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8" r:id="rId2"/>
    <p:sldId id="259" r:id="rId3"/>
    <p:sldId id="269" r:id="rId4"/>
    <p:sldId id="256" r:id="rId5"/>
    <p:sldId id="261" r:id="rId6"/>
    <p:sldId id="263" r:id="rId7"/>
    <p:sldId id="262" r:id="rId8"/>
    <p:sldId id="264" r:id="rId9"/>
    <p:sldId id="265" r:id="rId10"/>
    <p:sldId id="266" r:id="rId11"/>
    <p:sldId id="267" r:id="rId12"/>
    <p:sldId id="268"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6240"/>
  </p:normalViewPr>
  <p:slideViewPr>
    <p:cSldViewPr snapToGrid="0" snapToObjects="1">
      <p:cViewPr varScale="1">
        <p:scale>
          <a:sx n="112" d="100"/>
          <a:sy n="112" d="100"/>
        </p:scale>
        <p:origin x="184"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7D5E5C-7C8C-7142-979F-8A8058CEC768}" type="datetimeFigureOut">
              <a:rPr lang="en-US" smtClean="0"/>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3413172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7D5E5C-7C8C-7142-979F-8A8058CEC768}" type="datetimeFigureOut">
              <a:rPr lang="en-US" smtClean="0"/>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219887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7D5E5C-7C8C-7142-979F-8A8058CEC768}" type="datetimeFigureOut">
              <a:rPr lang="en-US" smtClean="0"/>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227311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7D5E5C-7C8C-7142-979F-8A8058CEC768}" type="datetimeFigureOut">
              <a:rPr lang="en-US" smtClean="0"/>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860193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7D5E5C-7C8C-7142-979F-8A8058CEC768}" type="datetimeFigureOut">
              <a:rPr lang="en-US" smtClean="0"/>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22068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7D5E5C-7C8C-7142-979F-8A8058CEC768}" type="datetimeFigureOut">
              <a:rPr lang="en-US" smtClean="0"/>
              <a:t>3/13/22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240535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7D5E5C-7C8C-7142-979F-8A8058CEC768}" type="datetimeFigureOut">
              <a:rPr lang="en-US" smtClean="0"/>
              <a:t>3/13/22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118852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7D5E5C-7C8C-7142-979F-8A8058CEC768}" type="datetimeFigureOut">
              <a:rPr lang="en-US" smtClean="0"/>
              <a:t>3/13/22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246597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D5E5C-7C8C-7142-979F-8A8058CEC768}" type="datetimeFigureOut">
              <a:rPr lang="en-US" smtClean="0"/>
              <a:t>3/13/22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3270273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97D5E5C-7C8C-7142-979F-8A8058CEC768}" type="datetimeFigureOut">
              <a:rPr lang="en-US" smtClean="0"/>
              <a:t>3/13/22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15531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97D5E5C-7C8C-7142-979F-8A8058CEC768}" type="datetimeFigureOut">
              <a:rPr lang="en-US" smtClean="0"/>
              <a:t>3/13/22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80AF0-C8AD-1A4D-A880-3768B688929A}" type="slidenum">
              <a:rPr lang="en-US" smtClean="0"/>
              <a:t>‹#›</a:t>
            </a:fld>
            <a:endParaRPr lang="en-US"/>
          </a:p>
        </p:txBody>
      </p:sp>
    </p:spTree>
    <p:extLst>
      <p:ext uri="{BB962C8B-B14F-4D97-AF65-F5344CB8AC3E}">
        <p14:creationId xmlns:p14="http://schemas.microsoft.com/office/powerpoint/2010/main" val="233201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B97D5E5C-7C8C-7142-979F-8A8058CEC768}" type="datetimeFigureOut">
              <a:rPr lang="en-US" smtClean="0"/>
              <a:t>3/13/22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48E80AF0-C8AD-1A4D-A880-3768B688929A}" type="slidenum">
              <a:rPr lang="en-US" smtClean="0"/>
              <a:t>‹#›</a:t>
            </a:fld>
            <a:endParaRPr lang="en-US"/>
          </a:p>
        </p:txBody>
      </p:sp>
    </p:spTree>
    <p:extLst>
      <p:ext uri="{BB962C8B-B14F-4D97-AF65-F5344CB8AC3E}">
        <p14:creationId xmlns:p14="http://schemas.microsoft.com/office/powerpoint/2010/main" val="122594682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1C94FA-C9D6-3B41-92FA-75B69AAB1BD7}"/>
              </a:ext>
            </a:extLst>
          </p:cNvPr>
          <p:cNvSpPr>
            <a:spLocks noGrp="1"/>
          </p:cNvSpPr>
          <p:nvPr>
            <p:ph sz="half" idx="1"/>
          </p:nvPr>
        </p:nvSpPr>
        <p:spPr>
          <a:xfrm>
            <a:off x="571500" y="1044442"/>
            <a:ext cx="3886200" cy="3626115"/>
          </a:xfrm>
        </p:spPr>
        <p:txBody>
          <a:bodyPr anchor="ctr">
            <a:normAutofit/>
          </a:bodyPr>
          <a:lstStyle/>
          <a:p>
            <a:pPr marL="0" indent="0" algn="ctr">
              <a:buNone/>
            </a:pPr>
            <a:r>
              <a:rPr lang="en-US" sz="2800" dirty="0"/>
              <a:t>If you were writing the account of the resurrection of Jesus Christ, who would He first visit when raising from the dead? </a:t>
            </a:r>
          </a:p>
        </p:txBody>
      </p:sp>
      <p:sp>
        <p:nvSpPr>
          <p:cNvPr id="5" name="Content Placeholder 2">
            <a:extLst>
              <a:ext uri="{FF2B5EF4-FFF2-40B4-BE49-F238E27FC236}">
                <a16:creationId xmlns:a16="http://schemas.microsoft.com/office/drawing/2014/main" id="{CE1C94FA-C9D6-3B41-92FA-75B69AAB1BD7}"/>
              </a:ext>
            </a:extLst>
          </p:cNvPr>
          <p:cNvSpPr txBox="1">
            <a:spLocks/>
          </p:cNvSpPr>
          <p:nvPr/>
        </p:nvSpPr>
        <p:spPr>
          <a:xfrm>
            <a:off x="4610100" y="1034891"/>
            <a:ext cx="3886200" cy="3626115"/>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Si t</a:t>
            </a:r>
            <a:r>
              <a:rPr lang="es-ES" sz="2800" dirty="0"/>
              <a:t>ú estuvieras escribiendo el recuento de la resurrección de Jesucristo, ¿a quién visitaría Él primero al resucitarse de entre los muertos</a:t>
            </a:r>
            <a:r>
              <a:rPr lang="en-US" sz="2800" dirty="0"/>
              <a:t>? </a:t>
            </a:r>
          </a:p>
        </p:txBody>
      </p:sp>
    </p:spTree>
    <p:extLst>
      <p:ext uri="{BB962C8B-B14F-4D97-AF65-F5344CB8AC3E}">
        <p14:creationId xmlns:p14="http://schemas.microsoft.com/office/powerpoint/2010/main" val="12122673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5B5-150F-9846-8168-2D39661FBE7E}"/>
              </a:ext>
            </a:extLst>
          </p:cNvPr>
          <p:cNvSpPr>
            <a:spLocks noGrp="1"/>
          </p:cNvSpPr>
          <p:nvPr>
            <p:ph type="title"/>
          </p:nvPr>
        </p:nvSpPr>
        <p:spPr>
          <a:xfrm>
            <a:off x="239151" y="304271"/>
            <a:ext cx="4389999" cy="1104636"/>
          </a:xfrm>
        </p:spPr>
        <p:txBody>
          <a:bodyPr>
            <a:normAutofit/>
          </a:bodyPr>
          <a:lstStyle/>
          <a:p>
            <a:pPr algn="ctr"/>
            <a:r>
              <a:rPr lang="en-US" dirty="0"/>
              <a:t>So, what was the discussion about?</a:t>
            </a:r>
          </a:p>
        </p:txBody>
      </p:sp>
      <p:sp>
        <p:nvSpPr>
          <p:cNvPr id="3"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239151" y="1521354"/>
            <a:ext cx="4275700" cy="4193646"/>
          </a:xfrm>
        </p:spPr>
        <p:txBody>
          <a:bodyPr>
            <a:normAutofit/>
          </a:bodyPr>
          <a:lstStyle/>
          <a:p>
            <a:r>
              <a:rPr lang="en-US" dirty="0"/>
              <a:t>The two disciples</a:t>
            </a:r>
            <a:r>
              <a:rPr lang="en-US" i="1" dirty="0"/>
              <a:t> were talking with each other about all these things which had taken place.</a:t>
            </a:r>
          </a:p>
          <a:p>
            <a:pPr lvl="1"/>
            <a:r>
              <a:rPr lang="en-US" dirty="0"/>
              <a:t>Literally they were throwing ideas back and forth. Exchanging ideas. </a:t>
            </a:r>
          </a:p>
          <a:p>
            <a:r>
              <a:rPr lang="en-US" i="1" dirty="0"/>
              <a:t>24:21 But we were hoping that it was He who was </a:t>
            </a:r>
            <a:r>
              <a:rPr lang="en-US" b="1" i="1" u="sng" dirty="0"/>
              <a:t>going to redeem Israel</a:t>
            </a:r>
            <a:r>
              <a:rPr lang="en-US" i="1" dirty="0"/>
              <a:t>. Indeed, besides all this, it is the third day since these things happened.”</a:t>
            </a:r>
          </a:p>
          <a:p>
            <a:endParaRPr lang="en-US" i="1" dirty="0"/>
          </a:p>
          <a:p>
            <a:pPr marL="0" indent="0">
              <a:buNone/>
            </a:pPr>
            <a:endParaRPr lang="en-US" i="1" dirty="0"/>
          </a:p>
        </p:txBody>
      </p:sp>
      <p:sp>
        <p:nvSpPr>
          <p:cNvPr id="6" name="Title 1">
            <a:extLst>
              <a:ext uri="{FF2B5EF4-FFF2-40B4-BE49-F238E27FC236}">
                <a16:creationId xmlns:a16="http://schemas.microsoft.com/office/drawing/2014/main" id="{23B31C96-65A9-8B4D-85EF-3F05EE44D8B1}"/>
              </a:ext>
            </a:extLst>
          </p:cNvPr>
          <p:cNvSpPr txBox="1">
            <a:spLocks/>
          </p:cNvSpPr>
          <p:nvPr/>
        </p:nvSpPr>
        <p:spPr>
          <a:xfrm>
            <a:off x="4629150" y="304271"/>
            <a:ext cx="4389999" cy="1104636"/>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err="1"/>
              <a:t>Entonces</a:t>
            </a:r>
            <a:r>
              <a:rPr lang="en-US" dirty="0"/>
              <a:t>, </a:t>
            </a:r>
            <a:r>
              <a:rPr lang="es-ES" dirty="0"/>
              <a:t>¿de qué se trató la conversación?</a:t>
            </a:r>
            <a:endParaRPr lang="en-US" dirty="0"/>
          </a:p>
        </p:txBody>
      </p:sp>
      <p:sp>
        <p:nvSpPr>
          <p:cNvPr id="4" name="TextBox 3">
            <a:extLst>
              <a:ext uri="{FF2B5EF4-FFF2-40B4-BE49-F238E27FC236}">
                <a16:creationId xmlns:a16="http://schemas.microsoft.com/office/drawing/2014/main" id="{E71BBD2B-B09A-A947-A401-C644DEFAF532}"/>
              </a:ext>
            </a:extLst>
          </p:cNvPr>
          <p:cNvSpPr txBox="1"/>
          <p:nvPr/>
        </p:nvSpPr>
        <p:spPr>
          <a:xfrm>
            <a:off x="239150" y="4884003"/>
            <a:ext cx="3995225" cy="830997"/>
          </a:xfrm>
          <a:prstGeom prst="rect">
            <a:avLst/>
          </a:prstGeom>
          <a:noFill/>
          <a:ln>
            <a:solidFill>
              <a:schemeClr val="accent1"/>
            </a:solidFill>
          </a:ln>
        </p:spPr>
        <p:txBody>
          <a:bodyPr wrap="square" rtlCol="0">
            <a:spAutoFit/>
          </a:bodyPr>
          <a:lstStyle/>
          <a:p>
            <a:pPr algn="ctr"/>
            <a:r>
              <a:rPr lang="en-US" sz="2400" dirty="0"/>
              <a:t>Our discussions need to lead us to a conclusion and action. </a:t>
            </a:r>
          </a:p>
        </p:txBody>
      </p:sp>
      <p:sp>
        <p:nvSpPr>
          <p:cNvPr id="8"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4629150" y="1521354"/>
            <a:ext cx="4275700" cy="4193646"/>
          </a:xfrm>
        </p:spPr>
        <p:txBody>
          <a:bodyPr>
            <a:normAutofit/>
          </a:bodyPr>
          <a:lstStyle/>
          <a:p>
            <a:r>
              <a:rPr lang="en-US" dirty="0"/>
              <a:t>Los dos </a:t>
            </a:r>
            <a:r>
              <a:rPr lang="en-US" dirty="0" err="1"/>
              <a:t>discípulos</a:t>
            </a:r>
            <a:r>
              <a:rPr lang="en-US" dirty="0"/>
              <a:t> </a:t>
            </a:r>
            <a:r>
              <a:rPr lang="en-US" i="1" dirty="0" err="1"/>
              <a:t>estaban</a:t>
            </a:r>
            <a:r>
              <a:rPr lang="en-US" i="1" dirty="0"/>
              <a:t> </a:t>
            </a:r>
            <a:r>
              <a:rPr lang="en-US" i="1" dirty="0" err="1"/>
              <a:t>hablando</a:t>
            </a:r>
            <a:r>
              <a:rPr lang="en-US" i="1" dirty="0"/>
              <a:t> entre </a:t>
            </a:r>
            <a:r>
              <a:rPr lang="en-US" i="1" dirty="0" err="1"/>
              <a:t>sí</a:t>
            </a:r>
            <a:r>
              <a:rPr lang="en-US" i="1" dirty="0"/>
              <a:t> </a:t>
            </a:r>
            <a:r>
              <a:rPr lang="en-US" i="1" dirty="0" err="1"/>
              <a:t>acerca</a:t>
            </a:r>
            <a:r>
              <a:rPr lang="en-US" i="1" dirty="0"/>
              <a:t> de </a:t>
            </a:r>
            <a:r>
              <a:rPr lang="en-US" i="1" dirty="0" err="1"/>
              <a:t>todas</a:t>
            </a:r>
            <a:r>
              <a:rPr lang="en-US" i="1" dirty="0"/>
              <a:t> </a:t>
            </a:r>
            <a:r>
              <a:rPr lang="en-US" i="1" dirty="0" err="1"/>
              <a:t>estas</a:t>
            </a:r>
            <a:r>
              <a:rPr lang="en-US" i="1" dirty="0"/>
              <a:t> </a:t>
            </a:r>
            <a:r>
              <a:rPr lang="en-US" i="1" dirty="0" err="1"/>
              <a:t>cosas</a:t>
            </a:r>
            <a:r>
              <a:rPr lang="en-US" i="1" dirty="0"/>
              <a:t> que </a:t>
            </a:r>
            <a:r>
              <a:rPr lang="en-US" i="1" dirty="0" err="1"/>
              <a:t>habían</a:t>
            </a:r>
            <a:r>
              <a:rPr lang="en-US" i="1" dirty="0"/>
              <a:t> </a:t>
            </a:r>
            <a:r>
              <a:rPr lang="en-US" i="1" dirty="0" err="1"/>
              <a:t>acontecido</a:t>
            </a:r>
            <a:r>
              <a:rPr lang="en-US" i="1" dirty="0"/>
              <a:t>.</a:t>
            </a:r>
            <a:r>
              <a:rPr lang="en-US" dirty="0"/>
              <a:t> </a:t>
            </a:r>
            <a:endParaRPr lang="en-US" i="1" dirty="0"/>
          </a:p>
          <a:p>
            <a:pPr lvl="1"/>
            <a:r>
              <a:rPr lang="en-US" dirty="0" err="1"/>
              <a:t>Literalmente</a:t>
            </a:r>
            <a:r>
              <a:rPr lang="en-US" dirty="0"/>
              <a:t> </a:t>
            </a:r>
            <a:r>
              <a:rPr lang="en-US" dirty="0" err="1"/>
              <a:t>tiraban</a:t>
            </a:r>
            <a:r>
              <a:rPr lang="en-US" dirty="0"/>
              <a:t> ideas entre </a:t>
            </a:r>
            <a:r>
              <a:rPr lang="en-US" dirty="0" err="1"/>
              <a:t>ellos</a:t>
            </a:r>
            <a:r>
              <a:rPr lang="en-US" dirty="0"/>
              <a:t>.  </a:t>
            </a:r>
            <a:r>
              <a:rPr lang="en-US" dirty="0" err="1"/>
              <a:t>Intercambiaban</a:t>
            </a:r>
            <a:r>
              <a:rPr lang="en-US" dirty="0"/>
              <a:t> ideas.</a:t>
            </a:r>
          </a:p>
          <a:p>
            <a:r>
              <a:rPr lang="en-US" i="1" dirty="0"/>
              <a:t>24:21 </a:t>
            </a:r>
            <a:r>
              <a:rPr lang="es-ES" i="1" dirty="0"/>
              <a:t>Pero nosotros esperábamos que Él era el que </a:t>
            </a:r>
            <a:r>
              <a:rPr lang="es-ES" b="1" i="1" u="sng" dirty="0"/>
              <a:t>iba a redimir a Israel</a:t>
            </a:r>
            <a:r>
              <a:rPr lang="es-ES" i="1" dirty="0"/>
              <a:t>. Pero además de todo esto, este es el tercer día desde que estas cosas acontecieron.</a:t>
            </a:r>
            <a:endParaRPr lang="en-US" i="1" dirty="0"/>
          </a:p>
          <a:p>
            <a:endParaRPr lang="en-US" i="1" dirty="0"/>
          </a:p>
          <a:p>
            <a:pPr marL="0" indent="0">
              <a:buNone/>
            </a:pPr>
            <a:endParaRPr lang="en-US" i="1" dirty="0"/>
          </a:p>
        </p:txBody>
      </p:sp>
      <p:sp>
        <p:nvSpPr>
          <p:cNvPr id="9" name="TextBox 8">
            <a:extLst>
              <a:ext uri="{FF2B5EF4-FFF2-40B4-BE49-F238E27FC236}">
                <a16:creationId xmlns:a16="http://schemas.microsoft.com/office/drawing/2014/main" id="{E71BBD2B-B09A-A947-A401-C644DEFAF532}"/>
              </a:ext>
            </a:extLst>
          </p:cNvPr>
          <p:cNvSpPr txBox="1"/>
          <p:nvPr/>
        </p:nvSpPr>
        <p:spPr>
          <a:xfrm>
            <a:off x="4629150" y="4884002"/>
            <a:ext cx="4389999" cy="830998"/>
          </a:xfrm>
          <a:prstGeom prst="rect">
            <a:avLst/>
          </a:prstGeom>
          <a:noFill/>
          <a:ln>
            <a:solidFill>
              <a:schemeClr val="accent1"/>
            </a:solidFill>
          </a:ln>
        </p:spPr>
        <p:txBody>
          <a:bodyPr wrap="square" rtlCol="0">
            <a:noAutofit/>
          </a:bodyPr>
          <a:lstStyle/>
          <a:p>
            <a:pPr algn="ctr"/>
            <a:r>
              <a:rPr lang="en-US" sz="2000" dirty="0" err="1"/>
              <a:t>Nuestras</a:t>
            </a:r>
            <a:r>
              <a:rPr lang="en-US" sz="2000" dirty="0"/>
              <a:t> </a:t>
            </a:r>
            <a:r>
              <a:rPr lang="en-US" sz="2000" dirty="0" err="1"/>
              <a:t>conversaciones</a:t>
            </a:r>
            <a:r>
              <a:rPr lang="en-US" sz="2000" dirty="0"/>
              <a:t> </a:t>
            </a:r>
            <a:r>
              <a:rPr lang="en-US" sz="2000" dirty="0" err="1"/>
              <a:t>deben</a:t>
            </a:r>
            <a:r>
              <a:rPr lang="en-US" sz="2000" dirty="0"/>
              <a:t> </a:t>
            </a:r>
            <a:r>
              <a:rPr lang="en-US" sz="2000" dirty="0" err="1"/>
              <a:t>llevarnos</a:t>
            </a:r>
            <a:r>
              <a:rPr lang="en-US" sz="2000" dirty="0"/>
              <a:t> a </a:t>
            </a:r>
            <a:r>
              <a:rPr lang="en-US" sz="2000" dirty="0" err="1"/>
              <a:t>una</a:t>
            </a:r>
            <a:r>
              <a:rPr lang="en-US" sz="2000" dirty="0"/>
              <a:t> conclusion y </a:t>
            </a:r>
            <a:r>
              <a:rPr lang="en-US" sz="2000" dirty="0" err="1"/>
              <a:t>una</a:t>
            </a:r>
            <a:r>
              <a:rPr lang="en-US" sz="2000" dirty="0"/>
              <a:t> </a:t>
            </a:r>
            <a:r>
              <a:rPr lang="en-US" sz="2000" dirty="0" err="1"/>
              <a:t>acción</a:t>
            </a:r>
            <a:r>
              <a:rPr lang="en-US" sz="2000" dirty="0"/>
              <a:t>. </a:t>
            </a:r>
          </a:p>
        </p:txBody>
      </p:sp>
    </p:spTree>
    <p:extLst>
      <p:ext uri="{BB962C8B-B14F-4D97-AF65-F5344CB8AC3E}">
        <p14:creationId xmlns:p14="http://schemas.microsoft.com/office/powerpoint/2010/main" val="2685667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8" grpId="0" uiExpand="1" build="p"/>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5B5-150F-9846-8168-2D39661FBE7E}"/>
              </a:ext>
            </a:extLst>
          </p:cNvPr>
          <p:cNvSpPr>
            <a:spLocks noGrp="1"/>
          </p:cNvSpPr>
          <p:nvPr>
            <p:ph type="title"/>
          </p:nvPr>
        </p:nvSpPr>
        <p:spPr>
          <a:xfrm>
            <a:off x="239151" y="304271"/>
            <a:ext cx="4389999" cy="1104636"/>
          </a:xfrm>
        </p:spPr>
        <p:txBody>
          <a:bodyPr>
            <a:normAutofit/>
          </a:bodyPr>
          <a:lstStyle/>
          <a:p>
            <a:pPr algn="ctr"/>
            <a:r>
              <a:rPr lang="en-US" dirty="0"/>
              <a:t>How Jesus leads them to the truth</a:t>
            </a:r>
          </a:p>
        </p:txBody>
      </p:sp>
      <p:sp>
        <p:nvSpPr>
          <p:cNvPr id="3"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239151" y="1521354"/>
            <a:ext cx="4275700" cy="4193646"/>
          </a:xfrm>
        </p:spPr>
        <p:txBody>
          <a:bodyPr>
            <a:normAutofit/>
          </a:bodyPr>
          <a:lstStyle/>
          <a:p>
            <a:r>
              <a:rPr lang="en-US" i="1" dirty="0"/>
              <a:t>27 Then beginning with Moses and with all the prophets, He explained to them the things concerning Himself in all the Scriptures.</a:t>
            </a:r>
          </a:p>
          <a:p>
            <a:pPr lvl="1"/>
            <a:r>
              <a:rPr lang="en-US" i="1" dirty="0"/>
              <a:t>Was it not necessary for the Christ to suffer these things and to enter into His glory?</a:t>
            </a:r>
            <a:endParaRPr lang="en-US" dirty="0"/>
          </a:p>
          <a:p>
            <a:r>
              <a:rPr lang="en-US" i="1" dirty="0"/>
              <a:t>30  When He had reclined at the table with them, He took the bread and blessed it, and breaking it, He began giving it to them. </a:t>
            </a:r>
            <a:r>
              <a:rPr lang="en-US" b="1" i="1" baseline="30000" dirty="0"/>
              <a:t>31 </a:t>
            </a:r>
            <a:r>
              <a:rPr lang="en-US" i="1" dirty="0"/>
              <a:t>Then their eyes were opened and they recognized Him; and He vanished from their sight.</a:t>
            </a:r>
          </a:p>
          <a:p>
            <a:pPr marL="0" indent="0">
              <a:buNone/>
            </a:pPr>
            <a:endParaRPr lang="en-US" i="1" dirty="0"/>
          </a:p>
        </p:txBody>
      </p:sp>
      <p:sp>
        <p:nvSpPr>
          <p:cNvPr id="6" name="Title 1">
            <a:extLst>
              <a:ext uri="{FF2B5EF4-FFF2-40B4-BE49-F238E27FC236}">
                <a16:creationId xmlns:a16="http://schemas.microsoft.com/office/drawing/2014/main" id="{23B31C96-65A9-8B4D-85EF-3F05EE44D8B1}"/>
              </a:ext>
            </a:extLst>
          </p:cNvPr>
          <p:cNvSpPr txBox="1">
            <a:spLocks/>
          </p:cNvSpPr>
          <p:nvPr/>
        </p:nvSpPr>
        <p:spPr>
          <a:xfrm>
            <a:off x="4629150" y="304271"/>
            <a:ext cx="4389999" cy="1104636"/>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err="1"/>
              <a:t>Cómo</a:t>
            </a:r>
            <a:r>
              <a:rPr lang="en-US" dirty="0"/>
              <a:t> </a:t>
            </a:r>
            <a:r>
              <a:rPr lang="en-US" dirty="0" err="1"/>
              <a:t>Jesús</a:t>
            </a:r>
            <a:r>
              <a:rPr lang="en-US" dirty="0"/>
              <a:t> </a:t>
            </a:r>
            <a:r>
              <a:rPr lang="en-US" dirty="0" err="1"/>
              <a:t>los</a:t>
            </a:r>
            <a:r>
              <a:rPr lang="en-US" dirty="0"/>
              <a:t> </a:t>
            </a:r>
            <a:r>
              <a:rPr lang="en-US" dirty="0" err="1"/>
              <a:t>guía</a:t>
            </a:r>
            <a:r>
              <a:rPr lang="en-US" dirty="0"/>
              <a:t> a la </a:t>
            </a:r>
            <a:r>
              <a:rPr lang="en-US" dirty="0" err="1"/>
              <a:t>verdad</a:t>
            </a:r>
            <a:endParaRPr lang="en-US" dirty="0"/>
          </a:p>
        </p:txBody>
      </p:sp>
      <p:sp>
        <p:nvSpPr>
          <p:cNvPr id="8" name="Content Placeholder 2">
            <a:extLst>
              <a:ext uri="{FF2B5EF4-FFF2-40B4-BE49-F238E27FC236}">
                <a16:creationId xmlns:a16="http://schemas.microsoft.com/office/drawing/2014/main" id="{2615BDA8-744D-6B46-AF71-8AA5C5A4B7A0}"/>
              </a:ext>
            </a:extLst>
          </p:cNvPr>
          <p:cNvSpPr txBox="1">
            <a:spLocks/>
          </p:cNvSpPr>
          <p:nvPr/>
        </p:nvSpPr>
        <p:spPr>
          <a:xfrm>
            <a:off x="4572000" y="1521354"/>
            <a:ext cx="4275700" cy="419364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i="1" dirty="0"/>
              <a:t>27 </a:t>
            </a:r>
            <a:r>
              <a:rPr lang="en-US" i="1" dirty="0" err="1"/>
              <a:t>Comenzando</a:t>
            </a:r>
            <a:r>
              <a:rPr lang="en-US" i="1" dirty="0"/>
              <a:t> por </a:t>
            </a:r>
            <a:r>
              <a:rPr lang="en-US" i="1" dirty="0" err="1"/>
              <a:t>Moisés</a:t>
            </a:r>
            <a:r>
              <a:rPr lang="en-US" i="1" dirty="0"/>
              <a:t> y </a:t>
            </a:r>
            <a:r>
              <a:rPr lang="en-US" i="1" dirty="0" err="1"/>
              <a:t>continuando</a:t>
            </a:r>
            <a:r>
              <a:rPr lang="en-US" i="1" dirty="0"/>
              <a:t> con </a:t>
            </a:r>
            <a:r>
              <a:rPr lang="en-US" i="1" dirty="0" err="1"/>
              <a:t>todos</a:t>
            </a:r>
            <a:r>
              <a:rPr lang="en-US" i="1" dirty="0"/>
              <a:t> los </a:t>
            </a:r>
            <a:r>
              <a:rPr lang="en-US" i="1" dirty="0" err="1"/>
              <a:t>profetas</a:t>
            </a:r>
            <a:r>
              <a:rPr lang="en-US" i="1" dirty="0"/>
              <a:t>, les </a:t>
            </a:r>
            <a:r>
              <a:rPr lang="en-US" i="1" dirty="0" err="1"/>
              <a:t>explicó</a:t>
            </a:r>
            <a:r>
              <a:rPr lang="en-US" i="1" dirty="0"/>
              <a:t> lo </a:t>
            </a:r>
            <a:r>
              <a:rPr lang="en-US" i="1" dirty="0" err="1"/>
              <a:t>referente</a:t>
            </a:r>
            <a:r>
              <a:rPr lang="en-US" i="1" dirty="0"/>
              <a:t> a </a:t>
            </a:r>
            <a:r>
              <a:rPr lang="en-US" i="1" dirty="0" err="1"/>
              <a:t>Él</a:t>
            </a:r>
            <a:r>
              <a:rPr lang="en-US" i="1" dirty="0"/>
              <a:t> </a:t>
            </a:r>
            <a:r>
              <a:rPr lang="en-US" i="1" dirty="0" err="1"/>
              <a:t>en</a:t>
            </a:r>
            <a:r>
              <a:rPr lang="en-US" i="1" dirty="0"/>
              <a:t> </a:t>
            </a:r>
            <a:r>
              <a:rPr lang="en-US" i="1" dirty="0" err="1"/>
              <a:t>todas</a:t>
            </a:r>
            <a:r>
              <a:rPr lang="en-US" i="1" dirty="0"/>
              <a:t> las </a:t>
            </a:r>
            <a:r>
              <a:rPr lang="en-US" i="1" dirty="0" err="1"/>
              <a:t>Escrituras</a:t>
            </a:r>
            <a:r>
              <a:rPr lang="en-US" i="1" dirty="0"/>
              <a:t>.</a:t>
            </a:r>
          </a:p>
          <a:p>
            <a:pPr lvl="1"/>
            <a:r>
              <a:rPr lang="en-US" dirty="0"/>
              <a:t>¿No era </a:t>
            </a:r>
            <a:r>
              <a:rPr lang="en-US" dirty="0" err="1"/>
              <a:t>necesario</a:t>
            </a:r>
            <a:r>
              <a:rPr lang="en-US" dirty="0"/>
              <a:t> que el Cristo </a:t>
            </a:r>
            <a:r>
              <a:rPr lang="en-US" dirty="0" err="1"/>
              <a:t>padeciera</a:t>
            </a:r>
            <a:r>
              <a:rPr lang="en-US" dirty="0"/>
              <a:t> </a:t>
            </a:r>
            <a:r>
              <a:rPr lang="en-US" dirty="0" err="1"/>
              <a:t>todas</a:t>
            </a:r>
            <a:r>
              <a:rPr lang="en-US" dirty="0"/>
              <a:t> </a:t>
            </a:r>
            <a:r>
              <a:rPr lang="en-US" dirty="0" err="1"/>
              <a:t>estas</a:t>
            </a:r>
            <a:r>
              <a:rPr lang="en-US" dirty="0"/>
              <a:t> </a:t>
            </a:r>
            <a:br>
              <a:rPr lang="en-US" dirty="0"/>
            </a:br>
            <a:r>
              <a:rPr lang="en-US" dirty="0" err="1"/>
              <a:t>cosas</a:t>
            </a:r>
            <a:r>
              <a:rPr lang="en-US" dirty="0"/>
              <a:t> y </a:t>
            </a:r>
            <a:r>
              <a:rPr lang="en-US" dirty="0" err="1"/>
              <a:t>entrara</a:t>
            </a:r>
            <a:r>
              <a:rPr lang="en-US" dirty="0"/>
              <a:t> </a:t>
            </a:r>
            <a:r>
              <a:rPr lang="en-US" dirty="0" err="1"/>
              <a:t>en</a:t>
            </a:r>
            <a:r>
              <a:rPr lang="en-US" dirty="0"/>
              <a:t> Su gloria?</a:t>
            </a:r>
            <a:r>
              <a:rPr lang="en-US" i="1" dirty="0"/>
              <a:t> </a:t>
            </a:r>
            <a:endParaRPr lang="en-US" dirty="0"/>
          </a:p>
          <a:p>
            <a:r>
              <a:rPr lang="en-US" i="1" dirty="0"/>
              <a:t>30 Al </a:t>
            </a:r>
            <a:r>
              <a:rPr lang="en-US" i="1" dirty="0" err="1"/>
              <a:t>sentarse</a:t>
            </a:r>
            <a:r>
              <a:rPr lang="en-US" i="1" dirty="0"/>
              <a:t> a la mesa con </a:t>
            </a:r>
            <a:r>
              <a:rPr lang="en-US" i="1" dirty="0" err="1"/>
              <a:t>ellos</a:t>
            </a:r>
            <a:r>
              <a:rPr lang="en-US" i="1" dirty="0"/>
              <a:t>, Jesús </a:t>
            </a:r>
            <a:r>
              <a:rPr lang="en-US" i="1" dirty="0" err="1"/>
              <a:t>tomó</a:t>
            </a:r>
            <a:r>
              <a:rPr lang="en-US" i="1" dirty="0"/>
              <a:t> pan, y lo </a:t>
            </a:r>
            <a:r>
              <a:rPr lang="en-US" i="1" dirty="0" err="1"/>
              <a:t>bendijo</a:t>
            </a:r>
            <a:r>
              <a:rPr lang="en-US" i="1" dirty="0"/>
              <a:t>; y </a:t>
            </a:r>
            <a:r>
              <a:rPr lang="en-US" i="1" dirty="0" err="1"/>
              <a:t>partiéndolo</a:t>
            </a:r>
            <a:r>
              <a:rPr lang="en-US" i="1" dirty="0"/>
              <a:t>, les </a:t>
            </a:r>
            <a:r>
              <a:rPr lang="en-US" i="1" dirty="0" err="1"/>
              <a:t>dio</a:t>
            </a:r>
            <a:r>
              <a:rPr lang="en-US" i="1" dirty="0"/>
              <a:t>. </a:t>
            </a:r>
            <a:r>
              <a:rPr lang="en-US" b="1" i="1" baseline="30000" dirty="0"/>
              <a:t>31 </a:t>
            </a:r>
            <a:r>
              <a:rPr lang="en-US" i="1" dirty="0" err="1"/>
              <a:t>Entonces</a:t>
            </a:r>
            <a:r>
              <a:rPr lang="en-US" i="1" dirty="0"/>
              <a:t> les </a:t>
            </a:r>
            <a:r>
              <a:rPr lang="en-US" i="1" dirty="0" err="1"/>
              <a:t>fueron</a:t>
            </a:r>
            <a:r>
              <a:rPr lang="en-US" i="1" dirty="0"/>
              <a:t> </a:t>
            </a:r>
            <a:r>
              <a:rPr lang="en-US" i="1" dirty="0" err="1"/>
              <a:t>abiertos</a:t>
            </a:r>
            <a:r>
              <a:rPr lang="en-US" i="1" dirty="0"/>
              <a:t> los </a:t>
            </a:r>
            <a:r>
              <a:rPr lang="en-US" i="1" dirty="0" err="1"/>
              <a:t>ojos</a:t>
            </a:r>
            <a:r>
              <a:rPr lang="en-US" i="1" dirty="0"/>
              <a:t> y lo </a:t>
            </a:r>
            <a:r>
              <a:rPr lang="en-US" i="1" dirty="0" err="1"/>
              <a:t>reconocieron</a:t>
            </a:r>
            <a:r>
              <a:rPr lang="en-US" i="1" dirty="0"/>
              <a:t>; </a:t>
            </a:r>
            <a:r>
              <a:rPr lang="en-US" i="1" dirty="0" err="1"/>
              <a:t>pero</a:t>
            </a:r>
            <a:r>
              <a:rPr lang="en-US" i="1" dirty="0"/>
              <a:t> </a:t>
            </a:r>
            <a:r>
              <a:rPr lang="en-US" i="1" dirty="0" err="1"/>
              <a:t>Él</a:t>
            </a:r>
            <a:r>
              <a:rPr lang="en-US" i="1" dirty="0"/>
              <a:t> </a:t>
            </a:r>
            <a:r>
              <a:rPr lang="en-US" i="1" dirty="0" err="1"/>
              <a:t>desapareció</a:t>
            </a:r>
            <a:r>
              <a:rPr lang="en-US" i="1" dirty="0"/>
              <a:t> de la </a:t>
            </a:r>
            <a:r>
              <a:rPr lang="en-US" i="1" dirty="0" err="1"/>
              <a:t>presencia</a:t>
            </a:r>
            <a:r>
              <a:rPr lang="en-US" i="1" dirty="0"/>
              <a:t> de </a:t>
            </a:r>
            <a:r>
              <a:rPr lang="en-US" i="1" dirty="0" err="1"/>
              <a:t>ellos</a:t>
            </a:r>
            <a:r>
              <a:rPr lang="en-US" i="1" dirty="0"/>
              <a:t>.</a:t>
            </a:r>
          </a:p>
          <a:p>
            <a:pPr marL="0" indent="0">
              <a:buFont typeface="Arial" panose="020B0604020202020204" pitchFamily="34" charset="0"/>
              <a:buNone/>
            </a:pPr>
            <a:endParaRPr lang="en-US" i="1" dirty="0"/>
          </a:p>
        </p:txBody>
      </p:sp>
    </p:spTree>
    <p:extLst>
      <p:ext uri="{BB962C8B-B14F-4D97-AF65-F5344CB8AC3E}">
        <p14:creationId xmlns:p14="http://schemas.microsoft.com/office/powerpoint/2010/main" val="19630501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500"/>
                                        <p:tgtEl>
                                          <p:spTgt spid="8">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fade">
                                      <p:cBhvr>
                                        <p:cTn id="23" dur="500"/>
                                        <p:tgtEl>
                                          <p:spTgt spid="8">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772A-BD65-6843-86AE-F65748333A4E}"/>
              </a:ext>
            </a:extLst>
          </p:cNvPr>
          <p:cNvSpPr>
            <a:spLocks noGrp="1"/>
          </p:cNvSpPr>
          <p:nvPr>
            <p:ph type="title"/>
          </p:nvPr>
        </p:nvSpPr>
        <p:spPr>
          <a:xfrm>
            <a:off x="0" y="304271"/>
            <a:ext cx="4629150" cy="1104636"/>
          </a:xfrm>
        </p:spPr>
        <p:txBody>
          <a:bodyPr/>
          <a:lstStyle/>
          <a:p>
            <a:pPr algn="ctr"/>
            <a:r>
              <a:rPr lang="en-US" dirty="0"/>
              <a:t>Final thoughts</a:t>
            </a:r>
            <a:br>
              <a:rPr lang="en-US" dirty="0"/>
            </a:br>
            <a:r>
              <a:rPr lang="en-US" dirty="0"/>
              <a:t> from Emmaus </a:t>
            </a:r>
          </a:p>
        </p:txBody>
      </p:sp>
      <p:sp>
        <p:nvSpPr>
          <p:cNvPr id="3" name="Content Placeholder 2">
            <a:extLst>
              <a:ext uri="{FF2B5EF4-FFF2-40B4-BE49-F238E27FC236}">
                <a16:creationId xmlns:a16="http://schemas.microsoft.com/office/drawing/2014/main" id="{C64BBDF3-4A37-A545-BAEC-D7D623DC8D44}"/>
              </a:ext>
            </a:extLst>
          </p:cNvPr>
          <p:cNvSpPr>
            <a:spLocks noGrp="1"/>
          </p:cNvSpPr>
          <p:nvPr>
            <p:ph sz="half" idx="1"/>
          </p:nvPr>
        </p:nvSpPr>
        <p:spPr>
          <a:xfrm>
            <a:off x="57150" y="1521354"/>
            <a:ext cx="4514850" cy="1336146"/>
          </a:xfrm>
          <a:ln>
            <a:solidFill>
              <a:schemeClr val="accent1"/>
            </a:solidFill>
          </a:ln>
        </p:spPr>
        <p:txBody>
          <a:bodyPr anchor="ctr">
            <a:normAutofit/>
          </a:bodyPr>
          <a:lstStyle/>
          <a:p>
            <a:pPr marL="0" indent="0" algn="ctr">
              <a:buNone/>
            </a:pPr>
            <a:r>
              <a:rPr lang="en-US" sz="3200" dirty="0"/>
              <a:t>Unbelief is reprimanded by the Lord</a:t>
            </a:r>
          </a:p>
        </p:txBody>
      </p:sp>
      <p:sp>
        <p:nvSpPr>
          <p:cNvPr id="5" name="Title 1">
            <a:extLst>
              <a:ext uri="{FF2B5EF4-FFF2-40B4-BE49-F238E27FC236}">
                <a16:creationId xmlns:a16="http://schemas.microsoft.com/office/drawing/2014/main" id="{D3CA1E7E-05BA-D243-81EF-B60F272D1F4E}"/>
              </a:ext>
            </a:extLst>
          </p:cNvPr>
          <p:cNvSpPr txBox="1">
            <a:spLocks/>
          </p:cNvSpPr>
          <p:nvPr/>
        </p:nvSpPr>
        <p:spPr>
          <a:xfrm>
            <a:off x="4514850" y="304271"/>
            <a:ext cx="462915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err="1"/>
              <a:t>Pensamientos</a:t>
            </a:r>
            <a:r>
              <a:rPr lang="en-US" dirty="0"/>
              <a:t> finales </a:t>
            </a:r>
            <a:br>
              <a:rPr lang="en-US" dirty="0"/>
            </a:br>
            <a:r>
              <a:rPr lang="en-US" dirty="0"/>
              <a:t>de </a:t>
            </a:r>
            <a:r>
              <a:rPr lang="en-US" dirty="0" err="1"/>
              <a:t>Emaús</a:t>
            </a:r>
            <a:endParaRPr lang="en-US" dirty="0"/>
          </a:p>
        </p:txBody>
      </p:sp>
      <p:sp>
        <p:nvSpPr>
          <p:cNvPr id="6" name="Content Placeholder 2">
            <a:extLst>
              <a:ext uri="{FF2B5EF4-FFF2-40B4-BE49-F238E27FC236}">
                <a16:creationId xmlns:a16="http://schemas.microsoft.com/office/drawing/2014/main" id="{62BF7DA3-8533-7546-9C2A-BDC2B0B31537}"/>
              </a:ext>
            </a:extLst>
          </p:cNvPr>
          <p:cNvSpPr txBox="1">
            <a:spLocks/>
          </p:cNvSpPr>
          <p:nvPr/>
        </p:nvSpPr>
        <p:spPr>
          <a:xfrm>
            <a:off x="57150" y="2930261"/>
            <a:ext cx="4514850" cy="1336146"/>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Hearts that seek will eventually find</a:t>
            </a:r>
          </a:p>
        </p:txBody>
      </p:sp>
      <p:sp>
        <p:nvSpPr>
          <p:cNvPr id="7" name="Content Placeholder 2">
            <a:extLst>
              <a:ext uri="{FF2B5EF4-FFF2-40B4-BE49-F238E27FC236}">
                <a16:creationId xmlns:a16="http://schemas.microsoft.com/office/drawing/2014/main" id="{AFE13CC4-B2C2-9D4A-B6D3-653DFEE13137}"/>
              </a:ext>
            </a:extLst>
          </p:cNvPr>
          <p:cNvSpPr txBox="1">
            <a:spLocks/>
          </p:cNvSpPr>
          <p:nvPr/>
        </p:nvSpPr>
        <p:spPr>
          <a:xfrm>
            <a:off x="57150" y="4378854"/>
            <a:ext cx="4514850" cy="1336146"/>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Hearts that find will eventually go and tell </a:t>
            </a:r>
          </a:p>
        </p:txBody>
      </p:sp>
      <p:sp>
        <p:nvSpPr>
          <p:cNvPr id="8" name="Content Placeholder 2">
            <a:extLst>
              <a:ext uri="{FF2B5EF4-FFF2-40B4-BE49-F238E27FC236}">
                <a16:creationId xmlns:a16="http://schemas.microsoft.com/office/drawing/2014/main" id="{BF41EDE1-B1DF-0145-8CCE-17E5C0CDDF43}"/>
              </a:ext>
            </a:extLst>
          </p:cNvPr>
          <p:cNvSpPr txBox="1">
            <a:spLocks/>
          </p:cNvSpPr>
          <p:nvPr/>
        </p:nvSpPr>
        <p:spPr>
          <a:xfrm>
            <a:off x="4572000" y="1521354"/>
            <a:ext cx="4514850" cy="1336146"/>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El </a:t>
            </a:r>
            <a:r>
              <a:rPr lang="en-US" sz="3200" dirty="0" err="1"/>
              <a:t>Señor</a:t>
            </a:r>
            <a:r>
              <a:rPr lang="en-US" sz="3200" dirty="0"/>
              <a:t> </a:t>
            </a:r>
            <a:r>
              <a:rPr lang="en-US" sz="3200" dirty="0" err="1"/>
              <a:t>reprende</a:t>
            </a:r>
            <a:r>
              <a:rPr lang="en-US" sz="3200" dirty="0"/>
              <a:t> la </a:t>
            </a:r>
            <a:r>
              <a:rPr lang="en-US" sz="3200" dirty="0" err="1"/>
              <a:t>incredulidad</a:t>
            </a:r>
            <a:endParaRPr lang="en-US" sz="3200" dirty="0"/>
          </a:p>
        </p:txBody>
      </p:sp>
      <p:sp>
        <p:nvSpPr>
          <p:cNvPr id="9" name="Content Placeholder 2">
            <a:extLst>
              <a:ext uri="{FF2B5EF4-FFF2-40B4-BE49-F238E27FC236}">
                <a16:creationId xmlns:a16="http://schemas.microsoft.com/office/drawing/2014/main" id="{0CB210BD-99BC-CB47-9481-BC084E9A48C2}"/>
              </a:ext>
            </a:extLst>
          </p:cNvPr>
          <p:cNvSpPr txBox="1">
            <a:spLocks/>
          </p:cNvSpPr>
          <p:nvPr/>
        </p:nvSpPr>
        <p:spPr>
          <a:xfrm>
            <a:off x="4572000" y="2930261"/>
            <a:ext cx="4514850" cy="1336146"/>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Los </a:t>
            </a:r>
            <a:r>
              <a:rPr lang="en-US" sz="3200" dirty="0" err="1"/>
              <a:t>corazones</a:t>
            </a:r>
            <a:r>
              <a:rPr lang="en-US" sz="3200" dirty="0"/>
              <a:t> que </a:t>
            </a:r>
            <a:r>
              <a:rPr lang="en-US" sz="3200" dirty="0" err="1"/>
              <a:t>buscan</a:t>
            </a:r>
            <a:r>
              <a:rPr lang="en-US" sz="3200" dirty="0"/>
              <a:t> con el </a:t>
            </a:r>
            <a:r>
              <a:rPr lang="en-US" sz="3200" dirty="0" err="1"/>
              <a:t>tiempo</a:t>
            </a:r>
            <a:r>
              <a:rPr lang="en-US" sz="3200" dirty="0"/>
              <a:t> </a:t>
            </a:r>
            <a:r>
              <a:rPr lang="en-US" sz="3200" dirty="0" err="1"/>
              <a:t>hallarán</a:t>
            </a:r>
            <a:endParaRPr lang="en-US" sz="3200" dirty="0"/>
          </a:p>
        </p:txBody>
      </p:sp>
      <p:sp>
        <p:nvSpPr>
          <p:cNvPr id="10" name="Content Placeholder 2">
            <a:extLst>
              <a:ext uri="{FF2B5EF4-FFF2-40B4-BE49-F238E27FC236}">
                <a16:creationId xmlns:a16="http://schemas.microsoft.com/office/drawing/2014/main" id="{FDE10447-B020-EB49-B6A5-FAD32058EF44}"/>
              </a:ext>
            </a:extLst>
          </p:cNvPr>
          <p:cNvSpPr txBox="1">
            <a:spLocks/>
          </p:cNvSpPr>
          <p:nvPr/>
        </p:nvSpPr>
        <p:spPr>
          <a:xfrm>
            <a:off x="4572000" y="4378854"/>
            <a:ext cx="4514850" cy="1336146"/>
          </a:xfrm>
          <a:prstGeom prst="rect">
            <a:avLst/>
          </a:prstGeom>
          <a:ln>
            <a:solidFill>
              <a:schemeClr val="accent1"/>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Los </a:t>
            </a:r>
            <a:r>
              <a:rPr lang="en-US" sz="3200" dirty="0" err="1"/>
              <a:t>corazones</a:t>
            </a:r>
            <a:r>
              <a:rPr lang="en-US" sz="3200" dirty="0"/>
              <a:t> que </a:t>
            </a:r>
            <a:r>
              <a:rPr lang="en-US" sz="3200" dirty="0" err="1"/>
              <a:t>hallan</a:t>
            </a:r>
            <a:r>
              <a:rPr lang="en-US" sz="3200" dirty="0"/>
              <a:t> con el </a:t>
            </a:r>
            <a:r>
              <a:rPr lang="en-US" sz="3200" dirty="0" err="1"/>
              <a:t>tiempo</a:t>
            </a:r>
            <a:r>
              <a:rPr lang="en-US" sz="3200" dirty="0"/>
              <a:t> van y </a:t>
            </a:r>
            <a:r>
              <a:rPr lang="en-US" sz="3200" dirty="0" err="1"/>
              <a:t>cuentan</a:t>
            </a:r>
            <a:endParaRPr lang="en-US" sz="3200" dirty="0"/>
          </a:p>
        </p:txBody>
      </p:sp>
    </p:spTree>
    <p:extLst>
      <p:ext uri="{BB962C8B-B14F-4D97-AF65-F5344CB8AC3E}">
        <p14:creationId xmlns:p14="http://schemas.microsoft.com/office/powerpoint/2010/main" val="3518328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5B5-150F-9846-8168-2D39661FBE7E}"/>
              </a:ext>
            </a:extLst>
          </p:cNvPr>
          <p:cNvSpPr>
            <a:spLocks noGrp="1"/>
          </p:cNvSpPr>
          <p:nvPr>
            <p:ph type="title"/>
          </p:nvPr>
        </p:nvSpPr>
        <p:spPr>
          <a:xfrm>
            <a:off x="239151" y="304271"/>
            <a:ext cx="4389999" cy="1104636"/>
          </a:xfrm>
        </p:spPr>
        <p:txBody>
          <a:bodyPr>
            <a:normAutofit fontScale="90000"/>
          </a:bodyPr>
          <a:lstStyle/>
          <a:p>
            <a:pPr algn="ctr"/>
            <a:r>
              <a:rPr lang="en-US" dirty="0"/>
              <a:t>Recorded appearances of Jesus after His resurrection</a:t>
            </a:r>
          </a:p>
        </p:txBody>
      </p:sp>
      <p:sp>
        <p:nvSpPr>
          <p:cNvPr id="3"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239151" y="1521354"/>
            <a:ext cx="4275700" cy="4193646"/>
          </a:xfrm>
        </p:spPr>
        <p:txBody>
          <a:bodyPr>
            <a:normAutofit lnSpcReduction="10000"/>
          </a:bodyPr>
          <a:lstStyle/>
          <a:p>
            <a:r>
              <a:rPr lang="en-US" dirty="0"/>
              <a:t>Mary Magdalene</a:t>
            </a:r>
          </a:p>
          <a:p>
            <a:r>
              <a:rPr lang="en-US" dirty="0"/>
              <a:t>The other women</a:t>
            </a:r>
          </a:p>
          <a:p>
            <a:r>
              <a:rPr lang="en-US" dirty="0"/>
              <a:t>2 disciples on the road to Emmaus</a:t>
            </a:r>
          </a:p>
          <a:p>
            <a:r>
              <a:rPr lang="en-US" dirty="0"/>
              <a:t>Peter</a:t>
            </a:r>
          </a:p>
          <a:p>
            <a:r>
              <a:rPr lang="en-US" dirty="0"/>
              <a:t>The apostles without Thomas</a:t>
            </a:r>
          </a:p>
          <a:p>
            <a:r>
              <a:rPr lang="en-US" dirty="0"/>
              <a:t>The apostles with Thomas      </a:t>
            </a:r>
          </a:p>
          <a:p>
            <a:r>
              <a:rPr lang="en-US" dirty="0"/>
              <a:t>The 7 disciples on the sea</a:t>
            </a:r>
          </a:p>
          <a:p>
            <a:r>
              <a:rPr lang="en-US" dirty="0"/>
              <a:t>500 disciples all at once   </a:t>
            </a:r>
          </a:p>
          <a:p>
            <a:r>
              <a:rPr lang="en-US" dirty="0"/>
              <a:t>James His brother   </a:t>
            </a:r>
          </a:p>
          <a:p>
            <a:r>
              <a:rPr lang="en-US" dirty="0"/>
              <a:t>All the apostles (ascension)</a:t>
            </a:r>
          </a:p>
          <a:p>
            <a:r>
              <a:rPr lang="en-US" dirty="0"/>
              <a:t>Paul on the road to Damascus                                                                                                                                                                             </a:t>
            </a:r>
          </a:p>
        </p:txBody>
      </p:sp>
      <p:sp>
        <p:nvSpPr>
          <p:cNvPr id="6" name="Title 1">
            <a:extLst>
              <a:ext uri="{FF2B5EF4-FFF2-40B4-BE49-F238E27FC236}">
                <a16:creationId xmlns:a16="http://schemas.microsoft.com/office/drawing/2014/main" id="{23B31C96-65A9-8B4D-85EF-3F05EE44D8B1}"/>
              </a:ext>
            </a:extLst>
          </p:cNvPr>
          <p:cNvSpPr txBox="1">
            <a:spLocks/>
          </p:cNvSpPr>
          <p:nvPr/>
        </p:nvSpPr>
        <p:spPr>
          <a:xfrm>
            <a:off x="4629150" y="304271"/>
            <a:ext cx="4389999" cy="1104636"/>
          </a:xfrm>
          <a:prstGeom prst="rect">
            <a:avLst/>
          </a:prstGeom>
        </p:spPr>
        <p:txBody>
          <a:bodyPr vert="horz" lIns="91440" tIns="45720" rIns="91440" bIns="45720" rtlCol="0" anchor="ctr">
            <a:normAutofit fontScale="9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err="1"/>
              <a:t>Apariciones</a:t>
            </a:r>
            <a:r>
              <a:rPr lang="en-US" dirty="0"/>
              <a:t> </a:t>
            </a:r>
            <a:r>
              <a:rPr lang="en-US" dirty="0" err="1"/>
              <a:t>registradas</a:t>
            </a:r>
            <a:r>
              <a:rPr lang="en-US" dirty="0"/>
              <a:t> de Jesús </a:t>
            </a:r>
            <a:r>
              <a:rPr lang="en-US" dirty="0" err="1"/>
              <a:t>después</a:t>
            </a:r>
            <a:r>
              <a:rPr lang="en-US" dirty="0"/>
              <a:t> de </a:t>
            </a:r>
          </a:p>
          <a:p>
            <a:pPr algn="ctr"/>
            <a:r>
              <a:rPr lang="en-US" dirty="0" err="1"/>
              <a:t>Su</a:t>
            </a:r>
            <a:r>
              <a:rPr lang="en-US" dirty="0"/>
              <a:t> </a:t>
            </a:r>
            <a:r>
              <a:rPr lang="en-US" dirty="0" err="1"/>
              <a:t>resurrección</a:t>
            </a:r>
            <a:endParaRPr lang="en-US" dirty="0"/>
          </a:p>
        </p:txBody>
      </p:sp>
      <p:sp>
        <p:nvSpPr>
          <p:cNvPr id="7" name="Content Placeholder 2">
            <a:extLst>
              <a:ext uri="{FF2B5EF4-FFF2-40B4-BE49-F238E27FC236}">
                <a16:creationId xmlns:a16="http://schemas.microsoft.com/office/drawing/2014/main" id="{C1430E3E-2281-A34D-8106-F9E45D40D94A}"/>
              </a:ext>
            </a:extLst>
          </p:cNvPr>
          <p:cNvSpPr txBox="1">
            <a:spLocks/>
          </p:cNvSpPr>
          <p:nvPr/>
        </p:nvSpPr>
        <p:spPr>
          <a:xfrm>
            <a:off x="4629150" y="1521354"/>
            <a:ext cx="4275700" cy="4193646"/>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err="1"/>
              <a:t>María</a:t>
            </a:r>
            <a:r>
              <a:rPr lang="en-US" dirty="0"/>
              <a:t> Magdalena</a:t>
            </a:r>
          </a:p>
          <a:p>
            <a:r>
              <a:rPr lang="en-US" dirty="0"/>
              <a:t>Las </a:t>
            </a:r>
            <a:r>
              <a:rPr lang="en-US" dirty="0" err="1"/>
              <a:t>demás</a:t>
            </a:r>
            <a:r>
              <a:rPr lang="en-US" dirty="0"/>
              <a:t> </a:t>
            </a:r>
            <a:r>
              <a:rPr lang="en-US" dirty="0" err="1"/>
              <a:t>mujeres</a:t>
            </a:r>
            <a:endParaRPr lang="en-US" dirty="0"/>
          </a:p>
          <a:p>
            <a:r>
              <a:rPr lang="en-US" dirty="0"/>
              <a:t>2 </a:t>
            </a:r>
            <a:r>
              <a:rPr lang="en-US" dirty="0" err="1"/>
              <a:t>discípulos</a:t>
            </a:r>
            <a:r>
              <a:rPr lang="en-US" dirty="0"/>
              <a:t> </a:t>
            </a:r>
            <a:r>
              <a:rPr lang="en-US" dirty="0" err="1"/>
              <a:t>en</a:t>
            </a:r>
            <a:r>
              <a:rPr lang="en-US" dirty="0"/>
              <a:t> el </a:t>
            </a:r>
            <a:r>
              <a:rPr lang="en-US" dirty="0" err="1"/>
              <a:t>camino</a:t>
            </a:r>
            <a:r>
              <a:rPr lang="en-US" dirty="0"/>
              <a:t> a </a:t>
            </a:r>
            <a:r>
              <a:rPr lang="en-US" dirty="0" err="1"/>
              <a:t>Emaús</a:t>
            </a:r>
            <a:endParaRPr lang="en-US" dirty="0"/>
          </a:p>
          <a:p>
            <a:r>
              <a:rPr lang="en-US" dirty="0"/>
              <a:t>Pedro</a:t>
            </a:r>
          </a:p>
          <a:p>
            <a:r>
              <a:rPr lang="en-US" dirty="0"/>
              <a:t>Los </a:t>
            </a:r>
            <a:r>
              <a:rPr lang="en-US" dirty="0" err="1"/>
              <a:t>apóstoles</a:t>
            </a:r>
            <a:r>
              <a:rPr lang="en-US" dirty="0"/>
              <a:t> sin </a:t>
            </a:r>
            <a:r>
              <a:rPr lang="en-US" dirty="0" err="1"/>
              <a:t>Tomás</a:t>
            </a:r>
            <a:endParaRPr lang="en-US" dirty="0"/>
          </a:p>
          <a:p>
            <a:r>
              <a:rPr lang="en-US" dirty="0"/>
              <a:t>Los </a:t>
            </a:r>
            <a:r>
              <a:rPr lang="en-US" dirty="0" err="1"/>
              <a:t>apóstoles</a:t>
            </a:r>
            <a:r>
              <a:rPr lang="en-US" dirty="0"/>
              <a:t> con </a:t>
            </a:r>
            <a:r>
              <a:rPr lang="en-US" dirty="0" err="1"/>
              <a:t>Tomás</a:t>
            </a:r>
            <a:r>
              <a:rPr lang="en-US" dirty="0"/>
              <a:t>      </a:t>
            </a:r>
          </a:p>
          <a:p>
            <a:r>
              <a:rPr lang="en-US" dirty="0"/>
              <a:t>Los 7 </a:t>
            </a:r>
            <a:r>
              <a:rPr lang="en-US" dirty="0" err="1"/>
              <a:t>discípulos</a:t>
            </a:r>
            <a:r>
              <a:rPr lang="en-US" dirty="0"/>
              <a:t> junto al mar</a:t>
            </a:r>
          </a:p>
          <a:p>
            <a:r>
              <a:rPr lang="en-US" dirty="0"/>
              <a:t>500 </a:t>
            </a:r>
            <a:r>
              <a:rPr lang="en-US" dirty="0" err="1"/>
              <a:t>discípulos</a:t>
            </a:r>
            <a:r>
              <a:rPr lang="en-US" dirty="0"/>
              <a:t> a la </a:t>
            </a:r>
            <a:r>
              <a:rPr lang="en-US" dirty="0" err="1"/>
              <a:t>vez</a:t>
            </a:r>
            <a:r>
              <a:rPr lang="en-US" dirty="0"/>
              <a:t>  </a:t>
            </a:r>
          </a:p>
          <a:p>
            <a:r>
              <a:rPr lang="en-US" dirty="0" err="1"/>
              <a:t>Jacobo</a:t>
            </a:r>
            <a:r>
              <a:rPr lang="en-US" dirty="0"/>
              <a:t> </a:t>
            </a:r>
            <a:r>
              <a:rPr lang="en-US" dirty="0" err="1"/>
              <a:t>su</a:t>
            </a:r>
            <a:r>
              <a:rPr lang="en-US" dirty="0"/>
              <a:t> </a:t>
            </a:r>
            <a:r>
              <a:rPr lang="en-US" dirty="0" err="1"/>
              <a:t>hermano</a:t>
            </a:r>
            <a:endParaRPr lang="en-US" dirty="0"/>
          </a:p>
          <a:p>
            <a:r>
              <a:rPr lang="en-US" dirty="0" err="1"/>
              <a:t>Todos</a:t>
            </a:r>
            <a:r>
              <a:rPr lang="en-US" dirty="0"/>
              <a:t> </a:t>
            </a:r>
            <a:r>
              <a:rPr lang="en-US" dirty="0" err="1"/>
              <a:t>los</a:t>
            </a:r>
            <a:r>
              <a:rPr lang="en-US" dirty="0"/>
              <a:t> </a:t>
            </a:r>
            <a:r>
              <a:rPr lang="en-US" dirty="0" err="1"/>
              <a:t>discípulos</a:t>
            </a:r>
            <a:r>
              <a:rPr lang="en-US" dirty="0"/>
              <a:t> (</a:t>
            </a:r>
            <a:r>
              <a:rPr lang="en-US" dirty="0" err="1"/>
              <a:t>ascensión</a:t>
            </a:r>
            <a:r>
              <a:rPr lang="en-US" dirty="0"/>
              <a:t>)</a:t>
            </a:r>
          </a:p>
          <a:p>
            <a:r>
              <a:rPr lang="en-US" dirty="0"/>
              <a:t>Pablo </a:t>
            </a:r>
            <a:r>
              <a:rPr lang="en-US" dirty="0" err="1"/>
              <a:t>en</a:t>
            </a:r>
            <a:r>
              <a:rPr lang="en-US" dirty="0"/>
              <a:t> el </a:t>
            </a:r>
            <a:r>
              <a:rPr lang="en-US" dirty="0" err="1"/>
              <a:t>camino</a:t>
            </a:r>
            <a:r>
              <a:rPr lang="en-US" dirty="0"/>
              <a:t> a </a:t>
            </a:r>
            <a:r>
              <a:rPr lang="en-US" dirty="0" err="1"/>
              <a:t>Damasco</a:t>
            </a:r>
            <a:r>
              <a:rPr lang="en-US" dirty="0"/>
              <a:t>                                                                                                                                                                         </a:t>
            </a:r>
          </a:p>
        </p:txBody>
      </p:sp>
    </p:spTree>
    <p:extLst>
      <p:ext uri="{BB962C8B-B14F-4D97-AF65-F5344CB8AC3E}">
        <p14:creationId xmlns:p14="http://schemas.microsoft.com/office/powerpoint/2010/main" val="1768809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5B5-150F-9846-8168-2D39661FBE7E}"/>
              </a:ext>
            </a:extLst>
          </p:cNvPr>
          <p:cNvSpPr>
            <a:spLocks noGrp="1"/>
          </p:cNvSpPr>
          <p:nvPr>
            <p:ph type="title"/>
          </p:nvPr>
        </p:nvSpPr>
        <p:spPr>
          <a:xfrm>
            <a:off x="239151" y="304271"/>
            <a:ext cx="4389999" cy="1104636"/>
          </a:xfrm>
        </p:spPr>
        <p:txBody>
          <a:bodyPr>
            <a:normAutofit fontScale="90000"/>
          </a:bodyPr>
          <a:lstStyle/>
          <a:p>
            <a:pPr algn="ctr"/>
            <a:r>
              <a:rPr lang="en-US" dirty="0"/>
              <a:t>Recorded appearances of Jesus after His resurrection</a:t>
            </a:r>
          </a:p>
        </p:txBody>
      </p:sp>
      <p:sp>
        <p:nvSpPr>
          <p:cNvPr id="3"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239151" y="1521354"/>
            <a:ext cx="4275700" cy="4193646"/>
          </a:xfrm>
        </p:spPr>
        <p:txBody>
          <a:bodyPr>
            <a:normAutofit lnSpcReduction="10000"/>
          </a:bodyPr>
          <a:lstStyle/>
          <a:p>
            <a:r>
              <a:rPr lang="en-US" dirty="0"/>
              <a:t>Mary Magdalene</a:t>
            </a:r>
          </a:p>
          <a:p>
            <a:r>
              <a:rPr lang="en-US" dirty="0"/>
              <a:t>The other women</a:t>
            </a:r>
          </a:p>
          <a:p>
            <a:r>
              <a:rPr lang="en-US" dirty="0">
                <a:solidFill>
                  <a:srgbClr val="FF0000"/>
                </a:solidFill>
              </a:rPr>
              <a:t>2 disciples on the road to Emmaus</a:t>
            </a:r>
          </a:p>
          <a:p>
            <a:r>
              <a:rPr lang="en-US" dirty="0"/>
              <a:t>Peter</a:t>
            </a:r>
          </a:p>
          <a:p>
            <a:r>
              <a:rPr lang="en-US" dirty="0"/>
              <a:t>The apostles without Thomas</a:t>
            </a:r>
          </a:p>
          <a:p>
            <a:r>
              <a:rPr lang="en-US" dirty="0"/>
              <a:t>The apostles with Thomas      </a:t>
            </a:r>
          </a:p>
          <a:p>
            <a:r>
              <a:rPr lang="en-US" dirty="0"/>
              <a:t>The 7 disciples on the sea</a:t>
            </a:r>
          </a:p>
          <a:p>
            <a:r>
              <a:rPr lang="en-US" dirty="0"/>
              <a:t>500 disciples all at once   </a:t>
            </a:r>
          </a:p>
          <a:p>
            <a:r>
              <a:rPr lang="en-US" dirty="0"/>
              <a:t>James His brother   </a:t>
            </a:r>
          </a:p>
          <a:p>
            <a:r>
              <a:rPr lang="en-US" dirty="0"/>
              <a:t>All the apostles (ascension)</a:t>
            </a:r>
          </a:p>
          <a:p>
            <a:r>
              <a:rPr lang="en-US" dirty="0"/>
              <a:t>Paul on the road to Damascus                                                                                                                                                                             </a:t>
            </a:r>
          </a:p>
        </p:txBody>
      </p:sp>
      <p:sp>
        <p:nvSpPr>
          <p:cNvPr id="6" name="Title 1">
            <a:extLst>
              <a:ext uri="{FF2B5EF4-FFF2-40B4-BE49-F238E27FC236}">
                <a16:creationId xmlns:a16="http://schemas.microsoft.com/office/drawing/2014/main" id="{23B31C96-65A9-8B4D-85EF-3F05EE44D8B1}"/>
              </a:ext>
            </a:extLst>
          </p:cNvPr>
          <p:cNvSpPr txBox="1">
            <a:spLocks/>
          </p:cNvSpPr>
          <p:nvPr/>
        </p:nvSpPr>
        <p:spPr>
          <a:xfrm>
            <a:off x="4629150" y="304271"/>
            <a:ext cx="4389999" cy="1104636"/>
          </a:xfrm>
          <a:prstGeom prst="rect">
            <a:avLst/>
          </a:prstGeom>
        </p:spPr>
        <p:txBody>
          <a:bodyPr vert="horz" lIns="91440" tIns="45720" rIns="91440" bIns="45720" rtlCol="0" anchor="ctr">
            <a:normAutofit fontScale="9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err="1"/>
              <a:t>Apariciones</a:t>
            </a:r>
            <a:r>
              <a:rPr lang="en-US" dirty="0"/>
              <a:t> </a:t>
            </a:r>
            <a:r>
              <a:rPr lang="en-US" dirty="0" err="1"/>
              <a:t>registradas</a:t>
            </a:r>
            <a:r>
              <a:rPr lang="en-US" dirty="0"/>
              <a:t> de Jesús </a:t>
            </a:r>
            <a:r>
              <a:rPr lang="en-US" dirty="0" err="1"/>
              <a:t>después</a:t>
            </a:r>
            <a:r>
              <a:rPr lang="en-US" dirty="0"/>
              <a:t> de </a:t>
            </a:r>
          </a:p>
          <a:p>
            <a:pPr algn="ctr"/>
            <a:r>
              <a:rPr lang="en-US" dirty="0" err="1"/>
              <a:t>Su</a:t>
            </a:r>
            <a:r>
              <a:rPr lang="en-US" dirty="0"/>
              <a:t> </a:t>
            </a:r>
            <a:r>
              <a:rPr lang="en-US" dirty="0" err="1"/>
              <a:t>resurrección</a:t>
            </a:r>
            <a:endParaRPr lang="en-US" dirty="0"/>
          </a:p>
        </p:txBody>
      </p:sp>
      <p:sp>
        <p:nvSpPr>
          <p:cNvPr id="7" name="Content Placeholder 2">
            <a:extLst>
              <a:ext uri="{FF2B5EF4-FFF2-40B4-BE49-F238E27FC236}">
                <a16:creationId xmlns:a16="http://schemas.microsoft.com/office/drawing/2014/main" id="{C1430E3E-2281-A34D-8106-F9E45D40D94A}"/>
              </a:ext>
            </a:extLst>
          </p:cNvPr>
          <p:cNvSpPr txBox="1">
            <a:spLocks/>
          </p:cNvSpPr>
          <p:nvPr/>
        </p:nvSpPr>
        <p:spPr>
          <a:xfrm>
            <a:off x="4629150" y="1521354"/>
            <a:ext cx="4275700" cy="4193646"/>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err="1"/>
              <a:t>María</a:t>
            </a:r>
            <a:r>
              <a:rPr lang="en-US" dirty="0"/>
              <a:t> Magdalena</a:t>
            </a:r>
          </a:p>
          <a:p>
            <a:r>
              <a:rPr lang="en-US" dirty="0"/>
              <a:t>Las </a:t>
            </a:r>
            <a:r>
              <a:rPr lang="en-US" dirty="0" err="1"/>
              <a:t>demás</a:t>
            </a:r>
            <a:r>
              <a:rPr lang="en-US" dirty="0"/>
              <a:t> </a:t>
            </a:r>
            <a:r>
              <a:rPr lang="en-US" dirty="0" err="1"/>
              <a:t>mujeres</a:t>
            </a:r>
            <a:endParaRPr lang="en-US" dirty="0"/>
          </a:p>
          <a:p>
            <a:r>
              <a:rPr lang="en-US" dirty="0">
                <a:solidFill>
                  <a:srgbClr val="FF0000"/>
                </a:solidFill>
              </a:rPr>
              <a:t>2 </a:t>
            </a:r>
            <a:r>
              <a:rPr lang="en-US" dirty="0" err="1">
                <a:solidFill>
                  <a:srgbClr val="FF0000"/>
                </a:solidFill>
              </a:rPr>
              <a:t>discípulos</a:t>
            </a:r>
            <a:r>
              <a:rPr lang="en-US" dirty="0">
                <a:solidFill>
                  <a:srgbClr val="FF0000"/>
                </a:solidFill>
              </a:rPr>
              <a:t> </a:t>
            </a:r>
            <a:r>
              <a:rPr lang="en-US" dirty="0" err="1">
                <a:solidFill>
                  <a:srgbClr val="FF0000"/>
                </a:solidFill>
              </a:rPr>
              <a:t>en</a:t>
            </a:r>
            <a:r>
              <a:rPr lang="en-US" dirty="0">
                <a:solidFill>
                  <a:srgbClr val="FF0000"/>
                </a:solidFill>
              </a:rPr>
              <a:t> el </a:t>
            </a:r>
            <a:r>
              <a:rPr lang="en-US" dirty="0" err="1">
                <a:solidFill>
                  <a:srgbClr val="FF0000"/>
                </a:solidFill>
              </a:rPr>
              <a:t>camino</a:t>
            </a:r>
            <a:r>
              <a:rPr lang="en-US" dirty="0">
                <a:solidFill>
                  <a:srgbClr val="FF0000"/>
                </a:solidFill>
              </a:rPr>
              <a:t> a </a:t>
            </a:r>
            <a:r>
              <a:rPr lang="en-US" dirty="0" err="1">
                <a:solidFill>
                  <a:srgbClr val="FF0000"/>
                </a:solidFill>
              </a:rPr>
              <a:t>Emaús</a:t>
            </a:r>
            <a:endParaRPr lang="en-US" dirty="0">
              <a:solidFill>
                <a:srgbClr val="FF0000"/>
              </a:solidFill>
            </a:endParaRPr>
          </a:p>
          <a:p>
            <a:r>
              <a:rPr lang="en-US" dirty="0"/>
              <a:t>Pedro</a:t>
            </a:r>
          </a:p>
          <a:p>
            <a:r>
              <a:rPr lang="en-US" dirty="0"/>
              <a:t>Los </a:t>
            </a:r>
            <a:r>
              <a:rPr lang="en-US" dirty="0" err="1"/>
              <a:t>apóstoles</a:t>
            </a:r>
            <a:r>
              <a:rPr lang="en-US" dirty="0"/>
              <a:t> sin </a:t>
            </a:r>
            <a:r>
              <a:rPr lang="en-US" dirty="0" err="1"/>
              <a:t>Tomás</a:t>
            </a:r>
            <a:endParaRPr lang="en-US" dirty="0"/>
          </a:p>
          <a:p>
            <a:r>
              <a:rPr lang="en-US" dirty="0"/>
              <a:t>Los </a:t>
            </a:r>
            <a:r>
              <a:rPr lang="en-US" dirty="0" err="1"/>
              <a:t>apóstoles</a:t>
            </a:r>
            <a:r>
              <a:rPr lang="en-US" dirty="0"/>
              <a:t> con </a:t>
            </a:r>
            <a:r>
              <a:rPr lang="en-US" dirty="0" err="1"/>
              <a:t>Tomás</a:t>
            </a:r>
            <a:r>
              <a:rPr lang="en-US" dirty="0"/>
              <a:t>      </a:t>
            </a:r>
          </a:p>
          <a:p>
            <a:r>
              <a:rPr lang="en-US" dirty="0"/>
              <a:t>Los 7 </a:t>
            </a:r>
            <a:r>
              <a:rPr lang="en-US" dirty="0" err="1"/>
              <a:t>discípulos</a:t>
            </a:r>
            <a:r>
              <a:rPr lang="en-US" dirty="0"/>
              <a:t> junto al mar</a:t>
            </a:r>
          </a:p>
          <a:p>
            <a:r>
              <a:rPr lang="en-US" dirty="0"/>
              <a:t>500 </a:t>
            </a:r>
            <a:r>
              <a:rPr lang="en-US" dirty="0" err="1"/>
              <a:t>discípulos</a:t>
            </a:r>
            <a:r>
              <a:rPr lang="en-US" dirty="0"/>
              <a:t> a la </a:t>
            </a:r>
            <a:r>
              <a:rPr lang="en-US" dirty="0" err="1"/>
              <a:t>vez</a:t>
            </a:r>
            <a:r>
              <a:rPr lang="en-US" dirty="0"/>
              <a:t>  </a:t>
            </a:r>
          </a:p>
          <a:p>
            <a:r>
              <a:rPr lang="en-US" dirty="0" err="1"/>
              <a:t>Jacobo</a:t>
            </a:r>
            <a:r>
              <a:rPr lang="en-US" dirty="0"/>
              <a:t> </a:t>
            </a:r>
            <a:r>
              <a:rPr lang="en-US" dirty="0" err="1"/>
              <a:t>su</a:t>
            </a:r>
            <a:r>
              <a:rPr lang="en-US" dirty="0"/>
              <a:t> </a:t>
            </a:r>
            <a:r>
              <a:rPr lang="en-US" dirty="0" err="1"/>
              <a:t>hermano</a:t>
            </a:r>
            <a:endParaRPr lang="en-US" dirty="0"/>
          </a:p>
          <a:p>
            <a:r>
              <a:rPr lang="en-US" dirty="0" err="1"/>
              <a:t>Todos</a:t>
            </a:r>
            <a:r>
              <a:rPr lang="en-US" dirty="0"/>
              <a:t> </a:t>
            </a:r>
            <a:r>
              <a:rPr lang="en-US" dirty="0" err="1"/>
              <a:t>los</a:t>
            </a:r>
            <a:r>
              <a:rPr lang="en-US" dirty="0"/>
              <a:t> </a:t>
            </a:r>
            <a:r>
              <a:rPr lang="en-US" dirty="0" err="1"/>
              <a:t>discípulos</a:t>
            </a:r>
            <a:r>
              <a:rPr lang="en-US" dirty="0"/>
              <a:t> (</a:t>
            </a:r>
            <a:r>
              <a:rPr lang="en-US" dirty="0" err="1"/>
              <a:t>ascensión</a:t>
            </a:r>
            <a:r>
              <a:rPr lang="en-US" dirty="0"/>
              <a:t>)</a:t>
            </a:r>
          </a:p>
          <a:p>
            <a:r>
              <a:rPr lang="en-US" dirty="0"/>
              <a:t>Pablo </a:t>
            </a:r>
            <a:r>
              <a:rPr lang="en-US" dirty="0" err="1"/>
              <a:t>en</a:t>
            </a:r>
            <a:r>
              <a:rPr lang="en-US" dirty="0"/>
              <a:t> el </a:t>
            </a:r>
            <a:r>
              <a:rPr lang="en-US" dirty="0" err="1"/>
              <a:t>camino</a:t>
            </a:r>
            <a:r>
              <a:rPr lang="en-US" dirty="0"/>
              <a:t> a </a:t>
            </a:r>
            <a:r>
              <a:rPr lang="en-US" dirty="0" err="1"/>
              <a:t>Damasco</a:t>
            </a:r>
            <a:r>
              <a:rPr lang="en-US" dirty="0"/>
              <a:t>                                                                                                                                                                         </a:t>
            </a:r>
          </a:p>
        </p:txBody>
      </p:sp>
    </p:spTree>
    <p:extLst>
      <p:ext uri="{BB962C8B-B14F-4D97-AF65-F5344CB8AC3E}">
        <p14:creationId xmlns:p14="http://schemas.microsoft.com/office/powerpoint/2010/main" val="941766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7761-48AF-5B43-8F53-61C683DE8E71}"/>
              </a:ext>
            </a:extLst>
          </p:cNvPr>
          <p:cNvSpPr>
            <a:spLocks noGrp="1"/>
          </p:cNvSpPr>
          <p:nvPr>
            <p:ph type="ctrTitle"/>
          </p:nvPr>
        </p:nvSpPr>
        <p:spPr>
          <a:xfrm>
            <a:off x="524022" y="1033776"/>
            <a:ext cx="4047978" cy="1989667"/>
          </a:xfrm>
        </p:spPr>
        <p:txBody>
          <a:bodyPr>
            <a:normAutofit/>
          </a:bodyPr>
          <a:lstStyle/>
          <a:p>
            <a:r>
              <a:rPr lang="en-US" sz="6000" dirty="0"/>
              <a:t>The Road to Emmaus</a:t>
            </a:r>
          </a:p>
        </p:txBody>
      </p:sp>
      <p:sp>
        <p:nvSpPr>
          <p:cNvPr id="3" name="Subtitle 2">
            <a:extLst>
              <a:ext uri="{FF2B5EF4-FFF2-40B4-BE49-F238E27FC236}">
                <a16:creationId xmlns:a16="http://schemas.microsoft.com/office/drawing/2014/main" id="{5085F0A5-76B2-DF44-AA57-533E6EB714E4}"/>
              </a:ext>
            </a:extLst>
          </p:cNvPr>
          <p:cNvSpPr>
            <a:spLocks noGrp="1"/>
          </p:cNvSpPr>
          <p:nvPr>
            <p:ph type="subTitle" idx="1"/>
          </p:nvPr>
        </p:nvSpPr>
        <p:spPr>
          <a:xfrm>
            <a:off x="524022" y="3100172"/>
            <a:ext cx="4047978" cy="1379802"/>
          </a:xfrm>
        </p:spPr>
        <p:txBody>
          <a:bodyPr>
            <a:normAutofit/>
          </a:bodyPr>
          <a:lstStyle/>
          <a:p>
            <a:r>
              <a:rPr lang="en-US" sz="2800" dirty="0"/>
              <a:t>Lessons from Jesus’ conversation with 2 disciples</a:t>
            </a:r>
          </a:p>
        </p:txBody>
      </p:sp>
      <p:sp>
        <p:nvSpPr>
          <p:cNvPr id="4" name="Title 1">
            <a:extLst>
              <a:ext uri="{FF2B5EF4-FFF2-40B4-BE49-F238E27FC236}">
                <a16:creationId xmlns:a16="http://schemas.microsoft.com/office/drawing/2014/main" id="{D91AF77E-08D9-E14C-91AD-03144195B371}"/>
              </a:ext>
            </a:extLst>
          </p:cNvPr>
          <p:cNvSpPr txBox="1">
            <a:spLocks/>
          </p:cNvSpPr>
          <p:nvPr/>
        </p:nvSpPr>
        <p:spPr>
          <a:xfrm>
            <a:off x="4572000" y="1033776"/>
            <a:ext cx="4047978" cy="1989667"/>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6000" dirty="0"/>
              <a:t>El Camino a </a:t>
            </a:r>
            <a:r>
              <a:rPr lang="en-US" sz="6000" dirty="0" err="1"/>
              <a:t>Emaús</a:t>
            </a:r>
            <a:endParaRPr lang="en-US" sz="6000" dirty="0"/>
          </a:p>
        </p:txBody>
      </p:sp>
      <p:sp>
        <p:nvSpPr>
          <p:cNvPr id="5" name="Subtitle 2">
            <a:extLst>
              <a:ext uri="{FF2B5EF4-FFF2-40B4-BE49-F238E27FC236}">
                <a16:creationId xmlns:a16="http://schemas.microsoft.com/office/drawing/2014/main" id="{3D9E2B24-0D80-C146-A497-A834B318F078}"/>
              </a:ext>
            </a:extLst>
          </p:cNvPr>
          <p:cNvSpPr txBox="1">
            <a:spLocks/>
          </p:cNvSpPr>
          <p:nvPr/>
        </p:nvSpPr>
        <p:spPr>
          <a:xfrm>
            <a:off x="4572000" y="3100172"/>
            <a:ext cx="4047978" cy="1379802"/>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800" dirty="0" err="1"/>
              <a:t>Lecciones</a:t>
            </a:r>
            <a:r>
              <a:rPr lang="en-US" sz="2800" dirty="0"/>
              <a:t> de la </a:t>
            </a:r>
            <a:r>
              <a:rPr lang="en-US" sz="2800" dirty="0" err="1"/>
              <a:t>conversación</a:t>
            </a:r>
            <a:r>
              <a:rPr lang="en-US" sz="2800" dirty="0"/>
              <a:t> de </a:t>
            </a:r>
            <a:r>
              <a:rPr lang="en-US" sz="2800" dirty="0" err="1"/>
              <a:t>Jesús</a:t>
            </a:r>
            <a:r>
              <a:rPr lang="en-US" sz="2800" dirty="0"/>
              <a:t> </a:t>
            </a:r>
            <a:br>
              <a:rPr lang="en-US" sz="2800" dirty="0"/>
            </a:br>
            <a:r>
              <a:rPr lang="en-US" sz="2800" dirty="0"/>
              <a:t>con 2 </a:t>
            </a:r>
            <a:r>
              <a:rPr lang="en-US" sz="2800" dirty="0" err="1"/>
              <a:t>discípulos</a:t>
            </a:r>
            <a:endParaRPr lang="en-US" sz="2800" dirty="0"/>
          </a:p>
        </p:txBody>
      </p:sp>
    </p:spTree>
    <p:extLst>
      <p:ext uri="{BB962C8B-B14F-4D97-AF65-F5344CB8AC3E}">
        <p14:creationId xmlns:p14="http://schemas.microsoft.com/office/powerpoint/2010/main" val="2376000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5B5-150F-9846-8168-2D39661FBE7E}"/>
              </a:ext>
            </a:extLst>
          </p:cNvPr>
          <p:cNvSpPr>
            <a:spLocks noGrp="1"/>
          </p:cNvSpPr>
          <p:nvPr>
            <p:ph type="title"/>
          </p:nvPr>
        </p:nvSpPr>
        <p:spPr>
          <a:xfrm>
            <a:off x="29894" y="304271"/>
            <a:ext cx="4514850" cy="1104636"/>
          </a:xfrm>
        </p:spPr>
        <p:txBody>
          <a:bodyPr>
            <a:normAutofit/>
          </a:bodyPr>
          <a:lstStyle/>
          <a:p>
            <a:pPr algn="ctr"/>
            <a:r>
              <a:rPr lang="en-US" dirty="0"/>
              <a:t>The conversation </a:t>
            </a:r>
            <a:br>
              <a:rPr lang="en-US" dirty="0"/>
            </a:br>
            <a:r>
              <a:rPr lang="en-US" dirty="0"/>
              <a:t>on the road</a:t>
            </a:r>
          </a:p>
        </p:txBody>
      </p:sp>
      <p:sp>
        <p:nvSpPr>
          <p:cNvPr id="3"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0" y="1521354"/>
            <a:ext cx="4514851" cy="4193646"/>
          </a:xfrm>
        </p:spPr>
        <p:txBody>
          <a:bodyPr>
            <a:normAutofit lnSpcReduction="10000"/>
          </a:bodyPr>
          <a:lstStyle/>
          <a:p>
            <a:pPr marL="0" indent="0" algn="ctr">
              <a:buNone/>
            </a:pPr>
            <a:r>
              <a:rPr lang="en-US" b="1" baseline="30000" dirty="0"/>
              <a:t>13 </a:t>
            </a:r>
            <a:r>
              <a:rPr lang="en-US" dirty="0"/>
              <a:t>And behold, two of them were going that very day to a village named Emmaus, which was about seven miles from Jerusalem. </a:t>
            </a:r>
            <a:r>
              <a:rPr lang="en-US" b="1" baseline="30000" dirty="0"/>
              <a:t>14 </a:t>
            </a:r>
            <a:r>
              <a:rPr lang="en-US" dirty="0"/>
              <a:t>And they were talking with each other about all these things which had taken place. </a:t>
            </a:r>
            <a:r>
              <a:rPr lang="en-US" b="1" baseline="30000" dirty="0"/>
              <a:t>15 </a:t>
            </a:r>
            <a:r>
              <a:rPr lang="en-US" dirty="0"/>
              <a:t>While they were talking and discussing, Jesus Himself approached and </a:t>
            </a:r>
            <a:r>
              <a:rPr lang="en-US" i="1" dirty="0"/>
              <a:t>began</a:t>
            </a:r>
            <a:r>
              <a:rPr lang="en-US" dirty="0"/>
              <a:t> traveling with them. </a:t>
            </a:r>
            <a:r>
              <a:rPr lang="en-US" b="1" baseline="30000" dirty="0"/>
              <a:t>16 </a:t>
            </a:r>
            <a:r>
              <a:rPr lang="en-US" dirty="0"/>
              <a:t>But their eyes were prevented from recognizing Him. </a:t>
            </a:r>
            <a:r>
              <a:rPr lang="en-US" b="1" baseline="30000" dirty="0"/>
              <a:t>17 </a:t>
            </a:r>
            <a:r>
              <a:rPr lang="en-US" dirty="0"/>
              <a:t>And He said to them, “What are these words that you are exchanging with one another as you are walking?” And they stood still, looking sad. </a:t>
            </a:r>
          </a:p>
        </p:txBody>
      </p:sp>
      <p:sp>
        <p:nvSpPr>
          <p:cNvPr id="6" name="Title 1">
            <a:extLst>
              <a:ext uri="{FF2B5EF4-FFF2-40B4-BE49-F238E27FC236}">
                <a16:creationId xmlns:a16="http://schemas.microsoft.com/office/drawing/2014/main" id="{23B31C96-65A9-8B4D-85EF-3F05EE44D8B1}"/>
              </a:ext>
            </a:extLst>
          </p:cNvPr>
          <p:cNvSpPr txBox="1">
            <a:spLocks/>
          </p:cNvSpPr>
          <p:nvPr/>
        </p:nvSpPr>
        <p:spPr>
          <a:xfrm>
            <a:off x="4629150" y="304271"/>
            <a:ext cx="4514850" cy="1104636"/>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La </a:t>
            </a:r>
            <a:r>
              <a:rPr lang="en-US" dirty="0" err="1"/>
              <a:t>conversación</a:t>
            </a:r>
            <a:r>
              <a:rPr lang="en-US" dirty="0"/>
              <a:t> </a:t>
            </a:r>
            <a:br>
              <a:rPr lang="en-US" dirty="0"/>
            </a:br>
            <a:r>
              <a:rPr lang="en-US" dirty="0" err="1"/>
              <a:t>en</a:t>
            </a:r>
            <a:r>
              <a:rPr lang="en-US" dirty="0"/>
              <a:t> el </a:t>
            </a:r>
            <a:r>
              <a:rPr lang="en-US" dirty="0" err="1"/>
              <a:t>camino</a:t>
            </a:r>
            <a:endParaRPr lang="en-US" dirty="0"/>
          </a:p>
        </p:txBody>
      </p:sp>
      <p:sp>
        <p:nvSpPr>
          <p:cNvPr id="7" name="Content Placeholder 2">
            <a:extLst>
              <a:ext uri="{FF2B5EF4-FFF2-40B4-BE49-F238E27FC236}">
                <a16:creationId xmlns:a16="http://schemas.microsoft.com/office/drawing/2014/main" id="{C1430E3E-2281-A34D-8106-F9E45D40D94A}"/>
              </a:ext>
            </a:extLst>
          </p:cNvPr>
          <p:cNvSpPr txBox="1">
            <a:spLocks/>
          </p:cNvSpPr>
          <p:nvPr/>
        </p:nvSpPr>
        <p:spPr>
          <a:xfrm>
            <a:off x="4629150" y="1521354"/>
            <a:ext cx="4514850" cy="419364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b="1" baseline="30000" dirty="0"/>
              <a:t>13 </a:t>
            </a:r>
            <a:r>
              <a:rPr lang="en-US" dirty="0" err="1"/>
              <a:t>Aquel</a:t>
            </a:r>
            <a:r>
              <a:rPr lang="en-US" dirty="0"/>
              <a:t> </a:t>
            </a:r>
            <a:r>
              <a:rPr lang="en-US" dirty="0" err="1"/>
              <a:t>mismo</a:t>
            </a:r>
            <a:r>
              <a:rPr lang="en-US" dirty="0"/>
              <a:t> día dos de los </a:t>
            </a:r>
            <a:r>
              <a:rPr lang="en-US" dirty="0" err="1"/>
              <a:t>discípulos</a:t>
            </a:r>
            <a:r>
              <a:rPr lang="en-US" dirty="0"/>
              <a:t> </a:t>
            </a:r>
            <a:r>
              <a:rPr lang="en-US" dirty="0" err="1"/>
              <a:t>iban</a:t>
            </a:r>
            <a:r>
              <a:rPr lang="en-US" dirty="0"/>
              <a:t> a una aldea </a:t>
            </a:r>
            <a:r>
              <a:rPr lang="en-US" dirty="0" err="1"/>
              <a:t>llamada</a:t>
            </a:r>
            <a:r>
              <a:rPr lang="en-US" dirty="0"/>
              <a:t> </a:t>
            </a:r>
            <a:r>
              <a:rPr lang="en-US" dirty="0" err="1"/>
              <a:t>Emaús</a:t>
            </a:r>
            <a:r>
              <a:rPr lang="en-US" dirty="0"/>
              <a:t>, que </a:t>
            </a:r>
            <a:r>
              <a:rPr lang="en-US" dirty="0" err="1"/>
              <a:t>estaba</a:t>
            </a:r>
            <a:r>
              <a:rPr lang="en-US" dirty="0"/>
              <a:t> </a:t>
            </a:r>
            <a:r>
              <a:rPr lang="en-US" dirty="0" err="1"/>
              <a:t>como</a:t>
            </a:r>
            <a:r>
              <a:rPr lang="en-US" dirty="0"/>
              <a:t> a once </a:t>
            </a:r>
            <a:r>
              <a:rPr lang="en-US" dirty="0" err="1"/>
              <a:t>kilómetros</a:t>
            </a:r>
            <a:r>
              <a:rPr lang="en-US" dirty="0"/>
              <a:t> de </a:t>
            </a:r>
            <a:r>
              <a:rPr lang="en-US" dirty="0" err="1"/>
              <a:t>Jerusalén</a:t>
            </a:r>
            <a:r>
              <a:rPr lang="en-US" dirty="0"/>
              <a:t>. </a:t>
            </a:r>
            <a:r>
              <a:rPr lang="en-US" b="1" baseline="30000" dirty="0"/>
              <a:t>14 </a:t>
            </a:r>
            <a:r>
              <a:rPr lang="en-US" dirty="0" err="1"/>
              <a:t>Conversaban</a:t>
            </a:r>
            <a:r>
              <a:rPr lang="en-US" dirty="0"/>
              <a:t> entre </a:t>
            </a:r>
            <a:r>
              <a:rPr lang="en-US" dirty="0" err="1"/>
              <a:t>sí</a:t>
            </a:r>
            <a:r>
              <a:rPr lang="en-US" dirty="0"/>
              <a:t> </a:t>
            </a:r>
            <a:r>
              <a:rPr lang="en-US" dirty="0" err="1"/>
              <a:t>acerca</a:t>
            </a:r>
            <a:r>
              <a:rPr lang="en-US" dirty="0"/>
              <a:t> de </a:t>
            </a:r>
            <a:r>
              <a:rPr lang="en-US" dirty="0" err="1"/>
              <a:t>todas</a:t>
            </a:r>
            <a:r>
              <a:rPr lang="en-US" dirty="0"/>
              <a:t> </a:t>
            </a:r>
            <a:r>
              <a:rPr lang="en-US" dirty="0" err="1"/>
              <a:t>estas</a:t>
            </a:r>
            <a:r>
              <a:rPr lang="en-US" dirty="0"/>
              <a:t> </a:t>
            </a:r>
            <a:r>
              <a:rPr lang="en-US" dirty="0" err="1"/>
              <a:t>cosas</a:t>
            </a:r>
            <a:r>
              <a:rPr lang="en-US" dirty="0"/>
              <a:t> que </a:t>
            </a:r>
            <a:r>
              <a:rPr lang="en-US" dirty="0" err="1"/>
              <a:t>habían</a:t>
            </a:r>
            <a:r>
              <a:rPr lang="en-US" dirty="0"/>
              <a:t> acontecido.</a:t>
            </a:r>
            <a:r>
              <a:rPr lang="en-US" b="1" baseline="30000" dirty="0"/>
              <a:t>15 </a:t>
            </a:r>
            <a:r>
              <a:rPr lang="en-US" dirty="0"/>
              <a:t>Y </a:t>
            </a:r>
            <a:r>
              <a:rPr lang="en-US" dirty="0" err="1"/>
              <a:t>mientras</a:t>
            </a:r>
            <a:r>
              <a:rPr lang="en-US" dirty="0"/>
              <a:t> </a:t>
            </a:r>
            <a:r>
              <a:rPr lang="en-US" dirty="0" err="1"/>
              <a:t>conversaban</a:t>
            </a:r>
            <a:r>
              <a:rPr lang="en-US" dirty="0"/>
              <a:t> y </a:t>
            </a:r>
            <a:r>
              <a:rPr lang="en-US" dirty="0" err="1"/>
              <a:t>discutían</a:t>
            </a:r>
            <a:r>
              <a:rPr lang="en-US" dirty="0"/>
              <a:t>, Jesús </a:t>
            </a:r>
            <a:r>
              <a:rPr lang="en-US" dirty="0" err="1"/>
              <a:t>mismo</a:t>
            </a:r>
            <a:r>
              <a:rPr lang="en-US" dirty="0"/>
              <a:t> se </a:t>
            </a:r>
            <a:r>
              <a:rPr lang="en-US" dirty="0" err="1"/>
              <a:t>acercó</a:t>
            </a:r>
            <a:r>
              <a:rPr lang="en-US" dirty="0"/>
              <a:t> y </a:t>
            </a:r>
            <a:r>
              <a:rPr lang="en-US" dirty="0" err="1"/>
              <a:t>caminaba</a:t>
            </a:r>
            <a:r>
              <a:rPr lang="en-US" dirty="0"/>
              <a:t> con </a:t>
            </a:r>
            <a:r>
              <a:rPr lang="en-US" dirty="0" err="1"/>
              <a:t>ellos</a:t>
            </a:r>
            <a:r>
              <a:rPr lang="en-US" dirty="0"/>
              <a:t>. </a:t>
            </a:r>
            <a:r>
              <a:rPr lang="en-US" b="1" baseline="30000" dirty="0"/>
              <a:t>16 </a:t>
            </a:r>
            <a:r>
              <a:rPr lang="en-US" dirty="0"/>
              <a:t>Pero sus </a:t>
            </a:r>
            <a:r>
              <a:rPr lang="en-US" dirty="0" err="1"/>
              <a:t>ojos</a:t>
            </a:r>
            <a:r>
              <a:rPr lang="en-US" dirty="0"/>
              <a:t> </a:t>
            </a:r>
            <a:r>
              <a:rPr lang="en-US" dirty="0" err="1"/>
              <a:t>estaban</a:t>
            </a:r>
            <a:r>
              <a:rPr lang="en-US" dirty="0"/>
              <a:t> </a:t>
            </a:r>
            <a:r>
              <a:rPr lang="en-US" dirty="0" err="1"/>
              <a:t>velados</a:t>
            </a:r>
            <a:r>
              <a:rPr lang="en-US" dirty="0"/>
              <a:t> para que no lo reconocieran.</a:t>
            </a:r>
            <a:r>
              <a:rPr lang="en-US" b="1" baseline="30000" dirty="0"/>
              <a:t>17 </a:t>
            </a:r>
            <a:r>
              <a:rPr lang="en-US" dirty="0"/>
              <a:t>Y </a:t>
            </a:r>
            <a:r>
              <a:rPr lang="en-US" dirty="0" err="1"/>
              <a:t>Él</a:t>
            </a:r>
            <a:r>
              <a:rPr lang="en-US" dirty="0"/>
              <a:t> les </a:t>
            </a:r>
            <a:r>
              <a:rPr lang="en-US" dirty="0" err="1"/>
              <a:t>dijo</a:t>
            </a:r>
            <a:r>
              <a:rPr lang="en-US" dirty="0"/>
              <a:t>: «¿</a:t>
            </a:r>
            <a:r>
              <a:rPr lang="en-US" dirty="0" err="1"/>
              <a:t>Qué</a:t>
            </a:r>
            <a:r>
              <a:rPr lang="en-US" dirty="0"/>
              <a:t> </a:t>
            </a:r>
            <a:r>
              <a:rPr lang="en-US" dirty="0" err="1"/>
              <a:t>discusiones</a:t>
            </a:r>
            <a:r>
              <a:rPr lang="en-US" dirty="0"/>
              <a:t> son </a:t>
            </a:r>
            <a:r>
              <a:rPr lang="en-US" dirty="0" err="1"/>
              <a:t>estas</a:t>
            </a:r>
            <a:r>
              <a:rPr lang="en-US" dirty="0"/>
              <a:t> que </a:t>
            </a:r>
            <a:r>
              <a:rPr lang="en-US" dirty="0" err="1"/>
              <a:t>tienen</a:t>
            </a:r>
            <a:r>
              <a:rPr lang="en-US" dirty="0"/>
              <a:t> entre </a:t>
            </a:r>
            <a:r>
              <a:rPr lang="en-US" dirty="0" err="1"/>
              <a:t>ustedes</a:t>
            </a:r>
            <a:r>
              <a:rPr lang="en-US" dirty="0"/>
              <a:t> </a:t>
            </a:r>
            <a:r>
              <a:rPr lang="en-US" dirty="0" err="1"/>
              <a:t>mientras</a:t>
            </a:r>
            <a:r>
              <a:rPr lang="en-US" dirty="0"/>
              <a:t> van </a:t>
            </a:r>
            <a:r>
              <a:rPr lang="en-US" dirty="0" err="1"/>
              <a:t>andando</a:t>
            </a:r>
            <a:r>
              <a:rPr lang="en-US" dirty="0"/>
              <a:t>?». Y </a:t>
            </a:r>
            <a:r>
              <a:rPr lang="en-US" dirty="0" err="1"/>
              <a:t>ellos</a:t>
            </a:r>
            <a:r>
              <a:rPr lang="en-US" dirty="0"/>
              <a:t> se </a:t>
            </a:r>
            <a:r>
              <a:rPr lang="en-US" dirty="0" err="1"/>
              <a:t>detuvieron</a:t>
            </a:r>
            <a:r>
              <a:rPr lang="en-US" dirty="0"/>
              <a:t>, con </a:t>
            </a:r>
            <a:r>
              <a:rPr lang="en-US" dirty="0" err="1"/>
              <a:t>semblante</a:t>
            </a:r>
            <a:r>
              <a:rPr lang="en-US" dirty="0"/>
              <a:t> triste. </a:t>
            </a:r>
          </a:p>
        </p:txBody>
      </p:sp>
    </p:spTree>
    <p:extLst>
      <p:ext uri="{BB962C8B-B14F-4D97-AF65-F5344CB8AC3E}">
        <p14:creationId xmlns:p14="http://schemas.microsoft.com/office/powerpoint/2010/main" val="1685772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5B5-150F-9846-8168-2D39661FBE7E}"/>
              </a:ext>
            </a:extLst>
          </p:cNvPr>
          <p:cNvSpPr>
            <a:spLocks noGrp="1"/>
          </p:cNvSpPr>
          <p:nvPr>
            <p:ph type="title"/>
          </p:nvPr>
        </p:nvSpPr>
        <p:spPr>
          <a:xfrm>
            <a:off x="29894" y="304271"/>
            <a:ext cx="4514850" cy="1104636"/>
          </a:xfrm>
        </p:spPr>
        <p:txBody>
          <a:bodyPr>
            <a:normAutofit/>
          </a:bodyPr>
          <a:lstStyle/>
          <a:p>
            <a:pPr algn="ctr"/>
            <a:r>
              <a:rPr lang="en-US" dirty="0"/>
              <a:t>The conversation </a:t>
            </a:r>
            <a:br>
              <a:rPr lang="en-US" dirty="0"/>
            </a:br>
            <a:r>
              <a:rPr lang="en-US" dirty="0"/>
              <a:t>on the road</a:t>
            </a:r>
          </a:p>
        </p:txBody>
      </p:sp>
      <p:sp>
        <p:nvSpPr>
          <p:cNvPr id="3"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0" y="1521354"/>
            <a:ext cx="4514851" cy="4193646"/>
          </a:xfrm>
        </p:spPr>
        <p:txBody>
          <a:bodyPr>
            <a:normAutofit fontScale="92500"/>
          </a:bodyPr>
          <a:lstStyle/>
          <a:p>
            <a:pPr marL="0" indent="0" algn="ctr">
              <a:buNone/>
            </a:pPr>
            <a:r>
              <a:rPr lang="en-US" b="1" baseline="30000" dirty="0"/>
              <a:t>18 </a:t>
            </a:r>
            <a:r>
              <a:rPr lang="en-US" dirty="0"/>
              <a:t>One </a:t>
            </a:r>
            <a:r>
              <a:rPr lang="en-US" i="1" dirty="0"/>
              <a:t>of them</a:t>
            </a:r>
            <a:r>
              <a:rPr lang="en-US" dirty="0"/>
              <a:t>, named Cleopas, answered and said to Him, “Are You the only one visiting Jerusalem and unaware of the things which have happened here in these days?” </a:t>
            </a:r>
            <a:r>
              <a:rPr lang="en-US" b="1" baseline="30000" dirty="0"/>
              <a:t>19 </a:t>
            </a:r>
            <a:r>
              <a:rPr lang="en-US" dirty="0"/>
              <a:t>And He said to them, “What things?” And they said to Him, “The things about Jesus the Nazarene, who was a prophet mighty in deed and word in the sight of God and all the people, </a:t>
            </a:r>
            <a:r>
              <a:rPr lang="en-US" b="1" baseline="30000" dirty="0"/>
              <a:t>20 </a:t>
            </a:r>
            <a:r>
              <a:rPr lang="en-US" dirty="0"/>
              <a:t>and how the chief priests and our rulers delivered Him to the sentence of death, and crucified Him. </a:t>
            </a:r>
            <a:r>
              <a:rPr lang="en-US" b="1" baseline="30000" dirty="0"/>
              <a:t>21 </a:t>
            </a:r>
            <a:r>
              <a:rPr lang="en-US" dirty="0"/>
              <a:t>But we were hoping that it was He who was going to redeem Israel. Indeed, besides all this, it is the third day since these things happened.</a:t>
            </a:r>
          </a:p>
        </p:txBody>
      </p:sp>
      <p:sp>
        <p:nvSpPr>
          <p:cNvPr id="6" name="Title 1">
            <a:extLst>
              <a:ext uri="{FF2B5EF4-FFF2-40B4-BE49-F238E27FC236}">
                <a16:creationId xmlns:a16="http://schemas.microsoft.com/office/drawing/2014/main" id="{23B31C96-65A9-8B4D-85EF-3F05EE44D8B1}"/>
              </a:ext>
            </a:extLst>
          </p:cNvPr>
          <p:cNvSpPr txBox="1">
            <a:spLocks/>
          </p:cNvSpPr>
          <p:nvPr/>
        </p:nvSpPr>
        <p:spPr>
          <a:xfrm>
            <a:off x="4629150" y="304271"/>
            <a:ext cx="4514850" cy="1104636"/>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La </a:t>
            </a:r>
            <a:r>
              <a:rPr lang="en-US" dirty="0" err="1"/>
              <a:t>conversación</a:t>
            </a:r>
            <a:r>
              <a:rPr lang="en-US" dirty="0"/>
              <a:t> </a:t>
            </a:r>
            <a:br>
              <a:rPr lang="en-US" dirty="0"/>
            </a:br>
            <a:r>
              <a:rPr lang="en-US" dirty="0" err="1"/>
              <a:t>en</a:t>
            </a:r>
            <a:r>
              <a:rPr lang="en-US" dirty="0"/>
              <a:t> el </a:t>
            </a:r>
            <a:r>
              <a:rPr lang="en-US" dirty="0" err="1"/>
              <a:t>camino</a:t>
            </a:r>
            <a:endParaRPr lang="en-US" dirty="0"/>
          </a:p>
        </p:txBody>
      </p:sp>
      <p:sp>
        <p:nvSpPr>
          <p:cNvPr id="7" name="Content Placeholder 2">
            <a:extLst>
              <a:ext uri="{FF2B5EF4-FFF2-40B4-BE49-F238E27FC236}">
                <a16:creationId xmlns:a16="http://schemas.microsoft.com/office/drawing/2014/main" id="{C1430E3E-2281-A34D-8106-F9E45D40D94A}"/>
              </a:ext>
            </a:extLst>
          </p:cNvPr>
          <p:cNvSpPr txBox="1">
            <a:spLocks/>
          </p:cNvSpPr>
          <p:nvPr/>
        </p:nvSpPr>
        <p:spPr>
          <a:xfrm>
            <a:off x="4629150" y="1521354"/>
            <a:ext cx="4514850" cy="4193646"/>
          </a:xfrm>
          <a:prstGeom prst="rect">
            <a:avLst/>
          </a:prstGeom>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 </a:t>
            </a:r>
            <a:r>
              <a:rPr lang="en-US" b="1" baseline="30000" dirty="0"/>
              <a:t>18 </a:t>
            </a:r>
            <a:r>
              <a:rPr lang="en-US" dirty="0"/>
              <a:t>Uno </a:t>
            </a:r>
            <a:r>
              <a:rPr lang="en-US" i="1" dirty="0"/>
              <a:t>de </a:t>
            </a:r>
            <a:r>
              <a:rPr lang="en-US" i="1" dirty="0" err="1"/>
              <a:t>ellos</a:t>
            </a:r>
            <a:r>
              <a:rPr lang="en-US" dirty="0"/>
              <a:t>, </a:t>
            </a:r>
            <a:r>
              <a:rPr lang="en-US" dirty="0" err="1"/>
              <a:t>llamado</a:t>
            </a:r>
            <a:r>
              <a:rPr lang="en-US" dirty="0"/>
              <a:t> </a:t>
            </a:r>
            <a:r>
              <a:rPr lang="en-US" dirty="0" err="1"/>
              <a:t>Cleofas</a:t>
            </a:r>
            <a:r>
              <a:rPr lang="en-US" dirty="0"/>
              <a:t>, le </a:t>
            </a:r>
            <a:r>
              <a:rPr lang="en-US" dirty="0" err="1"/>
              <a:t>dijo</a:t>
            </a:r>
            <a:r>
              <a:rPr lang="en-US" dirty="0"/>
              <a:t>: «¿Eres Tú el </a:t>
            </a:r>
            <a:r>
              <a:rPr lang="en-US" dirty="0" err="1"/>
              <a:t>único</a:t>
            </a:r>
            <a:r>
              <a:rPr lang="en-US" dirty="0"/>
              <a:t> </a:t>
            </a:r>
            <a:r>
              <a:rPr lang="en-US" dirty="0" err="1"/>
              <a:t>visitante</a:t>
            </a:r>
            <a:r>
              <a:rPr lang="en-US" dirty="0"/>
              <a:t> </a:t>
            </a:r>
            <a:r>
              <a:rPr lang="en-US" dirty="0" err="1"/>
              <a:t>en</a:t>
            </a:r>
            <a:r>
              <a:rPr lang="en-US" dirty="0"/>
              <a:t> </a:t>
            </a:r>
            <a:r>
              <a:rPr lang="en-US" dirty="0" err="1"/>
              <a:t>Jerusalén</a:t>
            </a:r>
            <a:r>
              <a:rPr lang="en-US" dirty="0"/>
              <a:t> que no sabe las </a:t>
            </a:r>
            <a:r>
              <a:rPr lang="en-US" dirty="0" err="1"/>
              <a:t>cosas</a:t>
            </a:r>
            <a:r>
              <a:rPr lang="en-US" dirty="0"/>
              <a:t> que </a:t>
            </a:r>
            <a:r>
              <a:rPr lang="en-US" dirty="0" err="1"/>
              <a:t>en</a:t>
            </a:r>
            <a:r>
              <a:rPr lang="en-US" dirty="0"/>
              <a:t> </a:t>
            </a:r>
            <a:r>
              <a:rPr lang="en-US" dirty="0" err="1"/>
              <a:t>ella</a:t>
            </a:r>
            <a:r>
              <a:rPr lang="en-US" dirty="0"/>
              <a:t> </a:t>
            </a:r>
            <a:r>
              <a:rPr lang="en-US" dirty="0" err="1"/>
              <a:t>han</a:t>
            </a:r>
            <a:r>
              <a:rPr lang="en-US" dirty="0"/>
              <a:t> </a:t>
            </a:r>
            <a:r>
              <a:rPr lang="en-US" dirty="0" err="1"/>
              <a:t>acontecido</a:t>
            </a:r>
            <a:r>
              <a:rPr lang="en-US" dirty="0"/>
              <a:t> </a:t>
            </a:r>
            <a:r>
              <a:rPr lang="en-US" dirty="0" err="1"/>
              <a:t>en</a:t>
            </a:r>
            <a:r>
              <a:rPr lang="en-US" dirty="0"/>
              <a:t> </a:t>
            </a:r>
            <a:r>
              <a:rPr lang="en-US" dirty="0" err="1"/>
              <a:t>estos</a:t>
            </a:r>
            <a:r>
              <a:rPr lang="en-US" dirty="0"/>
              <a:t> días?». </a:t>
            </a:r>
            <a:r>
              <a:rPr lang="en-US" b="1" baseline="30000" dirty="0"/>
              <a:t>19 </a:t>
            </a:r>
            <a:r>
              <a:rPr lang="en-US" dirty="0"/>
              <a:t>«¿</a:t>
            </a:r>
            <a:r>
              <a:rPr lang="en-US" dirty="0" err="1"/>
              <a:t>Qué</a:t>
            </a:r>
            <a:r>
              <a:rPr lang="en-US" dirty="0"/>
              <a:t> </a:t>
            </a:r>
            <a:r>
              <a:rPr lang="en-US" dirty="0" err="1"/>
              <a:t>cosas</a:t>
            </a:r>
            <a:r>
              <a:rPr lang="en-US" dirty="0"/>
              <a:t>?», les </a:t>
            </a:r>
            <a:r>
              <a:rPr lang="en-US" dirty="0" err="1"/>
              <a:t>preguntó</a:t>
            </a:r>
            <a:r>
              <a:rPr lang="en-US" dirty="0"/>
              <a:t> Jesús. Y </a:t>
            </a:r>
            <a:r>
              <a:rPr lang="en-US" dirty="0" err="1"/>
              <a:t>ellos</a:t>
            </a:r>
            <a:r>
              <a:rPr lang="en-US" dirty="0"/>
              <a:t> le </a:t>
            </a:r>
            <a:r>
              <a:rPr lang="en-US" dirty="0" err="1"/>
              <a:t>dijeron</a:t>
            </a:r>
            <a:r>
              <a:rPr lang="en-US" dirty="0"/>
              <a:t>: «Las </a:t>
            </a:r>
            <a:r>
              <a:rPr lang="en-US" dirty="0" err="1"/>
              <a:t>referentes</a:t>
            </a:r>
            <a:r>
              <a:rPr lang="en-US" dirty="0"/>
              <a:t> a Jesús el </a:t>
            </a:r>
            <a:r>
              <a:rPr lang="en-US" dirty="0" err="1"/>
              <a:t>Nazareno</a:t>
            </a:r>
            <a:r>
              <a:rPr lang="en-US" dirty="0"/>
              <a:t>, que </a:t>
            </a:r>
            <a:r>
              <a:rPr lang="en-US" dirty="0" err="1"/>
              <a:t>fue</a:t>
            </a:r>
            <a:r>
              <a:rPr lang="en-US" dirty="0"/>
              <a:t> un </a:t>
            </a:r>
            <a:r>
              <a:rPr lang="en-US" dirty="0" err="1"/>
              <a:t>profeta</a:t>
            </a:r>
            <a:r>
              <a:rPr lang="en-US" dirty="0"/>
              <a:t> </a:t>
            </a:r>
            <a:r>
              <a:rPr lang="en-US" dirty="0" err="1"/>
              <a:t>poderoso</a:t>
            </a:r>
            <a:r>
              <a:rPr lang="en-US" dirty="0"/>
              <a:t> </a:t>
            </a:r>
            <a:r>
              <a:rPr lang="en-US" dirty="0" err="1"/>
              <a:t>en</a:t>
            </a:r>
            <a:r>
              <a:rPr lang="en-US" dirty="0"/>
              <a:t> </a:t>
            </a:r>
            <a:r>
              <a:rPr lang="en-US" dirty="0" err="1"/>
              <a:t>obra</a:t>
            </a:r>
            <a:r>
              <a:rPr lang="en-US" dirty="0"/>
              <a:t> y </a:t>
            </a:r>
            <a:r>
              <a:rPr lang="en-US" dirty="0" err="1"/>
              <a:t>en</a:t>
            </a:r>
            <a:r>
              <a:rPr lang="en-US" dirty="0"/>
              <a:t> palabra </a:t>
            </a:r>
            <a:r>
              <a:rPr lang="en-US" dirty="0" err="1"/>
              <a:t>delante</a:t>
            </a:r>
            <a:r>
              <a:rPr lang="en-US" dirty="0"/>
              <a:t> de Dios y de </a:t>
            </a:r>
            <a:r>
              <a:rPr lang="en-US" dirty="0" err="1"/>
              <a:t>todo</a:t>
            </a:r>
            <a:r>
              <a:rPr lang="en-US" dirty="0"/>
              <a:t> el pueblo; </a:t>
            </a:r>
            <a:r>
              <a:rPr lang="en-US" b="1" baseline="30000" dirty="0"/>
              <a:t>20 </a:t>
            </a:r>
            <a:r>
              <a:rPr lang="en-US" dirty="0"/>
              <a:t>y </a:t>
            </a:r>
            <a:r>
              <a:rPr lang="en-US" dirty="0" err="1"/>
              <a:t>cómo</a:t>
            </a:r>
            <a:r>
              <a:rPr lang="en-US" dirty="0"/>
              <a:t> los </a:t>
            </a:r>
            <a:r>
              <a:rPr lang="en-US" dirty="0" err="1"/>
              <a:t>principales</a:t>
            </a:r>
            <a:r>
              <a:rPr lang="en-US" dirty="0"/>
              <a:t> </a:t>
            </a:r>
            <a:r>
              <a:rPr lang="en-US" dirty="0" err="1"/>
              <a:t>sacerdotes</a:t>
            </a:r>
            <a:r>
              <a:rPr lang="en-US" dirty="0"/>
              <a:t> y </a:t>
            </a:r>
            <a:r>
              <a:rPr lang="en-US" dirty="0" err="1"/>
              <a:t>nuestros</a:t>
            </a:r>
            <a:r>
              <a:rPr lang="en-US" dirty="0"/>
              <a:t> </a:t>
            </a:r>
            <a:r>
              <a:rPr lang="en-US" dirty="0" err="1"/>
              <a:t>gobernantes</a:t>
            </a:r>
            <a:r>
              <a:rPr lang="en-US" dirty="0"/>
              <a:t> lo </a:t>
            </a:r>
            <a:r>
              <a:rPr lang="en-US" dirty="0" err="1"/>
              <a:t>entregaron</a:t>
            </a:r>
            <a:r>
              <a:rPr lang="en-US" dirty="0"/>
              <a:t> a </a:t>
            </a:r>
            <a:r>
              <a:rPr lang="en-US" dirty="0" err="1"/>
              <a:t>sentencia</a:t>
            </a:r>
            <a:r>
              <a:rPr lang="en-US" dirty="0"/>
              <a:t> de </a:t>
            </a:r>
            <a:r>
              <a:rPr lang="en-US" dirty="0" err="1"/>
              <a:t>muerte</a:t>
            </a:r>
            <a:r>
              <a:rPr lang="en-US" dirty="0"/>
              <a:t> y lo </a:t>
            </a:r>
            <a:r>
              <a:rPr lang="en-US" dirty="0" err="1"/>
              <a:t>crucificaron</a:t>
            </a:r>
            <a:r>
              <a:rPr lang="en-US" dirty="0"/>
              <a:t>. </a:t>
            </a:r>
            <a:r>
              <a:rPr lang="en-US" b="1" baseline="30000" dirty="0"/>
              <a:t>21 </a:t>
            </a:r>
            <a:r>
              <a:rPr lang="en-US" dirty="0"/>
              <a:t>Pero </a:t>
            </a:r>
            <a:r>
              <a:rPr lang="en-US" dirty="0" err="1"/>
              <a:t>nosotros</a:t>
            </a:r>
            <a:r>
              <a:rPr lang="en-US" dirty="0"/>
              <a:t> </a:t>
            </a:r>
            <a:r>
              <a:rPr lang="en-US" dirty="0" err="1"/>
              <a:t>esperábamos</a:t>
            </a:r>
            <a:r>
              <a:rPr lang="en-US" dirty="0"/>
              <a:t> que </a:t>
            </a:r>
            <a:r>
              <a:rPr lang="en-US" dirty="0" err="1"/>
              <a:t>Él</a:t>
            </a:r>
            <a:r>
              <a:rPr lang="en-US" dirty="0"/>
              <a:t> era el que </a:t>
            </a:r>
            <a:r>
              <a:rPr lang="en-US" dirty="0" err="1"/>
              <a:t>iba</a:t>
            </a:r>
            <a:r>
              <a:rPr lang="en-US" dirty="0"/>
              <a:t> a </a:t>
            </a:r>
            <a:r>
              <a:rPr lang="en-US" dirty="0" err="1"/>
              <a:t>redimir</a:t>
            </a:r>
            <a:r>
              <a:rPr lang="en-US" dirty="0"/>
              <a:t> a Israel. </a:t>
            </a:r>
            <a:r>
              <a:rPr lang="en-US" dirty="0" err="1"/>
              <a:t>Además</a:t>
            </a:r>
            <a:r>
              <a:rPr lang="en-US" dirty="0"/>
              <a:t> de </a:t>
            </a:r>
            <a:r>
              <a:rPr lang="en-US" dirty="0" err="1"/>
              <a:t>todo</a:t>
            </a:r>
            <a:r>
              <a:rPr lang="en-US" dirty="0"/>
              <a:t> </a:t>
            </a:r>
            <a:r>
              <a:rPr lang="en-US" dirty="0" err="1"/>
              <a:t>esto</a:t>
            </a:r>
            <a:r>
              <a:rPr lang="en-US" dirty="0"/>
              <a:t>, </a:t>
            </a:r>
            <a:r>
              <a:rPr lang="en-US" dirty="0" err="1"/>
              <a:t>este</a:t>
            </a:r>
            <a:r>
              <a:rPr lang="en-US" dirty="0"/>
              <a:t> es el </a:t>
            </a:r>
            <a:r>
              <a:rPr lang="en-US" dirty="0" err="1"/>
              <a:t>tercer</a:t>
            </a:r>
            <a:r>
              <a:rPr lang="en-US" dirty="0"/>
              <a:t> día </a:t>
            </a:r>
            <a:r>
              <a:rPr lang="en-US" dirty="0" err="1"/>
              <a:t>desde</a:t>
            </a:r>
            <a:r>
              <a:rPr lang="en-US" dirty="0"/>
              <a:t> que </a:t>
            </a:r>
            <a:r>
              <a:rPr lang="en-US" dirty="0" err="1"/>
              <a:t>estas</a:t>
            </a:r>
            <a:r>
              <a:rPr lang="en-US" dirty="0"/>
              <a:t> </a:t>
            </a:r>
            <a:r>
              <a:rPr lang="en-US" dirty="0" err="1"/>
              <a:t>cosas</a:t>
            </a:r>
            <a:r>
              <a:rPr lang="en-US" dirty="0"/>
              <a:t> </a:t>
            </a:r>
            <a:r>
              <a:rPr lang="en-US" dirty="0" err="1"/>
              <a:t>acontecieron</a:t>
            </a:r>
            <a:r>
              <a:rPr lang="en-US" dirty="0"/>
              <a:t>.</a:t>
            </a:r>
          </a:p>
        </p:txBody>
      </p:sp>
    </p:spTree>
    <p:extLst>
      <p:ext uri="{BB962C8B-B14F-4D97-AF65-F5344CB8AC3E}">
        <p14:creationId xmlns:p14="http://schemas.microsoft.com/office/powerpoint/2010/main" val="5143102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5B5-150F-9846-8168-2D39661FBE7E}"/>
              </a:ext>
            </a:extLst>
          </p:cNvPr>
          <p:cNvSpPr>
            <a:spLocks noGrp="1"/>
          </p:cNvSpPr>
          <p:nvPr>
            <p:ph type="title"/>
          </p:nvPr>
        </p:nvSpPr>
        <p:spPr>
          <a:xfrm>
            <a:off x="239151" y="304271"/>
            <a:ext cx="4389999" cy="1104636"/>
          </a:xfrm>
        </p:spPr>
        <p:txBody>
          <a:bodyPr>
            <a:normAutofit/>
          </a:bodyPr>
          <a:lstStyle/>
          <a:p>
            <a:pPr algn="ctr"/>
            <a:r>
              <a:rPr lang="en-US" dirty="0"/>
              <a:t>Some indisputable facts about Jesus of Nazareth </a:t>
            </a:r>
          </a:p>
        </p:txBody>
      </p:sp>
      <p:sp>
        <p:nvSpPr>
          <p:cNvPr id="3"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239151" y="1521354"/>
            <a:ext cx="4275700" cy="4193646"/>
          </a:xfrm>
        </p:spPr>
        <p:txBody>
          <a:bodyPr>
            <a:normAutofit/>
          </a:bodyPr>
          <a:lstStyle/>
          <a:p>
            <a:r>
              <a:rPr lang="en-US" dirty="0"/>
              <a:t>The existence of Jesus was widely known and believed by the people who lived closest to His time here on earth. </a:t>
            </a:r>
          </a:p>
          <a:p>
            <a:pPr lvl="1"/>
            <a:r>
              <a:rPr lang="en-US" dirty="0"/>
              <a:t>“</a:t>
            </a:r>
            <a:r>
              <a:rPr lang="en-US" i="1" dirty="0"/>
              <a:t>The things about Jesus the Nazarene</a:t>
            </a:r>
            <a:r>
              <a:rPr lang="en-US" dirty="0"/>
              <a:t>”</a:t>
            </a:r>
          </a:p>
          <a:p>
            <a:pPr lvl="1"/>
            <a:r>
              <a:rPr lang="en-US" dirty="0"/>
              <a:t>“</a:t>
            </a:r>
            <a:r>
              <a:rPr lang="en-US" i="1" dirty="0"/>
              <a:t>Who was a prophet mighty in deed and word in the sight of God and all the people.”</a:t>
            </a:r>
          </a:p>
          <a:p>
            <a:pPr lvl="1"/>
            <a:r>
              <a:rPr lang="en-US" i="1" dirty="0"/>
              <a:t>“and how the chief priests and our rulers delivered Him to the sentence of death, and crucified Him.”</a:t>
            </a:r>
          </a:p>
          <a:p>
            <a:pPr lvl="1"/>
            <a:r>
              <a:rPr lang="en-US" i="1" dirty="0"/>
              <a:t>“Some women among us amazed us. When they were at the tomb …they did not find the body…angels who said that He was alive.  </a:t>
            </a:r>
            <a:endParaRPr lang="en-US" dirty="0"/>
          </a:p>
        </p:txBody>
      </p:sp>
      <p:sp>
        <p:nvSpPr>
          <p:cNvPr id="8" name="Title 1">
            <a:extLst>
              <a:ext uri="{FF2B5EF4-FFF2-40B4-BE49-F238E27FC236}">
                <a16:creationId xmlns:a16="http://schemas.microsoft.com/office/drawing/2014/main" id="{9CD865B5-150F-9846-8168-2D39661FBE7E}"/>
              </a:ext>
            </a:extLst>
          </p:cNvPr>
          <p:cNvSpPr txBox="1">
            <a:spLocks/>
          </p:cNvSpPr>
          <p:nvPr/>
        </p:nvSpPr>
        <p:spPr>
          <a:xfrm>
            <a:off x="4576307" y="304271"/>
            <a:ext cx="4389999" cy="1104636"/>
          </a:xfrm>
          <a:prstGeom prst="rect">
            <a:avLst/>
          </a:prstGeom>
        </p:spPr>
        <p:txBody>
          <a:bodyPr vert="horz" lIns="91440" tIns="45720" rIns="91440" bIns="45720" rtlCol="0" anchor="ctr">
            <a:normAutofit fontScale="85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err="1"/>
              <a:t>Algunos</a:t>
            </a:r>
            <a:r>
              <a:rPr lang="en-US" dirty="0"/>
              <a:t> </a:t>
            </a:r>
            <a:r>
              <a:rPr lang="en-US" dirty="0" err="1"/>
              <a:t>hechos</a:t>
            </a:r>
            <a:r>
              <a:rPr lang="en-US" dirty="0"/>
              <a:t> </a:t>
            </a:r>
            <a:r>
              <a:rPr lang="en-US" dirty="0" err="1"/>
              <a:t>indisputables</a:t>
            </a:r>
            <a:r>
              <a:rPr lang="en-US" dirty="0"/>
              <a:t> </a:t>
            </a:r>
            <a:r>
              <a:rPr lang="en-US" dirty="0" err="1"/>
              <a:t>sobre</a:t>
            </a:r>
            <a:r>
              <a:rPr lang="en-US" dirty="0"/>
              <a:t> </a:t>
            </a:r>
            <a:br>
              <a:rPr lang="en-US" dirty="0"/>
            </a:br>
            <a:r>
              <a:rPr lang="en-US" dirty="0" err="1"/>
              <a:t>Jesús</a:t>
            </a:r>
            <a:r>
              <a:rPr lang="en-US" dirty="0"/>
              <a:t> de </a:t>
            </a:r>
            <a:r>
              <a:rPr lang="en-US" dirty="0" err="1"/>
              <a:t>Nazaret</a:t>
            </a:r>
            <a:endParaRPr lang="en-US" dirty="0"/>
          </a:p>
        </p:txBody>
      </p:sp>
      <p:sp>
        <p:nvSpPr>
          <p:cNvPr id="9"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4690606" y="1521354"/>
            <a:ext cx="4275700" cy="4193646"/>
          </a:xfrm>
        </p:spPr>
        <p:txBody>
          <a:bodyPr>
            <a:normAutofit lnSpcReduction="10000"/>
          </a:bodyPr>
          <a:lstStyle/>
          <a:p>
            <a:r>
              <a:rPr lang="es-ES" dirty="0"/>
              <a:t>La existencia de Jesús era ampliamente conocida y creída por la gente que vivía más cerca de su tiempo aquí en la tierra.</a:t>
            </a:r>
            <a:endParaRPr lang="en-US" dirty="0"/>
          </a:p>
          <a:p>
            <a:pPr lvl="1"/>
            <a:r>
              <a:rPr lang="en-US" dirty="0"/>
              <a:t>“</a:t>
            </a:r>
            <a:r>
              <a:rPr lang="es-ES" i="1" dirty="0"/>
              <a:t>Las </a:t>
            </a:r>
            <a:r>
              <a:rPr lang="en-US" i="1" dirty="0"/>
              <a:t>[</a:t>
            </a:r>
            <a:r>
              <a:rPr lang="en-US" i="1" dirty="0" err="1"/>
              <a:t>cosas</a:t>
            </a:r>
            <a:r>
              <a:rPr lang="en-US" i="1" dirty="0"/>
              <a:t>] </a:t>
            </a:r>
            <a:r>
              <a:rPr lang="es-ES" i="1" dirty="0"/>
              <a:t>referentes a Jesús el Nazareno</a:t>
            </a:r>
            <a:r>
              <a:rPr lang="en-US" dirty="0"/>
              <a:t>”</a:t>
            </a:r>
          </a:p>
          <a:p>
            <a:pPr lvl="1"/>
            <a:r>
              <a:rPr lang="en-US" dirty="0"/>
              <a:t>“</a:t>
            </a:r>
            <a:r>
              <a:rPr lang="es-ES" i="1" dirty="0"/>
              <a:t>Que fue un profeta poderoso en obra y en palabra delante de Dios y de todo el pueblo</a:t>
            </a:r>
            <a:r>
              <a:rPr lang="en-US" i="1" dirty="0"/>
              <a:t>.”</a:t>
            </a:r>
          </a:p>
          <a:p>
            <a:pPr lvl="1"/>
            <a:r>
              <a:rPr lang="en-US" i="1" dirty="0"/>
              <a:t>“</a:t>
            </a:r>
            <a:r>
              <a:rPr lang="es-ES" i="1" dirty="0"/>
              <a:t>y cómo los principales sacerdotes y nuestros gobernantes lo entregaron a sentencia de muerte y lo crucificaron</a:t>
            </a:r>
            <a:r>
              <a:rPr lang="en-US" i="1" dirty="0"/>
              <a:t>.”</a:t>
            </a:r>
          </a:p>
          <a:p>
            <a:pPr lvl="1"/>
            <a:r>
              <a:rPr lang="en-US" i="1" dirty="0"/>
              <a:t>“</a:t>
            </a:r>
            <a:r>
              <a:rPr lang="es-ES" i="1" dirty="0"/>
              <a:t>Algunas mujeres de entre nosotros nos asombraron…cuando fueron…al sepulcro, y al no hallar su cuerpo… ángeles que decían que Él vivía. </a:t>
            </a:r>
            <a:endParaRPr lang="en-US" dirty="0"/>
          </a:p>
        </p:txBody>
      </p:sp>
    </p:spTree>
    <p:extLst>
      <p:ext uri="{BB962C8B-B14F-4D97-AF65-F5344CB8AC3E}">
        <p14:creationId xmlns:p14="http://schemas.microsoft.com/office/powerpoint/2010/main" val="934106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500"/>
                                        <p:tgtEl>
                                          <p:spTgt spid="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fade">
                                      <p:cBhvr>
                                        <p:cTn id="4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5B5-150F-9846-8168-2D39661FBE7E}"/>
              </a:ext>
            </a:extLst>
          </p:cNvPr>
          <p:cNvSpPr>
            <a:spLocks noGrp="1"/>
          </p:cNvSpPr>
          <p:nvPr>
            <p:ph type="title"/>
          </p:nvPr>
        </p:nvSpPr>
        <p:spPr>
          <a:xfrm>
            <a:off x="239151" y="304271"/>
            <a:ext cx="4389999" cy="1104636"/>
          </a:xfrm>
        </p:spPr>
        <p:txBody>
          <a:bodyPr>
            <a:normAutofit/>
          </a:bodyPr>
          <a:lstStyle/>
          <a:p>
            <a:pPr algn="ctr"/>
            <a:r>
              <a:rPr lang="en-US" dirty="0"/>
              <a:t>Some indisputable facts about Jesus of Nazareth </a:t>
            </a:r>
          </a:p>
        </p:txBody>
      </p:sp>
      <p:sp>
        <p:nvSpPr>
          <p:cNvPr id="3"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124851" y="1524009"/>
            <a:ext cx="4275700" cy="4193646"/>
          </a:xfrm>
        </p:spPr>
        <p:txBody>
          <a:bodyPr>
            <a:normAutofit lnSpcReduction="10000"/>
          </a:bodyPr>
          <a:lstStyle/>
          <a:p>
            <a:pPr marL="342900" lvl="1" indent="0" algn="ctr">
              <a:buNone/>
            </a:pPr>
            <a:r>
              <a:rPr lang="en-US" dirty="0"/>
              <a:t>“about this time lived Jesus a wise man. If indeed one might to call him a man. For he was one who performed surprising deeds and was a teacher of such people as except the truth gladly. He won over many Jews and many of the Greeks. He was the Christ. And when, upon the accusation of the principal men among us, Pilate had condemned Him to a cross, those who had first come to love him did not cease. He appeared to them spending a third day restored to life, for the prophets of God had foretold these things and a  1000 of their marvels about him. And the tribe of Christians, so called after him, has still to this day not disappeared.”</a:t>
            </a:r>
          </a:p>
        </p:txBody>
      </p:sp>
      <p:sp>
        <p:nvSpPr>
          <p:cNvPr id="6" name="Title 1">
            <a:extLst>
              <a:ext uri="{FF2B5EF4-FFF2-40B4-BE49-F238E27FC236}">
                <a16:creationId xmlns:a16="http://schemas.microsoft.com/office/drawing/2014/main" id="{23B31C96-65A9-8B4D-85EF-3F05EE44D8B1}"/>
              </a:ext>
            </a:extLst>
          </p:cNvPr>
          <p:cNvSpPr txBox="1">
            <a:spLocks/>
          </p:cNvSpPr>
          <p:nvPr/>
        </p:nvSpPr>
        <p:spPr>
          <a:xfrm>
            <a:off x="4629150" y="304271"/>
            <a:ext cx="4389999" cy="1104636"/>
          </a:xfrm>
          <a:prstGeom prst="rect">
            <a:avLst/>
          </a:prstGeom>
        </p:spPr>
        <p:txBody>
          <a:bodyPr vert="horz" lIns="91440" tIns="45720" rIns="91440" bIns="45720" rtlCol="0" anchor="ctr">
            <a:normAutofit fontScale="9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err="1"/>
              <a:t>Algunos</a:t>
            </a:r>
            <a:r>
              <a:rPr lang="en-US" dirty="0"/>
              <a:t> </a:t>
            </a:r>
            <a:r>
              <a:rPr lang="en-US" dirty="0" err="1"/>
              <a:t>hechos</a:t>
            </a:r>
            <a:r>
              <a:rPr lang="en-US" dirty="0"/>
              <a:t> </a:t>
            </a:r>
            <a:r>
              <a:rPr lang="en-US" dirty="0" err="1"/>
              <a:t>indisputables</a:t>
            </a:r>
            <a:r>
              <a:rPr lang="en-US" dirty="0"/>
              <a:t> </a:t>
            </a:r>
            <a:r>
              <a:rPr lang="en-US" dirty="0" err="1"/>
              <a:t>sobre</a:t>
            </a:r>
            <a:r>
              <a:rPr lang="en-US" dirty="0"/>
              <a:t> </a:t>
            </a:r>
            <a:br>
              <a:rPr lang="en-US" dirty="0"/>
            </a:br>
            <a:r>
              <a:rPr lang="en-US" dirty="0" err="1"/>
              <a:t>Jesús</a:t>
            </a:r>
            <a:r>
              <a:rPr lang="en-US" dirty="0"/>
              <a:t> de </a:t>
            </a:r>
            <a:r>
              <a:rPr lang="en-US" dirty="0" err="1"/>
              <a:t>Nazaret</a:t>
            </a:r>
            <a:endParaRPr lang="en-US" dirty="0"/>
          </a:p>
        </p:txBody>
      </p:sp>
      <p:sp>
        <p:nvSpPr>
          <p:cNvPr id="8"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4743449" y="1524009"/>
            <a:ext cx="4275700" cy="4193646"/>
          </a:xfrm>
        </p:spPr>
        <p:txBody>
          <a:bodyPr>
            <a:normAutofit lnSpcReduction="10000"/>
          </a:bodyPr>
          <a:lstStyle/>
          <a:p>
            <a:pPr marL="342900" lvl="1" indent="0" algn="ctr">
              <a:buNone/>
            </a:pPr>
            <a:r>
              <a:rPr lang="en-US" dirty="0"/>
              <a:t>“</a:t>
            </a:r>
            <a:r>
              <a:rPr lang="es-ES" dirty="0"/>
              <a:t>Por ese tiempo vivió Jesús, un hombre sabio, si en verdad uno debe llamarlo hombre. Porque realizó hechos extraordinarios y fue maestro de quienes aceptaron felizmente la verdad. Se ganó a muchos judíos y griegos. Era el Mesías. Cuando fue acusado por los hombres más importantes de nuestro pueblo, y Poncio Pilato lo condenó a ser crucificado, quienes originalmente habían llegado a amarlo no cesaron de hacerlo; porque se les apareció al tercer día, restaurado a la vida, como los profetas de la Deidad habían predicho esta y otras incontables maravillas acerca de él, y la tribu de los cristianos, así llamados en honor a él, no ha desaparecido hasta nuestros días</a:t>
            </a:r>
            <a:r>
              <a:rPr lang="en-US" dirty="0"/>
              <a:t>.”</a:t>
            </a:r>
          </a:p>
        </p:txBody>
      </p:sp>
    </p:spTree>
    <p:extLst>
      <p:ext uri="{BB962C8B-B14F-4D97-AF65-F5344CB8AC3E}">
        <p14:creationId xmlns:p14="http://schemas.microsoft.com/office/powerpoint/2010/main" val="2711960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65B5-150F-9846-8168-2D39661FBE7E}"/>
              </a:ext>
            </a:extLst>
          </p:cNvPr>
          <p:cNvSpPr>
            <a:spLocks noGrp="1"/>
          </p:cNvSpPr>
          <p:nvPr>
            <p:ph type="title"/>
          </p:nvPr>
        </p:nvSpPr>
        <p:spPr>
          <a:xfrm>
            <a:off x="239151" y="304271"/>
            <a:ext cx="4389999" cy="1104636"/>
          </a:xfrm>
        </p:spPr>
        <p:txBody>
          <a:bodyPr>
            <a:normAutofit/>
          </a:bodyPr>
          <a:lstStyle/>
          <a:p>
            <a:pPr algn="ctr"/>
            <a:r>
              <a:rPr lang="en-US" dirty="0"/>
              <a:t>Some indisputable facts about Jesus of Nazareth </a:t>
            </a:r>
          </a:p>
        </p:txBody>
      </p:sp>
      <p:sp>
        <p:nvSpPr>
          <p:cNvPr id="3"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124852" y="1521354"/>
            <a:ext cx="4275700" cy="4193646"/>
          </a:xfrm>
        </p:spPr>
        <p:txBody>
          <a:bodyPr>
            <a:normAutofit/>
          </a:bodyPr>
          <a:lstStyle/>
          <a:p>
            <a:pPr marL="342900" lvl="1" indent="0" algn="ctr">
              <a:buNone/>
            </a:pPr>
            <a:r>
              <a:rPr lang="en-US" dirty="0"/>
              <a:t>“Consequently to get rid of the report Nero fastened the guilt and inflicted the most exquisite tortures on a class hated for their abominations called Christians by the populace. Christus from whom the name had its origin, suffered the extreme penalty during the reign of Tiberius at the of one of our procurators Pontius Pilatus. And a most mischievous superstition thus checked for the moment again broke out not only in Judea the first source of the evil but even in Rome, where all things hideous and shameful from every part of the world find their center and become popular.”</a:t>
            </a:r>
          </a:p>
        </p:txBody>
      </p:sp>
      <p:sp>
        <p:nvSpPr>
          <p:cNvPr id="6" name="Title 1">
            <a:extLst>
              <a:ext uri="{FF2B5EF4-FFF2-40B4-BE49-F238E27FC236}">
                <a16:creationId xmlns:a16="http://schemas.microsoft.com/office/drawing/2014/main" id="{23B31C96-65A9-8B4D-85EF-3F05EE44D8B1}"/>
              </a:ext>
            </a:extLst>
          </p:cNvPr>
          <p:cNvSpPr txBox="1">
            <a:spLocks/>
          </p:cNvSpPr>
          <p:nvPr/>
        </p:nvSpPr>
        <p:spPr>
          <a:xfrm>
            <a:off x="4629150" y="304271"/>
            <a:ext cx="4389999" cy="1104636"/>
          </a:xfrm>
          <a:prstGeom prst="rect">
            <a:avLst/>
          </a:prstGeom>
        </p:spPr>
        <p:txBody>
          <a:bodyPr vert="horz" lIns="91440" tIns="45720" rIns="91440" bIns="45720" rtlCol="0" anchor="ctr">
            <a:normAutofit fontScale="9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err="1"/>
              <a:t>Algunos</a:t>
            </a:r>
            <a:r>
              <a:rPr lang="en-US" dirty="0"/>
              <a:t> </a:t>
            </a:r>
            <a:r>
              <a:rPr lang="en-US" dirty="0" err="1"/>
              <a:t>hechos</a:t>
            </a:r>
            <a:r>
              <a:rPr lang="en-US" dirty="0"/>
              <a:t> </a:t>
            </a:r>
            <a:r>
              <a:rPr lang="en-US" dirty="0" err="1"/>
              <a:t>indisputables</a:t>
            </a:r>
            <a:r>
              <a:rPr lang="en-US" dirty="0"/>
              <a:t> </a:t>
            </a:r>
            <a:r>
              <a:rPr lang="en-US" dirty="0" err="1"/>
              <a:t>sobre</a:t>
            </a:r>
            <a:r>
              <a:rPr lang="en-US" dirty="0"/>
              <a:t> </a:t>
            </a:r>
            <a:br>
              <a:rPr lang="en-US" dirty="0"/>
            </a:br>
            <a:r>
              <a:rPr lang="en-US" dirty="0" err="1"/>
              <a:t>Jesús</a:t>
            </a:r>
            <a:r>
              <a:rPr lang="en-US" dirty="0"/>
              <a:t> de </a:t>
            </a:r>
            <a:r>
              <a:rPr lang="en-US" dirty="0" err="1"/>
              <a:t>Nazaret</a:t>
            </a:r>
            <a:endParaRPr lang="en-US" dirty="0"/>
          </a:p>
        </p:txBody>
      </p:sp>
      <p:sp>
        <p:nvSpPr>
          <p:cNvPr id="8" name="Content Placeholder 2">
            <a:extLst>
              <a:ext uri="{FF2B5EF4-FFF2-40B4-BE49-F238E27FC236}">
                <a16:creationId xmlns:a16="http://schemas.microsoft.com/office/drawing/2014/main" id="{11AFF1AD-5B4B-FB4F-843D-8C38ABF239B6}"/>
              </a:ext>
            </a:extLst>
          </p:cNvPr>
          <p:cNvSpPr>
            <a:spLocks noGrp="1"/>
          </p:cNvSpPr>
          <p:nvPr>
            <p:ph sz="half" idx="1"/>
          </p:nvPr>
        </p:nvSpPr>
        <p:spPr>
          <a:xfrm>
            <a:off x="4743449" y="1521354"/>
            <a:ext cx="4275700" cy="4193646"/>
          </a:xfrm>
        </p:spPr>
        <p:txBody>
          <a:bodyPr>
            <a:normAutofit/>
          </a:bodyPr>
          <a:lstStyle/>
          <a:p>
            <a:pPr marL="342900" lvl="1" indent="0" algn="ctr">
              <a:buNone/>
            </a:pPr>
            <a:r>
              <a:rPr lang="en-US" dirty="0"/>
              <a:t>“Por </a:t>
            </a:r>
            <a:r>
              <a:rPr lang="en-US" dirty="0" err="1"/>
              <a:t>consiguiente</a:t>
            </a:r>
            <a:r>
              <a:rPr lang="en-US" dirty="0"/>
              <a:t>, para </a:t>
            </a:r>
            <a:r>
              <a:rPr lang="en-US" dirty="0" err="1"/>
              <a:t>librarse</a:t>
            </a:r>
            <a:r>
              <a:rPr lang="en-US" dirty="0"/>
              <a:t> del </a:t>
            </a:r>
            <a:r>
              <a:rPr lang="en-US" dirty="0" err="1"/>
              <a:t>informe</a:t>
            </a:r>
            <a:r>
              <a:rPr lang="en-US" dirty="0"/>
              <a:t>, </a:t>
            </a:r>
            <a:r>
              <a:rPr lang="es-ES" dirty="0"/>
              <a:t>Nerón buscó rápidamente un culpable e infligió las más exquisitas torturas sobre un grupo odiado por sus abominaciones, que el populacho llama cristianos. Cristo, de quien toman el nombre, sufrió la pena capital durante el principado de Tiberio de la mano de uno de nuestros procuradores, Poncio Pilatos, y esta dañina superstición resurgió no sólo en Judea, fuente primigenia del mal, sino también en Roma, donde todos los vicios y los males del mundo hallan su centro y se hacen populares".</a:t>
            </a:r>
            <a:endParaRPr lang="en-US" dirty="0"/>
          </a:p>
        </p:txBody>
      </p:sp>
    </p:spTree>
    <p:extLst>
      <p:ext uri="{BB962C8B-B14F-4D97-AF65-F5344CB8AC3E}">
        <p14:creationId xmlns:p14="http://schemas.microsoft.com/office/powerpoint/2010/main" val="2750833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1892</Words>
  <Application>Microsoft Macintosh PowerPoint</Application>
  <PresentationFormat>On-screen Show (16:10)</PresentationFormat>
  <Paragraphs>110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Recorded appearances of Jesus after His resurrection</vt:lpstr>
      <vt:lpstr>Recorded appearances of Jesus after His resurrection</vt:lpstr>
      <vt:lpstr>The Road to Emmaus</vt:lpstr>
      <vt:lpstr>The conversation  on the road</vt:lpstr>
      <vt:lpstr>The conversation  on the road</vt:lpstr>
      <vt:lpstr>Some indisputable facts about Jesus of Nazareth </vt:lpstr>
      <vt:lpstr>Some indisputable facts about Jesus of Nazareth </vt:lpstr>
      <vt:lpstr>Some indisputable facts about Jesus of Nazareth </vt:lpstr>
      <vt:lpstr>So, what was the discussion about?</vt:lpstr>
      <vt:lpstr>How Jesus leads them to the truth</vt:lpstr>
      <vt:lpstr>Final thoughts  from Emmaus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8</cp:revision>
  <dcterms:created xsi:type="dcterms:W3CDTF">2022-03-13T17:00:36Z</dcterms:created>
  <dcterms:modified xsi:type="dcterms:W3CDTF">2022-03-13T20:22:13Z</dcterms:modified>
</cp:coreProperties>
</file>