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6" r:id="rId2"/>
    <p:sldId id="351" r:id="rId3"/>
    <p:sldId id="344" r:id="rId4"/>
    <p:sldId id="315" r:id="rId5"/>
    <p:sldId id="345" r:id="rId6"/>
    <p:sldId id="332" r:id="rId7"/>
    <p:sldId id="333" r:id="rId8"/>
    <p:sldId id="334" r:id="rId9"/>
    <p:sldId id="335" r:id="rId10"/>
    <p:sldId id="336" r:id="rId11"/>
    <p:sldId id="337" r:id="rId12"/>
    <p:sldId id="338" r:id="rId13"/>
    <p:sldId id="346" r:id="rId14"/>
    <p:sldId id="347" r:id="rId15"/>
    <p:sldId id="308" r:id="rId16"/>
    <p:sldId id="348" r:id="rId17"/>
    <p:sldId id="342" r:id="rId18"/>
    <p:sldId id="314" r:id="rId19"/>
    <p:sldId id="352" r:id="rId20"/>
    <p:sldId id="341" r:id="rId21"/>
    <p:sldId id="339" r:id="rId22"/>
    <p:sldId id="340" r:id="rId23"/>
    <p:sldId id="349" r:id="rId24"/>
    <p:sldId id="350" r:id="rId25"/>
    <p:sldId id="309" r:id="rId26"/>
    <p:sldId id="331" r:id="rId27"/>
  </p:sldIdLst>
  <p:sldSz cx="9144000" cy="5715000" type="screen16x10"/>
  <p:notesSz cx="9144000" cy="6858000"/>
  <p:custDataLst>
    <p:tags r:id="rId28"/>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FBFBF"/>
    <a:srgbClr val="663300"/>
    <a:srgbClr val="92D050"/>
    <a:srgbClr val="C00000"/>
    <a:srgbClr val="ED7D31"/>
    <a:srgbClr val="7030A0"/>
    <a:srgbClr val="FFFF00"/>
    <a:srgbClr val="2E6FAF"/>
    <a:srgbClr val="4472C4"/>
    <a:srgbClr val="C5E0B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C242C58-BE71-49F3-AA70-17BAE1E24A94}" v="1468" dt="2022-03-06T11:36:02.30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7" autoAdjust="0"/>
    <p:restoredTop sz="96247" autoAdjust="0"/>
  </p:normalViewPr>
  <p:slideViewPr>
    <p:cSldViewPr snapToGrid="0">
      <p:cViewPr>
        <p:scale>
          <a:sx n="100" d="100"/>
          <a:sy n="100" d="100"/>
        </p:scale>
        <p:origin x="536" y="179"/>
      </p:cViewPr>
      <p:guideLst/>
    </p:cSldViewPr>
  </p:slideViewPr>
  <p:notesTextViewPr>
    <p:cViewPr>
      <p:scale>
        <a:sx n="3" d="2"/>
        <a:sy n="3" d="2"/>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microsoft.com/office/2016/11/relationships/changesInfo" Target="changesInfos/changesInfo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 Id="rId8" Type="http://schemas.openxmlformats.org/officeDocument/2006/relationships/slide" Target="slides/slide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avid Williams" userId="35a5f6dfa23fba43" providerId="LiveId" clId="{4C242C58-BE71-49F3-AA70-17BAE1E24A94}"/>
    <pc:docChg chg="undo redo custSel addSld delSld modSld sldOrd replTag">
      <pc:chgData name="David Williams" userId="35a5f6dfa23fba43" providerId="LiveId" clId="{4C242C58-BE71-49F3-AA70-17BAE1E24A94}" dt="2022-03-06T11:41:49.194" v="4300" actId="2696"/>
      <pc:docMkLst>
        <pc:docMk/>
      </pc:docMkLst>
      <pc:sldChg chg="addSp delSp modSp mod">
        <pc:chgData name="David Williams" userId="35a5f6dfa23fba43" providerId="LiveId" clId="{4C242C58-BE71-49F3-AA70-17BAE1E24A94}" dt="2022-03-04T21:53:22.056" v="6" actId="1076"/>
        <pc:sldMkLst>
          <pc:docMk/>
          <pc:sldMk cId="2276610051" sldId="256"/>
        </pc:sldMkLst>
        <pc:spChg chg="mod">
          <ac:chgData name="David Williams" userId="35a5f6dfa23fba43" providerId="LiveId" clId="{4C242C58-BE71-49F3-AA70-17BAE1E24A94}" dt="2022-03-04T21:50:04.036" v="1" actId="20577"/>
          <ac:spMkLst>
            <pc:docMk/>
            <pc:sldMk cId="2276610051" sldId="256"/>
            <ac:spMk id="2" creationId="{1391EE5F-2F64-449D-96C5-02E3E17316D3}"/>
          </ac:spMkLst>
        </pc:spChg>
        <pc:picChg chg="del">
          <ac:chgData name="David Williams" userId="35a5f6dfa23fba43" providerId="LiveId" clId="{4C242C58-BE71-49F3-AA70-17BAE1E24A94}" dt="2022-03-04T21:52:37.194" v="2" actId="478"/>
          <ac:picMkLst>
            <pc:docMk/>
            <pc:sldMk cId="2276610051" sldId="256"/>
            <ac:picMk id="6" creationId="{A568CE4D-341A-4DFB-95AA-4BC75CDD1732}"/>
          </ac:picMkLst>
        </pc:picChg>
        <pc:picChg chg="add mod">
          <ac:chgData name="David Williams" userId="35a5f6dfa23fba43" providerId="LiveId" clId="{4C242C58-BE71-49F3-AA70-17BAE1E24A94}" dt="2022-03-04T21:53:22.056" v="6" actId="1076"/>
          <ac:picMkLst>
            <pc:docMk/>
            <pc:sldMk cId="2276610051" sldId="256"/>
            <ac:picMk id="7" creationId="{803A3C99-3083-47A3-91A9-10C30D60F8EA}"/>
          </ac:picMkLst>
        </pc:picChg>
      </pc:sldChg>
      <pc:sldChg chg="del">
        <pc:chgData name="David Williams" userId="35a5f6dfa23fba43" providerId="LiveId" clId="{4C242C58-BE71-49F3-AA70-17BAE1E24A94}" dt="2022-03-06T11:41:49.194" v="4300" actId="2696"/>
        <pc:sldMkLst>
          <pc:docMk/>
          <pc:sldMk cId="2783845208" sldId="285"/>
        </pc:sldMkLst>
      </pc:sldChg>
      <pc:sldChg chg="addSp delSp modSp mod ord modTransition delAnim modAnim">
        <pc:chgData name="David Williams" userId="35a5f6dfa23fba43" providerId="LiveId" clId="{4C242C58-BE71-49F3-AA70-17BAE1E24A94}" dt="2022-03-06T05:41:47.068" v="3553"/>
        <pc:sldMkLst>
          <pc:docMk/>
          <pc:sldMk cId="4166722003" sldId="308"/>
        </pc:sldMkLst>
        <pc:spChg chg="mod">
          <ac:chgData name="David Williams" userId="35a5f6dfa23fba43" providerId="LiveId" clId="{4C242C58-BE71-49F3-AA70-17BAE1E24A94}" dt="2022-03-06T04:58:02.007" v="3267" actId="1038"/>
          <ac:spMkLst>
            <pc:docMk/>
            <pc:sldMk cId="4166722003" sldId="308"/>
            <ac:spMk id="2" creationId="{DB306DC7-57B8-4C50-9B88-C80CB2F68E85}"/>
          </ac:spMkLst>
        </pc:spChg>
        <pc:spChg chg="mod">
          <ac:chgData name="David Williams" userId="35a5f6dfa23fba43" providerId="LiveId" clId="{4C242C58-BE71-49F3-AA70-17BAE1E24A94}" dt="2022-03-06T04:58:02.007" v="3267" actId="1038"/>
          <ac:spMkLst>
            <pc:docMk/>
            <pc:sldMk cId="4166722003" sldId="308"/>
            <ac:spMk id="3" creationId="{BD699E2C-253A-429A-92C6-3799DA0A9049}"/>
          </ac:spMkLst>
        </pc:spChg>
        <pc:spChg chg="mod">
          <ac:chgData name="David Williams" userId="35a5f6dfa23fba43" providerId="LiveId" clId="{4C242C58-BE71-49F3-AA70-17BAE1E24A94}" dt="2022-03-06T04:58:02.007" v="3267" actId="1038"/>
          <ac:spMkLst>
            <pc:docMk/>
            <pc:sldMk cId="4166722003" sldId="308"/>
            <ac:spMk id="4" creationId="{A992E47D-228F-418E-920A-8AC477DBB906}"/>
          </ac:spMkLst>
        </pc:spChg>
        <pc:spChg chg="mod">
          <ac:chgData name="David Williams" userId="35a5f6dfa23fba43" providerId="LiveId" clId="{4C242C58-BE71-49F3-AA70-17BAE1E24A94}" dt="2022-03-06T04:58:02.007" v="3267" actId="1038"/>
          <ac:spMkLst>
            <pc:docMk/>
            <pc:sldMk cId="4166722003" sldId="308"/>
            <ac:spMk id="5" creationId="{65A5E21B-3020-4864-BFC1-5A9B16F79E1A}"/>
          </ac:spMkLst>
        </pc:spChg>
        <pc:spChg chg="mod">
          <ac:chgData name="David Williams" userId="35a5f6dfa23fba43" providerId="LiveId" clId="{4C242C58-BE71-49F3-AA70-17BAE1E24A94}" dt="2022-03-06T04:58:02.007" v="3267" actId="1038"/>
          <ac:spMkLst>
            <pc:docMk/>
            <pc:sldMk cId="4166722003" sldId="308"/>
            <ac:spMk id="6" creationId="{DB45EE7A-1812-46F1-A9B9-1CFD26859481}"/>
          </ac:spMkLst>
        </pc:spChg>
        <pc:spChg chg="mod">
          <ac:chgData name="David Williams" userId="35a5f6dfa23fba43" providerId="LiveId" clId="{4C242C58-BE71-49F3-AA70-17BAE1E24A94}" dt="2022-03-06T04:58:02.007" v="3267" actId="1038"/>
          <ac:spMkLst>
            <pc:docMk/>
            <pc:sldMk cId="4166722003" sldId="308"/>
            <ac:spMk id="7" creationId="{31F0EF45-435D-42F0-9394-20C6DC5CE777}"/>
          </ac:spMkLst>
        </pc:spChg>
        <pc:spChg chg="del">
          <ac:chgData name="David Williams" userId="35a5f6dfa23fba43" providerId="LiveId" clId="{4C242C58-BE71-49F3-AA70-17BAE1E24A94}" dt="2022-03-06T04:21:27.184" v="2733" actId="478"/>
          <ac:spMkLst>
            <pc:docMk/>
            <pc:sldMk cId="4166722003" sldId="308"/>
            <ac:spMk id="8" creationId="{0D734D86-40E6-4D5D-9B0B-CB67F4D02453}"/>
          </ac:spMkLst>
        </pc:spChg>
        <pc:spChg chg="mod">
          <ac:chgData name="David Williams" userId="35a5f6dfa23fba43" providerId="LiveId" clId="{4C242C58-BE71-49F3-AA70-17BAE1E24A94}" dt="2022-03-06T04:58:02.007" v="3267" actId="1038"/>
          <ac:spMkLst>
            <pc:docMk/>
            <pc:sldMk cId="4166722003" sldId="308"/>
            <ac:spMk id="10" creationId="{9769DD13-3C75-4AF6-B7BB-5B89F1345AF8}"/>
          </ac:spMkLst>
        </pc:spChg>
        <pc:spChg chg="mod">
          <ac:chgData name="David Williams" userId="35a5f6dfa23fba43" providerId="LiveId" clId="{4C242C58-BE71-49F3-AA70-17BAE1E24A94}" dt="2022-03-06T04:58:02.007" v="3267" actId="1038"/>
          <ac:spMkLst>
            <pc:docMk/>
            <pc:sldMk cId="4166722003" sldId="308"/>
            <ac:spMk id="11" creationId="{99CE0FBC-6DDE-4318-AF49-7CA6F27C3772}"/>
          </ac:spMkLst>
        </pc:spChg>
        <pc:spChg chg="mod">
          <ac:chgData name="David Williams" userId="35a5f6dfa23fba43" providerId="LiveId" clId="{4C242C58-BE71-49F3-AA70-17BAE1E24A94}" dt="2022-03-06T04:58:02.007" v="3267" actId="1038"/>
          <ac:spMkLst>
            <pc:docMk/>
            <pc:sldMk cId="4166722003" sldId="308"/>
            <ac:spMk id="12" creationId="{F9E4C452-7C17-4970-AF2B-5B3DBBE96231}"/>
          </ac:spMkLst>
        </pc:spChg>
        <pc:spChg chg="del">
          <ac:chgData name="David Williams" userId="35a5f6dfa23fba43" providerId="LiveId" clId="{4C242C58-BE71-49F3-AA70-17BAE1E24A94}" dt="2022-03-06T04:21:27.184" v="2733" actId="478"/>
          <ac:spMkLst>
            <pc:docMk/>
            <pc:sldMk cId="4166722003" sldId="308"/>
            <ac:spMk id="13" creationId="{4423552C-4F0F-43BB-92E7-63B18356D245}"/>
          </ac:spMkLst>
        </pc:spChg>
        <pc:spChg chg="add mod">
          <ac:chgData name="David Williams" userId="35a5f6dfa23fba43" providerId="LiveId" clId="{4C242C58-BE71-49F3-AA70-17BAE1E24A94}" dt="2022-03-06T04:58:02.007" v="3267" actId="1038"/>
          <ac:spMkLst>
            <pc:docMk/>
            <pc:sldMk cId="4166722003" sldId="308"/>
            <ac:spMk id="14" creationId="{96096A45-D86D-4644-9807-21C4150EC86E}"/>
          </ac:spMkLst>
        </pc:spChg>
        <pc:spChg chg="add mod">
          <ac:chgData name="David Williams" userId="35a5f6dfa23fba43" providerId="LiveId" clId="{4C242C58-BE71-49F3-AA70-17BAE1E24A94}" dt="2022-03-06T04:58:02.007" v="3267" actId="1038"/>
          <ac:spMkLst>
            <pc:docMk/>
            <pc:sldMk cId="4166722003" sldId="308"/>
            <ac:spMk id="15" creationId="{6F9E185F-C92B-4FD8-A420-09FB987508DE}"/>
          </ac:spMkLst>
        </pc:spChg>
        <pc:spChg chg="add mod">
          <ac:chgData name="David Williams" userId="35a5f6dfa23fba43" providerId="LiveId" clId="{4C242C58-BE71-49F3-AA70-17BAE1E24A94}" dt="2022-03-06T04:58:02.007" v="3267" actId="1038"/>
          <ac:spMkLst>
            <pc:docMk/>
            <pc:sldMk cId="4166722003" sldId="308"/>
            <ac:spMk id="16" creationId="{05507399-17C4-447E-A28A-9992EBD87221}"/>
          </ac:spMkLst>
        </pc:spChg>
        <pc:spChg chg="add mod">
          <ac:chgData name="David Williams" userId="35a5f6dfa23fba43" providerId="LiveId" clId="{4C242C58-BE71-49F3-AA70-17BAE1E24A94}" dt="2022-03-06T04:58:02.007" v="3267" actId="1038"/>
          <ac:spMkLst>
            <pc:docMk/>
            <pc:sldMk cId="4166722003" sldId="308"/>
            <ac:spMk id="17" creationId="{184B4CCB-0E25-43D3-A9E6-66EC68CC8DE7}"/>
          </ac:spMkLst>
        </pc:spChg>
        <pc:spChg chg="add mod">
          <ac:chgData name="David Williams" userId="35a5f6dfa23fba43" providerId="LiveId" clId="{4C242C58-BE71-49F3-AA70-17BAE1E24A94}" dt="2022-03-06T04:58:02.007" v="3267" actId="1038"/>
          <ac:spMkLst>
            <pc:docMk/>
            <pc:sldMk cId="4166722003" sldId="308"/>
            <ac:spMk id="18" creationId="{5C98C975-8A13-4CE6-B7FF-01D573FBEFB5}"/>
          </ac:spMkLst>
        </pc:spChg>
        <pc:spChg chg="add mod">
          <ac:chgData name="David Williams" userId="35a5f6dfa23fba43" providerId="LiveId" clId="{4C242C58-BE71-49F3-AA70-17BAE1E24A94}" dt="2022-03-06T04:58:02.007" v="3267" actId="1038"/>
          <ac:spMkLst>
            <pc:docMk/>
            <pc:sldMk cId="4166722003" sldId="308"/>
            <ac:spMk id="19" creationId="{D806B4D4-345E-4376-9EB4-6C0AF0F8ADFD}"/>
          </ac:spMkLst>
        </pc:spChg>
      </pc:sldChg>
      <pc:sldChg chg="del">
        <pc:chgData name="David Williams" userId="35a5f6dfa23fba43" providerId="LiveId" clId="{4C242C58-BE71-49F3-AA70-17BAE1E24A94}" dt="2022-03-06T04:31:48.682" v="3193" actId="2696"/>
        <pc:sldMkLst>
          <pc:docMk/>
          <pc:sldMk cId="840667750" sldId="311"/>
        </pc:sldMkLst>
      </pc:sldChg>
      <pc:sldChg chg="del">
        <pc:chgData name="David Williams" userId="35a5f6dfa23fba43" providerId="LiveId" clId="{4C242C58-BE71-49F3-AA70-17BAE1E24A94}" dt="2022-03-06T03:35:34.383" v="1510" actId="2696"/>
        <pc:sldMkLst>
          <pc:docMk/>
          <pc:sldMk cId="2326408844" sldId="312"/>
        </pc:sldMkLst>
      </pc:sldChg>
      <pc:sldChg chg="del">
        <pc:chgData name="David Williams" userId="35a5f6dfa23fba43" providerId="LiveId" clId="{4C242C58-BE71-49F3-AA70-17BAE1E24A94}" dt="2022-03-06T11:37:42.837" v="4073" actId="2696"/>
        <pc:sldMkLst>
          <pc:docMk/>
          <pc:sldMk cId="1434608942" sldId="313"/>
        </pc:sldMkLst>
      </pc:sldChg>
      <pc:sldChg chg="modSp mod ord modAnim">
        <pc:chgData name="David Williams" userId="35a5f6dfa23fba43" providerId="LiveId" clId="{4C242C58-BE71-49F3-AA70-17BAE1E24A94}" dt="2022-03-06T11:21:13.248" v="3610" actId="20577"/>
        <pc:sldMkLst>
          <pc:docMk/>
          <pc:sldMk cId="2439950816" sldId="314"/>
        </pc:sldMkLst>
        <pc:spChg chg="mod">
          <ac:chgData name="David Williams" userId="35a5f6dfa23fba43" providerId="LiveId" clId="{4C242C58-BE71-49F3-AA70-17BAE1E24A94}" dt="2022-03-06T11:21:13.248" v="3610" actId="20577"/>
          <ac:spMkLst>
            <pc:docMk/>
            <pc:sldMk cId="2439950816" sldId="314"/>
            <ac:spMk id="3" creationId="{7CC6BF42-257F-4BB8-8D9A-43904A995C25}"/>
          </ac:spMkLst>
        </pc:spChg>
        <pc:spChg chg="mod">
          <ac:chgData name="David Williams" userId="35a5f6dfa23fba43" providerId="LiveId" clId="{4C242C58-BE71-49F3-AA70-17BAE1E24A94}" dt="2022-03-06T11:20:45.144" v="3605" actId="1076"/>
          <ac:spMkLst>
            <pc:docMk/>
            <pc:sldMk cId="2439950816" sldId="314"/>
            <ac:spMk id="4" creationId="{D2C32B2B-27FA-4282-A1AF-A3DD3388CB51}"/>
          </ac:spMkLst>
        </pc:spChg>
      </pc:sldChg>
      <pc:sldChg chg="modSp mod ord modAnim">
        <pc:chgData name="David Williams" userId="35a5f6dfa23fba43" providerId="LiveId" clId="{4C242C58-BE71-49F3-AA70-17BAE1E24A94}" dt="2022-03-06T11:36:21.552" v="4072"/>
        <pc:sldMkLst>
          <pc:docMk/>
          <pc:sldMk cId="3142557861" sldId="315"/>
        </pc:sldMkLst>
        <pc:spChg chg="mod">
          <ac:chgData name="David Williams" userId="35a5f6dfa23fba43" providerId="LiveId" clId="{4C242C58-BE71-49F3-AA70-17BAE1E24A94}" dt="2022-03-06T11:24:38.562" v="3756" actId="6549"/>
          <ac:spMkLst>
            <pc:docMk/>
            <pc:sldMk cId="3142557861" sldId="315"/>
            <ac:spMk id="3" creationId="{7CC6BF42-257F-4BB8-8D9A-43904A995C25}"/>
          </ac:spMkLst>
        </pc:spChg>
        <pc:spChg chg="mod">
          <ac:chgData name="David Williams" userId="35a5f6dfa23fba43" providerId="LiveId" clId="{4C242C58-BE71-49F3-AA70-17BAE1E24A94}" dt="2022-03-06T03:32:27.941" v="1494" actId="1076"/>
          <ac:spMkLst>
            <pc:docMk/>
            <pc:sldMk cId="3142557861" sldId="315"/>
            <ac:spMk id="4" creationId="{D2C32B2B-27FA-4282-A1AF-A3DD3388CB51}"/>
          </ac:spMkLst>
        </pc:spChg>
      </pc:sldChg>
      <pc:sldChg chg="del">
        <pc:chgData name="David Williams" userId="35a5f6dfa23fba43" providerId="LiveId" clId="{4C242C58-BE71-49F3-AA70-17BAE1E24A94}" dt="2022-03-06T11:37:42.837" v="4073" actId="2696"/>
        <pc:sldMkLst>
          <pc:docMk/>
          <pc:sldMk cId="4130842960" sldId="316"/>
        </pc:sldMkLst>
      </pc:sldChg>
      <pc:sldChg chg="del">
        <pc:chgData name="David Williams" userId="35a5f6dfa23fba43" providerId="LiveId" clId="{4C242C58-BE71-49F3-AA70-17BAE1E24A94}" dt="2022-03-06T11:37:42.837" v="4073" actId="2696"/>
        <pc:sldMkLst>
          <pc:docMk/>
          <pc:sldMk cId="4052657414" sldId="317"/>
        </pc:sldMkLst>
      </pc:sldChg>
      <pc:sldChg chg="del">
        <pc:chgData name="David Williams" userId="35a5f6dfa23fba43" providerId="LiveId" clId="{4C242C58-BE71-49F3-AA70-17BAE1E24A94}" dt="2022-03-06T03:35:34.405" v="1512" actId="2696"/>
        <pc:sldMkLst>
          <pc:docMk/>
          <pc:sldMk cId="3606192029" sldId="318"/>
        </pc:sldMkLst>
      </pc:sldChg>
      <pc:sldChg chg="del">
        <pc:chgData name="David Williams" userId="35a5f6dfa23fba43" providerId="LiveId" clId="{4C242C58-BE71-49F3-AA70-17BAE1E24A94}" dt="2022-03-06T03:35:34.356" v="1509" actId="2696"/>
        <pc:sldMkLst>
          <pc:docMk/>
          <pc:sldMk cId="907473826" sldId="319"/>
        </pc:sldMkLst>
      </pc:sldChg>
      <pc:sldChg chg="del">
        <pc:chgData name="David Williams" userId="35a5f6dfa23fba43" providerId="LiveId" clId="{4C242C58-BE71-49F3-AA70-17BAE1E24A94}" dt="2022-03-06T03:35:34.396" v="1511" actId="2696"/>
        <pc:sldMkLst>
          <pc:docMk/>
          <pc:sldMk cId="2642408044" sldId="320"/>
        </pc:sldMkLst>
      </pc:sldChg>
      <pc:sldChg chg="del">
        <pc:chgData name="David Williams" userId="35a5f6dfa23fba43" providerId="LiveId" clId="{4C242C58-BE71-49F3-AA70-17BAE1E24A94}" dt="2022-03-06T03:35:34.411" v="1513" actId="2696"/>
        <pc:sldMkLst>
          <pc:docMk/>
          <pc:sldMk cId="646704115" sldId="321"/>
        </pc:sldMkLst>
      </pc:sldChg>
      <pc:sldChg chg="del">
        <pc:chgData name="David Williams" userId="35a5f6dfa23fba43" providerId="LiveId" clId="{4C242C58-BE71-49F3-AA70-17BAE1E24A94}" dt="2022-03-06T03:35:34.416" v="1514" actId="2696"/>
        <pc:sldMkLst>
          <pc:docMk/>
          <pc:sldMk cId="453360495" sldId="322"/>
        </pc:sldMkLst>
      </pc:sldChg>
      <pc:sldChg chg="del">
        <pc:chgData name="David Williams" userId="35a5f6dfa23fba43" providerId="LiveId" clId="{4C242C58-BE71-49F3-AA70-17BAE1E24A94}" dt="2022-03-06T03:35:34.426" v="1515" actId="2696"/>
        <pc:sldMkLst>
          <pc:docMk/>
          <pc:sldMk cId="3430422728" sldId="323"/>
        </pc:sldMkLst>
      </pc:sldChg>
      <pc:sldChg chg="del modAnim replTag">
        <pc:chgData name="David Williams" userId="35a5f6dfa23fba43" providerId="LiveId" clId="{4C242C58-BE71-49F3-AA70-17BAE1E24A94}" dt="2022-03-06T03:35:34.430" v="1516" actId="2696"/>
        <pc:sldMkLst>
          <pc:docMk/>
          <pc:sldMk cId="1803927799" sldId="324"/>
        </pc:sldMkLst>
      </pc:sldChg>
      <pc:sldChg chg="del">
        <pc:chgData name="David Williams" userId="35a5f6dfa23fba43" providerId="LiveId" clId="{4C242C58-BE71-49F3-AA70-17BAE1E24A94}" dt="2022-03-06T11:37:42.837" v="4073" actId="2696"/>
        <pc:sldMkLst>
          <pc:docMk/>
          <pc:sldMk cId="2457151323" sldId="325"/>
        </pc:sldMkLst>
      </pc:sldChg>
      <pc:sldChg chg="del">
        <pc:chgData name="David Williams" userId="35a5f6dfa23fba43" providerId="LiveId" clId="{4C242C58-BE71-49F3-AA70-17BAE1E24A94}" dt="2022-03-06T11:37:42.837" v="4073" actId="2696"/>
        <pc:sldMkLst>
          <pc:docMk/>
          <pc:sldMk cId="3188503061" sldId="326"/>
        </pc:sldMkLst>
      </pc:sldChg>
      <pc:sldChg chg="addSp modSp new del mod">
        <pc:chgData name="David Williams" userId="35a5f6dfa23fba43" providerId="LiveId" clId="{4C242C58-BE71-49F3-AA70-17BAE1E24A94}" dt="2022-03-05T22:53:33.614" v="923" actId="2696"/>
        <pc:sldMkLst>
          <pc:docMk/>
          <pc:sldMk cId="573211465" sldId="327"/>
        </pc:sldMkLst>
        <pc:picChg chg="add mod">
          <ac:chgData name="David Williams" userId="35a5f6dfa23fba43" providerId="LiveId" clId="{4C242C58-BE71-49F3-AA70-17BAE1E24A94}" dt="2022-03-04T23:08:28.839" v="16" actId="1076"/>
          <ac:picMkLst>
            <pc:docMk/>
            <pc:sldMk cId="573211465" sldId="327"/>
            <ac:picMk id="3" creationId="{D5A6E553-3D50-4B97-B9E6-04B28BF4965B}"/>
          </ac:picMkLst>
        </pc:picChg>
      </pc:sldChg>
      <pc:sldChg chg="modSp add del mod modTransition">
        <pc:chgData name="David Williams" userId="35a5f6dfa23fba43" providerId="LiveId" clId="{4C242C58-BE71-49F3-AA70-17BAE1E24A94}" dt="2022-03-05T22:53:33.614" v="923" actId="2696"/>
        <pc:sldMkLst>
          <pc:docMk/>
          <pc:sldMk cId="369167155" sldId="328"/>
        </pc:sldMkLst>
        <pc:picChg chg="mod">
          <ac:chgData name="David Williams" userId="35a5f6dfa23fba43" providerId="LiveId" clId="{4C242C58-BE71-49F3-AA70-17BAE1E24A94}" dt="2022-03-04T23:09:07.388" v="20" actId="1076"/>
          <ac:picMkLst>
            <pc:docMk/>
            <pc:sldMk cId="369167155" sldId="328"/>
            <ac:picMk id="3" creationId="{D5A6E553-3D50-4B97-B9E6-04B28BF4965B}"/>
          </ac:picMkLst>
        </pc:picChg>
      </pc:sldChg>
      <pc:sldChg chg="modSp add del mod modTransition">
        <pc:chgData name="David Williams" userId="35a5f6dfa23fba43" providerId="LiveId" clId="{4C242C58-BE71-49F3-AA70-17BAE1E24A94}" dt="2022-03-05T22:53:33.614" v="923" actId="2696"/>
        <pc:sldMkLst>
          <pc:docMk/>
          <pc:sldMk cId="1629677142" sldId="329"/>
        </pc:sldMkLst>
        <pc:picChg chg="mod">
          <ac:chgData name="David Williams" userId="35a5f6dfa23fba43" providerId="LiveId" clId="{4C242C58-BE71-49F3-AA70-17BAE1E24A94}" dt="2022-03-04T23:10:23.476" v="24" actId="14100"/>
          <ac:picMkLst>
            <pc:docMk/>
            <pc:sldMk cId="1629677142" sldId="329"/>
            <ac:picMk id="3" creationId="{D5A6E553-3D50-4B97-B9E6-04B28BF4965B}"/>
          </ac:picMkLst>
        </pc:picChg>
      </pc:sldChg>
      <pc:sldChg chg="addSp delSp modSp new del mod">
        <pc:chgData name="David Williams" userId="35a5f6dfa23fba43" providerId="LiveId" clId="{4C242C58-BE71-49F3-AA70-17BAE1E24A94}" dt="2022-03-05T20:50:53.040" v="152" actId="2696"/>
        <pc:sldMkLst>
          <pc:docMk/>
          <pc:sldMk cId="1713804850" sldId="330"/>
        </pc:sldMkLst>
        <pc:spChg chg="add mod">
          <ac:chgData name="David Williams" userId="35a5f6dfa23fba43" providerId="LiveId" clId="{4C242C58-BE71-49F3-AA70-17BAE1E24A94}" dt="2022-03-05T18:00:38.067" v="61" actId="207"/>
          <ac:spMkLst>
            <pc:docMk/>
            <pc:sldMk cId="1713804850" sldId="330"/>
            <ac:spMk id="4" creationId="{FB6E545C-8C29-4CDF-9202-909F8910C1D6}"/>
          </ac:spMkLst>
        </pc:spChg>
        <pc:spChg chg="add mod">
          <ac:chgData name="David Williams" userId="35a5f6dfa23fba43" providerId="LiveId" clId="{4C242C58-BE71-49F3-AA70-17BAE1E24A94}" dt="2022-03-05T18:00:24.788" v="58" actId="1076"/>
          <ac:spMkLst>
            <pc:docMk/>
            <pc:sldMk cId="1713804850" sldId="330"/>
            <ac:spMk id="5" creationId="{B322E347-3FD0-4F9E-AF43-207752D4CCFE}"/>
          </ac:spMkLst>
        </pc:spChg>
        <pc:spChg chg="add del mod">
          <ac:chgData name="David Williams" userId="35a5f6dfa23fba43" providerId="LiveId" clId="{4C242C58-BE71-49F3-AA70-17BAE1E24A94}" dt="2022-03-05T18:28:39.116" v="96" actId="478"/>
          <ac:spMkLst>
            <pc:docMk/>
            <pc:sldMk cId="1713804850" sldId="330"/>
            <ac:spMk id="6" creationId="{A9E02F27-74CF-4B31-AC62-DCDF41428DF8}"/>
          </ac:spMkLst>
        </pc:spChg>
        <pc:picChg chg="add mod">
          <ac:chgData name="David Williams" userId="35a5f6dfa23fba43" providerId="LiveId" clId="{4C242C58-BE71-49F3-AA70-17BAE1E24A94}" dt="2022-03-05T17:56:22.836" v="34" actId="1076"/>
          <ac:picMkLst>
            <pc:docMk/>
            <pc:sldMk cId="1713804850" sldId="330"/>
            <ac:picMk id="3" creationId="{8C318699-C424-4445-8331-1E7EC6C3ECB1}"/>
          </ac:picMkLst>
        </pc:picChg>
      </pc:sldChg>
      <pc:sldChg chg="modSp add del mod">
        <pc:chgData name="David Williams" userId="35a5f6dfa23fba43" providerId="LiveId" clId="{4C242C58-BE71-49F3-AA70-17BAE1E24A94}" dt="2022-03-05T18:00:50.403" v="62" actId="2696"/>
        <pc:sldMkLst>
          <pc:docMk/>
          <pc:sldMk cId="805157090" sldId="331"/>
        </pc:sldMkLst>
        <pc:picChg chg="mod">
          <ac:chgData name="David Williams" userId="35a5f6dfa23fba43" providerId="LiveId" clId="{4C242C58-BE71-49F3-AA70-17BAE1E24A94}" dt="2022-03-05T17:57:24.825" v="38" actId="1076"/>
          <ac:picMkLst>
            <pc:docMk/>
            <pc:sldMk cId="805157090" sldId="331"/>
            <ac:picMk id="3" creationId="{8C318699-C424-4445-8331-1E7EC6C3ECB1}"/>
          </ac:picMkLst>
        </pc:picChg>
      </pc:sldChg>
      <pc:sldChg chg="modSp add del mod modTransition">
        <pc:chgData name="David Williams" userId="35a5f6dfa23fba43" providerId="LiveId" clId="{4C242C58-BE71-49F3-AA70-17BAE1E24A94}" dt="2022-03-05T18:02:51.277" v="66" actId="2696"/>
        <pc:sldMkLst>
          <pc:docMk/>
          <pc:sldMk cId="1415104859" sldId="331"/>
        </pc:sldMkLst>
        <pc:spChg chg="mod">
          <ac:chgData name="David Williams" userId="35a5f6dfa23fba43" providerId="LiveId" clId="{4C242C58-BE71-49F3-AA70-17BAE1E24A94}" dt="2022-03-05T18:01:11.669" v="64" actId="1076"/>
          <ac:spMkLst>
            <pc:docMk/>
            <pc:sldMk cId="1415104859" sldId="331"/>
            <ac:spMk id="4" creationId="{FB6E545C-8C29-4CDF-9202-909F8910C1D6}"/>
          </ac:spMkLst>
        </pc:spChg>
        <pc:spChg chg="mod">
          <ac:chgData name="David Williams" userId="35a5f6dfa23fba43" providerId="LiveId" clId="{4C242C58-BE71-49F3-AA70-17BAE1E24A94}" dt="2022-03-05T18:01:11.669" v="64" actId="1076"/>
          <ac:spMkLst>
            <pc:docMk/>
            <pc:sldMk cId="1415104859" sldId="331"/>
            <ac:spMk id="5" creationId="{B322E347-3FD0-4F9E-AF43-207752D4CCFE}"/>
          </ac:spMkLst>
        </pc:spChg>
        <pc:picChg chg="mod">
          <ac:chgData name="David Williams" userId="35a5f6dfa23fba43" providerId="LiveId" clId="{4C242C58-BE71-49F3-AA70-17BAE1E24A94}" dt="2022-03-05T18:01:11.669" v="64" actId="1076"/>
          <ac:picMkLst>
            <pc:docMk/>
            <pc:sldMk cId="1415104859" sldId="331"/>
            <ac:picMk id="3" creationId="{8C318699-C424-4445-8331-1E7EC6C3ECB1}"/>
          </ac:picMkLst>
        </pc:picChg>
      </pc:sldChg>
      <pc:sldChg chg="addSp modSp add del mod modTransition">
        <pc:chgData name="David Williams" userId="35a5f6dfa23fba43" providerId="LiveId" clId="{4C242C58-BE71-49F3-AA70-17BAE1E24A94}" dt="2022-03-05T18:04:03.731" v="75" actId="2696"/>
        <pc:sldMkLst>
          <pc:docMk/>
          <pc:sldMk cId="2979256645" sldId="331"/>
        </pc:sldMkLst>
        <pc:spChg chg="mod">
          <ac:chgData name="David Williams" userId="35a5f6dfa23fba43" providerId="LiveId" clId="{4C242C58-BE71-49F3-AA70-17BAE1E24A94}" dt="2022-03-05T18:03:07.459" v="68" actId="164"/>
          <ac:spMkLst>
            <pc:docMk/>
            <pc:sldMk cId="2979256645" sldId="331"/>
            <ac:spMk id="4" creationId="{FB6E545C-8C29-4CDF-9202-909F8910C1D6}"/>
          </ac:spMkLst>
        </pc:spChg>
        <pc:spChg chg="mod">
          <ac:chgData name="David Williams" userId="35a5f6dfa23fba43" providerId="LiveId" clId="{4C242C58-BE71-49F3-AA70-17BAE1E24A94}" dt="2022-03-05T18:03:07.459" v="68" actId="164"/>
          <ac:spMkLst>
            <pc:docMk/>
            <pc:sldMk cId="2979256645" sldId="331"/>
            <ac:spMk id="5" creationId="{B322E347-3FD0-4F9E-AF43-207752D4CCFE}"/>
          </ac:spMkLst>
        </pc:spChg>
        <pc:grpChg chg="add mod">
          <ac:chgData name="David Williams" userId="35a5f6dfa23fba43" providerId="LiveId" clId="{4C242C58-BE71-49F3-AA70-17BAE1E24A94}" dt="2022-03-05T18:03:31.209" v="73" actId="1076"/>
          <ac:grpSpMkLst>
            <pc:docMk/>
            <pc:sldMk cId="2979256645" sldId="331"/>
            <ac:grpSpMk id="2" creationId="{B3AB72C3-332D-4C3C-9728-9E5B49A4349A}"/>
          </ac:grpSpMkLst>
        </pc:grpChg>
        <pc:picChg chg="mod">
          <ac:chgData name="David Williams" userId="35a5f6dfa23fba43" providerId="LiveId" clId="{4C242C58-BE71-49F3-AA70-17BAE1E24A94}" dt="2022-03-05T18:03:07.459" v="68" actId="164"/>
          <ac:picMkLst>
            <pc:docMk/>
            <pc:sldMk cId="2979256645" sldId="331"/>
            <ac:picMk id="3" creationId="{8C318699-C424-4445-8331-1E7EC6C3ECB1}"/>
          </ac:picMkLst>
        </pc:picChg>
      </pc:sldChg>
      <pc:sldChg chg="addSp delSp modSp add mod ord modTransition modAnim">
        <pc:chgData name="David Williams" userId="35a5f6dfa23fba43" providerId="LiveId" clId="{4C242C58-BE71-49F3-AA70-17BAE1E24A94}" dt="2022-03-06T04:30:39.873" v="3190"/>
        <pc:sldMkLst>
          <pc:docMk/>
          <pc:sldMk cId="3615364401" sldId="331"/>
        </pc:sldMkLst>
        <pc:spChg chg="mod">
          <ac:chgData name="David Williams" userId="35a5f6dfa23fba43" providerId="LiveId" clId="{4C242C58-BE71-49F3-AA70-17BAE1E24A94}" dt="2022-03-05T21:27:21.018" v="390" actId="207"/>
          <ac:spMkLst>
            <pc:docMk/>
            <pc:sldMk cId="3615364401" sldId="331"/>
            <ac:spMk id="4" creationId="{FB6E545C-8C29-4CDF-9202-909F8910C1D6}"/>
          </ac:spMkLst>
        </pc:spChg>
        <pc:spChg chg="mod ord">
          <ac:chgData name="David Williams" userId="35a5f6dfa23fba43" providerId="LiveId" clId="{4C242C58-BE71-49F3-AA70-17BAE1E24A94}" dt="2022-03-05T22:07:23.599" v="625" actId="13244"/>
          <ac:spMkLst>
            <pc:docMk/>
            <pc:sldMk cId="3615364401" sldId="331"/>
            <ac:spMk id="5" creationId="{B322E347-3FD0-4F9E-AF43-207752D4CCFE}"/>
          </ac:spMkLst>
        </pc:spChg>
        <pc:spChg chg="add mod ord modVis">
          <ac:chgData name="David Williams" userId="35a5f6dfa23fba43" providerId="LiveId" clId="{4C242C58-BE71-49F3-AA70-17BAE1E24A94}" dt="2022-03-05T21:36:38.900" v="418" actId="206"/>
          <ac:spMkLst>
            <pc:docMk/>
            <pc:sldMk cId="3615364401" sldId="331"/>
            <ac:spMk id="6" creationId="{826BC7E1-DF6F-4B6E-9E05-863069F2F2CE}"/>
          </ac:spMkLst>
        </pc:spChg>
        <pc:spChg chg="add mod">
          <ac:chgData name="David Williams" userId="35a5f6dfa23fba43" providerId="LiveId" clId="{4C242C58-BE71-49F3-AA70-17BAE1E24A94}" dt="2022-03-05T21:58:47.090" v="622" actId="206"/>
          <ac:spMkLst>
            <pc:docMk/>
            <pc:sldMk cId="3615364401" sldId="331"/>
            <ac:spMk id="12" creationId="{987E41B4-65B3-4B93-812F-2C815348D307}"/>
          </ac:spMkLst>
        </pc:spChg>
        <pc:spChg chg="add mod">
          <ac:chgData name="David Williams" userId="35a5f6dfa23fba43" providerId="LiveId" clId="{4C242C58-BE71-49F3-AA70-17BAE1E24A94}" dt="2022-03-05T21:54:30.469" v="602" actId="1076"/>
          <ac:spMkLst>
            <pc:docMk/>
            <pc:sldMk cId="3615364401" sldId="331"/>
            <ac:spMk id="14" creationId="{E293A6C9-0BDD-405D-B082-3A2B0DE3A94B}"/>
          </ac:spMkLst>
        </pc:spChg>
        <pc:spChg chg="add mod">
          <ac:chgData name="David Williams" userId="35a5f6dfa23fba43" providerId="LiveId" clId="{4C242C58-BE71-49F3-AA70-17BAE1E24A94}" dt="2022-03-05T22:08:25.996" v="643" actId="1076"/>
          <ac:spMkLst>
            <pc:docMk/>
            <pc:sldMk cId="3615364401" sldId="331"/>
            <ac:spMk id="15" creationId="{2972C22C-98A3-4FF3-A5AB-B449F31E522D}"/>
          </ac:spMkLst>
        </pc:spChg>
        <pc:spChg chg="add mod">
          <ac:chgData name="David Williams" userId="35a5f6dfa23fba43" providerId="LiveId" clId="{4C242C58-BE71-49F3-AA70-17BAE1E24A94}" dt="2022-03-05T23:22:48.777" v="1034" actId="2085"/>
          <ac:spMkLst>
            <pc:docMk/>
            <pc:sldMk cId="3615364401" sldId="331"/>
            <ac:spMk id="16" creationId="{2CF59018-D770-4C17-9818-93FCA31831C1}"/>
          </ac:spMkLst>
        </pc:spChg>
        <pc:spChg chg="add del">
          <ac:chgData name="David Williams" userId="35a5f6dfa23fba43" providerId="LiveId" clId="{4C242C58-BE71-49F3-AA70-17BAE1E24A94}" dt="2022-03-05T19:20:07.921" v="117" actId="478"/>
          <ac:spMkLst>
            <pc:docMk/>
            <pc:sldMk cId="3615364401" sldId="331"/>
            <ac:spMk id="17" creationId="{DE5E9B2D-A8C2-45B3-8F32-026C0F3C9D67}"/>
          </ac:spMkLst>
        </pc:spChg>
        <pc:spChg chg="add mod">
          <ac:chgData name="David Williams" userId="35a5f6dfa23fba43" providerId="LiveId" clId="{4C242C58-BE71-49F3-AA70-17BAE1E24A94}" dt="2022-03-05T22:56:38.140" v="931" actId="1076"/>
          <ac:spMkLst>
            <pc:docMk/>
            <pc:sldMk cId="3615364401" sldId="331"/>
            <ac:spMk id="18" creationId="{5BCE7850-35ED-4B57-9D17-0F1308DAD94E}"/>
          </ac:spMkLst>
        </pc:spChg>
        <pc:spChg chg="add mod">
          <ac:chgData name="David Williams" userId="35a5f6dfa23fba43" providerId="LiveId" clId="{4C242C58-BE71-49F3-AA70-17BAE1E24A94}" dt="2022-03-05T21:53:24.660" v="584" actId="1076"/>
          <ac:spMkLst>
            <pc:docMk/>
            <pc:sldMk cId="3615364401" sldId="331"/>
            <ac:spMk id="19" creationId="{EC45153E-5988-4279-8D6A-FCE57546A0FA}"/>
          </ac:spMkLst>
        </pc:spChg>
        <pc:spChg chg="add mod">
          <ac:chgData name="David Williams" userId="35a5f6dfa23fba43" providerId="LiveId" clId="{4C242C58-BE71-49F3-AA70-17BAE1E24A94}" dt="2022-03-05T22:55:46.214" v="926" actId="14100"/>
          <ac:spMkLst>
            <pc:docMk/>
            <pc:sldMk cId="3615364401" sldId="331"/>
            <ac:spMk id="20" creationId="{8359224B-CA01-4680-954C-4339D0A06D40}"/>
          </ac:spMkLst>
        </pc:spChg>
        <pc:spChg chg="add mod">
          <ac:chgData name="David Williams" userId="35a5f6dfa23fba43" providerId="LiveId" clId="{4C242C58-BE71-49F3-AA70-17BAE1E24A94}" dt="2022-03-05T22:07:57.642" v="633" actId="1076"/>
          <ac:spMkLst>
            <pc:docMk/>
            <pc:sldMk cId="3615364401" sldId="331"/>
            <ac:spMk id="21" creationId="{4A15E869-DB39-424E-9599-7A66837EAE7D}"/>
          </ac:spMkLst>
        </pc:spChg>
        <pc:spChg chg="add mod">
          <ac:chgData name="David Williams" userId="35a5f6dfa23fba43" providerId="LiveId" clId="{4C242C58-BE71-49F3-AA70-17BAE1E24A94}" dt="2022-03-05T23:23:27.640" v="1036" actId="208"/>
          <ac:spMkLst>
            <pc:docMk/>
            <pc:sldMk cId="3615364401" sldId="331"/>
            <ac:spMk id="22" creationId="{2B15A5D5-42B0-451F-8AAF-A3D0FAF00ACC}"/>
          </ac:spMkLst>
        </pc:spChg>
        <pc:spChg chg="add del">
          <ac:chgData name="David Williams" userId="35a5f6dfa23fba43" providerId="LiveId" clId="{4C242C58-BE71-49F3-AA70-17BAE1E24A94}" dt="2022-03-05T19:17:44.835" v="114" actId="478"/>
          <ac:spMkLst>
            <pc:docMk/>
            <pc:sldMk cId="3615364401" sldId="331"/>
            <ac:spMk id="23" creationId="{D9299F67-0623-4DA8-9694-B76DA9A8539D}"/>
          </ac:spMkLst>
        </pc:spChg>
        <pc:spChg chg="add del mod">
          <ac:chgData name="David Williams" userId="35a5f6dfa23fba43" providerId="LiveId" clId="{4C242C58-BE71-49F3-AA70-17BAE1E24A94}" dt="2022-03-05T20:45:04.952" v="148" actId="478"/>
          <ac:spMkLst>
            <pc:docMk/>
            <pc:sldMk cId="3615364401" sldId="331"/>
            <ac:spMk id="24" creationId="{4B808BB0-6D8C-40C4-8B34-2AC61BC19146}"/>
          </ac:spMkLst>
        </pc:spChg>
        <pc:spChg chg="add del">
          <ac:chgData name="David Williams" userId="35a5f6dfa23fba43" providerId="LiveId" clId="{4C242C58-BE71-49F3-AA70-17BAE1E24A94}" dt="2022-03-05T20:41:03.593" v="141" actId="34124"/>
          <ac:spMkLst>
            <pc:docMk/>
            <pc:sldMk cId="3615364401" sldId="331"/>
            <ac:spMk id="24" creationId="{563B454E-ACFD-4BDC-97E9-C96ABF133BA1}"/>
          </ac:spMkLst>
        </pc:spChg>
        <pc:spChg chg="add del">
          <ac:chgData name="David Williams" userId="35a5f6dfa23fba43" providerId="LiveId" clId="{4C242C58-BE71-49F3-AA70-17BAE1E24A94}" dt="2022-03-05T20:41:17.217" v="143" actId="34124"/>
          <ac:spMkLst>
            <pc:docMk/>
            <pc:sldMk cId="3615364401" sldId="331"/>
            <ac:spMk id="24" creationId="{9A2A679A-90A0-4A0C-9923-6631620FE5C0}"/>
          </ac:spMkLst>
        </pc:spChg>
        <pc:spChg chg="add mod">
          <ac:chgData name="David Williams" userId="35a5f6dfa23fba43" providerId="LiveId" clId="{4C242C58-BE71-49F3-AA70-17BAE1E24A94}" dt="2022-03-05T22:09:07.356" v="646" actId="1076"/>
          <ac:spMkLst>
            <pc:docMk/>
            <pc:sldMk cId="3615364401" sldId="331"/>
            <ac:spMk id="25" creationId="{A2F114B8-13A2-400B-95D5-6DFE1464506A}"/>
          </ac:spMkLst>
        </pc:spChg>
        <pc:spChg chg="add mod">
          <ac:chgData name="David Williams" userId="35a5f6dfa23fba43" providerId="LiveId" clId="{4C242C58-BE71-49F3-AA70-17BAE1E24A94}" dt="2022-03-05T22:09:34.662" v="663" actId="1076"/>
          <ac:spMkLst>
            <pc:docMk/>
            <pc:sldMk cId="3615364401" sldId="331"/>
            <ac:spMk id="26" creationId="{44F408C2-D5B2-408F-AFDD-E45F47997473}"/>
          </ac:spMkLst>
        </pc:spChg>
        <pc:spChg chg="add mod">
          <ac:chgData name="David Williams" userId="35a5f6dfa23fba43" providerId="LiveId" clId="{4C242C58-BE71-49F3-AA70-17BAE1E24A94}" dt="2022-03-05T23:15:24.042" v="1007" actId="1076"/>
          <ac:spMkLst>
            <pc:docMk/>
            <pc:sldMk cId="3615364401" sldId="331"/>
            <ac:spMk id="27" creationId="{573A5184-4F77-4EFC-8F46-37A68E97B637}"/>
          </ac:spMkLst>
        </pc:spChg>
        <pc:spChg chg="add mod">
          <ac:chgData name="David Williams" userId="35a5f6dfa23fba43" providerId="LiveId" clId="{4C242C58-BE71-49F3-AA70-17BAE1E24A94}" dt="2022-03-05T22:10:16.282" v="673" actId="14100"/>
          <ac:spMkLst>
            <pc:docMk/>
            <pc:sldMk cId="3615364401" sldId="331"/>
            <ac:spMk id="28" creationId="{9F46F025-6B93-42F3-9EF0-581586021EF7}"/>
          </ac:spMkLst>
        </pc:spChg>
        <pc:spChg chg="add mod">
          <ac:chgData name="David Williams" userId="35a5f6dfa23fba43" providerId="LiveId" clId="{4C242C58-BE71-49F3-AA70-17BAE1E24A94}" dt="2022-03-05T22:56:13.846" v="928" actId="1076"/>
          <ac:spMkLst>
            <pc:docMk/>
            <pc:sldMk cId="3615364401" sldId="331"/>
            <ac:spMk id="29" creationId="{B8C75DBD-A8B7-4E0A-B9DF-29379B4BD951}"/>
          </ac:spMkLst>
        </pc:spChg>
        <pc:spChg chg="add mod">
          <ac:chgData name="David Williams" userId="35a5f6dfa23fba43" providerId="LiveId" clId="{4C242C58-BE71-49F3-AA70-17BAE1E24A94}" dt="2022-03-05T22:11:24.619" v="685"/>
          <ac:spMkLst>
            <pc:docMk/>
            <pc:sldMk cId="3615364401" sldId="331"/>
            <ac:spMk id="31" creationId="{02F70BA0-3D44-4C9B-91F2-2A59596031CB}"/>
          </ac:spMkLst>
        </pc:spChg>
        <pc:spChg chg="add mod">
          <ac:chgData name="David Williams" userId="35a5f6dfa23fba43" providerId="LiveId" clId="{4C242C58-BE71-49F3-AA70-17BAE1E24A94}" dt="2022-03-05T22:11:24.619" v="685"/>
          <ac:spMkLst>
            <pc:docMk/>
            <pc:sldMk cId="3615364401" sldId="331"/>
            <ac:spMk id="32" creationId="{D0B18F6A-597A-45E6-8375-58CC786B7649}"/>
          </ac:spMkLst>
        </pc:spChg>
        <pc:spChg chg="add mod">
          <ac:chgData name="David Williams" userId="35a5f6dfa23fba43" providerId="LiveId" clId="{4C242C58-BE71-49F3-AA70-17BAE1E24A94}" dt="2022-03-05T22:11:31.406" v="687"/>
          <ac:spMkLst>
            <pc:docMk/>
            <pc:sldMk cId="3615364401" sldId="331"/>
            <ac:spMk id="34" creationId="{E7138A4A-D461-4840-8462-B34815CA0EBB}"/>
          </ac:spMkLst>
        </pc:spChg>
        <pc:spChg chg="add mod">
          <ac:chgData name="David Williams" userId="35a5f6dfa23fba43" providerId="LiveId" clId="{4C242C58-BE71-49F3-AA70-17BAE1E24A94}" dt="2022-03-05T22:11:31.406" v="687"/>
          <ac:spMkLst>
            <pc:docMk/>
            <pc:sldMk cId="3615364401" sldId="331"/>
            <ac:spMk id="35" creationId="{28A1AC34-A341-42D5-BFAC-8D73D20DA82E}"/>
          </ac:spMkLst>
        </pc:spChg>
        <pc:spChg chg="add mod">
          <ac:chgData name="David Williams" userId="35a5f6dfa23fba43" providerId="LiveId" clId="{4C242C58-BE71-49F3-AA70-17BAE1E24A94}" dt="2022-03-05T22:12:22.443" v="694" actId="1076"/>
          <ac:spMkLst>
            <pc:docMk/>
            <pc:sldMk cId="3615364401" sldId="331"/>
            <ac:spMk id="36" creationId="{243FA4F9-FC7A-4179-A621-D7E6F52AE169}"/>
          </ac:spMkLst>
        </pc:spChg>
        <pc:spChg chg="add mod">
          <ac:chgData name="David Williams" userId="35a5f6dfa23fba43" providerId="LiveId" clId="{4C242C58-BE71-49F3-AA70-17BAE1E24A94}" dt="2022-03-05T22:12:35.665" v="702" actId="1076"/>
          <ac:spMkLst>
            <pc:docMk/>
            <pc:sldMk cId="3615364401" sldId="331"/>
            <ac:spMk id="37" creationId="{C02D44B6-48EA-46ED-96EE-596343E71F37}"/>
          </ac:spMkLst>
        </pc:spChg>
        <pc:spChg chg="add mod">
          <ac:chgData name="David Williams" userId="35a5f6dfa23fba43" providerId="LiveId" clId="{4C242C58-BE71-49F3-AA70-17BAE1E24A94}" dt="2022-03-06T00:05:07.116" v="1188" actId="1076"/>
          <ac:spMkLst>
            <pc:docMk/>
            <pc:sldMk cId="3615364401" sldId="331"/>
            <ac:spMk id="38" creationId="{85604B21-BD32-4302-9F79-13A72586DAAA}"/>
          </ac:spMkLst>
        </pc:spChg>
        <pc:spChg chg="add mod">
          <ac:chgData name="David Williams" userId="35a5f6dfa23fba43" providerId="LiveId" clId="{4C242C58-BE71-49F3-AA70-17BAE1E24A94}" dt="2022-03-05T22:41:50.177" v="858" actId="1076"/>
          <ac:spMkLst>
            <pc:docMk/>
            <pc:sldMk cId="3615364401" sldId="331"/>
            <ac:spMk id="39" creationId="{6DCE6493-37E4-4A9F-AD3E-2B4CD7C89D43}"/>
          </ac:spMkLst>
        </pc:spChg>
        <pc:spChg chg="add mod ord">
          <ac:chgData name="David Williams" userId="35a5f6dfa23fba43" providerId="LiveId" clId="{4C242C58-BE71-49F3-AA70-17BAE1E24A94}" dt="2022-03-05T22:42:43.951" v="867" actId="13244"/>
          <ac:spMkLst>
            <pc:docMk/>
            <pc:sldMk cId="3615364401" sldId="331"/>
            <ac:spMk id="40" creationId="{633E7DC5-EE80-42E0-92FC-CEC15C83D6F2}"/>
          </ac:spMkLst>
        </pc:spChg>
        <pc:spChg chg="add mod">
          <ac:chgData name="David Williams" userId="35a5f6dfa23fba43" providerId="LiveId" clId="{4C242C58-BE71-49F3-AA70-17BAE1E24A94}" dt="2022-03-05T22:44:01.857" v="903" actId="14100"/>
          <ac:spMkLst>
            <pc:docMk/>
            <pc:sldMk cId="3615364401" sldId="331"/>
            <ac:spMk id="41" creationId="{F0544A2B-ABE3-43BA-ADA3-2E60C64C402A}"/>
          </ac:spMkLst>
        </pc:spChg>
        <pc:spChg chg="add mod">
          <ac:chgData name="David Williams" userId="35a5f6dfa23fba43" providerId="LiveId" clId="{4C242C58-BE71-49F3-AA70-17BAE1E24A94}" dt="2022-03-05T22:43:00.657" v="869" actId="1076"/>
          <ac:spMkLst>
            <pc:docMk/>
            <pc:sldMk cId="3615364401" sldId="331"/>
            <ac:spMk id="42" creationId="{BC368FDD-71F0-410F-9BFE-B85722C72956}"/>
          </ac:spMkLst>
        </pc:spChg>
        <pc:spChg chg="add mod">
          <ac:chgData name="David Williams" userId="35a5f6dfa23fba43" providerId="LiveId" clId="{4C242C58-BE71-49F3-AA70-17BAE1E24A94}" dt="2022-03-05T22:43:52.470" v="894" actId="1076"/>
          <ac:spMkLst>
            <pc:docMk/>
            <pc:sldMk cId="3615364401" sldId="331"/>
            <ac:spMk id="43" creationId="{47362BBA-F7B6-42B4-8DD1-4E96D8FB545C}"/>
          </ac:spMkLst>
        </pc:spChg>
        <pc:spChg chg="add mod">
          <ac:chgData name="David Williams" userId="35a5f6dfa23fba43" providerId="LiveId" clId="{4C242C58-BE71-49F3-AA70-17BAE1E24A94}" dt="2022-03-05T22:43:06.831" v="871" actId="1076"/>
          <ac:spMkLst>
            <pc:docMk/>
            <pc:sldMk cId="3615364401" sldId="331"/>
            <ac:spMk id="44" creationId="{9767DF82-1904-4AD9-803F-3D9E54884A4B}"/>
          </ac:spMkLst>
        </pc:spChg>
        <pc:spChg chg="add mod">
          <ac:chgData name="David Williams" userId="35a5f6dfa23fba43" providerId="LiveId" clId="{4C242C58-BE71-49F3-AA70-17BAE1E24A94}" dt="2022-03-05T22:43:42.277" v="886" actId="1076"/>
          <ac:spMkLst>
            <pc:docMk/>
            <pc:sldMk cId="3615364401" sldId="331"/>
            <ac:spMk id="45" creationId="{8391F1B7-5D18-4EF9-81FB-57DB73B68734}"/>
          </ac:spMkLst>
        </pc:spChg>
        <pc:spChg chg="add mod">
          <ac:chgData name="David Williams" userId="35a5f6dfa23fba43" providerId="LiveId" clId="{4C242C58-BE71-49F3-AA70-17BAE1E24A94}" dt="2022-03-05T22:43:17.623" v="873" actId="1076"/>
          <ac:spMkLst>
            <pc:docMk/>
            <pc:sldMk cId="3615364401" sldId="331"/>
            <ac:spMk id="46" creationId="{6F722C44-42B1-4B68-A8FA-E2162937DEB0}"/>
          </ac:spMkLst>
        </pc:spChg>
        <pc:spChg chg="add mod">
          <ac:chgData name="David Williams" userId="35a5f6dfa23fba43" providerId="LiveId" clId="{4C242C58-BE71-49F3-AA70-17BAE1E24A94}" dt="2022-03-05T22:54:55.949" v="925" actId="1076"/>
          <ac:spMkLst>
            <pc:docMk/>
            <pc:sldMk cId="3615364401" sldId="331"/>
            <ac:spMk id="47" creationId="{FC268AE5-EF3E-4E07-A245-61039C176F31}"/>
          </ac:spMkLst>
        </pc:spChg>
        <pc:spChg chg="add mod">
          <ac:chgData name="David Williams" userId="35a5f6dfa23fba43" providerId="LiveId" clId="{4C242C58-BE71-49F3-AA70-17BAE1E24A94}" dt="2022-03-05T22:43:23.370" v="875" actId="1076"/>
          <ac:spMkLst>
            <pc:docMk/>
            <pc:sldMk cId="3615364401" sldId="331"/>
            <ac:spMk id="48" creationId="{04E95A3F-CB20-4613-96BE-8194A37AB732}"/>
          </ac:spMkLst>
        </pc:spChg>
        <pc:spChg chg="add mod">
          <ac:chgData name="David Williams" userId="35a5f6dfa23fba43" providerId="LiveId" clId="{4C242C58-BE71-49F3-AA70-17BAE1E24A94}" dt="2022-03-05T22:45:01.868" v="918" actId="20577"/>
          <ac:spMkLst>
            <pc:docMk/>
            <pc:sldMk cId="3615364401" sldId="331"/>
            <ac:spMk id="49" creationId="{910A59C6-7A13-4F29-B05C-D526A6CAF874}"/>
          </ac:spMkLst>
        </pc:spChg>
        <pc:spChg chg="add mod">
          <ac:chgData name="David Williams" userId="35a5f6dfa23fba43" providerId="LiveId" clId="{4C242C58-BE71-49F3-AA70-17BAE1E24A94}" dt="2022-03-05T22:57:08.855" v="939" actId="1076"/>
          <ac:spMkLst>
            <pc:docMk/>
            <pc:sldMk cId="3615364401" sldId="331"/>
            <ac:spMk id="50" creationId="{EFB0DD49-5FFA-47C6-85F7-525473C39219}"/>
          </ac:spMkLst>
        </pc:spChg>
        <pc:spChg chg="add mod">
          <ac:chgData name="David Williams" userId="35a5f6dfa23fba43" providerId="LiveId" clId="{4C242C58-BE71-49F3-AA70-17BAE1E24A94}" dt="2022-03-05T23:03:16.469" v="950" actId="1076"/>
          <ac:spMkLst>
            <pc:docMk/>
            <pc:sldMk cId="3615364401" sldId="331"/>
            <ac:spMk id="51" creationId="{8FF579C4-D083-4C98-A3C4-577F41060EFA}"/>
          </ac:spMkLst>
        </pc:spChg>
        <pc:spChg chg="add mod">
          <ac:chgData name="David Williams" userId="35a5f6dfa23fba43" providerId="LiveId" clId="{4C242C58-BE71-49F3-AA70-17BAE1E24A94}" dt="2022-03-05T23:03:03.717" v="941" actId="1076"/>
          <ac:spMkLst>
            <pc:docMk/>
            <pc:sldMk cId="3615364401" sldId="331"/>
            <ac:spMk id="52" creationId="{CBED627A-A3EC-4D77-8DCD-ED215ADCE153}"/>
          </ac:spMkLst>
        </pc:spChg>
        <pc:spChg chg="add mod">
          <ac:chgData name="David Williams" userId="35a5f6dfa23fba43" providerId="LiveId" clId="{4C242C58-BE71-49F3-AA70-17BAE1E24A94}" dt="2022-03-05T23:22:27.465" v="1032" actId="2085"/>
          <ac:spMkLst>
            <pc:docMk/>
            <pc:sldMk cId="3615364401" sldId="331"/>
            <ac:spMk id="53" creationId="{01732738-3D66-4CEC-8E12-E0DB89C8FABE}"/>
          </ac:spMkLst>
        </pc:spChg>
        <pc:spChg chg="add mod ord">
          <ac:chgData name="David Williams" userId="35a5f6dfa23fba43" providerId="LiveId" clId="{4C242C58-BE71-49F3-AA70-17BAE1E24A94}" dt="2022-03-05T23:49:35.812" v="1121" actId="13244"/>
          <ac:spMkLst>
            <pc:docMk/>
            <pc:sldMk cId="3615364401" sldId="331"/>
            <ac:spMk id="54" creationId="{FD6CAE17-5991-4FFD-9CDB-B503247B5F5F}"/>
          </ac:spMkLst>
        </pc:spChg>
        <pc:spChg chg="add mod ord">
          <ac:chgData name="David Williams" userId="35a5f6dfa23fba43" providerId="LiveId" clId="{4C242C58-BE71-49F3-AA70-17BAE1E24A94}" dt="2022-03-05T23:49:46.118" v="1122" actId="1076"/>
          <ac:spMkLst>
            <pc:docMk/>
            <pc:sldMk cId="3615364401" sldId="331"/>
            <ac:spMk id="55" creationId="{4CB77943-7584-4688-861E-5B65C64640BA}"/>
          </ac:spMkLst>
        </pc:spChg>
        <pc:spChg chg="add mod">
          <ac:chgData name="David Williams" userId="35a5f6dfa23fba43" providerId="LiveId" clId="{4C242C58-BE71-49F3-AA70-17BAE1E24A94}" dt="2022-03-05T23:18:05.169" v="1027" actId="20577"/>
          <ac:spMkLst>
            <pc:docMk/>
            <pc:sldMk cId="3615364401" sldId="331"/>
            <ac:spMk id="56" creationId="{9DE58186-BED2-4837-A79B-75FC338706F3}"/>
          </ac:spMkLst>
        </pc:spChg>
        <pc:spChg chg="add mod">
          <ac:chgData name="David Williams" userId="35a5f6dfa23fba43" providerId="LiveId" clId="{4C242C58-BE71-49F3-AA70-17BAE1E24A94}" dt="2022-03-05T23:24:25.426" v="1042" actId="206"/>
          <ac:spMkLst>
            <pc:docMk/>
            <pc:sldMk cId="3615364401" sldId="331"/>
            <ac:spMk id="57" creationId="{21BC6EA0-0A00-4F4F-AA17-7CD7CF5CEE44}"/>
          </ac:spMkLst>
        </pc:spChg>
        <pc:spChg chg="add mod">
          <ac:chgData name="David Williams" userId="35a5f6dfa23fba43" providerId="LiveId" clId="{4C242C58-BE71-49F3-AA70-17BAE1E24A94}" dt="2022-03-05T23:24:45.930" v="1051" actId="1076"/>
          <ac:spMkLst>
            <pc:docMk/>
            <pc:sldMk cId="3615364401" sldId="331"/>
            <ac:spMk id="58" creationId="{35E0159B-E282-4087-9258-5443F114D20C}"/>
          </ac:spMkLst>
        </pc:spChg>
        <pc:spChg chg="add mod">
          <ac:chgData name="David Williams" userId="35a5f6dfa23fba43" providerId="LiveId" clId="{4C242C58-BE71-49F3-AA70-17BAE1E24A94}" dt="2022-03-05T23:27:26.674" v="1063" actId="1076"/>
          <ac:spMkLst>
            <pc:docMk/>
            <pc:sldMk cId="3615364401" sldId="331"/>
            <ac:spMk id="59" creationId="{E606AA16-D5C1-4DF8-B6E2-1FDD61C1C0F7}"/>
          </ac:spMkLst>
        </pc:spChg>
        <pc:spChg chg="add mod">
          <ac:chgData name="David Williams" userId="35a5f6dfa23fba43" providerId="LiveId" clId="{4C242C58-BE71-49F3-AA70-17BAE1E24A94}" dt="2022-03-05T23:27:21.537" v="1062" actId="1076"/>
          <ac:spMkLst>
            <pc:docMk/>
            <pc:sldMk cId="3615364401" sldId="331"/>
            <ac:spMk id="60" creationId="{71CCA202-BABE-450C-83B9-19779B0968DE}"/>
          </ac:spMkLst>
        </pc:spChg>
        <pc:spChg chg="add mod ord">
          <ac:chgData name="David Williams" userId="35a5f6dfa23fba43" providerId="LiveId" clId="{4C242C58-BE71-49F3-AA70-17BAE1E24A94}" dt="2022-03-05T23:50:52.187" v="1126" actId="206"/>
          <ac:spMkLst>
            <pc:docMk/>
            <pc:sldMk cId="3615364401" sldId="331"/>
            <ac:spMk id="61" creationId="{23973A5D-FE32-48AD-AD2E-6D1D18450065}"/>
          </ac:spMkLst>
        </pc:spChg>
        <pc:spChg chg="add mod">
          <ac:chgData name="David Williams" userId="35a5f6dfa23fba43" providerId="LiveId" clId="{4C242C58-BE71-49F3-AA70-17BAE1E24A94}" dt="2022-03-05T23:52:33.445" v="1140" actId="14100"/>
          <ac:spMkLst>
            <pc:docMk/>
            <pc:sldMk cId="3615364401" sldId="331"/>
            <ac:spMk id="62" creationId="{D0AC622B-7EDB-46DE-AC83-EE5B78AE16FD}"/>
          </ac:spMkLst>
        </pc:spChg>
        <pc:spChg chg="add mod">
          <ac:chgData name="David Williams" userId="35a5f6dfa23fba43" providerId="LiveId" clId="{4C242C58-BE71-49F3-AA70-17BAE1E24A94}" dt="2022-03-05T23:52:43.006" v="1142" actId="1076"/>
          <ac:spMkLst>
            <pc:docMk/>
            <pc:sldMk cId="3615364401" sldId="331"/>
            <ac:spMk id="63" creationId="{0BEB5C33-AA94-42DC-BF46-E5712CB5ECCC}"/>
          </ac:spMkLst>
        </pc:spChg>
        <pc:spChg chg="add mod">
          <ac:chgData name="David Williams" userId="35a5f6dfa23fba43" providerId="LiveId" clId="{4C242C58-BE71-49F3-AA70-17BAE1E24A94}" dt="2022-03-05T23:54:24.403" v="1149" actId="20577"/>
          <ac:spMkLst>
            <pc:docMk/>
            <pc:sldMk cId="3615364401" sldId="331"/>
            <ac:spMk id="64" creationId="{1C4760CD-6C10-44AF-A137-550F16885213}"/>
          </ac:spMkLst>
        </pc:spChg>
        <pc:spChg chg="add mod">
          <ac:chgData name="David Williams" userId="35a5f6dfa23fba43" providerId="LiveId" clId="{4C242C58-BE71-49F3-AA70-17BAE1E24A94}" dt="2022-03-06T00:02:37.212" v="1186" actId="206"/>
          <ac:spMkLst>
            <pc:docMk/>
            <pc:sldMk cId="3615364401" sldId="331"/>
            <ac:spMk id="65" creationId="{71A74F72-3B4D-4350-BF92-F760FDCA3389}"/>
          </ac:spMkLst>
        </pc:spChg>
        <pc:spChg chg="add mod">
          <ac:chgData name="David Williams" userId="35a5f6dfa23fba43" providerId="LiveId" clId="{4C242C58-BE71-49F3-AA70-17BAE1E24A94}" dt="2022-03-05T23:58:09.717" v="1178" actId="20577"/>
          <ac:spMkLst>
            <pc:docMk/>
            <pc:sldMk cId="3615364401" sldId="331"/>
            <ac:spMk id="66" creationId="{92730FE0-EAD9-4765-B018-BEDFE3E66729}"/>
          </ac:spMkLst>
        </pc:spChg>
        <pc:spChg chg="add mod">
          <ac:chgData name="David Williams" userId="35a5f6dfa23fba43" providerId="LiveId" clId="{4C242C58-BE71-49F3-AA70-17BAE1E24A94}" dt="2022-03-05T23:58:02.536" v="1156" actId="1076"/>
          <ac:spMkLst>
            <pc:docMk/>
            <pc:sldMk cId="3615364401" sldId="331"/>
            <ac:spMk id="67" creationId="{CF80BC45-38C1-440A-A594-2B2872059749}"/>
          </ac:spMkLst>
        </pc:spChg>
        <pc:spChg chg="add mod">
          <ac:chgData name="David Williams" userId="35a5f6dfa23fba43" providerId="LiveId" clId="{4C242C58-BE71-49F3-AA70-17BAE1E24A94}" dt="2022-03-06T00:08:59.642" v="1193" actId="1076"/>
          <ac:spMkLst>
            <pc:docMk/>
            <pc:sldMk cId="3615364401" sldId="331"/>
            <ac:spMk id="68" creationId="{48E059B2-8B81-42EE-B027-E577A90E4B77}"/>
          </ac:spMkLst>
        </pc:spChg>
        <pc:spChg chg="add mod">
          <ac:chgData name="David Williams" userId="35a5f6dfa23fba43" providerId="LiveId" clId="{4C242C58-BE71-49F3-AA70-17BAE1E24A94}" dt="2022-03-06T00:09:36.321" v="1215" actId="1076"/>
          <ac:spMkLst>
            <pc:docMk/>
            <pc:sldMk cId="3615364401" sldId="331"/>
            <ac:spMk id="69" creationId="{B5F8B78C-FEFA-4CD8-B10E-1AA31F643D83}"/>
          </ac:spMkLst>
        </pc:spChg>
        <pc:spChg chg="add mod">
          <ac:chgData name="David Williams" userId="35a5f6dfa23fba43" providerId="LiveId" clId="{4C242C58-BE71-49F3-AA70-17BAE1E24A94}" dt="2022-03-06T00:09:11.818" v="1195" actId="1076"/>
          <ac:spMkLst>
            <pc:docMk/>
            <pc:sldMk cId="3615364401" sldId="331"/>
            <ac:spMk id="70" creationId="{3997B591-675B-4B9D-ADC0-38EBEB40AC80}"/>
          </ac:spMkLst>
        </pc:spChg>
        <pc:spChg chg="add mod">
          <ac:chgData name="David Williams" userId="35a5f6dfa23fba43" providerId="LiveId" clId="{4C242C58-BE71-49F3-AA70-17BAE1E24A94}" dt="2022-03-06T00:09:53.876" v="1224" actId="1076"/>
          <ac:spMkLst>
            <pc:docMk/>
            <pc:sldMk cId="3615364401" sldId="331"/>
            <ac:spMk id="71" creationId="{1509ACDE-1CB9-4460-805E-0993B126AF87}"/>
          </ac:spMkLst>
        </pc:spChg>
        <pc:picChg chg="mod modVis">
          <ac:chgData name="David Williams" userId="35a5f6dfa23fba43" providerId="LiveId" clId="{4C242C58-BE71-49F3-AA70-17BAE1E24A94}" dt="2022-03-05T23:45:16.362" v="1080" actId="1076"/>
          <ac:picMkLst>
            <pc:docMk/>
            <pc:sldMk cId="3615364401" sldId="331"/>
            <ac:picMk id="3" creationId="{8C318699-C424-4445-8331-1E7EC6C3ECB1}"/>
          </ac:picMkLst>
        </pc:picChg>
        <pc:picChg chg="add mod">
          <ac:chgData name="David Williams" userId="35a5f6dfa23fba43" providerId="LiveId" clId="{4C242C58-BE71-49F3-AA70-17BAE1E24A94}" dt="2022-03-05T22:11:24.619" v="685"/>
          <ac:picMkLst>
            <pc:docMk/>
            <pc:sldMk cId="3615364401" sldId="331"/>
            <ac:picMk id="30" creationId="{F94756C4-5256-48B8-AF3A-F7E88F37A9A2}"/>
          </ac:picMkLst>
        </pc:picChg>
        <pc:picChg chg="add mod">
          <ac:chgData name="David Williams" userId="35a5f6dfa23fba43" providerId="LiveId" clId="{4C242C58-BE71-49F3-AA70-17BAE1E24A94}" dt="2022-03-05T22:11:31.406" v="687"/>
          <ac:picMkLst>
            <pc:docMk/>
            <pc:sldMk cId="3615364401" sldId="331"/>
            <ac:picMk id="33" creationId="{171F02BD-0CFF-4B43-AA0B-866A68C5ED25}"/>
          </ac:picMkLst>
        </pc:picChg>
        <pc:inkChg chg="add del">
          <ac:chgData name="David Williams" userId="35a5f6dfa23fba43" providerId="LiveId" clId="{4C242C58-BE71-49F3-AA70-17BAE1E24A94}" dt="2022-03-05T18:38:31" v="101" actId="478"/>
          <ac:inkMkLst>
            <pc:docMk/>
            <pc:sldMk cId="3615364401" sldId="331"/>
            <ac:inkMk id="2" creationId="{688F6F4D-3E45-4B29-B6CC-603F9873E775}"/>
          </ac:inkMkLst>
        </pc:inkChg>
        <pc:inkChg chg="add del mod">
          <ac:chgData name="David Williams" userId="35a5f6dfa23fba43" providerId="LiveId" clId="{4C242C58-BE71-49F3-AA70-17BAE1E24A94}" dt="2022-03-05T19:23:57.086" v="123" actId="478"/>
          <ac:inkMkLst>
            <pc:docMk/>
            <pc:sldMk cId="3615364401" sldId="331"/>
            <ac:inkMk id="7" creationId="{9CA83DC6-6547-4D54-9DFE-F4D5568DF0DC}"/>
          </ac:inkMkLst>
        </pc:inkChg>
        <pc:inkChg chg="add del">
          <ac:chgData name="David Williams" userId="35a5f6dfa23fba43" providerId="LiveId" clId="{4C242C58-BE71-49F3-AA70-17BAE1E24A94}" dt="2022-03-05T18:41:26.167" v="111" actId="9405"/>
          <ac:inkMkLst>
            <pc:docMk/>
            <pc:sldMk cId="3615364401" sldId="331"/>
            <ac:inkMk id="8" creationId="{36DB9E2F-8749-4EBC-8EF0-1FCC3D3B4726}"/>
          </ac:inkMkLst>
        </pc:inkChg>
        <pc:inkChg chg="add del">
          <ac:chgData name="David Williams" userId="35a5f6dfa23fba43" providerId="LiveId" clId="{4C242C58-BE71-49F3-AA70-17BAE1E24A94}" dt="2022-03-05T20:41:12.898" v="142" actId="34122"/>
          <ac:inkMkLst>
            <pc:docMk/>
            <pc:sldMk cId="3615364401" sldId="331"/>
            <ac:inkMk id="8" creationId="{635E7549-48E7-4B40-B002-7C595AFB6E21}"/>
          </ac:inkMkLst>
        </pc:inkChg>
        <pc:inkChg chg="add del">
          <ac:chgData name="David Williams" userId="35a5f6dfa23fba43" providerId="LiveId" clId="{4C242C58-BE71-49F3-AA70-17BAE1E24A94}" dt="2022-03-05T18:42:11.279" v="113" actId="34122"/>
          <ac:inkMkLst>
            <pc:docMk/>
            <pc:sldMk cId="3615364401" sldId="331"/>
            <ac:inkMk id="9" creationId="{3AF21DF0-F3A8-4549-A40F-91A725101A76}"/>
          </ac:inkMkLst>
        </pc:inkChg>
        <pc:inkChg chg="add del">
          <ac:chgData name="David Williams" userId="35a5f6dfa23fba43" providerId="LiveId" clId="{4C242C58-BE71-49F3-AA70-17BAE1E24A94}" dt="2022-03-05T20:41:26.035" v="144" actId="34122"/>
          <ac:inkMkLst>
            <pc:docMk/>
            <pc:sldMk cId="3615364401" sldId="331"/>
            <ac:inkMk id="9" creationId="{87C1E089-83E0-4F6E-9056-7E8E34D40358}"/>
          </ac:inkMkLst>
        </pc:inkChg>
        <pc:inkChg chg="add del">
          <ac:chgData name="David Williams" userId="35a5f6dfa23fba43" providerId="LiveId" clId="{4C242C58-BE71-49F3-AA70-17BAE1E24A94}" dt="2022-03-05T19:20:05.326" v="116" actId="34122"/>
          <ac:inkMkLst>
            <pc:docMk/>
            <pc:sldMk cId="3615364401" sldId="331"/>
            <ac:inkMk id="10" creationId="{3510CA65-9530-4D24-AB76-C5A2633B28A5}"/>
          </ac:inkMkLst>
        </pc:inkChg>
        <pc:inkChg chg="add del mod">
          <ac:chgData name="David Williams" userId="35a5f6dfa23fba43" providerId="LiveId" clId="{4C242C58-BE71-49F3-AA70-17BAE1E24A94}" dt="2022-03-05T19:21:52.699" v="122" actId="478"/>
          <ac:inkMkLst>
            <pc:docMk/>
            <pc:sldMk cId="3615364401" sldId="331"/>
            <ac:inkMk id="11" creationId="{499FB154-41AB-4E19-86D5-403D11B6C021}"/>
          </ac:inkMkLst>
        </pc:inkChg>
        <pc:inkChg chg="add del">
          <ac:chgData name="David Williams" userId="35a5f6dfa23fba43" providerId="LiveId" clId="{4C242C58-BE71-49F3-AA70-17BAE1E24A94}" dt="2022-03-05T20:40:57.104" v="140" actId="34122"/>
          <ac:inkMkLst>
            <pc:docMk/>
            <pc:sldMk cId="3615364401" sldId="331"/>
            <ac:inkMk id="13" creationId="{15CF053A-9FCB-4816-924F-59F07EFEA4A8}"/>
          </ac:inkMkLst>
        </pc:inkChg>
      </pc:sldChg>
      <pc:sldChg chg="addSp modSp add del mod">
        <pc:chgData name="David Williams" userId="35a5f6dfa23fba43" providerId="LiveId" clId="{4C242C58-BE71-49F3-AA70-17BAE1E24A94}" dt="2022-03-06T00:10:20.682" v="1225" actId="2696"/>
        <pc:sldMkLst>
          <pc:docMk/>
          <pc:sldMk cId="1347012901" sldId="332"/>
        </pc:sldMkLst>
        <pc:spChg chg="mod">
          <ac:chgData name="David Williams" userId="35a5f6dfa23fba43" providerId="LiveId" clId="{4C242C58-BE71-49F3-AA70-17BAE1E24A94}" dt="2022-03-05T18:25:04.398" v="87" actId="1076"/>
          <ac:spMkLst>
            <pc:docMk/>
            <pc:sldMk cId="1347012901" sldId="332"/>
            <ac:spMk id="4" creationId="{FB6E545C-8C29-4CDF-9202-909F8910C1D6}"/>
          </ac:spMkLst>
        </pc:spChg>
        <pc:spChg chg="mod">
          <ac:chgData name="David Williams" userId="35a5f6dfa23fba43" providerId="LiveId" clId="{4C242C58-BE71-49F3-AA70-17BAE1E24A94}" dt="2022-03-05T18:25:04.398" v="87" actId="1076"/>
          <ac:spMkLst>
            <pc:docMk/>
            <pc:sldMk cId="1347012901" sldId="332"/>
            <ac:spMk id="5" creationId="{B322E347-3FD0-4F9E-AF43-207752D4CCFE}"/>
          </ac:spMkLst>
        </pc:spChg>
        <pc:spChg chg="add mod">
          <ac:chgData name="David Williams" userId="35a5f6dfa23fba43" providerId="LiveId" clId="{4C242C58-BE71-49F3-AA70-17BAE1E24A94}" dt="2022-03-05T18:25:08.239" v="89" actId="1076"/>
          <ac:spMkLst>
            <pc:docMk/>
            <pc:sldMk cId="1347012901" sldId="332"/>
            <ac:spMk id="6" creationId="{4486D82E-660F-468A-A826-CC7CF9049AEC}"/>
          </ac:spMkLst>
        </pc:spChg>
        <pc:spChg chg="add mod">
          <ac:chgData name="David Williams" userId="35a5f6dfa23fba43" providerId="LiveId" clId="{4C242C58-BE71-49F3-AA70-17BAE1E24A94}" dt="2022-03-05T18:25:08.239" v="89" actId="1076"/>
          <ac:spMkLst>
            <pc:docMk/>
            <pc:sldMk cId="1347012901" sldId="332"/>
            <ac:spMk id="7" creationId="{EA2A0CFC-1650-4DA6-BC5E-C9BEAD0E3E0A}"/>
          </ac:spMkLst>
        </pc:spChg>
        <pc:picChg chg="mod">
          <ac:chgData name="David Williams" userId="35a5f6dfa23fba43" providerId="LiveId" clId="{4C242C58-BE71-49F3-AA70-17BAE1E24A94}" dt="2022-03-05T18:24:54.067" v="86" actId="1076"/>
          <ac:picMkLst>
            <pc:docMk/>
            <pc:sldMk cId="1347012901" sldId="332"/>
            <ac:picMk id="3" creationId="{8C318699-C424-4445-8331-1E7EC6C3ECB1}"/>
          </ac:picMkLst>
        </pc:picChg>
      </pc:sldChg>
      <pc:sldChg chg="addSp delSp add del mod ord modTransition modAnim">
        <pc:chgData name="David Williams" userId="35a5f6dfa23fba43" providerId="LiveId" clId="{4C242C58-BE71-49F3-AA70-17BAE1E24A94}" dt="2022-03-06T03:42:45.836" v="1646" actId="2696"/>
        <pc:sldMkLst>
          <pc:docMk/>
          <pc:sldMk cId="3248570397" sldId="332"/>
        </pc:sldMkLst>
        <pc:spChg chg="del">
          <ac:chgData name="David Williams" userId="35a5f6dfa23fba43" providerId="LiveId" clId="{4C242C58-BE71-49F3-AA70-17BAE1E24A94}" dt="2022-03-06T03:37:14.382" v="1527" actId="478"/>
          <ac:spMkLst>
            <pc:docMk/>
            <pc:sldMk cId="3248570397" sldId="332"/>
            <ac:spMk id="12" creationId="{987E41B4-65B3-4B93-812F-2C815348D307}"/>
          </ac:spMkLst>
        </pc:spChg>
        <pc:spChg chg="del">
          <ac:chgData name="David Williams" userId="35a5f6dfa23fba43" providerId="LiveId" clId="{4C242C58-BE71-49F3-AA70-17BAE1E24A94}" dt="2022-03-06T03:37:11.009" v="1526" actId="478"/>
          <ac:spMkLst>
            <pc:docMk/>
            <pc:sldMk cId="3248570397" sldId="332"/>
            <ac:spMk id="14" creationId="{E293A6C9-0BDD-405D-B082-3A2B0DE3A94B}"/>
          </ac:spMkLst>
        </pc:spChg>
        <pc:spChg chg="del">
          <ac:chgData name="David Williams" userId="35a5f6dfa23fba43" providerId="LiveId" clId="{4C242C58-BE71-49F3-AA70-17BAE1E24A94}" dt="2022-03-06T03:37:11.009" v="1526" actId="478"/>
          <ac:spMkLst>
            <pc:docMk/>
            <pc:sldMk cId="3248570397" sldId="332"/>
            <ac:spMk id="15" creationId="{2972C22C-98A3-4FF3-A5AB-B449F31E522D}"/>
          </ac:spMkLst>
        </pc:spChg>
        <pc:spChg chg="add del">
          <ac:chgData name="David Williams" userId="35a5f6dfa23fba43" providerId="LiveId" clId="{4C242C58-BE71-49F3-AA70-17BAE1E24A94}" dt="2022-03-06T03:36:46.841" v="1522" actId="478"/>
          <ac:spMkLst>
            <pc:docMk/>
            <pc:sldMk cId="3248570397" sldId="332"/>
            <ac:spMk id="16" creationId="{2CF59018-D770-4C17-9818-93FCA31831C1}"/>
          </ac:spMkLst>
        </pc:spChg>
        <pc:spChg chg="del">
          <ac:chgData name="David Williams" userId="35a5f6dfa23fba43" providerId="LiveId" clId="{4C242C58-BE71-49F3-AA70-17BAE1E24A94}" dt="2022-03-06T03:37:11.009" v="1526" actId="478"/>
          <ac:spMkLst>
            <pc:docMk/>
            <pc:sldMk cId="3248570397" sldId="332"/>
            <ac:spMk id="19" creationId="{EC45153E-5988-4279-8D6A-FCE57546A0FA}"/>
          </ac:spMkLst>
        </pc:spChg>
        <pc:spChg chg="del">
          <ac:chgData name="David Williams" userId="35a5f6dfa23fba43" providerId="LiveId" clId="{4C242C58-BE71-49F3-AA70-17BAE1E24A94}" dt="2022-03-06T03:37:11.009" v="1526" actId="478"/>
          <ac:spMkLst>
            <pc:docMk/>
            <pc:sldMk cId="3248570397" sldId="332"/>
            <ac:spMk id="20" creationId="{8359224B-CA01-4680-954C-4339D0A06D40}"/>
          </ac:spMkLst>
        </pc:spChg>
        <pc:spChg chg="del">
          <ac:chgData name="David Williams" userId="35a5f6dfa23fba43" providerId="LiveId" clId="{4C242C58-BE71-49F3-AA70-17BAE1E24A94}" dt="2022-03-06T03:37:11.009" v="1526" actId="478"/>
          <ac:spMkLst>
            <pc:docMk/>
            <pc:sldMk cId="3248570397" sldId="332"/>
            <ac:spMk id="21" creationId="{4A15E869-DB39-424E-9599-7A66837EAE7D}"/>
          </ac:spMkLst>
        </pc:spChg>
        <pc:spChg chg="add del">
          <ac:chgData name="David Williams" userId="35a5f6dfa23fba43" providerId="LiveId" clId="{4C242C58-BE71-49F3-AA70-17BAE1E24A94}" dt="2022-03-06T03:36:59.113" v="1524" actId="478"/>
          <ac:spMkLst>
            <pc:docMk/>
            <pc:sldMk cId="3248570397" sldId="332"/>
            <ac:spMk id="22" creationId="{2B15A5D5-42B0-451F-8AAF-A3D0FAF00ACC}"/>
          </ac:spMkLst>
        </pc:spChg>
        <pc:spChg chg="add del">
          <ac:chgData name="David Williams" userId="35a5f6dfa23fba43" providerId="LiveId" clId="{4C242C58-BE71-49F3-AA70-17BAE1E24A94}" dt="2022-03-06T03:36:31.548" v="1521" actId="478"/>
          <ac:spMkLst>
            <pc:docMk/>
            <pc:sldMk cId="3248570397" sldId="332"/>
            <ac:spMk id="25" creationId="{A2F114B8-13A2-400B-95D5-6DFE1464506A}"/>
          </ac:spMkLst>
        </pc:spChg>
        <pc:spChg chg="add del">
          <ac:chgData name="David Williams" userId="35a5f6dfa23fba43" providerId="LiveId" clId="{4C242C58-BE71-49F3-AA70-17BAE1E24A94}" dt="2022-03-06T03:36:31.548" v="1521" actId="478"/>
          <ac:spMkLst>
            <pc:docMk/>
            <pc:sldMk cId="3248570397" sldId="332"/>
            <ac:spMk id="26" creationId="{44F408C2-D5B2-408F-AFDD-E45F47997473}"/>
          </ac:spMkLst>
        </pc:spChg>
        <pc:spChg chg="add del">
          <ac:chgData name="David Williams" userId="35a5f6dfa23fba43" providerId="LiveId" clId="{4C242C58-BE71-49F3-AA70-17BAE1E24A94}" dt="2022-03-06T03:36:31.548" v="1521" actId="478"/>
          <ac:spMkLst>
            <pc:docMk/>
            <pc:sldMk cId="3248570397" sldId="332"/>
            <ac:spMk id="27" creationId="{573A5184-4F77-4EFC-8F46-37A68E97B637}"/>
          </ac:spMkLst>
        </pc:spChg>
        <pc:spChg chg="add del">
          <ac:chgData name="David Williams" userId="35a5f6dfa23fba43" providerId="LiveId" clId="{4C242C58-BE71-49F3-AA70-17BAE1E24A94}" dt="2022-03-06T03:36:31.548" v="1521" actId="478"/>
          <ac:spMkLst>
            <pc:docMk/>
            <pc:sldMk cId="3248570397" sldId="332"/>
            <ac:spMk id="28" creationId="{9F46F025-6B93-42F3-9EF0-581586021EF7}"/>
          </ac:spMkLst>
        </pc:spChg>
        <pc:spChg chg="add del">
          <ac:chgData name="David Williams" userId="35a5f6dfa23fba43" providerId="LiveId" clId="{4C242C58-BE71-49F3-AA70-17BAE1E24A94}" dt="2022-03-06T03:36:31.548" v="1521" actId="478"/>
          <ac:spMkLst>
            <pc:docMk/>
            <pc:sldMk cId="3248570397" sldId="332"/>
            <ac:spMk id="29" creationId="{B8C75DBD-A8B7-4E0A-B9DF-29379B4BD951}"/>
          </ac:spMkLst>
        </pc:spChg>
        <pc:spChg chg="add del">
          <ac:chgData name="David Williams" userId="35a5f6dfa23fba43" providerId="LiveId" clId="{4C242C58-BE71-49F3-AA70-17BAE1E24A94}" dt="2022-03-06T03:36:46.841" v="1522" actId="478"/>
          <ac:spMkLst>
            <pc:docMk/>
            <pc:sldMk cId="3248570397" sldId="332"/>
            <ac:spMk id="39" creationId="{6DCE6493-37E4-4A9F-AD3E-2B4CD7C89D43}"/>
          </ac:spMkLst>
        </pc:spChg>
        <pc:spChg chg="add del">
          <ac:chgData name="David Williams" userId="35a5f6dfa23fba43" providerId="LiveId" clId="{4C242C58-BE71-49F3-AA70-17BAE1E24A94}" dt="2022-03-06T03:36:46.841" v="1522" actId="478"/>
          <ac:spMkLst>
            <pc:docMk/>
            <pc:sldMk cId="3248570397" sldId="332"/>
            <ac:spMk id="40" creationId="{633E7DC5-EE80-42E0-92FC-CEC15C83D6F2}"/>
          </ac:spMkLst>
        </pc:spChg>
        <pc:spChg chg="add del">
          <ac:chgData name="David Williams" userId="35a5f6dfa23fba43" providerId="LiveId" clId="{4C242C58-BE71-49F3-AA70-17BAE1E24A94}" dt="2022-03-06T03:36:46.841" v="1522" actId="478"/>
          <ac:spMkLst>
            <pc:docMk/>
            <pc:sldMk cId="3248570397" sldId="332"/>
            <ac:spMk id="41" creationId="{F0544A2B-ABE3-43BA-ADA3-2E60C64C402A}"/>
          </ac:spMkLst>
        </pc:spChg>
        <pc:spChg chg="add del">
          <ac:chgData name="David Williams" userId="35a5f6dfa23fba43" providerId="LiveId" clId="{4C242C58-BE71-49F3-AA70-17BAE1E24A94}" dt="2022-03-06T03:36:46.841" v="1522" actId="478"/>
          <ac:spMkLst>
            <pc:docMk/>
            <pc:sldMk cId="3248570397" sldId="332"/>
            <ac:spMk id="42" creationId="{BC368FDD-71F0-410F-9BFE-B85722C72956}"/>
          </ac:spMkLst>
        </pc:spChg>
        <pc:spChg chg="add del">
          <ac:chgData name="David Williams" userId="35a5f6dfa23fba43" providerId="LiveId" clId="{4C242C58-BE71-49F3-AA70-17BAE1E24A94}" dt="2022-03-06T03:36:46.841" v="1522" actId="478"/>
          <ac:spMkLst>
            <pc:docMk/>
            <pc:sldMk cId="3248570397" sldId="332"/>
            <ac:spMk id="43" creationId="{47362BBA-F7B6-42B4-8DD1-4E96D8FB545C}"/>
          </ac:spMkLst>
        </pc:spChg>
        <pc:spChg chg="add del">
          <ac:chgData name="David Williams" userId="35a5f6dfa23fba43" providerId="LiveId" clId="{4C242C58-BE71-49F3-AA70-17BAE1E24A94}" dt="2022-03-06T03:36:46.841" v="1522" actId="478"/>
          <ac:spMkLst>
            <pc:docMk/>
            <pc:sldMk cId="3248570397" sldId="332"/>
            <ac:spMk id="44" creationId="{9767DF82-1904-4AD9-803F-3D9E54884A4B}"/>
          </ac:spMkLst>
        </pc:spChg>
        <pc:spChg chg="add del">
          <ac:chgData name="David Williams" userId="35a5f6dfa23fba43" providerId="LiveId" clId="{4C242C58-BE71-49F3-AA70-17BAE1E24A94}" dt="2022-03-06T03:36:46.841" v="1522" actId="478"/>
          <ac:spMkLst>
            <pc:docMk/>
            <pc:sldMk cId="3248570397" sldId="332"/>
            <ac:spMk id="45" creationId="{8391F1B7-5D18-4EF9-81FB-57DB73B68734}"/>
          </ac:spMkLst>
        </pc:spChg>
        <pc:spChg chg="add del">
          <ac:chgData name="David Williams" userId="35a5f6dfa23fba43" providerId="LiveId" clId="{4C242C58-BE71-49F3-AA70-17BAE1E24A94}" dt="2022-03-06T03:36:46.841" v="1522" actId="478"/>
          <ac:spMkLst>
            <pc:docMk/>
            <pc:sldMk cId="3248570397" sldId="332"/>
            <ac:spMk id="46" creationId="{6F722C44-42B1-4B68-A8FA-E2162937DEB0}"/>
          </ac:spMkLst>
        </pc:spChg>
        <pc:spChg chg="add del">
          <ac:chgData name="David Williams" userId="35a5f6dfa23fba43" providerId="LiveId" clId="{4C242C58-BE71-49F3-AA70-17BAE1E24A94}" dt="2022-03-06T03:36:46.841" v="1522" actId="478"/>
          <ac:spMkLst>
            <pc:docMk/>
            <pc:sldMk cId="3248570397" sldId="332"/>
            <ac:spMk id="47" creationId="{FC268AE5-EF3E-4E07-A245-61039C176F31}"/>
          </ac:spMkLst>
        </pc:spChg>
        <pc:spChg chg="add del">
          <ac:chgData name="David Williams" userId="35a5f6dfa23fba43" providerId="LiveId" clId="{4C242C58-BE71-49F3-AA70-17BAE1E24A94}" dt="2022-03-06T03:36:46.841" v="1522" actId="478"/>
          <ac:spMkLst>
            <pc:docMk/>
            <pc:sldMk cId="3248570397" sldId="332"/>
            <ac:spMk id="48" creationId="{04E95A3F-CB20-4613-96BE-8194A37AB732}"/>
          </ac:spMkLst>
        </pc:spChg>
        <pc:spChg chg="add del">
          <ac:chgData name="David Williams" userId="35a5f6dfa23fba43" providerId="LiveId" clId="{4C242C58-BE71-49F3-AA70-17BAE1E24A94}" dt="2022-03-06T03:36:46.841" v="1522" actId="478"/>
          <ac:spMkLst>
            <pc:docMk/>
            <pc:sldMk cId="3248570397" sldId="332"/>
            <ac:spMk id="49" creationId="{910A59C6-7A13-4F29-B05C-D526A6CAF874}"/>
          </ac:spMkLst>
        </pc:spChg>
        <pc:spChg chg="add del">
          <ac:chgData name="David Williams" userId="35a5f6dfa23fba43" providerId="LiveId" clId="{4C242C58-BE71-49F3-AA70-17BAE1E24A94}" dt="2022-03-06T03:36:59.113" v="1524" actId="478"/>
          <ac:spMkLst>
            <pc:docMk/>
            <pc:sldMk cId="3248570397" sldId="332"/>
            <ac:spMk id="50" creationId="{EFB0DD49-5FFA-47C6-85F7-525473C39219}"/>
          </ac:spMkLst>
        </pc:spChg>
        <pc:spChg chg="add del">
          <ac:chgData name="David Williams" userId="35a5f6dfa23fba43" providerId="LiveId" clId="{4C242C58-BE71-49F3-AA70-17BAE1E24A94}" dt="2022-03-06T03:36:59.113" v="1524" actId="478"/>
          <ac:spMkLst>
            <pc:docMk/>
            <pc:sldMk cId="3248570397" sldId="332"/>
            <ac:spMk id="51" creationId="{8FF579C4-D083-4C98-A3C4-577F41060EFA}"/>
          </ac:spMkLst>
        </pc:spChg>
        <pc:spChg chg="add del">
          <ac:chgData name="David Williams" userId="35a5f6dfa23fba43" providerId="LiveId" clId="{4C242C58-BE71-49F3-AA70-17BAE1E24A94}" dt="2022-03-06T03:36:59.113" v="1524" actId="478"/>
          <ac:spMkLst>
            <pc:docMk/>
            <pc:sldMk cId="3248570397" sldId="332"/>
            <ac:spMk id="52" creationId="{CBED627A-A3EC-4D77-8DCD-ED215ADCE153}"/>
          </ac:spMkLst>
        </pc:spChg>
        <pc:spChg chg="add del">
          <ac:chgData name="David Williams" userId="35a5f6dfa23fba43" providerId="LiveId" clId="{4C242C58-BE71-49F3-AA70-17BAE1E24A94}" dt="2022-03-06T03:36:59.113" v="1524" actId="478"/>
          <ac:spMkLst>
            <pc:docMk/>
            <pc:sldMk cId="3248570397" sldId="332"/>
            <ac:spMk id="53" creationId="{01732738-3D66-4CEC-8E12-E0DB89C8FABE}"/>
          </ac:spMkLst>
        </pc:spChg>
        <pc:spChg chg="add del">
          <ac:chgData name="David Williams" userId="35a5f6dfa23fba43" providerId="LiveId" clId="{4C242C58-BE71-49F3-AA70-17BAE1E24A94}" dt="2022-03-06T03:36:31.548" v="1521" actId="478"/>
          <ac:spMkLst>
            <pc:docMk/>
            <pc:sldMk cId="3248570397" sldId="332"/>
            <ac:spMk id="54" creationId="{FD6CAE17-5991-4FFD-9CDB-B503247B5F5F}"/>
          </ac:spMkLst>
        </pc:spChg>
        <pc:spChg chg="add del">
          <ac:chgData name="David Williams" userId="35a5f6dfa23fba43" providerId="LiveId" clId="{4C242C58-BE71-49F3-AA70-17BAE1E24A94}" dt="2022-03-06T03:36:31.548" v="1521" actId="478"/>
          <ac:spMkLst>
            <pc:docMk/>
            <pc:sldMk cId="3248570397" sldId="332"/>
            <ac:spMk id="55" creationId="{4CB77943-7584-4688-861E-5B65C64640BA}"/>
          </ac:spMkLst>
        </pc:spChg>
        <pc:spChg chg="add del">
          <ac:chgData name="David Williams" userId="35a5f6dfa23fba43" providerId="LiveId" clId="{4C242C58-BE71-49F3-AA70-17BAE1E24A94}" dt="2022-03-06T03:36:59.113" v="1524" actId="478"/>
          <ac:spMkLst>
            <pc:docMk/>
            <pc:sldMk cId="3248570397" sldId="332"/>
            <ac:spMk id="56" creationId="{9DE58186-BED2-4837-A79B-75FC338706F3}"/>
          </ac:spMkLst>
        </pc:spChg>
        <pc:spChg chg="add del">
          <ac:chgData name="David Williams" userId="35a5f6dfa23fba43" providerId="LiveId" clId="{4C242C58-BE71-49F3-AA70-17BAE1E24A94}" dt="2022-03-06T03:37:04.402" v="1525" actId="478"/>
          <ac:spMkLst>
            <pc:docMk/>
            <pc:sldMk cId="3248570397" sldId="332"/>
            <ac:spMk id="57" creationId="{21BC6EA0-0A00-4F4F-AA17-7CD7CF5CEE44}"/>
          </ac:spMkLst>
        </pc:spChg>
        <pc:spChg chg="add del">
          <ac:chgData name="David Williams" userId="35a5f6dfa23fba43" providerId="LiveId" clId="{4C242C58-BE71-49F3-AA70-17BAE1E24A94}" dt="2022-03-06T03:37:04.402" v="1525" actId="478"/>
          <ac:spMkLst>
            <pc:docMk/>
            <pc:sldMk cId="3248570397" sldId="332"/>
            <ac:spMk id="58" creationId="{35E0159B-E282-4087-9258-5443F114D20C}"/>
          </ac:spMkLst>
        </pc:spChg>
        <pc:spChg chg="add del">
          <ac:chgData name="David Williams" userId="35a5f6dfa23fba43" providerId="LiveId" clId="{4C242C58-BE71-49F3-AA70-17BAE1E24A94}" dt="2022-03-06T03:37:04.402" v="1525" actId="478"/>
          <ac:spMkLst>
            <pc:docMk/>
            <pc:sldMk cId="3248570397" sldId="332"/>
            <ac:spMk id="59" creationId="{E606AA16-D5C1-4DF8-B6E2-1FDD61C1C0F7}"/>
          </ac:spMkLst>
        </pc:spChg>
        <pc:spChg chg="add del">
          <ac:chgData name="David Williams" userId="35a5f6dfa23fba43" providerId="LiveId" clId="{4C242C58-BE71-49F3-AA70-17BAE1E24A94}" dt="2022-03-06T03:37:04.402" v="1525" actId="478"/>
          <ac:spMkLst>
            <pc:docMk/>
            <pc:sldMk cId="3248570397" sldId="332"/>
            <ac:spMk id="60" creationId="{71CCA202-BABE-450C-83B9-19779B0968DE}"/>
          </ac:spMkLst>
        </pc:spChg>
        <pc:spChg chg="add del">
          <ac:chgData name="David Williams" userId="35a5f6dfa23fba43" providerId="LiveId" clId="{4C242C58-BE71-49F3-AA70-17BAE1E24A94}" dt="2022-03-06T03:36:50.734" v="1523" actId="478"/>
          <ac:spMkLst>
            <pc:docMk/>
            <pc:sldMk cId="3248570397" sldId="332"/>
            <ac:spMk id="61" creationId="{23973A5D-FE32-48AD-AD2E-6D1D18450065}"/>
          </ac:spMkLst>
        </pc:spChg>
        <pc:spChg chg="add del">
          <ac:chgData name="David Williams" userId="35a5f6dfa23fba43" providerId="LiveId" clId="{4C242C58-BE71-49F3-AA70-17BAE1E24A94}" dt="2022-03-06T03:36:31.548" v="1521" actId="478"/>
          <ac:spMkLst>
            <pc:docMk/>
            <pc:sldMk cId="3248570397" sldId="332"/>
            <ac:spMk id="62" creationId="{D0AC622B-7EDB-46DE-AC83-EE5B78AE16FD}"/>
          </ac:spMkLst>
        </pc:spChg>
        <pc:spChg chg="add del">
          <ac:chgData name="David Williams" userId="35a5f6dfa23fba43" providerId="LiveId" clId="{4C242C58-BE71-49F3-AA70-17BAE1E24A94}" dt="2022-03-06T03:36:31.548" v="1521" actId="478"/>
          <ac:spMkLst>
            <pc:docMk/>
            <pc:sldMk cId="3248570397" sldId="332"/>
            <ac:spMk id="63" creationId="{0BEB5C33-AA94-42DC-BF46-E5712CB5ECCC}"/>
          </ac:spMkLst>
        </pc:spChg>
        <pc:spChg chg="add del">
          <ac:chgData name="David Williams" userId="35a5f6dfa23fba43" providerId="LiveId" clId="{4C242C58-BE71-49F3-AA70-17BAE1E24A94}" dt="2022-03-06T03:36:59.113" v="1524" actId="478"/>
          <ac:spMkLst>
            <pc:docMk/>
            <pc:sldMk cId="3248570397" sldId="332"/>
            <ac:spMk id="64" creationId="{1C4760CD-6C10-44AF-A137-550F16885213}"/>
          </ac:spMkLst>
        </pc:spChg>
        <pc:spChg chg="add del">
          <ac:chgData name="David Williams" userId="35a5f6dfa23fba43" providerId="LiveId" clId="{4C242C58-BE71-49F3-AA70-17BAE1E24A94}" dt="2022-03-06T03:36:59.113" v="1524" actId="478"/>
          <ac:spMkLst>
            <pc:docMk/>
            <pc:sldMk cId="3248570397" sldId="332"/>
            <ac:spMk id="66" creationId="{92730FE0-EAD9-4765-B018-BEDFE3E66729}"/>
          </ac:spMkLst>
        </pc:spChg>
        <pc:spChg chg="add del">
          <ac:chgData name="David Williams" userId="35a5f6dfa23fba43" providerId="LiveId" clId="{4C242C58-BE71-49F3-AA70-17BAE1E24A94}" dt="2022-03-06T03:36:59.113" v="1524" actId="478"/>
          <ac:spMkLst>
            <pc:docMk/>
            <pc:sldMk cId="3248570397" sldId="332"/>
            <ac:spMk id="67" creationId="{CF80BC45-38C1-440A-A594-2B2872059749}"/>
          </ac:spMkLst>
        </pc:spChg>
        <pc:spChg chg="del">
          <ac:chgData name="David Williams" userId="35a5f6dfa23fba43" providerId="LiveId" clId="{4C242C58-BE71-49F3-AA70-17BAE1E24A94}" dt="2022-03-06T03:37:11.009" v="1526" actId="478"/>
          <ac:spMkLst>
            <pc:docMk/>
            <pc:sldMk cId="3248570397" sldId="332"/>
            <ac:spMk id="68" creationId="{48E059B2-8B81-42EE-B027-E577A90E4B77}"/>
          </ac:spMkLst>
        </pc:spChg>
        <pc:spChg chg="del">
          <ac:chgData name="David Williams" userId="35a5f6dfa23fba43" providerId="LiveId" clId="{4C242C58-BE71-49F3-AA70-17BAE1E24A94}" dt="2022-03-06T03:37:11.009" v="1526" actId="478"/>
          <ac:spMkLst>
            <pc:docMk/>
            <pc:sldMk cId="3248570397" sldId="332"/>
            <ac:spMk id="69" creationId="{B5F8B78C-FEFA-4CD8-B10E-1AA31F643D83}"/>
          </ac:spMkLst>
        </pc:spChg>
        <pc:spChg chg="del">
          <ac:chgData name="David Williams" userId="35a5f6dfa23fba43" providerId="LiveId" clId="{4C242C58-BE71-49F3-AA70-17BAE1E24A94}" dt="2022-03-06T03:37:11.009" v="1526" actId="478"/>
          <ac:spMkLst>
            <pc:docMk/>
            <pc:sldMk cId="3248570397" sldId="332"/>
            <ac:spMk id="70" creationId="{3997B591-675B-4B9D-ADC0-38EBEB40AC80}"/>
          </ac:spMkLst>
        </pc:spChg>
        <pc:spChg chg="del">
          <ac:chgData name="David Williams" userId="35a5f6dfa23fba43" providerId="LiveId" clId="{4C242C58-BE71-49F3-AA70-17BAE1E24A94}" dt="2022-03-06T03:37:11.009" v="1526" actId="478"/>
          <ac:spMkLst>
            <pc:docMk/>
            <pc:sldMk cId="3248570397" sldId="332"/>
            <ac:spMk id="71" creationId="{1509ACDE-1CB9-4460-805E-0993B126AF87}"/>
          </ac:spMkLst>
        </pc:spChg>
      </pc:sldChg>
      <pc:sldChg chg="addSp delSp modSp add mod">
        <pc:chgData name="David Williams" userId="35a5f6dfa23fba43" providerId="LiveId" clId="{4C242C58-BE71-49F3-AA70-17BAE1E24A94}" dt="2022-03-06T03:44:32.691" v="1704" actId="1036"/>
        <pc:sldMkLst>
          <pc:docMk/>
          <pc:sldMk cId="3408493519" sldId="332"/>
        </pc:sldMkLst>
        <pc:spChg chg="del">
          <ac:chgData name="David Williams" userId="35a5f6dfa23fba43" providerId="LiveId" clId="{4C242C58-BE71-49F3-AA70-17BAE1E24A94}" dt="2022-03-06T03:43:20.358" v="1655" actId="478"/>
          <ac:spMkLst>
            <pc:docMk/>
            <pc:sldMk cId="3408493519" sldId="332"/>
            <ac:spMk id="4" creationId="{FB6E545C-8C29-4CDF-9202-909F8910C1D6}"/>
          </ac:spMkLst>
        </pc:spChg>
        <pc:spChg chg="del mod">
          <ac:chgData name="David Williams" userId="35a5f6dfa23fba43" providerId="LiveId" clId="{4C242C58-BE71-49F3-AA70-17BAE1E24A94}" dt="2022-03-06T03:43:20.358" v="1655" actId="478"/>
          <ac:spMkLst>
            <pc:docMk/>
            <pc:sldMk cId="3408493519" sldId="332"/>
            <ac:spMk id="5" creationId="{B322E347-3FD0-4F9E-AF43-207752D4CCFE}"/>
          </ac:spMkLst>
        </pc:spChg>
        <pc:spChg chg="del">
          <ac:chgData name="David Williams" userId="35a5f6dfa23fba43" providerId="LiveId" clId="{4C242C58-BE71-49F3-AA70-17BAE1E24A94}" dt="2022-03-06T03:43:16.877" v="1653" actId="478"/>
          <ac:spMkLst>
            <pc:docMk/>
            <pc:sldMk cId="3408493519" sldId="332"/>
            <ac:spMk id="6" creationId="{826BC7E1-DF6F-4B6E-9E05-863069F2F2CE}"/>
          </ac:spMkLst>
        </pc:spChg>
        <pc:spChg chg="del">
          <ac:chgData name="David Williams" userId="35a5f6dfa23fba43" providerId="LiveId" clId="{4C242C58-BE71-49F3-AA70-17BAE1E24A94}" dt="2022-03-06T03:43:42.226" v="1660" actId="478"/>
          <ac:spMkLst>
            <pc:docMk/>
            <pc:sldMk cId="3408493519" sldId="332"/>
            <ac:spMk id="12" creationId="{987E41B4-65B3-4B93-812F-2C815348D307}"/>
          </ac:spMkLst>
        </pc:spChg>
        <pc:spChg chg="add del">
          <ac:chgData name="David Williams" userId="35a5f6dfa23fba43" providerId="LiveId" clId="{4C242C58-BE71-49F3-AA70-17BAE1E24A94}" dt="2022-03-06T03:43:37.093" v="1659" actId="478"/>
          <ac:spMkLst>
            <pc:docMk/>
            <pc:sldMk cId="3408493519" sldId="332"/>
            <ac:spMk id="14" creationId="{E293A6C9-0BDD-405D-B082-3A2B0DE3A94B}"/>
          </ac:spMkLst>
        </pc:spChg>
        <pc:spChg chg="mod">
          <ac:chgData name="David Williams" userId="35a5f6dfa23fba43" providerId="LiveId" clId="{4C242C58-BE71-49F3-AA70-17BAE1E24A94}" dt="2022-03-06T03:44:32.691" v="1704" actId="1036"/>
          <ac:spMkLst>
            <pc:docMk/>
            <pc:sldMk cId="3408493519" sldId="332"/>
            <ac:spMk id="15" creationId="{2972C22C-98A3-4FF3-A5AB-B449F31E522D}"/>
          </ac:spMkLst>
        </pc:spChg>
        <pc:spChg chg="del">
          <ac:chgData name="David Williams" userId="35a5f6dfa23fba43" providerId="LiveId" clId="{4C242C58-BE71-49F3-AA70-17BAE1E24A94}" dt="2022-03-06T03:43:02.814" v="1648" actId="478"/>
          <ac:spMkLst>
            <pc:docMk/>
            <pc:sldMk cId="3408493519" sldId="332"/>
            <ac:spMk id="16" creationId="{2CF59018-D770-4C17-9818-93FCA31831C1}"/>
          </ac:spMkLst>
        </pc:spChg>
        <pc:spChg chg="del">
          <ac:chgData name="David Williams" userId="35a5f6dfa23fba43" providerId="LiveId" clId="{4C242C58-BE71-49F3-AA70-17BAE1E24A94}" dt="2022-03-06T03:43:20.358" v="1655" actId="478"/>
          <ac:spMkLst>
            <pc:docMk/>
            <pc:sldMk cId="3408493519" sldId="332"/>
            <ac:spMk id="18" creationId="{5BCE7850-35ED-4B57-9D17-0F1308DAD94E}"/>
          </ac:spMkLst>
        </pc:spChg>
        <pc:spChg chg="add del">
          <ac:chgData name="David Williams" userId="35a5f6dfa23fba43" providerId="LiveId" clId="{4C242C58-BE71-49F3-AA70-17BAE1E24A94}" dt="2022-03-06T03:43:37.093" v="1659" actId="478"/>
          <ac:spMkLst>
            <pc:docMk/>
            <pc:sldMk cId="3408493519" sldId="332"/>
            <ac:spMk id="19" creationId="{EC45153E-5988-4279-8D6A-FCE57546A0FA}"/>
          </ac:spMkLst>
        </pc:spChg>
        <pc:spChg chg="del">
          <ac:chgData name="David Williams" userId="35a5f6dfa23fba43" providerId="LiveId" clId="{4C242C58-BE71-49F3-AA70-17BAE1E24A94}" dt="2022-03-06T03:43:44.908" v="1661" actId="478"/>
          <ac:spMkLst>
            <pc:docMk/>
            <pc:sldMk cId="3408493519" sldId="332"/>
            <ac:spMk id="20" creationId="{8359224B-CA01-4680-954C-4339D0A06D40}"/>
          </ac:spMkLst>
        </pc:spChg>
        <pc:spChg chg="mod">
          <ac:chgData name="David Williams" userId="35a5f6dfa23fba43" providerId="LiveId" clId="{4C242C58-BE71-49F3-AA70-17BAE1E24A94}" dt="2022-03-06T03:44:32.691" v="1704" actId="1036"/>
          <ac:spMkLst>
            <pc:docMk/>
            <pc:sldMk cId="3408493519" sldId="332"/>
            <ac:spMk id="21" creationId="{4A15E869-DB39-424E-9599-7A66837EAE7D}"/>
          </ac:spMkLst>
        </pc:spChg>
        <pc:spChg chg="del">
          <ac:chgData name="David Williams" userId="35a5f6dfa23fba43" providerId="LiveId" clId="{4C242C58-BE71-49F3-AA70-17BAE1E24A94}" dt="2022-03-06T03:43:10.701" v="1651" actId="478"/>
          <ac:spMkLst>
            <pc:docMk/>
            <pc:sldMk cId="3408493519" sldId="332"/>
            <ac:spMk id="22" creationId="{2B15A5D5-42B0-451F-8AAF-A3D0FAF00ACC}"/>
          </ac:spMkLst>
        </pc:spChg>
        <pc:spChg chg="mod">
          <ac:chgData name="David Williams" userId="35a5f6dfa23fba43" providerId="LiveId" clId="{4C242C58-BE71-49F3-AA70-17BAE1E24A94}" dt="2022-03-06T03:44:32.691" v="1704" actId="1036"/>
          <ac:spMkLst>
            <pc:docMk/>
            <pc:sldMk cId="3408493519" sldId="332"/>
            <ac:spMk id="25" creationId="{A2F114B8-13A2-400B-95D5-6DFE1464506A}"/>
          </ac:spMkLst>
        </pc:spChg>
        <pc:spChg chg="mod">
          <ac:chgData name="David Williams" userId="35a5f6dfa23fba43" providerId="LiveId" clId="{4C242C58-BE71-49F3-AA70-17BAE1E24A94}" dt="2022-03-06T03:44:32.691" v="1704" actId="1036"/>
          <ac:spMkLst>
            <pc:docMk/>
            <pc:sldMk cId="3408493519" sldId="332"/>
            <ac:spMk id="26" creationId="{44F408C2-D5B2-408F-AFDD-E45F47997473}"/>
          </ac:spMkLst>
        </pc:spChg>
        <pc:spChg chg="mod">
          <ac:chgData name="David Williams" userId="35a5f6dfa23fba43" providerId="LiveId" clId="{4C242C58-BE71-49F3-AA70-17BAE1E24A94}" dt="2022-03-06T03:44:32.691" v="1704" actId="1036"/>
          <ac:spMkLst>
            <pc:docMk/>
            <pc:sldMk cId="3408493519" sldId="332"/>
            <ac:spMk id="27" creationId="{573A5184-4F77-4EFC-8F46-37A68E97B637}"/>
          </ac:spMkLst>
        </pc:spChg>
        <pc:spChg chg="mod">
          <ac:chgData name="David Williams" userId="35a5f6dfa23fba43" providerId="LiveId" clId="{4C242C58-BE71-49F3-AA70-17BAE1E24A94}" dt="2022-03-06T03:44:32.691" v="1704" actId="1036"/>
          <ac:spMkLst>
            <pc:docMk/>
            <pc:sldMk cId="3408493519" sldId="332"/>
            <ac:spMk id="28" creationId="{9F46F025-6B93-42F3-9EF0-581586021EF7}"/>
          </ac:spMkLst>
        </pc:spChg>
        <pc:spChg chg="mod">
          <ac:chgData name="David Williams" userId="35a5f6dfa23fba43" providerId="LiveId" clId="{4C242C58-BE71-49F3-AA70-17BAE1E24A94}" dt="2022-03-06T03:44:32.691" v="1704" actId="1036"/>
          <ac:spMkLst>
            <pc:docMk/>
            <pc:sldMk cId="3408493519" sldId="332"/>
            <ac:spMk id="29" creationId="{B8C75DBD-A8B7-4E0A-B9DF-29379B4BD951}"/>
          </ac:spMkLst>
        </pc:spChg>
        <pc:spChg chg="add del mod">
          <ac:chgData name="David Williams" userId="35a5f6dfa23fba43" providerId="LiveId" clId="{4C242C58-BE71-49F3-AA70-17BAE1E24A94}" dt="2022-03-06T03:44:32.691" v="1704" actId="1036"/>
          <ac:spMkLst>
            <pc:docMk/>
            <pc:sldMk cId="3408493519" sldId="332"/>
            <ac:spMk id="36" creationId="{243FA4F9-FC7A-4179-A621-D7E6F52AE169}"/>
          </ac:spMkLst>
        </pc:spChg>
        <pc:spChg chg="mod">
          <ac:chgData name="David Williams" userId="35a5f6dfa23fba43" providerId="LiveId" clId="{4C242C58-BE71-49F3-AA70-17BAE1E24A94}" dt="2022-03-06T03:44:32.691" v="1704" actId="1036"/>
          <ac:spMkLst>
            <pc:docMk/>
            <pc:sldMk cId="3408493519" sldId="332"/>
            <ac:spMk id="37" creationId="{C02D44B6-48EA-46ED-96EE-596343E71F37}"/>
          </ac:spMkLst>
        </pc:spChg>
        <pc:spChg chg="mod">
          <ac:chgData name="David Williams" userId="35a5f6dfa23fba43" providerId="LiveId" clId="{4C242C58-BE71-49F3-AA70-17BAE1E24A94}" dt="2022-03-06T03:44:32.691" v="1704" actId="1036"/>
          <ac:spMkLst>
            <pc:docMk/>
            <pc:sldMk cId="3408493519" sldId="332"/>
            <ac:spMk id="38" creationId="{85604B21-BD32-4302-9F79-13A72586DAAA}"/>
          </ac:spMkLst>
        </pc:spChg>
        <pc:spChg chg="del">
          <ac:chgData name="David Williams" userId="35a5f6dfa23fba43" providerId="LiveId" clId="{4C242C58-BE71-49F3-AA70-17BAE1E24A94}" dt="2022-03-06T03:43:02.814" v="1648" actId="478"/>
          <ac:spMkLst>
            <pc:docMk/>
            <pc:sldMk cId="3408493519" sldId="332"/>
            <ac:spMk id="39" creationId="{6DCE6493-37E4-4A9F-AD3E-2B4CD7C89D43}"/>
          </ac:spMkLst>
        </pc:spChg>
        <pc:spChg chg="del">
          <ac:chgData name="David Williams" userId="35a5f6dfa23fba43" providerId="LiveId" clId="{4C242C58-BE71-49F3-AA70-17BAE1E24A94}" dt="2022-03-06T03:43:02.814" v="1648" actId="478"/>
          <ac:spMkLst>
            <pc:docMk/>
            <pc:sldMk cId="3408493519" sldId="332"/>
            <ac:spMk id="40" creationId="{633E7DC5-EE80-42E0-92FC-CEC15C83D6F2}"/>
          </ac:spMkLst>
        </pc:spChg>
        <pc:spChg chg="del">
          <ac:chgData name="David Williams" userId="35a5f6dfa23fba43" providerId="LiveId" clId="{4C242C58-BE71-49F3-AA70-17BAE1E24A94}" dt="2022-03-06T03:43:02.814" v="1648" actId="478"/>
          <ac:spMkLst>
            <pc:docMk/>
            <pc:sldMk cId="3408493519" sldId="332"/>
            <ac:spMk id="41" creationId="{F0544A2B-ABE3-43BA-ADA3-2E60C64C402A}"/>
          </ac:spMkLst>
        </pc:spChg>
        <pc:spChg chg="del">
          <ac:chgData name="David Williams" userId="35a5f6dfa23fba43" providerId="LiveId" clId="{4C242C58-BE71-49F3-AA70-17BAE1E24A94}" dt="2022-03-06T03:43:02.814" v="1648" actId="478"/>
          <ac:spMkLst>
            <pc:docMk/>
            <pc:sldMk cId="3408493519" sldId="332"/>
            <ac:spMk id="42" creationId="{BC368FDD-71F0-410F-9BFE-B85722C72956}"/>
          </ac:spMkLst>
        </pc:spChg>
        <pc:spChg chg="del">
          <ac:chgData name="David Williams" userId="35a5f6dfa23fba43" providerId="LiveId" clId="{4C242C58-BE71-49F3-AA70-17BAE1E24A94}" dt="2022-03-06T03:43:02.814" v="1648" actId="478"/>
          <ac:spMkLst>
            <pc:docMk/>
            <pc:sldMk cId="3408493519" sldId="332"/>
            <ac:spMk id="43" creationId="{47362BBA-F7B6-42B4-8DD1-4E96D8FB545C}"/>
          </ac:spMkLst>
        </pc:spChg>
        <pc:spChg chg="del">
          <ac:chgData name="David Williams" userId="35a5f6dfa23fba43" providerId="LiveId" clId="{4C242C58-BE71-49F3-AA70-17BAE1E24A94}" dt="2022-03-06T03:43:02.814" v="1648" actId="478"/>
          <ac:spMkLst>
            <pc:docMk/>
            <pc:sldMk cId="3408493519" sldId="332"/>
            <ac:spMk id="44" creationId="{9767DF82-1904-4AD9-803F-3D9E54884A4B}"/>
          </ac:spMkLst>
        </pc:spChg>
        <pc:spChg chg="del">
          <ac:chgData name="David Williams" userId="35a5f6dfa23fba43" providerId="LiveId" clId="{4C242C58-BE71-49F3-AA70-17BAE1E24A94}" dt="2022-03-06T03:43:02.814" v="1648" actId="478"/>
          <ac:spMkLst>
            <pc:docMk/>
            <pc:sldMk cId="3408493519" sldId="332"/>
            <ac:spMk id="45" creationId="{8391F1B7-5D18-4EF9-81FB-57DB73B68734}"/>
          </ac:spMkLst>
        </pc:spChg>
        <pc:spChg chg="del">
          <ac:chgData name="David Williams" userId="35a5f6dfa23fba43" providerId="LiveId" clId="{4C242C58-BE71-49F3-AA70-17BAE1E24A94}" dt="2022-03-06T03:43:02.814" v="1648" actId="478"/>
          <ac:spMkLst>
            <pc:docMk/>
            <pc:sldMk cId="3408493519" sldId="332"/>
            <ac:spMk id="46" creationId="{6F722C44-42B1-4B68-A8FA-E2162937DEB0}"/>
          </ac:spMkLst>
        </pc:spChg>
        <pc:spChg chg="del">
          <ac:chgData name="David Williams" userId="35a5f6dfa23fba43" providerId="LiveId" clId="{4C242C58-BE71-49F3-AA70-17BAE1E24A94}" dt="2022-03-06T03:43:02.814" v="1648" actId="478"/>
          <ac:spMkLst>
            <pc:docMk/>
            <pc:sldMk cId="3408493519" sldId="332"/>
            <ac:spMk id="47" creationId="{FC268AE5-EF3E-4E07-A245-61039C176F31}"/>
          </ac:spMkLst>
        </pc:spChg>
        <pc:spChg chg="del">
          <ac:chgData name="David Williams" userId="35a5f6dfa23fba43" providerId="LiveId" clId="{4C242C58-BE71-49F3-AA70-17BAE1E24A94}" dt="2022-03-06T03:43:02.814" v="1648" actId="478"/>
          <ac:spMkLst>
            <pc:docMk/>
            <pc:sldMk cId="3408493519" sldId="332"/>
            <ac:spMk id="48" creationId="{04E95A3F-CB20-4613-96BE-8194A37AB732}"/>
          </ac:spMkLst>
        </pc:spChg>
        <pc:spChg chg="del">
          <ac:chgData name="David Williams" userId="35a5f6dfa23fba43" providerId="LiveId" clId="{4C242C58-BE71-49F3-AA70-17BAE1E24A94}" dt="2022-03-06T03:43:02.814" v="1648" actId="478"/>
          <ac:spMkLst>
            <pc:docMk/>
            <pc:sldMk cId="3408493519" sldId="332"/>
            <ac:spMk id="49" creationId="{910A59C6-7A13-4F29-B05C-D526A6CAF874}"/>
          </ac:spMkLst>
        </pc:spChg>
        <pc:spChg chg="del">
          <ac:chgData name="David Williams" userId="35a5f6dfa23fba43" providerId="LiveId" clId="{4C242C58-BE71-49F3-AA70-17BAE1E24A94}" dt="2022-03-06T03:43:09.286" v="1650" actId="478"/>
          <ac:spMkLst>
            <pc:docMk/>
            <pc:sldMk cId="3408493519" sldId="332"/>
            <ac:spMk id="50" creationId="{EFB0DD49-5FFA-47C6-85F7-525473C39219}"/>
          </ac:spMkLst>
        </pc:spChg>
        <pc:spChg chg="del">
          <ac:chgData name="David Williams" userId="35a5f6dfa23fba43" providerId="LiveId" clId="{4C242C58-BE71-49F3-AA70-17BAE1E24A94}" dt="2022-03-06T03:43:09.286" v="1650" actId="478"/>
          <ac:spMkLst>
            <pc:docMk/>
            <pc:sldMk cId="3408493519" sldId="332"/>
            <ac:spMk id="51" creationId="{8FF579C4-D083-4C98-A3C4-577F41060EFA}"/>
          </ac:spMkLst>
        </pc:spChg>
        <pc:spChg chg="del">
          <ac:chgData name="David Williams" userId="35a5f6dfa23fba43" providerId="LiveId" clId="{4C242C58-BE71-49F3-AA70-17BAE1E24A94}" dt="2022-03-06T03:43:09.286" v="1650" actId="478"/>
          <ac:spMkLst>
            <pc:docMk/>
            <pc:sldMk cId="3408493519" sldId="332"/>
            <ac:spMk id="52" creationId="{CBED627A-A3EC-4D77-8DCD-ED215ADCE153}"/>
          </ac:spMkLst>
        </pc:spChg>
        <pc:spChg chg="del">
          <ac:chgData name="David Williams" userId="35a5f6dfa23fba43" providerId="LiveId" clId="{4C242C58-BE71-49F3-AA70-17BAE1E24A94}" dt="2022-03-06T03:43:09.286" v="1650" actId="478"/>
          <ac:spMkLst>
            <pc:docMk/>
            <pc:sldMk cId="3408493519" sldId="332"/>
            <ac:spMk id="53" creationId="{01732738-3D66-4CEC-8E12-E0DB89C8FABE}"/>
          </ac:spMkLst>
        </pc:spChg>
        <pc:spChg chg="mod">
          <ac:chgData name="David Williams" userId="35a5f6dfa23fba43" providerId="LiveId" clId="{4C242C58-BE71-49F3-AA70-17BAE1E24A94}" dt="2022-03-06T03:44:32.691" v="1704" actId="1036"/>
          <ac:spMkLst>
            <pc:docMk/>
            <pc:sldMk cId="3408493519" sldId="332"/>
            <ac:spMk id="54" creationId="{FD6CAE17-5991-4FFD-9CDB-B503247B5F5F}"/>
          </ac:spMkLst>
        </pc:spChg>
        <pc:spChg chg="mod">
          <ac:chgData name="David Williams" userId="35a5f6dfa23fba43" providerId="LiveId" clId="{4C242C58-BE71-49F3-AA70-17BAE1E24A94}" dt="2022-03-06T03:44:32.691" v="1704" actId="1036"/>
          <ac:spMkLst>
            <pc:docMk/>
            <pc:sldMk cId="3408493519" sldId="332"/>
            <ac:spMk id="55" creationId="{4CB77943-7584-4688-861E-5B65C64640BA}"/>
          </ac:spMkLst>
        </pc:spChg>
        <pc:spChg chg="del">
          <ac:chgData name="David Williams" userId="35a5f6dfa23fba43" providerId="LiveId" clId="{4C242C58-BE71-49F3-AA70-17BAE1E24A94}" dt="2022-03-06T03:43:09.286" v="1650" actId="478"/>
          <ac:spMkLst>
            <pc:docMk/>
            <pc:sldMk cId="3408493519" sldId="332"/>
            <ac:spMk id="56" creationId="{9DE58186-BED2-4837-A79B-75FC338706F3}"/>
          </ac:spMkLst>
        </pc:spChg>
        <pc:spChg chg="del">
          <ac:chgData name="David Williams" userId="35a5f6dfa23fba43" providerId="LiveId" clId="{4C242C58-BE71-49F3-AA70-17BAE1E24A94}" dt="2022-03-06T03:43:13.531" v="1652" actId="478"/>
          <ac:spMkLst>
            <pc:docMk/>
            <pc:sldMk cId="3408493519" sldId="332"/>
            <ac:spMk id="57" creationId="{21BC6EA0-0A00-4F4F-AA17-7CD7CF5CEE44}"/>
          </ac:spMkLst>
        </pc:spChg>
        <pc:spChg chg="del">
          <ac:chgData name="David Williams" userId="35a5f6dfa23fba43" providerId="LiveId" clId="{4C242C58-BE71-49F3-AA70-17BAE1E24A94}" dt="2022-03-06T03:43:13.531" v="1652" actId="478"/>
          <ac:spMkLst>
            <pc:docMk/>
            <pc:sldMk cId="3408493519" sldId="332"/>
            <ac:spMk id="58" creationId="{35E0159B-E282-4087-9258-5443F114D20C}"/>
          </ac:spMkLst>
        </pc:spChg>
        <pc:spChg chg="del">
          <ac:chgData name="David Williams" userId="35a5f6dfa23fba43" providerId="LiveId" clId="{4C242C58-BE71-49F3-AA70-17BAE1E24A94}" dt="2022-03-06T03:43:13.531" v="1652" actId="478"/>
          <ac:spMkLst>
            <pc:docMk/>
            <pc:sldMk cId="3408493519" sldId="332"/>
            <ac:spMk id="59" creationId="{E606AA16-D5C1-4DF8-B6E2-1FDD61C1C0F7}"/>
          </ac:spMkLst>
        </pc:spChg>
        <pc:spChg chg="del">
          <ac:chgData name="David Williams" userId="35a5f6dfa23fba43" providerId="LiveId" clId="{4C242C58-BE71-49F3-AA70-17BAE1E24A94}" dt="2022-03-06T03:43:13.531" v="1652" actId="478"/>
          <ac:spMkLst>
            <pc:docMk/>
            <pc:sldMk cId="3408493519" sldId="332"/>
            <ac:spMk id="60" creationId="{71CCA202-BABE-450C-83B9-19779B0968DE}"/>
          </ac:spMkLst>
        </pc:spChg>
        <pc:spChg chg="del">
          <ac:chgData name="David Williams" userId="35a5f6dfa23fba43" providerId="LiveId" clId="{4C242C58-BE71-49F3-AA70-17BAE1E24A94}" dt="2022-03-06T03:43:04.233" v="1649" actId="478"/>
          <ac:spMkLst>
            <pc:docMk/>
            <pc:sldMk cId="3408493519" sldId="332"/>
            <ac:spMk id="61" creationId="{23973A5D-FE32-48AD-AD2E-6D1D18450065}"/>
          </ac:spMkLst>
        </pc:spChg>
        <pc:spChg chg="mod">
          <ac:chgData name="David Williams" userId="35a5f6dfa23fba43" providerId="LiveId" clId="{4C242C58-BE71-49F3-AA70-17BAE1E24A94}" dt="2022-03-06T03:44:32.691" v="1704" actId="1036"/>
          <ac:spMkLst>
            <pc:docMk/>
            <pc:sldMk cId="3408493519" sldId="332"/>
            <ac:spMk id="62" creationId="{D0AC622B-7EDB-46DE-AC83-EE5B78AE16FD}"/>
          </ac:spMkLst>
        </pc:spChg>
        <pc:spChg chg="mod">
          <ac:chgData name="David Williams" userId="35a5f6dfa23fba43" providerId="LiveId" clId="{4C242C58-BE71-49F3-AA70-17BAE1E24A94}" dt="2022-03-06T03:44:32.691" v="1704" actId="1036"/>
          <ac:spMkLst>
            <pc:docMk/>
            <pc:sldMk cId="3408493519" sldId="332"/>
            <ac:spMk id="63" creationId="{0BEB5C33-AA94-42DC-BF46-E5712CB5ECCC}"/>
          </ac:spMkLst>
        </pc:spChg>
        <pc:spChg chg="del">
          <ac:chgData name="David Williams" userId="35a5f6dfa23fba43" providerId="LiveId" clId="{4C242C58-BE71-49F3-AA70-17BAE1E24A94}" dt="2022-03-06T03:43:09.286" v="1650" actId="478"/>
          <ac:spMkLst>
            <pc:docMk/>
            <pc:sldMk cId="3408493519" sldId="332"/>
            <ac:spMk id="64" creationId="{1C4760CD-6C10-44AF-A137-550F16885213}"/>
          </ac:spMkLst>
        </pc:spChg>
        <pc:spChg chg="mod">
          <ac:chgData name="David Williams" userId="35a5f6dfa23fba43" providerId="LiveId" clId="{4C242C58-BE71-49F3-AA70-17BAE1E24A94}" dt="2022-03-06T03:44:32.691" v="1704" actId="1036"/>
          <ac:spMkLst>
            <pc:docMk/>
            <pc:sldMk cId="3408493519" sldId="332"/>
            <ac:spMk id="65" creationId="{71A74F72-3B4D-4350-BF92-F760FDCA3389}"/>
          </ac:spMkLst>
        </pc:spChg>
        <pc:spChg chg="del">
          <ac:chgData name="David Williams" userId="35a5f6dfa23fba43" providerId="LiveId" clId="{4C242C58-BE71-49F3-AA70-17BAE1E24A94}" dt="2022-03-06T03:43:09.286" v="1650" actId="478"/>
          <ac:spMkLst>
            <pc:docMk/>
            <pc:sldMk cId="3408493519" sldId="332"/>
            <ac:spMk id="66" creationId="{92730FE0-EAD9-4765-B018-BEDFE3E66729}"/>
          </ac:spMkLst>
        </pc:spChg>
        <pc:spChg chg="del">
          <ac:chgData name="David Williams" userId="35a5f6dfa23fba43" providerId="LiveId" clId="{4C242C58-BE71-49F3-AA70-17BAE1E24A94}" dt="2022-03-06T03:43:09.286" v="1650" actId="478"/>
          <ac:spMkLst>
            <pc:docMk/>
            <pc:sldMk cId="3408493519" sldId="332"/>
            <ac:spMk id="67" creationId="{CF80BC45-38C1-440A-A594-2B2872059749}"/>
          </ac:spMkLst>
        </pc:spChg>
        <pc:spChg chg="add del">
          <ac:chgData name="David Williams" userId="35a5f6dfa23fba43" providerId="LiveId" clId="{4C242C58-BE71-49F3-AA70-17BAE1E24A94}" dt="2022-03-06T03:43:37.093" v="1659" actId="478"/>
          <ac:spMkLst>
            <pc:docMk/>
            <pc:sldMk cId="3408493519" sldId="332"/>
            <ac:spMk id="68" creationId="{48E059B2-8B81-42EE-B027-E577A90E4B77}"/>
          </ac:spMkLst>
        </pc:spChg>
        <pc:spChg chg="add del">
          <ac:chgData name="David Williams" userId="35a5f6dfa23fba43" providerId="LiveId" clId="{4C242C58-BE71-49F3-AA70-17BAE1E24A94}" dt="2022-03-06T03:43:37.093" v="1659" actId="478"/>
          <ac:spMkLst>
            <pc:docMk/>
            <pc:sldMk cId="3408493519" sldId="332"/>
            <ac:spMk id="69" creationId="{B5F8B78C-FEFA-4CD8-B10E-1AA31F643D83}"/>
          </ac:spMkLst>
        </pc:spChg>
        <pc:spChg chg="del">
          <ac:chgData name="David Williams" userId="35a5f6dfa23fba43" providerId="LiveId" clId="{4C242C58-BE71-49F3-AA70-17BAE1E24A94}" dt="2022-03-06T03:43:24.716" v="1656" actId="478"/>
          <ac:spMkLst>
            <pc:docMk/>
            <pc:sldMk cId="3408493519" sldId="332"/>
            <ac:spMk id="70" creationId="{3997B591-675B-4B9D-ADC0-38EBEB40AC80}"/>
          </ac:spMkLst>
        </pc:spChg>
        <pc:spChg chg="del">
          <ac:chgData name="David Williams" userId="35a5f6dfa23fba43" providerId="LiveId" clId="{4C242C58-BE71-49F3-AA70-17BAE1E24A94}" dt="2022-03-06T03:43:24.716" v="1656" actId="478"/>
          <ac:spMkLst>
            <pc:docMk/>
            <pc:sldMk cId="3408493519" sldId="332"/>
            <ac:spMk id="71" creationId="{1509ACDE-1CB9-4460-805E-0993B126AF87}"/>
          </ac:spMkLst>
        </pc:spChg>
        <pc:picChg chg="mod">
          <ac:chgData name="David Williams" userId="35a5f6dfa23fba43" providerId="LiveId" clId="{4C242C58-BE71-49F3-AA70-17BAE1E24A94}" dt="2022-03-06T03:44:32.691" v="1704" actId="1036"/>
          <ac:picMkLst>
            <pc:docMk/>
            <pc:sldMk cId="3408493519" sldId="332"/>
            <ac:picMk id="3" creationId="{8C318699-C424-4445-8331-1E7EC6C3ECB1}"/>
          </ac:picMkLst>
        </pc:picChg>
      </pc:sldChg>
      <pc:sldChg chg="addSp delSp modSp add del mod">
        <pc:chgData name="David Williams" userId="35a5f6dfa23fba43" providerId="LiveId" clId="{4C242C58-BE71-49F3-AA70-17BAE1E24A94}" dt="2022-03-06T03:42:45.836" v="1646" actId="2696"/>
        <pc:sldMkLst>
          <pc:docMk/>
          <pc:sldMk cId="1227821644" sldId="333"/>
        </pc:sldMkLst>
        <pc:spChg chg="del">
          <ac:chgData name="David Williams" userId="35a5f6dfa23fba43" providerId="LiveId" clId="{4C242C58-BE71-49F3-AA70-17BAE1E24A94}" dt="2022-03-06T03:37:38.099" v="1529" actId="478"/>
          <ac:spMkLst>
            <pc:docMk/>
            <pc:sldMk cId="1227821644" sldId="333"/>
            <ac:spMk id="4" creationId="{FB6E545C-8C29-4CDF-9202-909F8910C1D6}"/>
          </ac:spMkLst>
        </pc:spChg>
        <pc:spChg chg="del">
          <ac:chgData name="David Williams" userId="35a5f6dfa23fba43" providerId="LiveId" clId="{4C242C58-BE71-49F3-AA70-17BAE1E24A94}" dt="2022-03-06T03:37:38.099" v="1529" actId="478"/>
          <ac:spMkLst>
            <pc:docMk/>
            <pc:sldMk cId="1227821644" sldId="333"/>
            <ac:spMk id="5" creationId="{B322E347-3FD0-4F9E-AF43-207752D4CCFE}"/>
          </ac:spMkLst>
        </pc:spChg>
        <pc:spChg chg="del">
          <ac:chgData name="David Williams" userId="35a5f6dfa23fba43" providerId="LiveId" clId="{4C242C58-BE71-49F3-AA70-17BAE1E24A94}" dt="2022-03-06T03:37:38.099" v="1529" actId="478"/>
          <ac:spMkLst>
            <pc:docMk/>
            <pc:sldMk cId="1227821644" sldId="333"/>
            <ac:spMk id="6" creationId="{826BC7E1-DF6F-4B6E-9E05-863069F2F2CE}"/>
          </ac:spMkLst>
        </pc:spChg>
        <pc:spChg chg="del">
          <ac:chgData name="David Williams" userId="35a5f6dfa23fba43" providerId="LiveId" clId="{4C242C58-BE71-49F3-AA70-17BAE1E24A94}" dt="2022-03-06T03:37:38.099" v="1529" actId="478"/>
          <ac:spMkLst>
            <pc:docMk/>
            <pc:sldMk cId="1227821644" sldId="333"/>
            <ac:spMk id="18" creationId="{5BCE7850-35ED-4B57-9D17-0F1308DAD94E}"/>
          </ac:spMkLst>
        </pc:spChg>
        <pc:spChg chg="add del mod">
          <ac:chgData name="David Williams" userId="35a5f6dfa23fba43" providerId="LiveId" clId="{4C242C58-BE71-49F3-AA70-17BAE1E24A94}" dt="2022-03-06T03:42:26.371" v="1645"/>
          <ac:spMkLst>
            <pc:docMk/>
            <pc:sldMk cId="1227821644" sldId="333"/>
            <ac:spMk id="20" creationId="{85658E0D-BE06-4156-9892-3F1C41BC4924}"/>
          </ac:spMkLst>
        </pc:spChg>
        <pc:spChg chg="add del mod">
          <ac:chgData name="David Williams" userId="35a5f6dfa23fba43" providerId="LiveId" clId="{4C242C58-BE71-49F3-AA70-17BAE1E24A94}" dt="2022-03-06T03:42:26.371" v="1645"/>
          <ac:spMkLst>
            <pc:docMk/>
            <pc:sldMk cId="1227821644" sldId="333"/>
            <ac:spMk id="21" creationId="{C55116E5-E151-4B80-905B-799C7E780577}"/>
          </ac:spMkLst>
        </pc:spChg>
        <pc:spChg chg="mod">
          <ac:chgData name="David Williams" userId="35a5f6dfa23fba43" providerId="LiveId" clId="{4C242C58-BE71-49F3-AA70-17BAE1E24A94}" dt="2022-03-06T03:38:11.592" v="1636" actId="1037"/>
          <ac:spMkLst>
            <pc:docMk/>
            <pc:sldMk cId="1227821644" sldId="333"/>
            <ac:spMk id="25" creationId="{A2F114B8-13A2-400B-95D5-6DFE1464506A}"/>
          </ac:spMkLst>
        </pc:spChg>
        <pc:spChg chg="mod">
          <ac:chgData name="David Williams" userId="35a5f6dfa23fba43" providerId="LiveId" clId="{4C242C58-BE71-49F3-AA70-17BAE1E24A94}" dt="2022-03-06T03:38:11.592" v="1636" actId="1037"/>
          <ac:spMkLst>
            <pc:docMk/>
            <pc:sldMk cId="1227821644" sldId="333"/>
            <ac:spMk id="26" creationId="{44F408C2-D5B2-408F-AFDD-E45F47997473}"/>
          </ac:spMkLst>
        </pc:spChg>
        <pc:spChg chg="mod">
          <ac:chgData name="David Williams" userId="35a5f6dfa23fba43" providerId="LiveId" clId="{4C242C58-BE71-49F3-AA70-17BAE1E24A94}" dt="2022-03-06T03:38:11.592" v="1636" actId="1037"/>
          <ac:spMkLst>
            <pc:docMk/>
            <pc:sldMk cId="1227821644" sldId="333"/>
            <ac:spMk id="27" creationId="{573A5184-4F77-4EFC-8F46-37A68E97B637}"/>
          </ac:spMkLst>
        </pc:spChg>
        <pc:spChg chg="mod">
          <ac:chgData name="David Williams" userId="35a5f6dfa23fba43" providerId="LiveId" clId="{4C242C58-BE71-49F3-AA70-17BAE1E24A94}" dt="2022-03-06T03:38:11.592" v="1636" actId="1037"/>
          <ac:spMkLst>
            <pc:docMk/>
            <pc:sldMk cId="1227821644" sldId="333"/>
            <ac:spMk id="28" creationId="{9F46F025-6B93-42F3-9EF0-581586021EF7}"/>
          </ac:spMkLst>
        </pc:spChg>
        <pc:spChg chg="mod">
          <ac:chgData name="David Williams" userId="35a5f6dfa23fba43" providerId="LiveId" clId="{4C242C58-BE71-49F3-AA70-17BAE1E24A94}" dt="2022-03-06T03:38:11.592" v="1636" actId="1037"/>
          <ac:spMkLst>
            <pc:docMk/>
            <pc:sldMk cId="1227821644" sldId="333"/>
            <ac:spMk id="29" creationId="{B8C75DBD-A8B7-4E0A-B9DF-29379B4BD951}"/>
          </ac:spMkLst>
        </pc:spChg>
        <pc:spChg chg="mod">
          <ac:chgData name="David Williams" userId="35a5f6dfa23fba43" providerId="LiveId" clId="{4C242C58-BE71-49F3-AA70-17BAE1E24A94}" dt="2022-03-06T03:38:11.592" v="1636" actId="1037"/>
          <ac:spMkLst>
            <pc:docMk/>
            <pc:sldMk cId="1227821644" sldId="333"/>
            <ac:spMk id="36" creationId="{243FA4F9-FC7A-4179-A621-D7E6F52AE169}"/>
          </ac:spMkLst>
        </pc:spChg>
        <pc:spChg chg="mod">
          <ac:chgData name="David Williams" userId="35a5f6dfa23fba43" providerId="LiveId" clId="{4C242C58-BE71-49F3-AA70-17BAE1E24A94}" dt="2022-03-06T03:38:11.592" v="1636" actId="1037"/>
          <ac:spMkLst>
            <pc:docMk/>
            <pc:sldMk cId="1227821644" sldId="333"/>
            <ac:spMk id="37" creationId="{C02D44B6-48EA-46ED-96EE-596343E71F37}"/>
          </ac:spMkLst>
        </pc:spChg>
        <pc:spChg chg="mod">
          <ac:chgData name="David Williams" userId="35a5f6dfa23fba43" providerId="LiveId" clId="{4C242C58-BE71-49F3-AA70-17BAE1E24A94}" dt="2022-03-06T03:38:11.592" v="1636" actId="1037"/>
          <ac:spMkLst>
            <pc:docMk/>
            <pc:sldMk cId="1227821644" sldId="333"/>
            <ac:spMk id="38" creationId="{85604B21-BD32-4302-9F79-13A72586DAAA}"/>
          </ac:spMkLst>
        </pc:spChg>
        <pc:spChg chg="mod">
          <ac:chgData name="David Williams" userId="35a5f6dfa23fba43" providerId="LiveId" clId="{4C242C58-BE71-49F3-AA70-17BAE1E24A94}" dt="2022-03-06T03:38:11.592" v="1636" actId="1037"/>
          <ac:spMkLst>
            <pc:docMk/>
            <pc:sldMk cId="1227821644" sldId="333"/>
            <ac:spMk id="54" creationId="{FD6CAE17-5991-4FFD-9CDB-B503247B5F5F}"/>
          </ac:spMkLst>
        </pc:spChg>
        <pc:spChg chg="mod">
          <ac:chgData name="David Williams" userId="35a5f6dfa23fba43" providerId="LiveId" clId="{4C242C58-BE71-49F3-AA70-17BAE1E24A94}" dt="2022-03-06T03:38:11.592" v="1636" actId="1037"/>
          <ac:spMkLst>
            <pc:docMk/>
            <pc:sldMk cId="1227821644" sldId="333"/>
            <ac:spMk id="55" creationId="{4CB77943-7584-4688-861E-5B65C64640BA}"/>
          </ac:spMkLst>
        </pc:spChg>
        <pc:spChg chg="mod">
          <ac:chgData name="David Williams" userId="35a5f6dfa23fba43" providerId="LiveId" clId="{4C242C58-BE71-49F3-AA70-17BAE1E24A94}" dt="2022-03-06T03:38:11.592" v="1636" actId="1037"/>
          <ac:spMkLst>
            <pc:docMk/>
            <pc:sldMk cId="1227821644" sldId="333"/>
            <ac:spMk id="62" creationId="{D0AC622B-7EDB-46DE-AC83-EE5B78AE16FD}"/>
          </ac:spMkLst>
        </pc:spChg>
        <pc:spChg chg="mod">
          <ac:chgData name="David Williams" userId="35a5f6dfa23fba43" providerId="LiveId" clId="{4C242C58-BE71-49F3-AA70-17BAE1E24A94}" dt="2022-03-06T03:38:11.592" v="1636" actId="1037"/>
          <ac:spMkLst>
            <pc:docMk/>
            <pc:sldMk cId="1227821644" sldId="333"/>
            <ac:spMk id="63" creationId="{0BEB5C33-AA94-42DC-BF46-E5712CB5ECCC}"/>
          </ac:spMkLst>
        </pc:spChg>
        <pc:spChg chg="mod">
          <ac:chgData name="David Williams" userId="35a5f6dfa23fba43" providerId="LiveId" clId="{4C242C58-BE71-49F3-AA70-17BAE1E24A94}" dt="2022-03-06T03:38:11.592" v="1636" actId="1037"/>
          <ac:spMkLst>
            <pc:docMk/>
            <pc:sldMk cId="1227821644" sldId="333"/>
            <ac:spMk id="65" creationId="{71A74F72-3B4D-4350-BF92-F760FDCA3389}"/>
          </ac:spMkLst>
        </pc:spChg>
        <pc:picChg chg="mod">
          <ac:chgData name="David Williams" userId="35a5f6dfa23fba43" providerId="LiveId" clId="{4C242C58-BE71-49F3-AA70-17BAE1E24A94}" dt="2022-03-06T03:38:11.592" v="1636" actId="1037"/>
          <ac:picMkLst>
            <pc:docMk/>
            <pc:sldMk cId="1227821644" sldId="333"/>
            <ac:picMk id="3" creationId="{8C318699-C424-4445-8331-1E7EC6C3ECB1}"/>
          </ac:picMkLst>
        </pc:picChg>
      </pc:sldChg>
      <pc:sldChg chg="modSp add del mod">
        <pc:chgData name="David Williams" userId="35a5f6dfa23fba43" providerId="LiveId" clId="{4C242C58-BE71-49F3-AA70-17BAE1E24A94}" dt="2022-03-06T00:10:20.682" v="1225" actId="2696"/>
        <pc:sldMkLst>
          <pc:docMk/>
          <pc:sldMk cId="2965451358" sldId="333"/>
        </pc:sldMkLst>
        <pc:spChg chg="mod">
          <ac:chgData name="David Williams" userId="35a5f6dfa23fba43" providerId="LiveId" clId="{4C242C58-BE71-49F3-AA70-17BAE1E24A94}" dt="2022-03-05T19:27:27.435" v="136" actId="1076"/>
          <ac:spMkLst>
            <pc:docMk/>
            <pc:sldMk cId="2965451358" sldId="333"/>
            <ac:spMk id="4" creationId="{FB6E545C-8C29-4CDF-9202-909F8910C1D6}"/>
          </ac:spMkLst>
        </pc:spChg>
        <pc:spChg chg="mod">
          <ac:chgData name="David Williams" userId="35a5f6dfa23fba43" providerId="LiveId" clId="{4C242C58-BE71-49F3-AA70-17BAE1E24A94}" dt="2022-03-05T19:27:27.435" v="136" actId="1076"/>
          <ac:spMkLst>
            <pc:docMk/>
            <pc:sldMk cId="2965451358" sldId="333"/>
            <ac:spMk id="5" creationId="{B322E347-3FD0-4F9E-AF43-207752D4CCFE}"/>
          </ac:spMkLst>
        </pc:spChg>
        <pc:spChg chg="mod">
          <ac:chgData name="David Williams" userId="35a5f6dfa23fba43" providerId="LiveId" clId="{4C242C58-BE71-49F3-AA70-17BAE1E24A94}" dt="2022-03-05T19:27:27.435" v="136" actId="1076"/>
          <ac:spMkLst>
            <pc:docMk/>
            <pc:sldMk cId="2965451358" sldId="333"/>
            <ac:spMk id="6" creationId="{826BC7E1-DF6F-4B6E-9E05-863069F2F2CE}"/>
          </ac:spMkLst>
        </pc:spChg>
        <pc:spChg chg="mod">
          <ac:chgData name="David Williams" userId="35a5f6dfa23fba43" providerId="LiveId" clId="{4C242C58-BE71-49F3-AA70-17BAE1E24A94}" dt="2022-03-05T19:27:27.435" v="136" actId="1076"/>
          <ac:spMkLst>
            <pc:docMk/>
            <pc:sldMk cId="2965451358" sldId="333"/>
            <ac:spMk id="12" creationId="{987E41B4-65B3-4B93-812F-2C815348D307}"/>
          </ac:spMkLst>
        </pc:spChg>
        <pc:picChg chg="mod">
          <ac:chgData name="David Williams" userId="35a5f6dfa23fba43" providerId="LiveId" clId="{4C242C58-BE71-49F3-AA70-17BAE1E24A94}" dt="2022-03-05T20:40:04.831" v="138" actId="1076"/>
          <ac:picMkLst>
            <pc:docMk/>
            <pc:sldMk cId="2965451358" sldId="333"/>
            <ac:picMk id="3" creationId="{8C318699-C424-4445-8331-1E7EC6C3ECB1}"/>
          </ac:picMkLst>
        </pc:picChg>
      </pc:sldChg>
      <pc:sldChg chg="addSp delSp modSp add mod ord modTransition modAnim">
        <pc:chgData name="David Williams" userId="35a5f6dfa23fba43" providerId="LiveId" clId="{4C242C58-BE71-49F3-AA70-17BAE1E24A94}" dt="2022-03-06T05:37:39.145" v="3512" actId="1076"/>
        <pc:sldMkLst>
          <pc:docMk/>
          <pc:sldMk cId="4239385250" sldId="333"/>
        </pc:sldMkLst>
        <pc:spChg chg="mod">
          <ac:chgData name="David Williams" userId="35a5f6dfa23fba43" providerId="LiveId" clId="{4C242C58-BE71-49F3-AA70-17BAE1E24A94}" dt="2022-03-06T03:47:14.151" v="1760" actId="1035"/>
          <ac:spMkLst>
            <pc:docMk/>
            <pc:sldMk cId="4239385250" sldId="333"/>
            <ac:spMk id="4" creationId="{FB6E545C-8C29-4CDF-9202-909F8910C1D6}"/>
          </ac:spMkLst>
        </pc:spChg>
        <pc:spChg chg="mod">
          <ac:chgData name="David Williams" userId="35a5f6dfa23fba43" providerId="LiveId" clId="{4C242C58-BE71-49F3-AA70-17BAE1E24A94}" dt="2022-03-06T03:47:14.151" v="1760" actId="1035"/>
          <ac:spMkLst>
            <pc:docMk/>
            <pc:sldMk cId="4239385250" sldId="333"/>
            <ac:spMk id="5" creationId="{B322E347-3FD0-4F9E-AF43-207752D4CCFE}"/>
          </ac:spMkLst>
        </pc:spChg>
        <pc:spChg chg="mod">
          <ac:chgData name="David Williams" userId="35a5f6dfa23fba43" providerId="LiveId" clId="{4C242C58-BE71-49F3-AA70-17BAE1E24A94}" dt="2022-03-06T03:47:14.151" v="1760" actId="1035"/>
          <ac:spMkLst>
            <pc:docMk/>
            <pc:sldMk cId="4239385250" sldId="333"/>
            <ac:spMk id="6" creationId="{826BC7E1-DF6F-4B6E-9E05-863069F2F2CE}"/>
          </ac:spMkLst>
        </pc:spChg>
        <pc:spChg chg="del">
          <ac:chgData name="David Williams" userId="35a5f6dfa23fba43" providerId="LiveId" clId="{4C242C58-BE71-49F3-AA70-17BAE1E24A94}" dt="2022-03-06T03:45:22.613" v="1714" actId="478"/>
          <ac:spMkLst>
            <pc:docMk/>
            <pc:sldMk cId="4239385250" sldId="333"/>
            <ac:spMk id="12" creationId="{987E41B4-65B3-4B93-812F-2C815348D307}"/>
          </ac:spMkLst>
        </pc:spChg>
        <pc:spChg chg="del">
          <ac:chgData name="David Williams" userId="35a5f6dfa23fba43" providerId="LiveId" clId="{4C242C58-BE71-49F3-AA70-17BAE1E24A94}" dt="2022-03-06T03:45:17.295" v="1712" actId="478"/>
          <ac:spMkLst>
            <pc:docMk/>
            <pc:sldMk cId="4239385250" sldId="333"/>
            <ac:spMk id="14" creationId="{E293A6C9-0BDD-405D-B082-3A2B0DE3A94B}"/>
          </ac:spMkLst>
        </pc:spChg>
        <pc:spChg chg="mod">
          <ac:chgData name="David Williams" userId="35a5f6dfa23fba43" providerId="LiveId" clId="{4C242C58-BE71-49F3-AA70-17BAE1E24A94}" dt="2022-03-06T03:47:14.151" v="1760" actId="1035"/>
          <ac:spMkLst>
            <pc:docMk/>
            <pc:sldMk cId="4239385250" sldId="333"/>
            <ac:spMk id="15" creationId="{2972C22C-98A3-4FF3-A5AB-B449F31E522D}"/>
          </ac:spMkLst>
        </pc:spChg>
        <pc:spChg chg="del">
          <ac:chgData name="David Williams" userId="35a5f6dfa23fba43" providerId="LiveId" clId="{4C242C58-BE71-49F3-AA70-17BAE1E24A94}" dt="2022-03-06T03:44:59.999" v="1708" actId="478"/>
          <ac:spMkLst>
            <pc:docMk/>
            <pc:sldMk cId="4239385250" sldId="333"/>
            <ac:spMk id="16" creationId="{2CF59018-D770-4C17-9818-93FCA31831C1}"/>
          </ac:spMkLst>
        </pc:spChg>
        <pc:spChg chg="mod">
          <ac:chgData name="David Williams" userId="35a5f6dfa23fba43" providerId="LiveId" clId="{4C242C58-BE71-49F3-AA70-17BAE1E24A94}" dt="2022-03-06T03:47:14.151" v="1760" actId="1035"/>
          <ac:spMkLst>
            <pc:docMk/>
            <pc:sldMk cId="4239385250" sldId="333"/>
            <ac:spMk id="18" creationId="{5BCE7850-35ED-4B57-9D17-0F1308DAD94E}"/>
          </ac:spMkLst>
        </pc:spChg>
        <pc:spChg chg="del">
          <ac:chgData name="David Williams" userId="35a5f6dfa23fba43" providerId="LiveId" clId="{4C242C58-BE71-49F3-AA70-17BAE1E24A94}" dt="2022-03-06T03:45:17.295" v="1712" actId="478"/>
          <ac:spMkLst>
            <pc:docMk/>
            <pc:sldMk cId="4239385250" sldId="333"/>
            <ac:spMk id="19" creationId="{EC45153E-5988-4279-8D6A-FCE57546A0FA}"/>
          </ac:spMkLst>
        </pc:spChg>
        <pc:spChg chg="del">
          <ac:chgData name="David Williams" userId="35a5f6dfa23fba43" providerId="LiveId" clId="{4C242C58-BE71-49F3-AA70-17BAE1E24A94}" dt="2022-03-06T03:45:21.142" v="1713" actId="478"/>
          <ac:spMkLst>
            <pc:docMk/>
            <pc:sldMk cId="4239385250" sldId="333"/>
            <ac:spMk id="20" creationId="{8359224B-CA01-4680-954C-4339D0A06D40}"/>
          </ac:spMkLst>
        </pc:spChg>
        <pc:spChg chg="mod">
          <ac:chgData name="David Williams" userId="35a5f6dfa23fba43" providerId="LiveId" clId="{4C242C58-BE71-49F3-AA70-17BAE1E24A94}" dt="2022-03-06T03:47:14.151" v="1760" actId="1035"/>
          <ac:spMkLst>
            <pc:docMk/>
            <pc:sldMk cId="4239385250" sldId="333"/>
            <ac:spMk id="21" creationId="{4A15E869-DB39-424E-9599-7A66837EAE7D}"/>
          </ac:spMkLst>
        </pc:spChg>
        <pc:spChg chg="del">
          <ac:chgData name="David Williams" userId="35a5f6dfa23fba43" providerId="LiveId" clId="{4C242C58-BE71-49F3-AA70-17BAE1E24A94}" dt="2022-03-06T03:45:08.124" v="1710" actId="478"/>
          <ac:spMkLst>
            <pc:docMk/>
            <pc:sldMk cId="4239385250" sldId="333"/>
            <ac:spMk id="22" creationId="{2B15A5D5-42B0-451F-8AAF-A3D0FAF00ACC}"/>
          </ac:spMkLst>
        </pc:spChg>
        <pc:spChg chg="mod">
          <ac:chgData name="David Williams" userId="35a5f6dfa23fba43" providerId="LiveId" clId="{4C242C58-BE71-49F3-AA70-17BAE1E24A94}" dt="2022-03-06T03:47:14.151" v="1760" actId="1035"/>
          <ac:spMkLst>
            <pc:docMk/>
            <pc:sldMk cId="4239385250" sldId="333"/>
            <ac:spMk id="25" creationId="{A2F114B8-13A2-400B-95D5-6DFE1464506A}"/>
          </ac:spMkLst>
        </pc:spChg>
        <pc:spChg chg="mod">
          <ac:chgData name="David Williams" userId="35a5f6dfa23fba43" providerId="LiveId" clId="{4C242C58-BE71-49F3-AA70-17BAE1E24A94}" dt="2022-03-06T03:47:14.151" v="1760" actId="1035"/>
          <ac:spMkLst>
            <pc:docMk/>
            <pc:sldMk cId="4239385250" sldId="333"/>
            <ac:spMk id="26" creationId="{44F408C2-D5B2-408F-AFDD-E45F47997473}"/>
          </ac:spMkLst>
        </pc:spChg>
        <pc:spChg chg="mod">
          <ac:chgData name="David Williams" userId="35a5f6dfa23fba43" providerId="LiveId" clId="{4C242C58-BE71-49F3-AA70-17BAE1E24A94}" dt="2022-03-06T03:47:14.151" v="1760" actId="1035"/>
          <ac:spMkLst>
            <pc:docMk/>
            <pc:sldMk cId="4239385250" sldId="333"/>
            <ac:spMk id="27" creationId="{573A5184-4F77-4EFC-8F46-37A68E97B637}"/>
          </ac:spMkLst>
        </pc:spChg>
        <pc:spChg chg="mod">
          <ac:chgData name="David Williams" userId="35a5f6dfa23fba43" providerId="LiveId" clId="{4C242C58-BE71-49F3-AA70-17BAE1E24A94}" dt="2022-03-06T03:47:14.151" v="1760" actId="1035"/>
          <ac:spMkLst>
            <pc:docMk/>
            <pc:sldMk cId="4239385250" sldId="333"/>
            <ac:spMk id="28" creationId="{9F46F025-6B93-42F3-9EF0-581586021EF7}"/>
          </ac:spMkLst>
        </pc:spChg>
        <pc:spChg chg="mod">
          <ac:chgData name="David Williams" userId="35a5f6dfa23fba43" providerId="LiveId" clId="{4C242C58-BE71-49F3-AA70-17BAE1E24A94}" dt="2022-03-06T03:47:14.151" v="1760" actId="1035"/>
          <ac:spMkLst>
            <pc:docMk/>
            <pc:sldMk cId="4239385250" sldId="333"/>
            <ac:spMk id="29" creationId="{B8C75DBD-A8B7-4E0A-B9DF-29379B4BD951}"/>
          </ac:spMkLst>
        </pc:spChg>
        <pc:spChg chg="mod">
          <ac:chgData name="David Williams" userId="35a5f6dfa23fba43" providerId="LiveId" clId="{4C242C58-BE71-49F3-AA70-17BAE1E24A94}" dt="2022-03-06T03:47:14.151" v="1760" actId="1035"/>
          <ac:spMkLst>
            <pc:docMk/>
            <pc:sldMk cId="4239385250" sldId="333"/>
            <ac:spMk id="36" creationId="{243FA4F9-FC7A-4179-A621-D7E6F52AE169}"/>
          </ac:spMkLst>
        </pc:spChg>
        <pc:spChg chg="mod">
          <ac:chgData name="David Williams" userId="35a5f6dfa23fba43" providerId="LiveId" clId="{4C242C58-BE71-49F3-AA70-17BAE1E24A94}" dt="2022-03-06T03:47:14.151" v="1760" actId="1035"/>
          <ac:spMkLst>
            <pc:docMk/>
            <pc:sldMk cId="4239385250" sldId="333"/>
            <ac:spMk id="37" creationId="{C02D44B6-48EA-46ED-96EE-596343E71F37}"/>
          </ac:spMkLst>
        </pc:spChg>
        <pc:spChg chg="mod">
          <ac:chgData name="David Williams" userId="35a5f6dfa23fba43" providerId="LiveId" clId="{4C242C58-BE71-49F3-AA70-17BAE1E24A94}" dt="2022-03-06T03:47:14.151" v="1760" actId="1035"/>
          <ac:spMkLst>
            <pc:docMk/>
            <pc:sldMk cId="4239385250" sldId="333"/>
            <ac:spMk id="38" creationId="{85604B21-BD32-4302-9F79-13A72586DAAA}"/>
          </ac:spMkLst>
        </pc:spChg>
        <pc:spChg chg="del">
          <ac:chgData name="David Williams" userId="35a5f6dfa23fba43" providerId="LiveId" clId="{4C242C58-BE71-49F3-AA70-17BAE1E24A94}" dt="2022-03-06T03:44:59.999" v="1708" actId="478"/>
          <ac:spMkLst>
            <pc:docMk/>
            <pc:sldMk cId="4239385250" sldId="333"/>
            <ac:spMk id="39" creationId="{6DCE6493-37E4-4A9F-AD3E-2B4CD7C89D43}"/>
          </ac:spMkLst>
        </pc:spChg>
        <pc:spChg chg="del">
          <ac:chgData name="David Williams" userId="35a5f6dfa23fba43" providerId="LiveId" clId="{4C242C58-BE71-49F3-AA70-17BAE1E24A94}" dt="2022-03-06T03:44:59.999" v="1708" actId="478"/>
          <ac:spMkLst>
            <pc:docMk/>
            <pc:sldMk cId="4239385250" sldId="333"/>
            <ac:spMk id="40" creationId="{633E7DC5-EE80-42E0-92FC-CEC15C83D6F2}"/>
          </ac:spMkLst>
        </pc:spChg>
        <pc:spChg chg="del">
          <ac:chgData name="David Williams" userId="35a5f6dfa23fba43" providerId="LiveId" clId="{4C242C58-BE71-49F3-AA70-17BAE1E24A94}" dt="2022-03-06T03:44:59.999" v="1708" actId="478"/>
          <ac:spMkLst>
            <pc:docMk/>
            <pc:sldMk cId="4239385250" sldId="333"/>
            <ac:spMk id="41" creationId="{F0544A2B-ABE3-43BA-ADA3-2E60C64C402A}"/>
          </ac:spMkLst>
        </pc:spChg>
        <pc:spChg chg="del">
          <ac:chgData name="David Williams" userId="35a5f6dfa23fba43" providerId="LiveId" clId="{4C242C58-BE71-49F3-AA70-17BAE1E24A94}" dt="2022-03-06T03:44:59.999" v="1708" actId="478"/>
          <ac:spMkLst>
            <pc:docMk/>
            <pc:sldMk cId="4239385250" sldId="333"/>
            <ac:spMk id="42" creationId="{BC368FDD-71F0-410F-9BFE-B85722C72956}"/>
          </ac:spMkLst>
        </pc:spChg>
        <pc:spChg chg="del">
          <ac:chgData name="David Williams" userId="35a5f6dfa23fba43" providerId="LiveId" clId="{4C242C58-BE71-49F3-AA70-17BAE1E24A94}" dt="2022-03-06T03:44:59.999" v="1708" actId="478"/>
          <ac:spMkLst>
            <pc:docMk/>
            <pc:sldMk cId="4239385250" sldId="333"/>
            <ac:spMk id="43" creationId="{47362BBA-F7B6-42B4-8DD1-4E96D8FB545C}"/>
          </ac:spMkLst>
        </pc:spChg>
        <pc:spChg chg="del">
          <ac:chgData name="David Williams" userId="35a5f6dfa23fba43" providerId="LiveId" clId="{4C242C58-BE71-49F3-AA70-17BAE1E24A94}" dt="2022-03-06T03:44:59.999" v="1708" actId="478"/>
          <ac:spMkLst>
            <pc:docMk/>
            <pc:sldMk cId="4239385250" sldId="333"/>
            <ac:spMk id="44" creationId="{9767DF82-1904-4AD9-803F-3D9E54884A4B}"/>
          </ac:spMkLst>
        </pc:spChg>
        <pc:spChg chg="del">
          <ac:chgData name="David Williams" userId="35a5f6dfa23fba43" providerId="LiveId" clId="{4C242C58-BE71-49F3-AA70-17BAE1E24A94}" dt="2022-03-06T03:44:59.999" v="1708" actId="478"/>
          <ac:spMkLst>
            <pc:docMk/>
            <pc:sldMk cId="4239385250" sldId="333"/>
            <ac:spMk id="45" creationId="{8391F1B7-5D18-4EF9-81FB-57DB73B68734}"/>
          </ac:spMkLst>
        </pc:spChg>
        <pc:spChg chg="del">
          <ac:chgData name="David Williams" userId="35a5f6dfa23fba43" providerId="LiveId" clId="{4C242C58-BE71-49F3-AA70-17BAE1E24A94}" dt="2022-03-06T03:44:59.999" v="1708" actId="478"/>
          <ac:spMkLst>
            <pc:docMk/>
            <pc:sldMk cId="4239385250" sldId="333"/>
            <ac:spMk id="46" creationId="{6F722C44-42B1-4B68-A8FA-E2162937DEB0}"/>
          </ac:spMkLst>
        </pc:spChg>
        <pc:spChg chg="del">
          <ac:chgData name="David Williams" userId="35a5f6dfa23fba43" providerId="LiveId" clId="{4C242C58-BE71-49F3-AA70-17BAE1E24A94}" dt="2022-03-06T03:44:59.999" v="1708" actId="478"/>
          <ac:spMkLst>
            <pc:docMk/>
            <pc:sldMk cId="4239385250" sldId="333"/>
            <ac:spMk id="47" creationId="{FC268AE5-EF3E-4E07-A245-61039C176F31}"/>
          </ac:spMkLst>
        </pc:spChg>
        <pc:spChg chg="del">
          <ac:chgData name="David Williams" userId="35a5f6dfa23fba43" providerId="LiveId" clId="{4C242C58-BE71-49F3-AA70-17BAE1E24A94}" dt="2022-03-06T03:44:59.999" v="1708" actId="478"/>
          <ac:spMkLst>
            <pc:docMk/>
            <pc:sldMk cId="4239385250" sldId="333"/>
            <ac:spMk id="48" creationId="{04E95A3F-CB20-4613-96BE-8194A37AB732}"/>
          </ac:spMkLst>
        </pc:spChg>
        <pc:spChg chg="del">
          <ac:chgData name="David Williams" userId="35a5f6dfa23fba43" providerId="LiveId" clId="{4C242C58-BE71-49F3-AA70-17BAE1E24A94}" dt="2022-03-06T03:44:59.999" v="1708" actId="478"/>
          <ac:spMkLst>
            <pc:docMk/>
            <pc:sldMk cId="4239385250" sldId="333"/>
            <ac:spMk id="49" creationId="{910A59C6-7A13-4F29-B05C-D526A6CAF874}"/>
          </ac:spMkLst>
        </pc:spChg>
        <pc:spChg chg="del">
          <ac:chgData name="David Williams" userId="35a5f6dfa23fba43" providerId="LiveId" clId="{4C242C58-BE71-49F3-AA70-17BAE1E24A94}" dt="2022-03-06T03:45:08.124" v="1710" actId="478"/>
          <ac:spMkLst>
            <pc:docMk/>
            <pc:sldMk cId="4239385250" sldId="333"/>
            <ac:spMk id="50" creationId="{EFB0DD49-5FFA-47C6-85F7-525473C39219}"/>
          </ac:spMkLst>
        </pc:spChg>
        <pc:spChg chg="del">
          <ac:chgData name="David Williams" userId="35a5f6dfa23fba43" providerId="LiveId" clId="{4C242C58-BE71-49F3-AA70-17BAE1E24A94}" dt="2022-03-06T03:45:08.124" v="1710" actId="478"/>
          <ac:spMkLst>
            <pc:docMk/>
            <pc:sldMk cId="4239385250" sldId="333"/>
            <ac:spMk id="51" creationId="{8FF579C4-D083-4C98-A3C4-577F41060EFA}"/>
          </ac:spMkLst>
        </pc:spChg>
        <pc:spChg chg="del">
          <ac:chgData name="David Williams" userId="35a5f6dfa23fba43" providerId="LiveId" clId="{4C242C58-BE71-49F3-AA70-17BAE1E24A94}" dt="2022-03-06T03:45:08.124" v="1710" actId="478"/>
          <ac:spMkLst>
            <pc:docMk/>
            <pc:sldMk cId="4239385250" sldId="333"/>
            <ac:spMk id="52" creationId="{CBED627A-A3EC-4D77-8DCD-ED215ADCE153}"/>
          </ac:spMkLst>
        </pc:spChg>
        <pc:spChg chg="del">
          <ac:chgData name="David Williams" userId="35a5f6dfa23fba43" providerId="LiveId" clId="{4C242C58-BE71-49F3-AA70-17BAE1E24A94}" dt="2022-03-06T03:45:08.124" v="1710" actId="478"/>
          <ac:spMkLst>
            <pc:docMk/>
            <pc:sldMk cId="4239385250" sldId="333"/>
            <ac:spMk id="53" creationId="{01732738-3D66-4CEC-8E12-E0DB89C8FABE}"/>
          </ac:spMkLst>
        </pc:spChg>
        <pc:spChg chg="mod">
          <ac:chgData name="David Williams" userId="35a5f6dfa23fba43" providerId="LiveId" clId="{4C242C58-BE71-49F3-AA70-17BAE1E24A94}" dt="2022-03-06T03:47:14.151" v="1760" actId="1035"/>
          <ac:spMkLst>
            <pc:docMk/>
            <pc:sldMk cId="4239385250" sldId="333"/>
            <ac:spMk id="54" creationId="{FD6CAE17-5991-4FFD-9CDB-B503247B5F5F}"/>
          </ac:spMkLst>
        </pc:spChg>
        <pc:spChg chg="mod">
          <ac:chgData name="David Williams" userId="35a5f6dfa23fba43" providerId="LiveId" clId="{4C242C58-BE71-49F3-AA70-17BAE1E24A94}" dt="2022-03-06T03:47:14.151" v="1760" actId="1035"/>
          <ac:spMkLst>
            <pc:docMk/>
            <pc:sldMk cId="4239385250" sldId="333"/>
            <ac:spMk id="55" creationId="{4CB77943-7584-4688-861E-5B65C64640BA}"/>
          </ac:spMkLst>
        </pc:spChg>
        <pc:spChg chg="del">
          <ac:chgData name="David Williams" userId="35a5f6dfa23fba43" providerId="LiveId" clId="{4C242C58-BE71-49F3-AA70-17BAE1E24A94}" dt="2022-03-06T03:45:08.124" v="1710" actId="478"/>
          <ac:spMkLst>
            <pc:docMk/>
            <pc:sldMk cId="4239385250" sldId="333"/>
            <ac:spMk id="56" creationId="{9DE58186-BED2-4837-A79B-75FC338706F3}"/>
          </ac:spMkLst>
        </pc:spChg>
        <pc:spChg chg="del">
          <ac:chgData name="David Williams" userId="35a5f6dfa23fba43" providerId="LiveId" clId="{4C242C58-BE71-49F3-AA70-17BAE1E24A94}" dt="2022-03-06T03:45:11.112" v="1711" actId="478"/>
          <ac:spMkLst>
            <pc:docMk/>
            <pc:sldMk cId="4239385250" sldId="333"/>
            <ac:spMk id="57" creationId="{21BC6EA0-0A00-4F4F-AA17-7CD7CF5CEE44}"/>
          </ac:spMkLst>
        </pc:spChg>
        <pc:spChg chg="del">
          <ac:chgData name="David Williams" userId="35a5f6dfa23fba43" providerId="LiveId" clId="{4C242C58-BE71-49F3-AA70-17BAE1E24A94}" dt="2022-03-06T03:45:11.112" v="1711" actId="478"/>
          <ac:spMkLst>
            <pc:docMk/>
            <pc:sldMk cId="4239385250" sldId="333"/>
            <ac:spMk id="58" creationId="{35E0159B-E282-4087-9258-5443F114D20C}"/>
          </ac:spMkLst>
        </pc:spChg>
        <pc:spChg chg="del">
          <ac:chgData name="David Williams" userId="35a5f6dfa23fba43" providerId="LiveId" clId="{4C242C58-BE71-49F3-AA70-17BAE1E24A94}" dt="2022-03-06T03:45:11.112" v="1711" actId="478"/>
          <ac:spMkLst>
            <pc:docMk/>
            <pc:sldMk cId="4239385250" sldId="333"/>
            <ac:spMk id="59" creationId="{E606AA16-D5C1-4DF8-B6E2-1FDD61C1C0F7}"/>
          </ac:spMkLst>
        </pc:spChg>
        <pc:spChg chg="del">
          <ac:chgData name="David Williams" userId="35a5f6dfa23fba43" providerId="LiveId" clId="{4C242C58-BE71-49F3-AA70-17BAE1E24A94}" dt="2022-03-06T03:45:11.112" v="1711" actId="478"/>
          <ac:spMkLst>
            <pc:docMk/>
            <pc:sldMk cId="4239385250" sldId="333"/>
            <ac:spMk id="60" creationId="{71CCA202-BABE-450C-83B9-19779B0968DE}"/>
          </ac:spMkLst>
        </pc:spChg>
        <pc:spChg chg="del">
          <ac:chgData name="David Williams" userId="35a5f6dfa23fba43" providerId="LiveId" clId="{4C242C58-BE71-49F3-AA70-17BAE1E24A94}" dt="2022-03-06T03:45:02.055" v="1709" actId="478"/>
          <ac:spMkLst>
            <pc:docMk/>
            <pc:sldMk cId="4239385250" sldId="333"/>
            <ac:spMk id="61" creationId="{23973A5D-FE32-48AD-AD2E-6D1D18450065}"/>
          </ac:spMkLst>
        </pc:spChg>
        <pc:spChg chg="mod">
          <ac:chgData name="David Williams" userId="35a5f6dfa23fba43" providerId="LiveId" clId="{4C242C58-BE71-49F3-AA70-17BAE1E24A94}" dt="2022-03-06T03:47:14.151" v="1760" actId="1035"/>
          <ac:spMkLst>
            <pc:docMk/>
            <pc:sldMk cId="4239385250" sldId="333"/>
            <ac:spMk id="62" creationId="{D0AC622B-7EDB-46DE-AC83-EE5B78AE16FD}"/>
          </ac:spMkLst>
        </pc:spChg>
        <pc:spChg chg="mod">
          <ac:chgData name="David Williams" userId="35a5f6dfa23fba43" providerId="LiveId" clId="{4C242C58-BE71-49F3-AA70-17BAE1E24A94}" dt="2022-03-06T03:47:14.151" v="1760" actId="1035"/>
          <ac:spMkLst>
            <pc:docMk/>
            <pc:sldMk cId="4239385250" sldId="333"/>
            <ac:spMk id="63" creationId="{0BEB5C33-AA94-42DC-BF46-E5712CB5ECCC}"/>
          </ac:spMkLst>
        </pc:spChg>
        <pc:spChg chg="del">
          <ac:chgData name="David Williams" userId="35a5f6dfa23fba43" providerId="LiveId" clId="{4C242C58-BE71-49F3-AA70-17BAE1E24A94}" dt="2022-03-06T03:45:08.124" v="1710" actId="478"/>
          <ac:spMkLst>
            <pc:docMk/>
            <pc:sldMk cId="4239385250" sldId="333"/>
            <ac:spMk id="64" creationId="{1C4760CD-6C10-44AF-A137-550F16885213}"/>
          </ac:spMkLst>
        </pc:spChg>
        <pc:spChg chg="mod">
          <ac:chgData name="David Williams" userId="35a5f6dfa23fba43" providerId="LiveId" clId="{4C242C58-BE71-49F3-AA70-17BAE1E24A94}" dt="2022-03-06T03:47:14.151" v="1760" actId="1035"/>
          <ac:spMkLst>
            <pc:docMk/>
            <pc:sldMk cId="4239385250" sldId="333"/>
            <ac:spMk id="65" creationId="{71A74F72-3B4D-4350-BF92-F760FDCA3389}"/>
          </ac:spMkLst>
        </pc:spChg>
        <pc:spChg chg="del">
          <ac:chgData name="David Williams" userId="35a5f6dfa23fba43" providerId="LiveId" clId="{4C242C58-BE71-49F3-AA70-17BAE1E24A94}" dt="2022-03-06T03:45:08.124" v="1710" actId="478"/>
          <ac:spMkLst>
            <pc:docMk/>
            <pc:sldMk cId="4239385250" sldId="333"/>
            <ac:spMk id="66" creationId="{92730FE0-EAD9-4765-B018-BEDFE3E66729}"/>
          </ac:spMkLst>
        </pc:spChg>
        <pc:spChg chg="del">
          <ac:chgData name="David Williams" userId="35a5f6dfa23fba43" providerId="LiveId" clId="{4C242C58-BE71-49F3-AA70-17BAE1E24A94}" dt="2022-03-06T03:45:08.124" v="1710" actId="478"/>
          <ac:spMkLst>
            <pc:docMk/>
            <pc:sldMk cId="4239385250" sldId="333"/>
            <ac:spMk id="67" creationId="{CF80BC45-38C1-440A-A594-2B2872059749}"/>
          </ac:spMkLst>
        </pc:spChg>
        <pc:spChg chg="del">
          <ac:chgData name="David Williams" userId="35a5f6dfa23fba43" providerId="LiveId" clId="{4C242C58-BE71-49F3-AA70-17BAE1E24A94}" dt="2022-03-06T03:45:17.295" v="1712" actId="478"/>
          <ac:spMkLst>
            <pc:docMk/>
            <pc:sldMk cId="4239385250" sldId="333"/>
            <ac:spMk id="68" creationId="{48E059B2-8B81-42EE-B027-E577A90E4B77}"/>
          </ac:spMkLst>
        </pc:spChg>
        <pc:spChg chg="del">
          <ac:chgData name="David Williams" userId="35a5f6dfa23fba43" providerId="LiveId" clId="{4C242C58-BE71-49F3-AA70-17BAE1E24A94}" dt="2022-03-06T03:45:17.295" v="1712" actId="478"/>
          <ac:spMkLst>
            <pc:docMk/>
            <pc:sldMk cId="4239385250" sldId="333"/>
            <ac:spMk id="69" creationId="{B5F8B78C-FEFA-4CD8-B10E-1AA31F643D83}"/>
          </ac:spMkLst>
        </pc:spChg>
        <pc:spChg chg="del">
          <ac:chgData name="David Williams" userId="35a5f6dfa23fba43" providerId="LiveId" clId="{4C242C58-BE71-49F3-AA70-17BAE1E24A94}" dt="2022-03-06T03:45:17.295" v="1712" actId="478"/>
          <ac:spMkLst>
            <pc:docMk/>
            <pc:sldMk cId="4239385250" sldId="333"/>
            <ac:spMk id="70" creationId="{3997B591-675B-4B9D-ADC0-38EBEB40AC80}"/>
          </ac:spMkLst>
        </pc:spChg>
        <pc:spChg chg="del">
          <ac:chgData name="David Williams" userId="35a5f6dfa23fba43" providerId="LiveId" clId="{4C242C58-BE71-49F3-AA70-17BAE1E24A94}" dt="2022-03-06T03:45:17.295" v="1712" actId="478"/>
          <ac:spMkLst>
            <pc:docMk/>
            <pc:sldMk cId="4239385250" sldId="333"/>
            <ac:spMk id="71" creationId="{1509ACDE-1CB9-4460-805E-0993B126AF87}"/>
          </ac:spMkLst>
        </pc:spChg>
        <pc:spChg chg="add mod">
          <ac:chgData name="David Williams" userId="35a5f6dfa23fba43" providerId="LiveId" clId="{4C242C58-BE71-49F3-AA70-17BAE1E24A94}" dt="2022-03-06T05:37:39.145" v="3512" actId="1076"/>
          <ac:spMkLst>
            <pc:docMk/>
            <pc:sldMk cId="4239385250" sldId="333"/>
            <ac:spMk id="72" creationId="{3C399375-FB64-4F30-85DA-080F62E8AAF7}"/>
          </ac:spMkLst>
        </pc:spChg>
        <pc:picChg chg="mod">
          <ac:chgData name="David Williams" userId="35a5f6dfa23fba43" providerId="LiveId" clId="{4C242C58-BE71-49F3-AA70-17BAE1E24A94}" dt="2022-03-06T03:47:14.151" v="1760" actId="1035"/>
          <ac:picMkLst>
            <pc:docMk/>
            <pc:sldMk cId="4239385250" sldId="333"/>
            <ac:picMk id="3" creationId="{8C318699-C424-4445-8331-1E7EC6C3ECB1}"/>
          </ac:picMkLst>
        </pc:picChg>
      </pc:sldChg>
      <pc:sldChg chg="add del ord">
        <pc:chgData name="David Williams" userId="35a5f6dfa23fba43" providerId="LiveId" clId="{4C242C58-BE71-49F3-AA70-17BAE1E24A94}" dt="2022-03-06T03:42:45.836" v="1646" actId="2696"/>
        <pc:sldMkLst>
          <pc:docMk/>
          <pc:sldMk cId="2353390784" sldId="334"/>
        </pc:sldMkLst>
      </pc:sldChg>
      <pc:sldChg chg="addSp delSp modSp add mod ord modTransition modAnim">
        <pc:chgData name="David Williams" userId="35a5f6dfa23fba43" providerId="LiveId" clId="{4C242C58-BE71-49F3-AA70-17BAE1E24A94}" dt="2022-03-06T05:38:06.125" v="3513"/>
        <pc:sldMkLst>
          <pc:docMk/>
          <pc:sldMk cId="3691411899" sldId="334"/>
        </pc:sldMkLst>
        <pc:spChg chg="mod">
          <ac:chgData name="David Williams" userId="35a5f6dfa23fba43" providerId="LiveId" clId="{4C242C58-BE71-49F3-AA70-17BAE1E24A94}" dt="2022-03-06T03:49:42.672" v="1896" actId="1037"/>
          <ac:spMkLst>
            <pc:docMk/>
            <pc:sldMk cId="3691411899" sldId="334"/>
            <ac:spMk id="4" creationId="{FB6E545C-8C29-4CDF-9202-909F8910C1D6}"/>
          </ac:spMkLst>
        </pc:spChg>
        <pc:spChg chg="mod">
          <ac:chgData name="David Williams" userId="35a5f6dfa23fba43" providerId="LiveId" clId="{4C242C58-BE71-49F3-AA70-17BAE1E24A94}" dt="2022-03-06T03:49:42.672" v="1896" actId="1037"/>
          <ac:spMkLst>
            <pc:docMk/>
            <pc:sldMk cId="3691411899" sldId="334"/>
            <ac:spMk id="5" creationId="{B322E347-3FD0-4F9E-AF43-207752D4CCFE}"/>
          </ac:spMkLst>
        </pc:spChg>
        <pc:spChg chg="mod">
          <ac:chgData name="David Williams" userId="35a5f6dfa23fba43" providerId="LiveId" clId="{4C242C58-BE71-49F3-AA70-17BAE1E24A94}" dt="2022-03-06T03:49:42.672" v="1896" actId="1037"/>
          <ac:spMkLst>
            <pc:docMk/>
            <pc:sldMk cId="3691411899" sldId="334"/>
            <ac:spMk id="6" creationId="{826BC7E1-DF6F-4B6E-9E05-863069F2F2CE}"/>
          </ac:spMkLst>
        </pc:spChg>
        <pc:spChg chg="del">
          <ac:chgData name="David Williams" userId="35a5f6dfa23fba43" providerId="LiveId" clId="{4C242C58-BE71-49F3-AA70-17BAE1E24A94}" dt="2022-03-06T03:47:54.004" v="1766" actId="478"/>
          <ac:spMkLst>
            <pc:docMk/>
            <pc:sldMk cId="3691411899" sldId="334"/>
            <ac:spMk id="12" creationId="{987E41B4-65B3-4B93-812F-2C815348D307}"/>
          </ac:spMkLst>
        </pc:spChg>
        <pc:spChg chg="del">
          <ac:chgData name="David Williams" userId="35a5f6dfa23fba43" providerId="LiveId" clId="{4C242C58-BE71-49F3-AA70-17BAE1E24A94}" dt="2022-03-06T03:47:47.545" v="1764" actId="478"/>
          <ac:spMkLst>
            <pc:docMk/>
            <pc:sldMk cId="3691411899" sldId="334"/>
            <ac:spMk id="14" creationId="{E293A6C9-0BDD-405D-B082-3A2B0DE3A94B}"/>
          </ac:spMkLst>
        </pc:spChg>
        <pc:spChg chg="mod">
          <ac:chgData name="David Williams" userId="35a5f6dfa23fba43" providerId="LiveId" clId="{4C242C58-BE71-49F3-AA70-17BAE1E24A94}" dt="2022-03-06T03:49:42.672" v="1896" actId="1037"/>
          <ac:spMkLst>
            <pc:docMk/>
            <pc:sldMk cId="3691411899" sldId="334"/>
            <ac:spMk id="15" creationId="{2972C22C-98A3-4FF3-A5AB-B449F31E522D}"/>
          </ac:spMkLst>
        </pc:spChg>
        <pc:spChg chg="mod">
          <ac:chgData name="David Williams" userId="35a5f6dfa23fba43" providerId="LiveId" clId="{4C242C58-BE71-49F3-AA70-17BAE1E24A94}" dt="2022-03-06T03:49:42.672" v="1896" actId="1037"/>
          <ac:spMkLst>
            <pc:docMk/>
            <pc:sldMk cId="3691411899" sldId="334"/>
            <ac:spMk id="16" creationId="{2CF59018-D770-4C17-9818-93FCA31831C1}"/>
          </ac:spMkLst>
        </pc:spChg>
        <pc:spChg chg="mod">
          <ac:chgData name="David Williams" userId="35a5f6dfa23fba43" providerId="LiveId" clId="{4C242C58-BE71-49F3-AA70-17BAE1E24A94}" dt="2022-03-06T03:49:42.672" v="1896" actId="1037"/>
          <ac:spMkLst>
            <pc:docMk/>
            <pc:sldMk cId="3691411899" sldId="334"/>
            <ac:spMk id="18" creationId="{5BCE7850-35ED-4B57-9D17-0F1308DAD94E}"/>
          </ac:spMkLst>
        </pc:spChg>
        <pc:spChg chg="del">
          <ac:chgData name="David Williams" userId="35a5f6dfa23fba43" providerId="LiveId" clId="{4C242C58-BE71-49F3-AA70-17BAE1E24A94}" dt="2022-03-06T03:47:47.545" v="1764" actId="478"/>
          <ac:spMkLst>
            <pc:docMk/>
            <pc:sldMk cId="3691411899" sldId="334"/>
            <ac:spMk id="19" creationId="{EC45153E-5988-4279-8D6A-FCE57546A0FA}"/>
          </ac:spMkLst>
        </pc:spChg>
        <pc:spChg chg="del">
          <ac:chgData name="David Williams" userId="35a5f6dfa23fba43" providerId="LiveId" clId="{4C242C58-BE71-49F3-AA70-17BAE1E24A94}" dt="2022-03-06T03:47:52.084" v="1765" actId="478"/>
          <ac:spMkLst>
            <pc:docMk/>
            <pc:sldMk cId="3691411899" sldId="334"/>
            <ac:spMk id="20" creationId="{8359224B-CA01-4680-954C-4339D0A06D40}"/>
          </ac:spMkLst>
        </pc:spChg>
        <pc:spChg chg="mod">
          <ac:chgData name="David Williams" userId="35a5f6dfa23fba43" providerId="LiveId" clId="{4C242C58-BE71-49F3-AA70-17BAE1E24A94}" dt="2022-03-06T03:49:42.672" v="1896" actId="1037"/>
          <ac:spMkLst>
            <pc:docMk/>
            <pc:sldMk cId="3691411899" sldId="334"/>
            <ac:spMk id="21" creationId="{4A15E869-DB39-424E-9599-7A66837EAE7D}"/>
          </ac:spMkLst>
        </pc:spChg>
        <pc:spChg chg="del">
          <ac:chgData name="David Williams" userId="35a5f6dfa23fba43" providerId="LiveId" clId="{4C242C58-BE71-49F3-AA70-17BAE1E24A94}" dt="2022-03-06T03:48:47.361" v="1772" actId="478"/>
          <ac:spMkLst>
            <pc:docMk/>
            <pc:sldMk cId="3691411899" sldId="334"/>
            <ac:spMk id="22" creationId="{2B15A5D5-42B0-451F-8AAF-A3D0FAF00ACC}"/>
          </ac:spMkLst>
        </pc:spChg>
        <pc:spChg chg="mod">
          <ac:chgData name="David Williams" userId="35a5f6dfa23fba43" providerId="LiveId" clId="{4C242C58-BE71-49F3-AA70-17BAE1E24A94}" dt="2022-03-06T03:49:42.672" v="1896" actId="1037"/>
          <ac:spMkLst>
            <pc:docMk/>
            <pc:sldMk cId="3691411899" sldId="334"/>
            <ac:spMk id="25" creationId="{A2F114B8-13A2-400B-95D5-6DFE1464506A}"/>
          </ac:spMkLst>
        </pc:spChg>
        <pc:spChg chg="mod">
          <ac:chgData name="David Williams" userId="35a5f6dfa23fba43" providerId="LiveId" clId="{4C242C58-BE71-49F3-AA70-17BAE1E24A94}" dt="2022-03-06T03:49:42.672" v="1896" actId="1037"/>
          <ac:spMkLst>
            <pc:docMk/>
            <pc:sldMk cId="3691411899" sldId="334"/>
            <ac:spMk id="26" creationId="{44F408C2-D5B2-408F-AFDD-E45F47997473}"/>
          </ac:spMkLst>
        </pc:spChg>
        <pc:spChg chg="mod">
          <ac:chgData name="David Williams" userId="35a5f6dfa23fba43" providerId="LiveId" clId="{4C242C58-BE71-49F3-AA70-17BAE1E24A94}" dt="2022-03-06T03:49:42.672" v="1896" actId="1037"/>
          <ac:spMkLst>
            <pc:docMk/>
            <pc:sldMk cId="3691411899" sldId="334"/>
            <ac:spMk id="27" creationId="{573A5184-4F77-4EFC-8F46-37A68E97B637}"/>
          </ac:spMkLst>
        </pc:spChg>
        <pc:spChg chg="mod">
          <ac:chgData name="David Williams" userId="35a5f6dfa23fba43" providerId="LiveId" clId="{4C242C58-BE71-49F3-AA70-17BAE1E24A94}" dt="2022-03-06T03:49:42.672" v="1896" actId="1037"/>
          <ac:spMkLst>
            <pc:docMk/>
            <pc:sldMk cId="3691411899" sldId="334"/>
            <ac:spMk id="28" creationId="{9F46F025-6B93-42F3-9EF0-581586021EF7}"/>
          </ac:spMkLst>
        </pc:spChg>
        <pc:spChg chg="mod">
          <ac:chgData name="David Williams" userId="35a5f6dfa23fba43" providerId="LiveId" clId="{4C242C58-BE71-49F3-AA70-17BAE1E24A94}" dt="2022-03-06T03:49:42.672" v="1896" actId="1037"/>
          <ac:spMkLst>
            <pc:docMk/>
            <pc:sldMk cId="3691411899" sldId="334"/>
            <ac:spMk id="29" creationId="{B8C75DBD-A8B7-4E0A-B9DF-29379B4BD951}"/>
          </ac:spMkLst>
        </pc:spChg>
        <pc:spChg chg="mod">
          <ac:chgData name="David Williams" userId="35a5f6dfa23fba43" providerId="LiveId" clId="{4C242C58-BE71-49F3-AA70-17BAE1E24A94}" dt="2022-03-06T03:49:42.672" v="1896" actId="1037"/>
          <ac:spMkLst>
            <pc:docMk/>
            <pc:sldMk cId="3691411899" sldId="334"/>
            <ac:spMk id="36" creationId="{243FA4F9-FC7A-4179-A621-D7E6F52AE169}"/>
          </ac:spMkLst>
        </pc:spChg>
        <pc:spChg chg="mod">
          <ac:chgData name="David Williams" userId="35a5f6dfa23fba43" providerId="LiveId" clId="{4C242C58-BE71-49F3-AA70-17BAE1E24A94}" dt="2022-03-06T03:49:42.672" v="1896" actId="1037"/>
          <ac:spMkLst>
            <pc:docMk/>
            <pc:sldMk cId="3691411899" sldId="334"/>
            <ac:spMk id="37" creationId="{C02D44B6-48EA-46ED-96EE-596343E71F37}"/>
          </ac:spMkLst>
        </pc:spChg>
        <pc:spChg chg="mod">
          <ac:chgData name="David Williams" userId="35a5f6dfa23fba43" providerId="LiveId" clId="{4C242C58-BE71-49F3-AA70-17BAE1E24A94}" dt="2022-03-06T03:49:42.672" v="1896" actId="1037"/>
          <ac:spMkLst>
            <pc:docMk/>
            <pc:sldMk cId="3691411899" sldId="334"/>
            <ac:spMk id="38" creationId="{85604B21-BD32-4302-9F79-13A72586DAAA}"/>
          </ac:spMkLst>
        </pc:spChg>
        <pc:spChg chg="mod">
          <ac:chgData name="David Williams" userId="35a5f6dfa23fba43" providerId="LiveId" clId="{4C242C58-BE71-49F3-AA70-17BAE1E24A94}" dt="2022-03-06T03:49:42.672" v="1896" actId="1037"/>
          <ac:spMkLst>
            <pc:docMk/>
            <pc:sldMk cId="3691411899" sldId="334"/>
            <ac:spMk id="39" creationId="{6DCE6493-37E4-4A9F-AD3E-2B4CD7C89D43}"/>
          </ac:spMkLst>
        </pc:spChg>
        <pc:spChg chg="mod">
          <ac:chgData name="David Williams" userId="35a5f6dfa23fba43" providerId="LiveId" clId="{4C242C58-BE71-49F3-AA70-17BAE1E24A94}" dt="2022-03-06T03:49:42.672" v="1896" actId="1037"/>
          <ac:spMkLst>
            <pc:docMk/>
            <pc:sldMk cId="3691411899" sldId="334"/>
            <ac:spMk id="40" creationId="{633E7DC5-EE80-42E0-92FC-CEC15C83D6F2}"/>
          </ac:spMkLst>
        </pc:spChg>
        <pc:spChg chg="mod">
          <ac:chgData name="David Williams" userId="35a5f6dfa23fba43" providerId="LiveId" clId="{4C242C58-BE71-49F3-AA70-17BAE1E24A94}" dt="2022-03-06T03:49:42.672" v="1896" actId="1037"/>
          <ac:spMkLst>
            <pc:docMk/>
            <pc:sldMk cId="3691411899" sldId="334"/>
            <ac:spMk id="41" creationId="{F0544A2B-ABE3-43BA-ADA3-2E60C64C402A}"/>
          </ac:spMkLst>
        </pc:spChg>
        <pc:spChg chg="mod">
          <ac:chgData name="David Williams" userId="35a5f6dfa23fba43" providerId="LiveId" clId="{4C242C58-BE71-49F3-AA70-17BAE1E24A94}" dt="2022-03-06T03:49:42.672" v="1896" actId="1037"/>
          <ac:spMkLst>
            <pc:docMk/>
            <pc:sldMk cId="3691411899" sldId="334"/>
            <ac:spMk id="42" creationId="{BC368FDD-71F0-410F-9BFE-B85722C72956}"/>
          </ac:spMkLst>
        </pc:spChg>
        <pc:spChg chg="mod">
          <ac:chgData name="David Williams" userId="35a5f6dfa23fba43" providerId="LiveId" clId="{4C242C58-BE71-49F3-AA70-17BAE1E24A94}" dt="2022-03-06T03:49:42.672" v="1896" actId="1037"/>
          <ac:spMkLst>
            <pc:docMk/>
            <pc:sldMk cId="3691411899" sldId="334"/>
            <ac:spMk id="43" creationId="{47362BBA-F7B6-42B4-8DD1-4E96D8FB545C}"/>
          </ac:spMkLst>
        </pc:spChg>
        <pc:spChg chg="mod">
          <ac:chgData name="David Williams" userId="35a5f6dfa23fba43" providerId="LiveId" clId="{4C242C58-BE71-49F3-AA70-17BAE1E24A94}" dt="2022-03-06T03:49:42.672" v="1896" actId="1037"/>
          <ac:spMkLst>
            <pc:docMk/>
            <pc:sldMk cId="3691411899" sldId="334"/>
            <ac:spMk id="44" creationId="{9767DF82-1904-4AD9-803F-3D9E54884A4B}"/>
          </ac:spMkLst>
        </pc:spChg>
        <pc:spChg chg="mod">
          <ac:chgData name="David Williams" userId="35a5f6dfa23fba43" providerId="LiveId" clId="{4C242C58-BE71-49F3-AA70-17BAE1E24A94}" dt="2022-03-06T03:49:42.672" v="1896" actId="1037"/>
          <ac:spMkLst>
            <pc:docMk/>
            <pc:sldMk cId="3691411899" sldId="334"/>
            <ac:spMk id="45" creationId="{8391F1B7-5D18-4EF9-81FB-57DB73B68734}"/>
          </ac:spMkLst>
        </pc:spChg>
        <pc:spChg chg="mod">
          <ac:chgData name="David Williams" userId="35a5f6dfa23fba43" providerId="LiveId" clId="{4C242C58-BE71-49F3-AA70-17BAE1E24A94}" dt="2022-03-06T03:49:42.672" v="1896" actId="1037"/>
          <ac:spMkLst>
            <pc:docMk/>
            <pc:sldMk cId="3691411899" sldId="334"/>
            <ac:spMk id="46" creationId="{6F722C44-42B1-4B68-A8FA-E2162937DEB0}"/>
          </ac:spMkLst>
        </pc:spChg>
        <pc:spChg chg="mod">
          <ac:chgData name="David Williams" userId="35a5f6dfa23fba43" providerId="LiveId" clId="{4C242C58-BE71-49F3-AA70-17BAE1E24A94}" dt="2022-03-06T03:49:42.672" v="1896" actId="1037"/>
          <ac:spMkLst>
            <pc:docMk/>
            <pc:sldMk cId="3691411899" sldId="334"/>
            <ac:spMk id="47" creationId="{FC268AE5-EF3E-4E07-A245-61039C176F31}"/>
          </ac:spMkLst>
        </pc:spChg>
        <pc:spChg chg="mod">
          <ac:chgData name="David Williams" userId="35a5f6dfa23fba43" providerId="LiveId" clId="{4C242C58-BE71-49F3-AA70-17BAE1E24A94}" dt="2022-03-06T03:49:42.672" v="1896" actId="1037"/>
          <ac:spMkLst>
            <pc:docMk/>
            <pc:sldMk cId="3691411899" sldId="334"/>
            <ac:spMk id="48" creationId="{04E95A3F-CB20-4613-96BE-8194A37AB732}"/>
          </ac:spMkLst>
        </pc:spChg>
        <pc:spChg chg="mod">
          <ac:chgData name="David Williams" userId="35a5f6dfa23fba43" providerId="LiveId" clId="{4C242C58-BE71-49F3-AA70-17BAE1E24A94}" dt="2022-03-06T03:49:42.672" v="1896" actId="1037"/>
          <ac:spMkLst>
            <pc:docMk/>
            <pc:sldMk cId="3691411899" sldId="334"/>
            <ac:spMk id="49" creationId="{910A59C6-7A13-4F29-B05C-D526A6CAF874}"/>
          </ac:spMkLst>
        </pc:spChg>
        <pc:spChg chg="del">
          <ac:chgData name="David Williams" userId="35a5f6dfa23fba43" providerId="LiveId" clId="{4C242C58-BE71-49F3-AA70-17BAE1E24A94}" dt="2022-03-06T03:48:22.837" v="1769" actId="478"/>
          <ac:spMkLst>
            <pc:docMk/>
            <pc:sldMk cId="3691411899" sldId="334"/>
            <ac:spMk id="50" creationId="{EFB0DD49-5FFA-47C6-85F7-525473C39219}"/>
          </ac:spMkLst>
        </pc:spChg>
        <pc:spChg chg="del">
          <ac:chgData name="David Williams" userId="35a5f6dfa23fba43" providerId="LiveId" clId="{4C242C58-BE71-49F3-AA70-17BAE1E24A94}" dt="2022-03-06T03:48:22.837" v="1769" actId="478"/>
          <ac:spMkLst>
            <pc:docMk/>
            <pc:sldMk cId="3691411899" sldId="334"/>
            <ac:spMk id="51" creationId="{8FF579C4-D083-4C98-A3C4-577F41060EFA}"/>
          </ac:spMkLst>
        </pc:spChg>
        <pc:spChg chg="del">
          <ac:chgData name="David Williams" userId="35a5f6dfa23fba43" providerId="LiveId" clId="{4C242C58-BE71-49F3-AA70-17BAE1E24A94}" dt="2022-03-06T03:48:22.837" v="1769" actId="478"/>
          <ac:spMkLst>
            <pc:docMk/>
            <pc:sldMk cId="3691411899" sldId="334"/>
            <ac:spMk id="52" creationId="{CBED627A-A3EC-4D77-8DCD-ED215ADCE153}"/>
          </ac:spMkLst>
        </pc:spChg>
        <pc:spChg chg="del">
          <ac:chgData name="David Williams" userId="35a5f6dfa23fba43" providerId="LiveId" clId="{4C242C58-BE71-49F3-AA70-17BAE1E24A94}" dt="2022-03-06T03:48:47.361" v="1772" actId="478"/>
          <ac:spMkLst>
            <pc:docMk/>
            <pc:sldMk cId="3691411899" sldId="334"/>
            <ac:spMk id="53" creationId="{01732738-3D66-4CEC-8E12-E0DB89C8FABE}"/>
          </ac:spMkLst>
        </pc:spChg>
        <pc:spChg chg="mod">
          <ac:chgData name="David Williams" userId="35a5f6dfa23fba43" providerId="LiveId" clId="{4C242C58-BE71-49F3-AA70-17BAE1E24A94}" dt="2022-03-06T03:49:42.672" v="1896" actId="1037"/>
          <ac:spMkLst>
            <pc:docMk/>
            <pc:sldMk cId="3691411899" sldId="334"/>
            <ac:spMk id="54" creationId="{FD6CAE17-5991-4FFD-9CDB-B503247B5F5F}"/>
          </ac:spMkLst>
        </pc:spChg>
        <pc:spChg chg="mod">
          <ac:chgData name="David Williams" userId="35a5f6dfa23fba43" providerId="LiveId" clId="{4C242C58-BE71-49F3-AA70-17BAE1E24A94}" dt="2022-03-06T03:49:42.672" v="1896" actId="1037"/>
          <ac:spMkLst>
            <pc:docMk/>
            <pc:sldMk cId="3691411899" sldId="334"/>
            <ac:spMk id="55" creationId="{4CB77943-7584-4688-861E-5B65C64640BA}"/>
          </ac:spMkLst>
        </pc:spChg>
        <pc:spChg chg="del">
          <ac:chgData name="David Williams" userId="35a5f6dfa23fba43" providerId="LiveId" clId="{4C242C58-BE71-49F3-AA70-17BAE1E24A94}" dt="2022-03-06T03:48:47.361" v="1772" actId="478"/>
          <ac:spMkLst>
            <pc:docMk/>
            <pc:sldMk cId="3691411899" sldId="334"/>
            <ac:spMk id="56" creationId="{9DE58186-BED2-4837-A79B-75FC338706F3}"/>
          </ac:spMkLst>
        </pc:spChg>
        <pc:spChg chg="del">
          <ac:chgData name="David Williams" userId="35a5f6dfa23fba43" providerId="LiveId" clId="{4C242C58-BE71-49F3-AA70-17BAE1E24A94}" dt="2022-03-06T03:47:59.647" v="1767" actId="478"/>
          <ac:spMkLst>
            <pc:docMk/>
            <pc:sldMk cId="3691411899" sldId="334"/>
            <ac:spMk id="57" creationId="{21BC6EA0-0A00-4F4F-AA17-7CD7CF5CEE44}"/>
          </ac:spMkLst>
        </pc:spChg>
        <pc:spChg chg="del">
          <ac:chgData name="David Williams" userId="35a5f6dfa23fba43" providerId="LiveId" clId="{4C242C58-BE71-49F3-AA70-17BAE1E24A94}" dt="2022-03-06T03:47:59.647" v="1767" actId="478"/>
          <ac:spMkLst>
            <pc:docMk/>
            <pc:sldMk cId="3691411899" sldId="334"/>
            <ac:spMk id="58" creationId="{35E0159B-E282-4087-9258-5443F114D20C}"/>
          </ac:spMkLst>
        </pc:spChg>
        <pc:spChg chg="del">
          <ac:chgData name="David Williams" userId="35a5f6dfa23fba43" providerId="LiveId" clId="{4C242C58-BE71-49F3-AA70-17BAE1E24A94}" dt="2022-03-06T03:47:59.647" v="1767" actId="478"/>
          <ac:spMkLst>
            <pc:docMk/>
            <pc:sldMk cId="3691411899" sldId="334"/>
            <ac:spMk id="59" creationId="{E606AA16-D5C1-4DF8-B6E2-1FDD61C1C0F7}"/>
          </ac:spMkLst>
        </pc:spChg>
        <pc:spChg chg="del">
          <ac:chgData name="David Williams" userId="35a5f6dfa23fba43" providerId="LiveId" clId="{4C242C58-BE71-49F3-AA70-17BAE1E24A94}" dt="2022-03-06T03:47:59.647" v="1767" actId="478"/>
          <ac:spMkLst>
            <pc:docMk/>
            <pc:sldMk cId="3691411899" sldId="334"/>
            <ac:spMk id="60" creationId="{71CCA202-BABE-450C-83B9-19779B0968DE}"/>
          </ac:spMkLst>
        </pc:spChg>
        <pc:spChg chg="del">
          <ac:chgData name="David Williams" userId="35a5f6dfa23fba43" providerId="LiveId" clId="{4C242C58-BE71-49F3-AA70-17BAE1E24A94}" dt="2022-03-06T03:48:07.425" v="1768" actId="478"/>
          <ac:spMkLst>
            <pc:docMk/>
            <pc:sldMk cId="3691411899" sldId="334"/>
            <ac:spMk id="61" creationId="{23973A5D-FE32-48AD-AD2E-6D1D18450065}"/>
          </ac:spMkLst>
        </pc:spChg>
        <pc:spChg chg="mod">
          <ac:chgData name="David Williams" userId="35a5f6dfa23fba43" providerId="LiveId" clId="{4C242C58-BE71-49F3-AA70-17BAE1E24A94}" dt="2022-03-06T03:49:42.672" v="1896" actId="1037"/>
          <ac:spMkLst>
            <pc:docMk/>
            <pc:sldMk cId="3691411899" sldId="334"/>
            <ac:spMk id="62" creationId="{D0AC622B-7EDB-46DE-AC83-EE5B78AE16FD}"/>
          </ac:spMkLst>
        </pc:spChg>
        <pc:spChg chg="mod">
          <ac:chgData name="David Williams" userId="35a5f6dfa23fba43" providerId="LiveId" clId="{4C242C58-BE71-49F3-AA70-17BAE1E24A94}" dt="2022-03-06T03:49:42.672" v="1896" actId="1037"/>
          <ac:spMkLst>
            <pc:docMk/>
            <pc:sldMk cId="3691411899" sldId="334"/>
            <ac:spMk id="63" creationId="{0BEB5C33-AA94-42DC-BF46-E5712CB5ECCC}"/>
          </ac:spMkLst>
        </pc:spChg>
        <pc:spChg chg="del mod">
          <ac:chgData name="David Williams" userId="35a5f6dfa23fba43" providerId="LiveId" clId="{4C242C58-BE71-49F3-AA70-17BAE1E24A94}" dt="2022-03-06T03:48:30.379" v="1771" actId="478"/>
          <ac:spMkLst>
            <pc:docMk/>
            <pc:sldMk cId="3691411899" sldId="334"/>
            <ac:spMk id="64" creationId="{1C4760CD-6C10-44AF-A137-550F16885213}"/>
          </ac:spMkLst>
        </pc:spChg>
        <pc:spChg chg="mod">
          <ac:chgData name="David Williams" userId="35a5f6dfa23fba43" providerId="LiveId" clId="{4C242C58-BE71-49F3-AA70-17BAE1E24A94}" dt="2022-03-06T05:27:54.770" v="3381" actId="1076"/>
          <ac:spMkLst>
            <pc:docMk/>
            <pc:sldMk cId="3691411899" sldId="334"/>
            <ac:spMk id="65" creationId="{71A74F72-3B4D-4350-BF92-F760FDCA3389}"/>
          </ac:spMkLst>
        </pc:spChg>
        <pc:spChg chg="del">
          <ac:chgData name="David Williams" userId="35a5f6dfa23fba43" providerId="LiveId" clId="{4C242C58-BE71-49F3-AA70-17BAE1E24A94}" dt="2022-03-06T03:48:47.361" v="1772" actId="478"/>
          <ac:spMkLst>
            <pc:docMk/>
            <pc:sldMk cId="3691411899" sldId="334"/>
            <ac:spMk id="66" creationId="{92730FE0-EAD9-4765-B018-BEDFE3E66729}"/>
          </ac:spMkLst>
        </pc:spChg>
        <pc:spChg chg="del">
          <ac:chgData name="David Williams" userId="35a5f6dfa23fba43" providerId="LiveId" clId="{4C242C58-BE71-49F3-AA70-17BAE1E24A94}" dt="2022-03-06T03:48:47.361" v="1772" actId="478"/>
          <ac:spMkLst>
            <pc:docMk/>
            <pc:sldMk cId="3691411899" sldId="334"/>
            <ac:spMk id="67" creationId="{CF80BC45-38C1-440A-A594-2B2872059749}"/>
          </ac:spMkLst>
        </pc:spChg>
        <pc:spChg chg="del">
          <ac:chgData name="David Williams" userId="35a5f6dfa23fba43" providerId="LiveId" clId="{4C242C58-BE71-49F3-AA70-17BAE1E24A94}" dt="2022-03-06T03:47:47.545" v="1764" actId="478"/>
          <ac:spMkLst>
            <pc:docMk/>
            <pc:sldMk cId="3691411899" sldId="334"/>
            <ac:spMk id="68" creationId="{48E059B2-8B81-42EE-B027-E577A90E4B77}"/>
          </ac:spMkLst>
        </pc:spChg>
        <pc:spChg chg="del">
          <ac:chgData name="David Williams" userId="35a5f6dfa23fba43" providerId="LiveId" clId="{4C242C58-BE71-49F3-AA70-17BAE1E24A94}" dt="2022-03-06T03:47:47.545" v="1764" actId="478"/>
          <ac:spMkLst>
            <pc:docMk/>
            <pc:sldMk cId="3691411899" sldId="334"/>
            <ac:spMk id="69" creationId="{B5F8B78C-FEFA-4CD8-B10E-1AA31F643D83}"/>
          </ac:spMkLst>
        </pc:spChg>
        <pc:spChg chg="del">
          <ac:chgData name="David Williams" userId="35a5f6dfa23fba43" providerId="LiveId" clId="{4C242C58-BE71-49F3-AA70-17BAE1E24A94}" dt="2022-03-06T03:47:47.545" v="1764" actId="478"/>
          <ac:spMkLst>
            <pc:docMk/>
            <pc:sldMk cId="3691411899" sldId="334"/>
            <ac:spMk id="70" creationId="{3997B591-675B-4B9D-ADC0-38EBEB40AC80}"/>
          </ac:spMkLst>
        </pc:spChg>
        <pc:spChg chg="del">
          <ac:chgData name="David Williams" userId="35a5f6dfa23fba43" providerId="LiveId" clId="{4C242C58-BE71-49F3-AA70-17BAE1E24A94}" dt="2022-03-06T03:47:47.545" v="1764" actId="478"/>
          <ac:spMkLst>
            <pc:docMk/>
            <pc:sldMk cId="3691411899" sldId="334"/>
            <ac:spMk id="71" creationId="{1509ACDE-1CB9-4460-805E-0993B126AF87}"/>
          </ac:spMkLst>
        </pc:spChg>
        <pc:spChg chg="add mod">
          <ac:chgData name="David Williams" userId="35a5f6dfa23fba43" providerId="LiveId" clId="{4C242C58-BE71-49F3-AA70-17BAE1E24A94}" dt="2022-03-06T05:29:43.385" v="3426" actId="2711"/>
          <ac:spMkLst>
            <pc:docMk/>
            <pc:sldMk cId="3691411899" sldId="334"/>
            <ac:spMk id="72" creationId="{C04E7529-882C-4623-834B-398D832ED795}"/>
          </ac:spMkLst>
        </pc:spChg>
        <pc:picChg chg="mod">
          <ac:chgData name="David Williams" userId="35a5f6dfa23fba43" providerId="LiveId" clId="{4C242C58-BE71-49F3-AA70-17BAE1E24A94}" dt="2022-03-06T03:49:42.672" v="1896" actId="1037"/>
          <ac:picMkLst>
            <pc:docMk/>
            <pc:sldMk cId="3691411899" sldId="334"/>
            <ac:picMk id="3" creationId="{8C318699-C424-4445-8331-1E7EC6C3ECB1}"/>
          </ac:picMkLst>
        </pc:picChg>
      </pc:sldChg>
      <pc:sldChg chg="modSp add del mod modTransition">
        <pc:chgData name="David Williams" userId="35a5f6dfa23fba43" providerId="LiveId" clId="{4C242C58-BE71-49F3-AA70-17BAE1E24A94}" dt="2022-03-05T22:48:38.854" v="922" actId="2696"/>
        <pc:sldMkLst>
          <pc:docMk/>
          <pc:sldMk cId="3734324455" sldId="334"/>
        </pc:sldMkLst>
        <pc:spChg chg="mod">
          <ac:chgData name="David Williams" userId="35a5f6dfa23fba43" providerId="LiveId" clId="{4C242C58-BE71-49F3-AA70-17BAE1E24A94}" dt="2022-03-05T22:47:48.380" v="920" actId="1076"/>
          <ac:spMkLst>
            <pc:docMk/>
            <pc:sldMk cId="3734324455" sldId="334"/>
            <ac:spMk id="4" creationId="{FB6E545C-8C29-4CDF-9202-909F8910C1D6}"/>
          </ac:spMkLst>
        </pc:spChg>
        <pc:spChg chg="mod">
          <ac:chgData name="David Williams" userId="35a5f6dfa23fba43" providerId="LiveId" clId="{4C242C58-BE71-49F3-AA70-17BAE1E24A94}" dt="2022-03-05T22:47:48.380" v="920" actId="1076"/>
          <ac:spMkLst>
            <pc:docMk/>
            <pc:sldMk cId="3734324455" sldId="334"/>
            <ac:spMk id="5" creationId="{B322E347-3FD0-4F9E-AF43-207752D4CCFE}"/>
          </ac:spMkLst>
        </pc:spChg>
        <pc:spChg chg="mod">
          <ac:chgData name="David Williams" userId="35a5f6dfa23fba43" providerId="LiveId" clId="{4C242C58-BE71-49F3-AA70-17BAE1E24A94}" dt="2022-03-05T22:47:48.380" v="920" actId="1076"/>
          <ac:spMkLst>
            <pc:docMk/>
            <pc:sldMk cId="3734324455" sldId="334"/>
            <ac:spMk id="6" creationId="{826BC7E1-DF6F-4B6E-9E05-863069F2F2CE}"/>
          </ac:spMkLst>
        </pc:spChg>
        <pc:spChg chg="mod">
          <ac:chgData name="David Williams" userId="35a5f6dfa23fba43" providerId="LiveId" clId="{4C242C58-BE71-49F3-AA70-17BAE1E24A94}" dt="2022-03-05T22:47:48.380" v="920" actId="1076"/>
          <ac:spMkLst>
            <pc:docMk/>
            <pc:sldMk cId="3734324455" sldId="334"/>
            <ac:spMk id="12" creationId="{987E41B4-65B3-4B93-812F-2C815348D307}"/>
          </ac:spMkLst>
        </pc:spChg>
        <pc:spChg chg="mod">
          <ac:chgData name="David Williams" userId="35a5f6dfa23fba43" providerId="LiveId" clId="{4C242C58-BE71-49F3-AA70-17BAE1E24A94}" dt="2022-03-05T22:47:48.380" v="920" actId="1076"/>
          <ac:spMkLst>
            <pc:docMk/>
            <pc:sldMk cId="3734324455" sldId="334"/>
            <ac:spMk id="14" creationId="{E293A6C9-0BDD-405D-B082-3A2B0DE3A94B}"/>
          </ac:spMkLst>
        </pc:spChg>
        <pc:spChg chg="mod">
          <ac:chgData name="David Williams" userId="35a5f6dfa23fba43" providerId="LiveId" clId="{4C242C58-BE71-49F3-AA70-17BAE1E24A94}" dt="2022-03-05T22:47:48.380" v="920" actId="1076"/>
          <ac:spMkLst>
            <pc:docMk/>
            <pc:sldMk cId="3734324455" sldId="334"/>
            <ac:spMk id="15" creationId="{2972C22C-98A3-4FF3-A5AB-B449F31E522D}"/>
          </ac:spMkLst>
        </pc:spChg>
        <pc:spChg chg="mod">
          <ac:chgData name="David Williams" userId="35a5f6dfa23fba43" providerId="LiveId" clId="{4C242C58-BE71-49F3-AA70-17BAE1E24A94}" dt="2022-03-05T22:47:48.380" v="920" actId="1076"/>
          <ac:spMkLst>
            <pc:docMk/>
            <pc:sldMk cId="3734324455" sldId="334"/>
            <ac:spMk id="16" creationId="{2CF59018-D770-4C17-9818-93FCA31831C1}"/>
          </ac:spMkLst>
        </pc:spChg>
        <pc:spChg chg="mod">
          <ac:chgData name="David Williams" userId="35a5f6dfa23fba43" providerId="LiveId" clId="{4C242C58-BE71-49F3-AA70-17BAE1E24A94}" dt="2022-03-05T22:47:48.380" v="920" actId="1076"/>
          <ac:spMkLst>
            <pc:docMk/>
            <pc:sldMk cId="3734324455" sldId="334"/>
            <ac:spMk id="18" creationId="{5BCE7850-35ED-4B57-9D17-0F1308DAD94E}"/>
          </ac:spMkLst>
        </pc:spChg>
        <pc:spChg chg="mod">
          <ac:chgData name="David Williams" userId="35a5f6dfa23fba43" providerId="LiveId" clId="{4C242C58-BE71-49F3-AA70-17BAE1E24A94}" dt="2022-03-05T22:47:48.380" v="920" actId="1076"/>
          <ac:spMkLst>
            <pc:docMk/>
            <pc:sldMk cId="3734324455" sldId="334"/>
            <ac:spMk id="19" creationId="{EC45153E-5988-4279-8D6A-FCE57546A0FA}"/>
          </ac:spMkLst>
        </pc:spChg>
        <pc:spChg chg="mod">
          <ac:chgData name="David Williams" userId="35a5f6dfa23fba43" providerId="LiveId" clId="{4C242C58-BE71-49F3-AA70-17BAE1E24A94}" dt="2022-03-05T22:47:48.380" v="920" actId="1076"/>
          <ac:spMkLst>
            <pc:docMk/>
            <pc:sldMk cId="3734324455" sldId="334"/>
            <ac:spMk id="20" creationId="{8359224B-CA01-4680-954C-4339D0A06D40}"/>
          </ac:spMkLst>
        </pc:spChg>
        <pc:spChg chg="mod">
          <ac:chgData name="David Williams" userId="35a5f6dfa23fba43" providerId="LiveId" clId="{4C242C58-BE71-49F3-AA70-17BAE1E24A94}" dt="2022-03-05T22:47:48.380" v="920" actId="1076"/>
          <ac:spMkLst>
            <pc:docMk/>
            <pc:sldMk cId="3734324455" sldId="334"/>
            <ac:spMk id="21" creationId="{4A15E869-DB39-424E-9599-7A66837EAE7D}"/>
          </ac:spMkLst>
        </pc:spChg>
        <pc:spChg chg="mod">
          <ac:chgData name="David Williams" userId="35a5f6dfa23fba43" providerId="LiveId" clId="{4C242C58-BE71-49F3-AA70-17BAE1E24A94}" dt="2022-03-05T22:47:48.380" v="920" actId="1076"/>
          <ac:spMkLst>
            <pc:docMk/>
            <pc:sldMk cId="3734324455" sldId="334"/>
            <ac:spMk id="22" creationId="{2B15A5D5-42B0-451F-8AAF-A3D0FAF00ACC}"/>
          </ac:spMkLst>
        </pc:spChg>
        <pc:spChg chg="mod">
          <ac:chgData name="David Williams" userId="35a5f6dfa23fba43" providerId="LiveId" clId="{4C242C58-BE71-49F3-AA70-17BAE1E24A94}" dt="2022-03-05T22:47:48.380" v="920" actId="1076"/>
          <ac:spMkLst>
            <pc:docMk/>
            <pc:sldMk cId="3734324455" sldId="334"/>
            <ac:spMk id="25" creationId="{A2F114B8-13A2-400B-95D5-6DFE1464506A}"/>
          </ac:spMkLst>
        </pc:spChg>
        <pc:spChg chg="mod">
          <ac:chgData name="David Williams" userId="35a5f6dfa23fba43" providerId="LiveId" clId="{4C242C58-BE71-49F3-AA70-17BAE1E24A94}" dt="2022-03-05T22:47:48.380" v="920" actId="1076"/>
          <ac:spMkLst>
            <pc:docMk/>
            <pc:sldMk cId="3734324455" sldId="334"/>
            <ac:spMk id="26" creationId="{44F408C2-D5B2-408F-AFDD-E45F47997473}"/>
          </ac:spMkLst>
        </pc:spChg>
        <pc:spChg chg="mod">
          <ac:chgData name="David Williams" userId="35a5f6dfa23fba43" providerId="LiveId" clId="{4C242C58-BE71-49F3-AA70-17BAE1E24A94}" dt="2022-03-05T22:47:48.380" v="920" actId="1076"/>
          <ac:spMkLst>
            <pc:docMk/>
            <pc:sldMk cId="3734324455" sldId="334"/>
            <ac:spMk id="27" creationId="{573A5184-4F77-4EFC-8F46-37A68E97B637}"/>
          </ac:spMkLst>
        </pc:spChg>
        <pc:spChg chg="mod">
          <ac:chgData name="David Williams" userId="35a5f6dfa23fba43" providerId="LiveId" clId="{4C242C58-BE71-49F3-AA70-17BAE1E24A94}" dt="2022-03-05T22:47:48.380" v="920" actId="1076"/>
          <ac:spMkLst>
            <pc:docMk/>
            <pc:sldMk cId="3734324455" sldId="334"/>
            <ac:spMk id="28" creationId="{9F46F025-6B93-42F3-9EF0-581586021EF7}"/>
          </ac:spMkLst>
        </pc:spChg>
        <pc:spChg chg="mod">
          <ac:chgData name="David Williams" userId="35a5f6dfa23fba43" providerId="LiveId" clId="{4C242C58-BE71-49F3-AA70-17BAE1E24A94}" dt="2022-03-05T22:47:48.380" v="920" actId="1076"/>
          <ac:spMkLst>
            <pc:docMk/>
            <pc:sldMk cId="3734324455" sldId="334"/>
            <ac:spMk id="29" creationId="{B8C75DBD-A8B7-4E0A-B9DF-29379B4BD951}"/>
          </ac:spMkLst>
        </pc:spChg>
        <pc:spChg chg="mod">
          <ac:chgData name="David Williams" userId="35a5f6dfa23fba43" providerId="LiveId" clId="{4C242C58-BE71-49F3-AA70-17BAE1E24A94}" dt="2022-03-05T22:47:48.380" v="920" actId="1076"/>
          <ac:spMkLst>
            <pc:docMk/>
            <pc:sldMk cId="3734324455" sldId="334"/>
            <ac:spMk id="36" creationId="{243FA4F9-FC7A-4179-A621-D7E6F52AE169}"/>
          </ac:spMkLst>
        </pc:spChg>
        <pc:spChg chg="mod">
          <ac:chgData name="David Williams" userId="35a5f6dfa23fba43" providerId="LiveId" clId="{4C242C58-BE71-49F3-AA70-17BAE1E24A94}" dt="2022-03-05T22:47:48.380" v="920" actId="1076"/>
          <ac:spMkLst>
            <pc:docMk/>
            <pc:sldMk cId="3734324455" sldId="334"/>
            <ac:spMk id="37" creationId="{C02D44B6-48EA-46ED-96EE-596343E71F37}"/>
          </ac:spMkLst>
        </pc:spChg>
        <pc:spChg chg="mod">
          <ac:chgData name="David Williams" userId="35a5f6dfa23fba43" providerId="LiveId" clId="{4C242C58-BE71-49F3-AA70-17BAE1E24A94}" dt="2022-03-05T22:47:48.380" v="920" actId="1076"/>
          <ac:spMkLst>
            <pc:docMk/>
            <pc:sldMk cId="3734324455" sldId="334"/>
            <ac:spMk id="38" creationId="{85604B21-BD32-4302-9F79-13A72586DAAA}"/>
          </ac:spMkLst>
        </pc:spChg>
        <pc:spChg chg="mod">
          <ac:chgData name="David Williams" userId="35a5f6dfa23fba43" providerId="LiveId" clId="{4C242C58-BE71-49F3-AA70-17BAE1E24A94}" dt="2022-03-05T22:47:48.380" v="920" actId="1076"/>
          <ac:spMkLst>
            <pc:docMk/>
            <pc:sldMk cId="3734324455" sldId="334"/>
            <ac:spMk id="39" creationId="{6DCE6493-37E4-4A9F-AD3E-2B4CD7C89D43}"/>
          </ac:spMkLst>
        </pc:spChg>
        <pc:spChg chg="mod">
          <ac:chgData name="David Williams" userId="35a5f6dfa23fba43" providerId="LiveId" clId="{4C242C58-BE71-49F3-AA70-17BAE1E24A94}" dt="2022-03-05T22:47:48.380" v="920" actId="1076"/>
          <ac:spMkLst>
            <pc:docMk/>
            <pc:sldMk cId="3734324455" sldId="334"/>
            <ac:spMk id="40" creationId="{633E7DC5-EE80-42E0-92FC-CEC15C83D6F2}"/>
          </ac:spMkLst>
        </pc:spChg>
        <pc:spChg chg="mod">
          <ac:chgData name="David Williams" userId="35a5f6dfa23fba43" providerId="LiveId" clId="{4C242C58-BE71-49F3-AA70-17BAE1E24A94}" dt="2022-03-05T22:47:48.380" v="920" actId="1076"/>
          <ac:spMkLst>
            <pc:docMk/>
            <pc:sldMk cId="3734324455" sldId="334"/>
            <ac:spMk id="41" creationId="{F0544A2B-ABE3-43BA-ADA3-2E60C64C402A}"/>
          </ac:spMkLst>
        </pc:spChg>
        <pc:spChg chg="mod">
          <ac:chgData name="David Williams" userId="35a5f6dfa23fba43" providerId="LiveId" clId="{4C242C58-BE71-49F3-AA70-17BAE1E24A94}" dt="2022-03-05T22:47:48.380" v="920" actId="1076"/>
          <ac:spMkLst>
            <pc:docMk/>
            <pc:sldMk cId="3734324455" sldId="334"/>
            <ac:spMk id="42" creationId="{BC368FDD-71F0-410F-9BFE-B85722C72956}"/>
          </ac:spMkLst>
        </pc:spChg>
        <pc:spChg chg="mod">
          <ac:chgData name="David Williams" userId="35a5f6dfa23fba43" providerId="LiveId" clId="{4C242C58-BE71-49F3-AA70-17BAE1E24A94}" dt="2022-03-05T22:47:48.380" v="920" actId="1076"/>
          <ac:spMkLst>
            <pc:docMk/>
            <pc:sldMk cId="3734324455" sldId="334"/>
            <ac:spMk id="43" creationId="{47362BBA-F7B6-42B4-8DD1-4E96D8FB545C}"/>
          </ac:spMkLst>
        </pc:spChg>
        <pc:spChg chg="mod">
          <ac:chgData name="David Williams" userId="35a5f6dfa23fba43" providerId="LiveId" clId="{4C242C58-BE71-49F3-AA70-17BAE1E24A94}" dt="2022-03-05T22:47:48.380" v="920" actId="1076"/>
          <ac:spMkLst>
            <pc:docMk/>
            <pc:sldMk cId="3734324455" sldId="334"/>
            <ac:spMk id="44" creationId="{9767DF82-1904-4AD9-803F-3D9E54884A4B}"/>
          </ac:spMkLst>
        </pc:spChg>
        <pc:spChg chg="mod">
          <ac:chgData name="David Williams" userId="35a5f6dfa23fba43" providerId="LiveId" clId="{4C242C58-BE71-49F3-AA70-17BAE1E24A94}" dt="2022-03-05T22:47:48.380" v="920" actId="1076"/>
          <ac:spMkLst>
            <pc:docMk/>
            <pc:sldMk cId="3734324455" sldId="334"/>
            <ac:spMk id="45" creationId="{8391F1B7-5D18-4EF9-81FB-57DB73B68734}"/>
          </ac:spMkLst>
        </pc:spChg>
        <pc:spChg chg="mod">
          <ac:chgData name="David Williams" userId="35a5f6dfa23fba43" providerId="LiveId" clId="{4C242C58-BE71-49F3-AA70-17BAE1E24A94}" dt="2022-03-05T22:47:48.380" v="920" actId="1076"/>
          <ac:spMkLst>
            <pc:docMk/>
            <pc:sldMk cId="3734324455" sldId="334"/>
            <ac:spMk id="46" creationId="{6F722C44-42B1-4B68-A8FA-E2162937DEB0}"/>
          </ac:spMkLst>
        </pc:spChg>
        <pc:spChg chg="mod">
          <ac:chgData name="David Williams" userId="35a5f6dfa23fba43" providerId="LiveId" clId="{4C242C58-BE71-49F3-AA70-17BAE1E24A94}" dt="2022-03-05T22:47:48.380" v="920" actId="1076"/>
          <ac:spMkLst>
            <pc:docMk/>
            <pc:sldMk cId="3734324455" sldId="334"/>
            <ac:spMk id="47" creationId="{FC268AE5-EF3E-4E07-A245-61039C176F31}"/>
          </ac:spMkLst>
        </pc:spChg>
        <pc:spChg chg="mod">
          <ac:chgData name="David Williams" userId="35a5f6dfa23fba43" providerId="LiveId" clId="{4C242C58-BE71-49F3-AA70-17BAE1E24A94}" dt="2022-03-05T22:47:48.380" v="920" actId="1076"/>
          <ac:spMkLst>
            <pc:docMk/>
            <pc:sldMk cId="3734324455" sldId="334"/>
            <ac:spMk id="48" creationId="{04E95A3F-CB20-4613-96BE-8194A37AB732}"/>
          </ac:spMkLst>
        </pc:spChg>
        <pc:spChg chg="mod">
          <ac:chgData name="David Williams" userId="35a5f6dfa23fba43" providerId="LiveId" clId="{4C242C58-BE71-49F3-AA70-17BAE1E24A94}" dt="2022-03-05T22:47:48.380" v="920" actId="1076"/>
          <ac:spMkLst>
            <pc:docMk/>
            <pc:sldMk cId="3734324455" sldId="334"/>
            <ac:spMk id="49" creationId="{910A59C6-7A13-4F29-B05C-D526A6CAF874}"/>
          </ac:spMkLst>
        </pc:spChg>
        <pc:picChg chg="mod">
          <ac:chgData name="David Williams" userId="35a5f6dfa23fba43" providerId="LiveId" clId="{4C242C58-BE71-49F3-AA70-17BAE1E24A94}" dt="2022-03-05T22:47:48.380" v="920" actId="1076"/>
          <ac:picMkLst>
            <pc:docMk/>
            <pc:sldMk cId="3734324455" sldId="334"/>
            <ac:picMk id="3" creationId="{8C318699-C424-4445-8331-1E7EC6C3ECB1}"/>
          </ac:picMkLst>
        </pc:picChg>
      </pc:sldChg>
      <pc:sldChg chg="addSp delSp modSp add mod ord modTransition modAnim">
        <pc:chgData name="David Williams" userId="35a5f6dfa23fba43" providerId="LiveId" clId="{4C242C58-BE71-49F3-AA70-17BAE1E24A94}" dt="2022-03-06T05:32:52.869" v="3456" actId="13244"/>
        <pc:sldMkLst>
          <pc:docMk/>
          <pc:sldMk cId="643618199" sldId="335"/>
        </pc:sldMkLst>
        <pc:spChg chg="mod">
          <ac:chgData name="David Williams" userId="35a5f6dfa23fba43" providerId="LiveId" clId="{4C242C58-BE71-49F3-AA70-17BAE1E24A94}" dt="2022-03-06T03:57:45.409" v="1983" actId="1035"/>
          <ac:spMkLst>
            <pc:docMk/>
            <pc:sldMk cId="643618199" sldId="335"/>
            <ac:spMk id="4" creationId="{FB6E545C-8C29-4CDF-9202-909F8910C1D6}"/>
          </ac:spMkLst>
        </pc:spChg>
        <pc:spChg chg="mod">
          <ac:chgData name="David Williams" userId="35a5f6dfa23fba43" providerId="LiveId" clId="{4C242C58-BE71-49F3-AA70-17BAE1E24A94}" dt="2022-03-06T03:57:45.409" v="1983" actId="1035"/>
          <ac:spMkLst>
            <pc:docMk/>
            <pc:sldMk cId="643618199" sldId="335"/>
            <ac:spMk id="5" creationId="{B322E347-3FD0-4F9E-AF43-207752D4CCFE}"/>
          </ac:spMkLst>
        </pc:spChg>
        <pc:spChg chg="mod">
          <ac:chgData name="David Williams" userId="35a5f6dfa23fba43" providerId="LiveId" clId="{4C242C58-BE71-49F3-AA70-17BAE1E24A94}" dt="2022-03-06T03:57:45.409" v="1983" actId="1035"/>
          <ac:spMkLst>
            <pc:docMk/>
            <pc:sldMk cId="643618199" sldId="335"/>
            <ac:spMk id="6" creationId="{826BC7E1-DF6F-4B6E-9E05-863069F2F2CE}"/>
          </ac:spMkLst>
        </pc:spChg>
        <pc:spChg chg="mod">
          <ac:chgData name="David Williams" userId="35a5f6dfa23fba43" providerId="LiveId" clId="{4C242C58-BE71-49F3-AA70-17BAE1E24A94}" dt="2022-03-06T03:57:45.409" v="1983" actId="1035"/>
          <ac:spMkLst>
            <pc:docMk/>
            <pc:sldMk cId="643618199" sldId="335"/>
            <ac:spMk id="12" creationId="{987E41B4-65B3-4B93-812F-2C815348D307}"/>
          </ac:spMkLst>
        </pc:spChg>
        <pc:spChg chg="mod">
          <ac:chgData name="David Williams" userId="35a5f6dfa23fba43" providerId="LiveId" clId="{4C242C58-BE71-49F3-AA70-17BAE1E24A94}" dt="2022-03-06T03:57:45.409" v="1983" actId="1035"/>
          <ac:spMkLst>
            <pc:docMk/>
            <pc:sldMk cId="643618199" sldId="335"/>
            <ac:spMk id="14" creationId="{E293A6C9-0BDD-405D-B082-3A2B0DE3A94B}"/>
          </ac:spMkLst>
        </pc:spChg>
        <pc:spChg chg="mod">
          <ac:chgData name="David Williams" userId="35a5f6dfa23fba43" providerId="LiveId" clId="{4C242C58-BE71-49F3-AA70-17BAE1E24A94}" dt="2022-03-06T03:57:45.409" v="1983" actId="1035"/>
          <ac:spMkLst>
            <pc:docMk/>
            <pc:sldMk cId="643618199" sldId="335"/>
            <ac:spMk id="15" creationId="{2972C22C-98A3-4FF3-A5AB-B449F31E522D}"/>
          </ac:spMkLst>
        </pc:spChg>
        <pc:spChg chg="mod">
          <ac:chgData name="David Williams" userId="35a5f6dfa23fba43" providerId="LiveId" clId="{4C242C58-BE71-49F3-AA70-17BAE1E24A94}" dt="2022-03-06T03:57:45.409" v="1983" actId="1035"/>
          <ac:spMkLst>
            <pc:docMk/>
            <pc:sldMk cId="643618199" sldId="335"/>
            <ac:spMk id="16" creationId="{2CF59018-D770-4C17-9818-93FCA31831C1}"/>
          </ac:spMkLst>
        </pc:spChg>
        <pc:spChg chg="mod">
          <ac:chgData name="David Williams" userId="35a5f6dfa23fba43" providerId="LiveId" clId="{4C242C58-BE71-49F3-AA70-17BAE1E24A94}" dt="2022-03-06T03:57:45.409" v="1983" actId="1035"/>
          <ac:spMkLst>
            <pc:docMk/>
            <pc:sldMk cId="643618199" sldId="335"/>
            <ac:spMk id="18" creationId="{5BCE7850-35ED-4B57-9D17-0F1308DAD94E}"/>
          </ac:spMkLst>
        </pc:spChg>
        <pc:spChg chg="mod">
          <ac:chgData name="David Williams" userId="35a5f6dfa23fba43" providerId="LiveId" clId="{4C242C58-BE71-49F3-AA70-17BAE1E24A94}" dt="2022-03-06T03:57:45.409" v="1983" actId="1035"/>
          <ac:spMkLst>
            <pc:docMk/>
            <pc:sldMk cId="643618199" sldId="335"/>
            <ac:spMk id="19" creationId="{EC45153E-5988-4279-8D6A-FCE57546A0FA}"/>
          </ac:spMkLst>
        </pc:spChg>
        <pc:spChg chg="mod">
          <ac:chgData name="David Williams" userId="35a5f6dfa23fba43" providerId="LiveId" clId="{4C242C58-BE71-49F3-AA70-17BAE1E24A94}" dt="2022-03-06T03:57:45.409" v="1983" actId="1035"/>
          <ac:spMkLst>
            <pc:docMk/>
            <pc:sldMk cId="643618199" sldId="335"/>
            <ac:spMk id="20" creationId="{8359224B-CA01-4680-954C-4339D0A06D40}"/>
          </ac:spMkLst>
        </pc:spChg>
        <pc:spChg chg="mod">
          <ac:chgData name="David Williams" userId="35a5f6dfa23fba43" providerId="LiveId" clId="{4C242C58-BE71-49F3-AA70-17BAE1E24A94}" dt="2022-03-06T03:57:45.409" v="1983" actId="1035"/>
          <ac:spMkLst>
            <pc:docMk/>
            <pc:sldMk cId="643618199" sldId="335"/>
            <ac:spMk id="21" creationId="{4A15E869-DB39-424E-9599-7A66837EAE7D}"/>
          </ac:spMkLst>
        </pc:spChg>
        <pc:spChg chg="del">
          <ac:chgData name="David Williams" userId="35a5f6dfa23fba43" providerId="LiveId" clId="{4C242C58-BE71-49F3-AA70-17BAE1E24A94}" dt="2022-03-06T03:53:56.356" v="1914" actId="478"/>
          <ac:spMkLst>
            <pc:docMk/>
            <pc:sldMk cId="643618199" sldId="335"/>
            <ac:spMk id="22" creationId="{2B15A5D5-42B0-451F-8AAF-A3D0FAF00ACC}"/>
          </ac:spMkLst>
        </pc:spChg>
        <pc:spChg chg="mod">
          <ac:chgData name="David Williams" userId="35a5f6dfa23fba43" providerId="LiveId" clId="{4C242C58-BE71-49F3-AA70-17BAE1E24A94}" dt="2022-03-06T03:57:45.409" v="1983" actId="1035"/>
          <ac:spMkLst>
            <pc:docMk/>
            <pc:sldMk cId="643618199" sldId="335"/>
            <ac:spMk id="25" creationId="{A2F114B8-13A2-400B-95D5-6DFE1464506A}"/>
          </ac:spMkLst>
        </pc:spChg>
        <pc:spChg chg="mod">
          <ac:chgData name="David Williams" userId="35a5f6dfa23fba43" providerId="LiveId" clId="{4C242C58-BE71-49F3-AA70-17BAE1E24A94}" dt="2022-03-06T03:57:45.409" v="1983" actId="1035"/>
          <ac:spMkLst>
            <pc:docMk/>
            <pc:sldMk cId="643618199" sldId="335"/>
            <ac:spMk id="26" creationId="{44F408C2-D5B2-408F-AFDD-E45F47997473}"/>
          </ac:spMkLst>
        </pc:spChg>
        <pc:spChg chg="mod">
          <ac:chgData name="David Williams" userId="35a5f6dfa23fba43" providerId="LiveId" clId="{4C242C58-BE71-49F3-AA70-17BAE1E24A94}" dt="2022-03-06T03:57:45.409" v="1983" actId="1035"/>
          <ac:spMkLst>
            <pc:docMk/>
            <pc:sldMk cId="643618199" sldId="335"/>
            <ac:spMk id="27" creationId="{573A5184-4F77-4EFC-8F46-37A68E97B637}"/>
          </ac:spMkLst>
        </pc:spChg>
        <pc:spChg chg="mod">
          <ac:chgData name="David Williams" userId="35a5f6dfa23fba43" providerId="LiveId" clId="{4C242C58-BE71-49F3-AA70-17BAE1E24A94}" dt="2022-03-06T03:57:45.409" v="1983" actId="1035"/>
          <ac:spMkLst>
            <pc:docMk/>
            <pc:sldMk cId="643618199" sldId="335"/>
            <ac:spMk id="28" creationId="{9F46F025-6B93-42F3-9EF0-581586021EF7}"/>
          </ac:spMkLst>
        </pc:spChg>
        <pc:spChg chg="mod">
          <ac:chgData name="David Williams" userId="35a5f6dfa23fba43" providerId="LiveId" clId="{4C242C58-BE71-49F3-AA70-17BAE1E24A94}" dt="2022-03-06T03:57:45.409" v="1983" actId="1035"/>
          <ac:spMkLst>
            <pc:docMk/>
            <pc:sldMk cId="643618199" sldId="335"/>
            <ac:spMk id="29" creationId="{B8C75DBD-A8B7-4E0A-B9DF-29379B4BD951}"/>
          </ac:spMkLst>
        </pc:spChg>
        <pc:spChg chg="mod">
          <ac:chgData name="David Williams" userId="35a5f6dfa23fba43" providerId="LiveId" clId="{4C242C58-BE71-49F3-AA70-17BAE1E24A94}" dt="2022-03-06T03:57:45.409" v="1983" actId="1035"/>
          <ac:spMkLst>
            <pc:docMk/>
            <pc:sldMk cId="643618199" sldId="335"/>
            <ac:spMk id="36" creationId="{243FA4F9-FC7A-4179-A621-D7E6F52AE169}"/>
          </ac:spMkLst>
        </pc:spChg>
        <pc:spChg chg="mod">
          <ac:chgData name="David Williams" userId="35a5f6dfa23fba43" providerId="LiveId" clId="{4C242C58-BE71-49F3-AA70-17BAE1E24A94}" dt="2022-03-06T03:57:45.409" v="1983" actId="1035"/>
          <ac:spMkLst>
            <pc:docMk/>
            <pc:sldMk cId="643618199" sldId="335"/>
            <ac:spMk id="37" creationId="{C02D44B6-48EA-46ED-96EE-596343E71F37}"/>
          </ac:spMkLst>
        </pc:spChg>
        <pc:spChg chg="mod">
          <ac:chgData name="David Williams" userId="35a5f6dfa23fba43" providerId="LiveId" clId="{4C242C58-BE71-49F3-AA70-17BAE1E24A94}" dt="2022-03-06T03:57:45.409" v="1983" actId="1035"/>
          <ac:spMkLst>
            <pc:docMk/>
            <pc:sldMk cId="643618199" sldId="335"/>
            <ac:spMk id="38" creationId="{85604B21-BD32-4302-9F79-13A72586DAAA}"/>
          </ac:spMkLst>
        </pc:spChg>
        <pc:spChg chg="mod">
          <ac:chgData name="David Williams" userId="35a5f6dfa23fba43" providerId="LiveId" clId="{4C242C58-BE71-49F3-AA70-17BAE1E24A94}" dt="2022-03-06T03:57:45.409" v="1983" actId="1035"/>
          <ac:spMkLst>
            <pc:docMk/>
            <pc:sldMk cId="643618199" sldId="335"/>
            <ac:spMk id="39" creationId="{6DCE6493-37E4-4A9F-AD3E-2B4CD7C89D43}"/>
          </ac:spMkLst>
        </pc:spChg>
        <pc:spChg chg="mod">
          <ac:chgData name="David Williams" userId="35a5f6dfa23fba43" providerId="LiveId" clId="{4C242C58-BE71-49F3-AA70-17BAE1E24A94}" dt="2022-03-06T03:57:45.409" v="1983" actId="1035"/>
          <ac:spMkLst>
            <pc:docMk/>
            <pc:sldMk cId="643618199" sldId="335"/>
            <ac:spMk id="40" creationId="{633E7DC5-EE80-42E0-92FC-CEC15C83D6F2}"/>
          </ac:spMkLst>
        </pc:spChg>
        <pc:spChg chg="mod">
          <ac:chgData name="David Williams" userId="35a5f6dfa23fba43" providerId="LiveId" clId="{4C242C58-BE71-49F3-AA70-17BAE1E24A94}" dt="2022-03-06T03:57:45.409" v="1983" actId="1035"/>
          <ac:spMkLst>
            <pc:docMk/>
            <pc:sldMk cId="643618199" sldId="335"/>
            <ac:spMk id="41" creationId="{F0544A2B-ABE3-43BA-ADA3-2E60C64C402A}"/>
          </ac:spMkLst>
        </pc:spChg>
        <pc:spChg chg="mod">
          <ac:chgData name="David Williams" userId="35a5f6dfa23fba43" providerId="LiveId" clId="{4C242C58-BE71-49F3-AA70-17BAE1E24A94}" dt="2022-03-06T03:57:45.409" v="1983" actId="1035"/>
          <ac:spMkLst>
            <pc:docMk/>
            <pc:sldMk cId="643618199" sldId="335"/>
            <ac:spMk id="42" creationId="{BC368FDD-71F0-410F-9BFE-B85722C72956}"/>
          </ac:spMkLst>
        </pc:spChg>
        <pc:spChg chg="mod">
          <ac:chgData name="David Williams" userId="35a5f6dfa23fba43" providerId="LiveId" clId="{4C242C58-BE71-49F3-AA70-17BAE1E24A94}" dt="2022-03-06T03:57:45.409" v="1983" actId="1035"/>
          <ac:spMkLst>
            <pc:docMk/>
            <pc:sldMk cId="643618199" sldId="335"/>
            <ac:spMk id="43" creationId="{47362BBA-F7B6-42B4-8DD1-4E96D8FB545C}"/>
          </ac:spMkLst>
        </pc:spChg>
        <pc:spChg chg="mod">
          <ac:chgData name="David Williams" userId="35a5f6dfa23fba43" providerId="LiveId" clId="{4C242C58-BE71-49F3-AA70-17BAE1E24A94}" dt="2022-03-06T03:57:45.409" v="1983" actId="1035"/>
          <ac:spMkLst>
            <pc:docMk/>
            <pc:sldMk cId="643618199" sldId="335"/>
            <ac:spMk id="44" creationId="{9767DF82-1904-4AD9-803F-3D9E54884A4B}"/>
          </ac:spMkLst>
        </pc:spChg>
        <pc:spChg chg="mod">
          <ac:chgData name="David Williams" userId="35a5f6dfa23fba43" providerId="LiveId" clId="{4C242C58-BE71-49F3-AA70-17BAE1E24A94}" dt="2022-03-06T03:57:45.409" v="1983" actId="1035"/>
          <ac:spMkLst>
            <pc:docMk/>
            <pc:sldMk cId="643618199" sldId="335"/>
            <ac:spMk id="45" creationId="{8391F1B7-5D18-4EF9-81FB-57DB73B68734}"/>
          </ac:spMkLst>
        </pc:spChg>
        <pc:spChg chg="mod">
          <ac:chgData name="David Williams" userId="35a5f6dfa23fba43" providerId="LiveId" clId="{4C242C58-BE71-49F3-AA70-17BAE1E24A94}" dt="2022-03-06T03:57:45.409" v="1983" actId="1035"/>
          <ac:spMkLst>
            <pc:docMk/>
            <pc:sldMk cId="643618199" sldId="335"/>
            <ac:spMk id="46" creationId="{6F722C44-42B1-4B68-A8FA-E2162937DEB0}"/>
          </ac:spMkLst>
        </pc:spChg>
        <pc:spChg chg="mod">
          <ac:chgData name="David Williams" userId="35a5f6dfa23fba43" providerId="LiveId" clId="{4C242C58-BE71-49F3-AA70-17BAE1E24A94}" dt="2022-03-06T03:57:45.409" v="1983" actId="1035"/>
          <ac:spMkLst>
            <pc:docMk/>
            <pc:sldMk cId="643618199" sldId="335"/>
            <ac:spMk id="47" creationId="{FC268AE5-EF3E-4E07-A245-61039C176F31}"/>
          </ac:spMkLst>
        </pc:spChg>
        <pc:spChg chg="mod">
          <ac:chgData name="David Williams" userId="35a5f6dfa23fba43" providerId="LiveId" clId="{4C242C58-BE71-49F3-AA70-17BAE1E24A94}" dt="2022-03-06T03:57:45.409" v="1983" actId="1035"/>
          <ac:spMkLst>
            <pc:docMk/>
            <pc:sldMk cId="643618199" sldId="335"/>
            <ac:spMk id="48" creationId="{04E95A3F-CB20-4613-96BE-8194A37AB732}"/>
          </ac:spMkLst>
        </pc:spChg>
        <pc:spChg chg="mod">
          <ac:chgData name="David Williams" userId="35a5f6dfa23fba43" providerId="LiveId" clId="{4C242C58-BE71-49F3-AA70-17BAE1E24A94}" dt="2022-03-06T03:57:45.409" v="1983" actId="1035"/>
          <ac:spMkLst>
            <pc:docMk/>
            <pc:sldMk cId="643618199" sldId="335"/>
            <ac:spMk id="49" creationId="{910A59C6-7A13-4F29-B05C-D526A6CAF874}"/>
          </ac:spMkLst>
        </pc:spChg>
        <pc:spChg chg="del">
          <ac:chgData name="David Williams" userId="35a5f6dfa23fba43" providerId="LiveId" clId="{4C242C58-BE71-49F3-AA70-17BAE1E24A94}" dt="2022-03-06T03:53:55.537" v="1913" actId="478"/>
          <ac:spMkLst>
            <pc:docMk/>
            <pc:sldMk cId="643618199" sldId="335"/>
            <ac:spMk id="50" creationId="{EFB0DD49-5FFA-47C6-85F7-525473C39219}"/>
          </ac:spMkLst>
        </pc:spChg>
        <pc:spChg chg="del">
          <ac:chgData name="David Williams" userId="35a5f6dfa23fba43" providerId="LiveId" clId="{4C242C58-BE71-49F3-AA70-17BAE1E24A94}" dt="2022-03-06T03:53:55.537" v="1913" actId="478"/>
          <ac:spMkLst>
            <pc:docMk/>
            <pc:sldMk cId="643618199" sldId="335"/>
            <ac:spMk id="51" creationId="{8FF579C4-D083-4C98-A3C4-577F41060EFA}"/>
          </ac:spMkLst>
        </pc:spChg>
        <pc:spChg chg="del">
          <ac:chgData name="David Williams" userId="35a5f6dfa23fba43" providerId="LiveId" clId="{4C242C58-BE71-49F3-AA70-17BAE1E24A94}" dt="2022-03-06T03:53:55.537" v="1913" actId="478"/>
          <ac:spMkLst>
            <pc:docMk/>
            <pc:sldMk cId="643618199" sldId="335"/>
            <ac:spMk id="52" creationId="{CBED627A-A3EC-4D77-8DCD-ED215ADCE153}"/>
          </ac:spMkLst>
        </pc:spChg>
        <pc:spChg chg="del">
          <ac:chgData name="David Williams" userId="35a5f6dfa23fba43" providerId="LiveId" clId="{4C242C58-BE71-49F3-AA70-17BAE1E24A94}" dt="2022-03-06T03:53:55.537" v="1913" actId="478"/>
          <ac:spMkLst>
            <pc:docMk/>
            <pc:sldMk cId="643618199" sldId="335"/>
            <ac:spMk id="53" creationId="{01732738-3D66-4CEC-8E12-E0DB89C8FABE}"/>
          </ac:spMkLst>
        </pc:spChg>
        <pc:spChg chg="mod">
          <ac:chgData name="David Williams" userId="35a5f6dfa23fba43" providerId="LiveId" clId="{4C242C58-BE71-49F3-AA70-17BAE1E24A94}" dt="2022-03-06T03:57:45.409" v="1983" actId="1035"/>
          <ac:spMkLst>
            <pc:docMk/>
            <pc:sldMk cId="643618199" sldId="335"/>
            <ac:spMk id="54" creationId="{FD6CAE17-5991-4FFD-9CDB-B503247B5F5F}"/>
          </ac:spMkLst>
        </pc:spChg>
        <pc:spChg chg="mod">
          <ac:chgData name="David Williams" userId="35a5f6dfa23fba43" providerId="LiveId" clId="{4C242C58-BE71-49F3-AA70-17BAE1E24A94}" dt="2022-03-06T03:57:45.409" v="1983" actId="1035"/>
          <ac:spMkLst>
            <pc:docMk/>
            <pc:sldMk cId="643618199" sldId="335"/>
            <ac:spMk id="55" creationId="{4CB77943-7584-4688-861E-5B65C64640BA}"/>
          </ac:spMkLst>
        </pc:spChg>
        <pc:spChg chg="del">
          <ac:chgData name="David Williams" userId="35a5f6dfa23fba43" providerId="LiveId" clId="{4C242C58-BE71-49F3-AA70-17BAE1E24A94}" dt="2022-03-06T03:53:55.537" v="1913" actId="478"/>
          <ac:spMkLst>
            <pc:docMk/>
            <pc:sldMk cId="643618199" sldId="335"/>
            <ac:spMk id="56" creationId="{9DE58186-BED2-4837-A79B-75FC338706F3}"/>
          </ac:spMkLst>
        </pc:spChg>
        <pc:spChg chg="del">
          <ac:chgData name="David Williams" userId="35a5f6dfa23fba43" providerId="LiveId" clId="{4C242C58-BE71-49F3-AA70-17BAE1E24A94}" dt="2022-03-06T03:53:43.059" v="1910" actId="478"/>
          <ac:spMkLst>
            <pc:docMk/>
            <pc:sldMk cId="643618199" sldId="335"/>
            <ac:spMk id="57" creationId="{21BC6EA0-0A00-4F4F-AA17-7CD7CF5CEE44}"/>
          </ac:spMkLst>
        </pc:spChg>
        <pc:spChg chg="del">
          <ac:chgData name="David Williams" userId="35a5f6dfa23fba43" providerId="LiveId" clId="{4C242C58-BE71-49F3-AA70-17BAE1E24A94}" dt="2022-03-06T03:53:43.059" v="1910" actId="478"/>
          <ac:spMkLst>
            <pc:docMk/>
            <pc:sldMk cId="643618199" sldId="335"/>
            <ac:spMk id="58" creationId="{35E0159B-E282-4087-9258-5443F114D20C}"/>
          </ac:spMkLst>
        </pc:spChg>
        <pc:spChg chg="del">
          <ac:chgData name="David Williams" userId="35a5f6dfa23fba43" providerId="LiveId" clId="{4C242C58-BE71-49F3-AA70-17BAE1E24A94}" dt="2022-03-06T03:53:43.059" v="1910" actId="478"/>
          <ac:spMkLst>
            <pc:docMk/>
            <pc:sldMk cId="643618199" sldId="335"/>
            <ac:spMk id="59" creationId="{E606AA16-D5C1-4DF8-B6E2-1FDD61C1C0F7}"/>
          </ac:spMkLst>
        </pc:spChg>
        <pc:spChg chg="del">
          <ac:chgData name="David Williams" userId="35a5f6dfa23fba43" providerId="LiveId" clId="{4C242C58-BE71-49F3-AA70-17BAE1E24A94}" dt="2022-03-06T03:53:43.059" v="1910" actId="478"/>
          <ac:spMkLst>
            <pc:docMk/>
            <pc:sldMk cId="643618199" sldId="335"/>
            <ac:spMk id="60" creationId="{71CCA202-BABE-450C-83B9-19779B0968DE}"/>
          </ac:spMkLst>
        </pc:spChg>
        <pc:spChg chg="del">
          <ac:chgData name="David Williams" userId="35a5f6dfa23fba43" providerId="LiveId" clId="{4C242C58-BE71-49F3-AA70-17BAE1E24A94}" dt="2022-03-06T03:53:45.410" v="1911" actId="478"/>
          <ac:spMkLst>
            <pc:docMk/>
            <pc:sldMk cId="643618199" sldId="335"/>
            <ac:spMk id="61" creationId="{23973A5D-FE32-48AD-AD2E-6D1D18450065}"/>
          </ac:spMkLst>
        </pc:spChg>
        <pc:spChg chg="mod">
          <ac:chgData name="David Williams" userId="35a5f6dfa23fba43" providerId="LiveId" clId="{4C242C58-BE71-49F3-AA70-17BAE1E24A94}" dt="2022-03-06T03:57:45.409" v="1983" actId="1035"/>
          <ac:spMkLst>
            <pc:docMk/>
            <pc:sldMk cId="643618199" sldId="335"/>
            <ac:spMk id="62" creationId="{D0AC622B-7EDB-46DE-AC83-EE5B78AE16FD}"/>
          </ac:spMkLst>
        </pc:spChg>
        <pc:spChg chg="mod">
          <ac:chgData name="David Williams" userId="35a5f6dfa23fba43" providerId="LiveId" clId="{4C242C58-BE71-49F3-AA70-17BAE1E24A94}" dt="2022-03-06T03:57:45.409" v="1983" actId="1035"/>
          <ac:spMkLst>
            <pc:docMk/>
            <pc:sldMk cId="643618199" sldId="335"/>
            <ac:spMk id="63" creationId="{0BEB5C33-AA94-42DC-BF46-E5712CB5ECCC}"/>
          </ac:spMkLst>
        </pc:spChg>
        <pc:spChg chg="del">
          <ac:chgData name="David Williams" userId="35a5f6dfa23fba43" providerId="LiveId" clId="{4C242C58-BE71-49F3-AA70-17BAE1E24A94}" dt="2022-03-06T03:53:48.045" v="1912" actId="478"/>
          <ac:spMkLst>
            <pc:docMk/>
            <pc:sldMk cId="643618199" sldId="335"/>
            <ac:spMk id="64" creationId="{1C4760CD-6C10-44AF-A137-550F16885213}"/>
          </ac:spMkLst>
        </pc:spChg>
        <pc:spChg chg="mod">
          <ac:chgData name="David Williams" userId="35a5f6dfa23fba43" providerId="LiveId" clId="{4C242C58-BE71-49F3-AA70-17BAE1E24A94}" dt="2022-03-06T03:57:45.409" v="1983" actId="1035"/>
          <ac:spMkLst>
            <pc:docMk/>
            <pc:sldMk cId="643618199" sldId="335"/>
            <ac:spMk id="65" creationId="{71A74F72-3B4D-4350-BF92-F760FDCA3389}"/>
          </ac:spMkLst>
        </pc:spChg>
        <pc:spChg chg="del">
          <ac:chgData name="David Williams" userId="35a5f6dfa23fba43" providerId="LiveId" clId="{4C242C58-BE71-49F3-AA70-17BAE1E24A94}" dt="2022-03-06T03:53:55.537" v="1913" actId="478"/>
          <ac:spMkLst>
            <pc:docMk/>
            <pc:sldMk cId="643618199" sldId="335"/>
            <ac:spMk id="66" creationId="{92730FE0-EAD9-4765-B018-BEDFE3E66729}"/>
          </ac:spMkLst>
        </pc:spChg>
        <pc:spChg chg="del">
          <ac:chgData name="David Williams" userId="35a5f6dfa23fba43" providerId="LiveId" clId="{4C242C58-BE71-49F3-AA70-17BAE1E24A94}" dt="2022-03-06T03:53:55.537" v="1913" actId="478"/>
          <ac:spMkLst>
            <pc:docMk/>
            <pc:sldMk cId="643618199" sldId="335"/>
            <ac:spMk id="67" creationId="{CF80BC45-38C1-440A-A594-2B2872059749}"/>
          </ac:spMkLst>
        </pc:spChg>
        <pc:spChg chg="mod">
          <ac:chgData name="David Williams" userId="35a5f6dfa23fba43" providerId="LiveId" clId="{4C242C58-BE71-49F3-AA70-17BAE1E24A94}" dt="2022-03-06T03:57:45.409" v="1983" actId="1035"/>
          <ac:spMkLst>
            <pc:docMk/>
            <pc:sldMk cId="643618199" sldId="335"/>
            <ac:spMk id="68" creationId="{48E059B2-8B81-42EE-B027-E577A90E4B77}"/>
          </ac:spMkLst>
        </pc:spChg>
        <pc:spChg chg="mod modVis">
          <ac:chgData name="David Williams" userId="35a5f6dfa23fba43" providerId="LiveId" clId="{4C242C58-BE71-49F3-AA70-17BAE1E24A94}" dt="2022-03-06T03:57:45.409" v="1983" actId="1035"/>
          <ac:spMkLst>
            <pc:docMk/>
            <pc:sldMk cId="643618199" sldId="335"/>
            <ac:spMk id="69" creationId="{B5F8B78C-FEFA-4CD8-B10E-1AA31F643D83}"/>
          </ac:spMkLst>
        </pc:spChg>
        <pc:spChg chg="mod">
          <ac:chgData name="David Williams" userId="35a5f6dfa23fba43" providerId="LiveId" clId="{4C242C58-BE71-49F3-AA70-17BAE1E24A94}" dt="2022-03-06T03:57:45.409" v="1983" actId="1035"/>
          <ac:spMkLst>
            <pc:docMk/>
            <pc:sldMk cId="643618199" sldId="335"/>
            <ac:spMk id="70" creationId="{3997B591-675B-4B9D-ADC0-38EBEB40AC80}"/>
          </ac:spMkLst>
        </pc:spChg>
        <pc:spChg chg="mod">
          <ac:chgData name="David Williams" userId="35a5f6dfa23fba43" providerId="LiveId" clId="{4C242C58-BE71-49F3-AA70-17BAE1E24A94}" dt="2022-03-06T03:57:45.409" v="1983" actId="1035"/>
          <ac:spMkLst>
            <pc:docMk/>
            <pc:sldMk cId="643618199" sldId="335"/>
            <ac:spMk id="71" creationId="{1509ACDE-1CB9-4460-805E-0993B126AF87}"/>
          </ac:spMkLst>
        </pc:spChg>
        <pc:spChg chg="add mod">
          <ac:chgData name="David Williams" userId="35a5f6dfa23fba43" providerId="LiveId" clId="{4C242C58-BE71-49F3-AA70-17BAE1E24A94}" dt="2022-03-06T05:31:45.762" v="3452" actId="20577"/>
          <ac:spMkLst>
            <pc:docMk/>
            <pc:sldMk cId="643618199" sldId="335"/>
            <ac:spMk id="72" creationId="{AFECA451-E748-47D8-8A74-A93E61C2CD59}"/>
          </ac:spMkLst>
        </pc:spChg>
        <pc:picChg chg="mod modVis">
          <ac:chgData name="David Williams" userId="35a5f6dfa23fba43" providerId="LiveId" clId="{4C242C58-BE71-49F3-AA70-17BAE1E24A94}" dt="2022-03-06T05:31:13.612" v="3440" actId="1076"/>
          <ac:picMkLst>
            <pc:docMk/>
            <pc:sldMk cId="643618199" sldId="335"/>
            <ac:picMk id="3" creationId="{8C318699-C424-4445-8331-1E7EC6C3ECB1}"/>
          </ac:picMkLst>
        </pc:picChg>
        <pc:picChg chg="add mod ord modVis">
          <ac:chgData name="David Williams" userId="35a5f6dfa23fba43" providerId="LiveId" clId="{4C242C58-BE71-49F3-AA70-17BAE1E24A94}" dt="2022-03-06T05:32:52.869" v="3456" actId="13244"/>
          <ac:picMkLst>
            <pc:docMk/>
            <pc:sldMk cId="643618199" sldId="335"/>
            <ac:picMk id="7" creationId="{4056CA70-362D-439A-8556-09D1275AD1B1}"/>
          </ac:picMkLst>
        </pc:picChg>
      </pc:sldChg>
      <pc:sldChg chg="addSp delSp modSp add mod ord modTransition modAnim">
        <pc:chgData name="David Williams" userId="35a5f6dfa23fba43" providerId="LiveId" clId="{4C242C58-BE71-49F3-AA70-17BAE1E24A94}" dt="2022-03-06T05:36:51.450" v="3496" actId="5793"/>
        <pc:sldMkLst>
          <pc:docMk/>
          <pc:sldMk cId="2612709886" sldId="336"/>
        </pc:sldMkLst>
        <pc:spChg chg="mod">
          <ac:chgData name="David Williams" userId="35a5f6dfa23fba43" providerId="LiveId" clId="{4C242C58-BE71-49F3-AA70-17BAE1E24A94}" dt="2022-03-06T04:01:01.872" v="2107" actId="1036"/>
          <ac:spMkLst>
            <pc:docMk/>
            <pc:sldMk cId="2612709886" sldId="336"/>
            <ac:spMk id="4" creationId="{FB6E545C-8C29-4CDF-9202-909F8910C1D6}"/>
          </ac:spMkLst>
        </pc:spChg>
        <pc:spChg chg="mod">
          <ac:chgData name="David Williams" userId="35a5f6dfa23fba43" providerId="LiveId" clId="{4C242C58-BE71-49F3-AA70-17BAE1E24A94}" dt="2022-03-06T04:01:01.872" v="2107" actId="1036"/>
          <ac:spMkLst>
            <pc:docMk/>
            <pc:sldMk cId="2612709886" sldId="336"/>
            <ac:spMk id="5" creationId="{B322E347-3FD0-4F9E-AF43-207752D4CCFE}"/>
          </ac:spMkLst>
        </pc:spChg>
        <pc:spChg chg="mod">
          <ac:chgData name="David Williams" userId="35a5f6dfa23fba43" providerId="LiveId" clId="{4C242C58-BE71-49F3-AA70-17BAE1E24A94}" dt="2022-03-06T04:01:01.872" v="2107" actId="1036"/>
          <ac:spMkLst>
            <pc:docMk/>
            <pc:sldMk cId="2612709886" sldId="336"/>
            <ac:spMk id="6" creationId="{826BC7E1-DF6F-4B6E-9E05-863069F2F2CE}"/>
          </ac:spMkLst>
        </pc:spChg>
        <pc:spChg chg="mod">
          <ac:chgData name="David Williams" userId="35a5f6dfa23fba43" providerId="LiveId" clId="{4C242C58-BE71-49F3-AA70-17BAE1E24A94}" dt="2022-03-06T04:01:01.872" v="2107" actId="1036"/>
          <ac:spMkLst>
            <pc:docMk/>
            <pc:sldMk cId="2612709886" sldId="336"/>
            <ac:spMk id="12" creationId="{987E41B4-65B3-4B93-812F-2C815348D307}"/>
          </ac:spMkLst>
        </pc:spChg>
        <pc:spChg chg="mod">
          <ac:chgData name="David Williams" userId="35a5f6dfa23fba43" providerId="LiveId" clId="{4C242C58-BE71-49F3-AA70-17BAE1E24A94}" dt="2022-03-06T04:01:01.872" v="2107" actId="1036"/>
          <ac:spMkLst>
            <pc:docMk/>
            <pc:sldMk cId="2612709886" sldId="336"/>
            <ac:spMk id="14" creationId="{E293A6C9-0BDD-405D-B082-3A2B0DE3A94B}"/>
          </ac:spMkLst>
        </pc:spChg>
        <pc:spChg chg="mod">
          <ac:chgData name="David Williams" userId="35a5f6dfa23fba43" providerId="LiveId" clId="{4C242C58-BE71-49F3-AA70-17BAE1E24A94}" dt="2022-03-06T04:01:01.872" v="2107" actId="1036"/>
          <ac:spMkLst>
            <pc:docMk/>
            <pc:sldMk cId="2612709886" sldId="336"/>
            <ac:spMk id="15" creationId="{2972C22C-98A3-4FF3-A5AB-B449F31E522D}"/>
          </ac:spMkLst>
        </pc:spChg>
        <pc:spChg chg="mod">
          <ac:chgData name="David Williams" userId="35a5f6dfa23fba43" providerId="LiveId" clId="{4C242C58-BE71-49F3-AA70-17BAE1E24A94}" dt="2022-03-06T04:01:01.872" v="2107" actId="1036"/>
          <ac:spMkLst>
            <pc:docMk/>
            <pc:sldMk cId="2612709886" sldId="336"/>
            <ac:spMk id="16" creationId="{2CF59018-D770-4C17-9818-93FCA31831C1}"/>
          </ac:spMkLst>
        </pc:spChg>
        <pc:spChg chg="mod">
          <ac:chgData name="David Williams" userId="35a5f6dfa23fba43" providerId="LiveId" clId="{4C242C58-BE71-49F3-AA70-17BAE1E24A94}" dt="2022-03-06T04:01:01.872" v="2107" actId="1036"/>
          <ac:spMkLst>
            <pc:docMk/>
            <pc:sldMk cId="2612709886" sldId="336"/>
            <ac:spMk id="18" creationId="{5BCE7850-35ED-4B57-9D17-0F1308DAD94E}"/>
          </ac:spMkLst>
        </pc:spChg>
        <pc:spChg chg="mod">
          <ac:chgData name="David Williams" userId="35a5f6dfa23fba43" providerId="LiveId" clId="{4C242C58-BE71-49F3-AA70-17BAE1E24A94}" dt="2022-03-06T04:01:01.872" v="2107" actId="1036"/>
          <ac:spMkLst>
            <pc:docMk/>
            <pc:sldMk cId="2612709886" sldId="336"/>
            <ac:spMk id="19" creationId="{EC45153E-5988-4279-8D6A-FCE57546A0FA}"/>
          </ac:spMkLst>
        </pc:spChg>
        <pc:spChg chg="mod">
          <ac:chgData name="David Williams" userId="35a5f6dfa23fba43" providerId="LiveId" clId="{4C242C58-BE71-49F3-AA70-17BAE1E24A94}" dt="2022-03-06T04:01:01.872" v="2107" actId="1036"/>
          <ac:spMkLst>
            <pc:docMk/>
            <pc:sldMk cId="2612709886" sldId="336"/>
            <ac:spMk id="20" creationId="{8359224B-CA01-4680-954C-4339D0A06D40}"/>
          </ac:spMkLst>
        </pc:spChg>
        <pc:spChg chg="mod">
          <ac:chgData name="David Williams" userId="35a5f6dfa23fba43" providerId="LiveId" clId="{4C242C58-BE71-49F3-AA70-17BAE1E24A94}" dt="2022-03-06T04:01:01.872" v="2107" actId="1036"/>
          <ac:spMkLst>
            <pc:docMk/>
            <pc:sldMk cId="2612709886" sldId="336"/>
            <ac:spMk id="21" creationId="{4A15E869-DB39-424E-9599-7A66837EAE7D}"/>
          </ac:spMkLst>
        </pc:spChg>
        <pc:spChg chg="mod">
          <ac:chgData name="David Williams" userId="35a5f6dfa23fba43" providerId="LiveId" clId="{4C242C58-BE71-49F3-AA70-17BAE1E24A94}" dt="2022-03-06T04:01:01.872" v="2107" actId="1036"/>
          <ac:spMkLst>
            <pc:docMk/>
            <pc:sldMk cId="2612709886" sldId="336"/>
            <ac:spMk id="22" creationId="{2B15A5D5-42B0-451F-8AAF-A3D0FAF00ACC}"/>
          </ac:spMkLst>
        </pc:spChg>
        <pc:spChg chg="mod">
          <ac:chgData name="David Williams" userId="35a5f6dfa23fba43" providerId="LiveId" clId="{4C242C58-BE71-49F3-AA70-17BAE1E24A94}" dt="2022-03-06T04:01:01.872" v="2107" actId="1036"/>
          <ac:spMkLst>
            <pc:docMk/>
            <pc:sldMk cId="2612709886" sldId="336"/>
            <ac:spMk id="25" creationId="{A2F114B8-13A2-400B-95D5-6DFE1464506A}"/>
          </ac:spMkLst>
        </pc:spChg>
        <pc:spChg chg="mod">
          <ac:chgData name="David Williams" userId="35a5f6dfa23fba43" providerId="LiveId" clId="{4C242C58-BE71-49F3-AA70-17BAE1E24A94}" dt="2022-03-06T04:01:01.872" v="2107" actId="1036"/>
          <ac:spMkLst>
            <pc:docMk/>
            <pc:sldMk cId="2612709886" sldId="336"/>
            <ac:spMk id="26" creationId="{44F408C2-D5B2-408F-AFDD-E45F47997473}"/>
          </ac:spMkLst>
        </pc:spChg>
        <pc:spChg chg="mod">
          <ac:chgData name="David Williams" userId="35a5f6dfa23fba43" providerId="LiveId" clId="{4C242C58-BE71-49F3-AA70-17BAE1E24A94}" dt="2022-03-06T04:01:01.872" v="2107" actId="1036"/>
          <ac:spMkLst>
            <pc:docMk/>
            <pc:sldMk cId="2612709886" sldId="336"/>
            <ac:spMk id="27" creationId="{573A5184-4F77-4EFC-8F46-37A68E97B637}"/>
          </ac:spMkLst>
        </pc:spChg>
        <pc:spChg chg="mod">
          <ac:chgData name="David Williams" userId="35a5f6dfa23fba43" providerId="LiveId" clId="{4C242C58-BE71-49F3-AA70-17BAE1E24A94}" dt="2022-03-06T04:01:01.872" v="2107" actId="1036"/>
          <ac:spMkLst>
            <pc:docMk/>
            <pc:sldMk cId="2612709886" sldId="336"/>
            <ac:spMk id="28" creationId="{9F46F025-6B93-42F3-9EF0-581586021EF7}"/>
          </ac:spMkLst>
        </pc:spChg>
        <pc:spChg chg="mod">
          <ac:chgData name="David Williams" userId="35a5f6dfa23fba43" providerId="LiveId" clId="{4C242C58-BE71-49F3-AA70-17BAE1E24A94}" dt="2022-03-06T04:01:01.872" v="2107" actId="1036"/>
          <ac:spMkLst>
            <pc:docMk/>
            <pc:sldMk cId="2612709886" sldId="336"/>
            <ac:spMk id="29" creationId="{B8C75DBD-A8B7-4E0A-B9DF-29379B4BD951}"/>
          </ac:spMkLst>
        </pc:spChg>
        <pc:spChg chg="mod">
          <ac:chgData name="David Williams" userId="35a5f6dfa23fba43" providerId="LiveId" clId="{4C242C58-BE71-49F3-AA70-17BAE1E24A94}" dt="2022-03-06T04:01:01.872" v="2107" actId="1036"/>
          <ac:spMkLst>
            <pc:docMk/>
            <pc:sldMk cId="2612709886" sldId="336"/>
            <ac:spMk id="36" creationId="{243FA4F9-FC7A-4179-A621-D7E6F52AE169}"/>
          </ac:spMkLst>
        </pc:spChg>
        <pc:spChg chg="mod">
          <ac:chgData name="David Williams" userId="35a5f6dfa23fba43" providerId="LiveId" clId="{4C242C58-BE71-49F3-AA70-17BAE1E24A94}" dt="2022-03-06T04:01:01.872" v="2107" actId="1036"/>
          <ac:spMkLst>
            <pc:docMk/>
            <pc:sldMk cId="2612709886" sldId="336"/>
            <ac:spMk id="37" creationId="{C02D44B6-48EA-46ED-96EE-596343E71F37}"/>
          </ac:spMkLst>
        </pc:spChg>
        <pc:spChg chg="mod">
          <ac:chgData name="David Williams" userId="35a5f6dfa23fba43" providerId="LiveId" clId="{4C242C58-BE71-49F3-AA70-17BAE1E24A94}" dt="2022-03-06T04:01:01.872" v="2107" actId="1036"/>
          <ac:spMkLst>
            <pc:docMk/>
            <pc:sldMk cId="2612709886" sldId="336"/>
            <ac:spMk id="38" creationId="{85604B21-BD32-4302-9F79-13A72586DAAA}"/>
          </ac:spMkLst>
        </pc:spChg>
        <pc:spChg chg="mod">
          <ac:chgData name="David Williams" userId="35a5f6dfa23fba43" providerId="LiveId" clId="{4C242C58-BE71-49F3-AA70-17BAE1E24A94}" dt="2022-03-06T04:01:01.872" v="2107" actId="1036"/>
          <ac:spMkLst>
            <pc:docMk/>
            <pc:sldMk cId="2612709886" sldId="336"/>
            <ac:spMk id="39" creationId="{6DCE6493-37E4-4A9F-AD3E-2B4CD7C89D43}"/>
          </ac:spMkLst>
        </pc:spChg>
        <pc:spChg chg="mod">
          <ac:chgData name="David Williams" userId="35a5f6dfa23fba43" providerId="LiveId" clId="{4C242C58-BE71-49F3-AA70-17BAE1E24A94}" dt="2022-03-06T04:01:01.872" v="2107" actId="1036"/>
          <ac:spMkLst>
            <pc:docMk/>
            <pc:sldMk cId="2612709886" sldId="336"/>
            <ac:spMk id="40" creationId="{633E7DC5-EE80-42E0-92FC-CEC15C83D6F2}"/>
          </ac:spMkLst>
        </pc:spChg>
        <pc:spChg chg="mod">
          <ac:chgData name="David Williams" userId="35a5f6dfa23fba43" providerId="LiveId" clId="{4C242C58-BE71-49F3-AA70-17BAE1E24A94}" dt="2022-03-06T04:01:01.872" v="2107" actId="1036"/>
          <ac:spMkLst>
            <pc:docMk/>
            <pc:sldMk cId="2612709886" sldId="336"/>
            <ac:spMk id="41" creationId="{F0544A2B-ABE3-43BA-ADA3-2E60C64C402A}"/>
          </ac:spMkLst>
        </pc:spChg>
        <pc:spChg chg="mod">
          <ac:chgData name="David Williams" userId="35a5f6dfa23fba43" providerId="LiveId" clId="{4C242C58-BE71-49F3-AA70-17BAE1E24A94}" dt="2022-03-06T04:01:01.872" v="2107" actId="1036"/>
          <ac:spMkLst>
            <pc:docMk/>
            <pc:sldMk cId="2612709886" sldId="336"/>
            <ac:spMk id="42" creationId="{BC368FDD-71F0-410F-9BFE-B85722C72956}"/>
          </ac:spMkLst>
        </pc:spChg>
        <pc:spChg chg="mod">
          <ac:chgData name="David Williams" userId="35a5f6dfa23fba43" providerId="LiveId" clId="{4C242C58-BE71-49F3-AA70-17BAE1E24A94}" dt="2022-03-06T04:01:01.872" v="2107" actId="1036"/>
          <ac:spMkLst>
            <pc:docMk/>
            <pc:sldMk cId="2612709886" sldId="336"/>
            <ac:spMk id="43" creationId="{47362BBA-F7B6-42B4-8DD1-4E96D8FB545C}"/>
          </ac:spMkLst>
        </pc:spChg>
        <pc:spChg chg="mod">
          <ac:chgData name="David Williams" userId="35a5f6dfa23fba43" providerId="LiveId" clId="{4C242C58-BE71-49F3-AA70-17BAE1E24A94}" dt="2022-03-06T04:01:01.872" v="2107" actId="1036"/>
          <ac:spMkLst>
            <pc:docMk/>
            <pc:sldMk cId="2612709886" sldId="336"/>
            <ac:spMk id="44" creationId="{9767DF82-1904-4AD9-803F-3D9E54884A4B}"/>
          </ac:spMkLst>
        </pc:spChg>
        <pc:spChg chg="mod">
          <ac:chgData name="David Williams" userId="35a5f6dfa23fba43" providerId="LiveId" clId="{4C242C58-BE71-49F3-AA70-17BAE1E24A94}" dt="2022-03-06T04:01:01.872" v="2107" actId="1036"/>
          <ac:spMkLst>
            <pc:docMk/>
            <pc:sldMk cId="2612709886" sldId="336"/>
            <ac:spMk id="45" creationId="{8391F1B7-5D18-4EF9-81FB-57DB73B68734}"/>
          </ac:spMkLst>
        </pc:spChg>
        <pc:spChg chg="mod">
          <ac:chgData name="David Williams" userId="35a5f6dfa23fba43" providerId="LiveId" clId="{4C242C58-BE71-49F3-AA70-17BAE1E24A94}" dt="2022-03-06T04:01:01.872" v="2107" actId="1036"/>
          <ac:spMkLst>
            <pc:docMk/>
            <pc:sldMk cId="2612709886" sldId="336"/>
            <ac:spMk id="46" creationId="{6F722C44-42B1-4B68-A8FA-E2162937DEB0}"/>
          </ac:spMkLst>
        </pc:spChg>
        <pc:spChg chg="mod">
          <ac:chgData name="David Williams" userId="35a5f6dfa23fba43" providerId="LiveId" clId="{4C242C58-BE71-49F3-AA70-17BAE1E24A94}" dt="2022-03-06T04:01:01.872" v="2107" actId="1036"/>
          <ac:spMkLst>
            <pc:docMk/>
            <pc:sldMk cId="2612709886" sldId="336"/>
            <ac:spMk id="47" creationId="{FC268AE5-EF3E-4E07-A245-61039C176F31}"/>
          </ac:spMkLst>
        </pc:spChg>
        <pc:spChg chg="mod">
          <ac:chgData name="David Williams" userId="35a5f6dfa23fba43" providerId="LiveId" clId="{4C242C58-BE71-49F3-AA70-17BAE1E24A94}" dt="2022-03-06T04:01:01.872" v="2107" actId="1036"/>
          <ac:spMkLst>
            <pc:docMk/>
            <pc:sldMk cId="2612709886" sldId="336"/>
            <ac:spMk id="48" creationId="{04E95A3F-CB20-4613-96BE-8194A37AB732}"/>
          </ac:spMkLst>
        </pc:spChg>
        <pc:spChg chg="mod">
          <ac:chgData name="David Williams" userId="35a5f6dfa23fba43" providerId="LiveId" clId="{4C242C58-BE71-49F3-AA70-17BAE1E24A94}" dt="2022-03-06T04:01:01.872" v="2107" actId="1036"/>
          <ac:spMkLst>
            <pc:docMk/>
            <pc:sldMk cId="2612709886" sldId="336"/>
            <ac:spMk id="49" creationId="{910A59C6-7A13-4F29-B05C-D526A6CAF874}"/>
          </ac:spMkLst>
        </pc:spChg>
        <pc:spChg chg="mod">
          <ac:chgData name="David Williams" userId="35a5f6dfa23fba43" providerId="LiveId" clId="{4C242C58-BE71-49F3-AA70-17BAE1E24A94}" dt="2022-03-06T04:01:01.872" v="2107" actId="1036"/>
          <ac:spMkLst>
            <pc:docMk/>
            <pc:sldMk cId="2612709886" sldId="336"/>
            <ac:spMk id="50" creationId="{EFB0DD49-5FFA-47C6-85F7-525473C39219}"/>
          </ac:spMkLst>
        </pc:spChg>
        <pc:spChg chg="mod">
          <ac:chgData name="David Williams" userId="35a5f6dfa23fba43" providerId="LiveId" clId="{4C242C58-BE71-49F3-AA70-17BAE1E24A94}" dt="2022-03-06T04:01:01.872" v="2107" actId="1036"/>
          <ac:spMkLst>
            <pc:docMk/>
            <pc:sldMk cId="2612709886" sldId="336"/>
            <ac:spMk id="51" creationId="{8FF579C4-D083-4C98-A3C4-577F41060EFA}"/>
          </ac:spMkLst>
        </pc:spChg>
        <pc:spChg chg="mod">
          <ac:chgData name="David Williams" userId="35a5f6dfa23fba43" providerId="LiveId" clId="{4C242C58-BE71-49F3-AA70-17BAE1E24A94}" dt="2022-03-06T04:01:01.872" v="2107" actId="1036"/>
          <ac:spMkLst>
            <pc:docMk/>
            <pc:sldMk cId="2612709886" sldId="336"/>
            <ac:spMk id="52" creationId="{CBED627A-A3EC-4D77-8DCD-ED215ADCE153}"/>
          </ac:spMkLst>
        </pc:spChg>
        <pc:spChg chg="del">
          <ac:chgData name="David Williams" userId="35a5f6dfa23fba43" providerId="LiveId" clId="{4C242C58-BE71-49F3-AA70-17BAE1E24A94}" dt="2022-03-06T03:59:02.235" v="1989" actId="478"/>
          <ac:spMkLst>
            <pc:docMk/>
            <pc:sldMk cId="2612709886" sldId="336"/>
            <ac:spMk id="53" creationId="{01732738-3D66-4CEC-8E12-E0DB89C8FABE}"/>
          </ac:spMkLst>
        </pc:spChg>
        <pc:spChg chg="mod">
          <ac:chgData name="David Williams" userId="35a5f6dfa23fba43" providerId="LiveId" clId="{4C242C58-BE71-49F3-AA70-17BAE1E24A94}" dt="2022-03-06T04:01:01.872" v="2107" actId="1036"/>
          <ac:spMkLst>
            <pc:docMk/>
            <pc:sldMk cId="2612709886" sldId="336"/>
            <ac:spMk id="54" creationId="{FD6CAE17-5991-4FFD-9CDB-B503247B5F5F}"/>
          </ac:spMkLst>
        </pc:spChg>
        <pc:spChg chg="mod">
          <ac:chgData name="David Williams" userId="35a5f6dfa23fba43" providerId="LiveId" clId="{4C242C58-BE71-49F3-AA70-17BAE1E24A94}" dt="2022-03-06T04:01:01.872" v="2107" actId="1036"/>
          <ac:spMkLst>
            <pc:docMk/>
            <pc:sldMk cId="2612709886" sldId="336"/>
            <ac:spMk id="55" creationId="{4CB77943-7584-4688-861E-5B65C64640BA}"/>
          </ac:spMkLst>
        </pc:spChg>
        <pc:spChg chg="del">
          <ac:chgData name="David Williams" userId="35a5f6dfa23fba43" providerId="LiveId" clId="{4C242C58-BE71-49F3-AA70-17BAE1E24A94}" dt="2022-03-06T03:59:04.763" v="1990" actId="478"/>
          <ac:spMkLst>
            <pc:docMk/>
            <pc:sldMk cId="2612709886" sldId="336"/>
            <ac:spMk id="56" creationId="{9DE58186-BED2-4837-A79B-75FC338706F3}"/>
          </ac:spMkLst>
        </pc:spChg>
        <pc:spChg chg="del">
          <ac:chgData name="David Williams" userId="35a5f6dfa23fba43" providerId="LiveId" clId="{4C242C58-BE71-49F3-AA70-17BAE1E24A94}" dt="2022-03-06T03:58:54.872" v="1988" actId="478"/>
          <ac:spMkLst>
            <pc:docMk/>
            <pc:sldMk cId="2612709886" sldId="336"/>
            <ac:spMk id="57" creationId="{21BC6EA0-0A00-4F4F-AA17-7CD7CF5CEE44}"/>
          </ac:spMkLst>
        </pc:spChg>
        <pc:spChg chg="del">
          <ac:chgData name="David Williams" userId="35a5f6dfa23fba43" providerId="LiveId" clId="{4C242C58-BE71-49F3-AA70-17BAE1E24A94}" dt="2022-03-06T03:58:54.872" v="1988" actId="478"/>
          <ac:spMkLst>
            <pc:docMk/>
            <pc:sldMk cId="2612709886" sldId="336"/>
            <ac:spMk id="58" creationId="{35E0159B-E282-4087-9258-5443F114D20C}"/>
          </ac:spMkLst>
        </pc:spChg>
        <pc:spChg chg="del">
          <ac:chgData name="David Williams" userId="35a5f6dfa23fba43" providerId="LiveId" clId="{4C242C58-BE71-49F3-AA70-17BAE1E24A94}" dt="2022-03-06T03:58:54.872" v="1988" actId="478"/>
          <ac:spMkLst>
            <pc:docMk/>
            <pc:sldMk cId="2612709886" sldId="336"/>
            <ac:spMk id="59" creationId="{E606AA16-D5C1-4DF8-B6E2-1FDD61C1C0F7}"/>
          </ac:spMkLst>
        </pc:spChg>
        <pc:spChg chg="del">
          <ac:chgData name="David Williams" userId="35a5f6dfa23fba43" providerId="LiveId" clId="{4C242C58-BE71-49F3-AA70-17BAE1E24A94}" dt="2022-03-06T03:58:54.872" v="1988" actId="478"/>
          <ac:spMkLst>
            <pc:docMk/>
            <pc:sldMk cId="2612709886" sldId="336"/>
            <ac:spMk id="60" creationId="{71CCA202-BABE-450C-83B9-19779B0968DE}"/>
          </ac:spMkLst>
        </pc:spChg>
        <pc:spChg chg="del">
          <ac:chgData name="David Williams" userId="35a5f6dfa23fba43" providerId="LiveId" clId="{4C242C58-BE71-49F3-AA70-17BAE1E24A94}" dt="2022-03-06T03:58:47.653" v="1985" actId="478"/>
          <ac:spMkLst>
            <pc:docMk/>
            <pc:sldMk cId="2612709886" sldId="336"/>
            <ac:spMk id="61" creationId="{23973A5D-FE32-48AD-AD2E-6D1D18450065}"/>
          </ac:spMkLst>
        </pc:spChg>
        <pc:spChg chg="mod">
          <ac:chgData name="David Williams" userId="35a5f6dfa23fba43" providerId="LiveId" clId="{4C242C58-BE71-49F3-AA70-17BAE1E24A94}" dt="2022-03-06T04:01:01.872" v="2107" actId="1036"/>
          <ac:spMkLst>
            <pc:docMk/>
            <pc:sldMk cId="2612709886" sldId="336"/>
            <ac:spMk id="62" creationId="{D0AC622B-7EDB-46DE-AC83-EE5B78AE16FD}"/>
          </ac:spMkLst>
        </pc:spChg>
        <pc:spChg chg="mod">
          <ac:chgData name="David Williams" userId="35a5f6dfa23fba43" providerId="LiveId" clId="{4C242C58-BE71-49F3-AA70-17BAE1E24A94}" dt="2022-03-06T04:01:01.872" v="2107" actId="1036"/>
          <ac:spMkLst>
            <pc:docMk/>
            <pc:sldMk cId="2612709886" sldId="336"/>
            <ac:spMk id="63" creationId="{0BEB5C33-AA94-42DC-BF46-E5712CB5ECCC}"/>
          </ac:spMkLst>
        </pc:spChg>
        <pc:spChg chg="del mod">
          <ac:chgData name="David Williams" userId="35a5f6dfa23fba43" providerId="LiveId" clId="{4C242C58-BE71-49F3-AA70-17BAE1E24A94}" dt="2022-03-06T03:58:51.248" v="1987" actId="478"/>
          <ac:spMkLst>
            <pc:docMk/>
            <pc:sldMk cId="2612709886" sldId="336"/>
            <ac:spMk id="64" creationId="{1C4760CD-6C10-44AF-A137-550F16885213}"/>
          </ac:spMkLst>
        </pc:spChg>
        <pc:spChg chg="mod">
          <ac:chgData name="David Williams" userId="35a5f6dfa23fba43" providerId="LiveId" clId="{4C242C58-BE71-49F3-AA70-17BAE1E24A94}" dt="2022-03-06T05:34:19.154" v="3460" actId="1076"/>
          <ac:spMkLst>
            <pc:docMk/>
            <pc:sldMk cId="2612709886" sldId="336"/>
            <ac:spMk id="65" creationId="{71A74F72-3B4D-4350-BF92-F760FDCA3389}"/>
          </ac:spMkLst>
        </pc:spChg>
        <pc:spChg chg="del">
          <ac:chgData name="David Williams" userId="35a5f6dfa23fba43" providerId="LiveId" clId="{4C242C58-BE71-49F3-AA70-17BAE1E24A94}" dt="2022-03-06T03:59:04.763" v="1990" actId="478"/>
          <ac:spMkLst>
            <pc:docMk/>
            <pc:sldMk cId="2612709886" sldId="336"/>
            <ac:spMk id="66" creationId="{92730FE0-EAD9-4765-B018-BEDFE3E66729}"/>
          </ac:spMkLst>
        </pc:spChg>
        <pc:spChg chg="del">
          <ac:chgData name="David Williams" userId="35a5f6dfa23fba43" providerId="LiveId" clId="{4C242C58-BE71-49F3-AA70-17BAE1E24A94}" dt="2022-03-06T03:59:04.763" v="1990" actId="478"/>
          <ac:spMkLst>
            <pc:docMk/>
            <pc:sldMk cId="2612709886" sldId="336"/>
            <ac:spMk id="67" creationId="{CF80BC45-38C1-440A-A594-2B2872059749}"/>
          </ac:spMkLst>
        </pc:spChg>
        <pc:spChg chg="mod">
          <ac:chgData name="David Williams" userId="35a5f6dfa23fba43" providerId="LiveId" clId="{4C242C58-BE71-49F3-AA70-17BAE1E24A94}" dt="2022-03-06T04:01:01.872" v="2107" actId="1036"/>
          <ac:spMkLst>
            <pc:docMk/>
            <pc:sldMk cId="2612709886" sldId="336"/>
            <ac:spMk id="68" creationId="{48E059B2-8B81-42EE-B027-E577A90E4B77}"/>
          </ac:spMkLst>
        </pc:spChg>
        <pc:spChg chg="mod">
          <ac:chgData name="David Williams" userId="35a5f6dfa23fba43" providerId="LiveId" clId="{4C242C58-BE71-49F3-AA70-17BAE1E24A94}" dt="2022-03-06T04:01:01.872" v="2107" actId="1036"/>
          <ac:spMkLst>
            <pc:docMk/>
            <pc:sldMk cId="2612709886" sldId="336"/>
            <ac:spMk id="69" creationId="{B5F8B78C-FEFA-4CD8-B10E-1AA31F643D83}"/>
          </ac:spMkLst>
        </pc:spChg>
        <pc:spChg chg="mod">
          <ac:chgData name="David Williams" userId="35a5f6dfa23fba43" providerId="LiveId" clId="{4C242C58-BE71-49F3-AA70-17BAE1E24A94}" dt="2022-03-06T04:01:01.872" v="2107" actId="1036"/>
          <ac:spMkLst>
            <pc:docMk/>
            <pc:sldMk cId="2612709886" sldId="336"/>
            <ac:spMk id="70" creationId="{3997B591-675B-4B9D-ADC0-38EBEB40AC80}"/>
          </ac:spMkLst>
        </pc:spChg>
        <pc:spChg chg="mod">
          <ac:chgData name="David Williams" userId="35a5f6dfa23fba43" providerId="LiveId" clId="{4C242C58-BE71-49F3-AA70-17BAE1E24A94}" dt="2022-03-06T04:01:01.872" v="2107" actId="1036"/>
          <ac:spMkLst>
            <pc:docMk/>
            <pc:sldMk cId="2612709886" sldId="336"/>
            <ac:spMk id="71" creationId="{1509ACDE-1CB9-4460-805E-0993B126AF87}"/>
          </ac:spMkLst>
        </pc:spChg>
        <pc:spChg chg="add mod">
          <ac:chgData name="David Williams" userId="35a5f6dfa23fba43" providerId="LiveId" clId="{4C242C58-BE71-49F3-AA70-17BAE1E24A94}" dt="2022-03-06T05:36:51.450" v="3496" actId="5793"/>
          <ac:spMkLst>
            <pc:docMk/>
            <pc:sldMk cId="2612709886" sldId="336"/>
            <ac:spMk id="72" creationId="{FB829383-D4B6-4649-AF71-523C9DA69DE5}"/>
          </ac:spMkLst>
        </pc:spChg>
        <pc:picChg chg="mod">
          <ac:chgData name="David Williams" userId="35a5f6dfa23fba43" providerId="LiveId" clId="{4C242C58-BE71-49F3-AA70-17BAE1E24A94}" dt="2022-03-06T04:01:01.872" v="2107" actId="1036"/>
          <ac:picMkLst>
            <pc:docMk/>
            <pc:sldMk cId="2612709886" sldId="336"/>
            <ac:picMk id="3" creationId="{8C318699-C424-4445-8331-1E7EC6C3ECB1}"/>
          </ac:picMkLst>
        </pc:picChg>
      </pc:sldChg>
      <pc:sldChg chg="addSp delSp modSp add mod ord modTransition modAnim">
        <pc:chgData name="David Williams" userId="35a5f6dfa23fba43" providerId="LiveId" clId="{4C242C58-BE71-49F3-AA70-17BAE1E24A94}" dt="2022-03-06T05:38:59.126" v="3514"/>
        <pc:sldMkLst>
          <pc:docMk/>
          <pc:sldMk cId="914061663" sldId="337"/>
        </pc:sldMkLst>
        <pc:spChg chg="mod">
          <ac:chgData name="David Williams" userId="35a5f6dfa23fba43" providerId="LiveId" clId="{4C242C58-BE71-49F3-AA70-17BAE1E24A94}" dt="2022-03-06T04:04:33.029" v="2265" actId="1036"/>
          <ac:spMkLst>
            <pc:docMk/>
            <pc:sldMk cId="914061663" sldId="337"/>
            <ac:spMk id="4" creationId="{FB6E545C-8C29-4CDF-9202-909F8910C1D6}"/>
          </ac:spMkLst>
        </pc:spChg>
        <pc:spChg chg="mod">
          <ac:chgData name="David Williams" userId="35a5f6dfa23fba43" providerId="LiveId" clId="{4C242C58-BE71-49F3-AA70-17BAE1E24A94}" dt="2022-03-06T04:04:33.029" v="2265" actId="1036"/>
          <ac:spMkLst>
            <pc:docMk/>
            <pc:sldMk cId="914061663" sldId="337"/>
            <ac:spMk id="5" creationId="{B322E347-3FD0-4F9E-AF43-207752D4CCFE}"/>
          </ac:spMkLst>
        </pc:spChg>
        <pc:spChg chg="mod">
          <ac:chgData name="David Williams" userId="35a5f6dfa23fba43" providerId="LiveId" clId="{4C242C58-BE71-49F3-AA70-17BAE1E24A94}" dt="2022-03-06T04:04:33.029" v="2265" actId="1036"/>
          <ac:spMkLst>
            <pc:docMk/>
            <pc:sldMk cId="914061663" sldId="337"/>
            <ac:spMk id="6" creationId="{826BC7E1-DF6F-4B6E-9E05-863069F2F2CE}"/>
          </ac:spMkLst>
        </pc:spChg>
        <pc:spChg chg="mod">
          <ac:chgData name="David Williams" userId="35a5f6dfa23fba43" providerId="LiveId" clId="{4C242C58-BE71-49F3-AA70-17BAE1E24A94}" dt="2022-03-06T04:04:33.029" v="2265" actId="1036"/>
          <ac:spMkLst>
            <pc:docMk/>
            <pc:sldMk cId="914061663" sldId="337"/>
            <ac:spMk id="12" creationId="{987E41B4-65B3-4B93-812F-2C815348D307}"/>
          </ac:spMkLst>
        </pc:spChg>
        <pc:spChg chg="mod">
          <ac:chgData name="David Williams" userId="35a5f6dfa23fba43" providerId="LiveId" clId="{4C242C58-BE71-49F3-AA70-17BAE1E24A94}" dt="2022-03-06T04:04:33.029" v="2265" actId="1036"/>
          <ac:spMkLst>
            <pc:docMk/>
            <pc:sldMk cId="914061663" sldId="337"/>
            <ac:spMk id="14" creationId="{E293A6C9-0BDD-405D-B082-3A2B0DE3A94B}"/>
          </ac:spMkLst>
        </pc:spChg>
        <pc:spChg chg="mod">
          <ac:chgData name="David Williams" userId="35a5f6dfa23fba43" providerId="LiveId" clId="{4C242C58-BE71-49F3-AA70-17BAE1E24A94}" dt="2022-03-06T04:04:33.029" v="2265" actId="1036"/>
          <ac:spMkLst>
            <pc:docMk/>
            <pc:sldMk cId="914061663" sldId="337"/>
            <ac:spMk id="15" creationId="{2972C22C-98A3-4FF3-A5AB-B449F31E522D}"/>
          </ac:spMkLst>
        </pc:spChg>
        <pc:spChg chg="mod">
          <ac:chgData name="David Williams" userId="35a5f6dfa23fba43" providerId="LiveId" clId="{4C242C58-BE71-49F3-AA70-17BAE1E24A94}" dt="2022-03-06T04:04:33.029" v="2265" actId="1036"/>
          <ac:spMkLst>
            <pc:docMk/>
            <pc:sldMk cId="914061663" sldId="337"/>
            <ac:spMk id="16" creationId="{2CF59018-D770-4C17-9818-93FCA31831C1}"/>
          </ac:spMkLst>
        </pc:spChg>
        <pc:spChg chg="mod">
          <ac:chgData name="David Williams" userId="35a5f6dfa23fba43" providerId="LiveId" clId="{4C242C58-BE71-49F3-AA70-17BAE1E24A94}" dt="2022-03-06T04:04:33.029" v="2265" actId="1036"/>
          <ac:spMkLst>
            <pc:docMk/>
            <pc:sldMk cId="914061663" sldId="337"/>
            <ac:spMk id="18" creationId="{5BCE7850-35ED-4B57-9D17-0F1308DAD94E}"/>
          </ac:spMkLst>
        </pc:spChg>
        <pc:spChg chg="mod">
          <ac:chgData name="David Williams" userId="35a5f6dfa23fba43" providerId="LiveId" clId="{4C242C58-BE71-49F3-AA70-17BAE1E24A94}" dt="2022-03-06T04:04:33.029" v="2265" actId="1036"/>
          <ac:spMkLst>
            <pc:docMk/>
            <pc:sldMk cId="914061663" sldId="337"/>
            <ac:spMk id="19" creationId="{EC45153E-5988-4279-8D6A-FCE57546A0FA}"/>
          </ac:spMkLst>
        </pc:spChg>
        <pc:spChg chg="mod">
          <ac:chgData name="David Williams" userId="35a5f6dfa23fba43" providerId="LiveId" clId="{4C242C58-BE71-49F3-AA70-17BAE1E24A94}" dt="2022-03-06T04:04:33.029" v="2265" actId="1036"/>
          <ac:spMkLst>
            <pc:docMk/>
            <pc:sldMk cId="914061663" sldId="337"/>
            <ac:spMk id="20" creationId="{8359224B-CA01-4680-954C-4339D0A06D40}"/>
          </ac:spMkLst>
        </pc:spChg>
        <pc:spChg chg="mod">
          <ac:chgData name="David Williams" userId="35a5f6dfa23fba43" providerId="LiveId" clId="{4C242C58-BE71-49F3-AA70-17BAE1E24A94}" dt="2022-03-06T04:04:33.029" v="2265" actId="1036"/>
          <ac:spMkLst>
            <pc:docMk/>
            <pc:sldMk cId="914061663" sldId="337"/>
            <ac:spMk id="21" creationId="{4A15E869-DB39-424E-9599-7A66837EAE7D}"/>
          </ac:spMkLst>
        </pc:spChg>
        <pc:spChg chg="mod">
          <ac:chgData name="David Williams" userId="35a5f6dfa23fba43" providerId="LiveId" clId="{4C242C58-BE71-49F3-AA70-17BAE1E24A94}" dt="2022-03-06T04:04:33.029" v="2265" actId="1036"/>
          <ac:spMkLst>
            <pc:docMk/>
            <pc:sldMk cId="914061663" sldId="337"/>
            <ac:spMk id="22" creationId="{2B15A5D5-42B0-451F-8AAF-A3D0FAF00ACC}"/>
          </ac:spMkLst>
        </pc:spChg>
        <pc:spChg chg="mod">
          <ac:chgData name="David Williams" userId="35a5f6dfa23fba43" providerId="LiveId" clId="{4C242C58-BE71-49F3-AA70-17BAE1E24A94}" dt="2022-03-06T04:04:33.029" v="2265" actId="1036"/>
          <ac:spMkLst>
            <pc:docMk/>
            <pc:sldMk cId="914061663" sldId="337"/>
            <ac:spMk id="25" creationId="{A2F114B8-13A2-400B-95D5-6DFE1464506A}"/>
          </ac:spMkLst>
        </pc:spChg>
        <pc:spChg chg="mod">
          <ac:chgData name="David Williams" userId="35a5f6dfa23fba43" providerId="LiveId" clId="{4C242C58-BE71-49F3-AA70-17BAE1E24A94}" dt="2022-03-06T04:04:33.029" v="2265" actId="1036"/>
          <ac:spMkLst>
            <pc:docMk/>
            <pc:sldMk cId="914061663" sldId="337"/>
            <ac:spMk id="26" creationId="{44F408C2-D5B2-408F-AFDD-E45F47997473}"/>
          </ac:spMkLst>
        </pc:spChg>
        <pc:spChg chg="mod">
          <ac:chgData name="David Williams" userId="35a5f6dfa23fba43" providerId="LiveId" clId="{4C242C58-BE71-49F3-AA70-17BAE1E24A94}" dt="2022-03-06T04:04:33.029" v="2265" actId="1036"/>
          <ac:spMkLst>
            <pc:docMk/>
            <pc:sldMk cId="914061663" sldId="337"/>
            <ac:spMk id="27" creationId="{573A5184-4F77-4EFC-8F46-37A68E97B637}"/>
          </ac:spMkLst>
        </pc:spChg>
        <pc:spChg chg="mod">
          <ac:chgData name="David Williams" userId="35a5f6dfa23fba43" providerId="LiveId" clId="{4C242C58-BE71-49F3-AA70-17BAE1E24A94}" dt="2022-03-06T04:04:33.029" v="2265" actId="1036"/>
          <ac:spMkLst>
            <pc:docMk/>
            <pc:sldMk cId="914061663" sldId="337"/>
            <ac:spMk id="28" creationId="{9F46F025-6B93-42F3-9EF0-581586021EF7}"/>
          </ac:spMkLst>
        </pc:spChg>
        <pc:spChg chg="mod">
          <ac:chgData name="David Williams" userId="35a5f6dfa23fba43" providerId="LiveId" clId="{4C242C58-BE71-49F3-AA70-17BAE1E24A94}" dt="2022-03-06T04:04:33.029" v="2265" actId="1036"/>
          <ac:spMkLst>
            <pc:docMk/>
            <pc:sldMk cId="914061663" sldId="337"/>
            <ac:spMk id="29" creationId="{B8C75DBD-A8B7-4E0A-B9DF-29379B4BD951}"/>
          </ac:spMkLst>
        </pc:spChg>
        <pc:spChg chg="mod">
          <ac:chgData name="David Williams" userId="35a5f6dfa23fba43" providerId="LiveId" clId="{4C242C58-BE71-49F3-AA70-17BAE1E24A94}" dt="2022-03-06T04:04:33.029" v="2265" actId="1036"/>
          <ac:spMkLst>
            <pc:docMk/>
            <pc:sldMk cId="914061663" sldId="337"/>
            <ac:spMk id="36" creationId="{243FA4F9-FC7A-4179-A621-D7E6F52AE169}"/>
          </ac:spMkLst>
        </pc:spChg>
        <pc:spChg chg="mod">
          <ac:chgData name="David Williams" userId="35a5f6dfa23fba43" providerId="LiveId" clId="{4C242C58-BE71-49F3-AA70-17BAE1E24A94}" dt="2022-03-06T04:04:33.029" v="2265" actId="1036"/>
          <ac:spMkLst>
            <pc:docMk/>
            <pc:sldMk cId="914061663" sldId="337"/>
            <ac:spMk id="37" creationId="{C02D44B6-48EA-46ED-96EE-596343E71F37}"/>
          </ac:spMkLst>
        </pc:spChg>
        <pc:spChg chg="mod">
          <ac:chgData name="David Williams" userId="35a5f6dfa23fba43" providerId="LiveId" clId="{4C242C58-BE71-49F3-AA70-17BAE1E24A94}" dt="2022-03-06T04:04:33.029" v="2265" actId="1036"/>
          <ac:spMkLst>
            <pc:docMk/>
            <pc:sldMk cId="914061663" sldId="337"/>
            <ac:spMk id="38" creationId="{85604B21-BD32-4302-9F79-13A72586DAAA}"/>
          </ac:spMkLst>
        </pc:spChg>
        <pc:spChg chg="mod">
          <ac:chgData name="David Williams" userId="35a5f6dfa23fba43" providerId="LiveId" clId="{4C242C58-BE71-49F3-AA70-17BAE1E24A94}" dt="2022-03-06T04:04:33.029" v="2265" actId="1036"/>
          <ac:spMkLst>
            <pc:docMk/>
            <pc:sldMk cId="914061663" sldId="337"/>
            <ac:spMk id="39" creationId="{6DCE6493-37E4-4A9F-AD3E-2B4CD7C89D43}"/>
          </ac:spMkLst>
        </pc:spChg>
        <pc:spChg chg="mod">
          <ac:chgData name="David Williams" userId="35a5f6dfa23fba43" providerId="LiveId" clId="{4C242C58-BE71-49F3-AA70-17BAE1E24A94}" dt="2022-03-06T04:04:33.029" v="2265" actId="1036"/>
          <ac:spMkLst>
            <pc:docMk/>
            <pc:sldMk cId="914061663" sldId="337"/>
            <ac:spMk id="40" creationId="{633E7DC5-EE80-42E0-92FC-CEC15C83D6F2}"/>
          </ac:spMkLst>
        </pc:spChg>
        <pc:spChg chg="mod">
          <ac:chgData name="David Williams" userId="35a5f6dfa23fba43" providerId="LiveId" clId="{4C242C58-BE71-49F3-AA70-17BAE1E24A94}" dt="2022-03-06T04:04:33.029" v="2265" actId="1036"/>
          <ac:spMkLst>
            <pc:docMk/>
            <pc:sldMk cId="914061663" sldId="337"/>
            <ac:spMk id="41" creationId="{F0544A2B-ABE3-43BA-ADA3-2E60C64C402A}"/>
          </ac:spMkLst>
        </pc:spChg>
        <pc:spChg chg="mod">
          <ac:chgData name="David Williams" userId="35a5f6dfa23fba43" providerId="LiveId" clId="{4C242C58-BE71-49F3-AA70-17BAE1E24A94}" dt="2022-03-06T04:04:33.029" v="2265" actId="1036"/>
          <ac:spMkLst>
            <pc:docMk/>
            <pc:sldMk cId="914061663" sldId="337"/>
            <ac:spMk id="42" creationId="{BC368FDD-71F0-410F-9BFE-B85722C72956}"/>
          </ac:spMkLst>
        </pc:spChg>
        <pc:spChg chg="mod">
          <ac:chgData name="David Williams" userId="35a5f6dfa23fba43" providerId="LiveId" clId="{4C242C58-BE71-49F3-AA70-17BAE1E24A94}" dt="2022-03-06T04:04:33.029" v="2265" actId="1036"/>
          <ac:spMkLst>
            <pc:docMk/>
            <pc:sldMk cId="914061663" sldId="337"/>
            <ac:spMk id="43" creationId="{47362BBA-F7B6-42B4-8DD1-4E96D8FB545C}"/>
          </ac:spMkLst>
        </pc:spChg>
        <pc:spChg chg="mod">
          <ac:chgData name="David Williams" userId="35a5f6dfa23fba43" providerId="LiveId" clId="{4C242C58-BE71-49F3-AA70-17BAE1E24A94}" dt="2022-03-06T04:04:33.029" v="2265" actId="1036"/>
          <ac:spMkLst>
            <pc:docMk/>
            <pc:sldMk cId="914061663" sldId="337"/>
            <ac:spMk id="44" creationId="{9767DF82-1904-4AD9-803F-3D9E54884A4B}"/>
          </ac:spMkLst>
        </pc:spChg>
        <pc:spChg chg="mod">
          <ac:chgData name="David Williams" userId="35a5f6dfa23fba43" providerId="LiveId" clId="{4C242C58-BE71-49F3-AA70-17BAE1E24A94}" dt="2022-03-06T04:04:33.029" v="2265" actId="1036"/>
          <ac:spMkLst>
            <pc:docMk/>
            <pc:sldMk cId="914061663" sldId="337"/>
            <ac:spMk id="45" creationId="{8391F1B7-5D18-4EF9-81FB-57DB73B68734}"/>
          </ac:spMkLst>
        </pc:spChg>
        <pc:spChg chg="mod">
          <ac:chgData name="David Williams" userId="35a5f6dfa23fba43" providerId="LiveId" clId="{4C242C58-BE71-49F3-AA70-17BAE1E24A94}" dt="2022-03-06T04:04:33.029" v="2265" actId="1036"/>
          <ac:spMkLst>
            <pc:docMk/>
            <pc:sldMk cId="914061663" sldId="337"/>
            <ac:spMk id="46" creationId="{6F722C44-42B1-4B68-A8FA-E2162937DEB0}"/>
          </ac:spMkLst>
        </pc:spChg>
        <pc:spChg chg="mod">
          <ac:chgData name="David Williams" userId="35a5f6dfa23fba43" providerId="LiveId" clId="{4C242C58-BE71-49F3-AA70-17BAE1E24A94}" dt="2022-03-06T04:04:33.029" v="2265" actId="1036"/>
          <ac:spMkLst>
            <pc:docMk/>
            <pc:sldMk cId="914061663" sldId="337"/>
            <ac:spMk id="47" creationId="{FC268AE5-EF3E-4E07-A245-61039C176F31}"/>
          </ac:spMkLst>
        </pc:spChg>
        <pc:spChg chg="mod">
          <ac:chgData name="David Williams" userId="35a5f6dfa23fba43" providerId="LiveId" clId="{4C242C58-BE71-49F3-AA70-17BAE1E24A94}" dt="2022-03-06T04:04:33.029" v="2265" actId="1036"/>
          <ac:spMkLst>
            <pc:docMk/>
            <pc:sldMk cId="914061663" sldId="337"/>
            <ac:spMk id="48" creationId="{04E95A3F-CB20-4613-96BE-8194A37AB732}"/>
          </ac:spMkLst>
        </pc:spChg>
        <pc:spChg chg="mod">
          <ac:chgData name="David Williams" userId="35a5f6dfa23fba43" providerId="LiveId" clId="{4C242C58-BE71-49F3-AA70-17BAE1E24A94}" dt="2022-03-06T04:04:33.029" v="2265" actId="1036"/>
          <ac:spMkLst>
            <pc:docMk/>
            <pc:sldMk cId="914061663" sldId="337"/>
            <ac:spMk id="49" creationId="{910A59C6-7A13-4F29-B05C-D526A6CAF874}"/>
          </ac:spMkLst>
        </pc:spChg>
        <pc:spChg chg="mod">
          <ac:chgData name="David Williams" userId="35a5f6dfa23fba43" providerId="LiveId" clId="{4C242C58-BE71-49F3-AA70-17BAE1E24A94}" dt="2022-03-06T04:04:33.029" v="2265" actId="1036"/>
          <ac:spMkLst>
            <pc:docMk/>
            <pc:sldMk cId="914061663" sldId="337"/>
            <ac:spMk id="50" creationId="{EFB0DD49-5FFA-47C6-85F7-525473C39219}"/>
          </ac:spMkLst>
        </pc:spChg>
        <pc:spChg chg="mod">
          <ac:chgData name="David Williams" userId="35a5f6dfa23fba43" providerId="LiveId" clId="{4C242C58-BE71-49F3-AA70-17BAE1E24A94}" dt="2022-03-06T04:04:33.029" v="2265" actId="1036"/>
          <ac:spMkLst>
            <pc:docMk/>
            <pc:sldMk cId="914061663" sldId="337"/>
            <ac:spMk id="51" creationId="{8FF579C4-D083-4C98-A3C4-577F41060EFA}"/>
          </ac:spMkLst>
        </pc:spChg>
        <pc:spChg chg="mod">
          <ac:chgData name="David Williams" userId="35a5f6dfa23fba43" providerId="LiveId" clId="{4C242C58-BE71-49F3-AA70-17BAE1E24A94}" dt="2022-03-06T04:04:33.029" v="2265" actId="1036"/>
          <ac:spMkLst>
            <pc:docMk/>
            <pc:sldMk cId="914061663" sldId="337"/>
            <ac:spMk id="52" creationId="{CBED627A-A3EC-4D77-8DCD-ED215ADCE153}"/>
          </ac:spMkLst>
        </pc:spChg>
        <pc:spChg chg="del">
          <ac:chgData name="David Williams" userId="35a5f6dfa23fba43" providerId="LiveId" clId="{4C242C58-BE71-49F3-AA70-17BAE1E24A94}" dt="2022-03-06T04:02:02.574" v="2114" actId="478"/>
          <ac:spMkLst>
            <pc:docMk/>
            <pc:sldMk cId="914061663" sldId="337"/>
            <ac:spMk id="53" creationId="{01732738-3D66-4CEC-8E12-E0DB89C8FABE}"/>
          </ac:spMkLst>
        </pc:spChg>
        <pc:spChg chg="mod">
          <ac:chgData name="David Williams" userId="35a5f6dfa23fba43" providerId="LiveId" clId="{4C242C58-BE71-49F3-AA70-17BAE1E24A94}" dt="2022-03-06T04:04:33.029" v="2265" actId="1036"/>
          <ac:spMkLst>
            <pc:docMk/>
            <pc:sldMk cId="914061663" sldId="337"/>
            <ac:spMk id="54" creationId="{FD6CAE17-5991-4FFD-9CDB-B503247B5F5F}"/>
          </ac:spMkLst>
        </pc:spChg>
        <pc:spChg chg="mod">
          <ac:chgData name="David Williams" userId="35a5f6dfa23fba43" providerId="LiveId" clId="{4C242C58-BE71-49F3-AA70-17BAE1E24A94}" dt="2022-03-06T04:04:33.029" v="2265" actId="1036"/>
          <ac:spMkLst>
            <pc:docMk/>
            <pc:sldMk cId="914061663" sldId="337"/>
            <ac:spMk id="55" creationId="{4CB77943-7584-4688-861E-5B65C64640BA}"/>
          </ac:spMkLst>
        </pc:spChg>
        <pc:spChg chg="del">
          <ac:chgData name="David Williams" userId="35a5f6dfa23fba43" providerId="LiveId" clId="{4C242C58-BE71-49F3-AA70-17BAE1E24A94}" dt="2022-03-06T04:02:05.707" v="2115" actId="478"/>
          <ac:spMkLst>
            <pc:docMk/>
            <pc:sldMk cId="914061663" sldId="337"/>
            <ac:spMk id="56" creationId="{9DE58186-BED2-4837-A79B-75FC338706F3}"/>
          </ac:spMkLst>
        </pc:spChg>
        <pc:spChg chg="mod">
          <ac:chgData name="David Williams" userId="35a5f6dfa23fba43" providerId="LiveId" clId="{4C242C58-BE71-49F3-AA70-17BAE1E24A94}" dt="2022-03-06T04:04:33.029" v="2265" actId="1036"/>
          <ac:spMkLst>
            <pc:docMk/>
            <pc:sldMk cId="914061663" sldId="337"/>
            <ac:spMk id="57" creationId="{21BC6EA0-0A00-4F4F-AA17-7CD7CF5CEE44}"/>
          </ac:spMkLst>
        </pc:spChg>
        <pc:spChg chg="mod">
          <ac:chgData name="David Williams" userId="35a5f6dfa23fba43" providerId="LiveId" clId="{4C242C58-BE71-49F3-AA70-17BAE1E24A94}" dt="2022-03-06T04:04:33.029" v="2265" actId="1036"/>
          <ac:spMkLst>
            <pc:docMk/>
            <pc:sldMk cId="914061663" sldId="337"/>
            <ac:spMk id="58" creationId="{35E0159B-E282-4087-9258-5443F114D20C}"/>
          </ac:spMkLst>
        </pc:spChg>
        <pc:spChg chg="mod">
          <ac:chgData name="David Williams" userId="35a5f6dfa23fba43" providerId="LiveId" clId="{4C242C58-BE71-49F3-AA70-17BAE1E24A94}" dt="2022-03-06T04:04:33.029" v="2265" actId="1036"/>
          <ac:spMkLst>
            <pc:docMk/>
            <pc:sldMk cId="914061663" sldId="337"/>
            <ac:spMk id="59" creationId="{E606AA16-D5C1-4DF8-B6E2-1FDD61C1C0F7}"/>
          </ac:spMkLst>
        </pc:spChg>
        <pc:spChg chg="mod">
          <ac:chgData name="David Williams" userId="35a5f6dfa23fba43" providerId="LiveId" clId="{4C242C58-BE71-49F3-AA70-17BAE1E24A94}" dt="2022-03-06T04:04:33.029" v="2265" actId="1036"/>
          <ac:spMkLst>
            <pc:docMk/>
            <pc:sldMk cId="914061663" sldId="337"/>
            <ac:spMk id="60" creationId="{71CCA202-BABE-450C-83B9-19779B0968DE}"/>
          </ac:spMkLst>
        </pc:spChg>
        <pc:spChg chg="del">
          <ac:chgData name="David Williams" userId="35a5f6dfa23fba43" providerId="LiveId" clId="{4C242C58-BE71-49F3-AA70-17BAE1E24A94}" dt="2022-03-06T04:01:57.848" v="2112" actId="478"/>
          <ac:spMkLst>
            <pc:docMk/>
            <pc:sldMk cId="914061663" sldId="337"/>
            <ac:spMk id="61" creationId="{23973A5D-FE32-48AD-AD2E-6D1D18450065}"/>
          </ac:spMkLst>
        </pc:spChg>
        <pc:spChg chg="mod">
          <ac:chgData name="David Williams" userId="35a5f6dfa23fba43" providerId="LiveId" clId="{4C242C58-BE71-49F3-AA70-17BAE1E24A94}" dt="2022-03-06T04:04:33.029" v="2265" actId="1036"/>
          <ac:spMkLst>
            <pc:docMk/>
            <pc:sldMk cId="914061663" sldId="337"/>
            <ac:spMk id="62" creationId="{D0AC622B-7EDB-46DE-AC83-EE5B78AE16FD}"/>
          </ac:spMkLst>
        </pc:spChg>
        <pc:spChg chg="mod">
          <ac:chgData name="David Williams" userId="35a5f6dfa23fba43" providerId="LiveId" clId="{4C242C58-BE71-49F3-AA70-17BAE1E24A94}" dt="2022-03-06T04:04:33.029" v="2265" actId="1036"/>
          <ac:spMkLst>
            <pc:docMk/>
            <pc:sldMk cId="914061663" sldId="337"/>
            <ac:spMk id="63" creationId="{0BEB5C33-AA94-42DC-BF46-E5712CB5ECCC}"/>
          </ac:spMkLst>
        </pc:spChg>
        <pc:spChg chg="del">
          <ac:chgData name="David Williams" userId="35a5f6dfa23fba43" providerId="LiveId" clId="{4C242C58-BE71-49F3-AA70-17BAE1E24A94}" dt="2022-03-06T04:02:00.647" v="2113" actId="478"/>
          <ac:spMkLst>
            <pc:docMk/>
            <pc:sldMk cId="914061663" sldId="337"/>
            <ac:spMk id="64" creationId="{1C4760CD-6C10-44AF-A137-550F16885213}"/>
          </ac:spMkLst>
        </pc:spChg>
        <pc:spChg chg="mod">
          <ac:chgData name="David Williams" userId="35a5f6dfa23fba43" providerId="LiveId" clId="{4C242C58-BE71-49F3-AA70-17BAE1E24A94}" dt="2022-03-06T04:04:33.029" v="2265" actId="1036"/>
          <ac:spMkLst>
            <pc:docMk/>
            <pc:sldMk cId="914061663" sldId="337"/>
            <ac:spMk id="65" creationId="{71A74F72-3B4D-4350-BF92-F760FDCA3389}"/>
          </ac:spMkLst>
        </pc:spChg>
        <pc:spChg chg="del">
          <ac:chgData name="David Williams" userId="35a5f6dfa23fba43" providerId="LiveId" clId="{4C242C58-BE71-49F3-AA70-17BAE1E24A94}" dt="2022-03-06T04:02:05.707" v="2115" actId="478"/>
          <ac:spMkLst>
            <pc:docMk/>
            <pc:sldMk cId="914061663" sldId="337"/>
            <ac:spMk id="66" creationId="{92730FE0-EAD9-4765-B018-BEDFE3E66729}"/>
          </ac:spMkLst>
        </pc:spChg>
        <pc:spChg chg="del">
          <ac:chgData name="David Williams" userId="35a5f6dfa23fba43" providerId="LiveId" clId="{4C242C58-BE71-49F3-AA70-17BAE1E24A94}" dt="2022-03-06T04:02:05.707" v="2115" actId="478"/>
          <ac:spMkLst>
            <pc:docMk/>
            <pc:sldMk cId="914061663" sldId="337"/>
            <ac:spMk id="67" creationId="{CF80BC45-38C1-440A-A594-2B2872059749}"/>
          </ac:spMkLst>
        </pc:spChg>
        <pc:spChg chg="mod">
          <ac:chgData name="David Williams" userId="35a5f6dfa23fba43" providerId="LiveId" clId="{4C242C58-BE71-49F3-AA70-17BAE1E24A94}" dt="2022-03-06T04:04:33.029" v="2265" actId="1036"/>
          <ac:spMkLst>
            <pc:docMk/>
            <pc:sldMk cId="914061663" sldId="337"/>
            <ac:spMk id="68" creationId="{48E059B2-8B81-42EE-B027-E577A90E4B77}"/>
          </ac:spMkLst>
        </pc:spChg>
        <pc:spChg chg="mod">
          <ac:chgData name="David Williams" userId="35a5f6dfa23fba43" providerId="LiveId" clId="{4C242C58-BE71-49F3-AA70-17BAE1E24A94}" dt="2022-03-06T04:04:33.029" v="2265" actId="1036"/>
          <ac:spMkLst>
            <pc:docMk/>
            <pc:sldMk cId="914061663" sldId="337"/>
            <ac:spMk id="69" creationId="{B5F8B78C-FEFA-4CD8-B10E-1AA31F643D83}"/>
          </ac:spMkLst>
        </pc:spChg>
        <pc:spChg chg="mod">
          <ac:chgData name="David Williams" userId="35a5f6dfa23fba43" providerId="LiveId" clId="{4C242C58-BE71-49F3-AA70-17BAE1E24A94}" dt="2022-03-06T04:04:33.029" v="2265" actId="1036"/>
          <ac:spMkLst>
            <pc:docMk/>
            <pc:sldMk cId="914061663" sldId="337"/>
            <ac:spMk id="70" creationId="{3997B591-675B-4B9D-ADC0-38EBEB40AC80}"/>
          </ac:spMkLst>
        </pc:spChg>
        <pc:spChg chg="mod">
          <ac:chgData name="David Williams" userId="35a5f6dfa23fba43" providerId="LiveId" clId="{4C242C58-BE71-49F3-AA70-17BAE1E24A94}" dt="2022-03-06T04:04:33.029" v="2265" actId="1036"/>
          <ac:spMkLst>
            <pc:docMk/>
            <pc:sldMk cId="914061663" sldId="337"/>
            <ac:spMk id="71" creationId="{1509ACDE-1CB9-4460-805E-0993B126AF87}"/>
          </ac:spMkLst>
        </pc:spChg>
        <pc:spChg chg="add mod">
          <ac:chgData name="David Williams" userId="35a5f6dfa23fba43" providerId="LiveId" clId="{4C242C58-BE71-49F3-AA70-17BAE1E24A94}" dt="2022-03-06T05:36:45.537" v="3492" actId="5793"/>
          <ac:spMkLst>
            <pc:docMk/>
            <pc:sldMk cId="914061663" sldId="337"/>
            <ac:spMk id="72" creationId="{8C731ECC-D2CB-420E-A93A-3D7D845A1A68}"/>
          </ac:spMkLst>
        </pc:spChg>
        <pc:picChg chg="mod">
          <ac:chgData name="David Williams" userId="35a5f6dfa23fba43" providerId="LiveId" clId="{4C242C58-BE71-49F3-AA70-17BAE1E24A94}" dt="2022-03-06T04:04:33.029" v="2265" actId="1036"/>
          <ac:picMkLst>
            <pc:docMk/>
            <pc:sldMk cId="914061663" sldId="337"/>
            <ac:picMk id="3" creationId="{8C318699-C424-4445-8331-1E7EC6C3ECB1}"/>
          </ac:picMkLst>
        </pc:picChg>
      </pc:sldChg>
      <pc:sldChg chg="addSp delSp modSp add mod ord modTransition modAnim">
        <pc:chgData name="David Williams" userId="35a5f6dfa23fba43" providerId="LiveId" clId="{4C242C58-BE71-49F3-AA70-17BAE1E24A94}" dt="2022-03-06T05:41:12.747" v="3552"/>
        <pc:sldMkLst>
          <pc:docMk/>
          <pc:sldMk cId="4163556761" sldId="338"/>
        </pc:sldMkLst>
        <pc:spChg chg="mod">
          <ac:chgData name="David Williams" userId="35a5f6dfa23fba43" providerId="LiveId" clId="{4C242C58-BE71-49F3-AA70-17BAE1E24A94}" dt="2022-03-06T04:07:59.043" v="2348" actId="1038"/>
          <ac:spMkLst>
            <pc:docMk/>
            <pc:sldMk cId="4163556761" sldId="338"/>
            <ac:spMk id="4" creationId="{FB6E545C-8C29-4CDF-9202-909F8910C1D6}"/>
          </ac:spMkLst>
        </pc:spChg>
        <pc:spChg chg="mod">
          <ac:chgData name="David Williams" userId="35a5f6dfa23fba43" providerId="LiveId" clId="{4C242C58-BE71-49F3-AA70-17BAE1E24A94}" dt="2022-03-06T04:07:59.043" v="2348" actId="1038"/>
          <ac:spMkLst>
            <pc:docMk/>
            <pc:sldMk cId="4163556761" sldId="338"/>
            <ac:spMk id="5" creationId="{B322E347-3FD0-4F9E-AF43-207752D4CCFE}"/>
          </ac:spMkLst>
        </pc:spChg>
        <pc:spChg chg="mod">
          <ac:chgData name="David Williams" userId="35a5f6dfa23fba43" providerId="LiveId" clId="{4C242C58-BE71-49F3-AA70-17BAE1E24A94}" dt="2022-03-06T04:07:59.043" v="2348" actId="1038"/>
          <ac:spMkLst>
            <pc:docMk/>
            <pc:sldMk cId="4163556761" sldId="338"/>
            <ac:spMk id="6" creationId="{826BC7E1-DF6F-4B6E-9E05-863069F2F2CE}"/>
          </ac:spMkLst>
        </pc:spChg>
        <pc:spChg chg="mod">
          <ac:chgData name="David Williams" userId="35a5f6dfa23fba43" providerId="LiveId" clId="{4C242C58-BE71-49F3-AA70-17BAE1E24A94}" dt="2022-03-06T04:07:59.043" v="2348" actId="1038"/>
          <ac:spMkLst>
            <pc:docMk/>
            <pc:sldMk cId="4163556761" sldId="338"/>
            <ac:spMk id="12" creationId="{987E41B4-65B3-4B93-812F-2C815348D307}"/>
          </ac:spMkLst>
        </pc:spChg>
        <pc:spChg chg="mod">
          <ac:chgData name="David Williams" userId="35a5f6dfa23fba43" providerId="LiveId" clId="{4C242C58-BE71-49F3-AA70-17BAE1E24A94}" dt="2022-03-06T04:07:59.043" v="2348" actId="1038"/>
          <ac:spMkLst>
            <pc:docMk/>
            <pc:sldMk cId="4163556761" sldId="338"/>
            <ac:spMk id="14" creationId="{E293A6C9-0BDD-405D-B082-3A2B0DE3A94B}"/>
          </ac:spMkLst>
        </pc:spChg>
        <pc:spChg chg="mod">
          <ac:chgData name="David Williams" userId="35a5f6dfa23fba43" providerId="LiveId" clId="{4C242C58-BE71-49F3-AA70-17BAE1E24A94}" dt="2022-03-06T04:07:59.043" v="2348" actId="1038"/>
          <ac:spMkLst>
            <pc:docMk/>
            <pc:sldMk cId="4163556761" sldId="338"/>
            <ac:spMk id="15" creationId="{2972C22C-98A3-4FF3-A5AB-B449F31E522D}"/>
          </ac:spMkLst>
        </pc:spChg>
        <pc:spChg chg="mod">
          <ac:chgData name="David Williams" userId="35a5f6dfa23fba43" providerId="LiveId" clId="{4C242C58-BE71-49F3-AA70-17BAE1E24A94}" dt="2022-03-06T04:07:59.043" v="2348" actId="1038"/>
          <ac:spMkLst>
            <pc:docMk/>
            <pc:sldMk cId="4163556761" sldId="338"/>
            <ac:spMk id="16" creationId="{2CF59018-D770-4C17-9818-93FCA31831C1}"/>
          </ac:spMkLst>
        </pc:spChg>
        <pc:spChg chg="mod">
          <ac:chgData name="David Williams" userId="35a5f6dfa23fba43" providerId="LiveId" clId="{4C242C58-BE71-49F3-AA70-17BAE1E24A94}" dt="2022-03-06T04:07:59.043" v="2348" actId="1038"/>
          <ac:spMkLst>
            <pc:docMk/>
            <pc:sldMk cId="4163556761" sldId="338"/>
            <ac:spMk id="18" creationId="{5BCE7850-35ED-4B57-9D17-0F1308DAD94E}"/>
          </ac:spMkLst>
        </pc:spChg>
        <pc:spChg chg="mod">
          <ac:chgData name="David Williams" userId="35a5f6dfa23fba43" providerId="LiveId" clId="{4C242C58-BE71-49F3-AA70-17BAE1E24A94}" dt="2022-03-06T04:07:59.043" v="2348" actId="1038"/>
          <ac:spMkLst>
            <pc:docMk/>
            <pc:sldMk cId="4163556761" sldId="338"/>
            <ac:spMk id="19" creationId="{EC45153E-5988-4279-8D6A-FCE57546A0FA}"/>
          </ac:spMkLst>
        </pc:spChg>
        <pc:spChg chg="mod">
          <ac:chgData name="David Williams" userId="35a5f6dfa23fba43" providerId="LiveId" clId="{4C242C58-BE71-49F3-AA70-17BAE1E24A94}" dt="2022-03-06T04:07:59.043" v="2348" actId="1038"/>
          <ac:spMkLst>
            <pc:docMk/>
            <pc:sldMk cId="4163556761" sldId="338"/>
            <ac:spMk id="20" creationId="{8359224B-CA01-4680-954C-4339D0A06D40}"/>
          </ac:spMkLst>
        </pc:spChg>
        <pc:spChg chg="mod">
          <ac:chgData name="David Williams" userId="35a5f6dfa23fba43" providerId="LiveId" clId="{4C242C58-BE71-49F3-AA70-17BAE1E24A94}" dt="2022-03-06T04:07:59.043" v="2348" actId="1038"/>
          <ac:spMkLst>
            <pc:docMk/>
            <pc:sldMk cId="4163556761" sldId="338"/>
            <ac:spMk id="21" creationId="{4A15E869-DB39-424E-9599-7A66837EAE7D}"/>
          </ac:spMkLst>
        </pc:spChg>
        <pc:spChg chg="mod">
          <ac:chgData name="David Williams" userId="35a5f6dfa23fba43" providerId="LiveId" clId="{4C242C58-BE71-49F3-AA70-17BAE1E24A94}" dt="2022-03-06T04:07:59.043" v="2348" actId="1038"/>
          <ac:spMkLst>
            <pc:docMk/>
            <pc:sldMk cId="4163556761" sldId="338"/>
            <ac:spMk id="22" creationId="{2B15A5D5-42B0-451F-8AAF-A3D0FAF00ACC}"/>
          </ac:spMkLst>
        </pc:spChg>
        <pc:spChg chg="mod">
          <ac:chgData name="David Williams" userId="35a5f6dfa23fba43" providerId="LiveId" clId="{4C242C58-BE71-49F3-AA70-17BAE1E24A94}" dt="2022-03-06T04:07:59.043" v="2348" actId="1038"/>
          <ac:spMkLst>
            <pc:docMk/>
            <pc:sldMk cId="4163556761" sldId="338"/>
            <ac:spMk id="25" creationId="{A2F114B8-13A2-400B-95D5-6DFE1464506A}"/>
          </ac:spMkLst>
        </pc:spChg>
        <pc:spChg chg="mod">
          <ac:chgData name="David Williams" userId="35a5f6dfa23fba43" providerId="LiveId" clId="{4C242C58-BE71-49F3-AA70-17BAE1E24A94}" dt="2022-03-06T04:07:59.043" v="2348" actId="1038"/>
          <ac:spMkLst>
            <pc:docMk/>
            <pc:sldMk cId="4163556761" sldId="338"/>
            <ac:spMk id="26" creationId="{44F408C2-D5B2-408F-AFDD-E45F47997473}"/>
          </ac:spMkLst>
        </pc:spChg>
        <pc:spChg chg="mod">
          <ac:chgData name="David Williams" userId="35a5f6dfa23fba43" providerId="LiveId" clId="{4C242C58-BE71-49F3-AA70-17BAE1E24A94}" dt="2022-03-06T04:07:59.043" v="2348" actId="1038"/>
          <ac:spMkLst>
            <pc:docMk/>
            <pc:sldMk cId="4163556761" sldId="338"/>
            <ac:spMk id="27" creationId="{573A5184-4F77-4EFC-8F46-37A68E97B637}"/>
          </ac:spMkLst>
        </pc:spChg>
        <pc:spChg chg="mod">
          <ac:chgData name="David Williams" userId="35a5f6dfa23fba43" providerId="LiveId" clId="{4C242C58-BE71-49F3-AA70-17BAE1E24A94}" dt="2022-03-06T04:07:59.043" v="2348" actId="1038"/>
          <ac:spMkLst>
            <pc:docMk/>
            <pc:sldMk cId="4163556761" sldId="338"/>
            <ac:spMk id="28" creationId="{9F46F025-6B93-42F3-9EF0-581586021EF7}"/>
          </ac:spMkLst>
        </pc:spChg>
        <pc:spChg chg="mod">
          <ac:chgData name="David Williams" userId="35a5f6dfa23fba43" providerId="LiveId" clId="{4C242C58-BE71-49F3-AA70-17BAE1E24A94}" dt="2022-03-06T04:07:59.043" v="2348" actId="1038"/>
          <ac:spMkLst>
            <pc:docMk/>
            <pc:sldMk cId="4163556761" sldId="338"/>
            <ac:spMk id="29" creationId="{B8C75DBD-A8B7-4E0A-B9DF-29379B4BD951}"/>
          </ac:spMkLst>
        </pc:spChg>
        <pc:spChg chg="mod">
          <ac:chgData name="David Williams" userId="35a5f6dfa23fba43" providerId="LiveId" clId="{4C242C58-BE71-49F3-AA70-17BAE1E24A94}" dt="2022-03-06T04:07:59.043" v="2348" actId="1038"/>
          <ac:spMkLst>
            <pc:docMk/>
            <pc:sldMk cId="4163556761" sldId="338"/>
            <ac:spMk id="36" creationId="{243FA4F9-FC7A-4179-A621-D7E6F52AE169}"/>
          </ac:spMkLst>
        </pc:spChg>
        <pc:spChg chg="mod">
          <ac:chgData name="David Williams" userId="35a5f6dfa23fba43" providerId="LiveId" clId="{4C242C58-BE71-49F3-AA70-17BAE1E24A94}" dt="2022-03-06T04:07:59.043" v="2348" actId="1038"/>
          <ac:spMkLst>
            <pc:docMk/>
            <pc:sldMk cId="4163556761" sldId="338"/>
            <ac:spMk id="37" creationId="{C02D44B6-48EA-46ED-96EE-596343E71F37}"/>
          </ac:spMkLst>
        </pc:spChg>
        <pc:spChg chg="mod">
          <ac:chgData name="David Williams" userId="35a5f6dfa23fba43" providerId="LiveId" clId="{4C242C58-BE71-49F3-AA70-17BAE1E24A94}" dt="2022-03-06T04:07:59.043" v="2348" actId="1038"/>
          <ac:spMkLst>
            <pc:docMk/>
            <pc:sldMk cId="4163556761" sldId="338"/>
            <ac:spMk id="38" creationId="{85604B21-BD32-4302-9F79-13A72586DAAA}"/>
          </ac:spMkLst>
        </pc:spChg>
        <pc:spChg chg="mod">
          <ac:chgData name="David Williams" userId="35a5f6dfa23fba43" providerId="LiveId" clId="{4C242C58-BE71-49F3-AA70-17BAE1E24A94}" dt="2022-03-06T04:07:59.043" v="2348" actId="1038"/>
          <ac:spMkLst>
            <pc:docMk/>
            <pc:sldMk cId="4163556761" sldId="338"/>
            <ac:spMk id="39" creationId="{6DCE6493-37E4-4A9F-AD3E-2B4CD7C89D43}"/>
          </ac:spMkLst>
        </pc:spChg>
        <pc:spChg chg="mod">
          <ac:chgData name="David Williams" userId="35a5f6dfa23fba43" providerId="LiveId" clId="{4C242C58-BE71-49F3-AA70-17BAE1E24A94}" dt="2022-03-06T04:07:59.043" v="2348" actId="1038"/>
          <ac:spMkLst>
            <pc:docMk/>
            <pc:sldMk cId="4163556761" sldId="338"/>
            <ac:spMk id="40" creationId="{633E7DC5-EE80-42E0-92FC-CEC15C83D6F2}"/>
          </ac:spMkLst>
        </pc:spChg>
        <pc:spChg chg="mod">
          <ac:chgData name="David Williams" userId="35a5f6dfa23fba43" providerId="LiveId" clId="{4C242C58-BE71-49F3-AA70-17BAE1E24A94}" dt="2022-03-06T04:07:59.043" v="2348" actId="1038"/>
          <ac:spMkLst>
            <pc:docMk/>
            <pc:sldMk cId="4163556761" sldId="338"/>
            <ac:spMk id="41" creationId="{F0544A2B-ABE3-43BA-ADA3-2E60C64C402A}"/>
          </ac:spMkLst>
        </pc:spChg>
        <pc:spChg chg="mod">
          <ac:chgData name="David Williams" userId="35a5f6dfa23fba43" providerId="LiveId" clId="{4C242C58-BE71-49F3-AA70-17BAE1E24A94}" dt="2022-03-06T04:07:59.043" v="2348" actId="1038"/>
          <ac:spMkLst>
            <pc:docMk/>
            <pc:sldMk cId="4163556761" sldId="338"/>
            <ac:spMk id="42" creationId="{BC368FDD-71F0-410F-9BFE-B85722C72956}"/>
          </ac:spMkLst>
        </pc:spChg>
        <pc:spChg chg="mod">
          <ac:chgData name="David Williams" userId="35a5f6dfa23fba43" providerId="LiveId" clId="{4C242C58-BE71-49F3-AA70-17BAE1E24A94}" dt="2022-03-06T04:07:59.043" v="2348" actId="1038"/>
          <ac:spMkLst>
            <pc:docMk/>
            <pc:sldMk cId="4163556761" sldId="338"/>
            <ac:spMk id="43" creationId="{47362BBA-F7B6-42B4-8DD1-4E96D8FB545C}"/>
          </ac:spMkLst>
        </pc:spChg>
        <pc:spChg chg="mod">
          <ac:chgData name="David Williams" userId="35a5f6dfa23fba43" providerId="LiveId" clId="{4C242C58-BE71-49F3-AA70-17BAE1E24A94}" dt="2022-03-06T04:07:59.043" v="2348" actId="1038"/>
          <ac:spMkLst>
            <pc:docMk/>
            <pc:sldMk cId="4163556761" sldId="338"/>
            <ac:spMk id="44" creationId="{9767DF82-1904-4AD9-803F-3D9E54884A4B}"/>
          </ac:spMkLst>
        </pc:spChg>
        <pc:spChg chg="mod">
          <ac:chgData name="David Williams" userId="35a5f6dfa23fba43" providerId="LiveId" clId="{4C242C58-BE71-49F3-AA70-17BAE1E24A94}" dt="2022-03-06T04:07:59.043" v="2348" actId="1038"/>
          <ac:spMkLst>
            <pc:docMk/>
            <pc:sldMk cId="4163556761" sldId="338"/>
            <ac:spMk id="45" creationId="{8391F1B7-5D18-4EF9-81FB-57DB73B68734}"/>
          </ac:spMkLst>
        </pc:spChg>
        <pc:spChg chg="mod">
          <ac:chgData name="David Williams" userId="35a5f6dfa23fba43" providerId="LiveId" clId="{4C242C58-BE71-49F3-AA70-17BAE1E24A94}" dt="2022-03-06T04:07:59.043" v="2348" actId="1038"/>
          <ac:spMkLst>
            <pc:docMk/>
            <pc:sldMk cId="4163556761" sldId="338"/>
            <ac:spMk id="46" creationId="{6F722C44-42B1-4B68-A8FA-E2162937DEB0}"/>
          </ac:spMkLst>
        </pc:spChg>
        <pc:spChg chg="mod">
          <ac:chgData name="David Williams" userId="35a5f6dfa23fba43" providerId="LiveId" clId="{4C242C58-BE71-49F3-AA70-17BAE1E24A94}" dt="2022-03-06T04:07:59.043" v="2348" actId="1038"/>
          <ac:spMkLst>
            <pc:docMk/>
            <pc:sldMk cId="4163556761" sldId="338"/>
            <ac:spMk id="47" creationId="{FC268AE5-EF3E-4E07-A245-61039C176F31}"/>
          </ac:spMkLst>
        </pc:spChg>
        <pc:spChg chg="mod">
          <ac:chgData name="David Williams" userId="35a5f6dfa23fba43" providerId="LiveId" clId="{4C242C58-BE71-49F3-AA70-17BAE1E24A94}" dt="2022-03-06T04:07:59.043" v="2348" actId="1038"/>
          <ac:spMkLst>
            <pc:docMk/>
            <pc:sldMk cId="4163556761" sldId="338"/>
            <ac:spMk id="48" creationId="{04E95A3F-CB20-4613-96BE-8194A37AB732}"/>
          </ac:spMkLst>
        </pc:spChg>
        <pc:spChg chg="mod">
          <ac:chgData name="David Williams" userId="35a5f6dfa23fba43" providerId="LiveId" clId="{4C242C58-BE71-49F3-AA70-17BAE1E24A94}" dt="2022-03-06T04:07:59.043" v="2348" actId="1038"/>
          <ac:spMkLst>
            <pc:docMk/>
            <pc:sldMk cId="4163556761" sldId="338"/>
            <ac:spMk id="49" creationId="{910A59C6-7A13-4F29-B05C-D526A6CAF874}"/>
          </ac:spMkLst>
        </pc:spChg>
        <pc:spChg chg="mod">
          <ac:chgData name="David Williams" userId="35a5f6dfa23fba43" providerId="LiveId" clId="{4C242C58-BE71-49F3-AA70-17BAE1E24A94}" dt="2022-03-06T04:07:59.043" v="2348" actId="1038"/>
          <ac:spMkLst>
            <pc:docMk/>
            <pc:sldMk cId="4163556761" sldId="338"/>
            <ac:spMk id="50" creationId="{EFB0DD49-5FFA-47C6-85F7-525473C39219}"/>
          </ac:spMkLst>
        </pc:spChg>
        <pc:spChg chg="mod">
          <ac:chgData name="David Williams" userId="35a5f6dfa23fba43" providerId="LiveId" clId="{4C242C58-BE71-49F3-AA70-17BAE1E24A94}" dt="2022-03-06T04:07:59.043" v="2348" actId="1038"/>
          <ac:spMkLst>
            <pc:docMk/>
            <pc:sldMk cId="4163556761" sldId="338"/>
            <ac:spMk id="51" creationId="{8FF579C4-D083-4C98-A3C4-577F41060EFA}"/>
          </ac:spMkLst>
        </pc:spChg>
        <pc:spChg chg="mod">
          <ac:chgData name="David Williams" userId="35a5f6dfa23fba43" providerId="LiveId" clId="{4C242C58-BE71-49F3-AA70-17BAE1E24A94}" dt="2022-03-06T04:07:59.043" v="2348" actId="1038"/>
          <ac:spMkLst>
            <pc:docMk/>
            <pc:sldMk cId="4163556761" sldId="338"/>
            <ac:spMk id="52" creationId="{CBED627A-A3EC-4D77-8DCD-ED215ADCE153}"/>
          </ac:spMkLst>
        </pc:spChg>
        <pc:spChg chg="mod">
          <ac:chgData name="David Williams" userId="35a5f6dfa23fba43" providerId="LiveId" clId="{4C242C58-BE71-49F3-AA70-17BAE1E24A94}" dt="2022-03-06T04:07:59.043" v="2348" actId="1038"/>
          <ac:spMkLst>
            <pc:docMk/>
            <pc:sldMk cId="4163556761" sldId="338"/>
            <ac:spMk id="53" creationId="{01732738-3D66-4CEC-8E12-E0DB89C8FABE}"/>
          </ac:spMkLst>
        </pc:spChg>
        <pc:spChg chg="mod">
          <ac:chgData name="David Williams" userId="35a5f6dfa23fba43" providerId="LiveId" clId="{4C242C58-BE71-49F3-AA70-17BAE1E24A94}" dt="2022-03-06T04:07:59.043" v="2348" actId="1038"/>
          <ac:spMkLst>
            <pc:docMk/>
            <pc:sldMk cId="4163556761" sldId="338"/>
            <ac:spMk id="54" creationId="{FD6CAE17-5991-4FFD-9CDB-B503247B5F5F}"/>
          </ac:spMkLst>
        </pc:spChg>
        <pc:spChg chg="mod">
          <ac:chgData name="David Williams" userId="35a5f6dfa23fba43" providerId="LiveId" clId="{4C242C58-BE71-49F3-AA70-17BAE1E24A94}" dt="2022-03-06T04:07:59.043" v="2348" actId="1038"/>
          <ac:spMkLst>
            <pc:docMk/>
            <pc:sldMk cId="4163556761" sldId="338"/>
            <ac:spMk id="55" creationId="{4CB77943-7584-4688-861E-5B65C64640BA}"/>
          </ac:spMkLst>
        </pc:spChg>
        <pc:spChg chg="mod">
          <ac:chgData name="David Williams" userId="35a5f6dfa23fba43" providerId="LiveId" clId="{4C242C58-BE71-49F3-AA70-17BAE1E24A94}" dt="2022-03-06T04:07:59.043" v="2348" actId="1038"/>
          <ac:spMkLst>
            <pc:docMk/>
            <pc:sldMk cId="4163556761" sldId="338"/>
            <ac:spMk id="56" creationId="{9DE58186-BED2-4837-A79B-75FC338706F3}"/>
          </ac:spMkLst>
        </pc:spChg>
        <pc:spChg chg="mod">
          <ac:chgData name="David Williams" userId="35a5f6dfa23fba43" providerId="LiveId" clId="{4C242C58-BE71-49F3-AA70-17BAE1E24A94}" dt="2022-03-06T04:07:59.043" v="2348" actId="1038"/>
          <ac:spMkLst>
            <pc:docMk/>
            <pc:sldMk cId="4163556761" sldId="338"/>
            <ac:spMk id="57" creationId="{21BC6EA0-0A00-4F4F-AA17-7CD7CF5CEE44}"/>
          </ac:spMkLst>
        </pc:spChg>
        <pc:spChg chg="mod">
          <ac:chgData name="David Williams" userId="35a5f6dfa23fba43" providerId="LiveId" clId="{4C242C58-BE71-49F3-AA70-17BAE1E24A94}" dt="2022-03-06T04:07:59.043" v="2348" actId="1038"/>
          <ac:spMkLst>
            <pc:docMk/>
            <pc:sldMk cId="4163556761" sldId="338"/>
            <ac:spMk id="58" creationId="{35E0159B-E282-4087-9258-5443F114D20C}"/>
          </ac:spMkLst>
        </pc:spChg>
        <pc:spChg chg="mod">
          <ac:chgData name="David Williams" userId="35a5f6dfa23fba43" providerId="LiveId" clId="{4C242C58-BE71-49F3-AA70-17BAE1E24A94}" dt="2022-03-06T04:07:59.043" v="2348" actId="1038"/>
          <ac:spMkLst>
            <pc:docMk/>
            <pc:sldMk cId="4163556761" sldId="338"/>
            <ac:spMk id="59" creationId="{E606AA16-D5C1-4DF8-B6E2-1FDD61C1C0F7}"/>
          </ac:spMkLst>
        </pc:spChg>
        <pc:spChg chg="mod">
          <ac:chgData name="David Williams" userId="35a5f6dfa23fba43" providerId="LiveId" clId="{4C242C58-BE71-49F3-AA70-17BAE1E24A94}" dt="2022-03-06T04:07:59.043" v="2348" actId="1038"/>
          <ac:spMkLst>
            <pc:docMk/>
            <pc:sldMk cId="4163556761" sldId="338"/>
            <ac:spMk id="60" creationId="{71CCA202-BABE-450C-83B9-19779B0968DE}"/>
          </ac:spMkLst>
        </pc:spChg>
        <pc:spChg chg="del">
          <ac:chgData name="David Williams" userId="35a5f6dfa23fba43" providerId="LiveId" clId="{4C242C58-BE71-49F3-AA70-17BAE1E24A94}" dt="2022-03-06T04:05:46.509" v="2269" actId="478"/>
          <ac:spMkLst>
            <pc:docMk/>
            <pc:sldMk cId="4163556761" sldId="338"/>
            <ac:spMk id="61" creationId="{23973A5D-FE32-48AD-AD2E-6D1D18450065}"/>
          </ac:spMkLst>
        </pc:spChg>
        <pc:spChg chg="mod">
          <ac:chgData name="David Williams" userId="35a5f6dfa23fba43" providerId="LiveId" clId="{4C242C58-BE71-49F3-AA70-17BAE1E24A94}" dt="2022-03-06T04:07:59.043" v="2348" actId="1038"/>
          <ac:spMkLst>
            <pc:docMk/>
            <pc:sldMk cId="4163556761" sldId="338"/>
            <ac:spMk id="62" creationId="{D0AC622B-7EDB-46DE-AC83-EE5B78AE16FD}"/>
          </ac:spMkLst>
        </pc:spChg>
        <pc:spChg chg="mod">
          <ac:chgData name="David Williams" userId="35a5f6dfa23fba43" providerId="LiveId" clId="{4C242C58-BE71-49F3-AA70-17BAE1E24A94}" dt="2022-03-06T04:07:59.043" v="2348" actId="1038"/>
          <ac:spMkLst>
            <pc:docMk/>
            <pc:sldMk cId="4163556761" sldId="338"/>
            <ac:spMk id="63" creationId="{0BEB5C33-AA94-42DC-BF46-E5712CB5ECCC}"/>
          </ac:spMkLst>
        </pc:spChg>
        <pc:spChg chg="del">
          <ac:chgData name="David Williams" userId="35a5f6dfa23fba43" providerId="LiveId" clId="{4C242C58-BE71-49F3-AA70-17BAE1E24A94}" dt="2022-03-06T04:05:48.834" v="2270" actId="478"/>
          <ac:spMkLst>
            <pc:docMk/>
            <pc:sldMk cId="4163556761" sldId="338"/>
            <ac:spMk id="64" creationId="{1C4760CD-6C10-44AF-A137-550F16885213}"/>
          </ac:spMkLst>
        </pc:spChg>
        <pc:spChg chg="mod">
          <ac:chgData name="David Williams" userId="35a5f6dfa23fba43" providerId="LiveId" clId="{4C242C58-BE71-49F3-AA70-17BAE1E24A94}" dt="2022-03-06T04:07:59.043" v="2348" actId="1038"/>
          <ac:spMkLst>
            <pc:docMk/>
            <pc:sldMk cId="4163556761" sldId="338"/>
            <ac:spMk id="65" creationId="{71A74F72-3B4D-4350-BF92-F760FDCA3389}"/>
          </ac:spMkLst>
        </pc:spChg>
        <pc:spChg chg="mod">
          <ac:chgData name="David Williams" userId="35a5f6dfa23fba43" providerId="LiveId" clId="{4C242C58-BE71-49F3-AA70-17BAE1E24A94}" dt="2022-03-06T04:07:59.043" v="2348" actId="1038"/>
          <ac:spMkLst>
            <pc:docMk/>
            <pc:sldMk cId="4163556761" sldId="338"/>
            <ac:spMk id="66" creationId="{92730FE0-EAD9-4765-B018-BEDFE3E66729}"/>
          </ac:spMkLst>
        </pc:spChg>
        <pc:spChg chg="mod">
          <ac:chgData name="David Williams" userId="35a5f6dfa23fba43" providerId="LiveId" clId="{4C242C58-BE71-49F3-AA70-17BAE1E24A94}" dt="2022-03-06T04:07:59.043" v="2348" actId="1038"/>
          <ac:spMkLst>
            <pc:docMk/>
            <pc:sldMk cId="4163556761" sldId="338"/>
            <ac:spMk id="67" creationId="{CF80BC45-38C1-440A-A594-2B2872059749}"/>
          </ac:spMkLst>
        </pc:spChg>
        <pc:spChg chg="mod">
          <ac:chgData name="David Williams" userId="35a5f6dfa23fba43" providerId="LiveId" clId="{4C242C58-BE71-49F3-AA70-17BAE1E24A94}" dt="2022-03-06T04:07:59.043" v="2348" actId="1038"/>
          <ac:spMkLst>
            <pc:docMk/>
            <pc:sldMk cId="4163556761" sldId="338"/>
            <ac:spMk id="68" creationId="{48E059B2-8B81-42EE-B027-E577A90E4B77}"/>
          </ac:spMkLst>
        </pc:spChg>
        <pc:spChg chg="mod">
          <ac:chgData name="David Williams" userId="35a5f6dfa23fba43" providerId="LiveId" clId="{4C242C58-BE71-49F3-AA70-17BAE1E24A94}" dt="2022-03-06T04:07:59.043" v="2348" actId="1038"/>
          <ac:spMkLst>
            <pc:docMk/>
            <pc:sldMk cId="4163556761" sldId="338"/>
            <ac:spMk id="69" creationId="{B5F8B78C-FEFA-4CD8-B10E-1AA31F643D83}"/>
          </ac:spMkLst>
        </pc:spChg>
        <pc:spChg chg="mod">
          <ac:chgData name="David Williams" userId="35a5f6dfa23fba43" providerId="LiveId" clId="{4C242C58-BE71-49F3-AA70-17BAE1E24A94}" dt="2022-03-06T04:07:59.043" v="2348" actId="1038"/>
          <ac:spMkLst>
            <pc:docMk/>
            <pc:sldMk cId="4163556761" sldId="338"/>
            <ac:spMk id="70" creationId="{3997B591-675B-4B9D-ADC0-38EBEB40AC80}"/>
          </ac:spMkLst>
        </pc:spChg>
        <pc:spChg chg="mod">
          <ac:chgData name="David Williams" userId="35a5f6dfa23fba43" providerId="LiveId" clId="{4C242C58-BE71-49F3-AA70-17BAE1E24A94}" dt="2022-03-06T04:07:59.043" v="2348" actId="1038"/>
          <ac:spMkLst>
            <pc:docMk/>
            <pc:sldMk cId="4163556761" sldId="338"/>
            <ac:spMk id="71" creationId="{1509ACDE-1CB9-4460-805E-0993B126AF87}"/>
          </ac:spMkLst>
        </pc:spChg>
        <pc:spChg chg="add mod">
          <ac:chgData name="David Williams" userId="35a5f6dfa23fba43" providerId="LiveId" clId="{4C242C58-BE71-49F3-AA70-17BAE1E24A94}" dt="2022-03-06T05:41:05.767" v="3551" actId="1076"/>
          <ac:spMkLst>
            <pc:docMk/>
            <pc:sldMk cId="4163556761" sldId="338"/>
            <ac:spMk id="72" creationId="{CF086ECF-6E75-4337-ACED-9AFF8FE08845}"/>
          </ac:spMkLst>
        </pc:spChg>
        <pc:picChg chg="mod">
          <ac:chgData name="David Williams" userId="35a5f6dfa23fba43" providerId="LiveId" clId="{4C242C58-BE71-49F3-AA70-17BAE1E24A94}" dt="2022-03-06T05:40:54.269" v="3549" actId="1076"/>
          <ac:picMkLst>
            <pc:docMk/>
            <pc:sldMk cId="4163556761" sldId="338"/>
            <ac:picMk id="3" creationId="{8C318699-C424-4445-8331-1E7EC6C3ECB1}"/>
          </ac:picMkLst>
        </pc:picChg>
      </pc:sldChg>
      <pc:sldChg chg="addSp delSp modSp add mod ord modTransition modAnim">
        <pc:chgData name="David Williams" userId="35a5f6dfa23fba43" providerId="LiveId" clId="{4C242C58-BE71-49F3-AA70-17BAE1E24A94}" dt="2022-03-06T05:16:27.408" v="3298"/>
        <pc:sldMkLst>
          <pc:docMk/>
          <pc:sldMk cId="3109089056" sldId="339"/>
        </pc:sldMkLst>
        <pc:spChg chg="mod">
          <ac:chgData name="David Williams" userId="35a5f6dfa23fba43" providerId="LiveId" clId="{4C242C58-BE71-49F3-AA70-17BAE1E24A94}" dt="2022-03-06T04:09:34.257" v="2475" actId="1035"/>
          <ac:spMkLst>
            <pc:docMk/>
            <pc:sldMk cId="3109089056" sldId="339"/>
            <ac:spMk id="4" creationId="{FB6E545C-8C29-4CDF-9202-909F8910C1D6}"/>
          </ac:spMkLst>
        </pc:spChg>
        <pc:spChg chg="mod">
          <ac:chgData name="David Williams" userId="35a5f6dfa23fba43" providerId="LiveId" clId="{4C242C58-BE71-49F3-AA70-17BAE1E24A94}" dt="2022-03-06T04:09:34.257" v="2475" actId="1035"/>
          <ac:spMkLst>
            <pc:docMk/>
            <pc:sldMk cId="3109089056" sldId="339"/>
            <ac:spMk id="5" creationId="{B322E347-3FD0-4F9E-AF43-207752D4CCFE}"/>
          </ac:spMkLst>
        </pc:spChg>
        <pc:spChg chg="mod">
          <ac:chgData name="David Williams" userId="35a5f6dfa23fba43" providerId="LiveId" clId="{4C242C58-BE71-49F3-AA70-17BAE1E24A94}" dt="2022-03-06T04:09:34.257" v="2475" actId="1035"/>
          <ac:spMkLst>
            <pc:docMk/>
            <pc:sldMk cId="3109089056" sldId="339"/>
            <ac:spMk id="6" creationId="{826BC7E1-DF6F-4B6E-9E05-863069F2F2CE}"/>
          </ac:spMkLst>
        </pc:spChg>
        <pc:spChg chg="mod">
          <ac:chgData name="David Williams" userId="35a5f6dfa23fba43" providerId="LiveId" clId="{4C242C58-BE71-49F3-AA70-17BAE1E24A94}" dt="2022-03-06T04:09:34.257" v="2475" actId="1035"/>
          <ac:spMkLst>
            <pc:docMk/>
            <pc:sldMk cId="3109089056" sldId="339"/>
            <ac:spMk id="12" creationId="{987E41B4-65B3-4B93-812F-2C815348D307}"/>
          </ac:spMkLst>
        </pc:spChg>
        <pc:spChg chg="mod">
          <ac:chgData name="David Williams" userId="35a5f6dfa23fba43" providerId="LiveId" clId="{4C242C58-BE71-49F3-AA70-17BAE1E24A94}" dt="2022-03-06T04:09:34.257" v="2475" actId="1035"/>
          <ac:spMkLst>
            <pc:docMk/>
            <pc:sldMk cId="3109089056" sldId="339"/>
            <ac:spMk id="14" creationId="{E293A6C9-0BDD-405D-B082-3A2B0DE3A94B}"/>
          </ac:spMkLst>
        </pc:spChg>
        <pc:spChg chg="mod">
          <ac:chgData name="David Williams" userId="35a5f6dfa23fba43" providerId="LiveId" clId="{4C242C58-BE71-49F3-AA70-17BAE1E24A94}" dt="2022-03-06T04:09:34.257" v="2475" actId="1035"/>
          <ac:spMkLst>
            <pc:docMk/>
            <pc:sldMk cId="3109089056" sldId="339"/>
            <ac:spMk id="15" creationId="{2972C22C-98A3-4FF3-A5AB-B449F31E522D}"/>
          </ac:spMkLst>
        </pc:spChg>
        <pc:spChg chg="mod">
          <ac:chgData name="David Williams" userId="35a5f6dfa23fba43" providerId="LiveId" clId="{4C242C58-BE71-49F3-AA70-17BAE1E24A94}" dt="2022-03-06T04:09:34.257" v="2475" actId="1035"/>
          <ac:spMkLst>
            <pc:docMk/>
            <pc:sldMk cId="3109089056" sldId="339"/>
            <ac:spMk id="16" creationId="{2CF59018-D770-4C17-9818-93FCA31831C1}"/>
          </ac:spMkLst>
        </pc:spChg>
        <pc:spChg chg="mod">
          <ac:chgData name="David Williams" userId="35a5f6dfa23fba43" providerId="LiveId" clId="{4C242C58-BE71-49F3-AA70-17BAE1E24A94}" dt="2022-03-06T04:09:34.257" v="2475" actId="1035"/>
          <ac:spMkLst>
            <pc:docMk/>
            <pc:sldMk cId="3109089056" sldId="339"/>
            <ac:spMk id="18" creationId="{5BCE7850-35ED-4B57-9D17-0F1308DAD94E}"/>
          </ac:spMkLst>
        </pc:spChg>
        <pc:spChg chg="mod">
          <ac:chgData name="David Williams" userId="35a5f6dfa23fba43" providerId="LiveId" clId="{4C242C58-BE71-49F3-AA70-17BAE1E24A94}" dt="2022-03-06T04:09:34.257" v="2475" actId="1035"/>
          <ac:spMkLst>
            <pc:docMk/>
            <pc:sldMk cId="3109089056" sldId="339"/>
            <ac:spMk id="19" creationId="{EC45153E-5988-4279-8D6A-FCE57546A0FA}"/>
          </ac:spMkLst>
        </pc:spChg>
        <pc:spChg chg="mod">
          <ac:chgData name="David Williams" userId="35a5f6dfa23fba43" providerId="LiveId" clId="{4C242C58-BE71-49F3-AA70-17BAE1E24A94}" dt="2022-03-06T04:09:34.257" v="2475" actId="1035"/>
          <ac:spMkLst>
            <pc:docMk/>
            <pc:sldMk cId="3109089056" sldId="339"/>
            <ac:spMk id="20" creationId="{8359224B-CA01-4680-954C-4339D0A06D40}"/>
          </ac:spMkLst>
        </pc:spChg>
        <pc:spChg chg="mod">
          <ac:chgData name="David Williams" userId="35a5f6dfa23fba43" providerId="LiveId" clId="{4C242C58-BE71-49F3-AA70-17BAE1E24A94}" dt="2022-03-06T04:09:34.257" v="2475" actId="1035"/>
          <ac:spMkLst>
            <pc:docMk/>
            <pc:sldMk cId="3109089056" sldId="339"/>
            <ac:spMk id="21" creationId="{4A15E869-DB39-424E-9599-7A66837EAE7D}"/>
          </ac:spMkLst>
        </pc:spChg>
        <pc:spChg chg="mod">
          <ac:chgData name="David Williams" userId="35a5f6dfa23fba43" providerId="LiveId" clId="{4C242C58-BE71-49F3-AA70-17BAE1E24A94}" dt="2022-03-06T04:09:34.257" v="2475" actId="1035"/>
          <ac:spMkLst>
            <pc:docMk/>
            <pc:sldMk cId="3109089056" sldId="339"/>
            <ac:spMk id="22" creationId="{2B15A5D5-42B0-451F-8AAF-A3D0FAF00ACC}"/>
          </ac:spMkLst>
        </pc:spChg>
        <pc:spChg chg="mod">
          <ac:chgData name="David Williams" userId="35a5f6dfa23fba43" providerId="LiveId" clId="{4C242C58-BE71-49F3-AA70-17BAE1E24A94}" dt="2022-03-06T04:09:34.257" v="2475" actId="1035"/>
          <ac:spMkLst>
            <pc:docMk/>
            <pc:sldMk cId="3109089056" sldId="339"/>
            <ac:spMk id="25" creationId="{A2F114B8-13A2-400B-95D5-6DFE1464506A}"/>
          </ac:spMkLst>
        </pc:spChg>
        <pc:spChg chg="mod">
          <ac:chgData name="David Williams" userId="35a5f6dfa23fba43" providerId="LiveId" clId="{4C242C58-BE71-49F3-AA70-17BAE1E24A94}" dt="2022-03-06T04:09:34.257" v="2475" actId="1035"/>
          <ac:spMkLst>
            <pc:docMk/>
            <pc:sldMk cId="3109089056" sldId="339"/>
            <ac:spMk id="26" creationId="{44F408C2-D5B2-408F-AFDD-E45F47997473}"/>
          </ac:spMkLst>
        </pc:spChg>
        <pc:spChg chg="mod">
          <ac:chgData name="David Williams" userId="35a5f6dfa23fba43" providerId="LiveId" clId="{4C242C58-BE71-49F3-AA70-17BAE1E24A94}" dt="2022-03-06T04:09:34.257" v="2475" actId="1035"/>
          <ac:spMkLst>
            <pc:docMk/>
            <pc:sldMk cId="3109089056" sldId="339"/>
            <ac:spMk id="27" creationId="{573A5184-4F77-4EFC-8F46-37A68E97B637}"/>
          </ac:spMkLst>
        </pc:spChg>
        <pc:spChg chg="mod">
          <ac:chgData name="David Williams" userId="35a5f6dfa23fba43" providerId="LiveId" clId="{4C242C58-BE71-49F3-AA70-17BAE1E24A94}" dt="2022-03-06T04:09:34.257" v="2475" actId="1035"/>
          <ac:spMkLst>
            <pc:docMk/>
            <pc:sldMk cId="3109089056" sldId="339"/>
            <ac:spMk id="28" creationId="{9F46F025-6B93-42F3-9EF0-581586021EF7}"/>
          </ac:spMkLst>
        </pc:spChg>
        <pc:spChg chg="mod">
          <ac:chgData name="David Williams" userId="35a5f6dfa23fba43" providerId="LiveId" clId="{4C242C58-BE71-49F3-AA70-17BAE1E24A94}" dt="2022-03-06T04:09:34.257" v="2475" actId="1035"/>
          <ac:spMkLst>
            <pc:docMk/>
            <pc:sldMk cId="3109089056" sldId="339"/>
            <ac:spMk id="29" creationId="{B8C75DBD-A8B7-4E0A-B9DF-29379B4BD951}"/>
          </ac:spMkLst>
        </pc:spChg>
        <pc:spChg chg="mod">
          <ac:chgData name="David Williams" userId="35a5f6dfa23fba43" providerId="LiveId" clId="{4C242C58-BE71-49F3-AA70-17BAE1E24A94}" dt="2022-03-06T04:09:34.257" v="2475" actId="1035"/>
          <ac:spMkLst>
            <pc:docMk/>
            <pc:sldMk cId="3109089056" sldId="339"/>
            <ac:spMk id="36" creationId="{243FA4F9-FC7A-4179-A621-D7E6F52AE169}"/>
          </ac:spMkLst>
        </pc:spChg>
        <pc:spChg chg="mod">
          <ac:chgData name="David Williams" userId="35a5f6dfa23fba43" providerId="LiveId" clId="{4C242C58-BE71-49F3-AA70-17BAE1E24A94}" dt="2022-03-06T04:09:34.257" v="2475" actId="1035"/>
          <ac:spMkLst>
            <pc:docMk/>
            <pc:sldMk cId="3109089056" sldId="339"/>
            <ac:spMk id="37" creationId="{C02D44B6-48EA-46ED-96EE-596343E71F37}"/>
          </ac:spMkLst>
        </pc:spChg>
        <pc:spChg chg="mod">
          <ac:chgData name="David Williams" userId="35a5f6dfa23fba43" providerId="LiveId" clId="{4C242C58-BE71-49F3-AA70-17BAE1E24A94}" dt="2022-03-06T04:09:34.257" v="2475" actId="1035"/>
          <ac:spMkLst>
            <pc:docMk/>
            <pc:sldMk cId="3109089056" sldId="339"/>
            <ac:spMk id="38" creationId="{85604B21-BD32-4302-9F79-13A72586DAAA}"/>
          </ac:spMkLst>
        </pc:spChg>
        <pc:spChg chg="mod">
          <ac:chgData name="David Williams" userId="35a5f6dfa23fba43" providerId="LiveId" clId="{4C242C58-BE71-49F3-AA70-17BAE1E24A94}" dt="2022-03-06T04:09:34.257" v="2475" actId="1035"/>
          <ac:spMkLst>
            <pc:docMk/>
            <pc:sldMk cId="3109089056" sldId="339"/>
            <ac:spMk id="39" creationId="{6DCE6493-37E4-4A9F-AD3E-2B4CD7C89D43}"/>
          </ac:spMkLst>
        </pc:spChg>
        <pc:spChg chg="mod">
          <ac:chgData name="David Williams" userId="35a5f6dfa23fba43" providerId="LiveId" clId="{4C242C58-BE71-49F3-AA70-17BAE1E24A94}" dt="2022-03-06T04:09:34.257" v="2475" actId="1035"/>
          <ac:spMkLst>
            <pc:docMk/>
            <pc:sldMk cId="3109089056" sldId="339"/>
            <ac:spMk id="40" creationId="{633E7DC5-EE80-42E0-92FC-CEC15C83D6F2}"/>
          </ac:spMkLst>
        </pc:spChg>
        <pc:spChg chg="mod">
          <ac:chgData name="David Williams" userId="35a5f6dfa23fba43" providerId="LiveId" clId="{4C242C58-BE71-49F3-AA70-17BAE1E24A94}" dt="2022-03-06T04:09:34.257" v="2475" actId="1035"/>
          <ac:spMkLst>
            <pc:docMk/>
            <pc:sldMk cId="3109089056" sldId="339"/>
            <ac:spMk id="41" creationId="{F0544A2B-ABE3-43BA-ADA3-2E60C64C402A}"/>
          </ac:spMkLst>
        </pc:spChg>
        <pc:spChg chg="mod">
          <ac:chgData name="David Williams" userId="35a5f6dfa23fba43" providerId="LiveId" clId="{4C242C58-BE71-49F3-AA70-17BAE1E24A94}" dt="2022-03-06T04:09:34.257" v="2475" actId="1035"/>
          <ac:spMkLst>
            <pc:docMk/>
            <pc:sldMk cId="3109089056" sldId="339"/>
            <ac:spMk id="42" creationId="{BC368FDD-71F0-410F-9BFE-B85722C72956}"/>
          </ac:spMkLst>
        </pc:spChg>
        <pc:spChg chg="mod">
          <ac:chgData name="David Williams" userId="35a5f6dfa23fba43" providerId="LiveId" clId="{4C242C58-BE71-49F3-AA70-17BAE1E24A94}" dt="2022-03-06T04:09:34.257" v="2475" actId="1035"/>
          <ac:spMkLst>
            <pc:docMk/>
            <pc:sldMk cId="3109089056" sldId="339"/>
            <ac:spMk id="43" creationId="{47362BBA-F7B6-42B4-8DD1-4E96D8FB545C}"/>
          </ac:spMkLst>
        </pc:spChg>
        <pc:spChg chg="mod">
          <ac:chgData name="David Williams" userId="35a5f6dfa23fba43" providerId="LiveId" clId="{4C242C58-BE71-49F3-AA70-17BAE1E24A94}" dt="2022-03-06T04:09:34.257" v="2475" actId="1035"/>
          <ac:spMkLst>
            <pc:docMk/>
            <pc:sldMk cId="3109089056" sldId="339"/>
            <ac:spMk id="44" creationId="{9767DF82-1904-4AD9-803F-3D9E54884A4B}"/>
          </ac:spMkLst>
        </pc:spChg>
        <pc:spChg chg="mod">
          <ac:chgData name="David Williams" userId="35a5f6dfa23fba43" providerId="LiveId" clId="{4C242C58-BE71-49F3-AA70-17BAE1E24A94}" dt="2022-03-06T04:09:34.257" v="2475" actId="1035"/>
          <ac:spMkLst>
            <pc:docMk/>
            <pc:sldMk cId="3109089056" sldId="339"/>
            <ac:spMk id="45" creationId="{8391F1B7-5D18-4EF9-81FB-57DB73B68734}"/>
          </ac:spMkLst>
        </pc:spChg>
        <pc:spChg chg="mod">
          <ac:chgData name="David Williams" userId="35a5f6dfa23fba43" providerId="LiveId" clId="{4C242C58-BE71-49F3-AA70-17BAE1E24A94}" dt="2022-03-06T04:09:34.257" v="2475" actId="1035"/>
          <ac:spMkLst>
            <pc:docMk/>
            <pc:sldMk cId="3109089056" sldId="339"/>
            <ac:spMk id="46" creationId="{6F722C44-42B1-4B68-A8FA-E2162937DEB0}"/>
          </ac:spMkLst>
        </pc:spChg>
        <pc:spChg chg="mod">
          <ac:chgData name="David Williams" userId="35a5f6dfa23fba43" providerId="LiveId" clId="{4C242C58-BE71-49F3-AA70-17BAE1E24A94}" dt="2022-03-06T04:09:34.257" v="2475" actId="1035"/>
          <ac:spMkLst>
            <pc:docMk/>
            <pc:sldMk cId="3109089056" sldId="339"/>
            <ac:spMk id="47" creationId="{FC268AE5-EF3E-4E07-A245-61039C176F31}"/>
          </ac:spMkLst>
        </pc:spChg>
        <pc:spChg chg="mod">
          <ac:chgData name="David Williams" userId="35a5f6dfa23fba43" providerId="LiveId" clId="{4C242C58-BE71-49F3-AA70-17BAE1E24A94}" dt="2022-03-06T04:09:34.257" v="2475" actId="1035"/>
          <ac:spMkLst>
            <pc:docMk/>
            <pc:sldMk cId="3109089056" sldId="339"/>
            <ac:spMk id="48" creationId="{04E95A3F-CB20-4613-96BE-8194A37AB732}"/>
          </ac:spMkLst>
        </pc:spChg>
        <pc:spChg chg="mod">
          <ac:chgData name="David Williams" userId="35a5f6dfa23fba43" providerId="LiveId" clId="{4C242C58-BE71-49F3-AA70-17BAE1E24A94}" dt="2022-03-06T04:09:34.257" v="2475" actId="1035"/>
          <ac:spMkLst>
            <pc:docMk/>
            <pc:sldMk cId="3109089056" sldId="339"/>
            <ac:spMk id="49" creationId="{910A59C6-7A13-4F29-B05C-D526A6CAF874}"/>
          </ac:spMkLst>
        </pc:spChg>
        <pc:spChg chg="mod">
          <ac:chgData name="David Williams" userId="35a5f6dfa23fba43" providerId="LiveId" clId="{4C242C58-BE71-49F3-AA70-17BAE1E24A94}" dt="2022-03-06T04:09:34.257" v="2475" actId="1035"/>
          <ac:spMkLst>
            <pc:docMk/>
            <pc:sldMk cId="3109089056" sldId="339"/>
            <ac:spMk id="50" creationId="{EFB0DD49-5FFA-47C6-85F7-525473C39219}"/>
          </ac:spMkLst>
        </pc:spChg>
        <pc:spChg chg="mod">
          <ac:chgData name="David Williams" userId="35a5f6dfa23fba43" providerId="LiveId" clId="{4C242C58-BE71-49F3-AA70-17BAE1E24A94}" dt="2022-03-06T04:09:34.257" v="2475" actId="1035"/>
          <ac:spMkLst>
            <pc:docMk/>
            <pc:sldMk cId="3109089056" sldId="339"/>
            <ac:spMk id="51" creationId="{8FF579C4-D083-4C98-A3C4-577F41060EFA}"/>
          </ac:spMkLst>
        </pc:spChg>
        <pc:spChg chg="mod">
          <ac:chgData name="David Williams" userId="35a5f6dfa23fba43" providerId="LiveId" clId="{4C242C58-BE71-49F3-AA70-17BAE1E24A94}" dt="2022-03-06T04:09:34.257" v="2475" actId="1035"/>
          <ac:spMkLst>
            <pc:docMk/>
            <pc:sldMk cId="3109089056" sldId="339"/>
            <ac:spMk id="52" creationId="{CBED627A-A3EC-4D77-8DCD-ED215ADCE153}"/>
          </ac:spMkLst>
        </pc:spChg>
        <pc:spChg chg="mod">
          <ac:chgData name="David Williams" userId="35a5f6dfa23fba43" providerId="LiveId" clId="{4C242C58-BE71-49F3-AA70-17BAE1E24A94}" dt="2022-03-06T04:09:34.257" v="2475" actId="1035"/>
          <ac:spMkLst>
            <pc:docMk/>
            <pc:sldMk cId="3109089056" sldId="339"/>
            <ac:spMk id="53" creationId="{01732738-3D66-4CEC-8E12-E0DB89C8FABE}"/>
          </ac:spMkLst>
        </pc:spChg>
        <pc:spChg chg="mod">
          <ac:chgData name="David Williams" userId="35a5f6dfa23fba43" providerId="LiveId" clId="{4C242C58-BE71-49F3-AA70-17BAE1E24A94}" dt="2022-03-06T04:09:34.257" v="2475" actId="1035"/>
          <ac:spMkLst>
            <pc:docMk/>
            <pc:sldMk cId="3109089056" sldId="339"/>
            <ac:spMk id="54" creationId="{FD6CAE17-5991-4FFD-9CDB-B503247B5F5F}"/>
          </ac:spMkLst>
        </pc:spChg>
        <pc:spChg chg="mod">
          <ac:chgData name="David Williams" userId="35a5f6dfa23fba43" providerId="LiveId" clId="{4C242C58-BE71-49F3-AA70-17BAE1E24A94}" dt="2022-03-06T04:09:34.257" v="2475" actId="1035"/>
          <ac:spMkLst>
            <pc:docMk/>
            <pc:sldMk cId="3109089056" sldId="339"/>
            <ac:spMk id="55" creationId="{4CB77943-7584-4688-861E-5B65C64640BA}"/>
          </ac:spMkLst>
        </pc:spChg>
        <pc:spChg chg="mod">
          <ac:chgData name="David Williams" userId="35a5f6dfa23fba43" providerId="LiveId" clId="{4C242C58-BE71-49F3-AA70-17BAE1E24A94}" dt="2022-03-06T04:09:34.257" v="2475" actId="1035"/>
          <ac:spMkLst>
            <pc:docMk/>
            <pc:sldMk cId="3109089056" sldId="339"/>
            <ac:spMk id="56" creationId="{9DE58186-BED2-4837-A79B-75FC338706F3}"/>
          </ac:spMkLst>
        </pc:spChg>
        <pc:spChg chg="mod">
          <ac:chgData name="David Williams" userId="35a5f6dfa23fba43" providerId="LiveId" clId="{4C242C58-BE71-49F3-AA70-17BAE1E24A94}" dt="2022-03-06T04:09:34.257" v="2475" actId="1035"/>
          <ac:spMkLst>
            <pc:docMk/>
            <pc:sldMk cId="3109089056" sldId="339"/>
            <ac:spMk id="57" creationId="{21BC6EA0-0A00-4F4F-AA17-7CD7CF5CEE44}"/>
          </ac:spMkLst>
        </pc:spChg>
        <pc:spChg chg="mod">
          <ac:chgData name="David Williams" userId="35a5f6dfa23fba43" providerId="LiveId" clId="{4C242C58-BE71-49F3-AA70-17BAE1E24A94}" dt="2022-03-06T04:09:34.257" v="2475" actId="1035"/>
          <ac:spMkLst>
            <pc:docMk/>
            <pc:sldMk cId="3109089056" sldId="339"/>
            <ac:spMk id="58" creationId="{35E0159B-E282-4087-9258-5443F114D20C}"/>
          </ac:spMkLst>
        </pc:spChg>
        <pc:spChg chg="mod">
          <ac:chgData name="David Williams" userId="35a5f6dfa23fba43" providerId="LiveId" clId="{4C242C58-BE71-49F3-AA70-17BAE1E24A94}" dt="2022-03-06T04:09:34.257" v="2475" actId="1035"/>
          <ac:spMkLst>
            <pc:docMk/>
            <pc:sldMk cId="3109089056" sldId="339"/>
            <ac:spMk id="59" creationId="{E606AA16-D5C1-4DF8-B6E2-1FDD61C1C0F7}"/>
          </ac:spMkLst>
        </pc:spChg>
        <pc:spChg chg="mod">
          <ac:chgData name="David Williams" userId="35a5f6dfa23fba43" providerId="LiveId" clId="{4C242C58-BE71-49F3-AA70-17BAE1E24A94}" dt="2022-03-06T04:09:34.257" v="2475" actId="1035"/>
          <ac:spMkLst>
            <pc:docMk/>
            <pc:sldMk cId="3109089056" sldId="339"/>
            <ac:spMk id="60" creationId="{71CCA202-BABE-450C-83B9-19779B0968DE}"/>
          </ac:spMkLst>
        </pc:spChg>
        <pc:spChg chg="mod">
          <ac:chgData name="David Williams" userId="35a5f6dfa23fba43" providerId="LiveId" clId="{4C242C58-BE71-49F3-AA70-17BAE1E24A94}" dt="2022-03-06T04:09:34.257" v="2475" actId="1035"/>
          <ac:spMkLst>
            <pc:docMk/>
            <pc:sldMk cId="3109089056" sldId="339"/>
            <ac:spMk id="61" creationId="{23973A5D-FE32-48AD-AD2E-6D1D18450065}"/>
          </ac:spMkLst>
        </pc:spChg>
        <pc:spChg chg="mod">
          <ac:chgData name="David Williams" userId="35a5f6dfa23fba43" providerId="LiveId" clId="{4C242C58-BE71-49F3-AA70-17BAE1E24A94}" dt="2022-03-06T04:09:34.257" v="2475" actId="1035"/>
          <ac:spMkLst>
            <pc:docMk/>
            <pc:sldMk cId="3109089056" sldId="339"/>
            <ac:spMk id="62" creationId="{D0AC622B-7EDB-46DE-AC83-EE5B78AE16FD}"/>
          </ac:spMkLst>
        </pc:spChg>
        <pc:spChg chg="mod">
          <ac:chgData name="David Williams" userId="35a5f6dfa23fba43" providerId="LiveId" clId="{4C242C58-BE71-49F3-AA70-17BAE1E24A94}" dt="2022-03-06T04:09:34.257" v="2475" actId="1035"/>
          <ac:spMkLst>
            <pc:docMk/>
            <pc:sldMk cId="3109089056" sldId="339"/>
            <ac:spMk id="63" creationId="{0BEB5C33-AA94-42DC-BF46-E5712CB5ECCC}"/>
          </ac:spMkLst>
        </pc:spChg>
        <pc:spChg chg="mod">
          <ac:chgData name="David Williams" userId="35a5f6dfa23fba43" providerId="LiveId" clId="{4C242C58-BE71-49F3-AA70-17BAE1E24A94}" dt="2022-03-06T04:09:34.257" v="2475" actId="1035"/>
          <ac:spMkLst>
            <pc:docMk/>
            <pc:sldMk cId="3109089056" sldId="339"/>
            <ac:spMk id="64" creationId="{1C4760CD-6C10-44AF-A137-550F16885213}"/>
          </ac:spMkLst>
        </pc:spChg>
        <pc:spChg chg="mod">
          <ac:chgData name="David Williams" userId="35a5f6dfa23fba43" providerId="LiveId" clId="{4C242C58-BE71-49F3-AA70-17BAE1E24A94}" dt="2022-03-06T05:14:22.190" v="3276" actId="1076"/>
          <ac:spMkLst>
            <pc:docMk/>
            <pc:sldMk cId="3109089056" sldId="339"/>
            <ac:spMk id="65" creationId="{71A74F72-3B4D-4350-BF92-F760FDCA3389}"/>
          </ac:spMkLst>
        </pc:spChg>
        <pc:spChg chg="mod">
          <ac:chgData name="David Williams" userId="35a5f6dfa23fba43" providerId="LiveId" clId="{4C242C58-BE71-49F3-AA70-17BAE1E24A94}" dt="2022-03-06T04:09:34.257" v="2475" actId="1035"/>
          <ac:spMkLst>
            <pc:docMk/>
            <pc:sldMk cId="3109089056" sldId="339"/>
            <ac:spMk id="66" creationId="{92730FE0-EAD9-4765-B018-BEDFE3E66729}"/>
          </ac:spMkLst>
        </pc:spChg>
        <pc:spChg chg="mod">
          <ac:chgData name="David Williams" userId="35a5f6dfa23fba43" providerId="LiveId" clId="{4C242C58-BE71-49F3-AA70-17BAE1E24A94}" dt="2022-03-06T04:09:34.257" v="2475" actId="1035"/>
          <ac:spMkLst>
            <pc:docMk/>
            <pc:sldMk cId="3109089056" sldId="339"/>
            <ac:spMk id="67" creationId="{CF80BC45-38C1-440A-A594-2B2872059749}"/>
          </ac:spMkLst>
        </pc:spChg>
        <pc:spChg chg="mod">
          <ac:chgData name="David Williams" userId="35a5f6dfa23fba43" providerId="LiveId" clId="{4C242C58-BE71-49F3-AA70-17BAE1E24A94}" dt="2022-03-06T04:09:34.257" v="2475" actId="1035"/>
          <ac:spMkLst>
            <pc:docMk/>
            <pc:sldMk cId="3109089056" sldId="339"/>
            <ac:spMk id="68" creationId="{48E059B2-8B81-42EE-B027-E577A90E4B77}"/>
          </ac:spMkLst>
        </pc:spChg>
        <pc:spChg chg="mod">
          <ac:chgData name="David Williams" userId="35a5f6dfa23fba43" providerId="LiveId" clId="{4C242C58-BE71-49F3-AA70-17BAE1E24A94}" dt="2022-03-06T04:09:34.257" v="2475" actId="1035"/>
          <ac:spMkLst>
            <pc:docMk/>
            <pc:sldMk cId="3109089056" sldId="339"/>
            <ac:spMk id="69" creationId="{B5F8B78C-FEFA-4CD8-B10E-1AA31F643D83}"/>
          </ac:spMkLst>
        </pc:spChg>
        <pc:spChg chg="mod">
          <ac:chgData name="David Williams" userId="35a5f6dfa23fba43" providerId="LiveId" clId="{4C242C58-BE71-49F3-AA70-17BAE1E24A94}" dt="2022-03-06T04:09:34.257" v="2475" actId="1035"/>
          <ac:spMkLst>
            <pc:docMk/>
            <pc:sldMk cId="3109089056" sldId="339"/>
            <ac:spMk id="70" creationId="{3997B591-675B-4B9D-ADC0-38EBEB40AC80}"/>
          </ac:spMkLst>
        </pc:spChg>
        <pc:spChg chg="mod">
          <ac:chgData name="David Williams" userId="35a5f6dfa23fba43" providerId="LiveId" clId="{4C242C58-BE71-49F3-AA70-17BAE1E24A94}" dt="2022-03-06T04:09:34.257" v="2475" actId="1035"/>
          <ac:spMkLst>
            <pc:docMk/>
            <pc:sldMk cId="3109089056" sldId="339"/>
            <ac:spMk id="71" creationId="{1509ACDE-1CB9-4460-805E-0993B126AF87}"/>
          </ac:spMkLst>
        </pc:spChg>
        <pc:spChg chg="add del">
          <ac:chgData name="David Williams" userId="35a5f6dfa23fba43" providerId="LiveId" clId="{4C242C58-BE71-49F3-AA70-17BAE1E24A94}" dt="2022-03-06T05:13:46.332" v="3269" actId="22"/>
          <ac:spMkLst>
            <pc:docMk/>
            <pc:sldMk cId="3109089056" sldId="339"/>
            <ac:spMk id="72" creationId="{A1890093-0112-45ED-A1EF-76C7254FA49B}"/>
          </ac:spMkLst>
        </pc:spChg>
        <pc:spChg chg="add del">
          <ac:chgData name="David Williams" userId="35a5f6dfa23fba43" providerId="LiveId" clId="{4C242C58-BE71-49F3-AA70-17BAE1E24A94}" dt="2022-03-06T05:14:04.717" v="3273" actId="22"/>
          <ac:spMkLst>
            <pc:docMk/>
            <pc:sldMk cId="3109089056" sldId="339"/>
            <ac:spMk id="73" creationId="{94D7027A-2F7F-408E-BC9C-899953658A86}"/>
          </ac:spMkLst>
        </pc:spChg>
        <pc:spChg chg="add mod">
          <ac:chgData name="David Williams" userId="35a5f6dfa23fba43" providerId="LiveId" clId="{4C242C58-BE71-49F3-AA70-17BAE1E24A94}" dt="2022-03-06T05:15:41.278" v="3297" actId="20577"/>
          <ac:spMkLst>
            <pc:docMk/>
            <pc:sldMk cId="3109089056" sldId="339"/>
            <ac:spMk id="74" creationId="{832FA067-4827-4BC9-8B7A-B4840B11B90B}"/>
          </ac:spMkLst>
        </pc:spChg>
        <pc:picChg chg="mod">
          <ac:chgData name="David Williams" userId="35a5f6dfa23fba43" providerId="LiveId" clId="{4C242C58-BE71-49F3-AA70-17BAE1E24A94}" dt="2022-03-06T04:09:34.257" v="2475" actId="1035"/>
          <ac:picMkLst>
            <pc:docMk/>
            <pc:sldMk cId="3109089056" sldId="339"/>
            <ac:picMk id="3" creationId="{8C318699-C424-4445-8331-1E7EC6C3ECB1}"/>
          </ac:picMkLst>
        </pc:picChg>
      </pc:sldChg>
      <pc:sldChg chg="addSp delSp modSp add mod ord modTransition modAnim">
        <pc:chgData name="David Williams" userId="35a5f6dfa23fba43" providerId="LiveId" clId="{4C242C58-BE71-49F3-AA70-17BAE1E24A94}" dt="2022-03-06T05:21:05.682" v="3340" actId="1076"/>
        <pc:sldMkLst>
          <pc:docMk/>
          <pc:sldMk cId="4066849389" sldId="340"/>
        </pc:sldMkLst>
        <pc:spChg chg="mod topLvl">
          <ac:chgData name="David Williams" userId="35a5f6dfa23fba43" providerId="LiveId" clId="{4C242C58-BE71-49F3-AA70-17BAE1E24A94}" dt="2022-03-06T04:16:53.379" v="2686" actId="165"/>
          <ac:spMkLst>
            <pc:docMk/>
            <pc:sldMk cId="4066849389" sldId="340"/>
            <ac:spMk id="4" creationId="{FB6E545C-8C29-4CDF-9202-909F8910C1D6}"/>
          </ac:spMkLst>
        </pc:spChg>
        <pc:spChg chg="mod topLvl">
          <ac:chgData name="David Williams" userId="35a5f6dfa23fba43" providerId="LiveId" clId="{4C242C58-BE71-49F3-AA70-17BAE1E24A94}" dt="2022-03-06T04:17:00.999" v="2688" actId="1076"/>
          <ac:spMkLst>
            <pc:docMk/>
            <pc:sldMk cId="4066849389" sldId="340"/>
            <ac:spMk id="5" creationId="{B322E347-3FD0-4F9E-AF43-207752D4CCFE}"/>
          </ac:spMkLst>
        </pc:spChg>
        <pc:spChg chg="mod topLvl">
          <ac:chgData name="David Williams" userId="35a5f6dfa23fba43" providerId="LiveId" clId="{4C242C58-BE71-49F3-AA70-17BAE1E24A94}" dt="2022-03-06T05:19:58.332" v="3329" actId="1076"/>
          <ac:spMkLst>
            <pc:docMk/>
            <pc:sldMk cId="4066849389" sldId="340"/>
            <ac:spMk id="6" creationId="{826BC7E1-DF6F-4B6E-9E05-863069F2F2CE}"/>
          </ac:spMkLst>
        </pc:spChg>
        <pc:spChg chg="mod topLvl">
          <ac:chgData name="David Williams" userId="35a5f6dfa23fba43" providerId="LiveId" clId="{4C242C58-BE71-49F3-AA70-17BAE1E24A94}" dt="2022-03-06T04:16:53.379" v="2686" actId="165"/>
          <ac:spMkLst>
            <pc:docMk/>
            <pc:sldMk cId="4066849389" sldId="340"/>
            <ac:spMk id="12" creationId="{987E41B4-65B3-4B93-812F-2C815348D307}"/>
          </ac:spMkLst>
        </pc:spChg>
        <pc:spChg chg="mod topLvl">
          <ac:chgData name="David Williams" userId="35a5f6dfa23fba43" providerId="LiveId" clId="{4C242C58-BE71-49F3-AA70-17BAE1E24A94}" dt="2022-03-06T04:16:53.379" v="2686" actId="165"/>
          <ac:spMkLst>
            <pc:docMk/>
            <pc:sldMk cId="4066849389" sldId="340"/>
            <ac:spMk id="14" creationId="{E293A6C9-0BDD-405D-B082-3A2B0DE3A94B}"/>
          </ac:spMkLst>
        </pc:spChg>
        <pc:spChg chg="del mod">
          <ac:chgData name="David Williams" userId="35a5f6dfa23fba43" providerId="LiveId" clId="{4C242C58-BE71-49F3-AA70-17BAE1E24A94}" dt="2022-03-06T04:15:18.079" v="2675" actId="478"/>
          <ac:spMkLst>
            <pc:docMk/>
            <pc:sldMk cId="4066849389" sldId="340"/>
            <ac:spMk id="15" creationId="{2972C22C-98A3-4FF3-A5AB-B449F31E522D}"/>
          </ac:spMkLst>
        </pc:spChg>
        <pc:spChg chg="mod topLvl">
          <ac:chgData name="David Williams" userId="35a5f6dfa23fba43" providerId="LiveId" clId="{4C242C58-BE71-49F3-AA70-17BAE1E24A94}" dt="2022-03-06T04:16:53.379" v="2686" actId="165"/>
          <ac:spMkLst>
            <pc:docMk/>
            <pc:sldMk cId="4066849389" sldId="340"/>
            <ac:spMk id="16" creationId="{2CF59018-D770-4C17-9818-93FCA31831C1}"/>
          </ac:spMkLst>
        </pc:spChg>
        <pc:spChg chg="mod topLvl">
          <ac:chgData name="David Williams" userId="35a5f6dfa23fba43" providerId="LiveId" clId="{4C242C58-BE71-49F3-AA70-17BAE1E24A94}" dt="2022-03-06T05:20:04.393" v="3330" actId="1076"/>
          <ac:spMkLst>
            <pc:docMk/>
            <pc:sldMk cId="4066849389" sldId="340"/>
            <ac:spMk id="18" creationId="{5BCE7850-35ED-4B57-9D17-0F1308DAD94E}"/>
          </ac:spMkLst>
        </pc:spChg>
        <pc:spChg chg="mod topLvl">
          <ac:chgData name="David Williams" userId="35a5f6dfa23fba43" providerId="LiveId" clId="{4C242C58-BE71-49F3-AA70-17BAE1E24A94}" dt="2022-03-06T04:17:20.413" v="2692" actId="1076"/>
          <ac:spMkLst>
            <pc:docMk/>
            <pc:sldMk cId="4066849389" sldId="340"/>
            <ac:spMk id="19" creationId="{EC45153E-5988-4279-8D6A-FCE57546A0FA}"/>
          </ac:spMkLst>
        </pc:spChg>
        <pc:spChg chg="mod topLvl">
          <ac:chgData name="David Williams" userId="35a5f6dfa23fba43" providerId="LiveId" clId="{4C242C58-BE71-49F3-AA70-17BAE1E24A94}" dt="2022-03-06T04:17:44.533" v="2695" actId="1076"/>
          <ac:spMkLst>
            <pc:docMk/>
            <pc:sldMk cId="4066849389" sldId="340"/>
            <ac:spMk id="20" creationId="{8359224B-CA01-4680-954C-4339D0A06D40}"/>
          </ac:spMkLst>
        </pc:spChg>
        <pc:spChg chg="del mod">
          <ac:chgData name="David Williams" userId="35a5f6dfa23fba43" providerId="LiveId" clId="{4C242C58-BE71-49F3-AA70-17BAE1E24A94}" dt="2022-03-06T04:15:26.510" v="2676" actId="478"/>
          <ac:spMkLst>
            <pc:docMk/>
            <pc:sldMk cId="4066849389" sldId="340"/>
            <ac:spMk id="21" creationId="{4A15E869-DB39-424E-9599-7A66837EAE7D}"/>
          </ac:spMkLst>
        </pc:spChg>
        <pc:spChg chg="mod topLvl">
          <ac:chgData name="David Williams" userId="35a5f6dfa23fba43" providerId="LiveId" clId="{4C242C58-BE71-49F3-AA70-17BAE1E24A94}" dt="2022-03-06T04:18:40.855" v="2709" actId="1076"/>
          <ac:spMkLst>
            <pc:docMk/>
            <pc:sldMk cId="4066849389" sldId="340"/>
            <ac:spMk id="22" creationId="{2B15A5D5-42B0-451F-8AAF-A3D0FAF00ACC}"/>
          </ac:spMkLst>
        </pc:spChg>
        <pc:spChg chg="del mod topLvl">
          <ac:chgData name="David Williams" userId="35a5f6dfa23fba43" providerId="LiveId" clId="{4C242C58-BE71-49F3-AA70-17BAE1E24A94}" dt="2022-03-06T04:19:28.070" v="2716" actId="478"/>
          <ac:spMkLst>
            <pc:docMk/>
            <pc:sldMk cId="4066849389" sldId="340"/>
            <ac:spMk id="25" creationId="{A2F114B8-13A2-400B-95D5-6DFE1464506A}"/>
          </ac:spMkLst>
        </pc:spChg>
        <pc:spChg chg="del mod topLvl">
          <ac:chgData name="David Williams" userId="35a5f6dfa23fba43" providerId="LiveId" clId="{4C242C58-BE71-49F3-AA70-17BAE1E24A94}" dt="2022-03-06T04:19:26.012" v="2715" actId="478"/>
          <ac:spMkLst>
            <pc:docMk/>
            <pc:sldMk cId="4066849389" sldId="340"/>
            <ac:spMk id="26" creationId="{44F408C2-D5B2-408F-AFDD-E45F47997473}"/>
          </ac:spMkLst>
        </pc:spChg>
        <pc:spChg chg="del mod">
          <ac:chgData name="David Williams" userId="35a5f6dfa23fba43" providerId="LiveId" clId="{4C242C58-BE71-49F3-AA70-17BAE1E24A94}" dt="2022-03-06T04:15:14.543" v="2673" actId="478"/>
          <ac:spMkLst>
            <pc:docMk/>
            <pc:sldMk cId="4066849389" sldId="340"/>
            <ac:spMk id="27" creationId="{573A5184-4F77-4EFC-8F46-37A68E97B637}"/>
          </ac:spMkLst>
        </pc:spChg>
        <pc:spChg chg="del mod">
          <ac:chgData name="David Williams" userId="35a5f6dfa23fba43" providerId="LiveId" clId="{4C242C58-BE71-49F3-AA70-17BAE1E24A94}" dt="2022-03-06T04:15:14.543" v="2673" actId="478"/>
          <ac:spMkLst>
            <pc:docMk/>
            <pc:sldMk cId="4066849389" sldId="340"/>
            <ac:spMk id="28" creationId="{9F46F025-6B93-42F3-9EF0-581586021EF7}"/>
          </ac:spMkLst>
        </pc:spChg>
        <pc:spChg chg="mod topLvl">
          <ac:chgData name="David Williams" userId="35a5f6dfa23fba43" providerId="LiveId" clId="{4C242C58-BE71-49F3-AA70-17BAE1E24A94}" dt="2022-03-06T04:17:54.869" v="2698" actId="1076"/>
          <ac:spMkLst>
            <pc:docMk/>
            <pc:sldMk cId="4066849389" sldId="340"/>
            <ac:spMk id="29" creationId="{B8C75DBD-A8B7-4E0A-B9DF-29379B4BD951}"/>
          </ac:spMkLst>
        </pc:spChg>
        <pc:spChg chg="del mod">
          <ac:chgData name="David Williams" userId="35a5f6dfa23fba43" providerId="LiveId" clId="{4C242C58-BE71-49F3-AA70-17BAE1E24A94}" dt="2022-03-06T04:15:14.543" v="2673" actId="478"/>
          <ac:spMkLst>
            <pc:docMk/>
            <pc:sldMk cId="4066849389" sldId="340"/>
            <ac:spMk id="36" creationId="{243FA4F9-FC7A-4179-A621-D7E6F52AE169}"/>
          </ac:spMkLst>
        </pc:spChg>
        <pc:spChg chg="del mod">
          <ac:chgData name="David Williams" userId="35a5f6dfa23fba43" providerId="LiveId" clId="{4C242C58-BE71-49F3-AA70-17BAE1E24A94}" dt="2022-03-06T04:15:14.543" v="2673" actId="478"/>
          <ac:spMkLst>
            <pc:docMk/>
            <pc:sldMk cId="4066849389" sldId="340"/>
            <ac:spMk id="37" creationId="{C02D44B6-48EA-46ED-96EE-596343E71F37}"/>
          </ac:spMkLst>
        </pc:spChg>
        <pc:spChg chg="mod topLvl">
          <ac:chgData name="David Williams" userId="35a5f6dfa23fba43" providerId="LiveId" clId="{4C242C58-BE71-49F3-AA70-17BAE1E24A94}" dt="2022-03-06T04:17:49.797" v="2696" actId="14100"/>
          <ac:spMkLst>
            <pc:docMk/>
            <pc:sldMk cId="4066849389" sldId="340"/>
            <ac:spMk id="38" creationId="{85604B21-BD32-4302-9F79-13A72586DAAA}"/>
          </ac:spMkLst>
        </pc:spChg>
        <pc:spChg chg="del mod">
          <ac:chgData name="David Williams" userId="35a5f6dfa23fba43" providerId="LiveId" clId="{4C242C58-BE71-49F3-AA70-17BAE1E24A94}" dt="2022-03-06T04:14:58.883" v="2671" actId="478"/>
          <ac:spMkLst>
            <pc:docMk/>
            <pc:sldMk cId="4066849389" sldId="340"/>
            <ac:spMk id="39" creationId="{6DCE6493-37E4-4A9F-AD3E-2B4CD7C89D43}"/>
          </ac:spMkLst>
        </pc:spChg>
        <pc:spChg chg="del mod">
          <ac:chgData name="David Williams" userId="35a5f6dfa23fba43" providerId="LiveId" clId="{4C242C58-BE71-49F3-AA70-17BAE1E24A94}" dt="2022-03-06T04:14:58.883" v="2671" actId="478"/>
          <ac:spMkLst>
            <pc:docMk/>
            <pc:sldMk cId="4066849389" sldId="340"/>
            <ac:spMk id="40" creationId="{633E7DC5-EE80-42E0-92FC-CEC15C83D6F2}"/>
          </ac:spMkLst>
        </pc:spChg>
        <pc:spChg chg="del mod">
          <ac:chgData name="David Williams" userId="35a5f6dfa23fba43" providerId="LiveId" clId="{4C242C58-BE71-49F3-AA70-17BAE1E24A94}" dt="2022-03-06T04:14:58.883" v="2671" actId="478"/>
          <ac:spMkLst>
            <pc:docMk/>
            <pc:sldMk cId="4066849389" sldId="340"/>
            <ac:spMk id="41" creationId="{F0544A2B-ABE3-43BA-ADA3-2E60C64C402A}"/>
          </ac:spMkLst>
        </pc:spChg>
        <pc:spChg chg="del mod">
          <ac:chgData name="David Williams" userId="35a5f6dfa23fba43" providerId="LiveId" clId="{4C242C58-BE71-49F3-AA70-17BAE1E24A94}" dt="2022-03-06T04:14:58.883" v="2671" actId="478"/>
          <ac:spMkLst>
            <pc:docMk/>
            <pc:sldMk cId="4066849389" sldId="340"/>
            <ac:spMk id="42" creationId="{BC368FDD-71F0-410F-9BFE-B85722C72956}"/>
          </ac:spMkLst>
        </pc:spChg>
        <pc:spChg chg="del mod">
          <ac:chgData name="David Williams" userId="35a5f6dfa23fba43" providerId="LiveId" clId="{4C242C58-BE71-49F3-AA70-17BAE1E24A94}" dt="2022-03-06T04:14:58.883" v="2671" actId="478"/>
          <ac:spMkLst>
            <pc:docMk/>
            <pc:sldMk cId="4066849389" sldId="340"/>
            <ac:spMk id="43" creationId="{47362BBA-F7B6-42B4-8DD1-4E96D8FB545C}"/>
          </ac:spMkLst>
        </pc:spChg>
        <pc:spChg chg="del mod">
          <ac:chgData name="David Williams" userId="35a5f6dfa23fba43" providerId="LiveId" clId="{4C242C58-BE71-49F3-AA70-17BAE1E24A94}" dt="2022-03-06T04:14:58.883" v="2671" actId="478"/>
          <ac:spMkLst>
            <pc:docMk/>
            <pc:sldMk cId="4066849389" sldId="340"/>
            <ac:spMk id="44" creationId="{9767DF82-1904-4AD9-803F-3D9E54884A4B}"/>
          </ac:spMkLst>
        </pc:spChg>
        <pc:spChg chg="del mod">
          <ac:chgData name="David Williams" userId="35a5f6dfa23fba43" providerId="LiveId" clId="{4C242C58-BE71-49F3-AA70-17BAE1E24A94}" dt="2022-03-06T04:14:58.883" v="2671" actId="478"/>
          <ac:spMkLst>
            <pc:docMk/>
            <pc:sldMk cId="4066849389" sldId="340"/>
            <ac:spMk id="45" creationId="{8391F1B7-5D18-4EF9-81FB-57DB73B68734}"/>
          </ac:spMkLst>
        </pc:spChg>
        <pc:spChg chg="del mod">
          <ac:chgData name="David Williams" userId="35a5f6dfa23fba43" providerId="LiveId" clId="{4C242C58-BE71-49F3-AA70-17BAE1E24A94}" dt="2022-03-06T04:14:58.883" v="2671" actId="478"/>
          <ac:spMkLst>
            <pc:docMk/>
            <pc:sldMk cId="4066849389" sldId="340"/>
            <ac:spMk id="46" creationId="{6F722C44-42B1-4B68-A8FA-E2162937DEB0}"/>
          </ac:spMkLst>
        </pc:spChg>
        <pc:spChg chg="del mod">
          <ac:chgData name="David Williams" userId="35a5f6dfa23fba43" providerId="LiveId" clId="{4C242C58-BE71-49F3-AA70-17BAE1E24A94}" dt="2022-03-06T04:14:58.883" v="2671" actId="478"/>
          <ac:spMkLst>
            <pc:docMk/>
            <pc:sldMk cId="4066849389" sldId="340"/>
            <ac:spMk id="47" creationId="{FC268AE5-EF3E-4E07-A245-61039C176F31}"/>
          </ac:spMkLst>
        </pc:spChg>
        <pc:spChg chg="del mod">
          <ac:chgData name="David Williams" userId="35a5f6dfa23fba43" providerId="LiveId" clId="{4C242C58-BE71-49F3-AA70-17BAE1E24A94}" dt="2022-03-06T04:14:58.883" v="2671" actId="478"/>
          <ac:spMkLst>
            <pc:docMk/>
            <pc:sldMk cId="4066849389" sldId="340"/>
            <ac:spMk id="48" creationId="{04E95A3F-CB20-4613-96BE-8194A37AB732}"/>
          </ac:spMkLst>
        </pc:spChg>
        <pc:spChg chg="mod topLvl">
          <ac:chgData name="David Williams" userId="35a5f6dfa23fba43" providerId="LiveId" clId="{4C242C58-BE71-49F3-AA70-17BAE1E24A94}" dt="2022-03-06T04:18:12.835" v="2703" actId="14100"/>
          <ac:spMkLst>
            <pc:docMk/>
            <pc:sldMk cId="4066849389" sldId="340"/>
            <ac:spMk id="49" creationId="{910A59C6-7A13-4F29-B05C-D526A6CAF874}"/>
          </ac:spMkLst>
        </pc:spChg>
        <pc:spChg chg="mod topLvl">
          <ac:chgData name="David Williams" userId="35a5f6dfa23fba43" providerId="LiveId" clId="{4C242C58-BE71-49F3-AA70-17BAE1E24A94}" dt="2022-03-06T04:18:47.670" v="2710" actId="1076"/>
          <ac:spMkLst>
            <pc:docMk/>
            <pc:sldMk cId="4066849389" sldId="340"/>
            <ac:spMk id="50" creationId="{EFB0DD49-5FFA-47C6-85F7-525473C39219}"/>
          </ac:spMkLst>
        </pc:spChg>
        <pc:spChg chg="del mod">
          <ac:chgData name="David Williams" userId="35a5f6dfa23fba43" providerId="LiveId" clId="{4C242C58-BE71-49F3-AA70-17BAE1E24A94}" dt="2022-03-06T04:14:34.363" v="2662" actId="478"/>
          <ac:spMkLst>
            <pc:docMk/>
            <pc:sldMk cId="4066849389" sldId="340"/>
            <ac:spMk id="51" creationId="{8FF579C4-D083-4C98-A3C4-577F41060EFA}"/>
          </ac:spMkLst>
        </pc:spChg>
        <pc:spChg chg="del mod">
          <ac:chgData name="David Williams" userId="35a5f6dfa23fba43" providerId="LiveId" clId="{4C242C58-BE71-49F3-AA70-17BAE1E24A94}" dt="2022-03-06T04:14:36.273" v="2663" actId="478"/>
          <ac:spMkLst>
            <pc:docMk/>
            <pc:sldMk cId="4066849389" sldId="340"/>
            <ac:spMk id="52" creationId="{CBED627A-A3EC-4D77-8DCD-ED215ADCE153}"/>
          </ac:spMkLst>
        </pc:spChg>
        <pc:spChg chg="mod topLvl">
          <ac:chgData name="David Williams" userId="35a5f6dfa23fba43" providerId="LiveId" clId="{4C242C58-BE71-49F3-AA70-17BAE1E24A94}" dt="2022-03-06T04:16:53.379" v="2686" actId="165"/>
          <ac:spMkLst>
            <pc:docMk/>
            <pc:sldMk cId="4066849389" sldId="340"/>
            <ac:spMk id="53" creationId="{01732738-3D66-4CEC-8E12-E0DB89C8FABE}"/>
          </ac:spMkLst>
        </pc:spChg>
        <pc:spChg chg="del mod topLvl">
          <ac:chgData name="David Williams" userId="35a5f6dfa23fba43" providerId="LiveId" clId="{4C242C58-BE71-49F3-AA70-17BAE1E24A94}" dt="2022-03-06T04:19:29.661" v="2717" actId="478"/>
          <ac:spMkLst>
            <pc:docMk/>
            <pc:sldMk cId="4066849389" sldId="340"/>
            <ac:spMk id="54" creationId="{FD6CAE17-5991-4FFD-9CDB-B503247B5F5F}"/>
          </ac:spMkLst>
        </pc:spChg>
        <pc:spChg chg="del mod topLvl">
          <ac:chgData name="David Williams" userId="35a5f6dfa23fba43" providerId="LiveId" clId="{4C242C58-BE71-49F3-AA70-17BAE1E24A94}" dt="2022-03-06T04:19:22.237" v="2714" actId="478"/>
          <ac:spMkLst>
            <pc:docMk/>
            <pc:sldMk cId="4066849389" sldId="340"/>
            <ac:spMk id="55" creationId="{4CB77943-7584-4688-861E-5B65C64640BA}"/>
          </ac:spMkLst>
        </pc:spChg>
        <pc:spChg chg="mod topLvl">
          <ac:chgData name="David Williams" userId="35a5f6dfa23fba43" providerId="LiveId" clId="{4C242C58-BE71-49F3-AA70-17BAE1E24A94}" dt="2022-03-06T04:18:23.541" v="2706" actId="14100"/>
          <ac:spMkLst>
            <pc:docMk/>
            <pc:sldMk cId="4066849389" sldId="340"/>
            <ac:spMk id="56" creationId="{9DE58186-BED2-4837-A79B-75FC338706F3}"/>
          </ac:spMkLst>
        </pc:spChg>
        <pc:spChg chg="add del mod topLvl">
          <ac:chgData name="David Williams" userId="35a5f6dfa23fba43" providerId="LiveId" clId="{4C242C58-BE71-49F3-AA70-17BAE1E24A94}" dt="2022-03-06T04:16:53.379" v="2686" actId="165"/>
          <ac:spMkLst>
            <pc:docMk/>
            <pc:sldMk cId="4066849389" sldId="340"/>
            <ac:spMk id="57" creationId="{21BC6EA0-0A00-4F4F-AA17-7CD7CF5CEE44}"/>
          </ac:spMkLst>
        </pc:spChg>
        <pc:spChg chg="mod topLvl">
          <ac:chgData name="David Williams" userId="35a5f6dfa23fba43" providerId="LiveId" clId="{4C242C58-BE71-49F3-AA70-17BAE1E24A94}" dt="2022-03-06T04:18:07.703" v="2702" actId="1076"/>
          <ac:spMkLst>
            <pc:docMk/>
            <pc:sldMk cId="4066849389" sldId="340"/>
            <ac:spMk id="58" creationId="{35E0159B-E282-4087-9258-5443F114D20C}"/>
          </ac:spMkLst>
        </pc:spChg>
        <pc:spChg chg="del mod">
          <ac:chgData name="David Williams" userId="35a5f6dfa23fba43" providerId="LiveId" clId="{4C242C58-BE71-49F3-AA70-17BAE1E24A94}" dt="2022-03-06T04:14:44.176" v="2667" actId="478"/>
          <ac:spMkLst>
            <pc:docMk/>
            <pc:sldMk cId="4066849389" sldId="340"/>
            <ac:spMk id="59" creationId="{E606AA16-D5C1-4DF8-B6E2-1FDD61C1C0F7}"/>
          </ac:spMkLst>
        </pc:spChg>
        <pc:spChg chg="del mod">
          <ac:chgData name="David Williams" userId="35a5f6dfa23fba43" providerId="LiveId" clId="{4C242C58-BE71-49F3-AA70-17BAE1E24A94}" dt="2022-03-06T04:14:51.767" v="2670" actId="478"/>
          <ac:spMkLst>
            <pc:docMk/>
            <pc:sldMk cId="4066849389" sldId="340"/>
            <ac:spMk id="60" creationId="{71CCA202-BABE-450C-83B9-19779B0968DE}"/>
          </ac:spMkLst>
        </pc:spChg>
        <pc:spChg chg="mod topLvl">
          <ac:chgData name="David Williams" userId="35a5f6dfa23fba43" providerId="LiveId" clId="{4C242C58-BE71-49F3-AA70-17BAE1E24A94}" dt="2022-03-06T04:16:53.379" v="2686" actId="165"/>
          <ac:spMkLst>
            <pc:docMk/>
            <pc:sldMk cId="4066849389" sldId="340"/>
            <ac:spMk id="61" creationId="{23973A5D-FE32-48AD-AD2E-6D1D18450065}"/>
          </ac:spMkLst>
        </pc:spChg>
        <pc:spChg chg="del mod">
          <ac:chgData name="David Williams" userId="35a5f6dfa23fba43" providerId="LiveId" clId="{4C242C58-BE71-49F3-AA70-17BAE1E24A94}" dt="2022-03-06T04:15:37.321" v="2678" actId="478"/>
          <ac:spMkLst>
            <pc:docMk/>
            <pc:sldMk cId="4066849389" sldId="340"/>
            <ac:spMk id="62" creationId="{D0AC622B-7EDB-46DE-AC83-EE5B78AE16FD}"/>
          </ac:spMkLst>
        </pc:spChg>
        <pc:spChg chg="del mod">
          <ac:chgData name="David Williams" userId="35a5f6dfa23fba43" providerId="LiveId" clId="{4C242C58-BE71-49F3-AA70-17BAE1E24A94}" dt="2022-03-06T04:15:33.773" v="2677" actId="478"/>
          <ac:spMkLst>
            <pc:docMk/>
            <pc:sldMk cId="4066849389" sldId="340"/>
            <ac:spMk id="63" creationId="{0BEB5C33-AA94-42DC-BF46-E5712CB5ECCC}"/>
          </ac:spMkLst>
        </pc:spChg>
        <pc:spChg chg="mod topLvl">
          <ac:chgData name="David Williams" userId="35a5f6dfa23fba43" providerId="LiveId" clId="{4C242C58-BE71-49F3-AA70-17BAE1E24A94}" dt="2022-03-06T04:18:20.430" v="2705" actId="1076"/>
          <ac:spMkLst>
            <pc:docMk/>
            <pc:sldMk cId="4066849389" sldId="340"/>
            <ac:spMk id="64" creationId="{1C4760CD-6C10-44AF-A137-550F16885213}"/>
          </ac:spMkLst>
        </pc:spChg>
        <pc:spChg chg="mod topLvl">
          <ac:chgData name="David Williams" userId="35a5f6dfa23fba43" providerId="LiveId" clId="{4C242C58-BE71-49F3-AA70-17BAE1E24A94}" dt="2022-03-06T05:21:00.722" v="3339" actId="1076"/>
          <ac:spMkLst>
            <pc:docMk/>
            <pc:sldMk cId="4066849389" sldId="340"/>
            <ac:spMk id="65" creationId="{71A74F72-3B4D-4350-BF92-F760FDCA3389}"/>
          </ac:spMkLst>
        </pc:spChg>
        <pc:spChg chg="del mod">
          <ac:chgData name="David Williams" userId="35a5f6dfa23fba43" providerId="LiveId" clId="{4C242C58-BE71-49F3-AA70-17BAE1E24A94}" dt="2022-03-06T04:14:40.094" v="2665" actId="478"/>
          <ac:spMkLst>
            <pc:docMk/>
            <pc:sldMk cId="4066849389" sldId="340"/>
            <ac:spMk id="66" creationId="{92730FE0-EAD9-4765-B018-BEDFE3E66729}"/>
          </ac:spMkLst>
        </pc:spChg>
        <pc:spChg chg="del mod">
          <ac:chgData name="David Williams" userId="35a5f6dfa23fba43" providerId="LiveId" clId="{4C242C58-BE71-49F3-AA70-17BAE1E24A94}" dt="2022-03-06T04:14:41.448" v="2666" actId="478"/>
          <ac:spMkLst>
            <pc:docMk/>
            <pc:sldMk cId="4066849389" sldId="340"/>
            <ac:spMk id="67" creationId="{CF80BC45-38C1-440A-A594-2B2872059749}"/>
          </ac:spMkLst>
        </pc:spChg>
        <pc:spChg chg="del mod">
          <ac:chgData name="David Williams" userId="35a5f6dfa23fba43" providerId="LiveId" clId="{4C242C58-BE71-49F3-AA70-17BAE1E24A94}" dt="2022-03-06T04:15:04.639" v="2672" actId="478"/>
          <ac:spMkLst>
            <pc:docMk/>
            <pc:sldMk cId="4066849389" sldId="340"/>
            <ac:spMk id="68" creationId="{48E059B2-8B81-42EE-B027-E577A90E4B77}"/>
          </ac:spMkLst>
        </pc:spChg>
        <pc:spChg chg="del mod">
          <ac:chgData name="David Williams" userId="35a5f6dfa23fba43" providerId="LiveId" clId="{4C242C58-BE71-49F3-AA70-17BAE1E24A94}" dt="2022-03-06T04:15:04.639" v="2672" actId="478"/>
          <ac:spMkLst>
            <pc:docMk/>
            <pc:sldMk cId="4066849389" sldId="340"/>
            <ac:spMk id="69" creationId="{B5F8B78C-FEFA-4CD8-B10E-1AA31F643D83}"/>
          </ac:spMkLst>
        </pc:spChg>
        <pc:spChg chg="del mod">
          <ac:chgData name="David Williams" userId="35a5f6dfa23fba43" providerId="LiveId" clId="{4C242C58-BE71-49F3-AA70-17BAE1E24A94}" dt="2022-03-06T04:15:04.639" v="2672" actId="478"/>
          <ac:spMkLst>
            <pc:docMk/>
            <pc:sldMk cId="4066849389" sldId="340"/>
            <ac:spMk id="70" creationId="{3997B591-675B-4B9D-ADC0-38EBEB40AC80}"/>
          </ac:spMkLst>
        </pc:spChg>
        <pc:spChg chg="del mod">
          <ac:chgData name="David Williams" userId="35a5f6dfa23fba43" providerId="LiveId" clId="{4C242C58-BE71-49F3-AA70-17BAE1E24A94}" dt="2022-03-06T04:15:04.639" v="2672" actId="478"/>
          <ac:spMkLst>
            <pc:docMk/>
            <pc:sldMk cId="4066849389" sldId="340"/>
            <ac:spMk id="71" creationId="{1509ACDE-1CB9-4460-805E-0993B126AF87}"/>
          </ac:spMkLst>
        </pc:spChg>
        <pc:spChg chg="add mod">
          <ac:chgData name="David Williams" userId="35a5f6dfa23fba43" providerId="LiveId" clId="{4C242C58-BE71-49F3-AA70-17BAE1E24A94}" dt="2022-03-06T05:21:05.682" v="3340" actId="1076"/>
          <ac:spMkLst>
            <pc:docMk/>
            <pc:sldMk cId="4066849389" sldId="340"/>
            <ac:spMk id="72" creationId="{D892E8E8-1767-4DC3-899C-6B3F46CB04CA}"/>
          </ac:spMkLst>
        </pc:spChg>
        <pc:grpChg chg="add del mod">
          <ac:chgData name="David Williams" userId="35a5f6dfa23fba43" providerId="LiveId" clId="{4C242C58-BE71-49F3-AA70-17BAE1E24A94}" dt="2022-03-06T04:16:53.379" v="2686" actId="165"/>
          <ac:grpSpMkLst>
            <pc:docMk/>
            <pc:sldMk cId="4066849389" sldId="340"/>
            <ac:grpSpMk id="2" creationId="{EBBA08F0-3DF2-4222-90D0-12FDD8AEBCF0}"/>
          </ac:grpSpMkLst>
        </pc:grpChg>
        <pc:picChg chg="mod topLvl">
          <ac:chgData name="David Williams" userId="35a5f6dfa23fba43" providerId="LiveId" clId="{4C242C58-BE71-49F3-AA70-17BAE1E24A94}" dt="2022-03-06T04:16:53.379" v="2686" actId="165"/>
          <ac:picMkLst>
            <pc:docMk/>
            <pc:sldMk cId="4066849389" sldId="340"/>
            <ac:picMk id="3" creationId="{8C318699-C424-4445-8331-1E7EC6C3ECB1}"/>
          </ac:picMkLst>
        </pc:picChg>
      </pc:sldChg>
      <pc:sldChg chg="addSp delSp modSp add del mod ord modTransition">
        <pc:chgData name="David Williams" userId="35a5f6dfa23fba43" providerId="LiveId" clId="{4C242C58-BE71-49F3-AA70-17BAE1E24A94}" dt="2022-03-06T04:13:20.013" v="2568" actId="2696"/>
        <pc:sldMkLst>
          <pc:docMk/>
          <pc:sldMk cId="4092563237" sldId="340"/>
        </pc:sldMkLst>
        <pc:spChg chg="mod topLvl">
          <ac:chgData name="David Williams" userId="35a5f6dfa23fba43" providerId="LiveId" clId="{4C242C58-BE71-49F3-AA70-17BAE1E24A94}" dt="2022-03-06T04:12:49.660" v="2567" actId="404"/>
          <ac:spMkLst>
            <pc:docMk/>
            <pc:sldMk cId="4092563237" sldId="340"/>
            <ac:spMk id="4" creationId="{FB6E545C-8C29-4CDF-9202-909F8910C1D6}"/>
          </ac:spMkLst>
        </pc:spChg>
        <pc:spChg chg="mod topLvl">
          <ac:chgData name="David Williams" userId="35a5f6dfa23fba43" providerId="LiveId" clId="{4C242C58-BE71-49F3-AA70-17BAE1E24A94}" dt="2022-03-06T04:12:49.660" v="2567" actId="404"/>
          <ac:spMkLst>
            <pc:docMk/>
            <pc:sldMk cId="4092563237" sldId="340"/>
            <ac:spMk id="5" creationId="{B322E347-3FD0-4F9E-AF43-207752D4CCFE}"/>
          </ac:spMkLst>
        </pc:spChg>
        <pc:spChg chg="mod topLvl">
          <ac:chgData name="David Williams" userId="35a5f6dfa23fba43" providerId="LiveId" clId="{4C242C58-BE71-49F3-AA70-17BAE1E24A94}" dt="2022-03-06T04:12:49.660" v="2567" actId="404"/>
          <ac:spMkLst>
            <pc:docMk/>
            <pc:sldMk cId="4092563237" sldId="340"/>
            <ac:spMk id="6" creationId="{826BC7E1-DF6F-4B6E-9E05-863069F2F2CE}"/>
          </ac:spMkLst>
        </pc:spChg>
        <pc:spChg chg="mod topLvl">
          <ac:chgData name="David Williams" userId="35a5f6dfa23fba43" providerId="LiveId" clId="{4C242C58-BE71-49F3-AA70-17BAE1E24A94}" dt="2022-03-06T04:12:49.660" v="2567" actId="404"/>
          <ac:spMkLst>
            <pc:docMk/>
            <pc:sldMk cId="4092563237" sldId="340"/>
            <ac:spMk id="12" creationId="{987E41B4-65B3-4B93-812F-2C815348D307}"/>
          </ac:spMkLst>
        </pc:spChg>
        <pc:spChg chg="mod topLvl">
          <ac:chgData name="David Williams" userId="35a5f6dfa23fba43" providerId="LiveId" clId="{4C242C58-BE71-49F3-AA70-17BAE1E24A94}" dt="2022-03-06T04:12:49.660" v="2567" actId="404"/>
          <ac:spMkLst>
            <pc:docMk/>
            <pc:sldMk cId="4092563237" sldId="340"/>
            <ac:spMk id="14" creationId="{E293A6C9-0BDD-405D-B082-3A2B0DE3A94B}"/>
          </ac:spMkLst>
        </pc:spChg>
        <pc:spChg chg="mod topLvl">
          <ac:chgData name="David Williams" userId="35a5f6dfa23fba43" providerId="LiveId" clId="{4C242C58-BE71-49F3-AA70-17BAE1E24A94}" dt="2022-03-06T04:12:49.660" v="2567" actId="404"/>
          <ac:spMkLst>
            <pc:docMk/>
            <pc:sldMk cId="4092563237" sldId="340"/>
            <ac:spMk id="15" creationId="{2972C22C-98A3-4FF3-A5AB-B449F31E522D}"/>
          </ac:spMkLst>
        </pc:spChg>
        <pc:spChg chg="mod topLvl">
          <ac:chgData name="David Williams" userId="35a5f6dfa23fba43" providerId="LiveId" clId="{4C242C58-BE71-49F3-AA70-17BAE1E24A94}" dt="2022-03-06T04:12:49.660" v="2567" actId="404"/>
          <ac:spMkLst>
            <pc:docMk/>
            <pc:sldMk cId="4092563237" sldId="340"/>
            <ac:spMk id="16" creationId="{2CF59018-D770-4C17-9818-93FCA31831C1}"/>
          </ac:spMkLst>
        </pc:spChg>
        <pc:spChg chg="mod topLvl">
          <ac:chgData name="David Williams" userId="35a5f6dfa23fba43" providerId="LiveId" clId="{4C242C58-BE71-49F3-AA70-17BAE1E24A94}" dt="2022-03-06T04:12:49.660" v="2567" actId="404"/>
          <ac:spMkLst>
            <pc:docMk/>
            <pc:sldMk cId="4092563237" sldId="340"/>
            <ac:spMk id="18" creationId="{5BCE7850-35ED-4B57-9D17-0F1308DAD94E}"/>
          </ac:spMkLst>
        </pc:spChg>
        <pc:spChg chg="mod topLvl">
          <ac:chgData name="David Williams" userId="35a5f6dfa23fba43" providerId="LiveId" clId="{4C242C58-BE71-49F3-AA70-17BAE1E24A94}" dt="2022-03-06T04:12:49.660" v="2567" actId="404"/>
          <ac:spMkLst>
            <pc:docMk/>
            <pc:sldMk cId="4092563237" sldId="340"/>
            <ac:spMk id="19" creationId="{EC45153E-5988-4279-8D6A-FCE57546A0FA}"/>
          </ac:spMkLst>
        </pc:spChg>
        <pc:spChg chg="mod topLvl">
          <ac:chgData name="David Williams" userId="35a5f6dfa23fba43" providerId="LiveId" clId="{4C242C58-BE71-49F3-AA70-17BAE1E24A94}" dt="2022-03-06T04:12:49.660" v="2567" actId="404"/>
          <ac:spMkLst>
            <pc:docMk/>
            <pc:sldMk cId="4092563237" sldId="340"/>
            <ac:spMk id="20" creationId="{8359224B-CA01-4680-954C-4339D0A06D40}"/>
          </ac:spMkLst>
        </pc:spChg>
        <pc:spChg chg="mod topLvl">
          <ac:chgData name="David Williams" userId="35a5f6dfa23fba43" providerId="LiveId" clId="{4C242C58-BE71-49F3-AA70-17BAE1E24A94}" dt="2022-03-06T04:12:49.660" v="2567" actId="404"/>
          <ac:spMkLst>
            <pc:docMk/>
            <pc:sldMk cId="4092563237" sldId="340"/>
            <ac:spMk id="21" creationId="{4A15E869-DB39-424E-9599-7A66837EAE7D}"/>
          </ac:spMkLst>
        </pc:spChg>
        <pc:spChg chg="mod topLvl">
          <ac:chgData name="David Williams" userId="35a5f6dfa23fba43" providerId="LiveId" clId="{4C242C58-BE71-49F3-AA70-17BAE1E24A94}" dt="2022-03-06T04:12:49.660" v="2567" actId="404"/>
          <ac:spMkLst>
            <pc:docMk/>
            <pc:sldMk cId="4092563237" sldId="340"/>
            <ac:spMk id="22" creationId="{2B15A5D5-42B0-451F-8AAF-A3D0FAF00ACC}"/>
          </ac:spMkLst>
        </pc:spChg>
        <pc:spChg chg="mod topLvl">
          <ac:chgData name="David Williams" userId="35a5f6dfa23fba43" providerId="LiveId" clId="{4C242C58-BE71-49F3-AA70-17BAE1E24A94}" dt="2022-03-06T04:12:49.660" v="2567" actId="404"/>
          <ac:spMkLst>
            <pc:docMk/>
            <pc:sldMk cId="4092563237" sldId="340"/>
            <ac:spMk id="25" creationId="{A2F114B8-13A2-400B-95D5-6DFE1464506A}"/>
          </ac:spMkLst>
        </pc:spChg>
        <pc:spChg chg="mod topLvl">
          <ac:chgData name="David Williams" userId="35a5f6dfa23fba43" providerId="LiveId" clId="{4C242C58-BE71-49F3-AA70-17BAE1E24A94}" dt="2022-03-06T04:12:49.660" v="2567" actId="404"/>
          <ac:spMkLst>
            <pc:docMk/>
            <pc:sldMk cId="4092563237" sldId="340"/>
            <ac:spMk id="26" creationId="{44F408C2-D5B2-408F-AFDD-E45F47997473}"/>
          </ac:spMkLst>
        </pc:spChg>
        <pc:spChg chg="mod topLvl">
          <ac:chgData name="David Williams" userId="35a5f6dfa23fba43" providerId="LiveId" clId="{4C242C58-BE71-49F3-AA70-17BAE1E24A94}" dt="2022-03-06T04:12:49.660" v="2567" actId="404"/>
          <ac:spMkLst>
            <pc:docMk/>
            <pc:sldMk cId="4092563237" sldId="340"/>
            <ac:spMk id="27" creationId="{573A5184-4F77-4EFC-8F46-37A68E97B637}"/>
          </ac:spMkLst>
        </pc:spChg>
        <pc:spChg chg="mod topLvl">
          <ac:chgData name="David Williams" userId="35a5f6dfa23fba43" providerId="LiveId" clId="{4C242C58-BE71-49F3-AA70-17BAE1E24A94}" dt="2022-03-06T04:12:49.660" v="2567" actId="404"/>
          <ac:spMkLst>
            <pc:docMk/>
            <pc:sldMk cId="4092563237" sldId="340"/>
            <ac:spMk id="28" creationId="{9F46F025-6B93-42F3-9EF0-581586021EF7}"/>
          </ac:spMkLst>
        </pc:spChg>
        <pc:spChg chg="mod topLvl">
          <ac:chgData name="David Williams" userId="35a5f6dfa23fba43" providerId="LiveId" clId="{4C242C58-BE71-49F3-AA70-17BAE1E24A94}" dt="2022-03-06T04:12:49.660" v="2567" actId="404"/>
          <ac:spMkLst>
            <pc:docMk/>
            <pc:sldMk cId="4092563237" sldId="340"/>
            <ac:spMk id="29" creationId="{B8C75DBD-A8B7-4E0A-B9DF-29379B4BD951}"/>
          </ac:spMkLst>
        </pc:spChg>
        <pc:spChg chg="mod topLvl">
          <ac:chgData name="David Williams" userId="35a5f6dfa23fba43" providerId="LiveId" clId="{4C242C58-BE71-49F3-AA70-17BAE1E24A94}" dt="2022-03-06T04:12:49.660" v="2567" actId="404"/>
          <ac:spMkLst>
            <pc:docMk/>
            <pc:sldMk cId="4092563237" sldId="340"/>
            <ac:spMk id="36" creationId="{243FA4F9-FC7A-4179-A621-D7E6F52AE169}"/>
          </ac:spMkLst>
        </pc:spChg>
        <pc:spChg chg="mod topLvl">
          <ac:chgData name="David Williams" userId="35a5f6dfa23fba43" providerId="LiveId" clId="{4C242C58-BE71-49F3-AA70-17BAE1E24A94}" dt="2022-03-06T04:12:49.660" v="2567" actId="404"/>
          <ac:spMkLst>
            <pc:docMk/>
            <pc:sldMk cId="4092563237" sldId="340"/>
            <ac:spMk id="37" creationId="{C02D44B6-48EA-46ED-96EE-596343E71F37}"/>
          </ac:spMkLst>
        </pc:spChg>
        <pc:spChg chg="mod topLvl">
          <ac:chgData name="David Williams" userId="35a5f6dfa23fba43" providerId="LiveId" clId="{4C242C58-BE71-49F3-AA70-17BAE1E24A94}" dt="2022-03-06T04:12:49.660" v="2567" actId="404"/>
          <ac:spMkLst>
            <pc:docMk/>
            <pc:sldMk cId="4092563237" sldId="340"/>
            <ac:spMk id="38" creationId="{85604B21-BD32-4302-9F79-13A72586DAAA}"/>
          </ac:spMkLst>
        </pc:spChg>
        <pc:spChg chg="mod topLvl">
          <ac:chgData name="David Williams" userId="35a5f6dfa23fba43" providerId="LiveId" clId="{4C242C58-BE71-49F3-AA70-17BAE1E24A94}" dt="2022-03-06T04:12:49.660" v="2567" actId="404"/>
          <ac:spMkLst>
            <pc:docMk/>
            <pc:sldMk cId="4092563237" sldId="340"/>
            <ac:spMk id="39" creationId="{6DCE6493-37E4-4A9F-AD3E-2B4CD7C89D43}"/>
          </ac:spMkLst>
        </pc:spChg>
        <pc:spChg chg="mod topLvl">
          <ac:chgData name="David Williams" userId="35a5f6dfa23fba43" providerId="LiveId" clId="{4C242C58-BE71-49F3-AA70-17BAE1E24A94}" dt="2022-03-06T04:12:49.660" v="2567" actId="404"/>
          <ac:spMkLst>
            <pc:docMk/>
            <pc:sldMk cId="4092563237" sldId="340"/>
            <ac:spMk id="40" creationId="{633E7DC5-EE80-42E0-92FC-CEC15C83D6F2}"/>
          </ac:spMkLst>
        </pc:spChg>
        <pc:spChg chg="mod topLvl">
          <ac:chgData name="David Williams" userId="35a5f6dfa23fba43" providerId="LiveId" clId="{4C242C58-BE71-49F3-AA70-17BAE1E24A94}" dt="2022-03-06T04:12:49.660" v="2567" actId="404"/>
          <ac:spMkLst>
            <pc:docMk/>
            <pc:sldMk cId="4092563237" sldId="340"/>
            <ac:spMk id="41" creationId="{F0544A2B-ABE3-43BA-ADA3-2E60C64C402A}"/>
          </ac:spMkLst>
        </pc:spChg>
        <pc:spChg chg="mod topLvl">
          <ac:chgData name="David Williams" userId="35a5f6dfa23fba43" providerId="LiveId" clId="{4C242C58-BE71-49F3-AA70-17BAE1E24A94}" dt="2022-03-06T04:12:49.660" v="2567" actId="404"/>
          <ac:spMkLst>
            <pc:docMk/>
            <pc:sldMk cId="4092563237" sldId="340"/>
            <ac:spMk id="42" creationId="{BC368FDD-71F0-410F-9BFE-B85722C72956}"/>
          </ac:spMkLst>
        </pc:spChg>
        <pc:spChg chg="mod topLvl">
          <ac:chgData name="David Williams" userId="35a5f6dfa23fba43" providerId="LiveId" clId="{4C242C58-BE71-49F3-AA70-17BAE1E24A94}" dt="2022-03-06T04:12:49.660" v="2567" actId="404"/>
          <ac:spMkLst>
            <pc:docMk/>
            <pc:sldMk cId="4092563237" sldId="340"/>
            <ac:spMk id="43" creationId="{47362BBA-F7B6-42B4-8DD1-4E96D8FB545C}"/>
          </ac:spMkLst>
        </pc:spChg>
        <pc:spChg chg="mod topLvl">
          <ac:chgData name="David Williams" userId="35a5f6dfa23fba43" providerId="LiveId" clId="{4C242C58-BE71-49F3-AA70-17BAE1E24A94}" dt="2022-03-06T04:12:49.660" v="2567" actId="404"/>
          <ac:spMkLst>
            <pc:docMk/>
            <pc:sldMk cId="4092563237" sldId="340"/>
            <ac:spMk id="44" creationId="{9767DF82-1904-4AD9-803F-3D9E54884A4B}"/>
          </ac:spMkLst>
        </pc:spChg>
        <pc:spChg chg="mod topLvl">
          <ac:chgData name="David Williams" userId="35a5f6dfa23fba43" providerId="LiveId" clId="{4C242C58-BE71-49F3-AA70-17BAE1E24A94}" dt="2022-03-06T04:12:49.660" v="2567" actId="404"/>
          <ac:spMkLst>
            <pc:docMk/>
            <pc:sldMk cId="4092563237" sldId="340"/>
            <ac:spMk id="45" creationId="{8391F1B7-5D18-4EF9-81FB-57DB73B68734}"/>
          </ac:spMkLst>
        </pc:spChg>
        <pc:spChg chg="mod topLvl">
          <ac:chgData name="David Williams" userId="35a5f6dfa23fba43" providerId="LiveId" clId="{4C242C58-BE71-49F3-AA70-17BAE1E24A94}" dt="2022-03-06T04:12:49.660" v="2567" actId="404"/>
          <ac:spMkLst>
            <pc:docMk/>
            <pc:sldMk cId="4092563237" sldId="340"/>
            <ac:spMk id="46" creationId="{6F722C44-42B1-4B68-A8FA-E2162937DEB0}"/>
          </ac:spMkLst>
        </pc:spChg>
        <pc:spChg chg="mod topLvl">
          <ac:chgData name="David Williams" userId="35a5f6dfa23fba43" providerId="LiveId" clId="{4C242C58-BE71-49F3-AA70-17BAE1E24A94}" dt="2022-03-06T04:12:49.660" v="2567" actId="404"/>
          <ac:spMkLst>
            <pc:docMk/>
            <pc:sldMk cId="4092563237" sldId="340"/>
            <ac:spMk id="47" creationId="{FC268AE5-EF3E-4E07-A245-61039C176F31}"/>
          </ac:spMkLst>
        </pc:spChg>
        <pc:spChg chg="mod topLvl">
          <ac:chgData name="David Williams" userId="35a5f6dfa23fba43" providerId="LiveId" clId="{4C242C58-BE71-49F3-AA70-17BAE1E24A94}" dt="2022-03-06T04:12:49.660" v="2567" actId="404"/>
          <ac:spMkLst>
            <pc:docMk/>
            <pc:sldMk cId="4092563237" sldId="340"/>
            <ac:spMk id="48" creationId="{04E95A3F-CB20-4613-96BE-8194A37AB732}"/>
          </ac:spMkLst>
        </pc:spChg>
        <pc:spChg chg="mod topLvl">
          <ac:chgData name="David Williams" userId="35a5f6dfa23fba43" providerId="LiveId" clId="{4C242C58-BE71-49F3-AA70-17BAE1E24A94}" dt="2022-03-06T04:12:49.660" v="2567" actId="404"/>
          <ac:spMkLst>
            <pc:docMk/>
            <pc:sldMk cId="4092563237" sldId="340"/>
            <ac:spMk id="49" creationId="{910A59C6-7A13-4F29-B05C-D526A6CAF874}"/>
          </ac:spMkLst>
        </pc:spChg>
        <pc:spChg chg="mod topLvl">
          <ac:chgData name="David Williams" userId="35a5f6dfa23fba43" providerId="LiveId" clId="{4C242C58-BE71-49F3-AA70-17BAE1E24A94}" dt="2022-03-06T04:12:49.660" v="2567" actId="404"/>
          <ac:spMkLst>
            <pc:docMk/>
            <pc:sldMk cId="4092563237" sldId="340"/>
            <ac:spMk id="50" creationId="{EFB0DD49-5FFA-47C6-85F7-525473C39219}"/>
          </ac:spMkLst>
        </pc:spChg>
        <pc:spChg chg="mod topLvl">
          <ac:chgData name="David Williams" userId="35a5f6dfa23fba43" providerId="LiveId" clId="{4C242C58-BE71-49F3-AA70-17BAE1E24A94}" dt="2022-03-06T04:12:49.660" v="2567" actId="404"/>
          <ac:spMkLst>
            <pc:docMk/>
            <pc:sldMk cId="4092563237" sldId="340"/>
            <ac:spMk id="51" creationId="{8FF579C4-D083-4C98-A3C4-577F41060EFA}"/>
          </ac:spMkLst>
        </pc:spChg>
        <pc:spChg chg="mod topLvl">
          <ac:chgData name="David Williams" userId="35a5f6dfa23fba43" providerId="LiveId" clId="{4C242C58-BE71-49F3-AA70-17BAE1E24A94}" dt="2022-03-06T04:12:49.660" v="2567" actId="404"/>
          <ac:spMkLst>
            <pc:docMk/>
            <pc:sldMk cId="4092563237" sldId="340"/>
            <ac:spMk id="52" creationId="{CBED627A-A3EC-4D77-8DCD-ED215ADCE153}"/>
          </ac:spMkLst>
        </pc:spChg>
        <pc:spChg chg="mod topLvl">
          <ac:chgData name="David Williams" userId="35a5f6dfa23fba43" providerId="LiveId" clId="{4C242C58-BE71-49F3-AA70-17BAE1E24A94}" dt="2022-03-06T04:12:49.660" v="2567" actId="404"/>
          <ac:spMkLst>
            <pc:docMk/>
            <pc:sldMk cId="4092563237" sldId="340"/>
            <ac:spMk id="53" creationId="{01732738-3D66-4CEC-8E12-E0DB89C8FABE}"/>
          </ac:spMkLst>
        </pc:spChg>
        <pc:spChg chg="mod topLvl">
          <ac:chgData name="David Williams" userId="35a5f6dfa23fba43" providerId="LiveId" clId="{4C242C58-BE71-49F3-AA70-17BAE1E24A94}" dt="2022-03-06T04:12:49.660" v="2567" actId="404"/>
          <ac:spMkLst>
            <pc:docMk/>
            <pc:sldMk cId="4092563237" sldId="340"/>
            <ac:spMk id="54" creationId="{FD6CAE17-5991-4FFD-9CDB-B503247B5F5F}"/>
          </ac:spMkLst>
        </pc:spChg>
        <pc:spChg chg="mod topLvl">
          <ac:chgData name="David Williams" userId="35a5f6dfa23fba43" providerId="LiveId" clId="{4C242C58-BE71-49F3-AA70-17BAE1E24A94}" dt="2022-03-06T04:12:49.660" v="2567" actId="404"/>
          <ac:spMkLst>
            <pc:docMk/>
            <pc:sldMk cId="4092563237" sldId="340"/>
            <ac:spMk id="55" creationId="{4CB77943-7584-4688-861E-5B65C64640BA}"/>
          </ac:spMkLst>
        </pc:spChg>
        <pc:spChg chg="mod topLvl">
          <ac:chgData name="David Williams" userId="35a5f6dfa23fba43" providerId="LiveId" clId="{4C242C58-BE71-49F3-AA70-17BAE1E24A94}" dt="2022-03-06T04:12:49.660" v="2567" actId="404"/>
          <ac:spMkLst>
            <pc:docMk/>
            <pc:sldMk cId="4092563237" sldId="340"/>
            <ac:spMk id="56" creationId="{9DE58186-BED2-4837-A79B-75FC338706F3}"/>
          </ac:spMkLst>
        </pc:spChg>
        <pc:spChg chg="mod topLvl">
          <ac:chgData name="David Williams" userId="35a5f6dfa23fba43" providerId="LiveId" clId="{4C242C58-BE71-49F3-AA70-17BAE1E24A94}" dt="2022-03-06T04:12:49.660" v="2567" actId="404"/>
          <ac:spMkLst>
            <pc:docMk/>
            <pc:sldMk cId="4092563237" sldId="340"/>
            <ac:spMk id="57" creationId="{21BC6EA0-0A00-4F4F-AA17-7CD7CF5CEE44}"/>
          </ac:spMkLst>
        </pc:spChg>
        <pc:spChg chg="mod topLvl">
          <ac:chgData name="David Williams" userId="35a5f6dfa23fba43" providerId="LiveId" clId="{4C242C58-BE71-49F3-AA70-17BAE1E24A94}" dt="2022-03-06T04:12:49.660" v="2567" actId="404"/>
          <ac:spMkLst>
            <pc:docMk/>
            <pc:sldMk cId="4092563237" sldId="340"/>
            <ac:spMk id="58" creationId="{35E0159B-E282-4087-9258-5443F114D20C}"/>
          </ac:spMkLst>
        </pc:spChg>
        <pc:spChg chg="mod topLvl">
          <ac:chgData name="David Williams" userId="35a5f6dfa23fba43" providerId="LiveId" clId="{4C242C58-BE71-49F3-AA70-17BAE1E24A94}" dt="2022-03-06T04:12:49.660" v="2567" actId="404"/>
          <ac:spMkLst>
            <pc:docMk/>
            <pc:sldMk cId="4092563237" sldId="340"/>
            <ac:spMk id="59" creationId="{E606AA16-D5C1-4DF8-B6E2-1FDD61C1C0F7}"/>
          </ac:spMkLst>
        </pc:spChg>
        <pc:spChg chg="mod topLvl">
          <ac:chgData name="David Williams" userId="35a5f6dfa23fba43" providerId="LiveId" clId="{4C242C58-BE71-49F3-AA70-17BAE1E24A94}" dt="2022-03-06T04:12:49.660" v="2567" actId="404"/>
          <ac:spMkLst>
            <pc:docMk/>
            <pc:sldMk cId="4092563237" sldId="340"/>
            <ac:spMk id="60" creationId="{71CCA202-BABE-450C-83B9-19779B0968DE}"/>
          </ac:spMkLst>
        </pc:spChg>
        <pc:spChg chg="mod topLvl">
          <ac:chgData name="David Williams" userId="35a5f6dfa23fba43" providerId="LiveId" clId="{4C242C58-BE71-49F3-AA70-17BAE1E24A94}" dt="2022-03-06T04:12:49.660" v="2567" actId="404"/>
          <ac:spMkLst>
            <pc:docMk/>
            <pc:sldMk cId="4092563237" sldId="340"/>
            <ac:spMk id="61" creationId="{23973A5D-FE32-48AD-AD2E-6D1D18450065}"/>
          </ac:spMkLst>
        </pc:spChg>
        <pc:spChg chg="mod topLvl">
          <ac:chgData name="David Williams" userId="35a5f6dfa23fba43" providerId="LiveId" clId="{4C242C58-BE71-49F3-AA70-17BAE1E24A94}" dt="2022-03-06T04:12:49.660" v="2567" actId="404"/>
          <ac:spMkLst>
            <pc:docMk/>
            <pc:sldMk cId="4092563237" sldId="340"/>
            <ac:spMk id="62" creationId="{D0AC622B-7EDB-46DE-AC83-EE5B78AE16FD}"/>
          </ac:spMkLst>
        </pc:spChg>
        <pc:spChg chg="mod topLvl">
          <ac:chgData name="David Williams" userId="35a5f6dfa23fba43" providerId="LiveId" clId="{4C242C58-BE71-49F3-AA70-17BAE1E24A94}" dt="2022-03-06T04:12:49.660" v="2567" actId="404"/>
          <ac:spMkLst>
            <pc:docMk/>
            <pc:sldMk cId="4092563237" sldId="340"/>
            <ac:spMk id="63" creationId="{0BEB5C33-AA94-42DC-BF46-E5712CB5ECCC}"/>
          </ac:spMkLst>
        </pc:spChg>
        <pc:spChg chg="mod topLvl">
          <ac:chgData name="David Williams" userId="35a5f6dfa23fba43" providerId="LiveId" clId="{4C242C58-BE71-49F3-AA70-17BAE1E24A94}" dt="2022-03-06T04:12:49.660" v="2567" actId="404"/>
          <ac:spMkLst>
            <pc:docMk/>
            <pc:sldMk cId="4092563237" sldId="340"/>
            <ac:spMk id="64" creationId="{1C4760CD-6C10-44AF-A137-550F16885213}"/>
          </ac:spMkLst>
        </pc:spChg>
        <pc:spChg chg="mod topLvl">
          <ac:chgData name="David Williams" userId="35a5f6dfa23fba43" providerId="LiveId" clId="{4C242C58-BE71-49F3-AA70-17BAE1E24A94}" dt="2022-03-06T04:12:49.660" v="2567" actId="404"/>
          <ac:spMkLst>
            <pc:docMk/>
            <pc:sldMk cId="4092563237" sldId="340"/>
            <ac:spMk id="65" creationId="{71A74F72-3B4D-4350-BF92-F760FDCA3389}"/>
          </ac:spMkLst>
        </pc:spChg>
        <pc:spChg chg="mod topLvl">
          <ac:chgData name="David Williams" userId="35a5f6dfa23fba43" providerId="LiveId" clId="{4C242C58-BE71-49F3-AA70-17BAE1E24A94}" dt="2022-03-06T04:12:49.660" v="2567" actId="404"/>
          <ac:spMkLst>
            <pc:docMk/>
            <pc:sldMk cId="4092563237" sldId="340"/>
            <ac:spMk id="66" creationId="{92730FE0-EAD9-4765-B018-BEDFE3E66729}"/>
          </ac:spMkLst>
        </pc:spChg>
        <pc:spChg chg="mod topLvl">
          <ac:chgData name="David Williams" userId="35a5f6dfa23fba43" providerId="LiveId" clId="{4C242C58-BE71-49F3-AA70-17BAE1E24A94}" dt="2022-03-06T04:12:49.660" v="2567" actId="404"/>
          <ac:spMkLst>
            <pc:docMk/>
            <pc:sldMk cId="4092563237" sldId="340"/>
            <ac:spMk id="67" creationId="{CF80BC45-38C1-440A-A594-2B2872059749}"/>
          </ac:spMkLst>
        </pc:spChg>
        <pc:spChg chg="mod topLvl">
          <ac:chgData name="David Williams" userId="35a5f6dfa23fba43" providerId="LiveId" clId="{4C242C58-BE71-49F3-AA70-17BAE1E24A94}" dt="2022-03-06T04:12:49.660" v="2567" actId="404"/>
          <ac:spMkLst>
            <pc:docMk/>
            <pc:sldMk cId="4092563237" sldId="340"/>
            <ac:spMk id="68" creationId="{48E059B2-8B81-42EE-B027-E577A90E4B77}"/>
          </ac:spMkLst>
        </pc:spChg>
        <pc:spChg chg="mod topLvl">
          <ac:chgData name="David Williams" userId="35a5f6dfa23fba43" providerId="LiveId" clId="{4C242C58-BE71-49F3-AA70-17BAE1E24A94}" dt="2022-03-06T04:12:49.660" v="2567" actId="404"/>
          <ac:spMkLst>
            <pc:docMk/>
            <pc:sldMk cId="4092563237" sldId="340"/>
            <ac:spMk id="69" creationId="{B5F8B78C-FEFA-4CD8-B10E-1AA31F643D83}"/>
          </ac:spMkLst>
        </pc:spChg>
        <pc:spChg chg="mod topLvl">
          <ac:chgData name="David Williams" userId="35a5f6dfa23fba43" providerId="LiveId" clId="{4C242C58-BE71-49F3-AA70-17BAE1E24A94}" dt="2022-03-06T04:12:49.660" v="2567" actId="404"/>
          <ac:spMkLst>
            <pc:docMk/>
            <pc:sldMk cId="4092563237" sldId="340"/>
            <ac:spMk id="70" creationId="{3997B591-675B-4B9D-ADC0-38EBEB40AC80}"/>
          </ac:spMkLst>
        </pc:spChg>
        <pc:spChg chg="mod topLvl">
          <ac:chgData name="David Williams" userId="35a5f6dfa23fba43" providerId="LiveId" clId="{4C242C58-BE71-49F3-AA70-17BAE1E24A94}" dt="2022-03-06T04:12:49.660" v="2567" actId="404"/>
          <ac:spMkLst>
            <pc:docMk/>
            <pc:sldMk cId="4092563237" sldId="340"/>
            <ac:spMk id="71" creationId="{1509ACDE-1CB9-4460-805E-0993B126AF87}"/>
          </ac:spMkLst>
        </pc:spChg>
        <pc:grpChg chg="add del mod">
          <ac:chgData name="David Williams" userId="35a5f6dfa23fba43" providerId="LiveId" clId="{4C242C58-BE71-49F3-AA70-17BAE1E24A94}" dt="2022-03-06T04:12:22.763" v="2558" actId="165"/>
          <ac:grpSpMkLst>
            <pc:docMk/>
            <pc:sldMk cId="4092563237" sldId="340"/>
            <ac:grpSpMk id="2" creationId="{8D636F6A-380A-42C7-91C8-5AF7BF77E0AF}"/>
          </ac:grpSpMkLst>
        </pc:grpChg>
        <pc:picChg chg="mod topLvl">
          <ac:chgData name="David Williams" userId="35a5f6dfa23fba43" providerId="LiveId" clId="{4C242C58-BE71-49F3-AA70-17BAE1E24A94}" dt="2022-03-06T04:12:22.763" v="2558" actId="165"/>
          <ac:picMkLst>
            <pc:docMk/>
            <pc:sldMk cId="4092563237" sldId="340"/>
            <ac:picMk id="3" creationId="{8C318699-C424-4445-8331-1E7EC6C3ECB1}"/>
          </ac:picMkLst>
        </pc:picChg>
      </pc:sldChg>
      <pc:sldChg chg="add modTransition modAnim">
        <pc:chgData name="David Williams" userId="35a5f6dfa23fba43" providerId="LiveId" clId="{4C242C58-BE71-49F3-AA70-17BAE1E24A94}" dt="2022-03-06T05:41:53.907" v="3554"/>
        <pc:sldMkLst>
          <pc:docMk/>
          <pc:sldMk cId="3830505694" sldId="341"/>
        </pc:sldMkLst>
      </pc:sldChg>
      <pc:sldChg chg="addSp modSp new mod modAnim">
        <pc:chgData name="David Williams" userId="35a5f6dfa23fba43" providerId="LiveId" clId="{4C242C58-BE71-49F3-AA70-17BAE1E24A94}" dt="2022-03-06T11:11:17.025" v="3569"/>
        <pc:sldMkLst>
          <pc:docMk/>
          <pc:sldMk cId="257381075" sldId="342"/>
        </pc:sldMkLst>
        <pc:picChg chg="add mod">
          <ac:chgData name="David Williams" userId="35a5f6dfa23fba43" providerId="LiveId" clId="{4C242C58-BE71-49F3-AA70-17BAE1E24A94}" dt="2022-03-06T11:05:27.981" v="3558" actId="962"/>
          <ac:picMkLst>
            <pc:docMk/>
            <pc:sldMk cId="257381075" sldId="342"/>
            <ac:picMk id="3" creationId="{1F77C884-9C05-4075-B5AE-7AB7FF0D1085}"/>
          </ac:picMkLst>
        </pc:picChg>
      </pc:sldChg>
      <pc:sldChg chg="new del">
        <pc:chgData name="David Williams" userId="35a5f6dfa23fba43" providerId="LiveId" clId="{4C242C58-BE71-49F3-AA70-17BAE1E24A94}" dt="2022-03-06T11:26:39.761" v="3816" actId="2696"/>
        <pc:sldMkLst>
          <pc:docMk/>
          <pc:sldMk cId="2574854709" sldId="343"/>
        </pc:sldMkLst>
      </pc:sldChg>
      <pc:sldChg chg="addSp modSp add mod ord setBg modAnim replTag">
        <pc:chgData name="David Williams" userId="35a5f6dfa23fba43" providerId="LiveId" clId="{4C242C58-BE71-49F3-AA70-17BAE1E24A94}" dt="2022-03-06T11:36:02.278" v="4045"/>
        <pc:sldMkLst>
          <pc:docMk/>
          <pc:sldMk cId="611999643" sldId="344"/>
        </pc:sldMkLst>
        <pc:spChg chg="add mod replST">
          <ac:chgData name="David Williams" userId="35a5f6dfa23fba43" providerId="LiveId" clId="{4C242C58-BE71-49F3-AA70-17BAE1E24A94}" dt="2022-03-06T11:22:06.222" v="3631"/>
          <ac:spMkLst>
            <pc:docMk/>
            <pc:sldMk cId="611999643" sldId="344"/>
            <ac:spMk id="6" creationId="{971B5C47-4A44-48FF-8186-8516970F6892}"/>
          </ac:spMkLst>
        </pc:spChg>
        <pc:spChg chg="add mod replST">
          <ac:chgData name="David Williams" userId="35a5f6dfa23fba43" providerId="LiveId" clId="{4C242C58-BE71-49F3-AA70-17BAE1E24A94}" dt="2022-03-06T11:22:06.271" v="3641"/>
          <ac:spMkLst>
            <pc:docMk/>
            <pc:sldMk cId="611999643" sldId="344"/>
            <ac:spMk id="7" creationId="{84416C48-065F-4D9F-AF61-5040F79C9C11}"/>
          </ac:spMkLst>
        </pc:spChg>
        <pc:picChg chg="add mod replST">
          <ac:chgData name="David Williams" userId="35a5f6dfa23fba43" providerId="LiveId" clId="{4C242C58-BE71-49F3-AA70-17BAE1E24A94}" dt="2022-03-06T11:22:05.953" v="3618"/>
          <ac:picMkLst>
            <pc:docMk/>
            <pc:sldMk cId="611999643" sldId="344"/>
            <ac:picMk id="3" creationId="{6EE7B4E8-2088-49D7-9295-D4B71F8F45D8}"/>
          </ac:picMkLst>
        </pc:picChg>
        <pc:picChg chg="add mod replST">
          <ac:chgData name="David Williams" userId="35a5f6dfa23fba43" providerId="LiveId" clId="{4C242C58-BE71-49F3-AA70-17BAE1E24A94}" dt="2022-03-06T11:22:06.142" v="3622"/>
          <ac:picMkLst>
            <pc:docMk/>
            <pc:sldMk cId="611999643" sldId="344"/>
            <ac:picMk id="5" creationId="{8D6488B4-2BF9-40EB-9BA1-F4E16438C960}"/>
          </ac:picMkLst>
        </pc:picChg>
      </pc:sldChg>
      <pc:sldChg chg="addSp modSp add mod ord setBg replTag">
        <pc:chgData name="David Williams" userId="35a5f6dfa23fba43" providerId="LiveId" clId="{4C242C58-BE71-49F3-AA70-17BAE1E24A94}" dt="2022-03-06T11:22:42.322" v="3692"/>
        <pc:sldMkLst>
          <pc:docMk/>
          <pc:sldMk cId="1974486026" sldId="345"/>
        </pc:sldMkLst>
        <pc:spChg chg="add mod replST">
          <ac:chgData name="David Williams" userId="35a5f6dfa23fba43" providerId="LiveId" clId="{4C242C58-BE71-49F3-AA70-17BAE1E24A94}" dt="2022-03-06T11:22:32.324" v="3676"/>
          <ac:spMkLst>
            <pc:docMk/>
            <pc:sldMk cId="1974486026" sldId="345"/>
            <ac:spMk id="6" creationId="{027D73AD-62F9-45AA-814A-AA456AD731D7}"/>
          </ac:spMkLst>
        </pc:spChg>
        <pc:spChg chg="add mod replST">
          <ac:chgData name="David Williams" userId="35a5f6dfa23fba43" providerId="LiveId" clId="{4C242C58-BE71-49F3-AA70-17BAE1E24A94}" dt="2022-03-06T11:22:32.372" v="3686"/>
          <ac:spMkLst>
            <pc:docMk/>
            <pc:sldMk cId="1974486026" sldId="345"/>
            <ac:spMk id="7" creationId="{AAEFD08E-FEC5-44FC-A917-E9368A9EA465}"/>
          </ac:spMkLst>
        </pc:spChg>
        <pc:picChg chg="add mod replST">
          <ac:chgData name="David Williams" userId="35a5f6dfa23fba43" providerId="LiveId" clId="{4C242C58-BE71-49F3-AA70-17BAE1E24A94}" dt="2022-03-06T11:22:31.996" v="3663"/>
          <ac:picMkLst>
            <pc:docMk/>
            <pc:sldMk cId="1974486026" sldId="345"/>
            <ac:picMk id="3" creationId="{D17D3B2A-FDF2-4676-97E4-ECCCB1AAD776}"/>
          </ac:picMkLst>
        </pc:picChg>
        <pc:picChg chg="add mod replST">
          <ac:chgData name="David Williams" userId="35a5f6dfa23fba43" providerId="LiveId" clId="{4C242C58-BE71-49F3-AA70-17BAE1E24A94}" dt="2022-03-06T11:22:32.282" v="3667"/>
          <ac:picMkLst>
            <pc:docMk/>
            <pc:sldMk cId="1974486026" sldId="345"/>
            <ac:picMk id="5" creationId="{8EDC728F-B7A3-4786-BDAE-F5E41BF4ADBD}"/>
          </ac:picMkLst>
        </pc:picChg>
      </pc:sldChg>
      <pc:sldChg chg="addSp modSp add mod ord setBg modAnim replTag">
        <pc:chgData name="David Williams" userId="35a5f6dfa23fba43" providerId="LiveId" clId="{4C242C58-BE71-49F3-AA70-17BAE1E24A94}" dt="2022-03-06T11:25:29.182" v="3815"/>
        <pc:sldMkLst>
          <pc:docMk/>
          <pc:sldMk cId="3504491917" sldId="346"/>
        </pc:sldMkLst>
        <pc:spChg chg="add mod replST">
          <ac:chgData name="David Williams" userId="35a5f6dfa23fba43" providerId="LiveId" clId="{4C242C58-BE71-49F3-AA70-17BAE1E24A94}" dt="2022-03-06T11:23:39.532" v="3713"/>
          <ac:spMkLst>
            <pc:docMk/>
            <pc:sldMk cId="3504491917" sldId="346"/>
            <ac:spMk id="6" creationId="{9DF7696B-49BA-4E02-BAA3-0FA3719A274F}"/>
          </ac:spMkLst>
        </pc:spChg>
        <pc:spChg chg="add mod replST">
          <ac:chgData name="David Williams" userId="35a5f6dfa23fba43" providerId="LiveId" clId="{4C242C58-BE71-49F3-AA70-17BAE1E24A94}" dt="2022-03-06T11:23:39.588" v="3723"/>
          <ac:spMkLst>
            <pc:docMk/>
            <pc:sldMk cId="3504491917" sldId="346"/>
            <ac:spMk id="7" creationId="{EE6D01DF-BC63-4E4F-8665-C0F2876D0287}"/>
          </ac:spMkLst>
        </pc:spChg>
        <pc:picChg chg="add mod replST">
          <ac:chgData name="David Williams" userId="35a5f6dfa23fba43" providerId="LiveId" clId="{4C242C58-BE71-49F3-AA70-17BAE1E24A94}" dt="2022-03-06T11:23:39.130" v="3700"/>
          <ac:picMkLst>
            <pc:docMk/>
            <pc:sldMk cId="3504491917" sldId="346"/>
            <ac:picMk id="3" creationId="{124D0418-861C-474D-B0B1-B2CAA13251A3}"/>
          </ac:picMkLst>
        </pc:picChg>
        <pc:picChg chg="add mod replST">
          <ac:chgData name="David Williams" userId="35a5f6dfa23fba43" providerId="LiveId" clId="{4C242C58-BE71-49F3-AA70-17BAE1E24A94}" dt="2022-03-06T11:23:39.477" v="3704"/>
          <ac:picMkLst>
            <pc:docMk/>
            <pc:sldMk cId="3504491917" sldId="346"/>
            <ac:picMk id="5" creationId="{CCA89C37-F485-448A-A19C-F1E417655B93}"/>
          </ac:picMkLst>
        </pc:picChg>
      </pc:sldChg>
      <pc:sldChg chg="add ord modAnim">
        <pc:chgData name="David Williams" userId="35a5f6dfa23fba43" providerId="LiveId" clId="{4C242C58-BE71-49F3-AA70-17BAE1E24A94}" dt="2022-03-06T11:24:22.780" v="3755"/>
        <pc:sldMkLst>
          <pc:docMk/>
          <pc:sldMk cId="3034986250" sldId="347"/>
        </pc:sldMkLst>
      </pc:sldChg>
      <pc:sldChg chg="addSp modSp add mod ord setBg modAnim replTag">
        <pc:chgData name="David Williams" userId="35a5f6dfa23fba43" providerId="LiveId" clId="{4C242C58-BE71-49F3-AA70-17BAE1E24A94}" dt="2022-03-06T11:28:50.466" v="3873"/>
        <pc:sldMkLst>
          <pc:docMk/>
          <pc:sldMk cId="1832787541" sldId="348"/>
        </pc:sldMkLst>
        <pc:spChg chg="add mod replST">
          <ac:chgData name="David Williams" userId="35a5f6dfa23fba43" providerId="LiveId" clId="{4C242C58-BE71-49F3-AA70-17BAE1E24A94}" dt="2022-03-06T11:25:18.693" v="3777"/>
          <ac:spMkLst>
            <pc:docMk/>
            <pc:sldMk cId="1832787541" sldId="348"/>
            <ac:spMk id="6" creationId="{F63F6547-6293-4912-B2F6-02836ED07782}"/>
          </ac:spMkLst>
        </pc:spChg>
        <pc:spChg chg="add mod replST">
          <ac:chgData name="David Williams" userId="35a5f6dfa23fba43" providerId="LiveId" clId="{4C242C58-BE71-49F3-AA70-17BAE1E24A94}" dt="2022-03-06T11:25:18.765" v="3787"/>
          <ac:spMkLst>
            <pc:docMk/>
            <pc:sldMk cId="1832787541" sldId="348"/>
            <ac:spMk id="7" creationId="{69C23FB2-0769-425D-A95E-AE0FAE839990}"/>
          </ac:spMkLst>
        </pc:spChg>
        <pc:picChg chg="add mod replST">
          <ac:chgData name="David Williams" userId="35a5f6dfa23fba43" providerId="LiveId" clId="{4C242C58-BE71-49F3-AA70-17BAE1E24A94}" dt="2022-03-06T11:25:18.465" v="3764"/>
          <ac:picMkLst>
            <pc:docMk/>
            <pc:sldMk cId="1832787541" sldId="348"/>
            <ac:picMk id="3" creationId="{117587E7-D1D7-4E23-B2A2-F24B67B193F9}"/>
          </ac:picMkLst>
        </pc:picChg>
        <pc:picChg chg="add mod replST">
          <ac:chgData name="David Williams" userId="35a5f6dfa23fba43" providerId="LiveId" clId="{4C242C58-BE71-49F3-AA70-17BAE1E24A94}" dt="2022-03-06T11:25:18.644" v="3768"/>
          <ac:picMkLst>
            <pc:docMk/>
            <pc:sldMk cId="1832787541" sldId="348"/>
            <ac:picMk id="5" creationId="{0E3093DE-F532-4B49-B94F-DC420BA32895}"/>
          </ac:picMkLst>
        </pc:picChg>
      </pc:sldChg>
      <pc:sldChg chg="addSp modSp add mod ord setBg modAnim replTag">
        <pc:chgData name="David Williams" userId="35a5f6dfa23fba43" providerId="LiveId" clId="{4C242C58-BE71-49F3-AA70-17BAE1E24A94}" dt="2022-03-06T11:30:50.900" v="3932"/>
        <pc:sldMkLst>
          <pc:docMk/>
          <pc:sldMk cId="1193330480" sldId="349"/>
        </pc:sldMkLst>
        <pc:spChg chg="add mod replST">
          <ac:chgData name="David Williams" userId="35a5f6dfa23fba43" providerId="LiveId" clId="{4C242C58-BE71-49F3-AA70-17BAE1E24A94}" dt="2022-03-06T11:28:47.644" v="3837"/>
          <ac:spMkLst>
            <pc:docMk/>
            <pc:sldMk cId="1193330480" sldId="349"/>
            <ac:spMk id="6" creationId="{2B170B6A-D161-4F66-8449-02DDC5A4DE45}"/>
          </ac:spMkLst>
        </pc:spChg>
        <pc:spChg chg="add mod replST">
          <ac:chgData name="David Williams" userId="35a5f6dfa23fba43" providerId="LiveId" clId="{4C242C58-BE71-49F3-AA70-17BAE1E24A94}" dt="2022-03-06T11:28:47.730" v="3847"/>
          <ac:spMkLst>
            <pc:docMk/>
            <pc:sldMk cId="1193330480" sldId="349"/>
            <ac:spMk id="7" creationId="{1CD6BF7A-21DB-4D8E-AB79-7D9F09EDF474}"/>
          </ac:spMkLst>
        </pc:spChg>
        <pc:picChg chg="add mod replST">
          <ac:chgData name="David Williams" userId="35a5f6dfa23fba43" providerId="LiveId" clId="{4C242C58-BE71-49F3-AA70-17BAE1E24A94}" dt="2022-03-06T11:28:47.443" v="3824"/>
          <ac:picMkLst>
            <pc:docMk/>
            <pc:sldMk cId="1193330480" sldId="349"/>
            <ac:picMk id="3" creationId="{19830CC5-06BF-4B21-B227-61203C33B68B}"/>
          </ac:picMkLst>
        </pc:picChg>
        <pc:picChg chg="add mod replST">
          <ac:chgData name="David Williams" userId="35a5f6dfa23fba43" providerId="LiveId" clId="{4C242C58-BE71-49F3-AA70-17BAE1E24A94}" dt="2022-03-06T11:28:47.576" v="3828"/>
          <ac:picMkLst>
            <pc:docMk/>
            <pc:sldMk cId="1193330480" sldId="349"/>
            <ac:picMk id="5" creationId="{50FA9780-7802-4998-8F4E-EAADD6C534C6}"/>
          </ac:picMkLst>
        </pc:picChg>
      </pc:sldChg>
      <pc:sldChg chg="addSp modSp add mod ord setBg modAnim replTag">
        <pc:chgData name="David Williams" userId="35a5f6dfa23fba43" providerId="LiveId" clId="{4C242C58-BE71-49F3-AA70-17BAE1E24A94}" dt="2022-03-06T11:36:02.307" v="4070"/>
        <pc:sldMkLst>
          <pc:docMk/>
          <pc:sldMk cId="3656865083" sldId="350"/>
        </pc:sldMkLst>
        <pc:spChg chg="add mod replST">
          <ac:chgData name="David Williams" userId="35a5f6dfa23fba43" providerId="LiveId" clId="{4C242C58-BE71-49F3-AA70-17BAE1E24A94}" dt="2022-03-06T11:30:46.241" v="3896"/>
          <ac:spMkLst>
            <pc:docMk/>
            <pc:sldMk cId="3656865083" sldId="350"/>
            <ac:spMk id="6" creationId="{2C816E97-D7CA-4822-AEEF-6CB95D22C82E}"/>
          </ac:spMkLst>
        </pc:spChg>
        <pc:spChg chg="add mod replST">
          <ac:chgData name="David Williams" userId="35a5f6dfa23fba43" providerId="LiveId" clId="{4C242C58-BE71-49F3-AA70-17BAE1E24A94}" dt="2022-03-06T11:30:46.312" v="3906"/>
          <ac:spMkLst>
            <pc:docMk/>
            <pc:sldMk cId="3656865083" sldId="350"/>
            <ac:spMk id="7" creationId="{D06530D7-53BA-4C22-9141-E852C0FDCAF3}"/>
          </ac:spMkLst>
        </pc:spChg>
        <pc:picChg chg="add mod replST">
          <ac:chgData name="David Williams" userId="35a5f6dfa23fba43" providerId="LiveId" clId="{4C242C58-BE71-49F3-AA70-17BAE1E24A94}" dt="2022-03-06T11:30:46.060" v="3883"/>
          <ac:picMkLst>
            <pc:docMk/>
            <pc:sldMk cId="3656865083" sldId="350"/>
            <ac:picMk id="3" creationId="{A0A24C38-7A29-49AE-8CD2-0435BF4395A5}"/>
          </ac:picMkLst>
        </pc:picChg>
        <pc:picChg chg="add mod replST">
          <ac:chgData name="David Williams" userId="35a5f6dfa23fba43" providerId="LiveId" clId="{4C242C58-BE71-49F3-AA70-17BAE1E24A94}" dt="2022-03-06T11:30:46.200" v="3887"/>
          <ac:picMkLst>
            <pc:docMk/>
            <pc:sldMk cId="3656865083" sldId="350"/>
            <ac:picMk id="5" creationId="{944C899D-B205-4A31-963C-03CE1C9AB479}"/>
          </ac:picMkLst>
        </pc:picChg>
      </pc:sldChg>
      <pc:sldChg chg="addSp modSp add mod ord setBg modAnim replTag">
        <pc:chgData name="David Williams" userId="35a5f6dfa23fba43" providerId="LiveId" clId="{4C242C58-BE71-49F3-AA70-17BAE1E24A94}" dt="2022-03-06T11:36:02.261" v="4034"/>
        <pc:sldMkLst>
          <pc:docMk/>
          <pc:sldMk cId="4133271786" sldId="351"/>
        </pc:sldMkLst>
        <pc:spChg chg="add mod replST">
          <ac:chgData name="David Williams" userId="35a5f6dfa23fba43" providerId="LiveId" clId="{4C242C58-BE71-49F3-AA70-17BAE1E24A94}" dt="2022-03-06T11:35:22.571" v="3969"/>
          <ac:spMkLst>
            <pc:docMk/>
            <pc:sldMk cId="4133271786" sldId="351"/>
            <ac:spMk id="6" creationId="{8F699DDE-2B9E-413F-902E-2A5C6FBCB981}"/>
          </ac:spMkLst>
        </pc:spChg>
        <pc:spChg chg="add mod replST">
          <ac:chgData name="David Williams" userId="35a5f6dfa23fba43" providerId="LiveId" clId="{4C242C58-BE71-49F3-AA70-17BAE1E24A94}" dt="2022-03-06T11:35:22.627" v="3979"/>
          <ac:spMkLst>
            <pc:docMk/>
            <pc:sldMk cId="4133271786" sldId="351"/>
            <ac:spMk id="7" creationId="{4826E210-A436-49FF-BB27-0009E086F957}"/>
          </ac:spMkLst>
        </pc:spChg>
        <pc:picChg chg="add mod replST">
          <ac:chgData name="David Williams" userId="35a5f6dfa23fba43" providerId="LiveId" clId="{4C242C58-BE71-49F3-AA70-17BAE1E24A94}" dt="2022-03-06T11:35:22.136" v="3956"/>
          <ac:picMkLst>
            <pc:docMk/>
            <pc:sldMk cId="4133271786" sldId="351"/>
            <ac:picMk id="3" creationId="{50763E9A-56A3-4BD9-92B8-7D73C142C999}"/>
          </ac:picMkLst>
        </pc:picChg>
        <pc:picChg chg="add mod replST">
          <ac:chgData name="David Williams" userId="35a5f6dfa23fba43" providerId="LiveId" clId="{4C242C58-BE71-49F3-AA70-17BAE1E24A94}" dt="2022-03-06T11:35:22.503" v="3960"/>
          <ac:picMkLst>
            <pc:docMk/>
            <pc:sldMk cId="4133271786" sldId="351"/>
            <ac:picMk id="5" creationId="{EC68DC5F-AD68-4D63-BAF3-5409D4F79299}"/>
          </ac:picMkLst>
        </pc:picChg>
      </pc:sldChg>
      <pc:sldChg chg="addSp modSp new mod modClrScheme modShow chgLayout">
        <pc:chgData name="David Williams" userId="35a5f6dfa23fba43" providerId="LiveId" clId="{4C242C58-BE71-49F3-AA70-17BAE1E24A94}" dt="2022-03-06T11:40:59.003" v="4299" actId="729"/>
        <pc:sldMkLst>
          <pc:docMk/>
          <pc:sldMk cId="3479878028" sldId="352"/>
        </pc:sldMkLst>
        <pc:spChg chg="add mod">
          <ac:chgData name="David Williams" userId="35a5f6dfa23fba43" providerId="LiveId" clId="{4C242C58-BE71-49F3-AA70-17BAE1E24A94}" dt="2022-03-06T11:39:46.856" v="4104" actId="20577"/>
          <ac:spMkLst>
            <pc:docMk/>
            <pc:sldMk cId="3479878028" sldId="352"/>
            <ac:spMk id="2" creationId="{863DB01B-814A-4CCD-873A-B3B70C0A6651}"/>
          </ac:spMkLst>
        </pc:spChg>
        <pc:spChg chg="add mod">
          <ac:chgData name="David Williams" userId="35a5f6dfa23fba43" providerId="LiveId" clId="{4C242C58-BE71-49F3-AA70-17BAE1E24A94}" dt="2022-03-06T11:40:51.652" v="4298" actId="20577"/>
          <ac:spMkLst>
            <pc:docMk/>
            <pc:sldMk cId="3479878028" sldId="352"/>
            <ac:spMk id="3" creationId="{5714A67E-2B54-4BDE-9235-2C1D6CBABB0E}"/>
          </ac:spMkLst>
        </pc:spChg>
      </pc:sldChg>
    </pc:docChg>
  </pc:docChgLst>
</pc:chgInfo>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935302"/>
            <a:ext cx="6858000" cy="1989667"/>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3001698"/>
            <a:ext cx="6858000" cy="137980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0415AD68-A629-4798-9E97-72CA6013D6A5}" type="datetimeFigureOut">
              <a:rPr lang="en-US" smtClean="0"/>
              <a:t>3/5/2022</a:t>
            </a:fld>
            <a:endParaRPr lang="en-US"/>
          </a:p>
        </p:txBody>
      </p:sp>
      <p:sp>
        <p:nvSpPr>
          <p:cNvPr id="5" name="Footer Placeholder 4"/>
          <p:cNvSpPr>
            <a:spLocks noGrp="1"/>
          </p:cNvSpPr>
          <p:nvPr>
            <p:ph type="ftr" sz="quarter" idx="11"/>
          </p:nvPr>
        </p:nvSpPr>
        <p:spPr>
          <a:xfrm>
            <a:off x="3028950" y="5296959"/>
            <a:ext cx="3086100" cy="304271"/>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3697754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415AD68-A629-4798-9E97-72CA6013D6A5}" type="datetimeFigureOut">
              <a:rPr lang="en-US" smtClean="0"/>
              <a:t>3/5/2022</a:t>
            </a:fld>
            <a:endParaRPr lang="en-US"/>
          </a:p>
        </p:txBody>
      </p:sp>
      <p:sp>
        <p:nvSpPr>
          <p:cNvPr id="5" name="Footer Placeholder 4"/>
          <p:cNvSpPr>
            <a:spLocks noGrp="1"/>
          </p:cNvSpPr>
          <p:nvPr>
            <p:ph type="ftr" sz="quarter" idx="11"/>
          </p:nvPr>
        </p:nvSpPr>
        <p:spPr>
          <a:xfrm>
            <a:off x="3028950" y="5296959"/>
            <a:ext cx="3086100" cy="304271"/>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30364019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04271"/>
            <a:ext cx="1971675" cy="484319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04271"/>
            <a:ext cx="5800725" cy="484319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415AD68-A629-4798-9E97-72CA6013D6A5}" type="datetimeFigureOut">
              <a:rPr lang="en-US" smtClean="0"/>
              <a:t>3/5/2022</a:t>
            </a:fld>
            <a:endParaRPr lang="en-US"/>
          </a:p>
        </p:txBody>
      </p:sp>
      <p:sp>
        <p:nvSpPr>
          <p:cNvPr id="5" name="Footer Placeholder 4"/>
          <p:cNvSpPr>
            <a:spLocks noGrp="1"/>
          </p:cNvSpPr>
          <p:nvPr>
            <p:ph type="ftr" sz="quarter" idx="11"/>
          </p:nvPr>
        </p:nvSpPr>
        <p:spPr>
          <a:xfrm>
            <a:off x="3028950" y="5296959"/>
            <a:ext cx="3086100" cy="304271"/>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31060661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415AD68-A629-4798-9E97-72CA6013D6A5}" type="datetimeFigureOut">
              <a:rPr lang="en-US" smtClean="0"/>
              <a:t>3/5/2022</a:t>
            </a:fld>
            <a:endParaRPr lang="en-US"/>
          </a:p>
        </p:txBody>
      </p:sp>
      <p:sp>
        <p:nvSpPr>
          <p:cNvPr id="5" name="Footer Placeholder 4"/>
          <p:cNvSpPr>
            <a:spLocks noGrp="1"/>
          </p:cNvSpPr>
          <p:nvPr>
            <p:ph type="ftr" sz="quarter" idx="11"/>
          </p:nvPr>
        </p:nvSpPr>
        <p:spPr>
          <a:xfrm>
            <a:off x="3028950" y="5296959"/>
            <a:ext cx="3086100" cy="304271"/>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4190316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424782"/>
            <a:ext cx="7886700" cy="2377281"/>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824553"/>
            <a:ext cx="7886700" cy="1250156"/>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415AD68-A629-4798-9E97-72CA6013D6A5}" type="datetimeFigureOut">
              <a:rPr lang="en-US" smtClean="0"/>
              <a:t>3/5/2022</a:t>
            </a:fld>
            <a:endParaRPr lang="en-US"/>
          </a:p>
        </p:txBody>
      </p:sp>
      <p:sp>
        <p:nvSpPr>
          <p:cNvPr id="5" name="Footer Placeholder 4"/>
          <p:cNvSpPr>
            <a:spLocks noGrp="1"/>
          </p:cNvSpPr>
          <p:nvPr>
            <p:ph type="ftr" sz="quarter" idx="11"/>
          </p:nvPr>
        </p:nvSpPr>
        <p:spPr>
          <a:xfrm>
            <a:off x="3028950" y="5296959"/>
            <a:ext cx="3086100" cy="304271"/>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28603277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521354"/>
            <a:ext cx="3886200" cy="36261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521354"/>
            <a:ext cx="3886200" cy="36261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415AD68-A629-4798-9E97-72CA6013D6A5}" type="datetimeFigureOut">
              <a:rPr lang="en-US" smtClean="0"/>
              <a:t>3/5/2022</a:t>
            </a:fld>
            <a:endParaRPr lang="en-US"/>
          </a:p>
        </p:txBody>
      </p:sp>
      <p:sp>
        <p:nvSpPr>
          <p:cNvPr id="6" name="Footer Placeholder 5"/>
          <p:cNvSpPr>
            <a:spLocks noGrp="1"/>
          </p:cNvSpPr>
          <p:nvPr>
            <p:ph type="ftr" sz="quarter" idx="11"/>
          </p:nvPr>
        </p:nvSpPr>
        <p:spPr>
          <a:xfrm>
            <a:off x="3028950" y="5296959"/>
            <a:ext cx="3086100" cy="304271"/>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42760476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04271"/>
            <a:ext cx="7886700" cy="1104636"/>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400969"/>
            <a:ext cx="3868340" cy="686593"/>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087563"/>
            <a:ext cx="3868340" cy="30704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400969"/>
            <a:ext cx="3887391" cy="686593"/>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2087563"/>
            <a:ext cx="3887391" cy="30704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0415AD68-A629-4798-9E97-72CA6013D6A5}" type="datetimeFigureOut">
              <a:rPr lang="en-US" smtClean="0"/>
              <a:t>3/5/2022</a:t>
            </a:fld>
            <a:endParaRPr lang="en-US"/>
          </a:p>
        </p:txBody>
      </p:sp>
      <p:sp>
        <p:nvSpPr>
          <p:cNvPr id="8" name="Footer Placeholder 7"/>
          <p:cNvSpPr>
            <a:spLocks noGrp="1"/>
          </p:cNvSpPr>
          <p:nvPr>
            <p:ph type="ftr" sz="quarter" idx="11"/>
          </p:nvPr>
        </p:nvSpPr>
        <p:spPr>
          <a:xfrm>
            <a:off x="3028950" y="5296959"/>
            <a:ext cx="3086100" cy="304271"/>
          </a:xfrm>
          <a:prstGeom prst="rect">
            <a:avLst/>
          </a:prstGeom>
        </p:spPr>
        <p:txBody>
          <a:bodyPr/>
          <a:lstStyle/>
          <a:p>
            <a:endParaRPr lang="en-US"/>
          </a:p>
        </p:txBody>
      </p:sp>
      <p:sp>
        <p:nvSpPr>
          <p:cNvPr id="9" name="Slide Number Placeholder 8"/>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1466320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0415AD68-A629-4798-9E97-72CA6013D6A5}" type="datetimeFigureOut">
              <a:rPr lang="en-US" smtClean="0"/>
              <a:t>3/5/2022</a:t>
            </a:fld>
            <a:endParaRPr lang="en-US"/>
          </a:p>
        </p:txBody>
      </p:sp>
      <p:sp>
        <p:nvSpPr>
          <p:cNvPr id="4" name="Footer Placeholder 3"/>
          <p:cNvSpPr>
            <a:spLocks noGrp="1"/>
          </p:cNvSpPr>
          <p:nvPr>
            <p:ph type="ftr" sz="quarter" idx="11"/>
          </p:nvPr>
        </p:nvSpPr>
        <p:spPr>
          <a:xfrm>
            <a:off x="3028950" y="5296959"/>
            <a:ext cx="3086100" cy="304271"/>
          </a:xfrm>
          <a:prstGeom prst="rect">
            <a:avLst/>
          </a:prstGeom>
        </p:spPr>
        <p:txBody>
          <a:bodyPr/>
          <a:lstStyle/>
          <a:p>
            <a:endParaRPr lang="en-US"/>
          </a:p>
        </p:txBody>
      </p:sp>
      <p:sp>
        <p:nvSpPr>
          <p:cNvPr id="5" name="Slide Number Placeholder 4"/>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39192013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415AD68-A629-4798-9E97-72CA6013D6A5}" type="datetimeFigureOut">
              <a:rPr lang="en-US" smtClean="0"/>
              <a:t>3/5/2022</a:t>
            </a:fld>
            <a:endParaRPr lang="en-US"/>
          </a:p>
        </p:txBody>
      </p:sp>
      <p:sp>
        <p:nvSpPr>
          <p:cNvPr id="3" name="Footer Placeholder 2"/>
          <p:cNvSpPr>
            <a:spLocks noGrp="1"/>
          </p:cNvSpPr>
          <p:nvPr>
            <p:ph type="ftr" sz="quarter" idx="11"/>
          </p:nvPr>
        </p:nvSpPr>
        <p:spPr>
          <a:xfrm>
            <a:off x="3028950" y="5296959"/>
            <a:ext cx="3086100" cy="304271"/>
          </a:xfrm>
          <a:prstGeom prst="rect">
            <a:avLst/>
          </a:prstGeom>
        </p:spPr>
        <p:txBody>
          <a:bodyPr/>
          <a:lstStyle/>
          <a:p>
            <a:endParaRPr lang="en-US"/>
          </a:p>
        </p:txBody>
      </p:sp>
      <p:sp>
        <p:nvSpPr>
          <p:cNvPr id="4" name="Slide Number Placeholder 3"/>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12576306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81000"/>
            <a:ext cx="2949178" cy="133350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822855"/>
            <a:ext cx="4629150" cy="4061354"/>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714500"/>
            <a:ext cx="2949178" cy="3176323"/>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0415AD68-A629-4798-9E97-72CA6013D6A5}" type="datetimeFigureOut">
              <a:rPr lang="en-US" smtClean="0"/>
              <a:t>3/5/2022</a:t>
            </a:fld>
            <a:endParaRPr lang="en-US"/>
          </a:p>
        </p:txBody>
      </p:sp>
      <p:sp>
        <p:nvSpPr>
          <p:cNvPr id="6" name="Footer Placeholder 5"/>
          <p:cNvSpPr>
            <a:spLocks noGrp="1"/>
          </p:cNvSpPr>
          <p:nvPr>
            <p:ph type="ftr" sz="quarter" idx="11"/>
          </p:nvPr>
        </p:nvSpPr>
        <p:spPr>
          <a:xfrm>
            <a:off x="3028950" y="5296959"/>
            <a:ext cx="3086100" cy="304271"/>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34742551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81000"/>
            <a:ext cx="2949178" cy="13335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822855"/>
            <a:ext cx="4629150" cy="4061354"/>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714500"/>
            <a:ext cx="2949178" cy="3176323"/>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0415AD68-A629-4798-9E97-72CA6013D6A5}" type="datetimeFigureOut">
              <a:rPr lang="en-US" smtClean="0"/>
              <a:t>3/5/2022</a:t>
            </a:fld>
            <a:endParaRPr lang="en-US"/>
          </a:p>
        </p:txBody>
      </p:sp>
      <p:sp>
        <p:nvSpPr>
          <p:cNvPr id="6" name="Footer Placeholder 5"/>
          <p:cNvSpPr>
            <a:spLocks noGrp="1"/>
          </p:cNvSpPr>
          <p:nvPr>
            <p:ph type="ftr" sz="quarter" idx="11"/>
          </p:nvPr>
        </p:nvSpPr>
        <p:spPr>
          <a:xfrm>
            <a:off x="3028950" y="5296959"/>
            <a:ext cx="3086100" cy="304271"/>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D27BCBA1-09BB-47F9-A82C-901B4156A0C5}" type="slidenum">
              <a:rPr lang="en-US" smtClean="0"/>
              <a:t>‹#›</a:t>
            </a:fld>
            <a:endParaRPr lang="en-US"/>
          </a:p>
        </p:txBody>
      </p:sp>
    </p:spTree>
    <p:extLst>
      <p:ext uri="{BB962C8B-B14F-4D97-AF65-F5344CB8AC3E}">
        <p14:creationId xmlns:p14="http://schemas.microsoft.com/office/powerpoint/2010/main" val="14688602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E6FA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04271"/>
            <a:ext cx="7886700" cy="1104636"/>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28650" y="1521354"/>
            <a:ext cx="7886700" cy="3626115"/>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5296959"/>
            <a:ext cx="2057400" cy="304271"/>
          </a:xfrm>
          <a:prstGeom prst="rect">
            <a:avLst/>
          </a:prstGeom>
        </p:spPr>
        <p:txBody>
          <a:bodyPr vert="horz" lIns="91440" tIns="45720" rIns="91440" bIns="45720" rtlCol="0" anchor="ctr"/>
          <a:lstStyle>
            <a:lvl1pPr algn="l">
              <a:defRPr sz="900">
                <a:solidFill>
                  <a:schemeClr val="tx1">
                    <a:tint val="75000"/>
                  </a:schemeClr>
                </a:solidFill>
              </a:defRPr>
            </a:lvl1pPr>
          </a:lstStyle>
          <a:p>
            <a:fld id="{0415AD68-A629-4798-9E97-72CA6013D6A5}" type="datetimeFigureOut">
              <a:rPr lang="en-US" smtClean="0"/>
              <a:t>3/5/2022</a:t>
            </a:fld>
            <a:endParaRPr lang="en-US" dirty="0"/>
          </a:p>
        </p:txBody>
      </p:sp>
      <p:sp>
        <p:nvSpPr>
          <p:cNvPr id="6" name="Slide Number Placeholder 5"/>
          <p:cNvSpPr>
            <a:spLocks noGrp="1"/>
          </p:cNvSpPr>
          <p:nvPr>
            <p:ph type="sldNum" sz="quarter" idx="4"/>
          </p:nvPr>
        </p:nvSpPr>
        <p:spPr>
          <a:xfrm>
            <a:off x="6457950" y="5296959"/>
            <a:ext cx="2057400" cy="304271"/>
          </a:xfrm>
          <a:prstGeom prst="rect">
            <a:avLst/>
          </a:prstGeom>
        </p:spPr>
        <p:txBody>
          <a:bodyPr vert="horz" lIns="91440" tIns="45720" rIns="91440" bIns="45720" rtlCol="0" anchor="ctr"/>
          <a:lstStyle>
            <a:lvl1pPr algn="r">
              <a:defRPr sz="1050">
                <a:solidFill>
                  <a:schemeClr val="bg1"/>
                </a:solidFill>
                <a:effectLst>
                  <a:outerShdw blurRad="38100" dist="38100" dir="2700000" algn="tl">
                    <a:srgbClr val="000000">
                      <a:alpha val="43137"/>
                    </a:srgbClr>
                  </a:outerShdw>
                </a:effectLst>
                <a:latin typeface="Alegreya Sans ExtraBold" panose="00000900000000000000" pitchFamily="2" charset="0"/>
              </a:defRPr>
            </a:lvl1pPr>
          </a:lstStyle>
          <a:p>
            <a:r>
              <a:rPr lang="en-US" dirty="0"/>
              <a:t>Hosea &amp; Amos</a:t>
            </a:r>
          </a:p>
        </p:txBody>
      </p:sp>
      <p:sp>
        <p:nvSpPr>
          <p:cNvPr id="7" name="Footer Placeholder 6">
            <a:extLst>
              <a:ext uri="{FF2B5EF4-FFF2-40B4-BE49-F238E27FC236}">
                <a16:creationId xmlns:a16="http://schemas.microsoft.com/office/drawing/2014/main" id="{BCB5996B-8544-4F23-92E2-960C8F6E9A4E}"/>
              </a:ext>
            </a:extLst>
          </p:cNvPr>
          <p:cNvSpPr>
            <a:spLocks noGrp="1"/>
          </p:cNvSpPr>
          <p:nvPr>
            <p:ph type="ftr" sz="quarter" idx="3"/>
          </p:nvPr>
        </p:nvSpPr>
        <p:spPr>
          <a:xfrm>
            <a:off x="3028950" y="5297488"/>
            <a:ext cx="3086100" cy="303212"/>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29560129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685800" rtl="0" eaLnBrk="1" latinLnBrk="0" hangingPunct="1">
        <a:lnSpc>
          <a:spcPct val="90000"/>
        </a:lnSpc>
        <a:spcBef>
          <a:spcPct val="0"/>
        </a:spcBef>
        <a:buNone/>
        <a:defRPr sz="3300" kern="1200">
          <a:solidFill>
            <a:schemeClr val="bg1"/>
          </a:solidFill>
          <a:effectLst>
            <a:outerShdw blurRad="38100" dist="38100" dir="2700000" algn="tl">
              <a:srgbClr val="000000">
                <a:alpha val="43137"/>
              </a:srgbClr>
            </a:outerShdw>
          </a:effectLst>
          <a:latin typeface="Alegreya Sans ExtraBold" panose="00000900000000000000" pitchFamily="2" charset="0"/>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bg1"/>
          </a:solidFill>
          <a:latin typeface="Alegreya Sans Medium" panose="000006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bg1"/>
          </a:solidFill>
          <a:latin typeface="Alegreya Sans Medium" panose="000006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bg1"/>
          </a:solidFill>
          <a:latin typeface="Alegreya Sans Medium" panose="000006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bg1"/>
          </a:solidFill>
          <a:latin typeface="Alegreya Sans Medium" panose="000006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bg1"/>
          </a:solidFill>
          <a:latin typeface="Alegreya Sans Medium" panose="000006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19.xml"/><Relationship Id="rId7" Type="http://schemas.openxmlformats.org/officeDocument/2006/relationships/image" Target="../media/image3.pn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slideLayout" Target="../slideLayouts/slideLayout7.xml"/><Relationship Id="rId5" Type="http://schemas.openxmlformats.org/officeDocument/2006/relationships/tags" Target="../tags/tag21.xml"/><Relationship Id="rId4" Type="http://schemas.openxmlformats.org/officeDocument/2006/relationships/tags" Target="../tags/tag2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24.xml"/><Relationship Id="rId7" Type="http://schemas.openxmlformats.org/officeDocument/2006/relationships/image" Target="../media/image3.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slideLayout" Target="../slideLayouts/slideLayout7.xml"/><Relationship Id="rId5" Type="http://schemas.openxmlformats.org/officeDocument/2006/relationships/tags" Target="../tags/tag26.xml"/><Relationship Id="rId4" Type="http://schemas.openxmlformats.org/officeDocument/2006/relationships/tags" Target="../tags/tag25.xml"/></Relationships>
</file>

<file path=ppt/slides/_rels/slide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4.xml"/><Relationship Id="rId7" Type="http://schemas.openxmlformats.org/officeDocument/2006/relationships/image" Target="../media/image3.pn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Layout" Target="../slideLayouts/slideLayout7.xml"/><Relationship Id="rId5" Type="http://schemas.openxmlformats.org/officeDocument/2006/relationships/tags" Target="../tags/tag6.xml"/><Relationship Id="rId4" Type="http://schemas.openxmlformats.org/officeDocument/2006/relationships/tags" Target="../tags/tag5.xml"/></Relationships>
</file>

<file path=ppt/slides/_rels/slide2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29.xml"/><Relationship Id="rId7" Type="http://schemas.openxmlformats.org/officeDocument/2006/relationships/image" Target="../media/image3.pn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slideLayout" Target="../slideLayouts/slideLayout7.xml"/><Relationship Id="rId5" Type="http://schemas.openxmlformats.org/officeDocument/2006/relationships/tags" Target="../tags/tag31.xml"/><Relationship Id="rId4" Type="http://schemas.openxmlformats.org/officeDocument/2006/relationships/tags" Target="../tags/tag30.xml"/></Relationships>
</file>

<file path=ppt/slides/_rels/slide2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34.xml"/><Relationship Id="rId7" Type="http://schemas.openxmlformats.org/officeDocument/2006/relationships/image" Target="../media/image3.pn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slideLayout" Target="../slideLayouts/slideLayout7.xml"/><Relationship Id="rId5" Type="http://schemas.openxmlformats.org/officeDocument/2006/relationships/tags" Target="../tags/tag36.xml"/><Relationship Id="rId4" Type="http://schemas.openxmlformats.org/officeDocument/2006/relationships/tags" Target="../tags/tag3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9.xml"/><Relationship Id="rId7" Type="http://schemas.openxmlformats.org/officeDocument/2006/relationships/image" Target="../media/image3.pn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slideLayout" Target="../slideLayouts/slideLayout7.xml"/><Relationship Id="rId5" Type="http://schemas.openxmlformats.org/officeDocument/2006/relationships/tags" Target="../tags/tag11.xml"/><Relationship Id="rId4" Type="http://schemas.openxmlformats.org/officeDocument/2006/relationships/tags" Target="../tags/tag1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14.xml"/><Relationship Id="rId7" Type="http://schemas.openxmlformats.org/officeDocument/2006/relationships/image" Target="../media/image3.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slideLayout" Target="../slideLayouts/slideLayout7.xml"/><Relationship Id="rId5" Type="http://schemas.openxmlformats.org/officeDocument/2006/relationships/tags" Target="../tags/tag16.xml"/><Relationship Id="rId4" Type="http://schemas.openxmlformats.org/officeDocument/2006/relationships/tags" Target="../tags/tag15.xml"/></Relationships>
</file>

<file path=ppt/slides/_rels/slide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2E6FAF"/>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E04AFE8-F9A4-40C7-85AA-0ED4DA965DCB}"/>
              </a:ext>
            </a:extLst>
          </p:cNvPr>
          <p:cNvPicPr>
            <a:picLocks noChangeAspect="1"/>
          </p:cNvPicPr>
          <p:nvPr/>
        </p:nvPicPr>
        <p:blipFill>
          <a:blip r:embed="rId2"/>
          <a:stretch>
            <a:fillRect/>
          </a:stretch>
        </p:blipFill>
        <p:spPr>
          <a:xfrm>
            <a:off x="1155324" y="2647651"/>
            <a:ext cx="6833353" cy="2726567"/>
          </a:xfrm>
          <a:prstGeom prst="rect">
            <a:avLst/>
          </a:prstGeom>
          <a:ln w="38100">
            <a:noFill/>
          </a:ln>
        </p:spPr>
      </p:pic>
      <p:sp>
        <p:nvSpPr>
          <p:cNvPr id="2" name="TextBox 1">
            <a:extLst>
              <a:ext uri="{FF2B5EF4-FFF2-40B4-BE49-F238E27FC236}">
                <a16:creationId xmlns:a16="http://schemas.microsoft.com/office/drawing/2014/main" id="{1391EE5F-2F64-449D-96C5-02E3E17316D3}"/>
              </a:ext>
            </a:extLst>
          </p:cNvPr>
          <p:cNvSpPr txBox="1"/>
          <p:nvPr/>
        </p:nvSpPr>
        <p:spPr>
          <a:xfrm>
            <a:off x="1" y="443920"/>
            <a:ext cx="9143999" cy="1015663"/>
          </a:xfrm>
          <a:prstGeom prst="rect">
            <a:avLst/>
          </a:prstGeom>
          <a:noFill/>
        </p:spPr>
        <p:txBody>
          <a:bodyPr wrap="square" rtlCol="0">
            <a:spAutoFit/>
          </a:bodyPr>
          <a:lstStyle/>
          <a:p>
            <a:pPr algn="ctr"/>
            <a:r>
              <a:rPr lang="en-US" sz="6000" dirty="0">
                <a:solidFill>
                  <a:schemeClr val="bg1"/>
                </a:solidFill>
                <a:effectLst>
                  <a:outerShdw blurRad="38100" dist="38100" dir="2700000" algn="tl">
                    <a:srgbClr val="000000">
                      <a:alpha val="43137"/>
                    </a:srgbClr>
                  </a:outerShdw>
                </a:effectLst>
                <a:latin typeface="Alegreya Sans ExtraBold" panose="00000900000000000000" pitchFamily="2" charset="0"/>
              </a:rPr>
              <a:t>Hosea &amp; Amos: Lesson 5</a:t>
            </a:r>
          </a:p>
        </p:txBody>
      </p:sp>
      <p:sp>
        <p:nvSpPr>
          <p:cNvPr id="3" name="TextBox 2">
            <a:extLst>
              <a:ext uri="{FF2B5EF4-FFF2-40B4-BE49-F238E27FC236}">
                <a16:creationId xmlns:a16="http://schemas.microsoft.com/office/drawing/2014/main" id="{EA090188-FA52-4C52-BF1B-A6A7D6E4D1B2}"/>
              </a:ext>
            </a:extLst>
          </p:cNvPr>
          <p:cNvSpPr txBox="1"/>
          <p:nvPr/>
        </p:nvSpPr>
        <p:spPr>
          <a:xfrm>
            <a:off x="1212244" y="1638118"/>
            <a:ext cx="6719512" cy="830997"/>
          </a:xfrm>
          <a:prstGeom prst="rect">
            <a:avLst/>
          </a:prstGeom>
          <a:noFill/>
        </p:spPr>
        <p:txBody>
          <a:bodyPr wrap="square" rtlCol="0">
            <a:spAutoFit/>
          </a:bodyPr>
          <a:lstStyle/>
          <a:p>
            <a:pPr algn="ctr"/>
            <a:r>
              <a:rPr lang="en-US" sz="2400" dirty="0">
                <a:solidFill>
                  <a:schemeClr val="bg1"/>
                </a:solidFill>
                <a:latin typeface="Alegreya Sans Medium" panose="00000600000000000000" pitchFamily="50" charset="0"/>
              </a:rPr>
              <a:t>Please connect with your smartphone below to participate in our class activities</a:t>
            </a:r>
          </a:p>
        </p:txBody>
      </p:sp>
      <p:pic>
        <p:nvPicPr>
          <p:cNvPr id="7" name="Picture 6" descr="Qr code&#10;&#10;Description automatically generated">
            <a:extLst>
              <a:ext uri="{FF2B5EF4-FFF2-40B4-BE49-F238E27FC236}">
                <a16:creationId xmlns:a16="http://schemas.microsoft.com/office/drawing/2014/main" id="{803A3C99-3083-47A3-91A9-10C30D60F8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1539" y="2807111"/>
            <a:ext cx="2438400" cy="2438400"/>
          </a:xfrm>
          <a:prstGeom prst="rect">
            <a:avLst/>
          </a:prstGeom>
        </p:spPr>
      </p:pic>
    </p:spTree>
    <p:extLst>
      <p:ext uri="{BB962C8B-B14F-4D97-AF65-F5344CB8AC3E}">
        <p14:creationId xmlns:p14="http://schemas.microsoft.com/office/powerpoint/2010/main" val="227661005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32" y="-14756635"/>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5618576" y="-9307350"/>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7409728" y="-6475996"/>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7409728" y="-6285846"/>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4323108" y="-7594666"/>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7189391" y="-5371560"/>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4620885" y="-5590983"/>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4008326" y="-5749058"/>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4979189" y="-6898250"/>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5823343" y="-554098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5278159" y="-5644166"/>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4799689" y="-170658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4311756" y="-2035172"/>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4621060" y="-2798153"/>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4153379" y="-3101972"/>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5052946" y="-3211323"/>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4966265" y="-351158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4581699" y="-3799439"/>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6140246" y="-3618534"/>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421638" y="-2225703"/>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3496894" y="710908"/>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2354464" y="-693455"/>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2926066" y="-47841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2219407" y="-1074042"/>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3156160" y="-85900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2571052" y="-1459727"/>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3366846" y="-125504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3431190" y="-1610617"/>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3758826" y="-132546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3319052" y="-1156546"/>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3848133" y="-100815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824396" y="255964"/>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4719635" y="1808794"/>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5662119" y="1373095"/>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5676190" y="137309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4719635" y="-1362478"/>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4244121" y="-1364577"/>
            <a:ext cx="1205925" cy="369332"/>
          </a:xfrm>
          <a:prstGeom prst="rect">
            <a:avLst/>
          </a:prstGeom>
          <a:noFill/>
        </p:spPr>
        <p:txBody>
          <a:bodyPr wrap="square" rtlCol="0">
            <a:spAutoFit/>
          </a:bodyPr>
          <a:lstStyle/>
          <a:p>
            <a:r>
              <a:rPr lang="en-US" b="1" dirty="0"/>
              <a:t>Jerusalem</a:t>
            </a:r>
          </a:p>
        </p:txBody>
      </p:sp>
      <p:sp>
        <p:nvSpPr>
          <p:cNvPr id="62" name="Oval 61">
            <a:extLst>
              <a:ext uri="{FF2B5EF4-FFF2-40B4-BE49-F238E27FC236}">
                <a16:creationId xmlns:a16="http://schemas.microsoft.com/office/drawing/2014/main" id="{D0AC622B-7EDB-46DE-AC83-EE5B78AE16FD}"/>
              </a:ext>
            </a:extLst>
          </p:cNvPr>
          <p:cNvSpPr/>
          <p:nvPr/>
        </p:nvSpPr>
        <p:spPr>
          <a:xfrm>
            <a:off x="4845375" y="-925601"/>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4641064" y="-949581"/>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6867538" y="-7418269"/>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5028026" y="-606126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4055874" y="-6241057"/>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5232560" y="-656220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4546479" y="-6729425"/>
            <a:ext cx="782664" cy="369332"/>
          </a:xfrm>
          <a:prstGeom prst="rect">
            <a:avLst/>
          </a:prstGeom>
          <a:noFill/>
        </p:spPr>
        <p:txBody>
          <a:bodyPr wrap="square" rtlCol="0">
            <a:spAutoFit/>
          </a:bodyPr>
          <a:lstStyle/>
          <a:p>
            <a:r>
              <a:rPr lang="en-US" b="1" dirty="0"/>
              <a:t>Sidon</a:t>
            </a:r>
          </a:p>
        </p:txBody>
      </p:sp>
      <p:sp>
        <p:nvSpPr>
          <p:cNvPr id="72" name="TextBox 71">
            <a:extLst>
              <a:ext uri="{FF2B5EF4-FFF2-40B4-BE49-F238E27FC236}">
                <a16:creationId xmlns:a16="http://schemas.microsoft.com/office/drawing/2014/main" id="{FB829383-D4B6-4649-AF71-523C9DA69DE5}"/>
              </a:ext>
            </a:extLst>
          </p:cNvPr>
          <p:cNvSpPr txBox="1"/>
          <p:nvPr/>
        </p:nvSpPr>
        <p:spPr>
          <a:xfrm>
            <a:off x="5970125" y="2178126"/>
            <a:ext cx="3276802" cy="2862322"/>
          </a:xfrm>
          <a:prstGeom prst="rect">
            <a:avLst/>
          </a:prstGeom>
          <a:noFill/>
        </p:spPr>
        <p:txBody>
          <a:bodyPr wrap="square">
            <a:spAutoFit/>
          </a:bodyPr>
          <a:lstStyle/>
          <a:p>
            <a:pPr algn="ctr"/>
            <a:r>
              <a:rPr lang="en-US" sz="2000" b="1" i="0" dirty="0">
                <a:solidFill>
                  <a:srgbClr val="0A0A0A"/>
                </a:solidFill>
                <a:effectLst/>
                <a:latin typeface="Alegreya Sans Medium" panose="00000600000000000000" pitchFamily="50" charset="0"/>
              </a:rPr>
              <a:t>…Because he pursued his brother with the sword, While he stifled his compassion; His anger also tore continually, And he maintained his fury forever. So I will send fire upon </a:t>
            </a:r>
            <a:r>
              <a:rPr lang="en-US" sz="2000" b="1" i="0" dirty="0" err="1">
                <a:solidFill>
                  <a:srgbClr val="0A0A0A"/>
                </a:solidFill>
                <a:effectLst/>
                <a:latin typeface="Alegreya Sans Medium" panose="00000600000000000000" pitchFamily="50" charset="0"/>
              </a:rPr>
              <a:t>Teman</a:t>
            </a:r>
            <a:r>
              <a:rPr lang="en-US" sz="2000" b="1" i="0" dirty="0">
                <a:solidFill>
                  <a:srgbClr val="0A0A0A"/>
                </a:solidFill>
                <a:effectLst/>
                <a:latin typeface="Alegreya Sans Medium" panose="00000600000000000000" pitchFamily="50" charset="0"/>
              </a:rPr>
              <a:t> And it will consume the citadels of </a:t>
            </a:r>
            <a:r>
              <a:rPr lang="en-US" sz="2000" b="1" i="0" dirty="0" err="1">
                <a:solidFill>
                  <a:srgbClr val="0A0A0A"/>
                </a:solidFill>
                <a:effectLst/>
                <a:latin typeface="Alegreya Sans Medium" panose="00000600000000000000" pitchFamily="50" charset="0"/>
              </a:rPr>
              <a:t>Bozrah</a:t>
            </a:r>
            <a:r>
              <a:rPr lang="en-US" sz="2000" b="1" i="0" dirty="0">
                <a:solidFill>
                  <a:srgbClr val="0A0A0A"/>
                </a:solidFill>
                <a:effectLst/>
                <a:latin typeface="Alegreya Sans Medium" panose="00000600000000000000" pitchFamily="50" charset="0"/>
              </a:rPr>
              <a:t>.</a:t>
            </a:r>
            <a:endParaRPr lang="en-US" sz="2000" b="1" dirty="0">
              <a:latin typeface="Alegreya Sans Medium" panose="00000600000000000000" pitchFamily="50" charset="0"/>
            </a:endParaRPr>
          </a:p>
        </p:txBody>
      </p:sp>
    </p:spTree>
    <p:extLst>
      <p:ext uri="{BB962C8B-B14F-4D97-AF65-F5344CB8AC3E}">
        <p14:creationId xmlns:p14="http://schemas.microsoft.com/office/powerpoint/2010/main" val="261270988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50" grpId="0"/>
      <p:bldP spid="51" grpId="0"/>
      <p:bldP spid="52" grpId="0" animBg="1"/>
      <p:bldP spid="7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16931" y="-8716789"/>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2528177" y="-3267504"/>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4319329" y="-436150"/>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4319329" y="-246000"/>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1232709" y="-1554820"/>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4098992" y="668286"/>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1530486" y="448863"/>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917927" y="290788"/>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1888790" y="-858404"/>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2732944" y="49886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2187760" y="395680"/>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1709290" y="433326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1221357" y="4004674"/>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1530661" y="3241693"/>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1062980" y="2937874"/>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1962547" y="2828523"/>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1875866" y="252825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1491300" y="2240407"/>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3049847" y="2421312"/>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668761" y="3814143"/>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406495" y="6750754"/>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735935" y="5346391"/>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164333" y="556143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870992" y="4965804"/>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65761" y="5180844"/>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519347" y="4580119"/>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276447" y="478480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340791" y="4429229"/>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668427" y="471438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228653" y="4883300"/>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757734" y="503169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266003" y="6295810"/>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1629236" y="7848640"/>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2571720" y="7412941"/>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2585791" y="741294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21BC6EA0-0A00-4F4F-AA17-7CD7CF5CEE44}"/>
              </a:ext>
            </a:extLst>
          </p:cNvPr>
          <p:cNvSpPr/>
          <p:nvPr/>
        </p:nvSpPr>
        <p:spPr>
          <a:xfrm>
            <a:off x="3317323" y="3591168"/>
            <a:ext cx="1406834" cy="1526046"/>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1629236" y="4677368"/>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1153722" y="4675269"/>
            <a:ext cx="1205925" cy="369332"/>
          </a:xfrm>
          <a:prstGeom prst="rect">
            <a:avLst/>
          </a:prstGeom>
          <a:noFill/>
        </p:spPr>
        <p:txBody>
          <a:bodyPr wrap="square" rtlCol="0">
            <a:spAutoFit/>
          </a:bodyPr>
          <a:lstStyle/>
          <a:p>
            <a:r>
              <a:rPr lang="en-US" b="1" dirty="0"/>
              <a:t>Jerusalem</a:t>
            </a:r>
          </a:p>
        </p:txBody>
      </p:sp>
      <p:sp>
        <p:nvSpPr>
          <p:cNvPr id="58" name="TextBox 57">
            <a:extLst>
              <a:ext uri="{FF2B5EF4-FFF2-40B4-BE49-F238E27FC236}">
                <a16:creationId xmlns:a16="http://schemas.microsoft.com/office/drawing/2014/main" id="{35E0159B-E282-4087-9258-5443F114D20C}"/>
              </a:ext>
            </a:extLst>
          </p:cNvPr>
          <p:cNvSpPr txBox="1"/>
          <p:nvPr/>
        </p:nvSpPr>
        <p:spPr>
          <a:xfrm>
            <a:off x="3442053" y="4169525"/>
            <a:ext cx="1313878" cy="369332"/>
          </a:xfrm>
          <a:prstGeom prst="rect">
            <a:avLst/>
          </a:prstGeom>
          <a:noFill/>
        </p:spPr>
        <p:txBody>
          <a:bodyPr wrap="square" rtlCol="0">
            <a:spAutoFit/>
          </a:bodyPr>
          <a:lstStyle/>
          <a:p>
            <a:pPr algn="ctr"/>
            <a:r>
              <a:rPr lang="en-US" b="1" cap="all" spc="300" dirty="0"/>
              <a:t>Ammon</a:t>
            </a:r>
          </a:p>
        </p:txBody>
      </p:sp>
      <p:sp>
        <p:nvSpPr>
          <p:cNvPr id="59" name="TextBox 58">
            <a:extLst>
              <a:ext uri="{FF2B5EF4-FFF2-40B4-BE49-F238E27FC236}">
                <a16:creationId xmlns:a16="http://schemas.microsoft.com/office/drawing/2014/main" id="{E606AA16-D5C1-4DF8-B6E2-1FDD61C1C0F7}"/>
              </a:ext>
            </a:extLst>
          </p:cNvPr>
          <p:cNvSpPr txBox="1"/>
          <p:nvPr/>
        </p:nvSpPr>
        <p:spPr>
          <a:xfrm>
            <a:off x="3599736" y="4483893"/>
            <a:ext cx="921847" cy="338554"/>
          </a:xfrm>
          <a:prstGeom prst="rect">
            <a:avLst/>
          </a:prstGeom>
          <a:noFill/>
        </p:spPr>
        <p:txBody>
          <a:bodyPr wrap="square" rtlCol="0">
            <a:spAutoFit/>
          </a:bodyPr>
          <a:lstStyle/>
          <a:p>
            <a:r>
              <a:rPr lang="en-US" sz="1600" b="1" dirty="0"/>
              <a:t>Rabbah</a:t>
            </a:r>
          </a:p>
        </p:txBody>
      </p:sp>
      <p:sp>
        <p:nvSpPr>
          <p:cNvPr id="60" name="Oval 59">
            <a:extLst>
              <a:ext uri="{FF2B5EF4-FFF2-40B4-BE49-F238E27FC236}">
                <a16:creationId xmlns:a16="http://schemas.microsoft.com/office/drawing/2014/main" id="{71CCA202-BABE-450C-83B9-19779B0968DE}"/>
              </a:ext>
            </a:extLst>
          </p:cNvPr>
          <p:cNvSpPr/>
          <p:nvPr/>
        </p:nvSpPr>
        <p:spPr>
          <a:xfrm>
            <a:off x="3574737" y="462135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D0AC622B-7EDB-46DE-AC83-EE5B78AE16FD}"/>
              </a:ext>
            </a:extLst>
          </p:cNvPr>
          <p:cNvSpPr/>
          <p:nvPr/>
        </p:nvSpPr>
        <p:spPr>
          <a:xfrm>
            <a:off x="1754976" y="5114245"/>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1550665" y="5090265"/>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3777139" y="-1378423"/>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1937627" y="-2141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965475" y="-201211"/>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2142161" y="-52235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1456080" y="-689579"/>
            <a:ext cx="782664" cy="369332"/>
          </a:xfrm>
          <a:prstGeom prst="rect">
            <a:avLst/>
          </a:prstGeom>
          <a:noFill/>
        </p:spPr>
        <p:txBody>
          <a:bodyPr wrap="square" rtlCol="0">
            <a:spAutoFit/>
          </a:bodyPr>
          <a:lstStyle/>
          <a:p>
            <a:r>
              <a:rPr lang="en-US" b="1" dirty="0"/>
              <a:t>Sidon</a:t>
            </a:r>
          </a:p>
        </p:txBody>
      </p:sp>
      <p:sp>
        <p:nvSpPr>
          <p:cNvPr id="72" name="TextBox 71">
            <a:extLst>
              <a:ext uri="{FF2B5EF4-FFF2-40B4-BE49-F238E27FC236}">
                <a16:creationId xmlns:a16="http://schemas.microsoft.com/office/drawing/2014/main" id="{8C731ECC-D2CB-420E-A93A-3D7D845A1A68}"/>
              </a:ext>
            </a:extLst>
          </p:cNvPr>
          <p:cNvSpPr txBox="1"/>
          <p:nvPr/>
        </p:nvSpPr>
        <p:spPr>
          <a:xfrm>
            <a:off x="5170277" y="1045048"/>
            <a:ext cx="3885502" cy="4154984"/>
          </a:xfrm>
          <a:prstGeom prst="rect">
            <a:avLst/>
          </a:prstGeom>
          <a:noFill/>
        </p:spPr>
        <p:txBody>
          <a:bodyPr wrap="square">
            <a:spAutoFit/>
          </a:bodyPr>
          <a:lstStyle/>
          <a:p>
            <a:pPr algn="ctr"/>
            <a:r>
              <a:rPr lang="en-US" sz="2400" b="1" i="0" dirty="0">
                <a:solidFill>
                  <a:srgbClr val="0A0A0A"/>
                </a:solidFill>
                <a:effectLst/>
                <a:latin typeface="Alegreya Sans Medium" panose="00000600000000000000" pitchFamily="50" charset="0"/>
              </a:rPr>
              <a:t>…Because they ripped open the pregnant women of Gilead In order to enlarge their borders. So I will kindle a fire on the wall of Rabbah And it will consume her citadels Amid war cries on the day of battle, And a storm on the day of tempest. Their king will go into exile, He and his princes together…</a:t>
            </a:r>
            <a:endParaRPr lang="en-US" sz="2400" b="1" dirty="0">
              <a:latin typeface="Alegreya Sans Medium" panose="00000600000000000000" pitchFamily="50" charset="0"/>
            </a:endParaRPr>
          </a:p>
        </p:txBody>
      </p:sp>
    </p:spTree>
    <p:extLst>
      <p:ext uri="{BB962C8B-B14F-4D97-AF65-F5344CB8AC3E}">
        <p14:creationId xmlns:p14="http://schemas.microsoft.com/office/powerpoint/2010/main" val="91406166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p:bldP spid="59" grpId="0"/>
      <p:bldP spid="60" grpId="0" animBg="1"/>
      <p:bldP spid="7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0678" y="-11748750"/>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2624430" y="-6299465"/>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4415582" y="-3468111"/>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4415582" y="-3277961"/>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1328962" y="-4586781"/>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4195245" y="-2363675"/>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1626739" y="-2583098"/>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1014180" y="-2741173"/>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1985043" y="-3890365"/>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2829197" y="-253309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2284013" y="-2636281"/>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1805543" y="130130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1317610" y="972713"/>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1626914" y="209732"/>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1159233" y="-94087"/>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2058800" y="-203438"/>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1972119" y="-50370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1587553" y="-791554"/>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3146100" y="-610649"/>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572508" y="782182"/>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502748" y="3718793"/>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639682" y="2314430"/>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68080" y="252947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774739" y="1933843"/>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162014" y="214888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423094" y="1548158"/>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372700" y="175284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437044" y="1397268"/>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764680" y="168242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324906" y="1851339"/>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853987" y="199973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169750" y="3263849"/>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1725489" y="4816679"/>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2667973" y="4380980"/>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2682044" y="438098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01732738-3D66-4CEC-8E12-E0DB89C8FABE}"/>
              </a:ext>
            </a:extLst>
          </p:cNvPr>
          <p:cNvSpPr/>
          <p:nvPr/>
        </p:nvSpPr>
        <p:spPr>
          <a:xfrm>
            <a:off x="2270539" y="2616433"/>
            <a:ext cx="2106813" cy="2008094"/>
          </a:xfrm>
          <a:custGeom>
            <a:avLst/>
            <a:gdLst>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2211 w 2109694"/>
              <a:gd name="connsiteY49" fmla="*/ 145228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18408 w 2109694"/>
              <a:gd name="connsiteY32" fmla="*/ 459628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20570 w 2110641"/>
              <a:gd name="connsiteY0" fmla="*/ 2008094 h 2008094"/>
              <a:gd name="connsiteX1" fmla="*/ 2044899 w 2110641"/>
              <a:gd name="connsiteY1" fmla="*/ 1272988 h 2008094"/>
              <a:gd name="connsiteX2" fmla="*/ 2110641 w 2110641"/>
              <a:gd name="connsiteY2" fmla="*/ 209177 h 2008094"/>
              <a:gd name="connsiteX3" fmla="*/ 1907441 w 2110641"/>
              <a:gd name="connsiteY3" fmla="*/ 209177 h 2008094"/>
              <a:gd name="connsiteX4" fmla="*/ 1817794 w 2110641"/>
              <a:gd name="connsiteY4" fmla="*/ 131483 h 2008094"/>
              <a:gd name="connsiteX5" fmla="*/ 1746076 w 2110641"/>
              <a:gd name="connsiteY5" fmla="*/ 137459 h 2008094"/>
              <a:gd name="connsiteX6" fmla="*/ 1626547 w 2110641"/>
              <a:gd name="connsiteY6" fmla="*/ 251012 h 2008094"/>
              <a:gd name="connsiteX7" fmla="*/ 1530923 w 2110641"/>
              <a:gd name="connsiteY7" fmla="*/ 251012 h 2008094"/>
              <a:gd name="connsiteX8" fmla="*/ 1495064 w 2110641"/>
              <a:gd name="connsiteY8" fmla="*/ 215153 h 2008094"/>
              <a:gd name="connsiteX9" fmla="*/ 1447252 w 2110641"/>
              <a:gd name="connsiteY9" fmla="*/ 233083 h 2008094"/>
              <a:gd name="connsiteX10" fmla="*/ 1399441 w 2110641"/>
              <a:gd name="connsiteY10" fmla="*/ 167341 h 2008094"/>
              <a:gd name="connsiteX11" fmla="*/ 1256005 w 2110641"/>
              <a:gd name="connsiteY11" fmla="*/ 137459 h 2008094"/>
              <a:gd name="connsiteX12" fmla="*/ 1166358 w 2110641"/>
              <a:gd name="connsiteY12" fmla="*/ 179294 h 2008094"/>
              <a:gd name="connsiteX13" fmla="*/ 1004994 w 2110641"/>
              <a:gd name="connsiteY13" fmla="*/ 65741 h 2008094"/>
              <a:gd name="connsiteX14" fmla="*/ 921323 w 2110641"/>
              <a:gd name="connsiteY14" fmla="*/ 59765 h 2008094"/>
              <a:gd name="connsiteX15" fmla="*/ 849605 w 2110641"/>
              <a:gd name="connsiteY15" fmla="*/ 29883 h 2008094"/>
              <a:gd name="connsiteX16" fmla="*/ 712147 w 2110641"/>
              <a:gd name="connsiteY16" fmla="*/ 35859 h 2008094"/>
              <a:gd name="connsiteX17" fmla="*/ 622499 w 2110641"/>
              <a:gd name="connsiteY17" fmla="*/ 77694 h 2008094"/>
              <a:gd name="connsiteX18" fmla="*/ 538829 w 2110641"/>
              <a:gd name="connsiteY18" fmla="*/ 65741 h 2008094"/>
              <a:gd name="connsiteX19" fmla="*/ 365511 w 2110641"/>
              <a:gd name="connsiteY19" fmla="*/ 0 h 2008094"/>
              <a:gd name="connsiteX20" fmla="*/ 359535 w 2110641"/>
              <a:gd name="connsiteY20" fmla="*/ 53788 h 2008094"/>
              <a:gd name="connsiteX21" fmla="*/ 359535 w 2110641"/>
              <a:gd name="connsiteY21" fmla="*/ 131483 h 2008094"/>
              <a:gd name="connsiteX22" fmla="*/ 335629 w 2110641"/>
              <a:gd name="connsiteY22" fmla="*/ 173318 h 2008094"/>
              <a:gd name="connsiteX23" fmla="*/ 299770 w 2110641"/>
              <a:gd name="connsiteY23" fmla="*/ 209177 h 2008094"/>
              <a:gd name="connsiteX24" fmla="*/ 323676 w 2110641"/>
              <a:gd name="connsiteY24" fmla="*/ 239059 h 2008094"/>
              <a:gd name="connsiteX25" fmla="*/ 323676 w 2110641"/>
              <a:gd name="connsiteY25" fmla="*/ 292847 h 2008094"/>
              <a:gd name="connsiteX26" fmla="*/ 311723 w 2110641"/>
              <a:gd name="connsiteY26" fmla="*/ 334683 h 2008094"/>
              <a:gd name="connsiteX27" fmla="*/ 275864 w 2110641"/>
              <a:gd name="connsiteY27" fmla="*/ 436283 h 2008094"/>
              <a:gd name="connsiteX28" fmla="*/ 222076 w 2110641"/>
              <a:gd name="connsiteY28" fmla="*/ 472141 h 2008094"/>
              <a:gd name="connsiteX29" fmla="*/ 186217 w 2110641"/>
              <a:gd name="connsiteY29" fmla="*/ 430306 h 2008094"/>
              <a:gd name="connsiteX30" fmla="*/ 198170 w 2110641"/>
              <a:gd name="connsiteY30" fmla="*/ 358588 h 2008094"/>
              <a:gd name="connsiteX31" fmla="*/ 192194 w 2110641"/>
              <a:gd name="connsiteY31" fmla="*/ 322730 h 2008094"/>
              <a:gd name="connsiteX32" fmla="*/ 119355 w 2110641"/>
              <a:gd name="connsiteY32" fmla="*/ 459628 h 2008094"/>
              <a:gd name="connsiteX33" fmla="*/ 947 w 2110641"/>
              <a:gd name="connsiteY33" fmla="*/ 573741 h 2008094"/>
              <a:gd name="connsiteX34" fmla="*/ 66688 w 2110641"/>
              <a:gd name="connsiteY34" fmla="*/ 669365 h 2008094"/>
              <a:gd name="connsiteX35" fmla="*/ 120476 w 2110641"/>
              <a:gd name="connsiteY35" fmla="*/ 735106 h 2008094"/>
              <a:gd name="connsiteX36" fmla="*/ 222076 w 2110641"/>
              <a:gd name="connsiteY36" fmla="*/ 717177 h 2008094"/>
              <a:gd name="connsiteX37" fmla="*/ 257935 w 2110641"/>
              <a:gd name="connsiteY37" fmla="*/ 818777 h 2008094"/>
              <a:gd name="connsiteX38" fmla="*/ 222076 w 2110641"/>
              <a:gd name="connsiteY38" fmla="*/ 890494 h 2008094"/>
              <a:gd name="connsiteX39" fmla="*/ 198170 w 2110641"/>
              <a:gd name="connsiteY39" fmla="*/ 950259 h 2008094"/>
              <a:gd name="connsiteX40" fmla="*/ 234029 w 2110641"/>
              <a:gd name="connsiteY40" fmla="*/ 980141 h 2008094"/>
              <a:gd name="connsiteX41" fmla="*/ 198170 w 2110641"/>
              <a:gd name="connsiteY41" fmla="*/ 1039906 h 2008094"/>
              <a:gd name="connsiteX42" fmla="*/ 102547 w 2110641"/>
              <a:gd name="connsiteY42" fmla="*/ 1099671 h 2008094"/>
              <a:gd name="connsiteX43" fmla="*/ 162311 w 2110641"/>
              <a:gd name="connsiteY43" fmla="*/ 1249083 h 2008094"/>
              <a:gd name="connsiteX44" fmla="*/ 263911 w 2110641"/>
              <a:gd name="connsiteY44" fmla="*/ 1243106 h 2008094"/>
              <a:gd name="connsiteX45" fmla="*/ 347582 w 2110641"/>
              <a:gd name="connsiteY45" fmla="*/ 1320800 h 2008094"/>
              <a:gd name="connsiteX46" fmla="*/ 592617 w 2110641"/>
              <a:gd name="connsiteY46" fmla="*/ 1326777 h 2008094"/>
              <a:gd name="connsiteX47" fmla="*/ 712147 w 2110641"/>
              <a:gd name="connsiteY47" fmla="*/ 1362635 h 2008094"/>
              <a:gd name="connsiteX48" fmla="*/ 855582 w 2110641"/>
              <a:gd name="connsiteY48" fmla="*/ 1440330 h 2008094"/>
              <a:gd name="connsiteX49" fmla="*/ 966333 w 2110641"/>
              <a:gd name="connsiteY49" fmla="*/ 1471333 h 2008094"/>
              <a:gd name="connsiteX50" fmla="*/ 1046829 w 2110641"/>
              <a:gd name="connsiteY50" fmla="*/ 1553883 h 2008094"/>
              <a:gd name="connsiteX51" fmla="*/ 1112570 w 2110641"/>
              <a:gd name="connsiteY51" fmla="*/ 1613647 h 2008094"/>
              <a:gd name="connsiteX52" fmla="*/ 1208194 w 2110641"/>
              <a:gd name="connsiteY52" fmla="*/ 1607671 h 2008094"/>
              <a:gd name="connsiteX53" fmla="*/ 1202217 w 2110641"/>
              <a:gd name="connsiteY53" fmla="*/ 1703294 h 2008094"/>
              <a:gd name="connsiteX54" fmla="*/ 1279911 w 2110641"/>
              <a:gd name="connsiteY54" fmla="*/ 1733177 h 2008094"/>
              <a:gd name="connsiteX55" fmla="*/ 1345652 w 2110641"/>
              <a:gd name="connsiteY55" fmla="*/ 1822824 h 2008094"/>
              <a:gd name="connsiteX56" fmla="*/ 1447252 w 2110641"/>
              <a:gd name="connsiteY56" fmla="*/ 1828800 h 2008094"/>
              <a:gd name="connsiteX57" fmla="*/ 1620570 w 2110641"/>
              <a:gd name="connsiteY57" fmla="*/ 2008094 h 2008094"/>
              <a:gd name="connsiteX0" fmla="*/ 1620306 w 2110377"/>
              <a:gd name="connsiteY0" fmla="*/ 2008094 h 2008094"/>
              <a:gd name="connsiteX1" fmla="*/ 2044635 w 2110377"/>
              <a:gd name="connsiteY1" fmla="*/ 1272988 h 2008094"/>
              <a:gd name="connsiteX2" fmla="*/ 2110377 w 2110377"/>
              <a:gd name="connsiteY2" fmla="*/ 209177 h 2008094"/>
              <a:gd name="connsiteX3" fmla="*/ 1907177 w 2110377"/>
              <a:gd name="connsiteY3" fmla="*/ 209177 h 2008094"/>
              <a:gd name="connsiteX4" fmla="*/ 1817530 w 2110377"/>
              <a:gd name="connsiteY4" fmla="*/ 131483 h 2008094"/>
              <a:gd name="connsiteX5" fmla="*/ 1745812 w 2110377"/>
              <a:gd name="connsiteY5" fmla="*/ 137459 h 2008094"/>
              <a:gd name="connsiteX6" fmla="*/ 1626283 w 2110377"/>
              <a:gd name="connsiteY6" fmla="*/ 251012 h 2008094"/>
              <a:gd name="connsiteX7" fmla="*/ 1530659 w 2110377"/>
              <a:gd name="connsiteY7" fmla="*/ 251012 h 2008094"/>
              <a:gd name="connsiteX8" fmla="*/ 1494800 w 2110377"/>
              <a:gd name="connsiteY8" fmla="*/ 215153 h 2008094"/>
              <a:gd name="connsiteX9" fmla="*/ 1446988 w 2110377"/>
              <a:gd name="connsiteY9" fmla="*/ 233083 h 2008094"/>
              <a:gd name="connsiteX10" fmla="*/ 1399177 w 2110377"/>
              <a:gd name="connsiteY10" fmla="*/ 167341 h 2008094"/>
              <a:gd name="connsiteX11" fmla="*/ 1255741 w 2110377"/>
              <a:gd name="connsiteY11" fmla="*/ 137459 h 2008094"/>
              <a:gd name="connsiteX12" fmla="*/ 1166094 w 2110377"/>
              <a:gd name="connsiteY12" fmla="*/ 179294 h 2008094"/>
              <a:gd name="connsiteX13" fmla="*/ 1004730 w 2110377"/>
              <a:gd name="connsiteY13" fmla="*/ 65741 h 2008094"/>
              <a:gd name="connsiteX14" fmla="*/ 921059 w 2110377"/>
              <a:gd name="connsiteY14" fmla="*/ 59765 h 2008094"/>
              <a:gd name="connsiteX15" fmla="*/ 849341 w 2110377"/>
              <a:gd name="connsiteY15" fmla="*/ 29883 h 2008094"/>
              <a:gd name="connsiteX16" fmla="*/ 711883 w 2110377"/>
              <a:gd name="connsiteY16" fmla="*/ 35859 h 2008094"/>
              <a:gd name="connsiteX17" fmla="*/ 622235 w 2110377"/>
              <a:gd name="connsiteY17" fmla="*/ 77694 h 2008094"/>
              <a:gd name="connsiteX18" fmla="*/ 538565 w 2110377"/>
              <a:gd name="connsiteY18" fmla="*/ 65741 h 2008094"/>
              <a:gd name="connsiteX19" fmla="*/ 365247 w 2110377"/>
              <a:gd name="connsiteY19" fmla="*/ 0 h 2008094"/>
              <a:gd name="connsiteX20" fmla="*/ 359271 w 2110377"/>
              <a:gd name="connsiteY20" fmla="*/ 53788 h 2008094"/>
              <a:gd name="connsiteX21" fmla="*/ 359271 w 2110377"/>
              <a:gd name="connsiteY21" fmla="*/ 131483 h 2008094"/>
              <a:gd name="connsiteX22" fmla="*/ 335365 w 2110377"/>
              <a:gd name="connsiteY22" fmla="*/ 173318 h 2008094"/>
              <a:gd name="connsiteX23" fmla="*/ 299506 w 2110377"/>
              <a:gd name="connsiteY23" fmla="*/ 209177 h 2008094"/>
              <a:gd name="connsiteX24" fmla="*/ 323412 w 2110377"/>
              <a:gd name="connsiteY24" fmla="*/ 239059 h 2008094"/>
              <a:gd name="connsiteX25" fmla="*/ 323412 w 2110377"/>
              <a:gd name="connsiteY25" fmla="*/ 292847 h 2008094"/>
              <a:gd name="connsiteX26" fmla="*/ 311459 w 2110377"/>
              <a:gd name="connsiteY26" fmla="*/ 334683 h 2008094"/>
              <a:gd name="connsiteX27" fmla="*/ 275600 w 2110377"/>
              <a:gd name="connsiteY27" fmla="*/ 436283 h 2008094"/>
              <a:gd name="connsiteX28" fmla="*/ 221812 w 2110377"/>
              <a:gd name="connsiteY28" fmla="*/ 472141 h 2008094"/>
              <a:gd name="connsiteX29" fmla="*/ 185953 w 2110377"/>
              <a:gd name="connsiteY29" fmla="*/ 430306 h 2008094"/>
              <a:gd name="connsiteX30" fmla="*/ 197906 w 2110377"/>
              <a:gd name="connsiteY30" fmla="*/ 358588 h 2008094"/>
              <a:gd name="connsiteX31" fmla="*/ 191930 w 2110377"/>
              <a:gd name="connsiteY31" fmla="*/ 322730 h 2008094"/>
              <a:gd name="connsiteX32" fmla="*/ 119091 w 2110377"/>
              <a:gd name="connsiteY32" fmla="*/ 459628 h 2008094"/>
              <a:gd name="connsiteX33" fmla="*/ 683 w 2110377"/>
              <a:gd name="connsiteY33" fmla="*/ 573741 h 2008094"/>
              <a:gd name="connsiteX34" fmla="*/ 72774 w 2110377"/>
              <a:gd name="connsiteY34" fmla="*/ 659840 h 2008094"/>
              <a:gd name="connsiteX35" fmla="*/ 120212 w 2110377"/>
              <a:gd name="connsiteY35" fmla="*/ 735106 h 2008094"/>
              <a:gd name="connsiteX36" fmla="*/ 221812 w 2110377"/>
              <a:gd name="connsiteY36" fmla="*/ 717177 h 2008094"/>
              <a:gd name="connsiteX37" fmla="*/ 257671 w 2110377"/>
              <a:gd name="connsiteY37" fmla="*/ 818777 h 2008094"/>
              <a:gd name="connsiteX38" fmla="*/ 221812 w 2110377"/>
              <a:gd name="connsiteY38" fmla="*/ 890494 h 2008094"/>
              <a:gd name="connsiteX39" fmla="*/ 197906 w 2110377"/>
              <a:gd name="connsiteY39" fmla="*/ 950259 h 2008094"/>
              <a:gd name="connsiteX40" fmla="*/ 233765 w 2110377"/>
              <a:gd name="connsiteY40" fmla="*/ 980141 h 2008094"/>
              <a:gd name="connsiteX41" fmla="*/ 197906 w 2110377"/>
              <a:gd name="connsiteY41" fmla="*/ 1039906 h 2008094"/>
              <a:gd name="connsiteX42" fmla="*/ 102283 w 2110377"/>
              <a:gd name="connsiteY42" fmla="*/ 1099671 h 2008094"/>
              <a:gd name="connsiteX43" fmla="*/ 162047 w 2110377"/>
              <a:gd name="connsiteY43" fmla="*/ 1249083 h 2008094"/>
              <a:gd name="connsiteX44" fmla="*/ 263647 w 2110377"/>
              <a:gd name="connsiteY44" fmla="*/ 1243106 h 2008094"/>
              <a:gd name="connsiteX45" fmla="*/ 347318 w 2110377"/>
              <a:gd name="connsiteY45" fmla="*/ 1320800 h 2008094"/>
              <a:gd name="connsiteX46" fmla="*/ 592353 w 2110377"/>
              <a:gd name="connsiteY46" fmla="*/ 1326777 h 2008094"/>
              <a:gd name="connsiteX47" fmla="*/ 711883 w 2110377"/>
              <a:gd name="connsiteY47" fmla="*/ 1362635 h 2008094"/>
              <a:gd name="connsiteX48" fmla="*/ 855318 w 2110377"/>
              <a:gd name="connsiteY48" fmla="*/ 1440330 h 2008094"/>
              <a:gd name="connsiteX49" fmla="*/ 966069 w 2110377"/>
              <a:gd name="connsiteY49" fmla="*/ 1471333 h 2008094"/>
              <a:gd name="connsiteX50" fmla="*/ 1046565 w 2110377"/>
              <a:gd name="connsiteY50" fmla="*/ 1553883 h 2008094"/>
              <a:gd name="connsiteX51" fmla="*/ 1112306 w 2110377"/>
              <a:gd name="connsiteY51" fmla="*/ 1613647 h 2008094"/>
              <a:gd name="connsiteX52" fmla="*/ 1207930 w 2110377"/>
              <a:gd name="connsiteY52" fmla="*/ 1607671 h 2008094"/>
              <a:gd name="connsiteX53" fmla="*/ 1201953 w 2110377"/>
              <a:gd name="connsiteY53" fmla="*/ 1703294 h 2008094"/>
              <a:gd name="connsiteX54" fmla="*/ 1279647 w 2110377"/>
              <a:gd name="connsiteY54" fmla="*/ 1733177 h 2008094"/>
              <a:gd name="connsiteX55" fmla="*/ 1345388 w 2110377"/>
              <a:gd name="connsiteY55" fmla="*/ 1822824 h 2008094"/>
              <a:gd name="connsiteX56" fmla="*/ 1446988 w 2110377"/>
              <a:gd name="connsiteY56" fmla="*/ 1828800 h 2008094"/>
              <a:gd name="connsiteX57" fmla="*/ 1620306 w 2110377"/>
              <a:gd name="connsiteY57" fmla="*/ 2008094 h 2008094"/>
              <a:gd name="connsiteX0" fmla="*/ 1620267 w 2110338"/>
              <a:gd name="connsiteY0" fmla="*/ 2008094 h 2008094"/>
              <a:gd name="connsiteX1" fmla="*/ 2044596 w 2110338"/>
              <a:gd name="connsiteY1" fmla="*/ 1272988 h 2008094"/>
              <a:gd name="connsiteX2" fmla="*/ 2110338 w 2110338"/>
              <a:gd name="connsiteY2" fmla="*/ 209177 h 2008094"/>
              <a:gd name="connsiteX3" fmla="*/ 1907138 w 2110338"/>
              <a:gd name="connsiteY3" fmla="*/ 209177 h 2008094"/>
              <a:gd name="connsiteX4" fmla="*/ 1817491 w 2110338"/>
              <a:gd name="connsiteY4" fmla="*/ 131483 h 2008094"/>
              <a:gd name="connsiteX5" fmla="*/ 1745773 w 2110338"/>
              <a:gd name="connsiteY5" fmla="*/ 137459 h 2008094"/>
              <a:gd name="connsiteX6" fmla="*/ 1626244 w 2110338"/>
              <a:gd name="connsiteY6" fmla="*/ 251012 h 2008094"/>
              <a:gd name="connsiteX7" fmla="*/ 1530620 w 2110338"/>
              <a:gd name="connsiteY7" fmla="*/ 251012 h 2008094"/>
              <a:gd name="connsiteX8" fmla="*/ 1494761 w 2110338"/>
              <a:gd name="connsiteY8" fmla="*/ 215153 h 2008094"/>
              <a:gd name="connsiteX9" fmla="*/ 1446949 w 2110338"/>
              <a:gd name="connsiteY9" fmla="*/ 233083 h 2008094"/>
              <a:gd name="connsiteX10" fmla="*/ 1399138 w 2110338"/>
              <a:gd name="connsiteY10" fmla="*/ 167341 h 2008094"/>
              <a:gd name="connsiteX11" fmla="*/ 1255702 w 2110338"/>
              <a:gd name="connsiteY11" fmla="*/ 137459 h 2008094"/>
              <a:gd name="connsiteX12" fmla="*/ 1166055 w 2110338"/>
              <a:gd name="connsiteY12" fmla="*/ 179294 h 2008094"/>
              <a:gd name="connsiteX13" fmla="*/ 1004691 w 2110338"/>
              <a:gd name="connsiteY13" fmla="*/ 65741 h 2008094"/>
              <a:gd name="connsiteX14" fmla="*/ 921020 w 2110338"/>
              <a:gd name="connsiteY14" fmla="*/ 59765 h 2008094"/>
              <a:gd name="connsiteX15" fmla="*/ 849302 w 2110338"/>
              <a:gd name="connsiteY15" fmla="*/ 29883 h 2008094"/>
              <a:gd name="connsiteX16" fmla="*/ 711844 w 2110338"/>
              <a:gd name="connsiteY16" fmla="*/ 35859 h 2008094"/>
              <a:gd name="connsiteX17" fmla="*/ 622196 w 2110338"/>
              <a:gd name="connsiteY17" fmla="*/ 77694 h 2008094"/>
              <a:gd name="connsiteX18" fmla="*/ 538526 w 2110338"/>
              <a:gd name="connsiteY18" fmla="*/ 65741 h 2008094"/>
              <a:gd name="connsiteX19" fmla="*/ 365208 w 2110338"/>
              <a:gd name="connsiteY19" fmla="*/ 0 h 2008094"/>
              <a:gd name="connsiteX20" fmla="*/ 359232 w 2110338"/>
              <a:gd name="connsiteY20" fmla="*/ 53788 h 2008094"/>
              <a:gd name="connsiteX21" fmla="*/ 359232 w 2110338"/>
              <a:gd name="connsiteY21" fmla="*/ 131483 h 2008094"/>
              <a:gd name="connsiteX22" fmla="*/ 335326 w 2110338"/>
              <a:gd name="connsiteY22" fmla="*/ 173318 h 2008094"/>
              <a:gd name="connsiteX23" fmla="*/ 299467 w 2110338"/>
              <a:gd name="connsiteY23" fmla="*/ 209177 h 2008094"/>
              <a:gd name="connsiteX24" fmla="*/ 323373 w 2110338"/>
              <a:gd name="connsiteY24" fmla="*/ 239059 h 2008094"/>
              <a:gd name="connsiteX25" fmla="*/ 323373 w 2110338"/>
              <a:gd name="connsiteY25" fmla="*/ 292847 h 2008094"/>
              <a:gd name="connsiteX26" fmla="*/ 311420 w 2110338"/>
              <a:gd name="connsiteY26" fmla="*/ 334683 h 2008094"/>
              <a:gd name="connsiteX27" fmla="*/ 275561 w 2110338"/>
              <a:gd name="connsiteY27" fmla="*/ 436283 h 2008094"/>
              <a:gd name="connsiteX28" fmla="*/ 221773 w 2110338"/>
              <a:gd name="connsiteY28" fmla="*/ 472141 h 2008094"/>
              <a:gd name="connsiteX29" fmla="*/ 185914 w 2110338"/>
              <a:gd name="connsiteY29" fmla="*/ 430306 h 2008094"/>
              <a:gd name="connsiteX30" fmla="*/ 197867 w 2110338"/>
              <a:gd name="connsiteY30" fmla="*/ 358588 h 2008094"/>
              <a:gd name="connsiteX31" fmla="*/ 191891 w 2110338"/>
              <a:gd name="connsiteY31" fmla="*/ 322730 h 2008094"/>
              <a:gd name="connsiteX32" fmla="*/ 119052 w 2110338"/>
              <a:gd name="connsiteY32" fmla="*/ 459628 h 2008094"/>
              <a:gd name="connsiteX33" fmla="*/ 644 w 2110338"/>
              <a:gd name="connsiteY33" fmla="*/ 573741 h 2008094"/>
              <a:gd name="connsiteX34" fmla="*/ 72735 w 2110338"/>
              <a:gd name="connsiteY34" fmla="*/ 659840 h 2008094"/>
              <a:gd name="connsiteX35" fmla="*/ 120173 w 2110338"/>
              <a:gd name="connsiteY35" fmla="*/ 735106 h 2008094"/>
              <a:gd name="connsiteX36" fmla="*/ 221773 w 2110338"/>
              <a:gd name="connsiteY36" fmla="*/ 717177 h 2008094"/>
              <a:gd name="connsiteX37" fmla="*/ 257632 w 2110338"/>
              <a:gd name="connsiteY37" fmla="*/ 818777 h 2008094"/>
              <a:gd name="connsiteX38" fmla="*/ 221773 w 2110338"/>
              <a:gd name="connsiteY38" fmla="*/ 890494 h 2008094"/>
              <a:gd name="connsiteX39" fmla="*/ 197867 w 2110338"/>
              <a:gd name="connsiteY39" fmla="*/ 950259 h 2008094"/>
              <a:gd name="connsiteX40" fmla="*/ 233726 w 2110338"/>
              <a:gd name="connsiteY40" fmla="*/ 980141 h 2008094"/>
              <a:gd name="connsiteX41" fmla="*/ 197867 w 2110338"/>
              <a:gd name="connsiteY41" fmla="*/ 1039906 h 2008094"/>
              <a:gd name="connsiteX42" fmla="*/ 102244 w 2110338"/>
              <a:gd name="connsiteY42" fmla="*/ 1099671 h 2008094"/>
              <a:gd name="connsiteX43" fmla="*/ 162008 w 2110338"/>
              <a:gd name="connsiteY43" fmla="*/ 1249083 h 2008094"/>
              <a:gd name="connsiteX44" fmla="*/ 263608 w 2110338"/>
              <a:gd name="connsiteY44" fmla="*/ 1243106 h 2008094"/>
              <a:gd name="connsiteX45" fmla="*/ 347279 w 2110338"/>
              <a:gd name="connsiteY45" fmla="*/ 1320800 h 2008094"/>
              <a:gd name="connsiteX46" fmla="*/ 592314 w 2110338"/>
              <a:gd name="connsiteY46" fmla="*/ 1326777 h 2008094"/>
              <a:gd name="connsiteX47" fmla="*/ 711844 w 2110338"/>
              <a:gd name="connsiteY47" fmla="*/ 1362635 h 2008094"/>
              <a:gd name="connsiteX48" fmla="*/ 855279 w 2110338"/>
              <a:gd name="connsiteY48" fmla="*/ 1440330 h 2008094"/>
              <a:gd name="connsiteX49" fmla="*/ 966030 w 2110338"/>
              <a:gd name="connsiteY49" fmla="*/ 1471333 h 2008094"/>
              <a:gd name="connsiteX50" fmla="*/ 1046526 w 2110338"/>
              <a:gd name="connsiteY50" fmla="*/ 1553883 h 2008094"/>
              <a:gd name="connsiteX51" fmla="*/ 1112267 w 2110338"/>
              <a:gd name="connsiteY51" fmla="*/ 1613647 h 2008094"/>
              <a:gd name="connsiteX52" fmla="*/ 1207891 w 2110338"/>
              <a:gd name="connsiteY52" fmla="*/ 1607671 h 2008094"/>
              <a:gd name="connsiteX53" fmla="*/ 1201914 w 2110338"/>
              <a:gd name="connsiteY53" fmla="*/ 1703294 h 2008094"/>
              <a:gd name="connsiteX54" fmla="*/ 1279608 w 2110338"/>
              <a:gd name="connsiteY54" fmla="*/ 1733177 h 2008094"/>
              <a:gd name="connsiteX55" fmla="*/ 1345349 w 2110338"/>
              <a:gd name="connsiteY55" fmla="*/ 1822824 h 2008094"/>
              <a:gd name="connsiteX56" fmla="*/ 1446949 w 2110338"/>
              <a:gd name="connsiteY56" fmla="*/ 1828800 h 2008094"/>
              <a:gd name="connsiteX57" fmla="*/ 1620267 w 2110338"/>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5775 w 2100946"/>
              <a:gd name="connsiteY41" fmla="*/ 1074831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918 w 2100989"/>
              <a:gd name="connsiteY0" fmla="*/ 2008094 h 2008094"/>
              <a:gd name="connsiteX1" fmla="*/ 2035247 w 2100989"/>
              <a:gd name="connsiteY1" fmla="*/ 1272988 h 2008094"/>
              <a:gd name="connsiteX2" fmla="*/ 2100989 w 2100989"/>
              <a:gd name="connsiteY2" fmla="*/ 209177 h 2008094"/>
              <a:gd name="connsiteX3" fmla="*/ 1897789 w 2100989"/>
              <a:gd name="connsiteY3" fmla="*/ 209177 h 2008094"/>
              <a:gd name="connsiteX4" fmla="*/ 1808142 w 2100989"/>
              <a:gd name="connsiteY4" fmla="*/ 131483 h 2008094"/>
              <a:gd name="connsiteX5" fmla="*/ 1736424 w 2100989"/>
              <a:gd name="connsiteY5" fmla="*/ 137459 h 2008094"/>
              <a:gd name="connsiteX6" fmla="*/ 1616895 w 2100989"/>
              <a:gd name="connsiteY6" fmla="*/ 251012 h 2008094"/>
              <a:gd name="connsiteX7" fmla="*/ 1521271 w 2100989"/>
              <a:gd name="connsiteY7" fmla="*/ 251012 h 2008094"/>
              <a:gd name="connsiteX8" fmla="*/ 1485412 w 2100989"/>
              <a:gd name="connsiteY8" fmla="*/ 215153 h 2008094"/>
              <a:gd name="connsiteX9" fmla="*/ 1437600 w 2100989"/>
              <a:gd name="connsiteY9" fmla="*/ 233083 h 2008094"/>
              <a:gd name="connsiteX10" fmla="*/ 1389789 w 2100989"/>
              <a:gd name="connsiteY10" fmla="*/ 167341 h 2008094"/>
              <a:gd name="connsiteX11" fmla="*/ 1246353 w 2100989"/>
              <a:gd name="connsiteY11" fmla="*/ 137459 h 2008094"/>
              <a:gd name="connsiteX12" fmla="*/ 1156706 w 2100989"/>
              <a:gd name="connsiteY12" fmla="*/ 179294 h 2008094"/>
              <a:gd name="connsiteX13" fmla="*/ 995342 w 2100989"/>
              <a:gd name="connsiteY13" fmla="*/ 65741 h 2008094"/>
              <a:gd name="connsiteX14" fmla="*/ 911671 w 2100989"/>
              <a:gd name="connsiteY14" fmla="*/ 59765 h 2008094"/>
              <a:gd name="connsiteX15" fmla="*/ 839953 w 2100989"/>
              <a:gd name="connsiteY15" fmla="*/ 29883 h 2008094"/>
              <a:gd name="connsiteX16" fmla="*/ 702495 w 2100989"/>
              <a:gd name="connsiteY16" fmla="*/ 35859 h 2008094"/>
              <a:gd name="connsiteX17" fmla="*/ 612847 w 2100989"/>
              <a:gd name="connsiteY17" fmla="*/ 77694 h 2008094"/>
              <a:gd name="connsiteX18" fmla="*/ 529177 w 2100989"/>
              <a:gd name="connsiteY18" fmla="*/ 65741 h 2008094"/>
              <a:gd name="connsiteX19" fmla="*/ 355859 w 2100989"/>
              <a:gd name="connsiteY19" fmla="*/ 0 h 2008094"/>
              <a:gd name="connsiteX20" fmla="*/ 349883 w 2100989"/>
              <a:gd name="connsiteY20" fmla="*/ 53788 h 2008094"/>
              <a:gd name="connsiteX21" fmla="*/ 349883 w 2100989"/>
              <a:gd name="connsiteY21" fmla="*/ 131483 h 2008094"/>
              <a:gd name="connsiteX22" fmla="*/ 325977 w 2100989"/>
              <a:gd name="connsiteY22" fmla="*/ 173318 h 2008094"/>
              <a:gd name="connsiteX23" fmla="*/ 290118 w 2100989"/>
              <a:gd name="connsiteY23" fmla="*/ 209177 h 2008094"/>
              <a:gd name="connsiteX24" fmla="*/ 314024 w 2100989"/>
              <a:gd name="connsiteY24" fmla="*/ 239059 h 2008094"/>
              <a:gd name="connsiteX25" fmla="*/ 314024 w 2100989"/>
              <a:gd name="connsiteY25" fmla="*/ 292847 h 2008094"/>
              <a:gd name="connsiteX26" fmla="*/ 302071 w 2100989"/>
              <a:gd name="connsiteY26" fmla="*/ 334683 h 2008094"/>
              <a:gd name="connsiteX27" fmla="*/ 266212 w 2100989"/>
              <a:gd name="connsiteY27" fmla="*/ 436283 h 2008094"/>
              <a:gd name="connsiteX28" fmla="*/ 212424 w 2100989"/>
              <a:gd name="connsiteY28" fmla="*/ 472141 h 2008094"/>
              <a:gd name="connsiteX29" fmla="*/ 176565 w 2100989"/>
              <a:gd name="connsiteY29" fmla="*/ 430306 h 2008094"/>
              <a:gd name="connsiteX30" fmla="*/ 188518 w 2100989"/>
              <a:gd name="connsiteY30" fmla="*/ 358588 h 2008094"/>
              <a:gd name="connsiteX31" fmla="*/ 182542 w 2100989"/>
              <a:gd name="connsiteY31" fmla="*/ 322730 h 2008094"/>
              <a:gd name="connsiteX32" fmla="*/ 109703 w 2100989"/>
              <a:gd name="connsiteY32" fmla="*/ 459628 h 2008094"/>
              <a:gd name="connsiteX33" fmla="*/ 820 w 2100989"/>
              <a:gd name="connsiteY33" fmla="*/ 583266 h 2008094"/>
              <a:gd name="connsiteX34" fmla="*/ 63386 w 2100989"/>
              <a:gd name="connsiteY34" fmla="*/ 659840 h 2008094"/>
              <a:gd name="connsiteX35" fmla="*/ 129874 w 2100989"/>
              <a:gd name="connsiteY35" fmla="*/ 719231 h 2008094"/>
              <a:gd name="connsiteX36" fmla="*/ 212424 w 2100989"/>
              <a:gd name="connsiteY36" fmla="*/ 717177 h 2008094"/>
              <a:gd name="connsiteX37" fmla="*/ 273683 w 2100989"/>
              <a:gd name="connsiteY37" fmla="*/ 834652 h 2008094"/>
              <a:gd name="connsiteX38" fmla="*/ 212424 w 2100989"/>
              <a:gd name="connsiteY38" fmla="*/ 890494 h 2008094"/>
              <a:gd name="connsiteX39" fmla="*/ 188518 w 2100989"/>
              <a:gd name="connsiteY39" fmla="*/ 950259 h 2008094"/>
              <a:gd name="connsiteX40" fmla="*/ 230727 w 2100989"/>
              <a:gd name="connsiteY40" fmla="*/ 1008716 h 2008094"/>
              <a:gd name="connsiteX41" fmla="*/ 175818 w 2100989"/>
              <a:gd name="connsiteY41" fmla="*/ 1074831 h 2008094"/>
              <a:gd name="connsiteX42" fmla="*/ 92895 w 2100989"/>
              <a:gd name="connsiteY42" fmla="*/ 1099671 h 2008094"/>
              <a:gd name="connsiteX43" fmla="*/ 152659 w 2100989"/>
              <a:gd name="connsiteY43" fmla="*/ 1249083 h 2008094"/>
              <a:gd name="connsiteX44" fmla="*/ 260609 w 2100989"/>
              <a:gd name="connsiteY44" fmla="*/ 1268506 h 2008094"/>
              <a:gd name="connsiteX45" fmla="*/ 337930 w 2100989"/>
              <a:gd name="connsiteY45" fmla="*/ 1320800 h 2008094"/>
              <a:gd name="connsiteX46" fmla="*/ 582965 w 2100989"/>
              <a:gd name="connsiteY46" fmla="*/ 1326777 h 2008094"/>
              <a:gd name="connsiteX47" fmla="*/ 702495 w 2100989"/>
              <a:gd name="connsiteY47" fmla="*/ 1362635 h 2008094"/>
              <a:gd name="connsiteX48" fmla="*/ 845930 w 2100989"/>
              <a:gd name="connsiteY48" fmla="*/ 1440330 h 2008094"/>
              <a:gd name="connsiteX49" fmla="*/ 956681 w 2100989"/>
              <a:gd name="connsiteY49" fmla="*/ 1471333 h 2008094"/>
              <a:gd name="connsiteX50" fmla="*/ 1037177 w 2100989"/>
              <a:gd name="connsiteY50" fmla="*/ 1553883 h 2008094"/>
              <a:gd name="connsiteX51" fmla="*/ 1102918 w 2100989"/>
              <a:gd name="connsiteY51" fmla="*/ 1613647 h 2008094"/>
              <a:gd name="connsiteX52" fmla="*/ 1198542 w 2100989"/>
              <a:gd name="connsiteY52" fmla="*/ 1607671 h 2008094"/>
              <a:gd name="connsiteX53" fmla="*/ 1192565 w 2100989"/>
              <a:gd name="connsiteY53" fmla="*/ 1703294 h 2008094"/>
              <a:gd name="connsiteX54" fmla="*/ 1270259 w 2100989"/>
              <a:gd name="connsiteY54" fmla="*/ 1733177 h 2008094"/>
              <a:gd name="connsiteX55" fmla="*/ 1336000 w 2100989"/>
              <a:gd name="connsiteY55" fmla="*/ 1822824 h 2008094"/>
              <a:gd name="connsiteX56" fmla="*/ 1437600 w 2100989"/>
              <a:gd name="connsiteY56" fmla="*/ 1828800 h 2008094"/>
              <a:gd name="connsiteX57" fmla="*/ 1610918 w 2100989"/>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7369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13063 w 2100463"/>
              <a:gd name="connsiteY10" fmla="*/ 164166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75292 w 2106813"/>
              <a:gd name="connsiteY41" fmla="*/ 1074831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27549 w 2106813"/>
              <a:gd name="connsiteY56" fmla="*/ 1845469 h 2008094"/>
              <a:gd name="connsiteX57" fmla="*/ 1610392 w 2106813"/>
              <a:gd name="connsiteY57" fmla="*/ 2008094 h 200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06813" h="2008094">
                <a:moveTo>
                  <a:pt x="1610392" y="2008094"/>
                </a:moveTo>
                <a:lnTo>
                  <a:pt x="2034721" y="1272988"/>
                </a:lnTo>
                <a:lnTo>
                  <a:pt x="2106813" y="225052"/>
                </a:lnTo>
                <a:cubicBezTo>
                  <a:pt x="2014738" y="228227"/>
                  <a:pt x="1969883" y="230593"/>
                  <a:pt x="1916313" y="215527"/>
                </a:cubicBezTo>
                <a:cubicBezTo>
                  <a:pt x="1862743" y="200461"/>
                  <a:pt x="1817048" y="141319"/>
                  <a:pt x="1785391" y="134658"/>
                </a:cubicBezTo>
                <a:cubicBezTo>
                  <a:pt x="1753734" y="127997"/>
                  <a:pt x="1754543" y="156167"/>
                  <a:pt x="1726373" y="175559"/>
                </a:cubicBezTo>
                <a:lnTo>
                  <a:pt x="1616369" y="251012"/>
                </a:lnTo>
                <a:lnTo>
                  <a:pt x="1520745" y="251012"/>
                </a:lnTo>
                <a:lnTo>
                  <a:pt x="1484886" y="215153"/>
                </a:lnTo>
                <a:lnTo>
                  <a:pt x="1437074" y="233083"/>
                </a:lnTo>
                <a:cubicBezTo>
                  <a:pt x="1421137" y="225114"/>
                  <a:pt x="1432779" y="162112"/>
                  <a:pt x="1389263" y="167341"/>
                </a:cubicBezTo>
                <a:cubicBezTo>
                  <a:pt x="1345747" y="172570"/>
                  <a:pt x="1270418" y="146797"/>
                  <a:pt x="1233127" y="150159"/>
                </a:cubicBezTo>
                <a:cubicBezTo>
                  <a:pt x="1195836" y="153521"/>
                  <a:pt x="1169129" y="180166"/>
                  <a:pt x="1137130" y="195169"/>
                </a:cubicBezTo>
                <a:lnTo>
                  <a:pt x="1007516" y="78441"/>
                </a:lnTo>
                <a:lnTo>
                  <a:pt x="911145" y="59765"/>
                </a:lnTo>
                <a:lnTo>
                  <a:pt x="839427" y="29883"/>
                </a:lnTo>
                <a:lnTo>
                  <a:pt x="701969" y="35859"/>
                </a:lnTo>
                <a:lnTo>
                  <a:pt x="612321" y="77694"/>
                </a:lnTo>
                <a:cubicBezTo>
                  <a:pt x="579201" y="83733"/>
                  <a:pt x="546082" y="85040"/>
                  <a:pt x="503251" y="72091"/>
                </a:cubicBezTo>
                <a:cubicBezTo>
                  <a:pt x="460420" y="59142"/>
                  <a:pt x="380982" y="3051"/>
                  <a:pt x="355333" y="0"/>
                </a:cubicBezTo>
                <a:lnTo>
                  <a:pt x="349357" y="53788"/>
                </a:lnTo>
                <a:lnTo>
                  <a:pt x="349357" y="131483"/>
                </a:lnTo>
                <a:lnTo>
                  <a:pt x="325451" y="173318"/>
                </a:lnTo>
                <a:lnTo>
                  <a:pt x="289592" y="209177"/>
                </a:lnTo>
                <a:lnTo>
                  <a:pt x="313498" y="239059"/>
                </a:lnTo>
                <a:lnTo>
                  <a:pt x="313498" y="292847"/>
                </a:lnTo>
                <a:lnTo>
                  <a:pt x="301545" y="334683"/>
                </a:lnTo>
                <a:cubicBezTo>
                  <a:pt x="293576" y="358589"/>
                  <a:pt x="280627" y="413373"/>
                  <a:pt x="265686" y="436283"/>
                </a:cubicBezTo>
                <a:cubicBezTo>
                  <a:pt x="250745" y="459193"/>
                  <a:pt x="226839" y="473137"/>
                  <a:pt x="211898" y="472141"/>
                </a:cubicBezTo>
                <a:lnTo>
                  <a:pt x="176039" y="430306"/>
                </a:lnTo>
                <a:lnTo>
                  <a:pt x="187992" y="358588"/>
                </a:lnTo>
                <a:lnTo>
                  <a:pt x="182016" y="322730"/>
                </a:lnTo>
                <a:lnTo>
                  <a:pt x="109177" y="459628"/>
                </a:lnTo>
                <a:cubicBezTo>
                  <a:pt x="77303" y="501463"/>
                  <a:pt x="5368" y="550427"/>
                  <a:pt x="294" y="583266"/>
                </a:cubicBezTo>
                <a:cubicBezTo>
                  <a:pt x="-4780" y="616105"/>
                  <a:pt x="57226" y="634004"/>
                  <a:pt x="78735" y="656665"/>
                </a:cubicBezTo>
                <a:cubicBezTo>
                  <a:pt x="100244" y="679326"/>
                  <a:pt x="107154" y="707955"/>
                  <a:pt x="129348" y="719231"/>
                </a:cubicBezTo>
                <a:cubicBezTo>
                  <a:pt x="151542" y="730507"/>
                  <a:pt x="184381" y="725006"/>
                  <a:pt x="211898" y="724321"/>
                </a:cubicBezTo>
                <a:cubicBezTo>
                  <a:pt x="239041" y="740912"/>
                  <a:pt x="273157" y="806957"/>
                  <a:pt x="273157" y="834652"/>
                </a:cubicBezTo>
                <a:cubicBezTo>
                  <a:pt x="273157" y="862347"/>
                  <a:pt x="226092" y="871226"/>
                  <a:pt x="211898" y="890494"/>
                </a:cubicBezTo>
                <a:lnTo>
                  <a:pt x="187992" y="950259"/>
                </a:lnTo>
                <a:cubicBezTo>
                  <a:pt x="191043" y="969963"/>
                  <a:pt x="233244" y="988748"/>
                  <a:pt x="230201" y="1008716"/>
                </a:cubicBezTo>
                <a:cubicBezTo>
                  <a:pt x="227158" y="1028684"/>
                  <a:pt x="192707" y="1043003"/>
                  <a:pt x="169735" y="1070068"/>
                </a:cubicBezTo>
                <a:cubicBezTo>
                  <a:pt x="146763" y="1097133"/>
                  <a:pt x="120571" y="1080948"/>
                  <a:pt x="92369" y="1099671"/>
                </a:cubicBezTo>
                <a:cubicBezTo>
                  <a:pt x="87980" y="1130300"/>
                  <a:pt x="124181" y="1220944"/>
                  <a:pt x="152133" y="1249083"/>
                </a:cubicBezTo>
                <a:cubicBezTo>
                  <a:pt x="180085" y="1277222"/>
                  <a:pt x="234309" y="1251075"/>
                  <a:pt x="260083" y="1268506"/>
                </a:cubicBezTo>
                <a:lnTo>
                  <a:pt x="337404" y="1320800"/>
                </a:lnTo>
                <a:lnTo>
                  <a:pt x="582439" y="1326777"/>
                </a:lnTo>
                <a:lnTo>
                  <a:pt x="701969" y="1362635"/>
                </a:lnTo>
                <a:lnTo>
                  <a:pt x="845404" y="1440330"/>
                </a:lnTo>
                <a:lnTo>
                  <a:pt x="956155" y="1471333"/>
                </a:lnTo>
                <a:lnTo>
                  <a:pt x="1036651" y="1553883"/>
                </a:lnTo>
                <a:lnTo>
                  <a:pt x="1102392" y="1613647"/>
                </a:lnTo>
                <a:lnTo>
                  <a:pt x="1198016" y="1607671"/>
                </a:lnTo>
                <a:lnTo>
                  <a:pt x="1192039" y="1703294"/>
                </a:lnTo>
                <a:lnTo>
                  <a:pt x="1269733" y="1733177"/>
                </a:lnTo>
                <a:lnTo>
                  <a:pt x="1335474" y="1822824"/>
                </a:lnTo>
                <a:lnTo>
                  <a:pt x="1427549" y="1845469"/>
                </a:lnTo>
                <a:lnTo>
                  <a:pt x="1610392" y="2008094"/>
                </a:lnTo>
                <a:close/>
              </a:path>
            </a:pathLst>
          </a:custGeom>
          <a:solidFill>
            <a:srgbClr val="7030A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9DE58186-BED2-4837-A79B-75FC338706F3}"/>
              </a:ext>
            </a:extLst>
          </p:cNvPr>
          <p:cNvSpPr txBox="1"/>
          <p:nvPr/>
        </p:nvSpPr>
        <p:spPr>
          <a:xfrm>
            <a:off x="3165521" y="3349461"/>
            <a:ext cx="1092421" cy="369332"/>
          </a:xfrm>
          <a:prstGeom prst="rect">
            <a:avLst/>
          </a:prstGeom>
          <a:noFill/>
        </p:spPr>
        <p:txBody>
          <a:bodyPr wrap="square" rtlCol="0">
            <a:spAutoFit/>
          </a:bodyPr>
          <a:lstStyle/>
          <a:p>
            <a:pPr algn="ctr"/>
            <a:r>
              <a:rPr lang="en-US" b="1" cap="all" spc="300" dirty="0"/>
              <a:t>Moab</a:t>
            </a:r>
          </a:p>
        </p:txBody>
      </p:sp>
      <p:sp>
        <p:nvSpPr>
          <p:cNvPr id="57" name="Freeform: Shape 56">
            <a:extLst>
              <a:ext uri="{FF2B5EF4-FFF2-40B4-BE49-F238E27FC236}">
                <a16:creationId xmlns:a16="http://schemas.microsoft.com/office/drawing/2014/main" id="{21BC6EA0-0A00-4F4F-AA17-7CD7CF5CEE44}"/>
              </a:ext>
            </a:extLst>
          </p:cNvPr>
          <p:cNvSpPr/>
          <p:nvPr/>
        </p:nvSpPr>
        <p:spPr>
          <a:xfrm>
            <a:off x="3413576" y="559207"/>
            <a:ext cx="1406834" cy="1526046"/>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1725489" y="1645407"/>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1249975" y="1643308"/>
            <a:ext cx="1205925" cy="369332"/>
          </a:xfrm>
          <a:prstGeom prst="rect">
            <a:avLst/>
          </a:prstGeom>
          <a:noFill/>
        </p:spPr>
        <p:txBody>
          <a:bodyPr wrap="square" rtlCol="0">
            <a:spAutoFit/>
          </a:bodyPr>
          <a:lstStyle/>
          <a:p>
            <a:r>
              <a:rPr lang="en-US" b="1" dirty="0"/>
              <a:t>Jerusalem</a:t>
            </a:r>
          </a:p>
        </p:txBody>
      </p:sp>
      <p:sp>
        <p:nvSpPr>
          <p:cNvPr id="58" name="TextBox 57">
            <a:extLst>
              <a:ext uri="{FF2B5EF4-FFF2-40B4-BE49-F238E27FC236}">
                <a16:creationId xmlns:a16="http://schemas.microsoft.com/office/drawing/2014/main" id="{35E0159B-E282-4087-9258-5443F114D20C}"/>
              </a:ext>
            </a:extLst>
          </p:cNvPr>
          <p:cNvSpPr txBox="1"/>
          <p:nvPr/>
        </p:nvSpPr>
        <p:spPr>
          <a:xfrm>
            <a:off x="3538306" y="1137564"/>
            <a:ext cx="1313878" cy="369332"/>
          </a:xfrm>
          <a:prstGeom prst="rect">
            <a:avLst/>
          </a:prstGeom>
          <a:noFill/>
        </p:spPr>
        <p:txBody>
          <a:bodyPr wrap="square" rtlCol="0">
            <a:spAutoFit/>
          </a:bodyPr>
          <a:lstStyle/>
          <a:p>
            <a:pPr algn="ctr"/>
            <a:r>
              <a:rPr lang="en-US" b="1" cap="all" spc="300" dirty="0"/>
              <a:t>Ammon</a:t>
            </a:r>
          </a:p>
        </p:txBody>
      </p:sp>
      <p:sp>
        <p:nvSpPr>
          <p:cNvPr id="59" name="TextBox 58">
            <a:extLst>
              <a:ext uri="{FF2B5EF4-FFF2-40B4-BE49-F238E27FC236}">
                <a16:creationId xmlns:a16="http://schemas.microsoft.com/office/drawing/2014/main" id="{E606AA16-D5C1-4DF8-B6E2-1FDD61C1C0F7}"/>
              </a:ext>
            </a:extLst>
          </p:cNvPr>
          <p:cNvSpPr txBox="1"/>
          <p:nvPr/>
        </p:nvSpPr>
        <p:spPr>
          <a:xfrm>
            <a:off x="3695989" y="1451932"/>
            <a:ext cx="921847" cy="338554"/>
          </a:xfrm>
          <a:prstGeom prst="rect">
            <a:avLst/>
          </a:prstGeom>
          <a:noFill/>
        </p:spPr>
        <p:txBody>
          <a:bodyPr wrap="square" rtlCol="0">
            <a:spAutoFit/>
          </a:bodyPr>
          <a:lstStyle/>
          <a:p>
            <a:r>
              <a:rPr lang="en-US" sz="1600" b="1" dirty="0"/>
              <a:t>Rabbah</a:t>
            </a:r>
          </a:p>
        </p:txBody>
      </p:sp>
      <p:sp>
        <p:nvSpPr>
          <p:cNvPr id="60" name="Oval 59">
            <a:extLst>
              <a:ext uri="{FF2B5EF4-FFF2-40B4-BE49-F238E27FC236}">
                <a16:creationId xmlns:a16="http://schemas.microsoft.com/office/drawing/2014/main" id="{71CCA202-BABE-450C-83B9-19779B0968DE}"/>
              </a:ext>
            </a:extLst>
          </p:cNvPr>
          <p:cNvSpPr/>
          <p:nvPr/>
        </p:nvSpPr>
        <p:spPr>
          <a:xfrm>
            <a:off x="3670990" y="158939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D0AC622B-7EDB-46DE-AC83-EE5B78AE16FD}"/>
              </a:ext>
            </a:extLst>
          </p:cNvPr>
          <p:cNvSpPr/>
          <p:nvPr/>
        </p:nvSpPr>
        <p:spPr>
          <a:xfrm>
            <a:off x="1851229" y="2082284"/>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1646918" y="2058304"/>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3873392" y="-4410384"/>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92730FE0-EAD9-4765-B018-BEDFE3E66729}"/>
              </a:ext>
            </a:extLst>
          </p:cNvPr>
          <p:cNvSpPr txBox="1"/>
          <p:nvPr/>
        </p:nvSpPr>
        <p:spPr>
          <a:xfrm>
            <a:off x="3235065" y="3042144"/>
            <a:ext cx="921847" cy="338554"/>
          </a:xfrm>
          <a:prstGeom prst="rect">
            <a:avLst/>
          </a:prstGeom>
          <a:noFill/>
        </p:spPr>
        <p:txBody>
          <a:bodyPr wrap="square" rtlCol="0">
            <a:spAutoFit/>
          </a:bodyPr>
          <a:lstStyle/>
          <a:p>
            <a:r>
              <a:rPr lang="en-US" sz="1600" b="1" dirty="0" err="1"/>
              <a:t>Kerioth</a:t>
            </a:r>
            <a:r>
              <a:rPr lang="en-US" sz="1600" b="1" dirty="0"/>
              <a:t>?</a:t>
            </a:r>
          </a:p>
        </p:txBody>
      </p:sp>
      <p:sp>
        <p:nvSpPr>
          <p:cNvPr id="67" name="Oval 66">
            <a:extLst>
              <a:ext uri="{FF2B5EF4-FFF2-40B4-BE49-F238E27FC236}">
                <a16:creationId xmlns:a16="http://schemas.microsoft.com/office/drawing/2014/main" id="{CF80BC45-38C1-440A-A594-2B2872059749}"/>
              </a:ext>
            </a:extLst>
          </p:cNvPr>
          <p:cNvSpPr/>
          <p:nvPr/>
        </p:nvSpPr>
        <p:spPr>
          <a:xfrm>
            <a:off x="3210066" y="3179609"/>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2033880" y="-305337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1061728" y="-3233172"/>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2238414" y="-355431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1552333" y="-3721540"/>
            <a:ext cx="782664" cy="369332"/>
          </a:xfrm>
          <a:prstGeom prst="rect">
            <a:avLst/>
          </a:prstGeom>
          <a:noFill/>
        </p:spPr>
        <p:txBody>
          <a:bodyPr wrap="square" rtlCol="0">
            <a:spAutoFit/>
          </a:bodyPr>
          <a:lstStyle/>
          <a:p>
            <a:r>
              <a:rPr lang="en-US" b="1" dirty="0"/>
              <a:t>Sidon</a:t>
            </a:r>
          </a:p>
        </p:txBody>
      </p:sp>
      <p:sp>
        <p:nvSpPr>
          <p:cNvPr id="72" name="TextBox 71">
            <a:extLst>
              <a:ext uri="{FF2B5EF4-FFF2-40B4-BE49-F238E27FC236}">
                <a16:creationId xmlns:a16="http://schemas.microsoft.com/office/drawing/2014/main" id="{CF086ECF-6E75-4337-ACED-9AFF8FE08845}"/>
              </a:ext>
            </a:extLst>
          </p:cNvPr>
          <p:cNvSpPr txBox="1"/>
          <p:nvPr/>
        </p:nvSpPr>
        <p:spPr>
          <a:xfrm>
            <a:off x="4758220" y="1533534"/>
            <a:ext cx="3955189" cy="3785652"/>
          </a:xfrm>
          <a:prstGeom prst="rect">
            <a:avLst/>
          </a:prstGeom>
          <a:noFill/>
        </p:spPr>
        <p:txBody>
          <a:bodyPr wrap="square">
            <a:spAutoFit/>
          </a:bodyPr>
          <a:lstStyle/>
          <a:p>
            <a:pPr algn="ctr"/>
            <a:r>
              <a:rPr lang="en-US" sz="2400" b="1" i="0" dirty="0">
                <a:solidFill>
                  <a:srgbClr val="0A0A0A"/>
                </a:solidFill>
                <a:effectLst/>
                <a:latin typeface="Alegreya Sans Medium" panose="00000600000000000000" pitchFamily="50" charset="0"/>
              </a:rPr>
              <a:t>…Because he burned the bones of the king of Edom to lime. So I will send fire upon Moab And it will consume the citadels of </a:t>
            </a:r>
            <a:r>
              <a:rPr lang="en-US" sz="2400" b="1" i="0" dirty="0" err="1">
                <a:solidFill>
                  <a:srgbClr val="0A0A0A"/>
                </a:solidFill>
                <a:effectLst/>
                <a:latin typeface="Alegreya Sans Medium" panose="00000600000000000000" pitchFamily="50" charset="0"/>
              </a:rPr>
              <a:t>Kerioth</a:t>
            </a:r>
            <a:r>
              <a:rPr lang="en-US" sz="2400" b="1" i="0" dirty="0">
                <a:solidFill>
                  <a:srgbClr val="0A0A0A"/>
                </a:solidFill>
                <a:effectLst/>
                <a:latin typeface="Alegreya Sans Medium" panose="00000600000000000000" pitchFamily="50" charset="0"/>
              </a:rPr>
              <a:t>; And Moab will die amid tumult, With war cries and the sound of a trumpet. I will also cut off the judge from her midst And slay all her princes with him…</a:t>
            </a:r>
            <a:endParaRPr lang="en-US" sz="2400" b="1" dirty="0">
              <a:latin typeface="Alegreya Sans Medium" panose="00000600000000000000" pitchFamily="50" charset="0"/>
            </a:endParaRPr>
          </a:p>
        </p:txBody>
      </p:sp>
    </p:spTree>
    <p:extLst>
      <p:ext uri="{BB962C8B-B14F-4D97-AF65-F5344CB8AC3E}">
        <p14:creationId xmlns:p14="http://schemas.microsoft.com/office/powerpoint/2010/main" val="41635567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500"/>
                                        <p:tgtEl>
                                          <p:spTgt spid="5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6" grpId="0"/>
      <p:bldP spid="66" grpId="0"/>
      <p:bldP spid="67" grpId="0" animBg="1"/>
      <p:bldP spid="72"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24D0418-861C-474D-B0B1-B2CAA13251A3}"/>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CCA89C37-F485-448A-A19C-F1E417655B93}"/>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9DF7696B-49BA-4E02-BAA3-0FA3719A274F}"/>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What one punishment did the Lord declare upon all six of these nations?</a:t>
            </a:r>
          </a:p>
        </p:txBody>
      </p:sp>
      <p:sp>
        <p:nvSpPr>
          <p:cNvPr id="7" name="Rectangle 6">
            <a:extLst>
              <a:ext uri="{FF2B5EF4-FFF2-40B4-BE49-F238E27FC236}">
                <a16:creationId xmlns:a16="http://schemas.microsoft.com/office/drawing/2014/main" id="{EE6D01DF-BC63-4E4F-8665-C0F2876D0287}"/>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350449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grpId="2" nodeType="clickEffect">
                                  <p:stCondLst>
                                    <p:cond delay="0"/>
                                  </p:stCondLst>
                                  <p:childTnLst>
                                    <p:animEffect transition="out" filter="fade">
                                      <p:cBhvr>
                                        <p:cTn id="16" dur="50" tmFilter="0, 0; .2, .5; .8, .5; 1, 0"/>
                                        <p:tgtEl>
                                          <p:spTgt spid="6"/>
                                        </p:tgtEl>
                                      </p:cBhvr>
                                    </p:animEffect>
                                    <p:animScale>
                                      <p:cBhvr>
                                        <p:cTn id="17"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C6BF42-257F-4BB8-8D9A-43904A995C25}"/>
              </a:ext>
            </a:extLst>
          </p:cNvPr>
          <p:cNvSpPr txBox="1"/>
          <p:nvPr/>
        </p:nvSpPr>
        <p:spPr>
          <a:xfrm>
            <a:off x="216976" y="836150"/>
            <a:ext cx="8779790" cy="3785652"/>
          </a:xfrm>
          <a:prstGeom prst="rect">
            <a:avLst/>
          </a:prstGeom>
          <a:noFill/>
        </p:spPr>
        <p:txBody>
          <a:bodyPr wrap="square">
            <a:spAutoFit/>
          </a:bodyPr>
          <a:lstStyle/>
          <a:p>
            <a:pPr algn="ctr"/>
            <a:r>
              <a:rPr lang="en-US" sz="4000" b="0" i="0" dirty="0">
                <a:solidFill>
                  <a:schemeClr val="bg1"/>
                </a:solidFill>
                <a:effectLst>
                  <a:outerShdw blurRad="38100" dist="38100" dir="2700000" algn="tl">
                    <a:srgbClr val="000000">
                      <a:alpha val="43137"/>
                    </a:srgbClr>
                  </a:outerShdw>
                </a:effectLst>
                <a:latin typeface="Alegreya Sans Medium" panose="00000600000000000000" pitchFamily="50" charset="0"/>
              </a:rPr>
              <a:t>Thus says the Lord,</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“For three transgressions of ___ and for four</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I will not revoke its </a:t>
            </a:r>
            <a:r>
              <a:rPr lang="en-US" sz="4000" i="1" dirty="0">
                <a:solidFill>
                  <a:schemeClr val="bg1"/>
                </a:solidFill>
                <a:effectLst>
                  <a:outerShdw blurRad="38100" dist="38100" dir="2700000" algn="tl">
                    <a:srgbClr val="000000">
                      <a:alpha val="43137"/>
                    </a:srgbClr>
                  </a:outerShdw>
                </a:effectLst>
                <a:latin typeface="Alegreya Sans Medium" panose="00000600000000000000" pitchFamily="50" charset="0"/>
              </a:rPr>
              <a:t>punishment</a:t>
            </a: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Because they _____ …</a:t>
            </a:r>
          </a:p>
          <a:p>
            <a:pPr algn="ctr"/>
            <a:endPar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endParaRP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So I will send (kindle) fire upon ____”</a:t>
            </a:r>
          </a:p>
        </p:txBody>
      </p:sp>
      <p:sp>
        <p:nvSpPr>
          <p:cNvPr id="4" name="TextBox 3">
            <a:extLst>
              <a:ext uri="{FF2B5EF4-FFF2-40B4-BE49-F238E27FC236}">
                <a16:creationId xmlns:a16="http://schemas.microsoft.com/office/drawing/2014/main" id="{D2C32B2B-27FA-4282-A1AF-A3DD3388CB51}"/>
              </a:ext>
            </a:extLst>
          </p:cNvPr>
          <p:cNvSpPr txBox="1"/>
          <p:nvPr/>
        </p:nvSpPr>
        <p:spPr>
          <a:xfrm>
            <a:off x="3693584" y="4964006"/>
            <a:ext cx="1420858" cy="316706"/>
          </a:xfrm>
          <a:prstGeom prst="roundRect">
            <a:avLst>
              <a:gd name="adj" fmla="val 5525"/>
            </a:avLst>
          </a:prstGeom>
          <a:solidFill>
            <a:schemeClr val="bg1"/>
          </a:solidFill>
        </p:spPr>
        <p:txBody>
          <a:bodyPr wrap="square" rtlCol="0">
            <a:spAutoFit/>
          </a:bodyPr>
          <a:lstStyle/>
          <a:p>
            <a:pPr algn="ctr"/>
            <a:r>
              <a:rPr lang="en-US" sz="1400" cap="all" dirty="0">
                <a:latin typeface="Arial Black" panose="020B0A04020102020204" pitchFamily="34" charset="0"/>
              </a:rPr>
              <a:t>Amos 1-2</a:t>
            </a:r>
          </a:p>
        </p:txBody>
      </p:sp>
    </p:spTree>
    <p:extLst>
      <p:ext uri="{BB962C8B-B14F-4D97-AF65-F5344CB8AC3E}">
        <p14:creationId xmlns:p14="http://schemas.microsoft.com/office/powerpoint/2010/main" val="303498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animEffect transition="in" filter="fade">
                                      <p:cBhvr>
                                        <p:cTn id="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306DC7-57B8-4C50-9B88-C80CB2F68E85}"/>
              </a:ext>
            </a:extLst>
          </p:cNvPr>
          <p:cNvSpPr txBox="1"/>
          <p:nvPr/>
        </p:nvSpPr>
        <p:spPr>
          <a:xfrm>
            <a:off x="-31024" y="552193"/>
            <a:ext cx="2438401" cy="5793894"/>
          </a:xfrm>
          <a:prstGeom prst="rect">
            <a:avLst/>
          </a:prstGeom>
          <a:noFill/>
        </p:spPr>
        <p:txBody>
          <a:bodyPr wrap="square" rtlCol="0">
            <a:spAutoFit/>
          </a:bodyPr>
          <a:lstStyle/>
          <a:p>
            <a:pPr algn="r">
              <a:lnSpc>
                <a:spcPct val="150000"/>
              </a:lnSpc>
            </a:pPr>
            <a:r>
              <a:rPr lang="en-US" sz="3600" dirty="0">
                <a:solidFill>
                  <a:schemeClr val="bg1"/>
                </a:solidFill>
                <a:latin typeface="Alegreya Sans ExtraBold" panose="00000900000000000000" pitchFamily="2" charset="0"/>
              </a:rPr>
              <a:t>Damascus</a:t>
            </a:r>
          </a:p>
          <a:p>
            <a:pPr algn="r">
              <a:lnSpc>
                <a:spcPct val="150000"/>
              </a:lnSpc>
            </a:pPr>
            <a:r>
              <a:rPr lang="en-US" sz="3600" dirty="0">
                <a:solidFill>
                  <a:schemeClr val="bg1"/>
                </a:solidFill>
                <a:latin typeface="Alegreya Sans ExtraBold" panose="00000900000000000000" pitchFamily="2" charset="0"/>
              </a:rPr>
              <a:t>Gaza</a:t>
            </a:r>
          </a:p>
          <a:p>
            <a:pPr algn="r">
              <a:lnSpc>
                <a:spcPct val="150000"/>
              </a:lnSpc>
            </a:pPr>
            <a:r>
              <a:rPr lang="en-US" sz="3600" dirty="0" err="1">
                <a:solidFill>
                  <a:schemeClr val="bg1"/>
                </a:solidFill>
                <a:latin typeface="Alegreya Sans ExtraBold" panose="00000900000000000000" pitchFamily="2" charset="0"/>
              </a:rPr>
              <a:t>Tyre</a:t>
            </a:r>
            <a:endParaRPr lang="en-US" sz="3600" dirty="0">
              <a:solidFill>
                <a:schemeClr val="bg1"/>
              </a:solidFill>
              <a:latin typeface="Alegreya Sans ExtraBold" panose="00000900000000000000" pitchFamily="2" charset="0"/>
            </a:endParaRPr>
          </a:p>
          <a:p>
            <a:pPr algn="r">
              <a:lnSpc>
                <a:spcPct val="150000"/>
              </a:lnSpc>
            </a:pPr>
            <a:r>
              <a:rPr lang="en-US" sz="3600" dirty="0">
                <a:solidFill>
                  <a:schemeClr val="bg1"/>
                </a:solidFill>
                <a:latin typeface="Alegreya Sans ExtraBold" panose="00000900000000000000" pitchFamily="2" charset="0"/>
              </a:rPr>
              <a:t>Edom</a:t>
            </a:r>
          </a:p>
          <a:p>
            <a:pPr algn="r">
              <a:lnSpc>
                <a:spcPct val="150000"/>
              </a:lnSpc>
            </a:pPr>
            <a:r>
              <a:rPr lang="en-US" sz="3600" dirty="0">
                <a:solidFill>
                  <a:schemeClr val="bg1"/>
                </a:solidFill>
                <a:latin typeface="Alegreya Sans ExtraBold" panose="00000900000000000000" pitchFamily="2" charset="0"/>
              </a:rPr>
              <a:t>Ammon</a:t>
            </a:r>
          </a:p>
          <a:p>
            <a:pPr algn="r">
              <a:lnSpc>
                <a:spcPct val="150000"/>
              </a:lnSpc>
            </a:pPr>
            <a:r>
              <a:rPr lang="en-US" sz="3600" dirty="0">
                <a:solidFill>
                  <a:schemeClr val="bg1"/>
                </a:solidFill>
                <a:latin typeface="Alegreya Sans ExtraBold" panose="00000900000000000000" pitchFamily="2" charset="0"/>
              </a:rPr>
              <a:t>Moab</a:t>
            </a:r>
          </a:p>
          <a:p>
            <a:pPr algn="r">
              <a:lnSpc>
                <a:spcPct val="150000"/>
              </a:lnSpc>
            </a:pPr>
            <a:endParaRPr lang="en-US" sz="3600" dirty="0">
              <a:solidFill>
                <a:schemeClr val="bg1"/>
              </a:solidFill>
              <a:latin typeface="Alegreya Sans ExtraBold" panose="00000900000000000000" pitchFamily="2" charset="0"/>
            </a:endParaRPr>
          </a:p>
        </p:txBody>
      </p:sp>
      <p:sp>
        <p:nvSpPr>
          <p:cNvPr id="3" name="TextBox 2">
            <a:extLst>
              <a:ext uri="{FF2B5EF4-FFF2-40B4-BE49-F238E27FC236}">
                <a16:creationId xmlns:a16="http://schemas.microsoft.com/office/drawing/2014/main" id="{BD699E2C-253A-429A-92C6-3799DA0A9049}"/>
              </a:ext>
            </a:extLst>
          </p:cNvPr>
          <p:cNvSpPr txBox="1"/>
          <p:nvPr/>
        </p:nvSpPr>
        <p:spPr>
          <a:xfrm>
            <a:off x="3083792" y="72990"/>
            <a:ext cx="2438400" cy="707886"/>
          </a:xfrm>
          <a:prstGeom prst="rect">
            <a:avLst/>
          </a:prstGeom>
          <a:noFill/>
        </p:spPr>
        <p:txBody>
          <a:bodyPr wrap="square" rtlCol="0">
            <a:spAutoFit/>
          </a:bodyPr>
          <a:lstStyle/>
          <a:p>
            <a:pPr algn="ctr"/>
            <a:r>
              <a:rPr lang="en-US" sz="4000" dirty="0">
                <a:solidFill>
                  <a:schemeClr val="bg1"/>
                </a:solidFill>
                <a:latin typeface="Alegreya Sans ExtraBold" panose="00000900000000000000" pitchFamily="2" charset="0"/>
              </a:rPr>
              <a:t>Sin</a:t>
            </a:r>
          </a:p>
        </p:txBody>
      </p:sp>
      <p:sp>
        <p:nvSpPr>
          <p:cNvPr id="4" name="TextBox 3">
            <a:extLst>
              <a:ext uri="{FF2B5EF4-FFF2-40B4-BE49-F238E27FC236}">
                <a16:creationId xmlns:a16="http://schemas.microsoft.com/office/drawing/2014/main" id="{A992E47D-228F-418E-920A-8AC477DBB906}"/>
              </a:ext>
            </a:extLst>
          </p:cNvPr>
          <p:cNvSpPr txBox="1"/>
          <p:nvPr/>
        </p:nvSpPr>
        <p:spPr>
          <a:xfrm>
            <a:off x="6051381" y="72990"/>
            <a:ext cx="2728211" cy="707886"/>
          </a:xfrm>
          <a:prstGeom prst="rect">
            <a:avLst/>
          </a:prstGeom>
          <a:noFill/>
        </p:spPr>
        <p:txBody>
          <a:bodyPr wrap="square" rtlCol="0">
            <a:spAutoFit/>
          </a:bodyPr>
          <a:lstStyle/>
          <a:p>
            <a:pPr algn="ctr"/>
            <a:r>
              <a:rPr lang="en-US" sz="4000" dirty="0">
                <a:solidFill>
                  <a:schemeClr val="bg1"/>
                </a:solidFill>
                <a:latin typeface="Alegreya Sans ExtraBold" panose="00000900000000000000" pitchFamily="2" charset="0"/>
              </a:rPr>
              <a:t>Punishment</a:t>
            </a:r>
          </a:p>
        </p:txBody>
      </p:sp>
      <p:sp>
        <p:nvSpPr>
          <p:cNvPr id="5" name="TextBox 4">
            <a:extLst>
              <a:ext uri="{FF2B5EF4-FFF2-40B4-BE49-F238E27FC236}">
                <a16:creationId xmlns:a16="http://schemas.microsoft.com/office/drawing/2014/main" id="{65A5E21B-3020-4864-BFC1-5A9B16F79E1A}"/>
              </a:ext>
            </a:extLst>
          </p:cNvPr>
          <p:cNvSpPr txBox="1"/>
          <p:nvPr/>
        </p:nvSpPr>
        <p:spPr>
          <a:xfrm>
            <a:off x="2896547" y="763955"/>
            <a:ext cx="2812890"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Threshed Gilead</a:t>
            </a:r>
          </a:p>
        </p:txBody>
      </p:sp>
      <p:sp>
        <p:nvSpPr>
          <p:cNvPr id="6" name="TextBox 5">
            <a:extLst>
              <a:ext uri="{FF2B5EF4-FFF2-40B4-BE49-F238E27FC236}">
                <a16:creationId xmlns:a16="http://schemas.microsoft.com/office/drawing/2014/main" id="{DB45EE7A-1812-46F1-A9B9-1CFD26859481}"/>
              </a:ext>
            </a:extLst>
          </p:cNvPr>
          <p:cNvSpPr txBox="1"/>
          <p:nvPr/>
        </p:nvSpPr>
        <p:spPr>
          <a:xfrm>
            <a:off x="2616599" y="1585001"/>
            <a:ext cx="3372786"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Slave Trade to Edom</a:t>
            </a:r>
          </a:p>
        </p:txBody>
      </p:sp>
      <p:sp>
        <p:nvSpPr>
          <p:cNvPr id="7" name="TextBox 6">
            <a:extLst>
              <a:ext uri="{FF2B5EF4-FFF2-40B4-BE49-F238E27FC236}">
                <a16:creationId xmlns:a16="http://schemas.microsoft.com/office/drawing/2014/main" id="{31F0EF45-435D-42F0-9394-20C6DC5CE777}"/>
              </a:ext>
            </a:extLst>
          </p:cNvPr>
          <p:cNvSpPr txBox="1"/>
          <p:nvPr/>
        </p:nvSpPr>
        <p:spPr>
          <a:xfrm>
            <a:off x="2616599" y="2418552"/>
            <a:ext cx="3372787"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Slavery + Covenant</a:t>
            </a:r>
          </a:p>
        </p:txBody>
      </p:sp>
      <p:sp>
        <p:nvSpPr>
          <p:cNvPr id="10" name="TextBox 9">
            <a:extLst>
              <a:ext uri="{FF2B5EF4-FFF2-40B4-BE49-F238E27FC236}">
                <a16:creationId xmlns:a16="http://schemas.microsoft.com/office/drawing/2014/main" id="{9769DD13-3C75-4AF6-B7BB-5B89F1345AF8}"/>
              </a:ext>
            </a:extLst>
          </p:cNvPr>
          <p:cNvSpPr txBox="1"/>
          <p:nvPr/>
        </p:nvSpPr>
        <p:spPr>
          <a:xfrm>
            <a:off x="6051381" y="756533"/>
            <a:ext cx="2728211"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 Exile</a:t>
            </a:r>
          </a:p>
        </p:txBody>
      </p:sp>
      <p:sp>
        <p:nvSpPr>
          <p:cNvPr id="11" name="TextBox 10">
            <a:extLst>
              <a:ext uri="{FF2B5EF4-FFF2-40B4-BE49-F238E27FC236}">
                <a16:creationId xmlns:a16="http://schemas.microsoft.com/office/drawing/2014/main" id="{99CE0FBC-6DDE-4318-AF49-7CA6F27C3772}"/>
              </a:ext>
            </a:extLst>
          </p:cNvPr>
          <p:cNvSpPr txBox="1"/>
          <p:nvPr/>
        </p:nvSpPr>
        <p:spPr>
          <a:xfrm>
            <a:off x="5729093" y="1598996"/>
            <a:ext cx="3372787"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 Cut Off</a:t>
            </a:r>
          </a:p>
        </p:txBody>
      </p:sp>
      <p:sp>
        <p:nvSpPr>
          <p:cNvPr id="12" name="TextBox 11">
            <a:extLst>
              <a:ext uri="{FF2B5EF4-FFF2-40B4-BE49-F238E27FC236}">
                <a16:creationId xmlns:a16="http://schemas.microsoft.com/office/drawing/2014/main" id="{F9E4C452-7C17-4970-AF2B-5B3DBBE96231}"/>
              </a:ext>
            </a:extLst>
          </p:cNvPr>
          <p:cNvSpPr txBox="1"/>
          <p:nvPr/>
        </p:nvSpPr>
        <p:spPr>
          <a:xfrm>
            <a:off x="5883849" y="2402698"/>
            <a:ext cx="3063274"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a:t>
            </a:r>
          </a:p>
        </p:txBody>
      </p:sp>
      <p:sp>
        <p:nvSpPr>
          <p:cNvPr id="14" name="TextBox 13">
            <a:extLst>
              <a:ext uri="{FF2B5EF4-FFF2-40B4-BE49-F238E27FC236}">
                <a16:creationId xmlns:a16="http://schemas.microsoft.com/office/drawing/2014/main" id="{96096A45-D86D-4644-9807-21C4150EC86E}"/>
              </a:ext>
            </a:extLst>
          </p:cNvPr>
          <p:cNvSpPr txBox="1"/>
          <p:nvPr/>
        </p:nvSpPr>
        <p:spPr>
          <a:xfrm>
            <a:off x="2755553" y="3230317"/>
            <a:ext cx="3094878"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Perpetual Anger</a:t>
            </a:r>
          </a:p>
        </p:txBody>
      </p:sp>
      <p:sp>
        <p:nvSpPr>
          <p:cNvPr id="15" name="TextBox 14">
            <a:extLst>
              <a:ext uri="{FF2B5EF4-FFF2-40B4-BE49-F238E27FC236}">
                <a16:creationId xmlns:a16="http://schemas.microsoft.com/office/drawing/2014/main" id="{6F9E185F-C92B-4FD8-A420-09FB987508DE}"/>
              </a:ext>
            </a:extLst>
          </p:cNvPr>
          <p:cNvSpPr txBox="1"/>
          <p:nvPr/>
        </p:nvSpPr>
        <p:spPr>
          <a:xfrm>
            <a:off x="2700365" y="4058785"/>
            <a:ext cx="3205254"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Brutality to Gilead</a:t>
            </a:r>
          </a:p>
        </p:txBody>
      </p:sp>
      <p:sp>
        <p:nvSpPr>
          <p:cNvPr id="16" name="TextBox 15">
            <a:extLst>
              <a:ext uri="{FF2B5EF4-FFF2-40B4-BE49-F238E27FC236}">
                <a16:creationId xmlns:a16="http://schemas.microsoft.com/office/drawing/2014/main" id="{05507399-17C4-447E-A28A-9992EBD87221}"/>
              </a:ext>
            </a:extLst>
          </p:cNvPr>
          <p:cNvSpPr txBox="1"/>
          <p:nvPr/>
        </p:nvSpPr>
        <p:spPr>
          <a:xfrm>
            <a:off x="2505718" y="4927281"/>
            <a:ext cx="3594549" cy="523220"/>
          </a:xfrm>
          <a:prstGeom prst="rect">
            <a:avLst/>
          </a:prstGeom>
          <a:noFill/>
        </p:spPr>
        <p:txBody>
          <a:bodyPr wrap="square" rtlCol="0">
            <a:spAutoFit/>
          </a:bodyPr>
          <a:lstStyle/>
          <a:p>
            <a:pPr algn="ctr"/>
            <a:r>
              <a:rPr lang="en-US" sz="2800" dirty="0">
                <a:solidFill>
                  <a:schemeClr val="bg1"/>
                </a:solidFill>
                <a:latin typeface="Alegreya Sans Medium" panose="00000600000000000000" pitchFamily="50" charset="0"/>
              </a:rPr>
              <a:t>Burned Bones of Edom</a:t>
            </a:r>
          </a:p>
        </p:txBody>
      </p:sp>
      <p:sp>
        <p:nvSpPr>
          <p:cNvPr id="17" name="TextBox 16">
            <a:extLst>
              <a:ext uri="{FF2B5EF4-FFF2-40B4-BE49-F238E27FC236}">
                <a16:creationId xmlns:a16="http://schemas.microsoft.com/office/drawing/2014/main" id="{184B4CCB-0E25-43D3-A9E6-66EC68CC8DE7}"/>
              </a:ext>
            </a:extLst>
          </p:cNvPr>
          <p:cNvSpPr txBox="1"/>
          <p:nvPr/>
        </p:nvSpPr>
        <p:spPr>
          <a:xfrm>
            <a:off x="6051381" y="3230318"/>
            <a:ext cx="2728211"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a:t>
            </a:r>
          </a:p>
        </p:txBody>
      </p:sp>
      <p:sp>
        <p:nvSpPr>
          <p:cNvPr id="18" name="TextBox 17">
            <a:extLst>
              <a:ext uri="{FF2B5EF4-FFF2-40B4-BE49-F238E27FC236}">
                <a16:creationId xmlns:a16="http://schemas.microsoft.com/office/drawing/2014/main" id="{5C98C975-8A13-4CE6-B7FF-01D573FBEFB5}"/>
              </a:ext>
            </a:extLst>
          </p:cNvPr>
          <p:cNvSpPr txBox="1"/>
          <p:nvPr/>
        </p:nvSpPr>
        <p:spPr>
          <a:xfrm>
            <a:off x="5729093" y="4072781"/>
            <a:ext cx="3372787"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 Exile</a:t>
            </a:r>
          </a:p>
        </p:txBody>
      </p:sp>
      <p:sp>
        <p:nvSpPr>
          <p:cNvPr id="19" name="TextBox 18">
            <a:extLst>
              <a:ext uri="{FF2B5EF4-FFF2-40B4-BE49-F238E27FC236}">
                <a16:creationId xmlns:a16="http://schemas.microsoft.com/office/drawing/2014/main" id="{D806B4D4-345E-4376-9EB4-6C0AF0F8ADFD}"/>
              </a:ext>
            </a:extLst>
          </p:cNvPr>
          <p:cNvSpPr txBox="1"/>
          <p:nvPr/>
        </p:nvSpPr>
        <p:spPr>
          <a:xfrm>
            <a:off x="5883849" y="4876483"/>
            <a:ext cx="3063274" cy="584775"/>
          </a:xfrm>
          <a:prstGeom prst="rect">
            <a:avLst/>
          </a:prstGeom>
          <a:noFill/>
        </p:spPr>
        <p:txBody>
          <a:bodyPr wrap="square" rtlCol="0">
            <a:spAutoFit/>
          </a:bodyPr>
          <a:lstStyle/>
          <a:p>
            <a:pPr algn="ctr"/>
            <a:r>
              <a:rPr lang="en-US" sz="3200" dirty="0">
                <a:solidFill>
                  <a:schemeClr val="bg1"/>
                </a:solidFill>
                <a:latin typeface="Alegreya Sans Medium" panose="00000600000000000000" pitchFamily="50" charset="0"/>
              </a:rPr>
              <a:t>Fire, Cut Off</a:t>
            </a:r>
          </a:p>
        </p:txBody>
      </p:sp>
    </p:spTree>
    <p:extLst>
      <p:ext uri="{BB962C8B-B14F-4D97-AF65-F5344CB8AC3E}">
        <p14:creationId xmlns:p14="http://schemas.microsoft.com/office/powerpoint/2010/main" val="41667220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500"/>
                                        <p:tgtEl>
                                          <p:spTgt spid="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Effect transition="in" filter="fade">
                                      <p:cBhvr>
                                        <p:cTn id="37" dur="500"/>
                                        <p:tgtEl>
                                          <p:spTgt spid="14">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5">
                                            <p:txEl>
                                              <p:pRg st="0" end="0"/>
                                            </p:txEl>
                                          </p:spTgt>
                                        </p:tgtEl>
                                        <p:attrNameLst>
                                          <p:attrName>style.visibility</p:attrName>
                                        </p:attrNameLst>
                                      </p:cBhvr>
                                      <p:to>
                                        <p:strVal val="visible"/>
                                      </p:to>
                                    </p:set>
                                    <p:animEffect transition="in" filter="fade">
                                      <p:cBhvr>
                                        <p:cTn id="47" dur="500"/>
                                        <p:tgtEl>
                                          <p:spTgt spid="15">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6">
                                            <p:txEl>
                                              <p:pRg st="0" end="0"/>
                                            </p:txEl>
                                          </p:spTgt>
                                        </p:tgtEl>
                                        <p:attrNameLst>
                                          <p:attrName>style.visibility</p:attrName>
                                        </p:attrNameLst>
                                      </p:cBhvr>
                                      <p:to>
                                        <p:strVal val="visible"/>
                                      </p:to>
                                    </p:set>
                                    <p:animEffect transition="in" filter="fade">
                                      <p:cBhvr>
                                        <p:cTn id="57" dur="500"/>
                                        <p:tgtEl>
                                          <p:spTgt spid="16">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P spid="10" grpId="0"/>
      <p:bldP spid="11" grpId="0"/>
      <p:bldP spid="12" grpId="0"/>
      <p:bldP spid="14" grpId="0" build="p"/>
      <p:bldP spid="15" grpId="0" build="p"/>
      <p:bldP spid="16" grpId="0" build="p"/>
      <p:bldP spid="17" grpId="0"/>
      <p:bldP spid="18" grpId="0"/>
      <p:bldP spid="19" grpId="0"/>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7587E7-D1D7-4E23-B2A2-F24B67B193F9}"/>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0E3093DE-F532-4B49-B94F-DC420BA32895}"/>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F63F6547-6293-4912-B2F6-02836ED07782}"/>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The sins of the nations can best be summarized as</a:t>
            </a:r>
          </a:p>
        </p:txBody>
      </p:sp>
      <p:sp>
        <p:nvSpPr>
          <p:cNvPr id="7" name="Rectangle 6">
            <a:extLst>
              <a:ext uri="{FF2B5EF4-FFF2-40B4-BE49-F238E27FC236}">
                <a16:creationId xmlns:a16="http://schemas.microsoft.com/office/drawing/2014/main" id="{69C23FB2-0769-425D-A95E-AE0FAE839990}"/>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1832787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grpId="2" nodeType="clickEffect">
                                  <p:stCondLst>
                                    <p:cond delay="0"/>
                                  </p:stCondLst>
                                  <p:childTnLst>
                                    <p:animEffect transition="out" filter="fade">
                                      <p:cBhvr>
                                        <p:cTn id="16" dur="50" tmFilter="0, 0; .2, .5; .8, .5; 1, 0"/>
                                        <p:tgtEl>
                                          <p:spTgt spid="6"/>
                                        </p:tgtEl>
                                      </p:cBhvr>
                                    </p:animEffect>
                                    <p:animScale>
                                      <p:cBhvr>
                                        <p:cTn id="17"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1F77C884-9C05-4075-B5AE-7AB7FF0D108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85750"/>
            <a:ext cx="9144000" cy="5143500"/>
          </a:xfrm>
          <a:prstGeom prst="rect">
            <a:avLst/>
          </a:prstGeom>
        </p:spPr>
      </p:pic>
    </p:spTree>
    <p:extLst>
      <p:ext uri="{BB962C8B-B14F-4D97-AF65-F5344CB8AC3E}">
        <p14:creationId xmlns:p14="http://schemas.microsoft.com/office/powerpoint/2010/main" val="257381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3"/>
                                        </p:tgtEl>
                                      </p:cBhvr>
                                      <p:by x="200000" y="200000"/>
                                    </p:animScale>
                                  </p:childTnLst>
                                </p:cTn>
                              </p:par>
                              <p:par>
                                <p:cTn id="7" presetID="63" presetClass="path" presetSubtype="0" accel="50000" decel="50000" fill="hold" nodeType="withEffect">
                                  <p:stCondLst>
                                    <p:cond delay="0"/>
                                  </p:stCondLst>
                                  <p:childTnLst>
                                    <p:animMotion origin="layout" path="M 0 0 L 0.25 0 E" pathEditMode="relative" ptsTypes="">
                                      <p:cBhvr>
                                        <p:cTn id="8" dur="2000" fill="hold"/>
                                        <p:tgtEl>
                                          <p:spTgt spid="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C6BF42-257F-4BB8-8D9A-43904A995C25}"/>
              </a:ext>
            </a:extLst>
          </p:cNvPr>
          <p:cNvSpPr txBox="1"/>
          <p:nvPr/>
        </p:nvSpPr>
        <p:spPr>
          <a:xfrm>
            <a:off x="611618" y="433194"/>
            <a:ext cx="7920763" cy="4031873"/>
          </a:xfrm>
          <a:prstGeom prst="rect">
            <a:avLst/>
          </a:prstGeom>
          <a:noFill/>
        </p:spPr>
        <p:txBody>
          <a:bodyPr wrap="square">
            <a:spAutoFit/>
          </a:bodyPr>
          <a:lstStyle/>
          <a:p>
            <a:pPr algn="ctr"/>
            <a:r>
              <a:rPr lang="en-US" sz="3200" b="0" i="0" dirty="0">
                <a:solidFill>
                  <a:schemeClr val="bg1"/>
                </a:solidFill>
                <a:effectLst>
                  <a:outerShdw blurRad="38100" dist="38100" dir="2700000" algn="tl">
                    <a:srgbClr val="000000">
                      <a:alpha val="43137"/>
                    </a:srgbClr>
                  </a:outerShdw>
                </a:effectLst>
                <a:latin typeface="Alegreya Sans Medium" panose="00000600000000000000" pitchFamily="50" charset="0"/>
              </a:rPr>
              <a:t> Now the servants of the king of Aram said to him, “Their gods are gods of the mountains, therefore they were stronger than we; but rather let us fight against them in the plain, </a:t>
            </a:r>
            <a:r>
              <a:rPr lang="en-US" sz="3200" b="0" i="1" dirty="0">
                <a:solidFill>
                  <a:schemeClr val="bg1"/>
                </a:solidFill>
                <a:effectLst>
                  <a:outerShdw blurRad="38100" dist="38100" dir="2700000" algn="tl">
                    <a:srgbClr val="000000">
                      <a:alpha val="43137"/>
                    </a:srgbClr>
                  </a:outerShdw>
                </a:effectLst>
                <a:latin typeface="Alegreya Sans Medium" panose="00000600000000000000" pitchFamily="50" charset="0"/>
              </a:rPr>
              <a:t>and</a:t>
            </a:r>
            <a:r>
              <a:rPr lang="en-US" sz="3200" dirty="0">
                <a:solidFill>
                  <a:schemeClr val="bg1"/>
                </a:solidFill>
                <a:effectLst>
                  <a:outerShdw blurRad="38100" dist="38100" dir="2700000" algn="tl">
                    <a:srgbClr val="000000">
                      <a:alpha val="43137"/>
                    </a:srgbClr>
                  </a:outerShdw>
                </a:effectLst>
                <a:latin typeface="Alegreya Sans Medium" panose="00000600000000000000" pitchFamily="50" charset="0"/>
              </a:rPr>
              <a:t> </a:t>
            </a:r>
            <a:r>
              <a:rPr lang="en-US" sz="3200" b="0" i="0" dirty="0">
                <a:solidFill>
                  <a:schemeClr val="bg1"/>
                </a:solidFill>
                <a:effectLst>
                  <a:outerShdw blurRad="38100" dist="38100" dir="2700000" algn="tl">
                    <a:srgbClr val="000000">
                      <a:alpha val="43137"/>
                    </a:srgbClr>
                  </a:outerShdw>
                </a:effectLst>
                <a:latin typeface="Alegreya Sans Medium" panose="00000600000000000000" pitchFamily="50" charset="0"/>
              </a:rPr>
              <a:t>surely we will be stronger than they. Do this …Then we will fight against them in the plain, and surely we will be stronger than they.” And he listened to their voice and did so.</a:t>
            </a:r>
            <a:endParaRPr lang="en-US" sz="3200" dirty="0">
              <a:solidFill>
                <a:schemeClr val="bg1"/>
              </a:solidFill>
              <a:effectLst>
                <a:outerShdw blurRad="38100" dist="38100" dir="2700000" algn="tl">
                  <a:srgbClr val="000000">
                    <a:alpha val="43137"/>
                  </a:srgbClr>
                </a:outerShdw>
              </a:effectLst>
              <a:latin typeface="Alegreya Sans Medium" panose="00000600000000000000" pitchFamily="50" charset="0"/>
            </a:endParaRPr>
          </a:p>
        </p:txBody>
      </p:sp>
      <p:sp>
        <p:nvSpPr>
          <p:cNvPr id="4" name="TextBox 3">
            <a:extLst>
              <a:ext uri="{FF2B5EF4-FFF2-40B4-BE49-F238E27FC236}">
                <a16:creationId xmlns:a16="http://schemas.microsoft.com/office/drawing/2014/main" id="{D2C32B2B-27FA-4282-A1AF-A3DD3388CB51}"/>
              </a:ext>
            </a:extLst>
          </p:cNvPr>
          <p:cNvSpPr txBox="1"/>
          <p:nvPr/>
        </p:nvSpPr>
        <p:spPr>
          <a:xfrm>
            <a:off x="3509434" y="4727297"/>
            <a:ext cx="2008716" cy="316706"/>
          </a:xfrm>
          <a:prstGeom prst="roundRect">
            <a:avLst>
              <a:gd name="adj" fmla="val 5525"/>
            </a:avLst>
          </a:prstGeom>
          <a:solidFill>
            <a:schemeClr val="bg1"/>
          </a:solidFill>
        </p:spPr>
        <p:txBody>
          <a:bodyPr wrap="square" rtlCol="0">
            <a:spAutoFit/>
          </a:bodyPr>
          <a:lstStyle/>
          <a:p>
            <a:pPr algn="ctr"/>
            <a:r>
              <a:rPr lang="en-US" sz="1400" cap="all" dirty="0">
                <a:latin typeface="Arial Black" panose="020B0A04020102020204" pitchFamily="34" charset="0"/>
              </a:rPr>
              <a:t>1 Kings 20:23-25</a:t>
            </a:r>
          </a:p>
        </p:txBody>
      </p:sp>
    </p:spTree>
    <p:extLst>
      <p:ext uri="{BB962C8B-B14F-4D97-AF65-F5344CB8AC3E}">
        <p14:creationId xmlns:p14="http://schemas.microsoft.com/office/powerpoint/2010/main" val="24399508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3DB01B-814A-4CCD-873A-B3B70C0A6651}"/>
              </a:ext>
            </a:extLst>
          </p:cNvPr>
          <p:cNvSpPr>
            <a:spLocks noGrp="1"/>
          </p:cNvSpPr>
          <p:nvPr>
            <p:ph type="title"/>
          </p:nvPr>
        </p:nvSpPr>
        <p:spPr/>
        <p:txBody>
          <a:bodyPr/>
          <a:lstStyle/>
          <a:p>
            <a:r>
              <a:rPr lang="en-US" dirty="0"/>
              <a:t>Lessons from Amos 1-2</a:t>
            </a:r>
          </a:p>
        </p:txBody>
      </p:sp>
      <p:sp>
        <p:nvSpPr>
          <p:cNvPr id="3" name="Content Placeholder 2">
            <a:extLst>
              <a:ext uri="{FF2B5EF4-FFF2-40B4-BE49-F238E27FC236}">
                <a16:creationId xmlns:a16="http://schemas.microsoft.com/office/drawing/2014/main" id="{5714A67E-2B54-4BDE-9235-2C1D6CBABB0E}"/>
              </a:ext>
            </a:extLst>
          </p:cNvPr>
          <p:cNvSpPr>
            <a:spLocks noGrp="1"/>
          </p:cNvSpPr>
          <p:nvPr>
            <p:ph idx="1"/>
          </p:nvPr>
        </p:nvSpPr>
        <p:spPr/>
        <p:txBody>
          <a:bodyPr/>
          <a:lstStyle/>
          <a:p>
            <a:r>
              <a:rPr lang="en-US" dirty="0"/>
              <a:t>God is sovereign over all nations the world over</a:t>
            </a:r>
          </a:p>
          <a:p>
            <a:r>
              <a:rPr lang="en-US" dirty="0"/>
              <a:t>Danger of comparing ourselves to others</a:t>
            </a:r>
          </a:p>
          <a:p>
            <a:r>
              <a:rPr lang="en-US" dirty="0"/>
              <a:t>Greater responsibility to those who have a covenant with God</a:t>
            </a:r>
          </a:p>
        </p:txBody>
      </p:sp>
    </p:spTree>
    <p:extLst>
      <p:ext uri="{BB962C8B-B14F-4D97-AF65-F5344CB8AC3E}">
        <p14:creationId xmlns:p14="http://schemas.microsoft.com/office/powerpoint/2010/main" val="34798780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0763E9A-56A3-4BD9-92B8-7D73C142C999}"/>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EC68DC5F-AD68-4D63-BAF3-5409D4F79299}"/>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8F699DDE-2B9E-413F-902E-2A5C6FBCB981}"/>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How does Hosea begin his book of prophecy?</a:t>
            </a:r>
          </a:p>
        </p:txBody>
      </p:sp>
      <p:sp>
        <p:nvSpPr>
          <p:cNvPr id="7" name="Rectangle 6">
            <a:extLst>
              <a:ext uri="{FF2B5EF4-FFF2-40B4-BE49-F238E27FC236}">
                <a16:creationId xmlns:a16="http://schemas.microsoft.com/office/drawing/2014/main" id="{4826E210-A436-49FF-BB27-0009E086F957}"/>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413327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grpId="2" nodeType="clickEffect">
                                  <p:stCondLst>
                                    <p:cond delay="0"/>
                                  </p:stCondLst>
                                  <p:childTnLst>
                                    <p:animEffect transition="out" filter="fade">
                                      <p:cBhvr>
                                        <p:cTn id="16" dur="50" tmFilter="0, 0; .2, .5; .8, .5; 1, 0"/>
                                        <p:tgtEl>
                                          <p:spTgt spid="6"/>
                                        </p:tgtEl>
                                      </p:cBhvr>
                                    </p:animEffect>
                                    <p:animScale>
                                      <p:cBhvr>
                                        <p:cTn id="17"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0678" y="-11748750"/>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2624430" y="-6299465"/>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4415582" y="-3468111"/>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4415582" y="-3277961"/>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1328962" y="-4586781"/>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4195245" y="-2363675"/>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1626739" y="-2583098"/>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1014180" y="-2741173"/>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1985043" y="-3890365"/>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2829197" y="-253309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2284013" y="-2636281"/>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1805543" y="130130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1317610" y="972713"/>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1626914" y="209732"/>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1159233" y="-94087"/>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2058800" y="-203438"/>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1972119" y="-50370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1587553" y="-791554"/>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3146100" y="-610649"/>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572508" y="782182"/>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502748" y="3718793"/>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639682" y="2314430"/>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68080" y="252947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774739" y="1933843"/>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162014" y="214888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423094" y="1548158"/>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372700" y="175284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437044" y="1397268"/>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764680" y="168242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324906" y="1851339"/>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853987" y="199973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169750" y="3263849"/>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1725489" y="4816679"/>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2667973" y="4380980"/>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2682044" y="438098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01732738-3D66-4CEC-8E12-E0DB89C8FABE}"/>
              </a:ext>
            </a:extLst>
          </p:cNvPr>
          <p:cNvSpPr/>
          <p:nvPr/>
        </p:nvSpPr>
        <p:spPr>
          <a:xfrm>
            <a:off x="2270539" y="2616433"/>
            <a:ext cx="2106813" cy="2008094"/>
          </a:xfrm>
          <a:custGeom>
            <a:avLst/>
            <a:gdLst>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2211 w 2109694"/>
              <a:gd name="connsiteY49" fmla="*/ 145228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18408 w 2109694"/>
              <a:gd name="connsiteY32" fmla="*/ 459628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20570 w 2110641"/>
              <a:gd name="connsiteY0" fmla="*/ 2008094 h 2008094"/>
              <a:gd name="connsiteX1" fmla="*/ 2044899 w 2110641"/>
              <a:gd name="connsiteY1" fmla="*/ 1272988 h 2008094"/>
              <a:gd name="connsiteX2" fmla="*/ 2110641 w 2110641"/>
              <a:gd name="connsiteY2" fmla="*/ 209177 h 2008094"/>
              <a:gd name="connsiteX3" fmla="*/ 1907441 w 2110641"/>
              <a:gd name="connsiteY3" fmla="*/ 209177 h 2008094"/>
              <a:gd name="connsiteX4" fmla="*/ 1817794 w 2110641"/>
              <a:gd name="connsiteY4" fmla="*/ 131483 h 2008094"/>
              <a:gd name="connsiteX5" fmla="*/ 1746076 w 2110641"/>
              <a:gd name="connsiteY5" fmla="*/ 137459 h 2008094"/>
              <a:gd name="connsiteX6" fmla="*/ 1626547 w 2110641"/>
              <a:gd name="connsiteY6" fmla="*/ 251012 h 2008094"/>
              <a:gd name="connsiteX7" fmla="*/ 1530923 w 2110641"/>
              <a:gd name="connsiteY7" fmla="*/ 251012 h 2008094"/>
              <a:gd name="connsiteX8" fmla="*/ 1495064 w 2110641"/>
              <a:gd name="connsiteY8" fmla="*/ 215153 h 2008094"/>
              <a:gd name="connsiteX9" fmla="*/ 1447252 w 2110641"/>
              <a:gd name="connsiteY9" fmla="*/ 233083 h 2008094"/>
              <a:gd name="connsiteX10" fmla="*/ 1399441 w 2110641"/>
              <a:gd name="connsiteY10" fmla="*/ 167341 h 2008094"/>
              <a:gd name="connsiteX11" fmla="*/ 1256005 w 2110641"/>
              <a:gd name="connsiteY11" fmla="*/ 137459 h 2008094"/>
              <a:gd name="connsiteX12" fmla="*/ 1166358 w 2110641"/>
              <a:gd name="connsiteY12" fmla="*/ 179294 h 2008094"/>
              <a:gd name="connsiteX13" fmla="*/ 1004994 w 2110641"/>
              <a:gd name="connsiteY13" fmla="*/ 65741 h 2008094"/>
              <a:gd name="connsiteX14" fmla="*/ 921323 w 2110641"/>
              <a:gd name="connsiteY14" fmla="*/ 59765 h 2008094"/>
              <a:gd name="connsiteX15" fmla="*/ 849605 w 2110641"/>
              <a:gd name="connsiteY15" fmla="*/ 29883 h 2008094"/>
              <a:gd name="connsiteX16" fmla="*/ 712147 w 2110641"/>
              <a:gd name="connsiteY16" fmla="*/ 35859 h 2008094"/>
              <a:gd name="connsiteX17" fmla="*/ 622499 w 2110641"/>
              <a:gd name="connsiteY17" fmla="*/ 77694 h 2008094"/>
              <a:gd name="connsiteX18" fmla="*/ 538829 w 2110641"/>
              <a:gd name="connsiteY18" fmla="*/ 65741 h 2008094"/>
              <a:gd name="connsiteX19" fmla="*/ 365511 w 2110641"/>
              <a:gd name="connsiteY19" fmla="*/ 0 h 2008094"/>
              <a:gd name="connsiteX20" fmla="*/ 359535 w 2110641"/>
              <a:gd name="connsiteY20" fmla="*/ 53788 h 2008094"/>
              <a:gd name="connsiteX21" fmla="*/ 359535 w 2110641"/>
              <a:gd name="connsiteY21" fmla="*/ 131483 h 2008094"/>
              <a:gd name="connsiteX22" fmla="*/ 335629 w 2110641"/>
              <a:gd name="connsiteY22" fmla="*/ 173318 h 2008094"/>
              <a:gd name="connsiteX23" fmla="*/ 299770 w 2110641"/>
              <a:gd name="connsiteY23" fmla="*/ 209177 h 2008094"/>
              <a:gd name="connsiteX24" fmla="*/ 323676 w 2110641"/>
              <a:gd name="connsiteY24" fmla="*/ 239059 h 2008094"/>
              <a:gd name="connsiteX25" fmla="*/ 323676 w 2110641"/>
              <a:gd name="connsiteY25" fmla="*/ 292847 h 2008094"/>
              <a:gd name="connsiteX26" fmla="*/ 311723 w 2110641"/>
              <a:gd name="connsiteY26" fmla="*/ 334683 h 2008094"/>
              <a:gd name="connsiteX27" fmla="*/ 275864 w 2110641"/>
              <a:gd name="connsiteY27" fmla="*/ 436283 h 2008094"/>
              <a:gd name="connsiteX28" fmla="*/ 222076 w 2110641"/>
              <a:gd name="connsiteY28" fmla="*/ 472141 h 2008094"/>
              <a:gd name="connsiteX29" fmla="*/ 186217 w 2110641"/>
              <a:gd name="connsiteY29" fmla="*/ 430306 h 2008094"/>
              <a:gd name="connsiteX30" fmla="*/ 198170 w 2110641"/>
              <a:gd name="connsiteY30" fmla="*/ 358588 h 2008094"/>
              <a:gd name="connsiteX31" fmla="*/ 192194 w 2110641"/>
              <a:gd name="connsiteY31" fmla="*/ 322730 h 2008094"/>
              <a:gd name="connsiteX32" fmla="*/ 119355 w 2110641"/>
              <a:gd name="connsiteY32" fmla="*/ 459628 h 2008094"/>
              <a:gd name="connsiteX33" fmla="*/ 947 w 2110641"/>
              <a:gd name="connsiteY33" fmla="*/ 573741 h 2008094"/>
              <a:gd name="connsiteX34" fmla="*/ 66688 w 2110641"/>
              <a:gd name="connsiteY34" fmla="*/ 669365 h 2008094"/>
              <a:gd name="connsiteX35" fmla="*/ 120476 w 2110641"/>
              <a:gd name="connsiteY35" fmla="*/ 735106 h 2008094"/>
              <a:gd name="connsiteX36" fmla="*/ 222076 w 2110641"/>
              <a:gd name="connsiteY36" fmla="*/ 717177 h 2008094"/>
              <a:gd name="connsiteX37" fmla="*/ 257935 w 2110641"/>
              <a:gd name="connsiteY37" fmla="*/ 818777 h 2008094"/>
              <a:gd name="connsiteX38" fmla="*/ 222076 w 2110641"/>
              <a:gd name="connsiteY38" fmla="*/ 890494 h 2008094"/>
              <a:gd name="connsiteX39" fmla="*/ 198170 w 2110641"/>
              <a:gd name="connsiteY39" fmla="*/ 950259 h 2008094"/>
              <a:gd name="connsiteX40" fmla="*/ 234029 w 2110641"/>
              <a:gd name="connsiteY40" fmla="*/ 980141 h 2008094"/>
              <a:gd name="connsiteX41" fmla="*/ 198170 w 2110641"/>
              <a:gd name="connsiteY41" fmla="*/ 1039906 h 2008094"/>
              <a:gd name="connsiteX42" fmla="*/ 102547 w 2110641"/>
              <a:gd name="connsiteY42" fmla="*/ 1099671 h 2008094"/>
              <a:gd name="connsiteX43" fmla="*/ 162311 w 2110641"/>
              <a:gd name="connsiteY43" fmla="*/ 1249083 h 2008094"/>
              <a:gd name="connsiteX44" fmla="*/ 263911 w 2110641"/>
              <a:gd name="connsiteY44" fmla="*/ 1243106 h 2008094"/>
              <a:gd name="connsiteX45" fmla="*/ 347582 w 2110641"/>
              <a:gd name="connsiteY45" fmla="*/ 1320800 h 2008094"/>
              <a:gd name="connsiteX46" fmla="*/ 592617 w 2110641"/>
              <a:gd name="connsiteY46" fmla="*/ 1326777 h 2008094"/>
              <a:gd name="connsiteX47" fmla="*/ 712147 w 2110641"/>
              <a:gd name="connsiteY47" fmla="*/ 1362635 h 2008094"/>
              <a:gd name="connsiteX48" fmla="*/ 855582 w 2110641"/>
              <a:gd name="connsiteY48" fmla="*/ 1440330 h 2008094"/>
              <a:gd name="connsiteX49" fmla="*/ 966333 w 2110641"/>
              <a:gd name="connsiteY49" fmla="*/ 1471333 h 2008094"/>
              <a:gd name="connsiteX50" fmla="*/ 1046829 w 2110641"/>
              <a:gd name="connsiteY50" fmla="*/ 1553883 h 2008094"/>
              <a:gd name="connsiteX51" fmla="*/ 1112570 w 2110641"/>
              <a:gd name="connsiteY51" fmla="*/ 1613647 h 2008094"/>
              <a:gd name="connsiteX52" fmla="*/ 1208194 w 2110641"/>
              <a:gd name="connsiteY52" fmla="*/ 1607671 h 2008094"/>
              <a:gd name="connsiteX53" fmla="*/ 1202217 w 2110641"/>
              <a:gd name="connsiteY53" fmla="*/ 1703294 h 2008094"/>
              <a:gd name="connsiteX54" fmla="*/ 1279911 w 2110641"/>
              <a:gd name="connsiteY54" fmla="*/ 1733177 h 2008094"/>
              <a:gd name="connsiteX55" fmla="*/ 1345652 w 2110641"/>
              <a:gd name="connsiteY55" fmla="*/ 1822824 h 2008094"/>
              <a:gd name="connsiteX56" fmla="*/ 1447252 w 2110641"/>
              <a:gd name="connsiteY56" fmla="*/ 1828800 h 2008094"/>
              <a:gd name="connsiteX57" fmla="*/ 1620570 w 2110641"/>
              <a:gd name="connsiteY57" fmla="*/ 2008094 h 2008094"/>
              <a:gd name="connsiteX0" fmla="*/ 1620306 w 2110377"/>
              <a:gd name="connsiteY0" fmla="*/ 2008094 h 2008094"/>
              <a:gd name="connsiteX1" fmla="*/ 2044635 w 2110377"/>
              <a:gd name="connsiteY1" fmla="*/ 1272988 h 2008094"/>
              <a:gd name="connsiteX2" fmla="*/ 2110377 w 2110377"/>
              <a:gd name="connsiteY2" fmla="*/ 209177 h 2008094"/>
              <a:gd name="connsiteX3" fmla="*/ 1907177 w 2110377"/>
              <a:gd name="connsiteY3" fmla="*/ 209177 h 2008094"/>
              <a:gd name="connsiteX4" fmla="*/ 1817530 w 2110377"/>
              <a:gd name="connsiteY4" fmla="*/ 131483 h 2008094"/>
              <a:gd name="connsiteX5" fmla="*/ 1745812 w 2110377"/>
              <a:gd name="connsiteY5" fmla="*/ 137459 h 2008094"/>
              <a:gd name="connsiteX6" fmla="*/ 1626283 w 2110377"/>
              <a:gd name="connsiteY6" fmla="*/ 251012 h 2008094"/>
              <a:gd name="connsiteX7" fmla="*/ 1530659 w 2110377"/>
              <a:gd name="connsiteY7" fmla="*/ 251012 h 2008094"/>
              <a:gd name="connsiteX8" fmla="*/ 1494800 w 2110377"/>
              <a:gd name="connsiteY8" fmla="*/ 215153 h 2008094"/>
              <a:gd name="connsiteX9" fmla="*/ 1446988 w 2110377"/>
              <a:gd name="connsiteY9" fmla="*/ 233083 h 2008094"/>
              <a:gd name="connsiteX10" fmla="*/ 1399177 w 2110377"/>
              <a:gd name="connsiteY10" fmla="*/ 167341 h 2008094"/>
              <a:gd name="connsiteX11" fmla="*/ 1255741 w 2110377"/>
              <a:gd name="connsiteY11" fmla="*/ 137459 h 2008094"/>
              <a:gd name="connsiteX12" fmla="*/ 1166094 w 2110377"/>
              <a:gd name="connsiteY12" fmla="*/ 179294 h 2008094"/>
              <a:gd name="connsiteX13" fmla="*/ 1004730 w 2110377"/>
              <a:gd name="connsiteY13" fmla="*/ 65741 h 2008094"/>
              <a:gd name="connsiteX14" fmla="*/ 921059 w 2110377"/>
              <a:gd name="connsiteY14" fmla="*/ 59765 h 2008094"/>
              <a:gd name="connsiteX15" fmla="*/ 849341 w 2110377"/>
              <a:gd name="connsiteY15" fmla="*/ 29883 h 2008094"/>
              <a:gd name="connsiteX16" fmla="*/ 711883 w 2110377"/>
              <a:gd name="connsiteY16" fmla="*/ 35859 h 2008094"/>
              <a:gd name="connsiteX17" fmla="*/ 622235 w 2110377"/>
              <a:gd name="connsiteY17" fmla="*/ 77694 h 2008094"/>
              <a:gd name="connsiteX18" fmla="*/ 538565 w 2110377"/>
              <a:gd name="connsiteY18" fmla="*/ 65741 h 2008094"/>
              <a:gd name="connsiteX19" fmla="*/ 365247 w 2110377"/>
              <a:gd name="connsiteY19" fmla="*/ 0 h 2008094"/>
              <a:gd name="connsiteX20" fmla="*/ 359271 w 2110377"/>
              <a:gd name="connsiteY20" fmla="*/ 53788 h 2008094"/>
              <a:gd name="connsiteX21" fmla="*/ 359271 w 2110377"/>
              <a:gd name="connsiteY21" fmla="*/ 131483 h 2008094"/>
              <a:gd name="connsiteX22" fmla="*/ 335365 w 2110377"/>
              <a:gd name="connsiteY22" fmla="*/ 173318 h 2008094"/>
              <a:gd name="connsiteX23" fmla="*/ 299506 w 2110377"/>
              <a:gd name="connsiteY23" fmla="*/ 209177 h 2008094"/>
              <a:gd name="connsiteX24" fmla="*/ 323412 w 2110377"/>
              <a:gd name="connsiteY24" fmla="*/ 239059 h 2008094"/>
              <a:gd name="connsiteX25" fmla="*/ 323412 w 2110377"/>
              <a:gd name="connsiteY25" fmla="*/ 292847 h 2008094"/>
              <a:gd name="connsiteX26" fmla="*/ 311459 w 2110377"/>
              <a:gd name="connsiteY26" fmla="*/ 334683 h 2008094"/>
              <a:gd name="connsiteX27" fmla="*/ 275600 w 2110377"/>
              <a:gd name="connsiteY27" fmla="*/ 436283 h 2008094"/>
              <a:gd name="connsiteX28" fmla="*/ 221812 w 2110377"/>
              <a:gd name="connsiteY28" fmla="*/ 472141 h 2008094"/>
              <a:gd name="connsiteX29" fmla="*/ 185953 w 2110377"/>
              <a:gd name="connsiteY29" fmla="*/ 430306 h 2008094"/>
              <a:gd name="connsiteX30" fmla="*/ 197906 w 2110377"/>
              <a:gd name="connsiteY30" fmla="*/ 358588 h 2008094"/>
              <a:gd name="connsiteX31" fmla="*/ 191930 w 2110377"/>
              <a:gd name="connsiteY31" fmla="*/ 322730 h 2008094"/>
              <a:gd name="connsiteX32" fmla="*/ 119091 w 2110377"/>
              <a:gd name="connsiteY32" fmla="*/ 459628 h 2008094"/>
              <a:gd name="connsiteX33" fmla="*/ 683 w 2110377"/>
              <a:gd name="connsiteY33" fmla="*/ 573741 h 2008094"/>
              <a:gd name="connsiteX34" fmla="*/ 72774 w 2110377"/>
              <a:gd name="connsiteY34" fmla="*/ 659840 h 2008094"/>
              <a:gd name="connsiteX35" fmla="*/ 120212 w 2110377"/>
              <a:gd name="connsiteY35" fmla="*/ 735106 h 2008094"/>
              <a:gd name="connsiteX36" fmla="*/ 221812 w 2110377"/>
              <a:gd name="connsiteY36" fmla="*/ 717177 h 2008094"/>
              <a:gd name="connsiteX37" fmla="*/ 257671 w 2110377"/>
              <a:gd name="connsiteY37" fmla="*/ 818777 h 2008094"/>
              <a:gd name="connsiteX38" fmla="*/ 221812 w 2110377"/>
              <a:gd name="connsiteY38" fmla="*/ 890494 h 2008094"/>
              <a:gd name="connsiteX39" fmla="*/ 197906 w 2110377"/>
              <a:gd name="connsiteY39" fmla="*/ 950259 h 2008094"/>
              <a:gd name="connsiteX40" fmla="*/ 233765 w 2110377"/>
              <a:gd name="connsiteY40" fmla="*/ 980141 h 2008094"/>
              <a:gd name="connsiteX41" fmla="*/ 197906 w 2110377"/>
              <a:gd name="connsiteY41" fmla="*/ 1039906 h 2008094"/>
              <a:gd name="connsiteX42" fmla="*/ 102283 w 2110377"/>
              <a:gd name="connsiteY42" fmla="*/ 1099671 h 2008094"/>
              <a:gd name="connsiteX43" fmla="*/ 162047 w 2110377"/>
              <a:gd name="connsiteY43" fmla="*/ 1249083 h 2008094"/>
              <a:gd name="connsiteX44" fmla="*/ 263647 w 2110377"/>
              <a:gd name="connsiteY44" fmla="*/ 1243106 h 2008094"/>
              <a:gd name="connsiteX45" fmla="*/ 347318 w 2110377"/>
              <a:gd name="connsiteY45" fmla="*/ 1320800 h 2008094"/>
              <a:gd name="connsiteX46" fmla="*/ 592353 w 2110377"/>
              <a:gd name="connsiteY46" fmla="*/ 1326777 h 2008094"/>
              <a:gd name="connsiteX47" fmla="*/ 711883 w 2110377"/>
              <a:gd name="connsiteY47" fmla="*/ 1362635 h 2008094"/>
              <a:gd name="connsiteX48" fmla="*/ 855318 w 2110377"/>
              <a:gd name="connsiteY48" fmla="*/ 1440330 h 2008094"/>
              <a:gd name="connsiteX49" fmla="*/ 966069 w 2110377"/>
              <a:gd name="connsiteY49" fmla="*/ 1471333 h 2008094"/>
              <a:gd name="connsiteX50" fmla="*/ 1046565 w 2110377"/>
              <a:gd name="connsiteY50" fmla="*/ 1553883 h 2008094"/>
              <a:gd name="connsiteX51" fmla="*/ 1112306 w 2110377"/>
              <a:gd name="connsiteY51" fmla="*/ 1613647 h 2008094"/>
              <a:gd name="connsiteX52" fmla="*/ 1207930 w 2110377"/>
              <a:gd name="connsiteY52" fmla="*/ 1607671 h 2008094"/>
              <a:gd name="connsiteX53" fmla="*/ 1201953 w 2110377"/>
              <a:gd name="connsiteY53" fmla="*/ 1703294 h 2008094"/>
              <a:gd name="connsiteX54" fmla="*/ 1279647 w 2110377"/>
              <a:gd name="connsiteY54" fmla="*/ 1733177 h 2008094"/>
              <a:gd name="connsiteX55" fmla="*/ 1345388 w 2110377"/>
              <a:gd name="connsiteY55" fmla="*/ 1822824 h 2008094"/>
              <a:gd name="connsiteX56" fmla="*/ 1446988 w 2110377"/>
              <a:gd name="connsiteY56" fmla="*/ 1828800 h 2008094"/>
              <a:gd name="connsiteX57" fmla="*/ 1620306 w 2110377"/>
              <a:gd name="connsiteY57" fmla="*/ 2008094 h 2008094"/>
              <a:gd name="connsiteX0" fmla="*/ 1620267 w 2110338"/>
              <a:gd name="connsiteY0" fmla="*/ 2008094 h 2008094"/>
              <a:gd name="connsiteX1" fmla="*/ 2044596 w 2110338"/>
              <a:gd name="connsiteY1" fmla="*/ 1272988 h 2008094"/>
              <a:gd name="connsiteX2" fmla="*/ 2110338 w 2110338"/>
              <a:gd name="connsiteY2" fmla="*/ 209177 h 2008094"/>
              <a:gd name="connsiteX3" fmla="*/ 1907138 w 2110338"/>
              <a:gd name="connsiteY3" fmla="*/ 209177 h 2008094"/>
              <a:gd name="connsiteX4" fmla="*/ 1817491 w 2110338"/>
              <a:gd name="connsiteY4" fmla="*/ 131483 h 2008094"/>
              <a:gd name="connsiteX5" fmla="*/ 1745773 w 2110338"/>
              <a:gd name="connsiteY5" fmla="*/ 137459 h 2008094"/>
              <a:gd name="connsiteX6" fmla="*/ 1626244 w 2110338"/>
              <a:gd name="connsiteY6" fmla="*/ 251012 h 2008094"/>
              <a:gd name="connsiteX7" fmla="*/ 1530620 w 2110338"/>
              <a:gd name="connsiteY7" fmla="*/ 251012 h 2008094"/>
              <a:gd name="connsiteX8" fmla="*/ 1494761 w 2110338"/>
              <a:gd name="connsiteY8" fmla="*/ 215153 h 2008094"/>
              <a:gd name="connsiteX9" fmla="*/ 1446949 w 2110338"/>
              <a:gd name="connsiteY9" fmla="*/ 233083 h 2008094"/>
              <a:gd name="connsiteX10" fmla="*/ 1399138 w 2110338"/>
              <a:gd name="connsiteY10" fmla="*/ 167341 h 2008094"/>
              <a:gd name="connsiteX11" fmla="*/ 1255702 w 2110338"/>
              <a:gd name="connsiteY11" fmla="*/ 137459 h 2008094"/>
              <a:gd name="connsiteX12" fmla="*/ 1166055 w 2110338"/>
              <a:gd name="connsiteY12" fmla="*/ 179294 h 2008094"/>
              <a:gd name="connsiteX13" fmla="*/ 1004691 w 2110338"/>
              <a:gd name="connsiteY13" fmla="*/ 65741 h 2008094"/>
              <a:gd name="connsiteX14" fmla="*/ 921020 w 2110338"/>
              <a:gd name="connsiteY14" fmla="*/ 59765 h 2008094"/>
              <a:gd name="connsiteX15" fmla="*/ 849302 w 2110338"/>
              <a:gd name="connsiteY15" fmla="*/ 29883 h 2008094"/>
              <a:gd name="connsiteX16" fmla="*/ 711844 w 2110338"/>
              <a:gd name="connsiteY16" fmla="*/ 35859 h 2008094"/>
              <a:gd name="connsiteX17" fmla="*/ 622196 w 2110338"/>
              <a:gd name="connsiteY17" fmla="*/ 77694 h 2008094"/>
              <a:gd name="connsiteX18" fmla="*/ 538526 w 2110338"/>
              <a:gd name="connsiteY18" fmla="*/ 65741 h 2008094"/>
              <a:gd name="connsiteX19" fmla="*/ 365208 w 2110338"/>
              <a:gd name="connsiteY19" fmla="*/ 0 h 2008094"/>
              <a:gd name="connsiteX20" fmla="*/ 359232 w 2110338"/>
              <a:gd name="connsiteY20" fmla="*/ 53788 h 2008094"/>
              <a:gd name="connsiteX21" fmla="*/ 359232 w 2110338"/>
              <a:gd name="connsiteY21" fmla="*/ 131483 h 2008094"/>
              <a:gd name="connsiteX22" fmla="*/ 335326 w 2110338"/>
              <a:gd name="connsiteY22" fmla="*/ 173318 h 2008094"/>
              <a:gd name="connsiteX23" fmla="*/ 299467 w 2110338"/>
              <a:gd name="connsiteY23" fmla="*/ 209177 h 2008094"/>
              <a:gd name="connsiteX24" fmla="*/ 323373 w 2110338"/>
              <a:gd name="connsiteY24" fmla="*/ 239059 h 2008094"/>
              <a:gd name="connsiteX25" fmla="*/ 323373 w 2110338"/>
              <a:gd name="connsiteY25" fmla="*/ 292847 h 2008094"/>
              <a:gd name="connsiteX26" fmla="*/ 311420 w 2110338"/>
              <a:gd name="connsiteY26" fmla="*/ 334683 h 2008094"/>
              <a:gd name="connsiteX27" fmla="*/ 275561 w 2110338"/>
              <a:gd name="connsiteY27" fmla="*/ 436283 h 2008094"/>
              <a:gd name="connsiteX28" fmla="*/ 221773 w 2110338"/>
              <a:gd name="connsiteY28" fmla="*/ 472141 h 2008094"/>
              <a:gd name="connsiteX29" fmla="*/ 185914 w 2110338"/>
              <a:gd name="connsiteY29" fmla="*/ 430306 h 2008094"/>
              <a:gd name="connsiteX30" fmla="*/ 197867 w 2110338"/>
              <a:gd name="connsiteY30" fmla="*/ 358588 h 2008094"/>
              <a:gd name="connsiteX31" fmla="*/ 191891 w 2110338"/>
              <a:gd name="connsiteY31" fmla="*/ 322730 h 2008094"/>
              <a:gd name="connsiteX32" fmla="*/ 119052 w 2110338"/>
              <a:gd name="connsiteY32" fmla="*/ 459628 h 2008094"/>
              <a:gd name="connsiteX33" fmla="*/ 644 w 2110338"/>
              <a:gd name="connsiteY33" fmla="*/ 573741 h 2008094"/>
              <a:gd name="connsiteX34" fmla="*/ 72735 w 2110338"/>
              <a:gd name="connsiteY34" fmla="*/ 659840 h 2008094"/>
              <a:gd name="connsiteX35" fmla="*/ 120173 w 2110338"/>
              <a:gd name="connsiteY35" fmla="*/ 735106 h 2008094"/>
              <a:gd name="connsiteX36" fmla="*/ 221773 w 2110338"/>
              <a:gd name="connsiteY36" fmla="*/ 717177 h 2008094"/>
              <a:gd name="connsiteX37" fmla="*/ 257632 w 2110338"/>
              <a:gd name="connsiteY37" fmla="*/ 818777 h 2008094"/>
              <a:gd name="connsiteX38" fmla="*/ 221773 w 2110338"/>
              <a:gd name="connsiteY38" fmla="*/ 890494 h 2008094"/>
              <a:gd name="connsiteX39" fmla="*/ 197867 w 2110338"/>
              <a:gd name="connsiteY39" fmla="*/ 950259 h 2008094"/>
              <a:gd name="connsiteX40" fmla="*/ 233726 w 2110338"/>
              <a:gd name="connsiteY40" fmla="*/ 980141 h 2008094"/>
              <a:gd name="connsiteX41" fmla="*/ 197867 w 2110338"/>
              <a:gd name="connsiteY41" fmla="*/ 1039906 h 2008094"/>
              <a:gd name="connsiteX42" fmla="*/ 102244 w 2110338"/>
              <a:gd name="connsiteY42" fmla="*/ 1099671 h 2008094"/>
              <a:gd name="connsiteX43" fmla="*/ 162008 w 2110338"/>
              <a:gd name="connsiteY43" fmla="*/ 1249083 h 2008094"/>
              <a:gd name="connsiteX44" fmla="*/ 263608 w 2110338"/>
              <a:gd name="connsiteY44" fmla="*/ 1243106 h 2008094"/>
              <a:gd name="connsiteX45" fmla="*/ 347279 w 2110338"/>
              <a:gd name="connsiteY45" fmla="*/ 1320800 h 2008094"/>
              <a:gd name="connsiteX46" fmla="*/ 592314 w 2110338"/>
              <a:gd name="connsiteY46" fmla="*/ 1326777 h 2008094"/>
              <a:gd name="connsiteX47" fmla="*/ 711844 w 2110338"/>
              <a:gd name="connsiteY47" fmla="*/ 1362635 h 2008094"/>
              <a:gd name="connsiteX48" fmla="*/ 855279 w 2110338"/>
              <a:gd name="connsiteY48" fmla="*/ 1440330 h 2008094"/>
              <a:gd name="connsiteX49" fmla="*/ 966030 w 2110338"/>
              <a:gd name="connsiteY49" fmla="*/ 1471333 h 2008094"/>
              <a:gd name="connsiteX50" fmla="*/ 1046526 w 2110338"/>
              <a:gd name="connsiteY50" fmla="*/ 1553883 h 2008094"/>
              <a:gd name="connsiteX51" fmla="*/ 1112267 w 2110338"/>
              <a:gd name="connsiteY51" fmla="*/ 1613647 h 2008094"/>
              <a:gd name="connsiteX52" fmla="*/ 1207891 w 2110338"/>
              <a:gd name="connsiteY52" fmla="*/ 1607671 h 2008094"/>
              <a:gd name="connsiteX53" fmla="*/ 1201914 w 2110338"/>
              <a:gd name="connsiteY53" fmla="*/ 1703294 h 2008094"/>
              <a:gd name="connsiteX54" fmla="*/ 1279608 w 2110338"/>
              <a:gd name="connsiteY54" fmla="*/ 1733177 h 2008094"/>
              <a:gd name="connsiteX55" fmla="*/ 1345349 w 2110338"/>
              <a:gd name="connsiteY55" fmla="*/ 1822824 h 2008094"/>
              <a:gd name="connsiteX56" fmla="*/ 1446949 w 2110338"/>
              <a:gd name="connsiteY56" fmla="*/ 1828800 h 2008094"/>
              <a:gd name="connsiteX57" fmla="*/ 1620267 w 2110338"/>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5775 w 2100946"/>
              <a:gd name="connsiteY41" fmla="*/ 1074831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918 w 2100989"/>
              <a:gd name="connsiteY0" fmla="*/ 2008094 h 2008094"/>
              <a:gd name="connsiteX1" fmla="*/ 2035247 w 2100989"/>
              <a:gd name="connsiteY1" fmla="*/ 1272988 h 2008094"/>
              <a:gd name="connsiteX2" fmla="*/ 2100989 w 2100989"/>
              <a:gd name="connsiteY2" fmla="*/ 209177 h 2008094"/>
              <a:gd name="connsiteX3" fmla="*/ 1897789 w 2100989"/>
              <a:gd name="connsiteY3" fmla="*/ 209177 h 2008094"/>
              <a:gd name="connsiteX4" fmla="*/ 1808142 w 2100989"/>
              <a:gd name="connsiteY4" fmla="*/ 131483 h 2008094"/>
              <a:gd name="connsiteX5" fmla="*/ 1736424 w 2100989"/>
              <a:gd name="connsiteY5" fmla="*/ 137459 h 2008094"/>
              <a:gd name="connsiteX6" fmla="*/ 1616895 w 2100989"/>
              <a:gd name="connsiteY6" fmla="*/ 251012 h 2008094"/>
              <a:gd name="connsiteX7" fmla="*/ 1521271 w 2100989"/>
              <a:gd name="connsiteY7" fmla="*/ 251012 h 2008094"/>
              <a:gd name="connsiteX8" fmla="*/ 1485412 w 2100989"/>
              <a:gd name="connsiteY8" fmla="*/ 215153 h 2008094"/>
              <a:gd name="connsiteX9" fmla="*/ 1437600 w 2100989"/>
              <a:gd name="connsiteY9" fmla="*/ 233083 h 2008094"/>
              <a:gd name="connsiteX10" fmla="*/ 1389789 w 2100989"/>
              <a:gd name="connsiteY10" fmla="*/ 167341 h 2008094"/>
              <a:gd name="connsiteX11" fmla="*/ 1246353 w 2100989"/>
              <a:gd name="connsiteY11" fmla="*/ 137459 h 2008094"/>
              <a:gd name="connsiteX12" fmla="*/ 1156706 w 2100989"/>
              <a:gd name="connsiteY12" fmla="*/ 179294 h 2008094"/>
              <a:gd name="connsiteX13" fmla="*/ 995342 w 2100989"/>
              <a:gd name="connsiteY13" fmla="*/ 65741 h 2008094"/>
              <a:gd name="connsiteX14" fmla="*/ 911671 w 2100989"/>
              <a:gd name="connsiteY14" fmla="*/ 59765 h 2008094"/>
              <a:gd name="connsiteX15" fmla="*/ 839953 w 2100989"/>
              <a:gd name="connsiteY15" fmla="*/ 29883 h 2008094"/>
              <a:gd name="connsiteX16" fmla="*/ 702495 w 2100989"/>
              <a:gd name="connsiteY16" fmla="*/ 35859 h 2008094"/>
              <a:gd name="connsiteX17" fmla="*/ 612847 w 2100989"/>
              <a:gd name="connsiteY17" fmla="*/ 77694 h 2008094"/>
              <a:gd name="connsiteX18" fmla="*/ 529177 w 2100989"/>
              <a:gd name="connsiteY18" fmla="*/ 65741 h 2008094"/>
              <a:gd name="connsiteX19" fmla="*/ 355859 w 2100989"/>
              <a:gd name="connsiteY19" fmla="*/ 0 h 2008094"/>
              <a:gd name="connsiteX20" fmla="*/ 349883 w 2100989"/>
              <a:gd name="connsiteY20" fmla="*/ 53788 h 2008094"/>
              <a:gd name="connsiteX21" fmla="*/ 349883 w 2100989"/>
              <a:gd name="connsiteY21" fmla="*/ 131483 h 2008094"/>
              <a:gd name="connsiteX22" fmla="*/ 325977 w 2100989"/>
              <a:gd name="connsiteY22" fmla="*/ 173318 h 2008094"/>
              <a:gd name="connsiteX23" fmla="*/ 290118 w 2100989"/>
              <a:gd name="connsiteY23" fmla="*/ 209177 h 2008094"/>
              <a:gd name="connsiteX24" fmla="*/ 314024 w 2100989"/>
              <a:gd name="connsiteY24" fmla="*/ 239059 h 2008094"/>
              <a:gd name="connsiteX25" fmla="*/ 314024 w 2100989"/>
              <a:gd name="connsiteY25" fmla="*/ 292847 h 2008094"/>
              <a:gd name="connsiteX26" fmla="*/ 302071 w 2100989"/>
              <a:gd name="connsiteY26" fmla="*/ 334683 h 2008094"/>
              <a:gd name="connsiteX27" fmla="*/ 266212 w 2100989"/>
              <a:gd name="connsiteY27" fmla="*/ 436283 h 2008094"/>
              <a:gd name="connsiteX28" fmla="*/ 212424 w 2100989"/>
              <a:gd name="connsiteY28" fmla="*/ 472141 h 2008094"/>
              <a:gd name="connsiteX29" fmla="*/ 176565 w 2100989"/>
              <a:gd name="connsiteY29" fmla="*/ 430306 h 2008094"/>
              <a:gd name="connsiteX30" fmla="*/ 188518 w 2100989"/>
              <a:gd name="connsiteY30" fmla="*/ 358588 h 2008094"/>
              <a:gd name="connsiteX31" fmla="*/ 182542 w 2100989"/>
              <a:gd name="connsiteY31" fmla="*/ 322730 h 2008094"/>
              <a:gd name="connsiteX32" fmla="*/ 109703 w 2100989"/>
              <a:gd name="connsiteY32" fmla="*/ 459628 h 2008094"/>
              <a:gd name="connsiteX33" fmla="*/ 820 w 2100989"/>
              <a:gd name="connsiteY33" fmla="*/ 583266 h 2008094"/>
              <a:gd name="connsiteX34" fmla="*/ 63386 w 2100989"/>
              <a:gd name="connsiteY34" fmla="*/ 659840 h 2008094"/>
              <a:gd name="connsiteX35" fmla="*/ 129874 w 2100989"/>
              <a:gd name="connsiteY35" fmla="*/ 719231 h 2008094"/>
              <a:gd name="connsiteX36" fmla="*/ 212424 w 2100989"/>
              <a:gd name="connsiteY36" fmla="*/ 717177 h 2008094"/>
              <a:gd name="connsiteX37" fmla="*/ 273683 w 2100989"/>
              <a:gd name="connsiteY37" fmla="*/ 834652 h 2008094"/>
              <a:gd name="connsiteX38" fmla="*/ 212424 w 2100989"/>
              <a:gd name="connsiteY38" fmla="*/ 890494 h 2008094"/>
              <a:gd name="connsiteX39" fmla="*/ 188518 w 2100989"/>
              <a:gd name="connsiteY39" fmla="*/ 950259 h 2008094"/>
              <a:gd name="connsiteX40" fmla="*/ 230727 w 2100989"/>
              <a:gd name="connsiteY40" fmla="*/ 1008716 h 2008094"/>
              <a:gd name="connsiteX41" fmla="*/ 175818 w 2100989"/>
              <a:gd name="connsiteY41" fmla="*/ 1074831 h 2008094"/>
              <a:gd name="connsiteX42" fmla="*/ 92895 w 2100989"/>
              <a:gd name="connsiteY42" fmla="*/ 1099671 h 2008094"/>
              <a:gd name="connsiteX43" fmla="*/ 152659 w 2100989"/>
              <a:gd name="connsiteY43" fmla="*/ 1249083 h 2008094"/>
              <a:gd name="connsiteX44" fmla="*/ 260609 w 2100989"/>
              <a:gd name="connsiteY44" fmla="*/ 1268506 h 2008094"/>
              <a:gd name="connsiteX45" fmla="*/ 337930 w 2100989"/>
              <a:gd name="connsiteY45" fmla="*/ 1320800 h 2008094"/>
              <a:gd name="connsiteX46" fmla="*/ 582965 w 2100989"/>
              <a:gd name="connsiteY46" fmla="*/ 1326777 h 2008094"/>
              <a:gd name="connsiteX47" fmla="*/ 702495 w 2100989"/>
              <a:gd name="connsiteY47" fmla="*/ 1362635 h 2008094"/>
              <a:gd name="connsiteX48" fmla="*/ 845930 w 2100989"/>
              <a:gd name="connsiteY48" fmla="*/ 1440330 h 2008094"/>
              <a:gd name="connsiteX49" fmla="*/ 956681 w 2100989"/>
              <a:gd name="connsiteY49" fmla="*/ 1471333 h 2008094"/>
              <a:gd name="connsiteX50" fmla="*/ 1037177 w 2100989"/>
              <a:gd name="connsiteY50" fmla="*/ 1553883 h 2008094"/>
              <a:gd name="connsiteX51" fmla="*/ 1102918 w 2100989"/>
              <a:gd name="connsiteY51" fmla="*/ 1613647 h 2008094"/>
              <a:gd name="connsiteX52" fmla="*/ 1198542 w 2100989"/>
              <a:gd name="connsiteY52" fmla="*/ 1607671 h 2008094"/>
              <a:gd name="connsiteX53" fmla="*/ 1192565 w 2100989"/>
              <a:gd name="connsiteY53" fmla="*/ 1703294 h 2008094"/>
              <a:gd name="connsiteX54" fmla="*/ 1270259 w 2100989"/>
              <a:gd name="connsiteY54" fmla="*/ 1733177 h 2008094"/>
              <a:gd name="connsiteX55" fmla="*/ 1336000 w 2100989"/>
              <a:gd name="connsiteY55" fmla="*/ 1822824 h 2008094"/>
              <a:gd name="connsiteX56" fmla="*/ 1437600 w 2100989"/>
              <a:gd name="connsiteY56" fmla="*/ 1828800 h 2008094"/>
              <a:gd name="connsiteX57" fmla="*/ 1610918 w 2100989"/>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7369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13063 w 2100463"/>
              <a:gd name="connsiteY10" fmla="*/ 164166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75292 w 2106813"/>
              <a:gd name="connsiteY41" fmla="*/ 1074831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27549 w 2106813"/>
              <a:gd name="connsiteY56" fmla="*/ 1845469 h 2008094"/>
              <a:gd name="connsiteX57" fmla="*/ 1610392 w 2106813"/>
              <a:gd name="connsiteY57" fmla="*/ 2008094 h 200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06813" h="2008094">
                <a:moveTo>
                  <a:pt x="1610392" y="2008094"/>
                </a:moveTo>
                <a:lnTo>
                  <a:pt x="2034721" y="1272988"/>
                </a:lnTo>
                <a:lnTo>
                  <a:pt x="2106813" y="225052"/>
                </a:lnTo>
                <a:cubicBezTo>
                  <a:pt x="2014738" y="228227"/>
                  <a:pt x="1969883" y="230593"/>
                  <a:pt x="1916313" y="215527"/>
                </a:cubicBezTo>
                <a:cubicBezTo>
                  <a:pt x="1862743" y="200461"/>
                  <a:pt x="1817048" y="141319"/>
                  <a:pt x="1785391" y="134658"/>
                </a:cubicBezTo>
                <a:cubicBezTo>
                  <a:pt x="1753734" y="127997"/>
                  <a:pt x="1754543" y="156167"/>
                  <a:pt x="1726373" y="175559"/>
                </a:cubicBezTo>
                <a:lnTo>
                  <a:pt x="1616369" y="251012"/>
                </a:lnTo>
                <a:lnTo>
                  <a:pt x="1520745" y="251012"/>
                </a:lnTo>
                <a:lnTo>
                  <a:pt x="1484886" y="215153"/>
                </a:lnTo>
                <a:lnTo>
                  <a:pt x="1437074" y="233083"/>
                </a:lnTo>
                <a:cubicBezTo>
                  <a:pt x="1421137" y="225114"/>
                  <a:pt x="1432779" y="162112"/>
                  <a:pt x="1389263" y="167341"/>
                </a:cubicBezTo>
                <a:cubicBezTo>
                  <a:pt x="1345747" y="172570"/>
                  <a:pt x="1270418" y="146797"/>
                  <a:pt x="1233127" y="150159"/>
                </a:cubicBezTo>
                <a:cubicBezTo>
                  <a:pt x="1195836" y="153521"/>
                  <a:pt x="1169129" y="180166"/>
                  <a:pt x="1137130" y="195169"/>
                </a:cubicBezTo>
                <a:lnTo>
                  <a:pt x="1007516" y="78441"/>
                </a:lnTo>
                <a:lnTo>
                  <a:pt x="911145" y="59765"/>
                </a:lnTo>
                <a:lnTo>
                  <a:pt x="839427" y="29883"/>
                </a:lnTo>
                <a:lnTo>
                  <a:pt x="701969" y="35859"/>
                </a:lnTo>
                <a:lnTo>
                  <a:pt x="612321" y="77694"/>
                </a:lnTo>
                <a:cubicBezTo>
                  <a:pt x="579201" y="83733"/>
                  <a:pt x="546082" y="85040"/>
                  <a:pt x="503251" y="72091"/>
                </a:cubicBezTo>
                <a:cubicBezTo>
                  <a:pt x="460420" y="59142"/>
                  <a:pt x="380982" y="3051"/>
                  <a:pt x="355333" y="0"/>
                </a:cubicBezTo>
                <a:lnTo>
                  <a:pt x="349357" y="53788"/>
                </a:lnTo>
                <a:lnTo>
                  <a:pt x="349357" y="131483"/>
                </a:lnTo>
                <a:lnTo>
                  <a:pt x="325451" y="173318"/>
                </a:lnTo>
                <a:lnTo>
                  <a:pt x="289592" y="209177"/>
                </a:lnTo>
                <a:lnTo>
                  <a:pt x="313498" y="239059"/>
                </a:lnTo>
                <a:lnTo>
                  <a:pt x="313498" y="292847"/>
                </a:lnTo>
                <a:lnTo>
                  <a:pt x="301545" y="334683"/>
                </a:lnTo>
                <a:cubicBezTo>
                  <a:pt x="293576" y="358589"/>
                  <a:pt x="280627" y="413373"/>
                  <a:pt x="265686" y="436283"/>
                </a:cubicBezTo>
                <a:cubicBezTo>
                  <a:pt x="250745" y="459193"/>
                  <a:pt x="226839" y="473137"/>
                  <a:pt x="211898" y="472141"/>
                </a:cubicBezTo>
                <a:lnTo>
                  <a:pt x="176039" y="430306"/>
                </a:lnTo>
                <a:lnTo>
                  <a:pt x="187992" y="358588"/>
                </a:lnTo>
                <a:lnTo>
                  <a:pt x="182016" y="322730"/>
                </a:lnTo>
                <a:lnTo>
                  <a:pt x="109177" y="459628"/>
                </a:lnTo>
                <a:cubicBezTo>
                  <a:pt x="77303" y="501463"/>
                  <a:pt x="5368" y="550427"/>
                  <a:pt x="294" y="583266"/>
                </a:cubicBezTo>
                <a:cubicBezTo>
                  <a:pt x="-4780" y="616105"/>
                  <a:pt x="57226" y="634004"/>
                  <a:pt x="78735" y="656665"/>
                </a:cubicBezTo>
                <a:cubicBezTo>
                  <a:pt x="100244" y="679326"/>
                  <a:pt x="107154" y="707955"/>
                  <a:pt x="129348" y="719231"/>
                </a:cubicBezTo>
                <a:cubicBezTo>
                  <a:pt x="151542" y="730507"/>
                  <a:pt x="184381" y="725006"/>
                  <a:pt x="211898" y="724321"/>
                </a:cubicBezTo>
                <a:cubicBezTo>
                  <a:pt x="239041" y="740912"/>
                  <a:pt x="273157" y="806957"/>
                  <a:pt x="273157" y="834652"/>
                </a:cubicBezTo>
                <a:cubicBezTo>
                  <a:pt x="273157" y="862347"/>
                  <a:pt x="226092" y="871226"/>
                  <a:pt x="211898" y="890494"/>
                </a:cubicBezTo>
                <a:lnTo>
                  <a:pt x="187992" y="950259"/>
                </a:lnTo>
                <a:cubicBezTo>
                  <a:pt x="191043" y="969963"/>
                  <a:pt x="233244" y="988748"/>
                  <a:pt x="230201" y="1008716"/>
                </a:cubicBezTo>
                <a:cubicBezTo>
                  <a:pt x="227158" y="1028684"/>
                  <a:pt x="192707" y="1043003"/>
                  <a:pt x="169735" y="1070068"/>
                </a:cubicBezTo>
                <a:cubicBezTo>
                  <a:pt x="146763" y="1097133"/>
                  <a:pt x="120571" y="1080948"/>
                  <a:pt x="92369" y="1099671"/>
                </a:cubicBezTo>
                <a:cubicBezTo>
                  <a:pt x="87980" y="1130300"/>
                  <a:pt x="124181" y="1220944"/>
                  <a:pt x="152133" y="1249083"/>
                </a:cubicBezTo>
                <a:cubicBezTo>
                  <a:pt x="180085" y="1277222"/>
                  <a:pt x="234309" y="1251075"/>
                  <a:pt x="260083" y="1268506"/>
                </a:cubicBezTo>
                <a:lnTo>
                  <a:pt x="337404" y="1320800"/>
                </a:lnTo>
                <a:lnTo>
                  <a:pt x="582439" y="1326777"/>
                </a:lnTo>
                <a:lnTo>
                  <a:pt x="701969" y="1362635"/>
                </a:lnTo>
                <a:lnTo>
                  <a:pt x="845404" y="1440330"/>
                </a:lnTo>
                <a:lnTo>
                  <a:pt x="956155" y="1471333"/>
                </a:lnTo>
                <a:lnTo>
                  <a:pt x="1036651" y="1553883"/>
                </a:lnTo>
                <a:lnTo>
                  <a:pt x="1102392" y="1613647"/>
                </a:lnTo>
                <a:lnTo>
                  <a:pt x="1198016" y="1607671"/>
                </a:lnTo>
                <a:lnTo>
                  <a:pt x="1192039" y="1703294"/>
                </a:lnTo>
                <a:lnTo>
                  <a:pt x="1269733" y="1733177"/>
                </a:lnTo>
                <a:lnTo>
                  <a:pt x="1335474" y="1822824"/>
                </a:lnTo>
                <a:lnTo>
                  <a:pt x="1427549" y="1845469"/>
                </a:lnTo>
                <a:lnTo>
                  <a:pt x="1610392" y="2008094"/>
                </a:lnTo>
                <a:close/>
              </a:path>
            </a:pathLst>
          </a:custGeom>
          <a:solidFill>
            <a:srgbClr val="7030A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9DE58186-BED2-4837-A79B-75FC338706F3}"/>
              </a:ext>
            </a:extLst>
          </p:cNvPr>
          <p:cNvSpPr txBox="1"/>
          <p:nvPr/>
        </p:nvSpPr>
        <p:spPr>
          <a:xfrm>
            <a:off x="3165521" y="3349461"/>
            <a:ext cx="1092421" cy="369332"/>
          </a:xfrm>
          <a:prstGeom prst="rect">
            <a:avLst/>
          </a:prstGeom>
          <a:noFill/>
        </p:spPr>
        <p:txBody>
          <a:bodyPr wrap="square" rtlCol="0">
            <a:spAutoFit/>
          </a:bodyPr>
          <a:lstStyle/>
          <a:p>
            <a:pPr algn="ctr"/>
            <a:r>
              <a:rPr lang="en-US" b="1" cap="all" spc="300" dirty="0"/>
              <a:t>Moab</a:t>
            </a:r>
          </a:p>
        </p:txBody>
      </p:sp>
      <p:sp>
        <p:nvSpPr>
          <p:cNvPr id="57" name="Freeform: Shape 56">
            <a:extLst>
              <a:ext uri="{FF2B5EF4-FFF2-40B4-BE49-F238E27FC236}">
                <a16:creationId xmlns:a16="http://schemas.microsoft.com/office/drawing/2014/main" id="{21BC6EA0-0A00-4F4F-AA17-7CD7CF5CEE44}"/>
              </a:ext>
            </a:extLst>
          </p:cNvPr>
          <p:cNvSpPr/>
          <p:nvPr/>
        </p:nvSpPr>
        <p:spPr>
          <a:xfrm>
            <a:off x="3413576" y="559207"/>
            <a:ext cx="1406834" cy="1526046"/>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1725489" y="1645407"/>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1249975" y="1643308"/>
            <a:ext cx="1205925" cy="369332"/>
          </a:xfrm>
          <a:prstGeom prst="rect">
            <a:avLst/>
          </a:prstGeom>
          <a:noFill/>
        </p:spPr>
        <p:txBody>
          <a:bodyPr wrap="square" rtlCol="0">
            <a:spAutoFit/>
          </a:bodyPr>
          <a:lstStyle/>
          <a:p>
            <a:r>
              <a:rPr lang="en-US" b="1" dirty="0"/>
              <a:t>Jerusalem</a:t>
            </a:r>
          </a:p>
        </p:txBody>
      </p:sp>
      <p:sp>
        <p:nvSpPr>
          <p:cNvPr id="58" name="TextBox 57">
            <a:extLst>
              <a:ext uri="{FF2B5EF4-FFF2-40B4-BE49-F238E27FC236}">
                <a16:creationId xmlns:a16="http://schemas.microsoft.com/office/drawing/2014/main" id="{35E0159B-E282-4087-9258-5443F114D20C}"/>
              </a:ext>
            </a:extLst>
          </p:cNvPr>
          <p:cNvSpPr txBox="1"/>
          <p:nvPr/>
        </p:nvSpPr>
        <p:spPr>
          <a:xfrm>
            <a:off x="3538306" y="1137564"/>
            <a:ext cx="1313878" cy="369332"/>
          </a:xfrm>
          <a:prstGeom prst="rect">
            <a:avLst/>
          </a:prstGeom>
          <a:noFill/>
        </p:spPr>
        <p:txBody>
          <a:bodyPr wrap="square" rtlCol="0">
            <a:spAutoFit/>
          </a:bodyPr>
          <a:lstStyle/>
          <a:p>
            <a:pPr algn="ctr"/>
            <a:r>
              <a:rPr lang="en-US" b="1" cap="all" spc="300" dirty="0"/>
              <a:t>Ammon</a:t>
            </a:r>
          </a:p>
        </p:txBody>
      </p:sp>
      <p:sp>
        <p:nvSpPr>
          <p:cNvPr id="59" name="TextBox 58">
            <a:extLst>
              <a:ext uri="{FF2B5EF4-FFF2-40B4-BE49-F238E27FC236}">
                <a16:creationId xmlns:a16="http://schemas.microsoft.com/office/drawing/2014/main" id="{E606AA16-D5C1-4DF8-B6E2-1FDD61C1C0F7}"/>
              </a:ext>
            </a:extLst>
          </p:cNvPr>
          <p:cNvSpPr txBox="1"/>
          <p:nvPr/>
        </p:nvSpPr>
        <p:spPr>
          <a:xfrm>
            <a:off x="3695989" y="1451932"/>
            <a:ext cx="921847" cy="338554"/>
          </a:xfrm>
          <a:prstGeom prst="rect">
            <a:avLst/>
          </a:prstGeom>
          <a:noFill/>
        </p:spPr>
        <p:txBody>
          <a:bodyPr wrap="square" rtlCol="0">
            <a:spAutoFit/>
          </a:bodyPr>
          <a:lstStyle/>
          <a:p>
            <a:r>
              <a:rPr lang="en-US" sz="1600" b="1" dirty="0"/>
              <a:t>Rabbah</a:t>
            </a:r>
          </a:p>
        </p:txBody>
      </p:sp>
      <p:sp>
        <p:nvSpPr>
          <p:cNvPr id="60" name="Oval 59">
            <a:extLst>
              <a:ext uri="{FF2B5EF4-FFF2-40B4-BE49-F238E27FC236}">
                <a16:creationId xmlns:a16="http://schemas.microsoft.com/office/drawing/2014/main" id="{71CCA202-BABE-450C-83B9-19779B0968DE}"/>
              </a:ext>
            </a:extLst>
          </p:cNvPr>
          <p:cNvSpPr/>
          <p:nvPr/>
        </p:nvSpPr>
        <p:spPr>
          <a:xfrm>
            <a:off x="3670990" y="158939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D0AC622B-7EDB-46DE-AC83-EE5B78AE16FD}"/>
              </a:ext>
            </a:extLst>
          </p:cNvPr>
          <p:cNvSpPr/>
          <p:nvPr/>
        </p:nvSpPr>
        <p:spPr>
          <a:xfrm>
            <a:off x="1851229" y="2082284"/>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1646918" y="2058304"/>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3873392" y="-4410384"/>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92730FE0-EAD9-4765-B018-BEDFE3E66729}"/>
              </a:ext>
            </a:extLst>
          </p:cNvPr>
          <p:cNvSpPr txBox="1"/>
          <p:nvPr/>
        </p:nvSpPr>
        <p:spPr>
          <a:xfrm>
            <a:off x="3235065" y="3042144"/>
            <a:ext cx="921847" cy="338554"/>
          </a:xfrm>
          <a:prstGeom prst="rect">
            <a:avLst/>
          </a:prstGeom>
          <a:noFill/>
        </p:spPr>
        <p:txBody>
          <a:bodyPr wrap="square" rtlCol="0">
            <a:spAutoFit/>
          </a:bodyPr>
          <a:lstStyle/>
          <a:p>
            <a:r>
              <a:rPr lang="en-US" sz="1600" b="1" dirty="0" err="1"/>
              <a:t>Kerioth</a:t>
            </a:r>
            <a:r>
              <a:rPr lang="en-US" sz="1600" b="1" dirty="0"/>
              <a:t>?</a:t>
            </a:r>
          </a:p>
        </p:txBody>
      </p:sp>
      <p:sp>
        <p:nvSpPr>
          <p:cNvPr id="67" name="Oval 66">
            <a:extLst>
              <a:ext uri="{FF2B5EF4-FFF2-40B4-BE49-F238E27FC236}">
                <a16:creationId xmlns:a16="http://schemas.microsoft.com/office/drawing/2014/main" id="{CF80BC45-38C1-440A-A594-2B2872059749}"/>
              </a:ext>
            </a:extLst>
          </p:cNvPr>
          <p:cNvSpPr/>
          <p:nvPr/>
        </p:nvSpPr>
        <p:spPr>
          <a:xfrm>
            <a:off x="3210066" y="3179609"/>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2033880" y="-305337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1061728" y="-3233172"/>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2238414" y="-355431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1552333" y="-3721540"/>
            <a:ext cx="782664" cy="369332"/>
          </a:xfrm>
          <a:prstGeom prst="rect">
            <a:avLst/>
          </a:prstGeom>
          <a:noFill/>
        </p:spPr>
        <p:txBody>
          <a:bodyPr wrap="square" rtlCol="0">
            <a:spAutoFit/>
          </a:bodyPr>
          <a:lstStyle/>
          <a:p>
            <a:r>
              <a:rPr lang="en-US" b="1" dirty="0"/>
              <a:t>Sidon</a:t>
            </a:r>
          </a:p>
        </p:txBody>
      </p:sp>
    </p:spTree>
    <p:extLst>
      <p:ext uri="{BB962C8B-B14F-4D97-AF65-F5344CB8AC3E}">
        <p14:creationId xmlns:p14="http://schemas.microsoft.com/office/powerpoint/2010/main" val="3830505694"/>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6274" y="-12422515"/>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3538834" y="-6973230"/>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5329986" y="-4141876"/>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5329986" y="-3951726"/>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2243366" y="-5260546"/>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5109649" y="-3037440"/>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2541143" y="-3256863"/>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1928584" y="-3414938"/>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2899447" y="-4564130"/>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3743601" y="-320686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3198417" y="-3310046"/>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2719947" y="62754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2232014" y="298948"/>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2541318" y="-464033"/>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2073637" y="-767852"/>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2973204" y="-877203"/>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2886523" y="-117746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2501957" y="-1465319"/>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4060504" y="-1284414"/>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658104" y="108417"/>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1417152" y="3045028"/>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274722" y="1640665"/>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846324" y="185570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139665" y="1260078"/>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1076418" y="147511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491310" y="874393"/>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1287104" y="107907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1351448" y="723503"/>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1679084" y="100865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1239310" y="1177574"/>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1768391" y="132596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255346" y="2590084"/>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2639893" y="4142914"/>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3582377" y="3707215"/>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3596448" y="370721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01732738-3D66-4CEC-8E12-E0DB89C8FABE}"/>
              </a:ext>
            </a:extLst>
          </p:cNvPr>
          <p:cNvSpPr/>
          <p:nvPr/>
        </p:nvSpPr>
        <p:spPr>
          <a:xfrm>
            <a:off x="3184943" y="1942668"/>
            <a:ext cx="2106813" cy="2008094"/>
          </a:xfrm>
          <a:custGeom>
            <a:avLst/>
            <a:gdLst>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2211 w 2109694"/>
              <a:gd name="connsiteY49" fmla="*/ 145228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18408 w 2109694"/>
              <a:gd name="connsiteY32" fmla="*/ 459628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20570 w 2110641"/>
              <a:gd name="connsiteY0" fmla="*/ 2008094 h 2008094"/>
              <a:gd name="connsiteX1" fmla="*/ 2044899 w 2110641"/>
              <a:gd name="connsiteY1" fmla="*/ 1272988 h 2008094"/>
              <a:gd name="connsiteX2" fmla="*/ 2110641 w 2110641"/>
              <a:gd name="connsiteY2" fmla="*/ 209177 h 2008094"/>
              <a:gd name="connsiteX3" fmla="*/ 1907441 w 2110641"/>
              <a:gd name="connsiteY3" fmla="*/ 209177 h 2008094"/>
              <a:gd name="connsiteX4" fmla="*/ 1817794 w 2110641"/>
              <a:gd name="connsiteY4" fmla="*/ 131483 h 2008094"/>
              <a:gd name="connsiteX5" fmla="*/ 1746076 w 2110641"/>
              <a:gd name="connsiteY5" fmla="*/ 137459 h 2008094"/>
              <a:gd name="connsiteX6" fmla="*/ 1626547 w 2110641"/>
              <a:gd name="connsiteY6" fmla="*/ 251012 h 2008094"/>
              <a:gd name="connsiteX7" fmla="*/ 1530923 w 2110641"/>
              <a:gd name="connsiteY7" fmla="*/ 251012 h 2008094"/>
              <a:gd name="connsiteX8" fmla="*/ 1495064 w 2110641"/>
              <a:gd name="connsiteY8" fmla="*/ 215153 h 2008094"/>
              <a:gd name="connsiteX9" fmla="*/ 1447252 w 2110641"/>
              <a:gd name="connsiteY9" fmla="*/ 233083 h 2008094"/>
              <a:gd name="connsiteX10" fmla="*/ 1399441 w 2110641"/>
              <a:gd name="connsiteY10" fmla="*/ 167341 h 2008094"/>
              <a:gd name="connsiteX11" fmla="*/ 1256005 w 2110641"/>
              <a:gd name="connsiteY11" fmla="*/ 137459 h 2008094"/>
              <a:gd name="connsiteX12" fmla="*/ 1166358 w 2110641"/>
              <a:gd name="connsiteY12" fmla="*/ 179294 h 2008094"/>
              <a:gd name="connsiteX13" fmla="*/ 1004994 w 2110641"/>
              <a:gd name="connsiteY13" fmla="*/ 65741 h 2008094"/>
              <a:gd name="connsiteX14" fmla="*/ 921323 w 2110641"/>
              <a:gd name="connsiteY14" fmla="*/ 59765 h 2008094"/>
              <a:gd name="connsiteX15" fmla="*/ 849605 w 2110641"/>
              <a:gd name="connsiteY15" fmla="*/ 29883 h 2008094"/>
              <a:gd name="connsiteX16" fmla="*/ 712147 w 2110641"/>
              <a:gd name="connsiteY16" fmla="*/ 35859 h 2008094"/>
              <a:gd name="connsiteX17" fmla="*/ 622499 w 2110641"/>
              <a:gd name="connsiteY17" fmla="*/ 77694 h 2008094"/>
              <a:gd name="connsiteX18" fmla="*/ 538829 w 2110641"/>
              <a:gd name="connsiteY18" fmla="*/ 65741 h 2008094"/>
              <a:gd name="connsiteX19" fmla="*/ 365511 w 2110641"/>
              <a:gd name="connsiteY19" fmla="*/ 0 h 2008094"/>
              <a:gd name="connsiteX20" fmla="*/ 359535 w 2110641"/>
              <a:gd name="connsiteY20" fmla="*/ 53788 h 2008094"/>
              <a:gd name="connsiteX21" fmla="*/ 359535 w 2110641"/>
              <a:gd name="connsiteY21" fmla="*/ 131483 h 2008094"/>
              <a:gd name="connsiteX22" fmla="*/ 335629 w 2110641"/>
              <a:gd name="connsiteY22" fmla="*/ 173318 h 2008094"/>
              <a:gd name="connsiteX23" fmla="*/ 299770 w 2110641"/>
              <a:gd name="connsiteY23" fmla="*/ 209177 h 2008094"/>
              <a:gd name="connsiteX24" fmla="*/ 323676 w 2110641"/>
              <a:gd name="connsiteY24" fmla="*/ 239059 h 2008094"/>
              <a:gd name="connsiteX25" fmla="*/ 323676 w 2110641"/>
              <a:gd name="connsiteY25" fmla="*/ 292847 h 2008094"/>
              <a:gd name="connsiteX26" fmla="*/ 311723 w 2110641"/>
              <a:gd name="connsiteY26" fmla="*/ 334683 h 2008094"/>
              <a:gd name="connsiteX27" fmla="*/ 275864 w 2110641"/>
              <a:gd name="connsiteY27" fmla="*/ 436283 h 2008094"/>
              <a:gd name="connsiteX28" fmla="*/ 222076 w 2110641"/>
              <a:gd name="connsiteY28" fmla="*/ 472141 h 2008094"/>
              <a:gd name="connsiteX29" fmla="*/ 186217 w 2110641"/>
              <a:gd name="connsiteY29" fmla="*/ 430306 h 2008094"/>
              <a:gd name="connsiteX30" fmla="*/ 198170 w 2110641"/>
              <a:gd name="connsiteY30" fmla="*/ 358588 h 2008094"/>
              <a:gd name="connsiteX31" fmla="*/ 192194 w 2110641"/>
              <a:gd name="connsiteY31" fmla="*/ 322730 h 2008094"/>
              <a:gd name="connsiteX32" fmla="*/ 119355 w 2110641"/>
              <a:gd name="connsiteY32" fmla="*/ 459628 h 2008094"/>
              <a:gd name="connsiteX33" fmla="*/ 947 w 2110641"/>
              <a:gd name="connsiteY33" fmla="*/ 573741 h 2008094"/>
              <a:gd name="connsiteX34" fmla="*/ 66688 w 2110641"/>
              <a:gd name="connsiteY34" fmla="*/ 669365 h 2008094"/>
              <a:gd name="connsiteX35" fmla="*/ 120476 w 2110641"/>
              <a:gd name="connsiteY35" fmla="*/ 735106 h 2008094"/>
              <a:gd name="connsiteX36" fmla="*/ 222076 w 2110641"/>
              <a:gd name="connsiteY36" fmla="*/ 717177 h 2008094"/>
              <a:gd name="connsiteX37" fmla="*/ 257935 w 2110641"/>
              <a:gd name="connsiteY37" fmla="*/ 818777 h 2008094"/>
              <a:gd name="connsiteX38" fmla="*/ 222076 w 2110641"/>
              <a:gd name="connsiteY38" fmla="*/ 890494 h 2008094"/>
              <a:gd name="connsiteX39" fmla="*/ 198170 w 2110641"/>
              <a:gd name="connsiteY39" fmla="*/ 950259 h 2008094"/>
              <a:gd name="connsiteX40" fmla="*/ 234029 w 2110641"/>
              <a:gd name="connsiteY40" fmla="*/ 980141 h 2008094"/>
              <a:gd name="connsiteX41" fmla="*/ 198170 w 2110641"/>
              <a:gd name="connsiteY41" fmla="*/ 1039906 h 2008094"/>
              <a:gd name="connsiteX42" fmla="*/ 102547 w 2110641"/>
              <a:gd name="connsiteY42" fmla="*/ 1099671 h 2008094"/>
              <a:gd name="connsiteX43" fmla="*/ 162311 w 2110641"/>
              <a:gd name="connsiteY43" fmla="*/ 1249083 h 2008094"/>
              <a:gd name="connsiteX44" fmla="*/ 263911 w 2110641"/>
              <a:gd name="connsiteY44" fmla="*/ 1243106 h 2008094"/>
              <a:gd name="connsiteX45" fmla="*/ 347582 w 2110641"/>
              <a:gd name="connsiteY45" fmla="*/ 1320800 h 2008094"/>
              <a:gd name="connsiteX46" fmla="*/ 592617 w 2110641"/>
              <a:gd name="connsiteY46" fmla="*/ 1326777 h 2008094"/>
              <a:gd name="connsiteX47" fmla="*/ 712147 w 2110641"/>
              <a:gd name="connsiteY47" fmla="*/ 1362635 h 2008094"/>
              <a:gd name="connsiteX48" fmla="*/ 855582 w 2110641"/>
              <a:gd name="connsiteY48" fmla="*/ 1440330 h 2008094"/>
              <a:gd name="connsiteX49" fmla="*/ 966333 w 2110641"/>
              <a:gd name="connsiteY49" fmla="*/ 1471333 h 2008094"/>
              <a:gd name="connsiteX50" fmla="*/ 1046829 w 2110641"/>
              <a:gd name="connsiteY50" fmla="*/ 1553883 h 2008094"/>
              <a:gd name="connsiteX51" fmla="*/ 1112570 w 2110641"/>
              <a:gd name="connsiteY51" fmla="*/ 1613647 h 2008094"/>
              <a:gd name="connsiteX52" fmla="*/ 1208194 w 2110641"/>
              <a:gd name="connsiteY52" fmla="*/ 1607671 h 2008094"/>
              <a:gd name="connsiteX53" fmla="*/ 1202217 w 2110641"/>
              <a:gd name="connsiteY53" fmla="*/ 1703294 h 2008094"/>
              <a:gd name="connsiteX54" fmla="*/ 1279911 w 2110641"/>
              <a:gd name="connsiteY54" fmla="*/ 1733177 h 2008094"/>
              <a:gd name="connsiteX55" fmla="*/ 1345652 w 2110641"/>
              <a:gd name="connsiteY55" fmla="*/ 1822824 h 2008094"/>
              <a:gd name="connsiteX56" fmla="*/ 1447252 w 2110641"/>
              <a:gd name="connsiteY56" fmla="*/ 1828800 h 2008094"/>
              <a:gd name="connsiteX57" fmla="*/ 1620570 w 2110641"/>
              <a:gd name="connsiteY57" fmla="*/ 2008094 h 2008094"/>
              <a:gd name="connsiteX0" fmla="*/ 1620306 w 2110377"/>
              <a:gd name="connsiteY0" fmla="*/ 2008094 h 2008094"/>
              <a:gd name="connsiteX1" fmla="*/ 2044635 w 2110377"/>
              <a:gd name="connsiteY1" fmla="*/ 1272988 h 2008094"/>
              <a:gd name="connsiteX2" fmla="*/ 2110377 w 2110377"/>
              <a:gd name="connsiteY2" fmla="*/ 209177 h 2008094"/>
              <a:gd name="connsiteX3" fmla="*/ 1907177 w 2110377"/>
              <a:gd name="connsiteY3" fmla="*/ 209177 h 2008094"/>
              <a:gd name="connsiteX4" fmla="*/ 1817530 w 2110377"/>
              <a:gd name="connsiteY4" fmla="*/ 131483 h 2008094"/>
              <a:gd name="connsiteX5" fmla="*/ 1745812 w 2110377"/>
              <a:gd name="connsiteY5" fmla="*/ 137459 h 2008094"/>
              <a:gd name="connsiteX6" fmla="*/ 1626283 w 2110377"/>
              <a:gd name="connsiteY6" fmla="*/ 251012 h 2008094"/>
              <a:gd name="connsiteX7" fmla="*/ 1530659 w 2110377"/>
              <a:gd name="connsiteY7" fmla="*/ 251012 h 2008094"/>
              <a:gd name="connsiteX8" fmla="*/ 1494800 w 2110377"/>
              <a:gd name="connsiteY8" fmla="*/ 215153 h 2008094"/>
              <a:gd name="connsiteX9" fmla="*/ 1446988 w 2110377"/>
              <a:gd name="connsiteY9" fmla="*/ 233083 h 2008094"/>
              <a:gd name="connsiteX10" fmla="*/ 1399177 w 2110377"/>
              <a:gd name="connsiteY10" fmla="*/ 167341 h 2008094"/>
              <a:gd name="connsiteX11" fmla="*/ 1255741 w 2110377"/>
              <a:gd name="connsiteY11" fmla="*/ 137459 h 2008094"/>
              <a:gd name="connsiteX12" fmla="*/ 1166094 w 2110377"/>
              <a:gd name="connsiteY12" fmla="*/ 179294 h 2008094"/>
              <a:gd name="connsiteX13" fmla="*/ 1004730 w 2110377"/>
              <a:gd name="connsiteY13" fmla="*/ 65741 h 2008094"/>
              <a:gd name="connsiteX14" fmla="*/ 921059 w 2110377"/>
              <a:gd name="connsiteY14" fmla="*/ 59765 h 2008094"/>
              <a:gd name="connsiteX15" fmla="*/ 849341 w 2110377"/>
              <a:gd name="connsiteY15" fmla="*/ 29883 h 2008094"/>
              <a:gd name="connsiteX16" fmla="*/ 711883 w 2110377"/>
              <a:gd name="connsiteY16" fmla="*/ 35859 h 2008094"/>
              <a:gd name="connsiteX17" fmla="*/ 622235 w 2110377"/>
              <a:gd name="connsiteY17" fmla="*/ 77694 h 2008094"/>
              <a:gd name="connsiteX18" fmla="*/ 538565 w 2110377"/>
              <a:gd name="connsiteY18" fmla="*/ 65741 h 2008094"/>
              <a:gd name="connsiteX19" fmla="*/ 365247 w 2110377"/>
              <a:gd name="connsiteY19" fmla="*/ 0 h 2008094"/>
              <a:gd name="connsiteX20" fmla="*/ 359271 w 2110377"/>
              <a:gd name="connsiteY20" fmla="*/ 53788 h 2008094"/>
              <a:gd name="connsiteX21" fmla="*/ 359271 w 2110377"/>
              <a:gd name="connsiteY21" fmla="*/ 131483 h 2008094"/>
              <a:gd name="connsiteX22" fmla="*/ 335365 w 2110377"/>
              <a:gd name="connsiteY22" fmla="*/ 173318 h 2008094"/>
              <a:gd name="connsiteX23" fmla="*/ 299506 w 2110377"/>
              <a:gd name="connsiteY23" fmla="*/ 209177 h 2008094"/>
              <a:gd name="connsiteX24" fmla="*/ 323412 w 2110377"/>
              <a:gd name="connsiteY24" fmla="*/ 239059 h 2008094"/>
              <a:gd name="connsiteX25" fmla="*/ 323412 w 2110377"/>
              <a:gd name="connsiteY25" fmla="*/ 292847 h 2008094"/>
              <a:gd name="connsiteX26" fmla="*/ 311459 w 2110377"/>
              <a:gd name="connsiteY26" fmla="*/ 334683 h 2008094"/>
              <a:gd name="connsiteX27" fmla="*/ 275600 w 2110377"/>
              <a:gd name="connsiteY27" fmla="*/ 436283 h 2008094"/>
              <a:gd name="connsiteX28" fmla="*/ 221812 w 2110377"/>
              <a:gd name="connsiteY28" fmla="*/ 472141 h 2008094"/>
              <a:gd name="connsiteX29" fmla="*/ 185953 w 2110377"/>
              <a:gd name="connsiteY29" fmla="*/ 430306 h 2008094"/>
              <a:gd name="connsiteX30" fmla="*/ 197906 w 2110377"/>
              <a:gd name="connsiteY30" fmla="*/ 358588 h 2008094"/>
              <a:gd name="connsiteX31" fmla="*/ 191930 w 2110377"/>
              <a:gd name="connsiteY31" fmla="*/ 322730 h 2008094"/>
              <a:gd name="connsiteX32" fmla="*/ 119091 w 2110377"/>
              <a:gd name="connsiteY32" fmla="*/ 459628 h 2008094"/>
              <a:gd name="connsiteX33" fmla="*/ 683 w 2110377"/>
              <a:gd name="connsiteY33" fmla="*/ 573741 h 2008094"/>
              <a:gd name="connsiteX34" fmla="*/ 72774 w 2110377"/>
              <a:gd name="connsiteY34" fmla="*/ 659840 h 2008094"/>
              <a:gd name="connsiteX35" fmla="*/ 120212 w 2110377"/>
              <a:gd name="connsiteY35" fmla="*/ 735106 h 2008094"/>
              <a:gd name="connsiteX36" fmla="*/ 221812 w 2110377"/>
              <a:gd name="connsiteY36" fmla="*/ 717177 h 2008094"/>
              <a:gd name="connsiteX37" fmla="*/ 257671 w 2110377"/>
              <a:gd name="connsiteY37" fmla="*/ 818777 h 2008094"/>
              <a:gd name="connsiteX38" fmla="*/ 221812 w 2110377"/>
              <a:gd name="connsiteY38" fmla="*/ 890494 h 2008094"/>
              <a:gd name="connsiteX39" fmla="*/ 197906 w 2110377"/>
              <a:gd name="connsiteY39" fmla="*/ 950259 h 2008094"/>
              <a:gd name="connsiteX40" fmla="*/ 233765 w 2110377"/>
              <a:gd name="connsiteY40" fmla="*/ 980141 h 2008094"/>
              <a:gd name="connsiteX41" fmla="*/ 197906 w 2110377"/>
              <a:gd name="connsiteY41" fmla="*/ 1039906 h 2008094"/>
              <a:gd name="connsiteX42" fmla="*/ 102283 w 2110377"/>
              <a:gd name="connsiteY42" fmla="*/ 1099671 h 2008094"/>
              <a:gd name="connsiteX43" fmla="*/ 162047 w 2110377"/>
              <a:gd name="connsiteY43" fmla="*/ 1249083 h 2008094"/>
              <a:gd name="connsiteX44" fmla="*/ 263647 w 2110377"/>
              <a:gd name="connsiteY44" fmla="*/ 1243106 h 2008094"/>
              <a:gd name="connsiteX45" fmla="*/ 347318 w 2110377"/>
              <a:gd name="connsiteY45" fmla="*/ 1320800 h 2008094"/>
              <a:gd name="connsiteX46" fmla="*/ 592353 w 2110377"/>
              <a:gd name="connsiteY46" fmla="*/ 1326777 h 2008094"/>
              <a:gd name="connsiteX47" fmla="*/ 711883 w 2110377"/>
              <a:gd name="connsiteY47" fmla="*/ 1362635 h 2008094"/>
              <a:gd name="connsiteX48" fmla="*/ 855318 w 2110377"/>
              <a:gd name="connsiteY48" fmla="*/ 1440330 h 2008094"/>
              <a:gd name="connsiteX49" fmla="*/ 966069 w 2110377"/>
              <a:gd name="connsiteY49" fmla="*/ 1471333 h 2008094"/>
              <a:gd name="connsiteX50" fmla="*/ 1046565 w 2110377"/>
              <a:gd name="connsiteY50" fmla="*/ 1553883 h 2008094"/>
              <a:gd name="connsiteX51" fmla="*/ 1112306 w 2110377"/>
              <a:gd name="connsiteY51" fmla="*/ 1613647 h 2008094"/>
              <a:gd name="connsiteX52" fmla="*/ 1207930 w 2110377"/>
              <a:gd name="connsiteY52" fmla="*/ 1607671 h 2008094"/>
              <a:gd name="connsiteX53" fmla="*/ 1201953 w 2110377"/>
              <a:gd name="connsiteY53" fmla="*/ 1703294 h 2008094"/>
              <a:gd name="connsiteX54" fmla="*/ 1279647 w 2110377"/>
              <a:gd name="connsiteY54" fmla="*/ 1733177 h 2008094"/>
              <a:gd name="connsiteX55" fmla="*/ 1345388 w 2110377"/>
              <a:gd name="connsiteY55" fmla="*/ 1822824 h 2008094"/>
              <a:gd name="connsiteX56" fmla="*/ 1446988 w 2110377"/>
              <a:gd name="connsiteY56" fmla="*/ 1828800 h 2008094"/>
              <a:gd name="connsiteX57" fmla="*/ 1620306 w 2110377"/>
              <a:gd name="connsiteY57" fmla="*/ 2008094 h 2008094"/>
              <a:gd name="connsiteX0" fmla="*/ 1620267 w 2110338"/>
              <a:gd name="connsiteY0" fmla="*/ 2008094 h 2008094"/>
              <a:gd name="connsiteX1" fmla="*/ 2044596 w 2110338"/>
              <a:gd name="connsiteY1" fmla="*/ 1272988 h 2008094"/>
              <a:gd name="connsiteX2" fmla="*/ 2110338 w 2110338"/>
              <a:gd name="connsiteY2" fmla="*/ 209177 h 2008094"/>
              <a:gd name="connsiteX3" fmla="*/ 1907138 w 2110338"/>
              <a:gd name="connsiteY3" fmla="*/ 209177 h 2008094"/>
              <a:gd name="connsiteX4" fmla="*/ 1817491 w 2110338"/>
              <a:gd name="connsiteY4" fmla="*/ 131483 h 2008094"/>
              <a:gd name="connsiteX5" fmla="*/ 1745773 w 2110338"/>
              <a:gd name="connsiteY5" fmla="*/ 137459 h 2008094"/>
              <a:gd name="connsiteX6" fmla="*/ 1626244 w 2110338"/>
              <a:gd name="connsiteY6" fmla="*/ 251012 h 2008094"/>
              <a:gd name="connsiteX7" fmla="*/ 1530620 w 2110338"/>
              <a:gd name="connsiteY7" fmla="*/ 251012 h 2008094"/>
              <a:gd name="connsiteX8" fmla="*/ 1494761 w 2110338"/>
              <a:gd name="connsiteY8" fmla="*/ 215153 h 2008094"/>
              <a:gd name="connsiteX9" fmla="*/ 1446949 w 2110338"/>
              <a:gd name="connsiteY9" fmla="*/ 233083 h 2008094"/>
              <a:gd name="connsiteX10" fmla="*/ 1399138 w 2110338"/>
              <a:gd name="connsiteY10" fmla="*/ 167341 h 2008094"/>
              <a:gd name="connsiteX11" fmla="*/ 1255702 w 2110338"/>
              <a:gd name="connsiteY11" fmla="*/ 137459 h 2008094"/>
              <a:gd name="connsiteX12" fmla="*/ 1166055 w 2110338"/>
              <a:gd name="connsiteY12" fmla="*/ 179294 h 2008094"/>
              <a:gd name="connsiteX13" fmla="*/ 1004691 w 2110338"/>
              <a:gd name="connsiteY13" fmla="*/ 65741 h 2008094"/>
              <a:gd name="connsiteX14" fmla="*/ 921020 w 2110338"/>
              <a:gd name="connsiteY14" fmla="*/ 59765 h 2008094"/>
              <a:gd name="connsiteX15" fmla="*/ 849302 w 2110338"/>
              <a:gd name="connsiteY15" fmla="*/ 29883 h 2008094"/>
              <a:gd name="connsiteX16" fmla="*/ 711844 w 2110338"/>
              <a:gd name="connsiteY16" fmla="*/ 35859 h 2008094"/>
              <a:gd name="connsiteX17" fmla="*/ 622196 w 2110338"/>
              <a:gd name="connsiteY17" fmla="*/ 77694 h 2008094"/>
              <a:gd name="connsiteX18" fmla="*/ 538526 w 2110338"/>
              <a:gd name="connsiteY18" fmla="*/ 65741 h 2008094"/>
              <a:gd name="connsiteX19" fmla="*/ 365208 w 2110338"/>
              <a:gd name="connsiteY19" fmla="*/ 0 h 2008094"/>
              <a:gd name="connsiteX20" fmla="*/ 359232 w 2110338"/>
              <a:gd name="connsiteY20" fmla="*/ 53788 h 2008094"/>
              <a:gd name="connsiteX21" fmla="*/ 359232 w 2110338"/>
              <a:gd name="connsiteY21" fmla="*/ 131483 h 2008094"/>
              <a:gd name="connsiteX22" fmla="*/ 335326 w 2110338"/>
              <a:gd name="connsiteY22" fmla="*/ 173318 h 2008094"/>
              <a:gd name="connsiteX23" fmla="*/ 299467 w 2110338"/>
              <a:gd name="connsiteY23" fmla="*/ 209177 h 2008094"/>
              <a:gd name="connsiteX24" fmla="*/ 323373 w 2110338"/>
              <a:gd name="connsiteY24" fmla="*/ 239059 h 2008094"/>
              <a:gd name="connsiteX25" fmla="*/ 323373 w 2110338"/>
              <a:gd name="connsiteY25" fmla="*/ 292847 h 2008094"/>
              <a:gd name="connsiteX26" fmla="*/ 311420 w 2110338"/>
              <a:gd name="connsiteY26" fmla="*/ 334683 h 2008094"/>
              <a:gd name="connsiteX27" fmla="*/ 275561 w 2110338"/>
              <a:gd name="connsiteY27" fmla="*/ 436283 h 2008094"/>
              <a:gd name="connsiteX28" fmla="*/ 221773 w 2110338"/>
              <a:gd name="connsiteY28" fmla="*/ 472141 h 2008094"/>
              <a:gd name="connsiteX29" fmla="*/ 185914 w 2110338"/>
              <a:gd name="connsiteY29" fmla="*/ 430306 h 2008094"/>
              <a:gd name="connsiteX30" fmla="*/ 197867 w 2110338"/>
              <a:gd name="connsiteY30" fmla="*/ 358588 h 2008094"/>
              <a:gd name="connsiteX31" fmla="*/ 191891 w 2110338"/>
              <a:gd name="connsiteY31" fmla="*/ 322730 h 2008094"/>
              <a:gd name="connsiteX32" fmla="*/ 119052 w 2110338"/>
              <a:gd name="connsiteY32" fmla="*/ 459628 h 2008094"/>
              <a:gd name="connsiteX33" fmla="*/ 644 w 2110338"/>
              <a:gd name="connsiteY33" fmla="*/ 573741 h 2008094"/>
              <a:gd name="connsiteX34" fmla="*/ 72735 w 2110338"/>
              <a:gd name="connsiteY34" fmla="*/ 659840 h 2008094"/>
              <a:gd name="connsiteX35" fmla="*/ 120173 w 2110338"/>
              <a:gd name="connsiteY35" fmla="*/ 735106 h 2008094"/>
              <a:gd name="connsiteX36" fmla="*/ 221773 w 2110338"/>
              <a:gd name="connsiteY36" fmla="*/ 717177 h 2008094"/>
              <a:gd name="connsiteX37" fmla="*/ 257632 w 2110338"/>
              <a:gd name="connsiteY37" fmla="*/ 818777 h 2008094"/>
              <a:gd name="connsiteX38" fmla="*/ 221773 w 2110338"/>
              <a:gd name="connsiteY38" fmla="*/ 890494 h 2008094"/>
              <a:gd name="connsiteX39" fmla="*/ 197867 w 2110338"/>
              <a:gd name="connsiteY39" fmla="*/ 950259 h 2008094"/>
              <a:gd name="connsiteX40" fmla="*/ 233726 w 2110338"/>
              <a:gd name="connsiteY40" fmla="*/ 980141 h 2008094"/>
              <a:gd name="connsiteX41" fmla="*/ 197867 w 2110338"/>
              <a:gd name="connsiteY41" fmla="*/ 1039906 h 2008094"/>
              <a:gd name="connsiteX42" fmla="*/ 102244 w 2110338"/>
              <a:gd name="connsiteY42" fmla="*/ 1099671 h 2008094"/>
              <a:gd name="connsiteX43" fmla="*/ 162008 w 2110338"/>
              <a:gd name="connsiteY43" fmla="*/ 1249083 h 2008094"/>
              <a:gd name="connsiteX44" fmla="*/ 263608 w 2110338"/>
              <a:gd name="connsiteY44" fmla="*/ 1243106 h 2008094"/>
              <a:gd name="connsiteX45" fmla="*/ 347279 w 2110338"/>
              <a:gd name="connsiteY45" fmla="*/ 1320800 h 2008094"/>
              <a:gd name="connsiteX46" fmla="*/ 592314 w 2110338"/>
              <a:gd name="connsiteY46" fmla="*/ 1326777 h 2008094"/>
              <a:gd name="connsiteX47" fmla="*/ 711844 w 2110338"/>
              <a:gd name="connsiteY47" fmla="*/ 1362635 h 2008094"/>
              <a:gd name="connsiteX48" fmla="*/ 855279 w 2110338"/>
              <a:gd name="connsiteY48" fmla="*/ 1440330 h 2008094"/>
              <a:gd name="connsiteX49" fmla="*/ 966030 w 2110338"/>
              <a:gd name="connsiteY49" fmla="*/ 1471333 h 2008094"/>
              <a:gd name="connsiteX50" fmla="*/ 1046526 w 2110338"/>
              <a:gd name="connsiteY50" fmla="*/ 1553883 h 2008094"/>
              <a:gd name="connsiteX51" fmla="*/ 1112267 w 2110338"/>
              <a:gd name="connsiteY51" fmla="*/ 1613647 h 2008094"/>
              <a:gd name="connsiteX52" fmla="*/ 1207891 w 2110338"/>
              <a:gd name="connsiteY52" fmla="*/ 1607671 h 2008094"/>
              <a:gd name="connsiteX53" fmla="*/ 1201914 w 2110338"/>
              <a:gd name="connsiteY53" fmla="*/ 1703294 h 2008094"/>
              <a:gd name="connsiteX54" fmla="*/ 1279608 w 2110338"/>
              <a:gd name="connsiteY54" fmla="*/ 1733177 h 2008094"/>
              <a:gd name="connsiteX55" fmla="*/ 1345349 w 2110338"/>
              <a:gd name="connsiteY55" fmla="*/ 1822824 h 2008094"/>
              <a:gd name="connsiteX56" fmla="*/ 1446949 w 2110338"/>
              <a:gd name="connsiteY56" fmla="*/ 1828800 h 2008094"/>
              <a:gd name="connsiteX57" fmla="*/ 1620267 w 2110338"/>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5775 w 2100946"/>
              <a:gd name="connsiteY41" fmla="*/ 1074831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918 w 2100989"/>
              <a:gd name="connsiteY0" fmla="*/ 2008094 h 2008094"/>
              <a:gd name="connsiteX1" fmla="*/ 2035247 w 2100989"/>
              <a:gd name="connsiteY1" fmla="*/ 1272988 h 2008094"/>
              <a:gd name="connsiteX2" fmla="*/ 2100989 w 2100989"/>
              <a:gd name="connsiteY2" fmla="*/ 209177 h 2008094"/>
              <a:gd name="connsiteX3" fmla="*/ 1897789 w 2100989"/>
              <a:gd name="connsiteY3" fmla="*/ 209177 h 2008094"/>
              <a:gd name="connsiteX4" fmla="*/ 1808142 w 2100989"/>
              <a:gd name="connsiteY4" fmla="*/ 131483 h 2008094"/>
              <a:gd name="connsiteX5" fmla="*/ 1736424 w 2100989"/>
              <a:gd name="connsiteY5" fmla="*/ 137459 h 2008094"/>
              <a:gd name="connsiteX6" fmla="*/ 1616895 w 2100989"/>
              <a:gd name="connsiteY6" fmla="*/ 251012 h 2008094"/>
              <a:gd name="connsiteX7" fmla="*/ 1521271 w 2100989"/>
              <a:gd name="connsiteY7" fmla="*/ 251012 h 2008094"/>
              <a:gd name="connsiteX8" fmla="*/ 1485412 w 2100989"/>
              <a:gd name="connsiteY8" fmla="*/ 215153 h 2008094"/>
              <a:gd name="connsiteX9" fmla="*/ 1437600 w 2100989"/>
              <a:gd name="connsiteY9" fmla="*/ 233083 h 2008094"/>
              <a:gd name="connsiteX10" fmla="*/ 1389789 w 2100989"/>
              <a:gd name="connsiteY10" fmla="*/ 167341 h 2008094"/>
              <a:gd name="connsiteX11" fmla="*/ 1246353 w 2100989"/>
              <a:gd name="connsiteY11" fmla="*/ 137459 h 2008094"/>
              <a:gd name="connsiteX12" fmla="*/ 1156706 w 2100989"/>
              <a:gd name="connsiteY12" fmla="*/ 179294 h 2008094"/>
              <a:gd name="connsiteX13" fmla="*/ 995342 w 2100989"/>
              <a:gd name="connsiteY13" fmla="*/ 65741 h 2008094"/>
              <a:gd name="connsiteX14" fmla="*/ 911671 w 2100989"/>
              <a:gd name="connsiteY14" fmla="*/ 59765 h 2008094"/>
              <a:gd name="connsiteX15" fmla="*/ 839953 w 2100989"/>
              <a:gd name="connsiteY15" fmla="*/ 29883 h 2008094"/>
              <a:gd name="connsiteX16" fmla="*/ 702495 w 2100989"/>
              <a:gd name="connsiteY16" fmla="*/ 35859 h 2008094"/>
              <a:gd name="connsiteX17" fmla="*/ 612847 w 2100989"/>
              <a:gd name="connsiteY17" fmla="*/ 77694 h 2008094"/>
              <a:gd name="connsiteX18" fmla="*/ 529177 w 2100989"/>
              <a:gd name="connsiteY18" fmla="*/ 65741 h 2008094"/>
              <a:gd name="connsiteX19" fmla="*/ 355859 w 2100989"/>
              <a:gd name="connsiteY19" fmla="*/ 0 h 2008094"/>
              <a:gd name="connsiteX20" fmla="*/ 349883 w 2100989"/>
              <a:gd name="connsiteY20" fmla="*/ 53788 h 2008094"/>
              <a:gd name="connsiteX21" fmla="*/ 349883 w 2100989"/>
              <a:gd name="connsiteY21" fmla="*/ 131483 h 2008094"/>
              <a:gd name="connsiteX22" fmla="*/ 325977 w 2100989"/>
              <a:gd name="connsiteY22" fmla="*/ 173318 h 2008094"/>
              <a:gd name="connsiteX23" fmla="*/ 290118 w 2100989"/>
              <a:gd name="connsiteY23" fmla="*/ 209177 h 2008094"/>
              <a:gd name="connsiteX24" fmla="*/ 314024 w 2100989"/>
              <a:gd name="connsiteY24" fmla="*/ 239059 h 2008094"/>
              <a:gd name="connsiteX25" fmla="*/ 314024 w 2100989"/>
              <a:gd name="connsiteY25" fmla="*/ 292847 h 2008094"/>
              <a:gd name="connsiteX26" fmla="*/ 302071 w 2100989"/>
              <a:gd name="connsiteY26" fmla="*/ 334683 h 2008094"/>
              <a:gd name="connsiteX27" fmla="*/ 266212 w 2100989"/>
              <a:gd name="connsiteY27" fmla="*/ 436283 h 2008094"/>
              <a:gd name="connsiteX28" fmla="*/ 212424 w 2100989"/>
              <a:gd name="connsiteY28" fmla="*/ 472141 h 2008094"/>
              <a:gd name="connsiteX29" fmla="*/ 176565 w 2100989"/>
              <a:gd name="connsiteY29" fmla="*/ 430306 h 2008094"/>
              <a:gd name="connsiteX30" fmla="*/ 188518 w 2100989"/>
              <a:gd name="connsiteY30" fmla="*/ 358588 h 2008094"/>
              <a:gd name="connsiteX31" fmla="*/ 182542 w 2100989"/>
              <a:gd name="connsiteY31" fmla="*/ 322730 h 2008094"/>
              <a:gd name="connsiteX32" fmla="*/ 109703 w 2100989"/>
              <a:gd name="connsiteY32" fmla="*/ 459628 h 2008094"/>
              <a:gd name="connsiteX33" fmla="*/ 820 w 2100989"/>
              <a:gd name="connsiteY33" fmla="*/ 583266 h 2008094"/>
              <a:gd name="connsiteX34" fmla="*/ 63386 w 2100989"/>
              <a:gd name="connsiteY34" fmla="*/ 659840 h 2008094"/>
              <a:gd name="connsiteX35" fmla="*/ 129874 w 2100989"/>
              <a:gd name="connsiteY35" fmla="*/ 719231 h 2008094"/>
              <a:gd name="connsiteX36" fmla="*/ 212424 w 2100989"/>
              <a:gd name="connsiteY36" fmla="*/ 717177 h 2008094"/>
              <a:gd name="connsiteX37" fmla="*/ 273683 w 2100989"/>
              <a:gd name="connsiteY37" fmla="*/ 834652 h 2008094"/>
              <a:gd name="connsiteX38" fmla="*/ 212424 w 2100989"/>
              <a:gd name="connsiteY38" fmla="*/ 890494 h 2008094"/>
              <a:gd name="connsiteX39" fmla="*/ 188518 w 2100989"/>
              <a:gd name="connsiteY39" fmla="*/ 950259 h 2008094"/>
              <a:gd name="connsiteX40" fmla="*/ 230727 w 2100989"/>
              <a:gd name="connsiteY40" fmla="*/ 1008716 h 2008094"/>
              <a:gd name="connsiteX41" fmla="*/ 175818 w 2100989"/>
              <a:gd name="connsiteY41" fmla="*/ 1074831 h 2008094"/>
              <a:gd name="connsiteX42" fmla="*/ 92895 w 2100989"/>
              <a:gd name="connsiteY42" fmla="*/ 1099671 h 2008094"/>
              <a:gd name="connsiteX43" fmla="*/ 152659 w 2100989"/>
              <a:gd name="connsiteY43" fmla="*/ 1249083 h 2008094"/>
              <a:gd name="connsiteX44" fmla="*/ 260609 w 2100989"/>
              <a:gd name="connsiteY44" fmla="*/ 1268506 h 2008094"/>
              <a:gd name="connsiteX45" fmla="*/ 337930 w 2100989"/>
              <a:gd name="connsiteY45" fmla="*/ 1320800 h 2008094"/>
              <a:gd name="connsiteX46" fmla="*/ 582965 w 2100989"/>
              <a:gd name="connsiteY46" fmla="*/ 1326777 h 2008094"/>
              <a:gd name="connsiteX47" fmla="*/ 702495 w 2100989"/>
              <a:gd name="connsiteY47" fmla="*/ 1362635 h 2008094"/>
              <a:gd name="connsiteX48" fmla="*/ 845930 w 2100989"/>
              <a:gd name="connsiteY48" fmla="*/ 1440330 h 2008094"/>
              <a:gd name="connsiteX49" fmla="*/ 956681 w 2100989"/>
              <a:gd name="connsiteY49" fmla="*/ 1471333 h 2008094"/>
              <a:gd name="connsiteX50" fmla="*/ 1037177 w 2100989"/>
              <a:gd name="connsiteY50" fmla="*/ 1553883 h 2008094"/>
              <a:gd name="connsiteX51" fmla="*/ 1102918 w 2100989"/>
              <a:gd name="connsiteY51" fmla="*/ 1613647 h 2008094"/>
              <a:gd name="connsiteX52" fmla="*/ 1198542 w 2100989"/>
              <a:gd name="connsiteY52" fmla="*/ 1607671 h 2008094"/>
              <a:gd name="connsiteX53" fmla="*/ 1192565 w 2100989"/>
              <a:gd name="connsiteY53" fmla="*/ 1703294 h 2008094"/>
              <a:gd name="connsiteX54" fmla="*/ 1270259 w 2100989"/>
              <a:gd name="connsiteY54" fmla="*/ 1733177 h 2008094"/>
              <a:gd name="connsiteX55" fmla="*/ 1336000 w 2100989"/>
              <a:gd name="connsiteY55" fmla="*/ 1822824 h 2008094"/>
              <a:gd name="connsiteX56" fmla="*/ 1437600 w 2100989"/>
              <a:gd name="connsiteY56" fmla="*/ 1828800 h 2008094"/>
              <a:gd name="connsiteX57" fmla="*/ 1610918 w 2100989"/>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7369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13063 w 2100463"/>
              <a:gd name="connsiteY10" fmla="*/ 164166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75292 w 2106813"/>
              <a:gd name="connsiteY41" fmla="*/ 1074831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27549 w 2106813"/>
              <a:gd name="connsiteY56" fmla="*/ 1845469 h 2008094"/>
              <a:gd name="connsiteX57" fmla="*/ 1610392 w 2106813"/>
              <a:gd name="connsiteY57" fmla="*/ 2008094 h 200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06813" h="2008094">
                <a:moveTo>
                  <a:pt x="1610392" y="2008094"/>
                </a:moveTo>
                <a:lnTo>
                  <a:pt x="2034721" y="1272988"/>
                </a:lnTo>
                <a:lnTo>
                  <a:pt x="2106813" y="225052"/>
                </a:lnTo>
                <a:cubicBezTo>
                  <a:pt x="2014738" y="228227"/>
                  <a:pt x="1969883" y="230593"/>
                  <a:pt x="1916313" y="215527"/>
                </a:cubicBezTo>
                <a:cubicBezTo>
                  <a:pt x="1862743" y="200461"/>
                  <a:pt x="1817048" y="141319"/>
                  <a:pt x="1785391" y="134658"/>
                </a:cubicBezTo>
                <a:cubicBezTo>
                  <a:pt x="1753734" y="127997"/>
                  <a:pt x="1754543" y="156167"/>
                  <a:pt x="1726373" y="175559"/>
                </a:cubicBezTo>
                <a:lnTo>
                  <a:pt x="1616369" y="251012"/>
                </a:lnTo>
                <a:lnTo>
                  <a:pt x="1520745" y="251012"/>
                </a:lnTo>
                <a:lnTo>
                  <a:pt x="1484886" y="215153"/>
                </a:lnTo>
                <a:lnTo>
                  <a:pt x="1437074" y="233083"/>
                </a:lnTo>
                <a:cubicBezTo>
                  <a:pt x="1421137" y="225114"/>
                  <a:pt x="1432779" y="162112"/>
                  <a:pt x="1389263" y="167341"/>
                </a:cubicBezTo>
                <a:cubicBezTo>
                  <a:pt x="1345747" y="172570"/>
                  <a:pt x="1270418" y="146797"/>
                  <a:pt x="1233127" y="150159"/>
                </a:cubicBezTo>
                <a:cubicBezTo>
                  <a:pt x="1195836" y="153521"/>
                  <a:pt x="1169129" y="180166"/>
                  <a:pt x="1137130" y="195169"/>
                </a:cubicBezTo>
                <a:lnTo>
                  <a:pt x="1007516" y="78441"/>
                </a:lnTo>
                <a:lnTo>
                  <a:pt x="911145" y="59765"/>
                </a:lnTo>
                <a:lnTo>
                  <a:pt x="839427" y="29883"/>
                </a:lnTo>
                <a:lnTo>
                  <a:pt x="701969" y="35859"/>
                </a:lnTo>
                <a:lnTo>
                  <a:pt x="612321" y="77694"/>
                </a:lnTo>
                <a:cubicBezTo>
                  <a:pt x="579201" y="83733"/>
                  <a:pt x="546082" y="85040"/>
                  <a:pt x="503251" y="72091"/>
                </a:cubicBezTo>
                <a:cubicBezTo>
                  <a:pt x="460420" y="59142"/>
                  <a:pt x="380982" y="3051"/>
                  <a:pt x="355333" y="0"/>
                </a:cubicBezTo>
                <a:lnTo>
                  <a:pt x="349357" y="53788"/>
                </a:lnTo>
                <a:lnTo>
                  <a:pt x="349357" y="131483"/>
                </a:lnTo>
                <a:lnTo>
                  <a:pt x="325451" y="173318"/>
                </a:lnTo>
                <a:lnTo>
                  <a:pt x="289592" y="209177"/>
                </a:lnTo>
                <a:lnTo>
                  <a:pt x="313498" y="239059"/>
                </a:lnTo>
                <a:lnTo>
                  <a:pt x="313498" y="292847"/>
                </a:lnTo>
                <a:lnTo>
                  <a:pt x="301545" y="334683"/>
                </a:lnTo>
                <a:cubicBezTo>
                  <a:pt x="293576" y="358589"/>
                  <a:pt x="280627" y="413373"/>
                  <a:pt x="265686" y="436283"/>
                </a:cubicBezTo>
                <a:cubicBezTo>
                  <a:pt x="250745" y="459193"/>
                  <a:pt x="226839" y="473137"/>
                  <a:pt x="211898" y="472141"/>
                </a:cubicBezTo>
                <a:lnTo>
                  <a:pt x="176039" y="430306"/>
                </a:lnTo>
                <a:lnTo>
                  <a:pt x="187992" y="358588"/>
                </a:lnTo>
                <a:lnTo>
                  <a:pt x="182016" y="322730"/>
                </a:lnTo>
                <a:lnTo>
                  <a:pt x="109177" y="459628"/>
                </a:lnTo>
                <a:cubicBezTo>
                  <a:pt x="77303" y="501463"/>
                  <a:pt x="5368" y="550427"/>
                  <a:pt x="294" y="583266"/>
                </a:cubicBezTo>
                <a:cubicBezTo>
                  <a:pt x="-4780" y="616105"/>
                  <a:pt x="57226" y="634004"/>
                  <a:pt x="78735" y="656665"/>
                </a:cubicBezTo>
                <a:cubicBezTo>
                  <a:pt x="100244" y="679326"/>
                  <a:pt x="107154" y="707955"/>
                  <a:pt x="129348" y="719231"/>
                </a:cubicBezTo>
                <a:cubicBezTo>
                  <a:pt x="151542" y="730507"/>
                  <a:pt x="184381" y="725006"/>
                  <a:pt x="211898" y="724321"/>
                </a:cubicBezTo>
                <a:cubicBezTo>
                  <a:pt x="239041" y="740912"/>
                  <a:pt x="273157" y="806957"/>
                  <a:pt x="273157" y="834652"/>
                </a:cubicBezTo>
                <a:cubicBezTo>
                  <a:pt x="273157" y="862347"/>
                  <a:pt x="226092" y="871226"/>
                  <a:pt x="211898" y="890494"/>
                </a:cubicBezTo>
                <a:lnTo>
                  <a:pt x="187992" y="950259"/>
                </a:lnTo>
                <a:cubicBezTo>
                  <a:pt x="191043" y="969963"/>
                  <a:pt x="233244" y="988748"/>
                  <a:pt x="230201" y="1008716"/>
                </a:cubicBezTo>
                <a:cubicBezTo>
                  <a:pt x="227158" y="1028684"/>
                  <a:pt x="192707" y="1043003"/>
                  <a:pt x="169735" y="1070068"/>
                </a:cubicBezTo>
                <a:cubicBezTo>
                  <a:pt x="146763" y="1097133"/>
                  <a:pt x="120571" y="1080948"/>
                  <a:pt x="92369" y="1099671"/>
                </a:cubicBezTo>
                <a:cubicBezTo>
                  <a:pt x="87980" y="1130300"/>
                  <a:pt x="124181" y="1220944"/>
                  <a:pt x="152133" y="1249083"/>
                </a:cubicBezTo>
                <a:cubicBezTo>
                  <a:pt x="180085" y="1277222"/>
                  <a:pt x="234309" y="1251075"/>
                  <a:pt x="260083" y="1268506"/>
                </a:cubicBezTo>
                <a:lnTo>
                  <a:pt x="337404" y="1320800"/>
                </a:lnTo>
                <a:lnTo>
                  <a:pt x="582439" y="1326777"/>
                </a:lnTo>
                <a:lnTo>
                  <a:pt x="701969" y="1362635"/>
                </a:lnTo>
                <a:lnTo>
                  <a:pt x="845404" y="1440330"/>
                </a:lnTo>
                <a:lnTo>
                  <a:pt x="956155" y="1471333"/>
                </a:lnTo>
                <a:lnTo>
                  <a:pt x="1036651" y="1553883"/>
                </a:lnTo>
                <a:lnTo>
                  <a:pt x="1102392" y="1613647"/>
                </a:lnTo>
                <a:lnTo>
                  <a:pt x="1198016" y="1607671"/>
                </a:lnTo>
                <a:lnTo>
                  <a:pt x="1192039" y="1703294"/>
                </a:lnTo>
                <a:lnTo>
                  <a:pt x="1269733" y="1733177"/>
                </a:lnTo>
                <a:lnTo>
                  <a:pt x="1335474" y="1822824"/>
                </a:lnTo>
                <a:lnTo>
                  <a:pt x="1427549" y="1845469"/>
                </a:lnTo>
                <a:lnTo>
                  <a:pt x="1610392" y="2008094"/>
                </a:lnTo>
                <a:close/>
              </a:path>
            </a:pathLst>
          </a:custGeom>
          <a:solidFill>
            <a:srgbClr val="7030A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9DE58186-BED2-4837-A79B-75FC338706F3}"/>
              </a:ext>
            </a:extLst>
          </p:cNvPr>
          <p:cNvSpPr txBox="1"/>
          <p:nvPr/>
        </p:nvSpPr>
        <p:spPr>
          <a:xfrm>
            <a:off x="4079925" y="2675696"/>
            <a:ext cx="1092421" cy="369332"/>
          </a:xfrm>
          <a:prstGeom prst="rect">
            <a:avLst/>
          </a:prstGeom>
          <a:noFill/>
        </p:spPr>
        <p:txBody>
          <a:bodyPr wrap="square" rtlCol="0">
            <a:spAutoFit/>
          </a:bodyPr>
          <a:lstStyle/>
          <a:p>
            <a:pPr algn="ctr"/>
            <a:r>
              <a:rPr lang="en-US" b="1" cap="all" spc="300" dirty="0"/>
              <a:t>Moab</a:t>
            </a:r>
          </a:p>
        </p:txBody>
      </p:sp>
      <p:sp>
        <p:nvSpPr>
          <p:cNvPr id="61" name="Freeform: Shape 60">
            <a:extLst>
              <a:ext uri="{FF2B5EF4-FFF2-40B4-BE49-F238E27FC236}">
                <a16:creationId xmlns:a16="http://schemas.microsoft.com/office/drawing/2014/main" id="{23973A5D-FE32-48AD-AD2E-6D1D18450065}"/>
              </a:ext>
            </a:extLst>
          </p:cNvPr>
          <p:cNvSpPr/>
          <p:nvPr/>
        </p:nvSpPr>
        <p:spPr>
          <a:xfrm>
            <a:off x="146058" y="738271"/>
            <a:ext cx="3355450" cy="4128347"/>
          </a:xfrm>
          <a:custGeom>
            <a:avLst/>
            <a:gdLst>
              <a:gd name="connsiteX0" fmla="*/ 3355450 w 3355450"/>
              <a:gd name="connsiteY0" fmla="*/ 397565 h 4142629"/>
              <a:gd name="connsiteX1" fmla="*/ 3323645 w 3355450"/>
              <a:gd name="connsiteY1" fmla="*/ 47708 h 4142629"/>
              <a:gd name="connsiteX2" fmla="*/ 3180521 w 3355450"/>
              <a:gd name="connsiteY2" fmla="*/ 7951 h 4142629"/>
              <a:gd name="connsiteX3" fmla="*/ 3069203 w 3355450"/>
              <a:gd name="connsiteY3" fmla="*/ 31805 h 4142629"/>
              <a:gd name="connsiteX4" fmla="*/ 2997641 w 3355450"/>
              <a:gd name="connsiteY4" fmla="*/ 0 h 4142629"/>
              <a:gd name="connsiteX5" fmla="*/ 2814761 w 3355450"/>
              <a:gd name="connsiteY5" fmla="*/ 31805 h 4142629"/>
              <a:gd name="connsiteX6" fmla="*/ 1924215 w 3355450"/>
              <a:gd name="connsiteY6" fmla="*/ 55659 h 4142629"/>
              <a:gd name="connsiteX7" fmla="*/ 1956021 w 3355450"/>
              <a:gd name="connsiteY7" fmla="*/ 159026 h 4142629"/>
              <a:gd name="connsiteX8" fmla="*/ 1796994 w 3355450"/>
              <a:gd name="connsiteY8" fmla="*/ 572494 h 4142629"/>
              <a:gd name="connsiteX9" fmla="*/ 1518699 w 3355450"/>
              <a:gd name="connsiteY9" fmla="*/ 1025718 h 4142629"/>
              <a:gd name="connsiteX10" fmla="*/ 1200647 w 3355450"/>
              <a:gd name="connsiteY10" fmla="*/ 1327868 h 4142629"/>
              <a:gd name="connsiteX11" fmla="*/ 1017767 w 3355450"/>
              <a:gd name="connsiteY11" fmla="*/ 1828800 h 4142629"/>
              <a:gd name="connsiteX12" fmla="*/ 0 w 3355450"/>
              <a:gd name="connsiteY12" fmla="*/ 3331596 h 4142629"/>
              <a:gd name="connsiteX13" fmla="*/ 7951 w 3355450"/>
              <a:gd name="connsiteY13" fmla="*/ 3411109 h 4142629"/>
              <a:gd name="connsiteX14" fmla="*/ 31805 w 3355450"/>
              <a:gd name="connsiteY14" fmla="*/ 3474720 h 4142629"/>
              <a:gd name="connsiteX15" fmla="*/ 23854 w 3355450"/>
              <a:gd name="connsiteY15" fmla="*/ 3562184 h 4142629"/>
              <a:gd name="connsiteX16" fmla="*/ 230588 w 3355450"/>
              <a:gd name="connsiteY16" fmla="*/ 3768918 h 4142629"/>
              <a:gd name="connsiteX17" fmla="*/ 381662 w 3355450"/>
              <a:gd name="connsiteY17" fmla="*/ 3856382 h 4142629"/>
              <a:gd name="connsiteX18" fmla="*/ 405516 w 3355450"/>
              <a:gd name="connsiteY18" fmla="*/ 3896139 h 4142629"/>
              <a:gd name="connsiteX19" fmla="*/ 357808 w 3355450"/>
              <a:gd name="connsiteY19" fmla="*/ 4023360 h 4142629"/>
              <a:gd name="connsiteX20" fmla="*/ 429370 w 3355450"/>
              <a:gd name="connsiteY20" fmla="*/ 4079019 h 4142629"/>
              <a:gd name="connsiteX21" fmla="*/ 564542 w 3355450"/>
              <a:gd name="connsiteY21" fmla="*/ 4142629 h 4142629"/>
              <a:gd name="connsiteX22" fmla="*/ 818984 w 3355450"/>
              <a:gd name="connsiteY22" fmla="*/ 4110824 h 4142629"/>
              <a:gd name="connsiteX23" fmla="*/ 890546 w 3355450"/>
              <a:gd name="connsiteY23" fmla="*/ 4023360 h 4142629"/>
              <a:gd name="connsiteX24" fmla="*/ 1097280 w 3355450"/>
              <a:gd name="connsiteY24" fmla="*/ 3951798 h 4142629"/>
              <a:gd name="connsiteX25" fmla="*/ 1304014 w 3355450"/>
              <a:gd name="connsiteY25" fmla="*/ 3888188 h 4142629"/>
              <a:gd name="connsiteX26" fmla="*/ 1566407 w 3355450"/>
              <a:gd name="connsiteY26" fmla="*/ 3307742 h 4142629"/>
              <a:gd name="connsiteX27" fmla="*/ 2122998 w 3355450"/>
              <a:gd name="connsiteY27" fmla="*/ 3029447 h 4142629"/>
              <a:gd name="connsiteX28" fmla="*/ 2759102 w 3355450"/>
              <a:gd name="connsiteY28" fmla="*/ 2767054 h 4142629"/>
              <a:gd name="connsiteX29" fmla="*/ 3045349 w 3355450"/>
              <a:gd name="connsiteY29" fmla="*/ 2321781 h 4142629"/>
              <a:gd name="connsiteX30" fmla="*/ 2981739 w 3355450"/>
              <a:gd name="connsiteY30" fmla="*/ 2178657 h 4142629"/>
              <a:gd name="connsiteX31" fmla="*/ 2957885 w 3355450"/>
              <a:gd name="connsiteY31" fmla="*/ 2115047 h 4142629"/>
              <a:gd name="connsiteX32" fmla="*/ 2926080 w 3355450"/>
              <a:gd name="connsiteY32" fmla="*/ 2043485 h 4142629"/>
              <a:gd name="connsiteX33" fmla="*/ 2926080 w 3355450"/>
              <a:gd name="connsiteY33" fmla="*/ 1971923 h 4142629"/>
              <a:gd name="connsiteX34" fmla="*/ 2902226 w 3355450"/>
              <a:gd name="connsiteY34" fmla="*/ 1932167 h 4142629"/>
              <a:gd name="connsiteX35" fmla="*/ 2902226 w 3355450"/>
              <a:gd name="connsiteY35" fmla="*/ 1844702 h 4142629"/>
              <a:gd name="connsiteX36" fmla="*/ 3005593 w 3355450"/>
              <a:gd name="connsiteY36" fmla="*/ 1677725 h 4142629"/>
              <a:gd name="connsiteX37" fmla="*/ 2989690 w 3355450"/>
              <a:gd name="connsiteY37" fmla="*/ 1622066 h 4142629"/>
              <a:gd name="connsiteX38" fmla="*/ 3029447 w 3355450"/>
              <a:gd name="connsiteY38" fmla="*/ 1550504 h 4142629"/>
              <a:gd name="connsiteX39" fmla="*/ 3005593 w 3355450"/>
              <a:gd name="connsiteY39" fmla="*/ 1478942 h 4142629"/>
              <a:gd name="connsiteX40" fmla="*/ 2973788 w 3355450"/>
              <a:gd name="connsiteY40" fmla="*/ 1327868 h 4142629"/>
              <a:gd name="connsiteX41" fmla="*/ 2997641 w 3355450"/>
              <a:gd name="connsiteY41" fmla="*/ 1248355 h 4142629"/>
              <a:gd name="connsiteX42" fmla="*/ 3005593 w 3355450"/>
              <a:gd name="connsiteY42" fmla="*/ 1001864 h 4142629"/>
              <a:gd name="connsiteX43" fmla="*/ 3037398 w 3355450"/>
              <a:gd name="connsiteY43" fmla="*/ 930302 h 4142629"/>
              <a:gd name="connsiteX44" fmla="*/ 3013544 w 3355450"/>
              <a:gd name="connsiteY44" fmla="*/ 818984 h 4142629"/>
              <a:gd name="connsiteX45" fmla="*/ 3077154 w 3355450"/>
              <a:gd name="connsiteY45" fmla="*/ 779228 h 4142629"/>
              <a:gd name="connsiteX46" fmla="*/ 3045349 w 3355450"/>
              <a:gd name="connsiteY46" fmla="*/ 731520 h 4142629"/>
              <a:gd name="connsiteX47" fmla="*/ 3124862 w 3355450"/>
              <a:gd name="connsiteY47" fmla="*/ 596348 h 4142629"/>
              <a:gd name="connsiteX48" fmla="*/ 3124862 w 3355450"/>
              <a:gd name="connsiteY48" fmla="*/ 532737 h 4142629"/>
              <a:gd name="connsiteX49" fmla="*/ 3172570 w 3355450"/>
              <a:gd name="connsiteY49" fmla="*/ 516835 h 4142629"/>
              <a:gd name="connsiteX50" fmla="*/ 3188473 w 3355450"/>
              <a:gd name="connsiteY50" fmla="*/ 461176 h 4142629"/>
              <a:gd name="connsiteX51" fmla="*/ 3252083 w 3355450"/>
              <a:gd name="connsiteY51" fmla="*/ 389614 h 4142629"/>
              <a:gd name="connsiteX52" fmla="*/ 3355450 w 3355450"/>
              <a:gd name="connsiteY52" fmla="*/ 397565 h 4142629"/>
              <a:gd name="connsiteX0" fmla="*/ 3355450 w 3355450"/>
              <a:gd name="connsiteY0" fmla="*/ 389614 h 4134678"/>
              <a:gd name="connsiteX1" fmla="*/ 3323645 w 3355450"/>
              <a:gd name="connsiteY1" fmla="*/ 39757 h 4134678"/>
              <a:gd name="connsiteX2" fmla="*/ 3180521 w 3355450"/>
              <a:gd name="connsiteY2" fmla="*/ 0 h 4134678"/>
              <a:gd name="connsiteX3" fmla="*/ 3069203 w 3355450"/>
              <a:gd name="connsiteY3" fmla="*/ 23854 h 4134678"/>
              <a:gd name="connsiteX4" fmla="*/ 2954881 w 3355450"/>
              <a:gd name="connsiteY4" fmla="*/ 24941 h 4134678"/>
              <a:gd name="connsiteX5" fmla="*/ 2814761 w 3355450"/>
              <a:gd name="connsiteY5" fmla="*/ 23854 h 4134678"/>
              <a:gd name="connsiteX6" fmla="*/ 1924215 w 3355450"/>
              <a:gd name="connsiteY6" fmla="*/ 47708 h 4134678"/>
              <a:gd name="connsiteX7" fmla="*/ 1956021 w 3355450"/>
              <a:gd name="connsiteY7" fmla="*/ 151075 h 4134678"/>
              <a:gd name="connsiteX8" fmla="*/ 1796994 w 3355450"/>
              <a:gd name="connsiteY8" fmla="*/ 564543 h 4134678"/>
              <a:gd name="connsiteX9" fmla="*/ 1518699 w 3355450"/>
              <a:gd name="connsiteY9" fmla="*/ 1017767 h 4134678"/>
              <a:gd name="connsiteX10" fmla="*/ 1200647 w 3355450"/>
              <a:gd name="connsiteY10" fmla="*/ 1319917 h 4134678"/>
              <a:gd name="connsiteX11" fmla="*/ 1017767 w 3355450"/>
              <a:gd name="connsiteY11" fmla="*/ 1820849 h 4134678"/>
              <a:gd name="connsiteX12" fmla="*/ 0 w 3355450"/>
              <a:gd name="connsiteY12" fmla="*/ 3323645 h 4134678"/>
              <a:gd name="connsiteX13" fmla="*/ 7951 w 3355450"/>
              <a:gd name="connsiteY13" fmla="*/ 3403158 h 4134678"/>
              <a:gd name="connsiteX14" fmla="*/ 31805 w 3355450"/>
              <a:gd name="connsiteY14" fmla="*/ 3466769 h 4134678"/>
              <a:gd name="connsiteX15" fmla="*/ 23854 w 3355450"/>
              <a:gd name="connsiteY15" fmla="*/ 3554233 h 4134678"/>
              <a:gd name="connsiteX16" fmla="*/ 230588 w 3355450"/>
              <a:gd name="connsiteY16" fmla="*/ 3760967 h 4134678"/>
              <a:gd name="connsiteX17" fmla="*/ 381662 w 3355450"/>
              <a:gd name="connsiteY17" fmla="*/ 3848431 h 4134678"/>
              <a:gd name="connsiteX18" fmla="*/ 405516 w 3355450"/>
              <a:gd name="connsiteY18" fmla="*/ 3888188 h 4134678"/>
              <a:gd name="connsiteX19" fmla="*/ 357808 w 3355450"/>
              <a:gd name="connsiteY19" fmla="*/ 4015409 h 4134678"/>
              <a:gd name="connsiteX20" fmla="*/ 429370 w 3355450"/>
              <a:gd name="connsiteY20" fmla="*/ 4071068 h 4134678"/>
              <a:gd name="connsiteX21" fmla="*/ 564542 w 3355450"/>
              <a:gd name="connsiteY21" fmla="*/ 4134678 h 4134678"/>
              <a:gd name="connsiteX22" fmla="*/ 818984 w 3355450"/>
              <a:gd name="connsiteY22" fmla="*/ 4102873 h 4134678"/>
              <a:gd name="connsiteX23" fmla="*/ 890546 w 3355450"/>
              <a:gd name="connsiteY23" fmla="*/ 4015409 h 4134678"/>
              <a:gd name="connsiteX24" fmla="*/ 1097280 w 3355450"/>
              <a:gd name="connsiteY24" fmla="*/ 3943847 h 4134678"/>
              <a:gd name="connsiteX25" fmla="*/ 1304014 w 3355450"/>
              <a:gd name="connsiteY25" fmla="*/ 3880237 h 4134678"/>
              <a:gd name="connsiteX26" fmla="*/ 1566407 w 3355450"/>
              <a:gd name="connsiteY26" fmla="*/ 3299791 h 4134678"/>
              <a:gd name="connsiteX27" fmla="*/ 2122998 w 3355450"/>
              <a:gd name="connsiteY27" fmla="*/ 3021496 h 4134678"/>
              <a:gd name="connsiteX28" fmla="*/ 2759102 w 3355450"/>
              <a:gd name="connsiteY28" fmla="*/ 2759103 h 4134678"/>
              <a:gd name="connsiteX29" fmla="*/ 3045349 w 3355450"/>
              <a:gd name="connsiteY29" fmla="*/ 2313830 h 4134678"/>
              <a:gd name="connsiteX30" fmla="*/ 2981739 w 3355450"/>
              <a:gd name="connsiteY30" fmla="*/ 2170706 h 4134678"/>
              <a:gd name="connsiteX31" fmla="*/ 2957885 w 3355450"/>
              <a:gd name="connsiteY31" fmla="*/ 2107096 h 4134678"/>
              <a:gd name="connsiteX32" fmla="*/ 2926080 w 3355450"/>
              <a:gd name="connsiteY32" fmla="*/ 2035534 h 4134678"/>
              <a:gd name="connsiteX33" fmla="*/ 2926080 w 3355450"/>
              <a:gd name="connsiteY33" fmla="*/ 1963972 h 4134678"/>
              <a:gd name="connsiteX34" fmla="*/ 2902226 w 3355450"/>
              <a:gd name="connsiteY34" fmla="*/ 1924216 h 4134678"/>
              <a:gd name="connsiteX35" fmla="*/ 2902226 w 3355450"/>
              <a:gd name="connsiteY35" fmla="*/ 1836751 h 4134678"/>
              <a:gd name="connsiteX36" fmla="*/ 3005593 w 3355450"/>
              <a:gd name="connsiteY36" fmla="*/ 1669774 h 4134678"/>
              <a:gd name="connsiteX37" fmla="*/ 2989690 w 3355450"/>
              <a:gd name="connsiteY37" fmla="*/ 1614115 h 4134678"/>
              <a:gd name="connsiteX38" fmla="*/ 3029447 w 3355450"/>
              <a:gd name="connsiteY38" fmla="*/ 1542553 h 4134678"/>
              <a:gd name="connsiteX39" fmla="*/ 3005593 w 3355450"/>
              <a:gd name="connsiteY39" fmla="*/ 1470991 h 4134678"/>
              <a:gd name="connsiteX40" fmla="*/ 2973788 w 3355450"/>
              <a:gd name="connsiteY40" fmla="*/ 1319917 h 4134678"/>
              <a:gd name="connsiteX41" fmla="*/ 2997641 w 3355450"/>
              <a:gd name="connsiteY41" fmla="*/ 1240404 h 4134678"/>
              <a:gd name="connsiteX42" fmla="*/ 3005593 w 3355450"/>
              <a:gd name="connsiteY42" fmla="*/ 993913 h 4134678"/>
              <a:gd name="connsiteX43" fmla="*/ 3037398 w 3355450"/>
              <a:gd name="connsiteY43" fmla="*/ 922351 h 4134678"/>
              <a:gd name="connsiteX44" fmla="*/ 3013544 w 3355450"/>
              <a:gd name="connsiteY44" fmla="*/ 811033 h 4134678"/>
              <a:gd name="connsiteX45" fmla="*/ 3077154 w 3355450"/>
              <a:gd name="connsiteY45" fmla="*/ 771277 h 4134678"/>
              <a:gd name="connsiteX46" fmla="*/ 3045349 w 3355450"/>
              <a:gd name="connsiteY46" fmla="*/ 723569 h 4134678"/>
              <a:gd name="connsiteX47" fmla="*/ 3124862 w 3355450"/>
              <a:gd name="connsiteY47" fmla="*/ 588397 h 4134678"/>
              <a:gd name="connsiteX48" fmla="*/ 3124862 w 3355450"/>
              <a:gd name="connsiteY48" fmla="*/ 524786 h 4134678"/>
              <a:gd name="connsiteX49" fmla="*/ 3172570 w 3355450"/>
              <a:gd name="connsiteY49" fmla="*/ 508884 h 4134678"/>
              <a:gd name="connsiteX50" fmla="*/ 3188473 w 3355450"/>
              <a:gd name="connsiteY50" fmla="*/ 453225 h 4134678"/>
              <a:gd name="connsiteX51" fmla="*/ 3252083 w 3355450"/>
              <a:gd name="connsiteY51" fmla="*/ 381663 h 4134678"/>
              <a:gd name="connsiteX52" fmla="*/ 3355450 w 3355450"/>
              <a:gd name="connsiteY52" fmla="*/ 389614 h 4134678"/>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310 h 4139374"/>
              <a:gd name="connsiteX1" fmla="*/ 3323645 w 3355450"/>
              <a:gd name="connsiteY1" fmla="*/ 44453 h 4139374"/>
              <a:gd name="connsiteX2" fmla="*/ 3183810 w 3355450"/>
              <a:gd name="connsiteY2" fmla="*/ 27720 h 4139374"/>
              <a:gd name="connsiteX3" fmla="*/ 3069203 w 3355450"/>
              <a:gd name="connsiteY3" fmla="*/ 28550 h 4139374"/>
              <a:gd name="connsiteX4" fmla="*/ 3020665 w 3355450"/>
              <a:gd name="connsiteY4" fmla="*/ 34 h 4139374"/>
              <a:gd name="connsiteX5" fmla="*/ 2821339 w 3355450"/>
              <a:gd name="connsiteY5" fmla="*/ 35128 h 4139374"/>
              <a:gd name="connsiteX6" fmla="*/ 1924215 w 3355450"/>
              <a:gd name="connsiteY6" fmla="*/ 52404 h 4139374"/>
              <a:gd name="connsiteX7" fmla="*/ 1956021 w 3355450"/>
              <a:gd name="connsiteY7" fmla="*/ 155771 h 4139374"/>
              <a:gd name="connsiteX8" fmla="*/ 1796994 w 3355450"/>
              <a:gd name="connsiteY8" fmla="*/ 569239 h 4139374"/>
              <a:gd name="connsiteX9" fmla="*/ 1518699 w 3355450"/>
              <a:gd name="connsiteY9" fmla="*/ 1022463 h 4139374"/>
              <a:gd name="connsiteX10" fmla="*/ 1200647 w 3355450"/>
              <a:gd name="connsiteY10" fmla="*/ 1324613 h 4139374"/>
              <a:gd name="connsiteX11" fmla="*/ 1017767 w 3355450"/>
              <a:gd name="connsiteY11" fmla="*/ 1825545 h 4139374"/>
              <a:gd name="connsiteX12" fmla="*/ 0 w 3355450"/>
              <a:gd name="connsiteY12" fmla="*/ 3328341 h 4139374"/>
              <a:gd name="connsiteX13" fmla="*/ 7951 w 3355450"/>
              <a:gd name="connsiteY13" fmla="*/ 3407854 h 4139374"/>
              <a:gd name="connsiteX14" fmla="*/ 31805 w 3355450"/>
              <a:gd name="connsiteY14" fmla="*/ 3471465 h 4139374"/>
              <a:gd name="connsiteX15" fmla="*/ 23854 w 3355450"/>
              <a:gd name="connsiteY15" fmla="*/ 3558929 h 4139374"/>
              <a:gd name="connsiteX16" fmla="*/ 230588 w 3355450"/>
              <a:gd name="connsiteY16" fmla="*/ 3765663 h 4139374"/>
              <a:gd name="connsiteX17" fmla="*/ 381662 w 3355450"/>
              <a:gd name="connsiteY17" fmla="*/ 3853127 h 4139374"/>
              <a:gd name="connsiteX18" fmla="*/ 405516 w 3355450"/>
              <a:gd name="connsiteY18" fmla="*/ 3892884 h 4139374"/>
              <a:gd name="connsiteX19" fmla="*/ 357808 w 3355450"/>
              <a:gd name="connsiteY19" fmla="*/ 4020105 h 4139374"/>
              <a:gd name="connsiteX20" fmla="*/ 429370 w 3355450"/>
              <a:gd name="connsiteY20" fmla="*/ 4075764 h 4139374"/>
              <a:gd name="connsiteX21" fmla="*/ 564542 w 3355450"/>
              <a:gd name="connsiteY21" fmla="*/ 4139374 h 4139374"/>
              <a:gd name="connsiteX22" fmla="*/ 818984 w 3355450"/>
              <a:gd name="connsiteY22" fmla="*/ 4107569 h 4139374"/>
              <a:gd name="connsiteX23" fmla="*/ 890546 w 3355450"/>
              <a:gd name="connsiteY23" fmla="*/ 4020105 h 4139374"/>
              <a:gd name="connsiteX24" fmla="*/ 1097280 w 3355450"/>
              <a:gd name="connsiteY24" fmla="*/ 3948543 h 4139374"/>
              <a:gd name="connsiteX25" fmla="*/ 1304014 w 3355450"/>
              <a:gd name="connsiteY25" fmla="*/ 3884933 h 4139374"/>
              <a:gd name="connsiteX26" fmla="*/ 1566407 w 3355450"/>
              <a:gd name="connsiteY26" fmla="*/ 3304487 h 4139374"/>
              <a:gd name="connsiteX27" fmla="*/ 2122998 w 3355450"/>
              <a:gd name="connsiteY27" fmla="*/ 3026192 h 4139374"/>
              <a:gd name="connsiteX28" fmla="*/ 2759102 w 3355450"/>
              <a:gd name="connsiteY28" fmla="*/ 2763799 h 4139374"/>
              <a:gd name="connsiteX29" fmla="*/ 3045349 w 3355450"/>
              <a:gd name="connsiteY29" fmla="*/ 2318526 h 4139374"/>
              <a:gd name="connsiteX30" fmla="*/ 2981739 w 3355450"/>
              <a:gd name="connsiteY30" fmla="*/ 2175402 h 4139374"/>
              <a:gd name="connsiteX31" fmla="*/ 2957885 w 3355450"/>
              <a:gd name="connsiteY31" fmla="*/ 2111792 h 4139374"/>
              <a:gd name="connsiteX32" fmla="*/ 2926080 w 3355450"/>
              <a:gd name="connsiteY32" fmla="*/ 2040230 h 4139374"/>
              <a:gd name="connsiteX33" fmla="*/ 2926080 w 3355450"/>
              <a:gd name="connsiteY33" fmla="*/ 1968668 h 4139374"/>
              <a:gd name="connsiteX34" fmla="*/ 2902226 w 3355450"/>
              <a:gd name="connsiteY34" fmla="*/ 1928912 h 4139374"/>
              <a:gd name="connsiteX35" fmla="*/ 2902226 w 3355450"/>
              <a:gd name="connsiteY35" fmla="*/ 1841447 h 4139374"/>
              <a:gd name="connsiteX36" fmla="*/ 3005593 w 3355450"/>
              <a:gd name="connsiteY36" fmla="*/ 1674470 h 4139374"/>
              <a:gd name="connsiteX37" fmla="*/ 2989690 w 3355450"/>
              <a:gd name="connsiteY37" fmla="*/ 1618811 h 4139374"/>
              <a:gd name="connsiteX38" fmla="*/ 3029447 w 3355450"/>
              <a:gd name="connsiteY38" fmla="*/ 1547249 h 4139374"/>
              <a:gd name="connsiteX39" fmla="*/ 3005593 w 3355450"/>
              <a:gd name="connsiteY39" fmla="*/ 1475687 h 4139374"/>
              <a:gd name="connsiteX40" fmla="*/ 2973788 w 3355450"/>
              <a:gd name="connsiteY40" fmla="*/ 1324613 h 4139374"/>
              <a:gd name="connsiteX41" fmla="*/ 2997641 w 3355450"/>
              <a:gd name="connsiteY41" fmla="*/ 1245100 h 4139374"/>
              <a:gd name="connsiteX42" fmla="*/ 3005593 w 3355450"/>
              <a:gd name="connsiteY42" fmla="*/ 998609 h 4139374"/>
              <a:gd name="connsiteX43" fmla="*/ 3037398 w 3355450"/>
              <a:gd name="connsiteY43" fmla="*/ 927047 h 4139374"/>
              <a:gd name="connsiteX44" fmla="*/ 3013544 w 3355450"/>
              <a:gd name="connsiteY44" fmla="*/ 815729 h 4139374"/>
              <a:gd name="connsiteX45" fmla="*/ 3077154 w 3355450"/>
              <a:gd name="connsiteY45" fmla="*/ 775973 h 4139374"/>
              <a:gd name="connsiteX46" fmla="*/ 3045349 w 3355450"/>
              <a:gd name="connsiteY46" fmla="*/ 728265 h 4139374"/>
              <a:gd name="connsiteX47" fmla="*/ 3124862 w 3355450"/>
              <a:gd name="connsiteY47" fmla="*/ 593093 h 4139374"/>
              <a:gd name="connsiteX48" fmla="*/ 3124862 w 3355450"/>
              <a:gd name="connsiteY48" fmla="*/ 529482 h 4139374"/>
              <a:gd name="connsiteX49" fmla="*/ 3172570 w 3355450"/>
              <a:gd name="connsiteY49" fmla="*/ 513580 h 4139374"/>
              <a:gd name="connsiteX50" fmla="*/ 3188473 w 3355450"/>
              <a:gd name="connsiteY50" fmla="*/ 457921 h 4139374"/>
              <a:gd name="connsiteX51" fmla="*/ 3252083 w 3355450"/>
              <a:gd name="connsiteY51" fmla="*/ 386359 h 4139374"/>
              <a:gd name="connsiteX52" fmla="*/ 3355450 w 3355450"/>
              <a:gd name="connsiteY52" fmla="*/ 394310 h 4139374"/>
              <a:gd name="connsiteX0" fmla="*/ 3355450 w 3355450"/>
              <a:gd name="connsiteY0" fmla="*/ 383042 h 4128106"/>
              <a:gd name="connsiteX1" fmla="*/ 3323645 w 3355450"/>
              <a:gd name="connsiteY1" fmla="*/ 33185 h 4128106"/>
              <a:gd name="connsiteX2" fmla="*/ 3183810 w 3355450"/>
              <a:gd name="connsiteY2" fmla="*/ 16452 h 4128106"/>
              <a:gd name="connsiteX3" fmla="*/ 3069203 w 3355450"/>
              <a:gd name="connsiteY3" fmla="*/ 17282 h 4128106"/>
              <a:gd name="connsiteX4" fmla="*/ 3000930 w 3355450"/>
              <a:gd name="connsiteY4" fmla="*/ 1923 h 4128106"/>
              <a:gd name="connsiteX5" fmla="*/ 2821339 w 3355450"/>
              <a:gd name="connsiteY5" fmla="*/ 23860 h 4128106"/>
              <a:gd name="connsiteX6" fmla="*/ 1924215 w 3355450"/>
              <a:gd name="connsiteY6" fmla="*/ 41136 h 4128106"/>
              <a:gd name="connsiteX7" fmla="*/ 1956021 w 3355450"/>
              <a:gd name="connsiteY7" fmla="*/ 144503 h 4128106"/>
              <a:gd name="connsiteX8" fmla="*/ 1796994 w 3355450"/>
              <a:gd name="connsiteY8" fmla="*/ 557971 h 4128106"/>
              <a:gd name="connsiteX9" fmla="*/ 1518699 w 3355450"/>
              <a:gd name="connsiteY9" fmla="*/ 1011195 h 4128106"/>
              <a:gd name="connsiteX10" fmla="*/ 1200647 w 3355450"/>
              <a:gd name="connsiteY10" fmla="*/ 1313345 h 4128106"/>
              <a:gd name="connsiteX11" fmla="*/ 1017767 w 3355450"/>
              <a:gd name="connsiteY11" fmla="*/ 1814277 h 4128106"/>
              <a:gd name="connsiteX12" fmla="*/ 0 w 3355450"/>
              <a:gd name="connsiteY12" fmla="*/ 3317073 h 4128106"/>
              <a:gd name="connsiteX13" fmla="*/ 7951 w 3355450"/>
              <a:gd name="connsiteY13" fmla="*/ 3396586 h 4128106"/>
              <a:gd name="connsiteX14" fmla="*/ 31805 w 3355450"/>
              <a:gd name="connsiteY14" fmla="*/ 3460197 h 4128106"/>
              <a:gd name="connsiteX15" fmla="*/ 23854 w 3355450"/>
              <a:gd name="connsiteY15" fmla="*/ 3547661 h 4128106"/>
              <a:gd name="connsiteX16" fmla="*/ 230588 w 3355450"/>
              <a:gd name="connsiteY16" fmla="*/ 3754395 h 4128106"/>
              <a:gd name="connsiteX17" fmla="*/ 381662 w 3355450"/>
              <a:gd name="connsiteY17" fmla="*/ 3841859 h 4128106"/>
              <a:gd name="connsiteX18" fmla="*/ 405516 w 3355450"/>
              <a:gd name="connsiteY18" fmla="*/ 3881616 h 4128106"/>
              <a:gd name="connsiteX19" fmla="*/ 357808 w 3355450"/>
              <a:gd name="connsiteY19" fmla="*/ 4008837 h 4128106"/>
              <a:gd name="connsiteX20" fmla="*/ 429370 w 3355450"/>
              <a:gd name="connsiteY20" fmla="*/ 4064496 h 4128106"/>
              <a:gd name="connsiteX21" fmla="*/ 564542 w 3355450"/>
              <a:gd name="connsiteY21" fmla="*/ 4128106 h 4128106"/>
              <a:gd name="connsiteX22" fmla="*/ 818984 w 3355450"/>
              <a:gd name="connsiteY22" fmla="*/ 4096301 h 4128106"/>
              <a:gd name="connsiteX23" fmla="*/ 890546 w 3355450"/>
              <a:gd name="connsiteY23" fmla="*/ 4008837 h 4128106"/>
              <a:gd name="connsiteX24" fmla="*/ 1097280 w 3355450"/>
              <a:gd name="connsiteY24" fmla="*/ 3937275 h 4128106"/>
              <a:gd name="connsiteX25" fmla="*/ 1304014 w 3355450"/>
              <a:gd name="connsiteY25" fmla="*/ 3873665 h 4128106"/>
              <a:gd name="connsiteX26" fmla="*/ 1566407 w 3355450"/>
              <a:gd name="connsiteY26" fmla="*/ 3293219 h 4128106"/>
              <a:gd name="connsiteX27" fmla="*/ 2122998 w 3355450"/>
              <a:gd name="connsiteY27" fmla="*/ 3014924 h 4128106"/>
              <a:gd name="connsiteX28" fmla="*/ 2759102 w 3355450"/>
              <a:gd name="connsiteY28" fmla="*/ 2752531 h 4128106"/>
              <a:gd name="connsiteX29" fmla="*/ 3045349 w 3355450"/>
              <a:gd name="connsiteY29" fmla="*/ 2307258 h 4128106"/>
              <a:gd name="connsiteX30" fmla="*/ 2981739 w 3355450"/>
              <a:gd name="connsiteY30" fmla="*/ 2164134 h 4128106"/>
              <a:gd name="connsiteX31" fmla="*/ 2957885 w 3355450"/>
              <a:gd name="connsiteY31" fmla="*/ 2100524 h 4128106"/>
              <a:gd name="connsiteX32" fmla="*/ 2926080 w 3355450"/>
              <a:gd name="connsiteY32" fmla="*/ 2028962 h 4128106"/>
              <a:gd name="connsiteX33" fmla="*/ 2926080 w 3355450"/>
              <a:gd name="connsiteY33" fmla="*/ 1957400 h 4128106"/>
              <a:gd name="connsiteX34" fmla="*/ 2902226 w 3355450"/>
              <a:gd name="connsiteY34" fmla="*/ 1917644 h 4128106"/>
              <a:gd name="connsiteX35" fmla="*/ 2902226 w 3355450"/>
              <a:gd name="connsiteY35" fmla="*/ 1830179 h 4128106"/>
              <a:gd name="connsiteX36" fmla="*/ 3005593 w 3355450"/>
              <a:gd name="connsiteY36" fmla="*/ 1663202 h 4128106"/>
              <a:gd name="connsiteX37" fmla="*/ 2989690 w 3355450"/>
              <a:gd name="connsiteY37" fmla="*/ 1607543 h 4128106"/>
              <a:gd name="connsiteX38" fmla="*/ 3029447 w 3355450"/>
              <a:gd name="connsiteY38" fmla="*/ 1535981 h 4128106"/>
              <a:gd name="connsiteX39" fmla="*/ 3005593 w 3355450"/>
              <a:gd name="connsiteY39" fmla="*/ 1464419 h 4128106"/>
              <a:gd name="connsiteX40" fmla="*/ 2973788 w 3355450"/>
              <a:gd name="connsiteY40" fmla="*/ 1313345 h 4128106"/>
              <a:gd name="connsiteX41" fmla="*/ 2997641 w 3355450"/>
              <a:gd name="connsiteY41" fmla="*/ 1233832 h 4128106"/>
              <a:gd name="connsiteX42" fmla="*/ 3005593 w 3355450"/>
              <a:gd name="connsiteY42" fmla="*/ 987341 h 4128106"/>
              <a:gd name="connsiteX43" fmla="*/ 3037398 w 3355450"/>
              <a:gd name="connsiteY43" fmla="*/ 915779 h 4128106"/>
              <a:gd name="connsiteX44" fmla="*/ 3013544 w 3355450"/>
              <a:gd name="connsiteY44" fmla="*/ 804461 h 4128106"/>
              <a:gd name="connsiteX45" fmla="*/ 3077154 w 3355450"/>
              <a:gd name="connsiteY45" fmla="*/ 764705 h 4128106"/>
              <a:gd name="connsiteX46" fmla="*/ 3045349 w 3355450"/>
              <a:gd name="connsiteY46" fmla="*/ 716997 h 4128106"/>
              <a:gd name="connsiteX47" fmla="*/ 3124862 w 3355450"/>
              <a:gd name="connsiteY47" fmla="*/ 581825 h 4128106"/>
              <a:gd name="connsiteX48" fmla="*/ 3124862 w 3355450"/>
              <a:gd name="connsiteY48" fmla="*/ 518214 h 4128106"/>
              <a:gd name="connsiteX49" fmla="*/ 3172570 w 3355450"/>
              <a:gd name="connsiteY49" fmla="*/ 502312 h 4128106"/>
              <a:gd name="connsiteX50" fmla="*/ 3188473 w 3355450"/>
              <a:gd name="connsiteY50" fmla="*/ 446653 h 4128106"/>
              <a:gd name="connsiteX51" fmla="*/ 3252083 w 3355450"/>
              <a:gd name="connsiteY51" fmla="*/ 375091 h 4128106"/>
              <a:gd name="connsiteX52" fmla="*/ 3355450 w 3355450"/>
              <a:gd name="connsiteY52" fmla="*/ 383042 h 4128106"/>
              <a:gd name="connsiteX0" fmla="*/ 3355450 w 3355450"/>
              <a:gd name="connsiteY0" fmla="*/ 389806 h 4134870"/>
              <a:gd name="connsiteX1" fmla="*/ 3323645 w 3355450"/>
              <a:gd name="connsiteY1" fmla="*/ 39949 h 4134870"/>
              <a:gd name="connsiteX2" fmla="*/ 3177232 w 3355450"/>
              <a:gd name="connsiteY2" fmla="*/ 6770 h 4134870"/>
              <a:gd name="connsiteX3" fmla="*/ 3069203 w 3355450"/>
              <a:gd name="connsiteY3" fmla="*/ 24046 h 4134870"/>
              <a:gd name="connsiteX4" fmla="*/ 3000930 w 3355450"/>
              <a:gd name="connsiteY4" fmla="*/ 8687 h 4134870"/>
              <a:gd name="connsiteX5" fmla="*/ 2821339 w 3355450"/>
              <a:gd name="connsiteY5" fmla="*/ 30624 h 4134870"/>
              <a:gd name="connsiteX6" fmla="*/ 1924215 w 3355450"/>
              <a:gd name="connsiteY6" fmla="*/ 47900 h 4134870"/>
              <a:gd name="connsiteX7" fmla="*/ 1956021 w 3355450"/>
              <a:gd name="connsiteY7" fmla="*/ 151267 h 4134870"/>
              <a:gd name="connsiteX8" fmla="*/ 1796994 w 3355450"/>
              <a:gd name="connsiteY8" fmla="*/ 564735 h 4134870"/>
              <a:gd name="connsiteX9" fmla="*/ 1518699 w 3355450"/>
              <a:gd name="connsiteY9" fmla="*/ 1017959 h 4134870"/>
              <a:gd name="connsiteX10" fmla="*/ 1200647 w 3355450"/>
              <a:gd name="connsiteY10" fmla="*/ 1320109 h 4134870"/>
              <a:gd name="connsiteX11" fmla="*/ 1017767 w 3355450"/>
              <a:gd name="connsiteY11" fmla="*/ 1821041 h 4134870"/>
              <a:gd name="connsiteX12" fmla="*/ 0 w 3355450"/>
              <a:gd name="connsiteY12" fmla="*/ 3323837 h 4134870"/>
              <a:gd name="connsiteX13" fmla="*/ 7951 w 3355450"/>
              <a:gd name="connsiteY13" fmla="*/ 3403350 h 4134870"/>
              <a:gd name="connsiteX14" fmla="*/ 31805 w 3355450"/>
              <a:gd name="connsiteY14" fmla="*/ 3466961 h 4134870"/>
              <a:gd name="connsiteX15" fmla="*/ 23854 w 3355450"/>
              <a:gd name="connsiteY15" fmla="*/ 3554425 h 4134870"/>
              <a:gd name="connsiteX16" fmla="*/ 230588 w 3355450"/>
              <a:gd name="connsiteY16" fmla="*/ 3761159 h 4134870"/>
              <a:gd name="connsiteX17" fmla="*/ 381662 w 3355450"/>
              <a:gd name="connsiteY17" fmla="*/ 3848623 h 4134870"/>
              <a:gd name="connsiteX18" fmla="*/ 405516 w 3355450"/>
              <a:gd name="connsiteY18" fmla="*/ 3888380 h 4134870"/>
              <a:gd name="connsiteX19" fmla="*/ 357808 w 3355450"/>
              <a:gd name="connsiteY19" fmla="*/ 4015601 h 4134870"/>
              <a:gd name="connsiteX20" fmla="*/ 429370 w 3355450"/>
              <a:gd name="connsiteY20" fmla="*/ 4071260 h 4134870"/>
              <a:gd name="connsiteX21" fmla="*/ 564542 w 3355450"/>
              <a:gd name="connsiteY21" fmla="*/ 4134870 h 4134870"/>
              <a:gd name="connsiteX22" fmla="*/ 818984 w 3355450"/>
              <a:gd name="connsiteY22" fmla="*/ 4103065 h 4134870"/>
              <a:gd name="connsiteX23" fmla="*/ 890546 w 3355450"/>
              <a:gd name="connsiteY23" fmla="*/ 4015601 h 4134870"/>
              <a:gd name="connsiteX24" fmla="*/ 1097280 w 3355450"/>
              <a:gd name="connsiteY24" fmla="*/ 3944039 h 4134870"/>
              <a:gd name="connsiteX25" fmla="*/ 1304014 w 3355450"/>
              <a:gd name="connsiteY25" fmla="*/ 3880429 h 4134870"/>
              <a:gd name="connsiteX26" fmla="*/ 1566407 w 3355450"/>
              <a:gd name="connsiteY26" fmla="*/ 3299983 h 4134870"/>
              <a:gd name="connsiteX27" fmla="*/ 2122998 w 3355450"/>
              <a:gd name="connsiteY27" fmla="*/ 3021688 h 4134870"/>
              <a:gd name="connsiteX28" fmla="*/ 2759102 w 3355450"/>
              <a:gd name="connsiteY28" fmla="*/ 2759295 h 4134870"/>
              <a:gd name="connsiteX29" fmla="*/ 3045349 w 3355450"/>
              <a:gd name="connsiteY29" fmla="*/ 2314022 h 4134870"/>
              <a:gd name="connsiteX30" fmla="*/ 2981739 w 3355450"/>
              <a:gd name="connsiteY30" fmla="*/ 2170898 h 4134870"/>
              <a:gd name="connsiteX31" fmla="*/ 2957885 w 3355450"/>
              <a:gd name="connsiteY31" fmla="*/ 2107288 h 4134870"/>
              <a:gd name="connsiteX32" fmla="*/ 2926080 w 3355450"/>
              <a:gd name="connsiteY32" fmla="*/ 2035726 h 4134870"/>
              <a:gd name="connsiteX33" fmla="*/ 2926080 w 3355450"/>
              <a:gd name="connsiteY33" fmla="*/ 1964164 h 4134870"/>
              <a:gd name="connsiteX34" fmla="*/ 2902226 w 3355450"/>
              <a:gd name="connsiteY34" fmla="*/ 1924408 h 4134870"/>
              <a:gd name="connsiteX35" fmla="*/ 2902226 w 3355450"/>
              <a:gd name="connsiteY35" fmla="*/ 1836943 h 4134870"/>
              <a:gd name="connsiteX36" fmla="*/ 3005593 w 3355450"/>
              <a:gd name="connsiteY36" fmla="*/ 1669966 h 4134870"/>
              <a:gd name="connsiteX37" fmla="*/ 2989690 w 3355450"/>
              <a:gd name="connsiteY37" fmla="*/ 1614307 h 4134870"/>
              <a:gd name="connsiteX38" fmla="*/ 3029447 w 3355450"/>
              <a:gd name="connsiteY38" fmla="*/ 1542745 h 4134870"/>
              <a:gd name="connsiteX39" fmla="*/ 3005593 w 3355450"/>
              <a:gd name="connsiteY39" fmla="*/ 1471183 h 4134870"/>
              <a:gd name="connsiteX40" fmla="*/ 2973788 w 3355450"/>
              <a:gd name="connsiteY40" fmla="*/ 1320109 h 4134870"/>
              <a:gd name="connsiteX41" fmla="*/ 2997641 w 3355450"/>
              <a:gd name="connsiteY41" fmla="*/ 1240596 h 4134870"/>
              <a:gd name="connsiteX42" fmla="*/ 3005593 w 3355450"/>
              <a:gd name="connsiteY42" fmla="*/ 994105 h 4134870"/>
              <a:gd name="connsiteX43" fmla="*/ 3037398 w 3355450"/>
              <a:gd name="connsiteY43" fmla="*/ 922543 h 4134870"/>
              <a:gd name="connsiteX44" fmla="*/ 3013544 w 3355450"/>
              <a:gd name="connsiteY44" fmla="*/ 811225 h 4134870"/>
              <a:gd name="connsiteX45" fmla="*/ 3077154 w 3355450"/>
              <a:gd name="connsiteY45" fmla="*/ 771469 h 4134870"/>
              <a:gd name="connsiteX46" fmla="*/ 3045349 w 3355450"/>
              <a:gd name="connsiteY46" fmla="*/ 723761 h 4134870"/>
              <a:gd name="connsiteX47" fmla="*/ 3124862 w 3355450"/>
              <a:gd name="connsiteY47" fmla="*/ 588589 h 4134870"/>
              <a:gd name="connsiteX48" fmla="*/ 3124862 w 3355450"/>
              <a:gd name="connsiteY48" fmla="*/ 524978 h 4134870"/>
              <a:gd name="connsiteX49" fmla="*/ 3172570 w 3355450"/>
              <a:gd name="connsiteY49" fmla="*/ 509076 h 4134870"/>
              <a:gd name="connsiteX50" fmla="*/ 3188473 w 3355450"/>
              <a:gd name="connsiteY50" fmla="*/ 453417 h 4134870"/>
              <a:gd name="connsiteX51" fmla="*/ 3252083 w 3355450"/>
              <a:gd name="connsiteY51" fmla="*/ 381855 h 4134870"/>
              <a:gd name="connsiteX52" fmla="*/ 3355450 w 3355450"/>
              <a:gd name="connsiteY52" fmla="*/ 389806 h 4134870"/>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30250 w 3355450"/>
              <a:gd name="connsiteY10" fmla="*/ 1336610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8013 w 3355450"/>
              <a:gd name="connsiteY49" fmla="*/ 507996 h 4128347"/>
              <a:gd name="connsiteX50" fmla="*/ 3188473 w 3355450"/>
              <a:gd name="connsiteY50" fmla="*/ 446894 h 4128347"/>
              <a:gd name="connsiteX51" fmla="*/ 3252083 w 3355450"/>
              <a:gd name="connsiteY51" fmla="*/ 375332 h 4128347"/>
              <a:gd name="connsiteX52" fmla="*/ 3355450 w 3355450"/>
              <a:gd name="connsiteY52" fmla="*/ 383283 h 412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355450" h="4128347">
                <a:moveTo>
                  <a:pt x="3355450" y="383283"/>
                </a:moveTo>
                <a:lnTo>
                  <a:pt x="3323645" y="33426"/>
                </a:lnTo>
                <a:cubicBezTo>
                  <a:pt x="3278044" y="21118"/>
                  <a:pt x="3219639" y="2897"/>
                  <a:pt x="3177232" y="247"/>
                </a:cubicBezTo>
                <a:cubicBezTo>
                  <a:pt x="3134825" y="-2403"/>
                  <a:pt x="3098587" y="17204"/>
                  <a:pt x="3069203" y="17523"/>
                </a:cubicBezTo>
                <a:cubicBezTo>
                  <a:pt x="3039819" y="17843"/>
                  <a:pt x="3042241" y="1068"/>
                  <a:pt x="3000930" y="2164"/>
                </a:cubicBezTo>
                <a:cubicBezTo>
                  <a:pt x="2959619" y="3260"/>
                  <a:pt x="3004081" y="15373"/>
                  <a:pt x="2821339" y="24101"/>
                </a:cubicBezTo>
                <a:lnTo>
                  <a:pt x="1924215" y="41377"/>
                </a:lnTo>
                <a:cubicBezTo>
                  <a:pt x="1940118" y="93060"/>
                  <a:pt x="1939123" y="121198"/>
                  <a:pt x="1945135" y="163794"/>
                </a:cubicBezTo>
                <a:cubicBezTo>
                  <a:pt x="1951147" y="206390"/>
                  <a:pt x="1869881" y="413763"/>
                  <a:pt x="1796994" y="558212"/>
                </a:cubicBezTo>
                <a:cubicBezTo>
                  <a:pt x="1697651" y="707094"/>
                  <a:pt x="1596711" y="876770"/>
                  <a:pt x="1498964" y="1004858"/>
                </a:cubicBezTo>
                <a:cubicBezTo>
                  <a:pt x="1401217" y="1132946"/>
                  <a:pt x="1297788" y="1166344"/>
                  <a:pt x="1210514" y="1326742"/>
                </a:cubicBezTo>
                <a:cubicBezTo>
                  <a:pt x="1123240" y="1487140"/>
                  <a:pt x="1078727" y="1647541"/>
                  <a:pt x="1017767" y="1814518"/>
                </a:cubicBezTo>
                <a:lnTo>
                  <a:pt x="0" y="3317314"/>
                </a:lnTo>
                <a:lnTo>
                  <a:pt x="7951" y="3396827"/>
                </a:lnTo>
                <a:lnTo>
                  <a:pt x="31805" y="3460438"/>
                </a:lnTo>
                <a:lnTo>
                  <a:pt x="23854" y="3547902"/>
                </a:lnTo>
                <a:lnTo>
                  <a:pt x="230588" y="3754636"/>
                </a:lnTo>
                <a:lnTo>
                  <a:pt x="381662" y="3842100"/>
                </a:lnTo>
                <a:lnTo>
                  <a:pt x="405516" y="3881857"/>
                </a:lnTo>
                <a:lnTo>
                  <a:pt x="357808" y="4009078"/>
                </a:lnTo>
                <a:lnTo>
                  <a:pt x="429370" y="4064737"/>
                </a:lnTo>
                <a:lnTo>
                  <a:pt x="564542" y="4128347"/>
                </a:lnTo>
                <a:lnTo>
                  <a:pt x="789381" y="4106410"/>
                </a:lnTo>
                <a:lnTo>
                  <a:pt x="890546" y="4009078"/>
                </a:lnTo>
                <a:lnTo>
                  <a:pt x="1103858" y="3957251"/>
                </a:lnTo>
                <a:cubicBezTo>
                  <a:pt x="1172769" y="3934722"/>
                  <a:pt x="1203936" y="3915578"/>
                  <a:pt x="1304014" y="3873906"/>
                </a:cubicBezTo>
                <a:cubicBezTo>
                  <a:pt x="1483071" y="3493559"/>
                  <a:pt x="1532632" y="3379649"/>
                  <a:pt x="1580014" y="3293460"/>
                </a:cubicBezTo>
                <a:cubicBezTo>
                  <a:pt x="1627396" y="3207271"/>
                  <a:pt x="1934179" y="3094773"/>
                  <a:pt x="2122998" y="3015165"/>
                </a:cubicBezTo>
                <a:lnTo>
                  <a:pt x="2759102" y="2752772"/>
                </a:lnTo>
                <a:cubicBezTo>
                  <a:pt x="2963062" y="2564878"/>
                  <a:pt x="2966379" y="2475658"/>
                  <a:pt x="3045349" y="2307499"/>
                </a:cubicBezTo>
                <a:cubicBezTo>
                  <a:pt x="3024146" y="2259791"/>
                  <a:pt x="2983206" y="2244976"/>
                  <a:pt x="2981739" y="2164375"/>
                </a:cubicBezTo>
                <a:cubicBezTo>
                  <a:pt x="2980272" y="2083774"/>
                  <a:pt x="2967161" y="2123294"/>
                  <a:pt x="2957885" y="2100765"/>
                </a:cubicBezTo>
                <a:lnTo>
                  <a:pt x="2926080" y="2029203"/>
                </a:lnTo>
                <a:lnTo>
                  <a:pt x="2926080" y="1957641"/>
                </a:lnTo>
                <a:lnTo>
                  <a:pt x="2902226" y="1917885"/>
                </a:lnTo>
                <a:lnTo>
                  <a:pt x="2944985" y="1790949"/>
                </a:lnTo>
                <a:lnTo>
                  <a:pt x="3005593" y="1663443"/>
                </a:lnTo>
                <a:lnTo>
                  <a:pt x="2989690" y="1607784"/>
                </a:lnTo>
                <a:lnTo>
                  <a:pt x="3029447" y="1536222"/>
                </a:lnTo>
                <a:lnTo>
                  <a:pt x="3005593" y="1464660"/>
                </a:lnTo>
                <a:lnTo>
                  <a:pt x="2973788" y="1313586"/>
                </a:lnTo>
                <a:lnTo>
                  <a:pt x="2997641" y="1234073"/>
                </a:lnTo>
                <a:lnTo>
                  <a:pt x="3005593" y="987582"/>
                </a:lnTo>
                <a:lnTo>
                  <a:pt x="3060422" y="925888"/>
                </a:lnTo>
                <a:lnTo>
                  <a:pt x="3013544" y="804702"/>
                </a:lnTo>
                <a:lnTo>
                  <a:pt x="3077154" y="764946"/>
                </a:lnTo>
                <a:lnTo>
                  <a:pt x="3067121" y="695467"/>
                </a:lnTo>
                <a:lnTo>
                  <a:pt x="3124862" y="582066"/>
                </a:lnTo>
                <a:lnTo>
                  <a:pt x="3143912" y="526619"/>
                </a:lnTo>
                <a:lnTo>
                  <a:pt x="3178013" y="507996"/>
                </a:lnTo>
                <a:lnTo>
                  <a:pt x="3188473" y="446894"/>
                </a:lnTo>
                <a:lnTo>
                  <a:pt x="3252083" y="375332"/>
                </a:lnTo>
                <a:lnTo>
                  <a:pt x="3355450" y="383283"/>
                </a:lnTo>
                <a:close/>
              </a:path>
            </a:pathLst>
          </a:custGeom>
          <a:solidFill>
            <a:srgbClr val="663300">
              <a:alpha val="5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21BC6EA0-0A00-4F4F-AA17-7CD7CF5CEE44}"/>
              </a:ext>
            </a:extLst>
          </p:cNvPr>
          <p:cNvSpPr/>
          <p:nvPr/>
        </p:nvSpPr>
        <p:spPr>
          <a:xfrm>
            <a:off x="4327980" y="-114558"/>
            <a:ext cx="1406834" cy="1526046"/>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2639893" y="971642"/>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2164379" y="969543"/>
            <a:ext cx="1205925" cy="369332"/>
          </a:xfrm>
          <a:prstGeom prst="rect">
            <a:avLst/>
          </a:prstGeom>
          <a:noFill/>
        </p:spPr>
        <p:txBody>
          <a:bodyPr wrap="square" rtlCol="0">
            <a:spAutoFit/>
          </a:bodyPr>
          <a:lstStyle/>
          <a:p>
            <a:r>
              <a:rPr lang="en-US" b="1" dirty="0"/>
              <a:t>Jerusalem</a:t>
            </a:r>
          </a:p>
        </p:txBody>
      </p:sp>
      <p:sp>
        <p:nvSpPr>
          <p:cNvPr id="58" name="TextBox 57">
            <a:extLst>
              <a:ext uri="{FF2B5EF4-FFF2-40B4-BE49-F238E27FC236}">
                <a16:creationId xmlns:a16="http://schemas.microsoft.com/office/drawing/2014/main" id="{35E0159B-E282-4087-9258-5443F114D20C}"/>
              </a:ext>
            </a:extLst>
          </p:cNvPr>
          <p:cNvSpPr txBox="1"/>
          <p:nvPr/>
        </p:nvSpPr>
        <p:spPr>
          <a:xfrm>
            <a:off x="4452710" y="463799"/>
            <a:ext cx="1313878" cy="369332"/>
          </a:xfrm>
          <a:prstGeom prst="rect">
            <a:avLst/>
          </a:prstGeom>
          <a:noFill/>
        </p:spPr>
        <p:txBody>
          <a:bodyPr wrap="square" rtlCol="0">
            <a:spAutoFit/>
          </a:bodyPr>
          <a:lstStyle/>
          <a:p>
            <a:pPr algn="ctr"/>
            <a:r>
              <a:rPr lang="en-US" b="1" cap="all" spc="300" dirty="0"/>
              <a:t>Ammon</a:t>
            </a:r>
          </a:p>
        </p:txBody>
      </p:sp>
      <p:sp>
        <p:nvSpPr>
          <p:cNvPr id="59" name="TextBox 58">
            <a:extLst>
              <a:ext uri="{FF2B5EF4-FFF2-40B4-BE49-F238E27FC236}">
                <a16:creationId xmlns:a16="http://schemas.microsoft.com/office/drawing/2014/main" id="{E606AA16-D5C1-4DF8-B6E2-1FDD61C1C0F7}"/>
              </a:ext>
            </a:extLst>
          </p:cNvPr>
          <p:cNvSpPr txBox="1"/>
          <p:nvPr/>
        </p:nvSpPr>
        <p:spPr>
          <a:xfrm>
            <a:off x="4610393" y="778167"/>
            <a:ext cx="921847" cy="338554"/>
          </a:xfrm>
          <a:prstGeom prst="rect">
            <a:avLst/>
          </a:prstGeom>
          <a:noFill/>
        </p:spPr>
        <p:txBody>
          <a:bodyPr wrap="square" rtlCol="0">
            <a:spAutoFit/>
          </a:bodyPr>
          <a:lstStyle/>
          <a:p>
            <a:r>
              <a:rPr lang="en-US" sz="1600" b="1" dirty="0"/>
              <a:t>Rabbah</a:t>
            </a:r>
          </a:p>
        </p:txBody>
      </p:sp>
      <p:sp>
        <p:nvSpPr>
          <p:cNvPr id="60" name="Oval 59">
            <a:extLst>
              <a:ext uri="{FF2B5EF4-FFF2-40B4-BE49-F238E27FC236}">
                <a16:creationId xmlns:a16="http://schemas.microsoft.com/office/drawing/2014/main" id="{71CCA202-BABE-450C-83B9-19779B0968DE}"/>
              </a:ext>
            </a:extLst>
          </p:cNvPr>
          <p:cNvSpPr/>
          <p:nvPr/>
        </p:nvSpPr>
        <p:spPr>
          <a:xfrm>
            <a:off x="4585394" y="91563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D0AC622B-7EDB-46DE-AC83-EE5B78AE16FD}"/>
              </a:ext>
            </a:extLst>
          </p:cNvPr>
          <p:cNvSpPr/>
          <p:nvPr/>
        </p:nvSpPr>
        <p:spPr>
          <a:xfrm>
            <a:off x="2765633" y="1408519"/>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2561322" y="1384539"/>
            <a:ext cx="632237" cy="307777"/>
          </a:xfrm>
          <a:prstGeom prst="rect">
            <a:avLst/>
          </a:prstGeom>
          <a:noFill/>
        </p:spPr>
        <p:txBody>
          <a:bodyPr wrap="square" rtlCol="0">
            <a:spAutoFit/>
          </a:bodyPr>
          <a:lstStyle/>
          <a:p>
            <a:r>
              <a:rPr lang="en-US" sz="1400" b="1" dirty="0"/>
              <a:t>Tekoa</a:t>
            </a:r>
          </a:p>
        </p:txBody>
      </p:sp>
      <p:sp>
        <p:nvSpPr>
          <p:cNvPr id="64" name="TextBox 63">
            <a:extLst>
              <a:ext uri="{FF2B5EF4-FFF2-40B4-BE49-F238E27FC236}">
                <a16:creationId xmlns:a16="http://schemas.microsoft.com/office/drawing/2014/main" id="{1C4760CD-6C10-44AF-A137-550F16885213}"/>
              </a:ext>
            </a:extLst>
          </p:cNvPr>
          <p:cNvSpPr txBox="1"/>
          <p:nvPr/>
        </p:nvSpPr>
        <p:spPr>
          <a:xfrm>
            <a:off x="1738028" y="2123533"/>
            <a:ext cx="1092421" cy="369332"/>
          </a:xfrm>
          <a:prstGeom prst="rect">
            <a:avLst/>
          </a:prstGeom>
          <a:noFill/>
        </p:spPr>
        <p:txBody>
          <a:bodyPr wrap="square" rtlCol="0">
            <a:spAutoFit/>
          </a:bodyPr>
          <a:lstStyle/>
          <a:p>
            <a:pPr algn="ctr"/>
            <a:r>
              <a:rPr lang="en-US" b="1" cap="all" spc="300" dirty="0"/>
              <a:t>Judah</a:t>
            </a:r>
          </a:p>
        </p:txBody>
      </p:sp>
      <p:sp>
        <p:nvSpPr>
          <p:cNvPr id="65" name="Freeform: Shape 64">
            <a:extLst>
              <a:ext uri="{FF2B5EF4-FFF2-40B4-BE49-F238E27FC236}">
                <a16:creationId xmlns:a16="http://schemas.microsoft.com/office/drawing/2014/main" id="{71A74F72-3B4D-4350-BF92-F760FDCA3389}"/>
              </a:ext>
            </a:extLst>
          </p:cNvPr>
          <p:cNvSpPr/>
          <p:nvPr/>
        </p:nvSpPr>
        <p:spPr>
          <a:xfrm>
            <a:off x="4787796" y="-5084149"/>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92730FE0-EAD9-4765-B018-BEDFE3E66729}"/>
              </a:ext>
            </a:extLst>
          </p:cNvPr>
          <p:cNvSpPr txBox="1"/>
          <p:nvPr/>
        </p:nvSpPr>
        <p:spPr>
          <a:xfrm>
            <a:off x="4149469" y="2368379"/>
            <a:ext cx="921847" cy="338554"/>
          </a:xfrm>
          <a:prstGeom prst="rect">
            <a:avLst/>
          </a:prstGeom>
          <a:noFill/>
        </p:spPr>
        <p:txBody>
          <a:bodyPr wrap="square" rtlCol="0">
            <a:spAutoFit/>
          </a:bodyPr>
          <a:lstStyle/>
          <a:p>
            <a:r>
              <a:rPr lang="en-US" sz="1600" b="1" dirty="0" err="1"/>
              <a:t>Kerioth</a:t>
            </a:r>
            <a:r>
              <a:rPr lang="en-US" sz="1600" b="1" dirty="0"/>
              <a:t>?</a:t>
            </a:r>
          </a:p>
        </p:txBody>
      </p:sp>
      <p:sp>
        <p:nvSpPr>
          <p:cNvPr id="67" name="Oval 66">
            <a:extLst>
              <a:ext uri="{FF2B5EF4-FFF2-40B4-BE49-F238E27FC236}">
                <a16:creationId xmlns:a16="http://schemas.microsoft.com/office/drawing/2014/main" id="{CF80BC45-38C1-440A-A594-2B2872059749}"/>
              </a:ext>
            </a:extLst>
          </p:cNvPr>
          <p:cNvSpPr/>
          <p:nvPr/>
        </p:nvSpPr>
        <p:spPr>
          <a:xfrm>
            <a:off x="4124470" y="2505844"/>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2948284" y="-372714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1976132" y="-3906937"/>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3152818" y="-422808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2466737" y="-4395305"/>
            <a:ext cx="782664" cy="369332"/>
          </a:xfrm>
          <a:prstGeom prst="rect">
            <a:avLst/>
          </a:prstGeom>
          <a:noFill/>
        </p:spPr>
        <p:txBody>
          <a:bodyPr wrap="square" rtlCol="0">
            <a:spAutoFit/>
          </a:bodyPr>
          <a:lstStyle/>
          <a:p>
            <a:r>
              <a:rPr lang="en-US" b="1" dirty="0"/>
              <a:t>Sidon</a:t>
            </a:r>
          </a:p>
        </p:txBody>
      </p:sp>
      <p:sp>
        <p:nvSpPr>
          <p:cNvPr id="74" name="TextBox 73">
            <a:extLst>
              <a:ext uri="{FF2B5EF4-FFF2-40B4-BE49-F238E27FC236}">
                <a16:creationId xmlns:a16="http://schemas.microsoft.com/office/drawing/2014/main" id="{832FA067-4827-4BC9-8B7A-B4840B11B90B}"/>
              </a:ext>
            </a:extLst>
          </p:cNvPr>
          <p:cNvSpPr txBox="1"/>
          <p:nvPr/>
        </p:nvSpPr>
        <p:spPr>
          <a:xfrm>
            <a:off x="5572293" y="1521534"/>
            <a:ext cx="3296986" cy="3139321"/>
          </a:xfrm>
          <a:prstGeom prst="rect">
            <a:avLst/>
          </a:prstGeom>
          <a:noFill/>
        </p:spPr>
        <p:txBody>
          <a:bodyPr wrap="square">
            <a:spAutoFit/>
          </a:bodyPr>
          <a:lstStyle/>
          <a:p>
            <a:pPr algn="ctr"/>
            <a:r>
              <a:rPr lang="en-US" dirty="0">
                <a:latin typeface="Alegreya Sans Medium" panose="00000600000000000000" pitchFamily="50" charset="0"/>
              </a:rPr>
              <a:t>Thus says the LORD, “For three transgressions of Judah and for four I will not revoke its </a:t>
            </a:r>
            <a:r>
              <a:rPr lang="en-US" i="1" dirty="0">
                <a:latin typeface="Alegreya Sans Medium" panose="00000600000000000000" pitchFamily="50" charset="0"/>
              </a:rPr>
              <a:t>punishment</a:t>
            </a:r>
            <a:r>
              <a:rPr lang="en-US" dirty="0">
                <a:latin typeface="Alegreya Sans Medium" panose="00000600000000000000" pitchFamily="50" charset="0"/>
              </a:rPr>
              <a:t>, Because they rejected the law of the LORD And have not kept His statutes; Their lies also have led them astray, Those after which their fathers walked. So I will send fire upon Judah And it will consume the citadels of Jerusalem.”</a:t>
            </a:r>
          </a:p>
        </p:txBody>
      </p:sp>
    </p:spTree>
    <p:extLst>
      <p:ext uri="{BB962C8B-B14F-4D97-AF65-F5344CB8AC3E}">
        <p14:creationId xmlns:p14="http://schemas.microsoft.com/office/powerpoint/2010/main" val="310908905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67" y="-4856373"/>
            <a:ext cx="9830809" cy="13107745"/>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3566178" y="-1381403"/>
            <a:ext cx="2932408" cy="3518512"/>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4752719" y="306363"/>
            <a:ext cx="1173802"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4708383" y="545388"/>
            <a:ext cx="88673" cy="8867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2740067" y="-289237"/>
            <a:ext cx="1602875" cy="2310216"/>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4141342" y="1133308"/>
            <a:ext cx="998054"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2929958" y="988498"/>
            <a:ext cx="129579" cy="129579"/>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2243058" y="792248"/>
            <a:ext cx="779733"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2805790" y="138440"/>
            <a:ext cx="1716336" cy="307777"/>
          </a:xfrm>
          <a:prstGeom prst="rect">
            <a:avLst/>
          </a:prstGeom>
          <a:noFill/>
        </p:spPr>
        <p:txBody>
          <a:bodyPr wrap="square" rtlCol="0">
            <a:spAutoFit/>
          </a:bodyPr>
          <a:lstStyle/>
          <a:p>
            <a:pPr algn="ctr"/>
            <a:r>
              <a:rPr lang="en-US" sz="1400" b="1" cap="all" spc="300" dirty="0"/>
              <a:t>Phoenicia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2758456" y="2570975"/>
            <a:ext cx="1194048" cy="369332"/>
          </a:xfrm>
          <a:prstGeom prst="rect">
            <a:avLst/>
          </a:prstGeom>
          <a:noFill/>
        </p:spPr>
        <p:txBody>
          <a:bodyPr wrap="square" rtlCol="0">
            <a:spAutoFit/>
          </a:bodyPr>
          <a:lstStyle/>
          <a:p>
            <a:pPr algn="ctr"/>
            <a:r>
              <a:rPr lang="en-US" b="1" cap="all" spc="300" dirty="0"/>
              <a:t>Israel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3898843" y="2246314"/>
            <a:ext cx="1181976"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889821" y="3134513"/>
            <a:ext cx="1751107" cy="2518250"/>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2213197" y="5007168"/>
            <a:ext cx="2158852" cy="2796772"/>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047598" y="4443608"/>
            <a:ext cx="1481971"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3022791" y="5234068"/>
            <a:ext cx="1062254" cy="369332"/>
          </a:xfrm>
          <a:prstGeom prst="rect">
            <a:avLst/>
          </a:prstGeom>
          <a:noFill/>
        </p:spPr>
        <p:txBody>
          <a:bodyPr wrap="square" rtlCol="0">
            <a:spAutoFit/>
          </a:bodyPr>
          <a:lstStyle/>
          <a:p>
            <a:pPr algn="ctr"/>
            <a:r>
              <a:rPr lang="en-US" b="1" cap="all" spc="300" dirty="0"/>
              <a:t>Edom</a:t>
            </a:r>
          </a:p>
        </p:txBody>
      </p:sp>
      <p:sp>
        <p:nvSpPr>
          <p:cNvPr id="53" name="Freeform: Shape 52">
            <a:extLst>
              <a:ext uri="{FF2B5EF4-FFF2-40B4-BE49-F238E27FC236}">
                <a16:creationId xmlns:a16="http://schemas.microsoft.com/office/drawing/2014/main" id="{01732738-3D66-4CEC-8E12-E0DB89C8FABE}"/>
              </a:ext>
            </a:extLst>
          </p:cNvPr>
          <p:cNvSpPr/>
          <p:nvPr/>
        </p:nvSpPr>
        <p:spPr>
          <a:xfrm>
            <a:off x="3340504" y="4304201"/>
            <a:ext cx="1343500" cy="1280547"/>
          </a:xfrm>
          <a:custGeom>
            <a:avLst/>
            <a:gdLst>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2211 w 2109694"/>
              <a:gd name="connsiteY49" fmla="*/ 145228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18408 w 2109694"/>
              <a:gd name="connsiteY32" fmla="*/ 459628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20570 w 2110641"/>
              <a:gd name="connsiteY0" fmla="*/ 2008094 h 2008094"/>
              <a:gd name="connsiteX1" fmla="*/ 2044899 w 2110641"/>
              <a:gd name="connsiteY1" fmla="*/ 1272988 h 2008094"/>
              <a:gd name="connsiteX2" fmla="*/ 2110641 w 2110641"/>
              <a:gd name="connsiteY2" fmla="*/ 209177 h 2008094"/>
              <a:gd name="connsiteX3" fmla="*/ 1907441 w 2110641"/>
              <a:gd name="connsiteY3" fmla="*/ 209177 h 2008094"/>
              <a:gd name="connsiteX4" fmla="*/ 1817794 w 2110641"/>
              <a:gd name="connsiteY4" fmla="*/ 131483 h 2008094"/>
              <a:gd name="connsiteX5" fmla="*/ 1746076 w 2110641"/>
              <a:gd name="connsiteY5" fmla="*/ 137459 h 2008094"/>
              <a:gd name="connsiteX6" fmla="*/ 1626547 w 2110641"/>
              <a:gd name="connsiteY6" fmla="*/ 251012 h 2008094"/>
              <a:gd name="connsiteX7" fmla="*/ 1530923 w 2110641"/>
              <a:gd name="connsiteY7" fmla="*/ 251012 h 2008094"/>
              <a:gd name="connsiteX8" fmla="*/ 1495064 w 2110641"/>
              <a:gd name="connsiteY8" fmla="*/ 215153 h 2008094"/>
              <a:gd name="connsiteX9" fmla="*/ 1447252 w 2110641"/>
              <a:gd name="connsiteY9" fmla="*/ 233083 h 2008094"/>
              <a:gd name="connsiteX10" fmla="*/ 1399441 w 2110641"/>
              <a:gd name="connsiteY10" fmla="*/ 167341 h 2008094"/>
              <a:gd name="connsiteX11" fmla="*/ 1256005 w 2110641"/>
              <a:gd name="connsiteY11" fmla="*/ 137459 h 2008094"/>
              <a:gd name="connsiteX12" fmla="*/ 1166358 w 2110641"/>
              <a:gd name="connsiteY12" fmla="*/ 179294 h 2008094"/>
              <a:gd name="connsiteX13" fmla="*/ 1004994 w 2110641"/>
              <a:gd name="connsiteY13" fmla="*/ 65741 h 2008094"/>
              <a:gd name="connsiteX14" fmla="*/ 921323 w 2110641"/>
              <a:gd name="connsiteY14" fmla="*/ 59765 h 2008094"/>
              <a:gd name="connsiteX15" fmla="*/ 849605 w 2110641"/>
              <a:gd name="connsiteY15" fmla="*/ 29883 h 2008094"/>
              <a:gd name="connsiteX16" fmla="*/ 712147 w 2110641"/>
              <a:gd name="connsiteY16" fmla="*/ 35859 h 2008094"/>
              <a:gd name="connsiteX17" fmla="*/ 622499 w 2110641"/>
              <a:gd name="connsiteY17" fmla="*/ 77694 h 2008094"/>
              <a:gd name="connsiteX18" fmla="*/ 538829 w 2110641"/>
              <a:gd name="connsiteY18" fmla="*/ 65741 h 2008094"/>
              <a:gd name="connsiteX19" fmla="*/ 365511 w 2110641"/>
              <a:gd name="connsiteY19" fmla="*/ 0 h 2008094"/>
              <a:gd name="connsiteX20" fmla="*/ 359535 w 2110641"/>
              <a:gd name="connsiteY20" fmla="*/ 53788 h 2008094"/>
              <a:gd name="connsiteX21" fmla="*/ 359535 w 2110641"/>
              <a:gd name="connsiteY21" fmla="*/ 131483 h 2008094"/>
              <a:gd name="connsiteX22" fmla="*/ 335629 w 2110641"/>
              <a:gd name="connsiteY22" fmla="*/ 173318 h 2008094"/>
              <a:gd name="connsiteX23" fmla="*/ 299770 w 2110641"/>
              <a:gd name="connsiteY23" fmla="*/ 209177 h 2008094"/>
              <a:gd name="connsiteX24" fmla="*/ 323676 w 2110641"/>
              <a:gd name="connsiteY24" fmla="*/ 239059 h 2008094"/>
              <a:gd name="connsiteX25" fmla="*/ 323676 w 2110641"/>
              <a:gd name="connsiteY25" fmla="*/ 292847 h 2008094"/>
              <a:gd name="connsiteX26" fmla="*/ 311723 w 2110641"/>
              <a:gd name="connsiteY26" fmla="*/ 334683 h 2008094"/>
              <a:gd name="connsiteX27" fmla="*/ 275864 w 2110641"/>
              <a:gd name="connsiteY27" fmla="*/ 436283 h 2008094"/>
              <a:gd name="connsiteX28" fmla="*/ 222076 w 2110641"/>
              <a:gd name="connsiteY28" fmla="*/ 472141 h 2008094"/>
              <a:gd name="connsiteX29" fmla="*/ 186217 w 2110641"/>
              <a:gd name="connsiteY29" fmla="*/ 430306 h 2008094"/>
              <a:gd name="connsiteX30" fmla="*/ 198170 w 2110641"/>
              <a:gd name="connsiteY30" fmla="*/ 358588 h 2008094"/>
              <a:gd name="connsiteX31" fmla="*/ 192194 w 2110641"/>
              <a:gd name="connsiteY31" fmla="*/ 322730 h 2008094"/>
              <a:gd name="connsiteX32" fmla="*/ 119355 w 2110641"/>
              <a:gd name="connsiteY32" fmla="*/ 459628 h 2008094"/>
              <a:gd name="connsiteX33" fmla="*/ 947 w 2110641"/>
              <a:gd name="connsiteY33" fmla="*/ 573741 h 2008094"/>
              <a:gd name="connsiteX34" fmla="*/ 66688 w 2110641"/>
              <a:gd name="connsiteY34" fmla="*/ 669365 h 2008094"/>
              <a:gd name="connsiteX35" fmla="*/ 120476 w 2110641"/>
              <a:gd name="connsiteY35" fmla="*/ 735106 h 2008094"/>
              <a:gd name="connsiteX36" fmla="*/ 222076 w 2110641"/>
              <a:gd name="connsiteY36" fmla="*/ 717177 h 2008094"/>
              <a:gd name="connsiteX37" fmla="*/ 257935 w 2110641"/>
              <a:gd name="connsiteY37" fmla="*/ 818777 h 2008094"/>
              <a:gd name="connsiteX38" fmla="*/ 222076 w 2110641"/>
              <a:gd name="connsiteY38" fmla="*/ 890494 h 2008094"/>
              <a:gd name="connsiteX39" fmla="*/ 198170 w 2110641"/>
              <a:gd name="connsiteY39" fmla="*/ 950259 h 2008094"/>
              <a:gd name="connsiteX40" fmla="*/ 234029 w 2110641"/>
              <a:gd name="connsiteY40" fmla="*/ 980141 h 2008094"/>
              <a:gd name="connsiteX41" fmla="*/ 198170 w 2110641"/>
              <a:gd name="connsiteY41" fmla="*/ 1039906 h 2008094"/>
              <a:gd name="connsiteX42" fmla="*/ 102547 w 2110641"/>
              <a:gd name="connsiteY42" fmla="*/ 1099671 h 2008094"/>
              <a:gd name="connsiteX43" fmla="*/ 162311 w 2110641"/>
              <a:gd name="connsiteY43" fmla="*/ 1249083 h 2008094"/>
              <a:gd name="connsiteX44" fmla="*/ 263911 w 2110641"/>
              <a:gd name="connsiteY44" fmla="*/ 1243106 h 2008094"/>
              <a:gd name="connsiteX45" fmla="*/ 347582 w 2110641"/>
              <a:gd name="connsiteY45" fmla="*/ 1320800 h 2008094"/>
              <a:gd name="connsiteX46" fmla="*/ 592617 w 2110641"/>
              <a:gd name="connsiteY46" fmla="*/ 1326777 h 2008094"/>
              <a:gd name="connsiteX47" fmla="*/ 712147 w 2110641"/>
              <a:gd name="connsiteY47" fmla="*/ 1362635 h 2008094"/>
              <a:gd name="connsiteX48" fmla="*/ 855582 w 2110641"/>
              <a:gd name="connsiteY48" fmla="*/ 1440330 h 2008094"/>
              <a:gd name="connsiteX49" fmla="*/ 966333 w 2110641"/>
              <a:gd name="connsiteY49" fmla="*/ 1471333 h 2008094"/>
              <a:gd name="connsiteX50" fmla="*/ 1046829 w 2110641"/>
              <a:gd name="connsiteY50" fmla="*/ 1553883 h 2008094"/>
              <a:gd name="connsiteX51" fmla="*/ 1112570 w 2110641"/>
              <a:gd name="connsiteY51" fmla="*/ 1613647 h 2008094"/>
              <a:gd name="connsiteX52" fmla="*/ 1208194 w 2110641"/>
              <a:gd name="connsiteY52" fmla="*/ 1607671 h 2008094"/>
              <a:gd name="connsiteX53" fmla="*/ 1202217 w 2110641"/>
              <a:gd name="connsiteY53" fmla="*/ 1703294 h 2008094"/>
              <a:gd name="connsiteX54" fmla="*/ 1279911 w 2110641"/>
              <a:gd name="connsiteY54" fmla="*/ 1733177 h 2008094"/>
              <a:gd name="connsiteX55" fmla="*/ 1345652 w 2110641"/>
              <a:gd name="connsiteY55" fmla="*/ 1822824 h 2008094"/>
              <a:gd name="connsiteX56" fmla="*/ 1447252 w 2110641"/>
              <a:gd name="connsiteY56" fmla="*/ 1828800 h 2008094"/>
              <a:gd name="connsiteX57" fmla="*/ 1620570 w 2110641"/>
              <a:gd name="connsiteY57" fmla="*/ 2008094 h 2008094"/>
              <a:gd name="connsiteX0" fmla="*/ 1620306 w 2110377"/>
              <a:gd name="connsiteY0" fmla="*/ 2008094 h 2008094"/>
              <a:gd name="connsiteX1" fmla="*/ 2044635 w 2110377"/>
              <a:gd name="connsiteY1" fmla="*/ 1272988 h 2008094"/>
              <a:gd name="connsiteX2" fmla="*/ 2110377 w 2110377"/>
              <a:gd name="connsiteY2" fmla="*/ 209177 h 2008094"/>
              <a:gd name="connsiteX3" fmla="*/ 1907177 w 2110377"/>
              <a:gd name="connsiteY3" fmla="*/ 209177 h 2008094"/>
              <a:gd name="connsiteX4" fmla="*/ 1817530 w 2110377"/>
              <a:gd name="connsiteY4" fmla="*/ 131483 h 2008094"/>
              <a:gd name="connsiteX5" fmla="*/ 1745812 w 2110377"/>
              <a:gd name="connsiteY5" fmla="*/ 137459 h 2008094"/>
              <a:gd name="connsiteX6" fmla="*/ 1626283 w 2110377"/>
              <a:gd name="connsiteY6" fmla="*/ 251012 h 2008094"/>
              <a:gd name="connsiteX7" fmla="*/ 1530659 w 2110377"/>
              <a:gd name="connsiteY7" fmla="*/ 251012 h 2008094"/>
              <a:gd name="connsiteX8" fmla="*/ 1494800 w 2110377"/>
              <a:gd name="connsiteY8" fmla="*/ 215153 h 2008094"/>
              <a:gd name="connsiteX9" fmla="*/ 1446988 w 2110377"/>
              <a:gd name="connsiteY9" fmla="*/ 233083 h 2008094"/>
              <a:gd name="connsiteX10" fmla="*/ 1399177 w 2110377"/>
              <a:gd name="connsiteY10" fmla="*/ 167341 h 2008094"/>
              <a:gd name="connsiteX11" fmla="*/ 1255741 w 2110377"/>
              <a:gd name="connsiteY11" fmla="*/ 137459 h 2008094"/>
              <a:gd name="connsiteX12" fmla="*/ 1166094 w 2110377"/>
              <a:gd name="connsiteY12" fmla="*/ 179294 h 2008094"/>
              <a:gd name="connsiteX13" fmla="*/ 1004730 w 2110377"/>
              <a:gd name="connsiteY13" fmla="*/ 65741 h 2008094"/>
              <a:gd name="connsiteX14" fmla="*/ 921059 w 2110377"/>
              <a:gd name="connsiteY14" fmla="*/ 59765 h 2008094"/>
              <a:gd name="connsiteX15" fmla="*/ 849341 w 2110377"/>
              <a:gd name="connsiteY15" fmla="*/ 29883 h 2008094"/>
              <a:gd name="connsiteX16" fmla="*/ 711883 w 2110377"/>
              <a:gd name="connsiteY16" fmla="*/ 35859 h 2008094"/>
              <a:gd name="connsiteX17" fmla="*/ 622235 w 2110377"/>
              <a:gd name="connsiteY17" fmla="*/ 77694 h 2008094"/>
              <a:gd name="connsiteX18" fmla="*/ 538565 w 2110377"/>
              <a:gd name="connsiteY18" fmla="*/ 65741 h 2008094"/>
              <a:gd name="connsiteX19" fmla="*/ 365247 w 2110377"/>
              <a:gd name="connsiteY19" fmla="*/ 0 h 2008094"/>
              <a:gd name="connsiteX20" fmla="*/ 359271 w 2110377"/>
              <a:gd name="connsiteY20" fmla="*/ 53788 h 2008094"/>
              <a:gd name="connsiteX21" fmla="*/ 359271 w 2110377"/>
              <a:gd name="connsiteY21" fmla="*/ 131483 h 2008094"/>
              <a:gd name="connsiteX22" fmla="*/ 335365 w 2110377"/>
              <a:gd name="connsiteY22" fmla="*/ 173318 h 2008094"/>
              <a:gd name="connsiteX23" fmla="*/ 299506 w 2110377"/>
              <a:gd name="connsiteY23" fmla="*/ 209177 h 2008094"/>
              <a:gd name="connsiteX24" fmla="*/ 323412 w 2110377"/>
              <a:gd name="connsiteY24" fmla="*/ 239059 h 2008094"/>
              <a:gd name="connsiteX25" fmla="*/ 323412 w 2110377"/>
              <a:gd name="connsiteY25" fmla="*/ 292847 h 2008094"/>
              <a:gd name="connsiteX26" fmla="*/ 311459 w 2110377"/>
              <a:gd name="connsiteY26" fmla="*/ 334683 h 2008094"/>
              <a:gd name="connsiteX27" fmla="*/ 275600 w 2110377"/>
              <a:gd name="connsiteY27" fmla="*/ 436283 h 2008094"/>
              <a:gd name="connsiteX28" fmla="*/ 221812 w 2110377"/>
              <a:gd name="connsiteY28" fmla="*/ 472141 h 2008094"/>
              <a:gd name="connsiteX29" fmla="*/ 185953 w 2110377"/>
              <a:gd name="connsiteY29" fmla="*/ 430306 h 2008094"/>
              <a:gd name="connsiteX30" fmla="*/ 197906 w 2110377"/>
              <a:gd name="connsiteY30" fmla="*/ 358588 h 2008094"/>
              <a:gd name="connsiteX31" fmla="*/ 191930 w 2110377"/>
              <a:gd name="connsiteY31" fmla="*/ 322730 h 2008094"/>
              <a:gd name="connsiteX32" fmla="*/ 119091 w 2110377"/>
              <a:gd name="connsiteY32" fmla="*/ 459628 h 2008094"/>
              <a:gd name="connsiteX33" fmla="*/ 683 w 2110377"/>
              <a:gd name="connsiteY33" fmla="*/ 573741 h 2008094"/>
              <a:gd name="connsiteX34" fmla="*/ 72774 w 2110377"/>
              <a:gd name="connsiteY34" fmla="*/ 659840 h 2008094"/>
              <a:gd name="connsiteX35" fmla="*/ 120212 w 2110377"/>
              <a:gd name="connsiteY35" fmla="*/ 735106 h 2008094"/>
              <a:gd name="connsiteX36" fmla="*/ 221812 w 2110377"/>
              <a:gd name="connsiteY36" fmla="*/ 717177 h 2008094"/>
              <a:gd name="connsiteX37" fmla="*/ 257671 w 2110377"/>
              <a:gd name="connsiteY37" fmla="*/ 818777 h 2008094"/>
              <a:gd name="connsiteX38" fmla="*/ 221812 w 2110377"/>
              <a:gd name="connsiteY38" fmla="*/ 890494 h 2008094"/>
              <a:gd name="connsiteX39" fmla="*/ 197906 w 2110377"/>
              <a:gd name="connsiteY39" fmla="*/ 950259 h 2008094"/>
              <a:gd name="connsiteX40" fmla="*/ 233765 w 2110377"/>
              <a:gd name="connsiteY40" fmla="*/ 980141 h 2008094"/>
              <a:gd name="connsiteX41" fmla="*/ 197906 w 2110377"/>
              <a:gd name="connsiteY41" fmla="*/ 1039906 h 2008094"/>
              <a:gd name="connsiteX42" fmla="*/ 102283 w 2110377"/>
              <a:gd name="connsiteY42" fmla="*/ 1099671 h 2008094"/>
              <a:gd name="connsiteX43" fmla="*/ 162047 w 2110377"/>
              <a:gd name="connsiteY43" fmla="*/ 1249083 h 2008094"/>
              <a:gd name="connsiteX44" fmla="*/ 263647 w 2110377"/>
              <a:gd name="connsiteY44" fmla="*/ 1243106 h 2008094"/>
              <a:gd name="connsiteX45" fmla="*/ 347318 w 2110377"/>
              <a:gd name="connsiteY45" fmla="*/ 1320800 h 2008094"/>
              <a:gd name="connsiteX46" fmla="*/ 592353 w 2110377"/>
              <a:gd name="connsiteY46" fmla="*/ 1326777 h 2008094"/>
              <a:gd name="connsiteX47" fmla="*/ 711883 w 2110377"/>
              <a:gd name="connsiteY47" fmla="*/ 1362635 h 2008094"/>
              <a:gd name="connsiteX48" fmla="*/ 855318 w 2110377"/>
              <a:gd name="connsiteY48" fmla="*/ 1440330 h 2008094"/>
              <a:gd name="connsiteX49" fmla="*/ 966069 w 2110377"/>
              <a:gd name="connsiteY49" fmla="*/ 1471333 h 2008094"/>
              <a:gd name="connsiteX50" fmla="*/ 1046565 w 2110377"/>
              <a:gd name="connsiteY50" fmla="*/ 1553883 h 2008094"/>
              <a:gd name="connsiteX51" fmla="*/ 1112306 w 2110377"/>
              <a:gd name="connsiteY51" fmla="*/ 1613647 h 2008094"/>
              <a:gd name="connsiteX52" fmla="*/ 1207930 w 2110377"/>
              <a:gd name="connsiteY52" fmla="*/ 1607671 h 2008094"/>
              <a:gd name="connsiteX53" fmla="*/ 1201953 w 2110377"/>
              <a:gd name="connsiteY53" fmla="*/ 1703294 h 2008094"/>
              <a:gd name="connsiteX54" fmla="*/ 1279647 w 2110377"/>
              <a:gd name="connsiteY54" fmla="*/ 1733177 h 2008094"/>
              <a:gd name="connsiteX55" fmla="*/ 1345388 w 2110377"/>
              <a:gd name="connsiteY55" fmla="*/ 1822824 h 2008094"/>
              <a:gd name="connsiteX56" fmla="*/ 1446988 w 2110377"/>
              <a:gd name="connsiteY56" fmla="*/ 1828800 h 2008094"/>
              <a:gd name="connsiteX57" fmla="*/ 1620306 w 2110377"/>
              <a:gd name="connsiteY57" fmla="*/ 2008094 h 2008094"/>
              <a:gd name="connsiteX0" fmla="*/ 1620267 w 2110338"/>
              <a:gd name="connsiteY0" fmla="*/ 2008094 h 2008094"/>
              <a:gd name="connsiteX1" fmla="*/ 2044596 w 2110338"/>
              <a:gd name="connsiteY1" fmla="*/ 1272988 h 2008094"/>
              <a:gd name="connsiteX2" fmla="*/ 2110338 w 2110338"/>
              <a:gd name="connsiteY2" fmla="*/ 209177 h 2008094"/>
              <a:gd name="connsiteX3" fmla="*/ 1907138 w 2110338"/>
              <a:gd name="connsiteY3" fmla="*/ 209177 h 2008094"/>
              <a:gd name="connsiteX4" fmla="*/ 1817491 w 2110338"/>
              <a:gd name="connsiteY4" fmla="*/ 131483 h 2008094"/>
              <a:gd name="connsiteX5" fmla="*/ 1745773 w 2110338"/>
              <a:gd name="connsiteY5" fmla="*/ 137459 h 2008094"/>
              <a:gd name="connsiteX6" fmla="*/ 1626244 w 2110338"/>
              <a:gd name="connsiteY6" fmla="*/ 251012 h 2008094"/>
              <a:gd name="connsiteX7" fmla="*/ 1530620 w 2110338"/>
              <a:gd name="connsiteY7" fmla="*/ 251012 h 2008094"/>
              <a:gd name="connsiteX8" fmla="*/ 1494761 w 2110338"/>
              <a:gd name="connsiteY8" fmla="*/ 215153 h 2008094"/>
              <a:gd name="connsiteX9" fmla="*/ 1446949 w 2110338"/>
              <a:gd name="connsiteY9" fmla="*/ 233083 h 2008094"/>
              <a:gd name="connsiteX10" fmla="*/ 1399138 w 2110338"/>
              <a:gd name="connsiteY10" fmla="*/ 167341 h 2008094"/>
              <a:gd name="connsiteX11" fmla="*/ 1255702 w 2110338"/>
              <a:gd name="connsiteY11" fmla="*/ 137459 h 2008094"/>
              <a:gd name="connsiteX12" fmla="*/ 1166055 w 2110338"/>
              <a:gd name="connsiteY12" fmla="*/ 179294 h 2008094"/>
              <a:gd name="connsiteX13" fmla="*/ 1004691 w 2110338"/>
              <a:gd name="connsiteY13" fmla="*/ 65741 h 2008094"/>
              <a:gd name="connsiteX14" fmla="*/ 921020 w 2110338"/>
              <a:gd name="connsiteY14" fmla="*/ 59765 h 2008094"/>
              <a:gd name="connsiteX15" fmla="*/ 849302 w 2110338"/>
              <a:gd name="connsiteY15" fmla="*/ 29883 h 2008094"/>
              <a:gd name="connsiteX16" fmla="*/ 711844 w 2110338"/>
              <a:gd name="connsiteY16" fmla="*/ 35859 h 2008094"/>
              <a:gd name="connsiteX17" fmla="*/ 622196 w 2110338"/>
              <a:gd name="connsiteY17" fmla="*/ 77694 h 2008094"/>
              <a:gd name="connsiteX18" fmla="*/ 538526 w 2110338"/>
              <a:gd name="connsiteY18" fmla="*/ 65741 h 2008094"/>
              <a:gd name="connsiteX19" fmla="*/ 365208 w 2110338"/>
              <a:gd name="connsiteY19" fmla="*/ 0 h 2008094"/>
              <a:gd name="connsiteX20" fmla="*/ 359232 w 2110338"/>
              <a:gd name="connsiteY20" fmla="*/ 53788 h 2008094"/>
              <a:gd name="connsiteX21" fmla="*/ 359232 w 2110338"/>
              <a:gd name="connsiteY21" fmla="*/ 131483 h 2008094"/>
              <a:gd name="connsiteX22" fmla="*/ 335326 w 2110338"/>
              <a:gd name="connsiteY22" fmla="*/ 173318 h 2008094"/>
              <a:gd name="connsiteX23" fmla="*/ 299467 w 2110338"/>
              <a:gd name="connsiteY23" fmla="*/ 209177 h 2008094"/>
              <a:gd name="connsiteX24" fmla="*/ 323373 w 2110338"/>
              <a:gd name="connsiteY24" fmla="*/ 239059 h 2008094"/>
              <a:gd name="connsiteX25" fmla="*/ 323373 w 2110338"/>
              <a:gd name="connsiteY25" fmla="*/ 292847 h 2008094"/>
              <a:gd name="connsiteX26" fmla="*/ 311420 w 2110338"/>
              <a:gd name="connsiteY26" fmla="*/ 334683 h 2008094"/>
              <a:gd name="connsiteX27" fmla="*/ 275561 w 2110338"/>
              <a:gd name="connsiteY27" fmla="*/ 436283 h 2008094"/>
              <a:gd name="connsiteX28" fmla="*/ 221773 w 2110338"/>
              <a:gd name="connsiteY28" fmla="*/ 472141 h 2008094"/>
              <a:gd name="connsiteX29" fmla="*/ 185914 w 2110338"/>
              <a:gd name="connsiteY29" fmla="*/ 430306 h 2008094"/>
              <a:gd name="connsiteX30" fmla="*/ 197867 w 2110338"/>
              <a:gd name="connsiteY30" fmla="*/ 358588 h 2008094"/>
              <a:gd name="connsiteX31" fmla="*/ 191891 w 2110338"/>
              <a:gd name="connsiteY31" fmla="*/ 322730 h 2008094"/>
              <a:gd name="connsiteX32" fmla="*/ 119052 w 2110338"/>
              <a:gd name="connsiteY32" fmla="*/ 459628 h 2008094"/>
              <a:gd name="connsiteX33" fmla="*/ 644 w 2110338"/>
              <a:gd name="connsiteY33" fmla="*/ 573741 h 2008094"/>
              <a:gd name="connsiteX34" fmla="*/ 72735 w 2110338"/>
              <a:gd name="connsiteY34" fmla="*/ 659840 h 2008094"/>
              <a:gd name="connsiteX35" fmla="*/ 120173 w 2110338"/>
              <a:gd name="connsiteY35" fmla="*/ 735106 h 2008094"/>
              <a:gd name="connsiteX36" fmla="*/ 221773 w 2110338"/>
              <a:gd name="connsiteY36" fmla="*/ 717177 h 2008094"/>
              <a:gd name="connsiteX37" fmla="*/ 257632 w 2110338"/>
              <a:gd name="connsiteY37" fmla="*/ 818777 h 2008094"/>
              <a:gd name="connsiteX38" fmla="*/ 221773 w 2110338"/>
              <a:gd name="connsiteY38" fmla="*/ 890494 h 2008094"/>
              <a:gd name="connsiteX39" fmla="*/ 197867 w 2110338"/>
              <a:gd name="connsiteY39" fmla="*/ 950259 h 2008094"/>
              <a:gd name="connsiteX40" fmla="*/ 233726 w 2110338"/>
              <a:gd name="connsiteY40" fmla="*/ 980141 h 2008094"/>
              <a:gd name="connsiteX41" fmla="*/ 197867 w 2110338"/>
              <a:gd name="connsiteY41" fmla="*/ 1039906 h 2008094"/>
              <a:gd name="connsiteX42" fmla="*/ 102244 w 2110338"/>
              <a:gd name="connsiteY42" fmla="*/ 1099671 h 2008094"/>
              <a:gd name="connsiteX43" fmla="*/ 162008 w 2110338"/>
              <a:gd name="connsiteY43" fmla="*/ 1249083 h 2008094"/>
              <a:gd name="connsiteX44" fmla="*/ 263608 w 2110338"/>
              <a:gd name="connsiteY44" fmla="*/ 1243106 h 2008094"/>
              <a:gd name="connsiteX45" fmla="*/ 347279 w 2110338"/>
              <a:gd name="connsiteY45" fmla="*/ 1320800 h 2008094"/>
              <a:gd name="connsiteX46" fmla="*/ 592314 w 2110338"/>
              <a:gd name="connsiteY46" fmla="*/ 1326777 h 2008094"/>
              <a:gd name="connsiteX47" fmla="*/ 711844 w 2110338"/>
              <a:gd name="connsiteY47" fmla="*/ 1362635 h 2008094"/>
              <a:gd name="connsiteX48" fmla="*/ 855279 w 2110338"/>
              <a:gd name="connsiteY48" fmla="*/ 1440330 h 2008094"/>
              <a:gd name="connsiteX49" fmla="*/ 966030 w 2110338"/>
              <a:gd name="connsiteY49" fmla="*/ 1471333 h 2008094"/>
              <a:gd name="connsiteX50" fmla="*/ 1046526 w 2110338"/>
              <a:gd name="connsiteY50" fmla="*/ 1553883 h 2008094"/>
              <a:gd name="connsiteX51" fmla="*/ 1112267 w 2110338"/>
              <a:gd name="connsiteY51" fmla="*/ 1613647 h 2008094"/>
              <a:gd name="connsiteX52" fmla="*/ 1207891 w 2110338"/>
              <a:gd name="connsiteY52" fmla="*/ 1607671 h 2008094"/>
              <a:gd name="connsiteX53" fmla="*/ 1201914 w 2110338"/>
              <a:gd name="connsiteY53" fmla="*/ 1703294 h 2008094"/>
              <a:gd name="connsiteX54" fmla="*/ 1279608 w 2110338"/>
              <a:gd name="connsiteY54" fmla="*/ 1733177 h 2008094"/>
              <a:gd name="connsiteX55" fmla="*/ 1345349 w 2110338"/>
              <a:gd name="connsiteY55" fmla="*/ 1822824 h 2008094"/>
              <a:gd name="connsiteX56" fmla="*/ 1446949 w 2110338"/>
              <a:gd name="connsiteY56" fmla="*/ 1828800 h 2008094"/>
              <a:gd name="connsiteX57" fmla="*/ 1620267 w 2110338"/>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5775 w 2100946"/>
              <a:gd name="connsiteY41" fmla="*/ 1074831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918 w 2100989"/>
              <a:gd name="connsiteY0" fmla="*/ 2008094 h 2008094"/>
              <a:gd name="connsiteX1" fmla="*/ 2035247 w 2100989"/>
              <a:gd name="connsiteY1" fmla="*/ 1272988 h 2008094"/>
              <a:gd name="connsiteX2" fmla="*/ 2100989 w 2100989"/>
              <a:gd name="connsiteY2" fmla="*/ 209177 h 2008094"/>
              <a:gd name="connsiteX3" fmla="*/ 1897789 w 2100989"/>
              <a:gd name="connsiteY3" fmla="*/ 209177 h 2008094"/>
              <a:gd name="connsiteX4" fmla="*/ 1808142 w 2100989"/>
              <a:gd name="connsiteY4" fmla="*/ 131483 h 2008094"/>
              <a:gd name="connsiteX5" fmla="*/ 1736424 w 2100989"/>
              <a:gd name="connsiteY5" fmla="*/ 137459 h 2008094"/>
              <a:gd name="connsiteX6" fmla="*/ 1616895 w 2100989"/>
              <a:gd name="connsiteY6" fmla="*/ 251012 h 2008094"/>
              <a:gd name="connsiteX7" fmla="*/ 1521271 w 2100989"/>
              <a:gd name="connsiteY7" fmla="*/ 251012 h 2008094"/>
              <a:gd name="connsiteX8" fmla="*/ 1485412 w 2100989"/>
              <a:gd name="connsiteY8" fmla="*/ 215153 h 2008094"/>
              <a:gd name="connsiteX9" fmla="*/ 1437600 w 2100989"/>
              <a:gd name="connsiteY9" fmla="*/ 233083 h 2008094"/>
              <a:gd name="connsiteX10" fmla="*/ 1389789 w 2100989"/>
              <a:gd name="connsiteY10" fmla="*/ 167341 h 2008094"/>
              <a:gd name="connsiteX11" fmla="*/ 1246353 w 2100989"/>
              <a:gd name="connsiteY11" fmla="*/ 137459 h 2008094"/>
              <a:gd name="connsiteX12" fmla="*/ 1156706 w 2100989"/>
              <a:gd name="connsiteY12" fmla="*/ 179294 h 2008094"/>
              <a:gd name="connsiteX13" fmla="*/ 995342 w 2100989"/>
              <a:gd name="connsiteY13" fmla="*/ 65741 h 2008094"/>
              <a:gd name="connsiteX14" fmla="*/ 911671 w 2100989"/>
              <a:gd name="connsiteY14" fmla="*/ 59765 h 2008094"/>
              <a:gd name="connsiteX15" fmla="*/ 839953 w 2100989"/>
              <a:gd name="connsiteY15" fmla="*/ 29883 h 2008094"/>
              <a:gd name="connsiteX16" fmla="*/ 702495 w 2100989"/>
              <a:gd name="connsiteY16" fmla="*/ 35859 h 2008094"/>
              <a:gd name="connsiteX17" fmla="*/ 612847 w 2100989"/>
              <a:gd name="connsiteY17" fmla="*/ 77694 h 2008094"/>
              <a:gd name="connsiteX18" fmla="*/ 529177 w 2100989"/>
              <a:gd name="connsiteY18" fmla="*/ 65741 h 2008094"/>
              <a:gd name="connsiteX19" fmla="*/ 355859 w 2100989"/>
              <a:gd name="connsiteY19" fmla="*/ 0 h 2008094"/>
              <a:gd name="connsiteX20" fmla="*/ 349883 w 2100989"/>
              <a:gd name="connsiteY20" fmla="*/ 53788 h 2008094"/>
              <a:gd name="connsiteX21" fmla="*/ 349883 w 2100989"/>
              <a:gd name="connsiteY21" fmla="*/ 131483 h 2008094"/>
              <a:gd name="connsiteX22" fmla="*/ 325977 w 2100989"/>
              <a:gd name="connsiteY22" fmla="*/ 173318 h 2008094"/>
              <a:gd name="connsiteX23" fmla="*/ 290118 w 2100989"/>
              <a:gd name="connsiteY23" fmla="*/ 209177 h 2008094"/>
              <a:gd name="connsiteX24" fmla="*/ 314024 w 2100989"/>
              <a:gd name="connsiteY24" fmla="*/ 239059 h 2008094"/>
              <a:gd name="connsiteX25" fmla="*/ 314024 w 2100989"/>
              <a:gd name="connsiteY25" fmla="*/ 292847 h 2008094"/>
              <a:gd name="connsiteX26" fmla="*/ 302071 w 2100989"/>
              <a:gd name="connsiteY26" fmla="*/ 334683 h 2008094"/>
              <a:gd name="connsiteX27" fmla="*/ 266212 w 2100989"/>
              <a:gd name="connsiteY27" fmla="*/ 436283 h 2008094"/>
              <a:gd name="connsiteX28" fmla="*/ 212424 w 2100989"/>
              <a:gd name="connsiteY28" fmla="*/ 472141 h 2008094"/>
              <a:gd name="connsiteX29" fmla="*/ 176565 w 2100989"/>
              <a:gd name="connsiteY29" fmla="*/ 430306 h 2008094"/>
              <a:gd name="connsiteX30" fmla="*/ 188518 w 2100989"/>
              <a:gd name="connsiteY30" fmla="*/ 358588 h 2008094"/>
              <a:gd name="connsiteX31" fmla="*/ 182542 w 2100989"/>
              <a:gd name="connsiteY31" fmla="*/ 322730 h 2008094"/>
              <a:gd name="connsiteX32" fmla="*/ 109703 w 2100989"/>
              <a:gd name="connsiteY32" fmla="*/ 459628 h 2008094"/>
              <a:gd name="connsiteX33" fmla="*/ 820 w 2100989"/>
              <a:gd name="connsiteY33" fmla="*/ 583266 h 2008094"/>
              <a:gd name="connsiteX34" fmla="*/ 63386 w 2100989"/>
              <a:gd name="connsiteY34" fmla="*/ 659840 h 2008094"/>
              <a:gd name="connsiteX35" fmla="*/ 129874 w 2100989"/>
              <a:gd name="connsiteY35" fmla="*/ 719231 h 2008094"/>
              <a:gd name="connsiteX36" fmla="*/ 212424 w 2100989"/>
              <a:gd name="connsiteY36" fmla="*/ 717177 h 2008094"/>
              <a:gd name="connsiteX37" fmla="*/ 273683 w 2100989"/>
              <a:gd name="connsiteY37" fmla="*/ 834652 h 2008094"/>
              <a:gd name="connsiteX38" fmla="*/ 212424 w 2100989"/>
              <a:gd name="connsiteY38" fmla="*/ 890494 h 2008094"/>
              <a:gd name="connsiteX39" fmla="*/ 188518 w 2100989"/>
              <a:gd name="connsiteY39" fmla="*/ 950259 h 2008094"/>
              <a:gd name="connsiteX40" fmla="*/ 230727 w 2100989"/>
              <a:gd name="connsiteY40" fmla="*/ 1008716 h 2008094"/>
              <a:gd name="connsiteX41" fmla="*/ 175818 w 2100989"/>
              <a:gd name="connsiteY41" fmla="*/ 1074831 h 2008094"/>
              <a:gd name="connsiteX42" fmla="*/ 92895 w 2100989"/>
              <a:gd name="connsiteY42" fmla="*/ 1099671 h 2008094"/>
              <a:gd name="connsiteX43" fmla="*/ 152659 w 2100989"/>
              <a:gd name="connsiteY43" fmla="*/ 1249083 h 2008094"/>
              <a:gd name="connsiteX44" fmla="*/ 260609 w 2100989"/>
              <a:gd name="connsiteY44" fmla="*/ 1268506 h 2008094"/>
              <a:gd name="connsiteX45" fmla="*/ 337930 w 2100989"/>
              <a:gd name="connsiteY45" fmla="*/ 1320800 h 2008094"/>
              <a:gd name="connsiteX46" fmla="*/ 582965 w 2100989"/>
              <a:gd name="connsiteY46" fmla="*/ 1326777 h 2008094"/>
              <a:gd name="connsiteX47" fmla="*/ 702495 w 2100989"/>
              <a:gd name="connsiteY47" fmla="*/ 1362635 h 2008094"/>
              <a:gd name="connsiteX48" fmla="*/ 845930 w 2100989"/>
              <a:gd name="connsiteY48" fmla="*/ 1440330 h 2008094"/>
              <a:gd name="connsiteX49" fmla="*/ 956681 w 2100989"/>
              <a:gd name="connsiteY49" fmla="*/ 1471333 h 2008094"/>
              <a:gd name="connsiteX50" fmla="*/ 1037177 w 2100989"/>
              <a:gd name="connsiteY50" fmla="*/ 1553883 h 2008094"/>
              <a:gd name="connsiteX51" fmla="*/ 1102918 w 2100989"/>
              <a:gd name="connsiteY51" fmla="*/ 1613647 h 2008094"/>
              <a:gd name="connsiteX52" fmla="*/ 1198542 w 2100989"/>
              <a:gd name="connsiteY52" fmla="*/ 1607671 h 2008094"/>
              <a:gd name="connsiteX53" fmla="*/ 1192565 w 2100989"/>
              <a:gd name="connsiteY53" fmla="*/ 1703294 h 2008094"/>
              <a:gd name="connsiteX54" fmla="*/ 1270259 w 2100989"/>
              <a:gd name="connsiteY54" fmla="*/ 1733177 h 2008094"/>
              <a:gd name="connsiteX55" fmla="*/ 1336000 w 2100989"/>
              <a:gd name="connsiteY55" fmla="*/ 1822824 h 2008094"/>
              <a:gd name="connsiteX56" fmla="*/ 1437600 w 2100989"/>
              <a:gd name="connsiteY56" fmla="*/ 1828800 h 2008094"/>
              <a:gd name="connsiteX57" fmla="*/ 1610918 w 2100989"/>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7369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13063 w 2100463"/>
              <a:gd name="connsiteY10" fmla="*/ 164166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75292 w 2106813"/>
              <a:gd name="connsiteY41" fmla="*/ 1074831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27549 w 2106813"/>
              <a:gd name="connsiteY56" fmla="*/ 1845469 h 2008094"/>
              <a:gd name="connsiteX57" fmla="*/ 1610392 w 2106813"/>
              <a:gd name="connsiteY57" fmla="*/ 2008094 h 200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06813" h="2008094">
                <a:moveTo>
                  <a:pt x="1610392" y="2008094"/>
                </a:moveTo>
                <a:lnTo>
                  <a:pt x="2034721" y="1272988"/>
                </a:lnTo>
                <a:lnTo>
                  <a:pt x="2106813" y="225052"/>
                </a:lnTo>
                <a:cubicBezTo>
                  <a:pt x="2014738" y="228227"/>
                  <a:pt x="1969883" y="230593"/>
                  <a:pt x="1916313" y="215527"/>
                </a:cubicBezTo>
                <a:cubicBezTo>
                  <a:pt x="1862743" y="200461"/>
                  <a:pt x="1817048" y="141319"/>
                  <a:pt x="1785391" y="134658"/>
                </a:cubicBezTo>
                <a:cubicBezTo>
                  <a:pt x="1753734" y="127997"/>
                  <a:pt x="1754543" y="156167"/>
                  <a:pt x="1726373" y="175559"/>
                </a:cubicBezTo>
                <a:lnTo>
                  <a:pt x="1616369" y="251012"/>
                </a:lnTo>
                <a:lnTo>
                  <a:pt x="1520745" y="251012"/>
                </a:lnTo>
                <a:lnTo>
                  <a:pt x="1484886" y="215153"/>
                </a:lnTo>
                <a:lnTo>
                  <a:pt x="1437074" y="233083"/>
                </a:lnTo>
                <a:cubicBezTo>
                  <a:pt x="1421137" y="225114"/>
                  <a:pt x="1432779" y="162112"/>
                  <a:pt x="1389263" y="167341"/>
                </a:cubicBezTo>
                <a:cubicBezTo>
                  <a:pt x="1345747" y="172570"/>
                  <a:pt x="1270418" y="146797"/>
                  <a:pt x="1233127" y="150159"/>
                </a:cubicBezTo>
                <a:cubicBezTo>
                  <a:pt x="1195836" y="153521"/>
                  <a:pt x="1169129" y="180166"/>
                  <a:pt x="1137130" y="195169"/>
                </a:cubicBezTo>
                <a:lnTo>
                  <a:pt x="1007516" y="78441"/>
                </a:lnTo>
                <a:lnTo>
                  <a:pt x="911145" y="59765"/>
                </a:lnTo>
                <a:lnTo>
                  <a:pt x="839427" y="29883"/>
                </a:lnTo>
                <a:lnTo>
                  <a:pt x="701969" y="35859"/>
                </a:lnTo>
                <a:lnTo>
                  <a:pt x="612321" y="77694"/>
                </a:lnTo>
                <a:cubicBezTo>
                  <a:pt x="579201" y="83733"/>
                  <a:pt x="546082" y="85040"/>
                  <a:pt x="503251" y="72091"/>
                </a:cubicBezTo>
                <a:cubicBezTo>
                  <a:pt x="460420" y="59142"/>
                  <a:pt x="380982" y="3051"/>
                  <a:pt x="355333" y="0"/>
                </a:cubicBezTo>
                <a:lnTo>
                  <a:pt x="349357" y="53788"/>
                </a:lnTo>
                <a:lnTo>
                  <a:pt x="349357" y="131483"/>
                </a:lnTo>
                <a:lnTo>
                  <a:pt x="325451" y="173318"/>
                </a:lnTo>
                <a:lnTo>
                  <a:pt x="289592" y="209177"/>
                </a:lnTo>
                <a:lnTo>
                  <a:pt x="313498" y="239059"/>
                </a:lnTo>
                <a:lnTo>
                  <a:pt x="313498" y="292847"/>
                </a:lnTo>
                <a:lnTo>
                  <a:pt x="301545" y="334683"/>
                </a:lnTo>
                <a:cubicBezTo>
                  <a:pt x="293576" y="358589"/>
                  <a:pt x="280627" y="413373"/>
                  <a:pt x="265686" y="436283"/>
                </a:cubicBezTo>
                <a:cubicBezTo>
                  <a:pt x="250745" y="459193"/>
                  <a:pt x="226839" y="473137"/>
                  <a:pt x="211898" y="472141"/>
                </a:cubicBezTo>
                <a:lnTo>
                  <a:pt x="176039" y="430306"/>
                </a:lnTo>
                <a:lnTo>
                  <a:pt x="187992" y="358588"/>
                </a:lnTo>
                <a:lnTo>
                  <a:pt x="182016" y="322730"/>
                </a:lnTo>
                <a:lnTo>
                  <a:pt x="109177" y="459628"/>
                </a:lnTo>
                <a:cubicBezTo>
                  <a:pt x="77303" y="501463"/>
                  <a:pt x="5368" y="550427"/>
                  <a:pt x="294" y="583266"/>
                </a:cubicBezTo>
                <a:cubicBezTo>
                  <a:pt x="-4780" y="616105"/>
                  <a:pt x="57226" y="634004"/>
                  <a:pt x="78735" y="656665"/>
                </a:cubicBezTo>
                <a:cubicBezTo>
                  <a:pt x="100244" y="679326"/>
                  <a:pt x="107154" y="707955"/>
                  <a:pt x="129348" y="719231"/>
                </a:cubicBezTo>
                <a:cubicBezTo>
                  <a:pt x="151542" y="730507"/>
                  <a:pt x="184381" y="725006"/>
                  <a:pt x="211898" y="724321"/>
                </a:cubicBezTo>
                <a:cubicBezTo>
                  <a:pt x="239041" y="740912"/>
                  <a:pt x="273157" y="806957"/>
                  <a:pt x="273157" y="834652"/>
                </a:cubicBezTo>
                <a:cubicBezTo>
                  <a:pt x="273157" y="862347"/>
                  <a:pt x="226092" y="871226"/>
                  <a:pt x="211898" y="890494"/>
                </a:cubicBezTo>
                <a:lnTo>
                  <a:pt x="187992" y="950259"/>
                </a:lnTo>
                <a:cubicBezTo>
                  <a:pt x="191043" y="969963"/>
                  <a:pt x="233244" y="988748"/>
                  <a:pt x="230201" y="1008716"/>
                </a:cubicBezTo>
                <a:cubicBezTo>
                  <a:pt x="227158" y="1028684"/>
                  <a:pt x="192707" y="1043003"/>
                  <a:pt x="169735" y="1070068"/>
                </a:cubicBezTo>
                <a:cubicBezTo>
                  <a:pt x="146763" y="1097133"/>
                  <a:pt x="120571" y="1080948"/>
                  <a:pt x="92369" y="1099671"/>
                </a:cubicBezTo>
                <a:cubicBezTo>
                  <a:pt x="87980" y="1130300"/>
                  <a:pt x="124181" y="1220944"/>
                  <a:pt x="152133" y="1249083"/>
                </a:cubicBezTo>
                <a:cubicBezTo>
                  <a:pt x="180085" y="1277222"/>
                  <a:pt x="234309" y="1251075"/>
                  <a:pt x="260083" y="1268506"/>
                </a:cubicBezTo>
                <a:lnTo>
                  <a:pt x="337404" y="1320800"/>
                </a:lnTo>
                <a:lnTo>
                  <a:pt x="582439" y="1326777"/>
                </a:lnTo>
                <a:lnTo>
                  <a:pt x="701969" y="1362635"/>
                </a:lnTo>
                <a:lnTo>
                  <a:pt x="845404" y="1440330"/>
                </a:lnTo>
                <a:lnTo>
                  <a:pt x="956155" y="1471333"/>
                </a:lnTo>
                <a:lnTo>
                  <a:pt x="1036651" y="1553883"/>
                </a:lnTo>
                <a:lnTo>
                  <a:pt x="1102392" y="1613647"/>
                </a:lnTo>
                <a:lnTo>
                  <a:pt x="1198016" y="1607671"/>
                </a:lnTo>
                <a:lnTo>
                  <a:pt x="1192039" y="1703294"/>
                </a:lnTo>
                <a:lnTo>
                  <a:pt x="1269733" y="1733177"/>
                </a:lnTo>
                <a:lnTo>
                  <a:pt x="1335474" y="1822824"/>
                </a:lnTo>
                <a:lnTo>
                  <a:pt x="1427549" y="1845469"/>
                </a:lnTo>
                <a:lnTo>
                  <a:pt x="1610392" y="2008094"/>
                </a:lnTo>
                <a:close/>
              </a:path>
            </a:pathLst>
          </a:custGeom>
          <a:solidFill>
            <a:srgbClr val="7030A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9DE58186-BED2-4837-A79B-75FC338706F3}"/>
              </a:ext>
            </a:extLst>
          </p:cNvPr>
          <p:cNvSpPr txBox="1"/>
          <p:nvPr/>
        </p:nvSpPr>
        <p:spPr>
          <a:xfrm>
            <a:off x="3542376" y="4771648"/>
            <a:ext cx="1065481" cy="369332"/>
          </a:xfrm>
          <a:prstGeom prst="rect">
            <a:avLst/>
          </a:prstGeom>
          <a:noFill/>
        </p:spPr>
        <p:txBody>
          <a:bodyPr wrap="square" rtlCol="0">
            <a:spAutoFit/>
          </a:bodyPr>
          <a:lstStyle/>
          <a:p>
            <a:pPr algn="ctr"/>
            <a:r>
              <a:rPr lang="en-US" b="1" cap="all" spc="300" dirty="0"/>
              <a:t>Moab</a:t>
            </a:r>
          </a:p>
        </p:txBody>
      </p:sp>
      <p:sp>
        <p:nvSpPr>
          <p:cNvPr id="61" name="Freeform: Shape 60">
            <a:extLst>
              <a:ext uri="{FF2B5EF4-FFF2-40B4-BE49-F238E27FC236}">
                <a16:creationId xmlns:a16="http://schemas.microsoft.com/office/drawing/2014/main" id="{23973A5D-FE32-48AD-AD2E-6D1D18450065}"/>
              </a:ext>
            </a:extLst>
          </p:cNvPr>
          <p:cNvSpPr/>
          <p:nvPr/>
        </p:nvSpPr>
        <p:spPr>
          <a:xfrm>
            <a:off x="1402629" y="3536166"/>
            <a:ext cx="2139747" cy="2632617"/>
          </a:xfrm>
          <a:custGeom>
            <a:avLst/>
            <a:gdLst>
              <a:gd name="connsiteX0" fmla="*/ 3355450 w 3355450"/>
              <a:gd name="connsiteY0" fmla="*/ 397565 h 4142629"/>
              <a:gd name="connsiteX1" fmla="*/ 3323645 w 3355450"/>
              <a:gd name="connsiteY1" fmla="*/ 47708 h 4142629"/>
              <a:gd name="connsiteX2" fmla="*/ 3180521 w 3355450"/>
              <a:gd name="connsiteY2" fmla="*/ 7951 h 4142629"/>
              <a:gd name="connsiteX3" fmla="*/ 3069203 w 3355450"/>
              <a:gd name="connsiteY3" fmla="*/ 31805 h 4142629"/>
              <a:gd name="connsiteX4" fmla="*/ 2997641 w 3355450"/>
              <a:gd name="connsiteY4" fmla="*/ 0 h 4142629"/>
              <a:gd name="connsiteX5" fmla="*/ 2814761 w 3355450"/>
              <a:gd name="connsiteY5" fmla="*/ 31805 h 4142629"/>
              <a:gd name="connsiteX6" fmla="*/ 1924215 w 3355450"/>
              <a:gd name="connsiteY6" fmla="*/ 55659 h 4142629"/>
              <a:gd name="connsiteX7" fmla="*/ 1956021 w 3355450"/>
              <a:gd name="connsiteY7" fmla="*/ 159026 h 4142629"/>
              <a:gd name="connsiteX8" fmla="*/ 1796994 w 3355450"/>
              <a:gd name="connsiteY8" fmla="*/ 572494 h 4142629"/>
              <a:gd name="connsiteX9" fmla="*/ 1518699 w 3355450"/>
              <a:gd name="connsiteY9" fmla="*/ 1025718 h 4142629"/>
              <a:gd name="connsiteX10" fmla="*/ 1200647 w 3355450"/>
              <a:gd name="connsiteY10" fmla="*/ 1327868 h 4142629"/>
              <a:gd name="connsiteX11" fmla="*/ 1017767 w 3355450"/>
              <a:gd name="connsiteY11" fmla="*/ 1828800 h 4142629"/>
              <a:gd name="connsiteX12" fmla="*/ 0 w 3355450"/>
              <a:gd name="connsiteY12" fmla="*/ 3331596 h 4142629"/>
              <a:gd name="connsiteX13" fmla="*/ 7951 w 3355450"/>
              <a:gd name="connsiteY13" fmla="*/ 3411109 h 4142629"/>
              <a:gd name="connsiteX14" fmla="*/ 31805 w 3355450"/>
              <a:gd name="connsiteY14" fmla="*/ 3474720 h 4142629"/>
              <a:gd name="connsiteX15" fmla="*/ 23854 w 3355450"/>
              <a:gd name="connsiteY15" fmla="*/ 3562184 h 4142629"/>
              <a:gd name="connsiteX16" fmla="*/ 230588 w 3355450"/>
              <a:gd name="connsiteY16" fmla="*/ 3768918 h 4142629"/>
              <a:gd name="connsiteX17" fmla="*/ 381662 w 3355450"/>
              <a:gd name="connsiteY17" fmla="*/ 3856382 h 4142629"/>
              <a:gd name="connsiteX18" fmla="*/ 405516 w 3355450"/>
              <a:gd name="connsiteY18" fmla="*/ 3896139 h 4142629"/>
              <a:gd name="connsiteX19" fmla="*/ 357808 w 3355450"/>
              <a:gd name="connsiteY19" fmla="*/ 4023360 h 4142629"/>
              <a:gd name="connsiteX20" fmla="*/ 429370 w 3355450"/>
              <a:gd name="connsiteY20" fmla="*/ 4079019 h 4142629"/>
              <a:gd name="connsiteX21" fmla="*/ 564542 w 3355450"/>
              <a:gd name="connsiteY21" fmla="*/ 4142629 h 4142629"/>
              <a:gd name="connsiteX22" fmla="*/ 818984 w 3355450"/>
              <a:gd name="connsiteY22" fmla="*/ 4110824 h 4142629"/>
              <a:gd name="connsiteX23" fmla="*/ 890546 w 3355450"/>
              <a:gd name="connsiteY23" fmla="*/ 4023360 h 4142629"/>
              <a:gd name="connsiteX24" fmla="*/ 1097280 w 3355450"/>
              <a:gd name="connsiteY24" fmla="*/ 3951798 h 4142629"/>
              <a:gd name="connsiteX25" fmla="*/ 1304014 w 3355450"/>
              <a:gd name="connsiteY25" fmla="*/ 3888188 h 4142629"/>
              <a:gd name="connsiteX26" fmla="*/ 1566407 w 3355450"/>
              <a:gd name="connsiteY26" fmla="*/ 3307742 h 4142629"/>
              <a:gd name="connsiteX27" fmla="*/ 2122998 w 3355450"/>
              <a:gd name="connsiteY27" fmla="*/ 3029447 h 4142629"/>
              <a:gd name="connsiteX28" fmla="*/ 2759102 w 3355450"/>
              <a:gd name="connsiteY28" fmla="*/ 2767054 h 4142629"/>
              <a:gd name="connsiteX29" fmla="*/ 3045349 w 3355450"/>
              <a:gd name="connsiteY29" fmla="*/ 2321781 h 4142629"/>
              <a:gd name="connsiteX30" fmla="*/ 2981739 w 3355450"/>
              <a:gd name="connsiteY30" fmla="*/ 2178657 h 4142629"/>
              <a:gd name="connsiteX31" fmla="*/ 2957885 w 3355450"/>
              <a:gd name="connsiteY31" fmla="*/ 2115047 h 4142629"/>
              <a:gd name="connsiteX32" fmla="*/ 2926080 w 3355450"/>
              <a:gd name="connsiteY32" fmla="*/ 2043485 h 4142629"/>
              <a:gd name="connsiteX33" fmla="*/ 2926080 w 3355450"/>
              <a:gd name="connsiteY33" fmla="*/ 1971923 h 4142629"/>
              <a:gd name="connsiteX34" fmla="*/ 2902226 w 3355450"/>
              <a:gd name="connsiteY34" fmla="*/ 1932167 h 4142629"/>
              <a:gd name="connsiteX35" fmla="*/ 2902226 w 3355450"/>
              <a:gd name="connsiteY35" fmla="*/ 1844702 h 4142629"/>
              <a:gd name="connsiteX36" fmla="*/ 3005593 w 3355450"/>
              <a:gd name="connsiteY36" fmla="*/ 1677725 h 4142629"/>
              <a:gd name="connsiteX37" fmla="*/ 2989690 w 3355450"/>
              <a:gd name="connsiteY37" fmla="*/ 1622066 h 4142629"/>
              <a:gd name="connsiteX38" fmla="*/ 3029447 w 3355450"/>
              <a:gd name="connsiteY38" fmla="*/ 1550504 h 4142629"/>
              <a:gd name="connsiteX39" fmla="*/ 3005593 w 3355450"/>
              <a:gd name="connsiteY39" fmla="*/ 1478942 h 4142629"/>
              <a:gd name="connsiteX40" fmla="*/ 2973788 w 3355450"/>
              <a:gd name="connsiteY40" fmla="*/ 1327868 h 4142629"/>
              <a:gd name="connsiteX41" fmla="*/ 2997641 w 3355450"/>
              <a:gd name="connsiteY41" fmla="*/ 1248355 h 4142629"/>
              <a:gd name="connsiteX42" fmla="*/ 3005593 w 3355450"/>
              <a:gd name="connsiteY42" fmla="*/ 1001864 h 4142629"/>
              <a:gd name="connsiteX43" fmla="*/ 3037398 w 3355450"/>
              <a:gd name="connsiteY43" fmla="*/ 930302 h 4142629"/>
              <a:gd name="connsiteX44" fmla="*/ 3013544 w 3355450"/>
              <a:gd name="connsiteY44" fmla="*/ 818984 h 4142629"/>
              <a:gd name="connsiteX45" fmla="*/ 3077154 w 3355450"/>
              <a:gd name="connsiteY45" fmla="*/ 779228 h 4142629"/>
              <a:gd name="connsiteX46" fmla="*/ 3045349 w 3355450"/>
              <a:gd name="connsiteY46" fmla="*/ 731520 h 4142629"/>
              <a:gd name="connsiteX47" fmla="*/ 3124862 w 3355450"/>
              <a:gd name="connsiteY47" fmla="*/ 596348 h 4142629"/>
              <a:gd name="connsiteX48" fmla="*/ 3124862 w 3355450"/>
              <a:gd name="connsiteY48" fmla="*/ 532737 h 4142629"/>
              <a:gd name="connsiteX49" fmla="*/ 3172570 w 3355450"/>
              <a:gd name="connsiteY49" fmla="*/ 516835 h 4142629"/>
              <a:gd name="connsiteX50" fmla="*/ 3188473 w 3355450"/>
              <a:gd name="connsiteY50" fmla="*/ 461176 h 4142629"/>
              <a:gd name="connsiteX51" fmla="*/ 3252083 w 3355450"/>
              <a:gd name="connsiteY51" fmla="*/ 389614 h 4142629"/>
              <a:gd name="connsiteX52" fmla="*/ 3355450 w 3355450"/>
              <a:gd name="connsiteY52" fmla="*/ 397565 h 4142629"/>
              <a:gd name="connsiteX0" fmla="*/ 3355450 w 3355450"/>
              <a:gd name="connsiteY0" fmla="*/ 389614 h 4134678"/>
              <a:gd name="connsiteX1" fmla="*/ 3323645 w 3355450"/>
              <a:gd name="connsiteY1" fmla="*/ 39757 h 4134678"/>
              <a:gd name="connsiteX2" fmla="*/ 3180521 w 3355450"/>
              <a:gd name="connsiteY2" fmla="*/ 0 h 4134678"/>
              <a:gd name="connsiteX3" fmla="*/ 3069203 w 3355450"/>
              <a:gd name="connsiteY3" fmla="*/ 23854 h 4134678"/>
              <a:gd name="connsiteX4" fmla="*/ 2954881 w 3355450"/>
              <a:gd name="connsiteY4" fmla="*/ 24941 h 4134678"/>
              <a:gd name="connsiteX5" fmla="*/ 2814761 w 3355450"/>
              <a:gd name="connsiteY5" fmla="*/ 23854 h 4134678"/>
              <a:gd name="connsiteX6" fmla="*/ 1924215 w 3355450"/>
              <a:gd name="connsiteY6" fmla="*/ 47708 h 4134678"/>
              <a:gd name="connsiteX7" fmla="*/ 1956021 w 3355450"/>
              <a:gd name="connsiteY7" fmla="*/ 151075 h 4134678"/>
              <a:gd name="connsiteX8" fmla="*/ 1796994 w 3355450"/>
              <a:gd name="connsiteY8" fmla="*/ 564543 h 4134678"/>
              <a:gd name="connsiteX9" fmla="*/ 1518699 w 3355450"/>
              <a:gd name="connsiteY9" fmla="*/ 1017767 h 4134678"/>
              <a:gd name="connsiteX10" fmla="*/ 1200647 w 3355450"/>
              <a:gd name="connsiteY10" fmla="*/ 1319917 h 4134678"/>
              <a:gd name="connsiteX11" fmla="*/ 1017767 w 3355450"/>
              <a:gd name="connsiteY11" fmla="*/ 1820849 h 4134678"/>
              <a:gd name="connsiteX12" fmla="*/ 0 w 3355450"/>
              <a:gd name="connsiteY12" fmla="*/ 3323645 h 4134678"/>
              <a:gd name="connsiteX13" fmla="*/ 7951 w 3355450"/>
              <a:gd name="connsiteY13" fmla="*/ 3403158 h 4134678"/>
              <a:gd name="connsiteX14" fmla="*/ 31805 w 3355450"/>
              <a:gd name="connsiteY14" fmla="*/ 3466769 h 4134678"/>
              <a:gd name="connsiteX15" fmla="*/ 23854 w 3355450"/>
              <a:gd name="connsiteY15" fmla="*/ 3554233 h 4134678"/>
              <a:gd name="connsiteX16" fmla="*/ 230588 w 3355450"/>
              <a:gd name="connsiteY16" fmla="*/ 3760967 h 4134678"/>
              <a:gd name="connsiteX17" fmla="*/ 381662 w 3355450"/>
              <a:gd name="connsiteY17" fmla="*/ 3848431 h 4134678"/>
              <a:gd name="connsiteX18" fmla="*/ 405516 w 3355450"/>
              <a:gd name="connsiteY18" fmla="*/ 3888188 h 4134678"/>
              <a:gd name="connsiteX19" fmla="*/ 357808 w 3355450"/>
              <a:gd name="connsiteY19" fmla="*/ 4015409 h 4134678"/>
              <a:gd name="connsiteX20" fmla="*/ 429370 w 3355450"/>
              <a:gd name="connsiteY20" fmla="*/ 4071068 h 4134678"/>
              <a:gd name="connsiteX21" fmla="*/ 564542 w 3355450"/>
              <a:gd name="connsiteY21" fmla="*/ 4134678 h 4134678"/>
              <a:gd name="connsiteX22" fmla="*/ 818984 w 3355450"/>
              <a:gd name="connsiteY22" fmla="*/ 4102873 h 4134678"/>
              <a:gd name="connsiteX23" fmla="*/ 890546 w 3355450"/>
              <a:gd name="connsiteY23" fmla="*/ 4015409 h 4134678"/>
              <a:gd name="connsiteX24" fmla="*/ 1097280 w 3355450"/>
              <a:gd name="connsiteY24" fmla="*/ 3943847 h 4134678"/>
              <a:gd name="connsiteX25" fmla="*/ 1304014 w 3355450"/>
              <a:gd name="connsiteY25" fmla="*/ 3880237 h 4134678"/>
              <a:gd name="connsiteX26" fmla="*/ 1566407 w 3355450"/>
              <a:gd name="connsiteY26" fmla="*/ 3299791 h 4134678"/>
              <a:gd name="connsiteX27" fmla="*/ 2122998 w 3355450"/>
              <a:gd name="connsiteY27" fmla="*/ 3021496 h 4134678"/>
              <a:gd name="connsiteX28" fmla="*/ 2759102 w 3355450"/>
              <a:gd name="connsiteY28" fmla="*/ 2759103 h 4134678"/>
              <a:gd name="connsiteX29" fmla="*/ 3045349 w 3355450"/>
              <a:gd name="connsiteY29" fmla="*/ 2313830 h 4134678"/>
              <a:gd name="connsiteX30" fmla="*/ 2981739 w 3355450"/>
              <a:gd name="connsiteY30" fmla="*/ 2170706 h 4134678"/>
              <a:gd name="connsiteX31" fmla="*/ 2957885 w 3355450"/>
              <a:gd name="connsiteY31" fmla="*/ 2107096 h 4134678"/>
              <a:gd name="connsiteX32" fmla="*/ 2926080 w 3355450"/>
              <a:gd name="connsiteY32" fmla="*/ 2035534 h 4134678"/>
              <a:gd name="connsiteX33" fmla="*/ 2926080 w 3355450"/>
              <a:gd name="connsiteY33" fmla="*/ 1963972 h 4134678"/>
              <a:gd name="connsiteX34" fmla="*/ 2902226 w 3355450"/>
              <a:gd name="connsiteY34" fmla="*/ 1924216 h 4134678"/>
              <a:gd name="connsiteX35" fmla="*/ 2902226 w 3355450"/>
              <a:gd name="connsiteY35" fmla="*/ 1836751 h 4134678"/>
              <a:gd name="connsiteX36" fmla="*/ 3005593 w 3355450"/>
              <a:gd name="connsiteY36" fmla="*/ 1669774 h 4134678"/>
              <a:gd name="connsiteX37" fmla="*/ 2989690 w 3355450"/>
              <a:gd name="connsiteY37" fmla="*/ 1614115 h 4134678"/>
              <a:gd name="connsiteX38" fmla="*/ 3029447 w 3355450"/>
              <a:gd name="connsiteY38" fmla="*/ 1542553 h 4134678"/>
              <a:gd name="connsiteX39" fmla="*/ 3005593 w 3355450"/>
              <a:gd name="connsiteY39" fmla="*/ 1470991 h 4134678"/>
              <a:gd name="connsiteX40" fmla="*/ 2973788 w 3355450"/>
              <a:gd name="connsiteY40" fmla="*/ 1319917 h 4134678"/>
              <a:gd name="connsiteX41" fmla="*/ 2997641 w 3355450"/>
              <a:gd name="connsiteY41" fmla="*/ 1240404 h 4134678"/>
              <a:gd name="connsiteX42" fmla="*/ 3005593 w 3355450"/>
              <a:gd name="connsiteY42" fmla="*/ 993913 h 4134678"/>
              <a:gd name="connsiteX43" fmla="*/ 3037398 w 3355450"/>
              <a:gd name="connsiteY43" fmla="*/ 922351 h 4134678"/>
              <a:gd name="connsiteX44" fmla="*/ 3013544 w 3355450"/>
              <a:gd name="connsiteY44" fmla="*/ 811033 h 4134678"/>
              <a:gd name="connsiteX45" fmla="*/ 3077154 w 3355450"/>
              <a:gd name="connsiteY45" fmla="*/ 771277 h 4134678"/>
              <a:gd name="connsiteX46" fmla="*/ 3045349 w 3355450"/>
              <a:gd name="connsiteY46" fmla="*/ 723569 h 4134678"/>
              <a:gd name="connsiteX47" fmla="*/ 3124862 w 3355450"/>
              <a:gd name="connsiteY47" fmla="*/ 588397 h 4134678"/>
              <a:gd name="connsiteX48" fmla="*/ 3124862 w 3355450"/>
              <a:gd name="connsiteY48" fmla="*/ 524786 h 4134678"/>
              <a:gd name="connsiteX49" fmla="*/ 3172570 w 3355450"/>
              <a:gd name="connsiteY49" fmla="*/ 508884 h 4134678"/>
              <a:gd name="connsiteX50" fmla="*/ 3188473 w 3355450"/>
              <a:gd name="connsiteY50" fmla="*/ 453225 h 4134678"/>
              <a:gd name="connsiteX51" fmla="*/ 3252083 w 3355450"/>
              <a:gd name="connsiteY51" fmla="*/ 381663 h 4134678"/>
              <a:gd name="connsiteX52" fmla="*/ 3355450 w 3355450"/>
              <a:gd name="connsiteY52" fmla="*/ 389614 h 4134678"/>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310 h 4139374"/>
              <a:gd name="connsiteX1" fmla="*/ 3323645 w 3355450"/>
              <a:gd name="connsiteY1" fmla="*/ 44453 h 4139374"/>
              <a:gd name="connsiteX2" fmla="*/ 3183810 w 3355450"/>
              <a:gd name="connsiteY2" fmla="*/ 27720 h 4139374"/>
              <a:gd name="connsiteX3" fmla="*/ 3069203 w 3355450"/>
              <a:gd name="connsiteY3" fmla="*/ 28550 h 4139374"/>
              <a:gd name="connsiteX4" fmla="*/ 3020665 w 3355450"/>
              <a:gd name="connsiteY4" fmla="*/ 34 h 4139374"/>
              <a:gd name="connsiteX5" fmla="*/ 2821339 w 3355450"/>
              <a:gd name="connsiteY5" fmla="*/ 35128 h 4139374"/>
              <a:gd name="connsiteX6" fmla="*/ 1924215 w 3355450"/>
              <a:gd name="connsiteY6" fmla="*/ 52404 h 4139374"/>
              <a:gd name="connsiteX7" fmla="*/ 1956021 w 3355450"/>
              <a:gd name="connsiteY7" fmla="*/ 155771 h 4139374"/>
              <a:gd name="connsiteX8" fmla="*/ 1796994 w 3355450"/>
              <a:gd name="connsiteY8" fmla="*/ 569239 h 4139374"/>
              <a:gd name="connsiteX9" fmla="*/ 1518699 w 3355450"/>
              <a:gd name="connsiteY9" fmla="*/ 1022463 h 4139374"/>
              <a:gd name="connsiteX10" fmla="*/ 1200647 w 3355450"/>
              <a:gd name="connsiteY10" fmla="*/ 1324613 h 4139374"/>
              <a:gd name="connsiteX11" fmla="*/ 1017767 w 3355450"/>
              <a:gd name="connsiteY11" fmla="*/ 1825545 h 4139374"/>
              <a:gd name="connsiteX12" fmla="*/ 0 w 3355450"/>
              <a:gd name="connsiteY12" fmla="*/ 3328341 h 4139374"/>
              <a:gd name="connsiteX13" fmla="*/ 7951 w 3355450"/>
              <a:gd name="connsiteY13" fmla="*/ 3407854 h 4139374"/>
              <a:gd name="connsiteX14" fmla="*/ 31805 w 3355450"/>
              <a:gd name="connsiteY14" fmla="*/ 3471465 h 4139374"/>
              <a:gd name="connsiteX15" fmla="*/ 23854 w 3355450"/>
              <a:gd name="connsiteY15" fmla="*/ 3558929 h 4139374"/>
              <a:gd name="connsiteX16" fmla="*/ 230588 w 3355450"/>
              <a:gd name="connsiteY16" fmla="*/ 3765663 h 4139374"/>
              <a:gd name="connsiteX17" fmla="*/ 381662 w 3355450"/>
              <a:gd name="connsiteY17" fmla="*/ 3853127 h 4139374"/>
              <a:gd name="connsiteX18" fmla="*/ 405516 w 3355450"/>
              <a:gd name="connsiteY18" fmla="*/ 3892884 h 4139374"/>
              <a:gd name="connsiteX19" fmla="*/ 357808 w 3355450"/>
              <a:gd name="connsiteY19" fmla="*/ 4020105 h 4139374"/>
              <a:gd name="connsiteX20" fmla="*/ 429370 w 3355450"/>
              <a:gd name="connsiteY20" fmla="*/ 4075764 h 4139374"/>
              <a:gd name="connsiteX21" fmla="*/ 564542 w 3355450"/>
              <a:gd name="connsiteY21" fmla="*/ 4139374 h 4139374"/>
              <a:gd name="connsiteX22" fmla="*/ 818984 w 3355450"/>
              <a:gd name="connsiteY22" fmla="*/ 4107569 h 4139374"/>
              <a:gd name="connsiteX23" fmla="*/ 890546 w 3355450"/>
              <a:gd name="connsiteY23" fmla="*/ 4020105 h 4139374"/>
              <a:gd name="connsiteX24" fmla="*/ 1097280 w 3355450"/>
              <a:gd name="connsiteY24" fmla="*/ 3948543 h 4139374"/>
              <a:gd name="connsiteX25" fmla="*/ 1304014 w 3355450"/>
              <a:gd name="connsiteY25" fmla="*/ 3884933 h 4139374"/>
              <a:gd name="connsiteX26" fmla="*/ 1566407 w 3355450"/>
              <a:gd name="connsiteY26" fmla="*/ 3304487 h 4139374"/>
              <a:gd name="connsiteX27" fmla="*/ 2122998 w 3355450"/>
              <a:gd name="connsiteY27" fmla="*/ 3026192 h 4139374"/>
              <a:gd name="connsiteX28" fmla="*/ 2759102 w 3355450"/>
              <a:gd name="connsiteY28" fmla="*/ 2763799 h 4139374"/>
              <a:gd name="connsiteX29" fmla="*/ 3045349 w 3355450"/>
              <a:gd name="connsiteY29" fmla="*/ 2318526 h 4139374"/>
              <a:gd name="connsiteX30" fmla="*/ 2981739 w 3355450"/>
              <a:gd name="connsiteY30" fmla="*/ 2175402 h 4139374"/>
              <a:gd name="connsiteX31" fmla="*/ 2957885 w 3355450"/>
              <a:gd name="connsiteY31" fmla="*/ 2111792 h 4139374"/>
              <a:gd name="connsiteX32" fmla="*/ 2926080 w 3355450"/>
              <a:gd name="connsiteY32" fmla="*/ 2040230 h 4139374"/>
              <a:gd name="connsiteX33" fmla="*/ 2926080 w 3355450"/>
              <a:gd name="connsiteY33" fmla="*/ 1968668 h 4139374"/>
              <a:gd name="connsiteX34" fmla="*/ 2902226 w 3355450"/>
              <a:gd name="connsiteY34" fmla="*/ 1928912 h 4139374"/>
              <a:gd name="connsiteX35" fmla="*/ 2902226 w 3355450"/>
              <a:gd name="connsiteY35" fmla="*/ 1841447 h 4139374"/>
              <a:gd name="connsiteX36" fmla="*/ 3005593 w 3355450"/>
              <a:gd name="connsiteY36" fmla="*/ 1674470 h 4139374"/>
              <a:gd name="connsiteX37" fmla="*/ 2989690 w 3355450"/>
              <a:gd name="connsiteY37" fmla="*/ 1618811 h 4139374"/>
              <a:gd name="connsiteX38" fmla="*/ 3029447 w 3355450"/>
              <a:gd name="connsiteY38" fmla="*/ 1547249 h 4139374"/>
              <a:gd name="connsiteX39" fmla="*/ 3005593 w 3355450"/>
              <a:gd name="connsiteY39" fmla="*/ 1475687 h 4139374"/>
              <a:gd name="connsiteX40" fmla="*/ 2973788 w 3355450"/>
              <a:gd name="connsiteY40" fmla="*/ 1324613 h 4139374"/>
              <a:gd name="connsiteX41" fmla="*/ 2997641 w 3355450"/>
              <a:gd name="connsiteY41" fmla="*/ 1245100 h 4139374"/>
              <a:gd name="connsiteX42" fmla="*/ 3005593 w 3355450"/>
              <a:gd name="connsiteY42" fmla="*/ 998609 h 4139374"/>
              <a:gd name="connsiteX43" fmla="*/ 3037398 w 3355450"/>
              <a:gd name="connsiteY43" fmla="*/ 927047 h 4139374"/>
              <a:gd name="connsiteX44" fmla="*/ 3013544 w 3355450"/>
              <a:gd name="connsiteY44" fmla="*/ 815729 h 4139374"/>
              <a:gd name="connsiteX45" fmla="*/ 3077154 w 3355450"/>
              <a:gd name="connsiteY45" fmla="*/ 775973 h 4139374"/>
              <a:gd name="connsiteX46" fmla="*/ 3045349 w 3355450"/>
              <a:gd name="connsiteY46" fmla="*/ 728265 h 4139374"/>
              <a:gd name="connsiteX47" fmla="*/ 3124862 w 3355450"/>
              <a:gd name="connsiteY47" fmla="*/ 593093 h 4139374"/>
              <a:gd name="connsiteX48" fmla="*/ 3124862 w 3355450"/>
              <a:gd name="connsiteY48" fmla="*/ 529482 h 4139374"/>
              <a:gd name="connsiteX49" fmla="*/ 3172570 w 3355450"/>
              <a:gd name="connsiteY49" fmla="*/ 513580 h 4139374"/>
              <a:gd name="connsiteX50" fmla="*/ 3188473 w 3355450"/>
              <a:gd name="connsiteY50" fmla="*/ 457921 h 4139374"/>
              <a:gd name="connsiteX51" fmla="*/ 3252083 w 3355450"/>
              <a:gd name="connsiteY51" fmla="*/ 386359 h 4139374"/>
              <a:gd name="connsiteX52" fmla="*/ 3355450 w 3355450"/>
              <a:gd name="connsiteY52" fmla="*/ 394310 h 4139374"/>
              <a:gd name="connsiteX0" fmla="*/ 3355450 w 3355450"/>
              <a:gd name="connsiteY0" fmla="*/ 383042 h 4128106"/>
              <a:gd name="connsiteX1" fmla="*/ 3323645 w 3355450"/>
              <a:gd name="connsiteY1" fmla="*/ 33185 h 4128106"/>
              <a:gd name="connsiteX2" fmla="*/ 3183810 w 3355450"/>
              <a:gd name="connsiteY2" fmla="*/ 16452 h 4128106"/>
              <a:gd name="connsiteX3" fmla="*/ 3069203 w 3355450"/>
              <a:gd name="connsiteY3" fmla="*/ 17282 h 4128106"/>
              <a:gd name="connsiteX4" fmla="*/ 3000930 w 3355450"/>
              <a:gd name="connsiteY4" fmla="*/ 1923 h 4128106"/>
              <a:gd name="connsiteX5" fmla="*/ 2821339 w 3355450"/>
              <a:gd name="connsiteY5" fmla="*/ 23860 h 4128106"/>
              <a:gd name="connsiteX6" fmla="*/ 1924215 w 3355450"/>
              <a:gd name="connsiteY6" fmla="*/ 41136 h 4128106"/>
              <a:gd name="connsiteX7" fmla="*/ 1956021 w 3355450"/>
              <a:gd name="connsiteY7" fmla="*/ 144503 h 4128106"/>
              <a:gd name="connsiteX8" fmla="*/ 1796994 w 3355450"/>
              <a:gd name="connsiteY8" fmla="*/ 557971 h 4128106"/>
              <a:gd name="connsiteX9" fmla="*/ 1518699 w 3355450"/>
              <a:gd name="connsiteY9" fmla="*/ 1011195 h 4128106"/>
              <a:gd name="connsiteX10" fmla="*/ 1200647 w 3355450"/>
              <a:gd name="connsiteY10" fmla="*/ 1313345 h 4128106"/>
              <a:gd name="connsiteX11" fmla="*/ 1017767 w 3355450"/>
              <a:gd name="connsiteY11" fmla="*/ 1814277 h 4128106"/>
              <a:gd name="connsiteX12" fmla="*/ 0 w 3355450"/>
              <a:gd name="connsiteY12" fmla="*/ 3317073 h 4128106"/>
              <a:gd name="connsiteX13" fmla="*/ 7951 w 3355450"/>
              <a:gd name="connsiteY13" fmla="*/ 3396586 h 4128106"/>
              <a:gd name="connsiteX14" fmla="*/ 31805 w 3355450"/>
              <a:gd name="connsiteY14" fmla="*/ 3460197 h 4128106"/>
              <a:gd name="connsiteX15" fmla="*/ 23854 w 3355450"/>
              <a:gd name="connsiteY15" fmla="*/ 3547661 h 4128106"/>
              <a:gd name="connsiteX16" fmla="*/ 230588 w 3355450"/>
              <a:gd name="connsiteY16" fmla="*/ 3754395 h 4128106"/>
              <a:gd name="connsiteX17" fmla="*/ 381662 w 3355450"/>
              <a:gd name="connsiteY17" fmla="*/ 3841859 h 4128106"/>
              <a:gd name="connsiteX18" fmla="*/ 405516 w 3355450"/>
              <a:gd name="connsiteY18" fmla="*/ 3881616 h 4128106"/>
              <a:gd name="connsiteX19" fmla="*/ 357808 w 3355450"/>
              <a:gd name="connsiteY19" fmla="*/ 4008837 h 4128106"/>
              <a:gd name="connsiteX20" fmla="*/ 429370 w 3355450"/>
              <a:gd name="connsiteY20" fmla="*/ 4064496 h 4128106"/>
              <a:gd name="connsiteX21" fmla="*/ 564542 w 3355450"/>
              <a:gd name="connsiteY21" fmla="*/ 4128106 h 4128106"/>
              <a:gd name="connsiteX22" fmla="*/ 818984 w 3355450"/>
              <a:gd name="connsiteY22" fmla="*/ 4096301 h 4128106"/>
              <a:gd name="connsiteX23" fmla="*/ 890546 w 3355450"/>
              <a:gd name="connsiteY23" fmla="*/ 4008837 h 4128106"/>
              <a:gd name="connsiteX24" fmla="*/ 1097280 w 3355450"/>
              <a:gd name="connsiteY24" fmla="*/ 3937275 h 4128106"/>
              <a:gd name="connsiteX25" fmla="*/ 1304014 w 3355450"/>
              <a:gd name="connsiteY25" fmla="*/ 3873665 h 4128106"/>
              <a:gd name="connsiteX26" fmla="*/ 1566407 w 3355450"/>
              <a:gd name="connsiteY26" fmla="*/ 3293219 h 4128106"/>
              <a:gd name="connsiteX27" fmla="*/ 2122998 w 3355450"/>
              <a:gd name="connsiteY27" fmla="*/ 3014924 h 4128106"/>
              <a:gd name="connsiteX28" fmla="*/ 2759102 w 3355450"/>
              <a:gd name="connsiteY28" fmla="*/ 2752531 h 4128106"/>
              <a:gd name="connsiteX29" fmla="*/ 3045349 w 3355450"/>
              <a:gd name="connsiteY29" fmla="*/ 2307258 h 4128106"/>
              <a:gd name="connsiteX30" fmla="*/ 2981739 w 3355450"/>
              <a:gd name="connsiteY30" fmla="*/ 2164134 h 4128106"/>
              <a:gd name="connsiteX31" fmla="*/ 2957885 w 3355450"/>
              <a:gd name="connsiteY31" fmla="*/ 2100524 h 4128106"/>
              <a:gd name="connsiteX32" fmla="*/ 2926080 w 3355450"/>
              <a:gd name="connsiteY32" fmla="*/ 2028962 h 4128106"/>
              <a:gd name="connsiteX33" fmla="*/ 2926080 w 3355450"/>
              <a:gd name="connsiteY33" fmla="*/ 1957400 h 4128106"/>
              <a:gd name="connsiteX34" fmla="*/ 2902226 w 3355450"/>
              <a:gd name="connsiteY34" fmla="*/ 1917644 h 4128106"/>
              <a:gd name="connsiteX35" fmla="*/ 2902226 w 3355450"/>
              <a:gd name="connsiteY35" fmla="*/ 1830179 h 4128106"/>
              <a:gd name="connsiteX36" fmla="*/ 3005593 w 3355450"/>
              <a:gd name="connsiteY36" fmla="*/ 1663202 h 4128106"/>
              <a:gd name="connsiteX37" fmla="*/ 2989690 w 3355450"/>
              <a:gd name="connsiteY37" fmla="*/ 1607543 h 4128106"/>
              <a:gd name="connsiteX38" fmla="*/ 3029447 w 3355450"/>
              <a:gd name="connsiteY38" fmla="*/ 1535981 h 4128106"/>
              <a:gd name="connsiteX39" fmla="*/ 3005593 w 3355450"/>
              <a:gd name="connsiteY39" fmla="*/ 1464419 h 4128106"/>
              <a:gd name="connsiteX40" fmla="*/ 2973788 w 3355450"/>
              <a:gd name="connsiteY40" fmla="*/ 1313345 h 4128106"/>
              <a:gd name="connsiteX41" fmla="*/ 2997641 w 3355450"/>
              <a:gd name="connsiteY41" fmla="*/ 1233832 h 4128106"/>
              <a:gd name="connsiteX42" fmla="*/ 3005593 w 3355450"/>
              <a:gd name="connsiteY42" fmla="*/ 987341 h 4128106"/>
              <a:gd name="connsiteX43" fmla="*/ 3037398 w 3355450"/>
              <a:gd name="connsiteY43" fmla="*/ 915779 h 4128106"/>
              <a:gd name="connsiteX44" fmla="*/ 3013544 w 3355450"/>
              <a:gd name="connsiteY44" fmla="*/ 804461 h 4128106"/>
              <a:gd name="connsiteX45" fmla="*/ 3077154 w 3355450"/>
              <a:gd name="connsiteY45" fmla="*/ 764705 h 4128106"/>
              <a:gd name="connsiteX46" fmla="*/ 3045349 w 3355450"/>
              <a:gd name="connsiteY46" fmla="*/ 716997 h 4128106"/>
              <a:gd name="connsiteX47" fmla="*/ 3124862 w 3355450"/>
              <a:gd name="connsiteY47" fmla="*/ 581825 h 4128106"/>
              <a:gd name="connsiteX48" fmla="*/ 3124862 w 3355450"/>
              <a:gd name="connsiteY48" fmla="*/ 518214 h 4128106"/>
              <a:gd name="connsiteX49" fmla="*/ 3172570 w 3355450"/>
              <a:gd name="connsiteY49" fmla="*/ 502312 h 4128106"/>
              <a:gd name="connsiteX50" fmla="*/ 3188473 w 3355450"/>
              <a:gd name="connsiteY50" fmla="*/ 446653 h 4128106"/>
              <a:gd name="connsiteX51" fmla="*/ 3252083 w 3355450"/>
              <a:gd name="connsiteY51" fmla="*/ 375091 h 4128106"/>
              <a:gd name="connsiteX52" fmla="*/ 3355450 w 3355450"/>
              <a:gd name="connsiteY52" fmla="*/ 383042 h 4128106"/>
              <a:gd name="connsiteX0" fmla="*/ 3355450 w 3355450"/>
              <a:gd name="connsiteY0" fmla="*/ 389806 h 4134870"/>
              <a:gd name="connsiteX1" fmla="*/ 3323645 w 3355450"/>
              <a:gd name="connsiteY1" fmla="*/ 39949 h 4134870"/>
              <a:gd name="connsiteX2" fmla="*/ 3177232 w 3355450"/>
              <a:gd name="connsiteY2" fmla="*/ 6770 h 4134870"/>
              <a:gd name="connsiteX3" fmla="*/ 3069203 w 3355450"/>
              <a:gd name="connsiteY3" fmla="*/ 24046 h 4134870"/>
              <a:gd name="connsiteX4" fmla="*/ 3000930 w 3355450"/>
              <a:gd name="connsiteY4" fmla="*/ 8687 h 4134870"/>
              <a:gd name="connsiteX5" fmla="*/ 2821339 w 3355450"/>
              <a:gd name="connsiteY5" fmla="*/ 30624 h 4134870"/>
              <a:gd name="connsiteX6" fmla="*/ 1924215 w 3355450"/>
              <a:gd name="connsiteY6" fmla="*/ 47900 h 4134870"/>
              <a:gd name="connsiteX7" fmla="*/ 1956021 w 3355450"/>
              <a:gd name="connsiteY7" fmla="*/ 151267 h 4134870"/>
              <a:gd name="connsiteX8" fmla="*/ 1796994 w 3355450"/>
              <a:gd name="connsiteY8" fmla="*/ 564735 h 4134870"/>
              <a:gd name="connsiteX9" fmla="*/ 1518699 w 3355450"/>
              <a:gd name="connsiteY9" fmla="*/ 1017959 h 4134870"/>
              <a:gd name="connsiteX10" fmla="*/ 1200647 w 3355450"/>
              <a:gd name="connsiteY10" fmla="*/ 1320109 h 4134870"/>
              <a:gd name="connsiteX11" fmla="*/ 1017767 w 3355450"/>
              <a:gd name="connsiteY11" fmla="*/ 1821041 h 4134870"/>
              <a:gd name="connsiteX12" fmla="*/ 0 w 3355450"/>
              <a:gd name="connsiteY12" fmla="*/ 3323837 h 4134870"/>
              <a:gd name="connsiteX13" fmla="*/ 7951 w 3355450"/>
              <a:gd name="connsiteY13" fmla="*/ 3403350 h 4134870"/>
              <a:gd name="connsiteX14" fmla="*/ 31805 w 3355450"/>
              <a:gd name="connsiteY14" fmla="*/ 3466961 h 4134870"/>
              <a:gd name="connsiteX15" fmla="*/ 23854 w 3355450"/>
              <a:gd name="connsiteY15" fmla="*/ 3554425 h 4134870"/>
              <a:gd name="connsiteX16" fmla="*/ 230588 w 3355450"/>
              <a:gd name="connsiteY16" fmla="*/ 3761159 h 4134870"/>
              <a:gd name="connsiteX17" fmla="*/ 381662 w 3355450"/>
              <a:gd name="connsiteY17" fmla="*/ 3848623 h 4134870"/>
              <a:gd name="connsiteX18" fmla="*/ 405516 w 3355450"/>
              <a:gd name="connsiteY18" fmla="*/ 3888380 h 4134870"/>
              <a:gd name="connsiteX19" fmla="*/ 357808 w 3355450"/>
              <a:gd name="connsiteY19" fmla="*/ 4015601 h 4134870"/>
              <a:gd name="connsiteX20" fmla="*/ 429370 w 3355450"/>
              <a:gd name="connsiteY20" fmla="*/ 4071260 h 4134870"/>
              <a:gd name="connsiteX21" fmla="*/ 564542 w 3355450"/>
              <a:gd name="connsiteY21" fmla="*/ 4134870 h 4134870"/>
              <a:gd name="connsiteX22" fmla="*/ 818984 w 3355450"/>
              <a:gd name="connsiteY22" fmla="*/ 4103065 h 4134870"/>
              <a:gd name="connsiteX23" fmla="*/ 890546 w 3355450"/>
              <a:gd name="connsiteY23" fmla="*/ 4015601 h 4134870"/>
              <a:gd name="connsiteX24" fmla="*/ 1097280 w 3355450"/>
              <a:gd name="connsiteY24" fmla="*/ 3944039 h 4134870"/>
              <a:gd name="connsiteX25" fmla="*/ 1304014 w 3355450"/>
              <a:gd name="connsiteY25" fmla="*/ 3880429 h 4134870"/>
              <a:gd name="connsiteX26" fmla="*/ 1566407 w 3355450"/>
              <a:gd name="connsiteY26" fmla="*/ 3299983 h 4134870"/>
              <a:gd name="connsiteX27" fmla="*/ 2122998 w 3355450"/>
              <a:gd name="connsiteY27" fmla="*/ 3021688 h 4134870"/>
              <a:gd name="connsiteX28" fmla="*/ 2759102 w 3355450"/>
              <a:gd name="connsiteY28" fmla="*/ 2759295 h 4134870"/>
              <a:gd name="connsiteX29" fmla="*/ 3045349 w 3355450"/>
              <a:gd name="connsiteY29" fmla="*/ 2314022 h 4134870"/>
              <a:gd name="connsiteX30" fmla="*/ 2981739 w 3355450"/>
              <a:gd name="connsiteY30" fmla="*/ 2170898 h 4134870"/>
              <a:gd name="connsiteX31" fmla="*/ 2957885 w 3355450"/>
              <a:gd name="connsiteY31" fmla="*/ 2107288 h 4134870"/>
              <a:gd name="connsiteX32" fmla="*/ 2926080 w 3355450"/>
              <a:gd name="connsiteY32" fmla="*/ 2035726 h 4134870"/>
              <a:gd name="connsiteX33" fmla="*/ 2926080 w 3355450"/>
              <a:gd name="connsiteY33" fmla="*/ 1964164 h 4134870"/>
              <a:gd name="connsiteX34" fmla="*/ 2902226 w 3355450"/>
              <a:gd name="connsiteY34" fmla="*/ 1924408 h 4134870"/>
              <a:gd name="connsiteX35" fmla="*/ 2902226 w 3355450"/>
              <a:gd name="connsiteY35" fmla="*/ 1836943 h 4134870"/>
              <a:gd name="connsiteX36" fmla="*/ 3005593 w 3355450"/>
              <a:gd name="connsiteY36" fmla="*/ 1669966 h 4134870"/>
              <a:gd name="connsiteX37" fmla="*/ 2989690 w 3355450"/>
              <a:gd name="connsiteY37" fmla="*/ 1614307 h 4134870"/>
              <a:gd name="connsiteX38" fmla="*/ 3029447 w 3355450"/>
              <a:gd name="connsiteY38" fmla="*/ 1542745 h 4134870"/>
              <a:gd name="connsiteX39" fmla="*/ 3005593 w 3355450"/>
              <a:gd name="connsiteY39" fmla="*/ 1471183 h 4134870"/>
              <a:gd name="connsiteX40" fmla="*/ 2973788 w 3355450"/>
              <a:gd name="connsiteY40" fmla="*/ 1320109 h 4134870"/>
              <a:gd name="connsiteX41" fmla="*/ 2997641 w 3355450"/>
              <a:gd name="connsiteY41" fmla="*/ 1240596 h 4134870"/>
              <a:gd name="connsiteX42" fmla="*/ 3005593 w 3355450"/>
              <a:gd name="connsiteY42" fmla="*/ 994105 h 4134870"/>
              <a:gd name="connsiteX43" fmla="*/ 3037398 w 3355450"/>
              <a:gd name="connsiteY43" fmla="*/ 922543 h 4134870"/>
              <a:gd name="connsiteX44" fmla="*/ 3013544 w 3355450"/>
              <a:gd name="connsiteY44" fmla="*/ 811225 h 4134870"/>
              <a:gd name="connsiteX45" fmla="*/ 3077154 w 3355450"/>
              <a:gd name="connsiteY45" fmla="*/ 771469 h 4134870"/>
              <a:gd name="connsiteX46" fmla="*/ 3045349 w 3355450"/>
              <a:gd name="connsiteY46" fmla="*/ 723761 h 4134870"/>
              <a:gd name="connsiteX47" fmla="*/ 3124862 w 3355450"/>
              <a:gd name="connsiteY47" fmla="*/ 588589 h 4134870"/>
              <a:gd name="connsiteX48" fmla="*/ 3124862 w 3355450"/>
              <a:gd name="connsiteY48" fmla="*/ 524978 h 4134870"/>
              <a:gd name="connsiteX49" fmla="*/ 3172570 w 3355450"/>
              <a:gd name="connsiteY49" fmla="*/ 509076 h 4134870"/>
              <a:gd name="connsiteX50" fmla="*/ 3188473 w 3355450"/>
              <a:gd name="connsiteY50" fmla="*/ 453417 h 4134870"/>
              <a:gd name="connsiteX51" fmla="*/ 3252083 w 3355450"/>
              <a:gd name="connsiteY51" fmla="*/ 381855 h 4134870"/>
              <a:gd name="connsiteX52" fmla="*/ 3355450 w 3355450"/>
              <a:gd name="connsiteY52" fmla="*/ 389806 h 4134870"/>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30250 w 3355450"/>
              <a:gd name="connsiteY10" fmla="*/ 1336610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8013 w 3355450"/>
              <a:gd name="connsiteY49" fmla="*/ 507996 h 4128347"/>
              <a:gd name="connsiteX50" fmla="*/ 3188473 w 3355450"/>
              <a:gd name="connsiteY50" fmla="*/ 446894 h 4128347"/>
              <a:gd name="connsiteX51" fmla="*/ 3252083 w 3355450"/>
              <a:gd name="connsiteY51" fmla="*/ 375332 h 4128347"/>
              <a:gd name="connsiteX52" fmla="*/ 3355450 w 3355450"/>
              <a:gd name="connsiteY52" fmla="*/ 383283 h 412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355450" h="4128347">
                <a:moveTo>
                  <a:pt x="3355450" y="383283"/>
                </a:moveTo>
                <a:lnTo>
                  <a:pt x="3323645" y="33426"/>
                </a:lnTo>
                <a:cubicBezTo>
                  <a:pt x="3278044" y="21118"/>
                  <a:pt x="3219639" y="2897"/>
                  <a:pt x="3177232" y="247"/>
                </a:cubicBezTo>
                <a:cubicBezTo>
                  <a:pt x="3134825" y="-2403"/>
                  <a:pt x="3098587" y="17204"/>
                  <a:pt x="3069203" y="17523"/>
                </a:cubicBezTo>
                <a:cubicBezTo>
                  <a:pt x="3039819" y="17843"/>
                  <a:pt x="3042241" y="1068"/>
                  <a:pt x="3000930" y="2164"/>
                </a:cubicBezTo>
                <a:cubicBezTo>
                  <a:pt x="2959619" y="3260"/>
                  <a:pt x="3004081" y="15373"/>
                  <a:pt x="2821339" y="24101"/>
                </a:cubicBezTo>
                <a:lnTo>
                  <a:pt x="1924215" y="41377"/>
                </a:lnTo>
                <a:cubicBezTo>
                  <a:pt x="1940118" y="93060"/>
                  <a:pt x="1939123" y="121198"/>
                  <a:pt x="1945135" y="163794"/>
                </a:cubicBezTo>
                <a:cubicBezTo>
                  <a:pt x="1951147" y="206390"/>
                  <a:pt x="1869881" y="413763"/>
                  <a:pt x="1796994" y="558212"/>
                </a:cubicBezTo>
                <a:cubicBezTo>
                  <a:pt x="1697651" y="707094"/>
                  <a:pt x="1596711" y="876770"/>
                  <a:pt x="1498964" y="1004858"/>
                </a:cubicBezTo>
                <a:cubicBezTo>
                  <a:pt x="1401217" y="1132946"/>
                  <a:pt x="1297788" y="1166344"/>
                  <a:pt x="1210514" y="1326742"/>
                </a:cubicBezTo>
                <a:cubicBezTo>
                  <a:pt x="1123240" y="1487140"/>
                  <a:pt x="1078727" y="1647541"/>
                  <a:pt x="1017767" y="1814518"/>
                </a:cubicBezTo>
                <a:lnTo>
                  <a:pt x="0" y="3317314"/>
                </a:lnTo>
                <a:lnTo>
                  <a:pt x="7951" y="3396827"/>
                </a:lnTo>
                <a:lnTo>
                  <a:pt x="31805" y="3460438"/>
                </a:lnTo>
                <a:lnTo>
                  <a:pt x="23854" y="3547902"/>
                </a:lnTo>
                <a:lnTo>
                  <a:pt x="230588" y="3754636"/>
                </a:lnTo>
                <a:lnTo>
                  <a:pt x="381662" y="3842100"/>
                </a:lnTo>
                <a:lnTo>
                  <a:pt x="405516" y="3881857"/>
                </a:lnTo>
                <a:lnTo>
                  <a:pt x="357808" y="4009078"/>
                </a:lnTo>
                <a:lnTo>
                  <a:pt x="429370" y="4064737"/>
                </a:lnTo>
                <a:lnTo>
                  <a:pt x="564542" y="4128347"/>
                </a:lnTo>
                <a:lnTo>
                  <a:pt x="789381" y="4106410"/>
                </a:lnTo>
                <a:lnTo>
                  <a:pt x="890546" y="4009078"/>
                </a:lnTo>
                <a:lnTo>
                  <a:pt x="1103858" y="3957251"/>
                </a:lnTo>
                <a:cubicBezTo>
                  <a:pt x="1172769" y="3934722"/>
                  <a:pt x="1203936" y="3915578"/>
                  <a:pt x="1304014" y="3873906"/>
                </a:cubicBezTo>
                <a:cubicBezTo>
                  <a:pt x="1483071" y="3493559"/>
                  <a:pt x="1532632" y="3379649"/>
                  <a:pt x="1580014" y="3293460"/>
                </a:cubicBezTo>
                <a:cubicBezTo>
                  <a:pt x="1627396" y="3207271"/>
                  <a:pt x="1934179" y="3094773"/>
                  <a:pt x="2122998" y="3015165"/>
                </a:cubicBezTo>
                <a:lnTo>
                  <a:pt x="2759102" y="2752772"/>
                </a:lnTo>
                <a:cubicBezTo>
                  <a:pt x="2963062" y="2564878"/>
                  <a:pt x="2966379" y="2475658"/>
                  <a:pt x="3045349" y="2307499"/>
                </a:cubicBezTo>
                <a:cubicBezTo>
                  <a:pt x="3024146" y="2259791"/>
                  <a:pt x="2983206" y="2244976"/>
                  <a:pt x="2981739" y="2164375"/>
                </a:cubicBezTo>
                <a:cubicBezTo>
                  <a:pt x="2980272" y="2083774"/>
                  <a:pt x="2967161" y="2123294"/>
                  <a:pt x="2957885" y="2100765"/>
                </a:cubicBezTo>
                <a:lnTo>
                  <a:pt x="2926080" y="2029203"/>
                </a:lnTo>
                <a:lnTo>
                  <a:pt x="2926080" y="1957641"/>
                </a:lnTo>
                <a:lnTo>
                  <a:pt x="2902226" y="1917885"/>
                </a:lnTo>
                <a:lnTo>
                  <a:pt x="2944985" y="1790949"/>
                </a:lnTo>
                <a:lnTo>
                  <a:pt x="3005593" y="1663443"/>
                </a:lnTo>
                <a:lnTo>
                  <a:pt x="2989690" y="1607784"/>
                </a:lnTo>
                <a:lnTo>
                  <a:pt x="3029447" y="1536222"/>
                </a:lnTo>
                <a:lnTo>
                  <a:pt x="3005593" y="1464660"/>
                </a:lnTo>
                <a:lnTo>
                  <a:pt x="2973788" y="1313586"/>
                </a:lnTo>
                <a:lnTo>
                  <a:pt x="2997641" y="1234073"/>
                </a:lnTo>
                <a:lnTo>
                  <a:pt x="3005593" y="987582"/>
                </a:lnTo>
                <a:lnTo>
                  <a:pt x="3060422" y="925888"/>
                </a:lnTo>
                <a:lnTo>
                  <a:pt x="3013544" y="804702"/>
                </a:lnTo>
                <a:lnTo>
                  <a:pt x="3077154" y="764946"/>
                </a:lnTo>
                <a:lnTo>
                  <a:pt x="3067121" y="695467"/>
                </a:lnTo>
                <a:lnTo>
                  <a:pt x="3124862" y="582066"/>
                </a:lnTo>
                <a:lnTo>
                  <a:pt x="3143912" y="526619"/>
                </a:lnTo>
                <a:lnTo>
                  <a:pt x="3178013" y="507996"/>
                </a:lnTo>
                <a:lnTo>
                  <a:pt x="3188473" y="446894"/>
                </a:lnTo>
                <a:lnTo>
                  <a:pt x="3252083" y="375332"/>
                </a:lnTo>
                <a:lnTo>
                  <a:pt x="3355450" y="383283"/>
                </a:lnTo>
                <a:close/>
              </a:path>
            </a:pathLst>
          </a:custGeom>
          <a:solidFill>
            <a:srgbClr val="663300">
              <a:alpha val="5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21BC6EA0-0A00-4F4F-AA17-7CD7CF5CEE44}"/>
              </a:ext>
            </a:extLst>
          </p:cNvPr>
          <p:cNvSpPr/>
          <p:nvPr/>
        </p:nvSpPr>
        <p:spPr>
          <a:xfrm>
            <a:off x="4069411" y="2992323"/>
            <a:ext cx="897128" cy="973149"/>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35E0159B-E282-4087-9258-5443F114D20C}"/>
              </a:ext>
            </a:extLst>
          </p:cNvPr>
          <p:cNvSpPr txBox="1"/>
          <p:nvPr/>
        </p:nvSpPr>
        <p:spPr>
          <a:xfrm>
            <a:off x="3911228" y="3354688"/>
            <a:ext cx="1281378" cy="307777"/>
          </a:xfrm>
          <a:prstGeom prst="rect">
            <a:avLst/>
          </a:prstGeom>
          <a:noFill/>
        </p:spPr>
        <p:txBody>
          <a:bodyPr wrap="square" rtlCol="0">
            <a:spAutoFit/>
          </a:bodyPr>
          <a:lstStyle/>
          <a:p>
            <a:pPr algn="ctr"/>
            <a:r>
              <a:rPr lang="en-US" sz="1400" b="1" cap="all" spc="300" dirty="0"/>
              <a:t>Ammon</a:t>
            </a:r>
          </a:p>
        </p:txBody>
      </p:sp>
      <p:sp>
        <p:nvSpPr>
          <p:cNvPr id="64" name="TextBox 63">
            <a:extLst>
              <a:ext uri="{FF2B5EF4-FFF2-40B4-BE49-F238E27FC236}">
                <a16:creationId xmlns:a16="http://schemas.microsoft.com/office/drawing/2014/main" id="{1C4760CD-6C10-44AF-A137-550F16885213}"/>
              </a:ext>
            </a:extLst>
          </p:cNvPr>
          <p:cNvSpPr txBox="1"/>
          <p:nvPr/>
        </p:nvSpPr>
        <p:spPr>
          <a:xfrm>
            <a:off x="2251732" y="4394869"/>
            <a:ext cx="1040891" cy="369332"/>
          </a:xfrm>
          <a:prstGeom prst="rect">
            <a:avLst/>
          </a:prstGeom>
          <a:noFill/>
        </p:spPr>
        <p:txBody>
          <a:bodyPr wrap="square" rtlCol="0">
            <a:spAutoFit/>
          </a:bodyPr>
          <a:lstStyle/>
          <a:p>
            <a:pPr algn="ctr"/>
            <a:r>
              <a:rPr lang="en-US" b="1" cap="all" spc="300" dirty="0"/>
              <a:t>Judah</a:t>
            </a:r>
          </a:p>
        </p:txBody>
      </p:sp>
      <p:sp>
        <p:nvSpPr>
          <p:cNvPr id="65" name="Freeform: Shape 64">
            <a:extLst>
              <a:ext uri="{FF2B5EF4-FFF2-40B4-BE49-F238E27FC236}">
                <a16:creationId xmlns:a16="http://schemas.microsoft.com/office/drawing/2014/main" id="{71A74F72-3B4D-4350-BF92-F760FDCA3389}"/>
              </a:ext>
            </a:extLst>
          </p:cNvPr>
          <p:cNvSpPr/>
          <p:nvPr/>
        </p:nvSpPr>
        <p:spPr>
          <a:xfrm>
            <a:off x="4362632" y="-176750"/>
            <a:ext cx="5327368" cy="5767592"/>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D892E8E8-1767-4DC3-899C-6B3F46CB04CA}"/>
              </a:ext>
            </a:extLst>
          </p:cNvPr>
          <p:cNvSpPr txBox="1"/>
          <p:nvPr/>
        </p:nvSpPr>
        <p:spPr>
          <a:xfrm>
            <a:off x="5052856" y="792248"/>
            <a:ext cx="3892869" cy="4708981"/>
          </a:xfrm>
          <a:prstGeom prst="rect">
            <a:avLst/>
          </a:prstGeom>
          <a:noFill/>
        </p:spPr>
        <p:txBody>
          <a:bodyPr wrap="square">
            <a:spAutoFit/>
          </a:bodyPr>
          <a:lstStyle/>
          <a:p>
            <a:pPr algn="ctr"/>
            <a:r>
              <a:rPr lang="en-US" sz="2000" b="0" i="0" dirty="0">
                <a:solidFill>
                  <a:srgbClr val="0A0A0A"/>
                </a:solidFill>
                <a:effectLst/>
                <a:latin typeface="Alegreya Sans Medium" panose="00000600000000000000" pitchFamily="50" charset="0"/>
              </a:rPr>
              <a:t>Thus says the LORD, “For three transgressions of Israel and for four I will not revoke its </a:t>
            </a:r>
            <a:r>
              <a:rPr lang="en-US" sz="2000" b="0" i="1" dirty="0">
                <a:solidFill>
                  <a:srgbClr val="0A0A0A"/>
                </a:solidFill>
                <a:effectLst/>
                <a:latin typeface="Alegreya Sans Medium" panose="00000600000000000000" pitchFamily="50" charset="0"/>
              </a:rPr>
              <a:t>punishment</a:t>
            </a:r>
            <a:r>
              <a:rPr lang="en-US" sz="2000" b="0" i="0" dirty="0">
                <a:solidFill>
                  <a:srgbClr val="0A0A0A"/>
                </a:solidFill>
                <a:effectLst/>
                <a:latin typeface="Alegreya Sans Medium" panose="00000600000000000000" pitchFamily="50" charset="0"/>
              </a:rPr>
              <a:t>, Because they sell the righteous for money And the needy for a pair of sandals. These who pant after the </a:t>
            </a:r>
            <a:r>
              <a:rPr lang="en-US" sz="2000" b="0" i="1" dirty="0">
                <a:solidFill>
                  <a:srgbClr val="0A0A0A"/>
                </a:solidFill>
                <a:effectLst/>
                <a:latin typeface="Alegreya Sans Medium" panose="00000600000000000000" pitchFamily="50" charset="0"/>
              </a:rPr>
              <a:t>very</a:t>
            </a:r>
            <a:r>
              <a:rPr lang="en-US" sz="2000" b="0" i="0" dirty="0">
                <a:solidFill>
                  <a:srgbClr val="0A0A0A"/>
                </a:solidFill>
                <a:effectLst/>
                <a:latin typeface="Alegreya Sans Medium" panose="00000600000000000000" pitchFamily="50" charset="0"/>
              </a:rPr>
              <a:t> dust of the earth on the head of the helpless Also turn aside the way of the humble; And a man and his father resort to the same girl In order to profane My holy name. On garments taken as pledges they stretch out beside every altar, And in the house of their God they drink the wine of those who have been fined.”</a:t>
            </a:r>
            <a:endParaRPr lang="en-US" sz="2000" dirty="0">
              <a:latin typeface="Alegreya Sans Medium" panose="00000600000000000000" pitchFamily="50" charset="0"/>
            </a:endParaRPr>
          </a:p>
        </p:txBody>
      </p:sp>
    </p:spTree>
    <p:extLst>
      <p:ext uri="{BB962C8B-B14F-4D97-AF65-F5344CB8AC3E}">
        <p14:creationId xmlns:p14="http://schemas.microsoft.com/office/powerpoint/2010/main" val="406684938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830CC5-06BF-4B21-B227-61203C33B68B}"/>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50FA9780-7802-4998-8F4E-EAADD6C534C6}"/>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2B170B6A-D161-4F66-8449-02DDC5A4DE45}"/>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Israel bore greater guilt for her sins than the other nations because</a:t>
            </a:r>
          </a:p>
        </p:txBody>
      </p:sp>
      <p:sp>
        <p:nvSpPr>
          <p:cNvPr id="7" name="Rectangle 6">
            <a:extLst>
              <a:ext uri="{FF2B5EF4-FFF2-40B4-BE49-F238E27FC236}">
                <a16:creationId xmlns:a16="http://schemas.microsoft.com/office/drawing/2014/main" id="{1CD6BF7A-21DB-4D8E-AB79-7D9F09EDF474}"/>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1193330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grpId="2" nodeType="clickEffect">
                                  <p:stCondLst>
                                    <p:cond delay="0"/>
                                  </p:stCondLst>
                                  <p:childTnLst>
                                    <p:animEffect transition="out" filter="fade">
                                      <p:cBhvr>
                                        <p:cTn id="16" dur="50" tmFilter="0, 0; .2, .5; .8, .5; 1, 0"/>
                                        <p:tgtEl>
                                          <p:spTgt spid="6"/>
                                        </p:tgtEl>
                                      </p:cBhvr>
                                    </p:animEffect>
                                    <p:animScale>
                                      <p:cBhvr>
                                        <p:cTn id="17"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A24C38-7A29-49AE-8CD2-0435BF4395A5}"/>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944C899D-B205-4A31-963C-03CE1C9AB479}"/>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2C816E97-D7CA-4822-AEEF-6CB95D22C82E}"/>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How does Amos 2:14-16 describe the punishment coming to Israel?</a:t>
            </a:r>
          </a:p>
        </p:txBody>
      </p:sp>
      <p:sp>
        <p:nvSpPr>
          <p:cNvPr id="7" name="Rectangle 6">
            <a:extLst>
              <a:ext uri="{FF2B5EF4-FFF2-40B4-BE49-F238E27FC236}">
                <a16:creationId xmlns:a16="http://schemas.microsoft.com/office/drawing/2014/main" id="{D06530D7-53BA-4C22-9141-E852C0FDCAF3}"/>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3656865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grpId="2" nodeType="clickEffect">
                                  <p:stCondLst>
                                    <p:cond delay="0"/>
                                  </p:stCondLst>
                                  <p:childTnLst>
                                    <p:animEffect transition="out" filter="fade">
                                      <p:cBhvr>
                                        <p:cTn id="16" dur="50" tmFilter="0, 0; .2, .5; .8, .5; 1, 0"/>
                                        <p:tgtEl>
                                          <p:spTgt spid="6"/>
                                        </p:tgtEl>
                                      </p:cBhvr>
                                    </p:animEffect>
                                    <p:animScale>
                                      <p:cBhvr>
                                        <p:cTn id="17"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923302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8763" y="-6069842"/>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4116345" y="-620557"/>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5907497" y="2210797"/>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5907497" y="2400947"/>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2820877" y="1092127"/>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5687160" y="3315233"/>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3118654" y="3095810"/>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2506095" y="2937735"/>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3476958" y="1788543"/>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4321112" y="314581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3775928" y="3042627"/>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3297458" y="698021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2809525" y="6651621"/>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3118829" y="5888640"/>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2651148" y="5584821"/>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3550715" y="5475470"/>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3464034" y="517520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3079468" y="4887354"/>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4638015" y="5068259"/>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80593" y="6461090"/>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2B15A5D5-42B0-451F-8AAF-A3D0FAF00ACC}"/>
              </a:ext>
            </a:extLst>
          </p:cNvPr>
          <p:cNvSpPr/>
          <p:nvPr/>
        </p:nvSpPr>
        <p:spPr>
          <a:xfrm>
            <a:off x="1994663" y="9397701"/>
            <a:ext cx="3385410" cy="4385766"/>
          </a:xfrm>
          <a:custGeom>
            <a:avLst/>
            <a:gdLst>
              <a:gd name="connsiteX0" fmla="*/ 1786270 w 3359888"/>
              <a:gd name="connsiteY0" fmla="*/ 85060 h 4433776"/>
              <a:gd name="connsiteX1" fmla="*/ 1786270 w 3359888"/>
              <a:gd name="connsiteY1" fmla="*/ 0 h 4433776"/>
              <a:gd name="connsiteX2" fmla="*/ 1456661 w 3359888"/>
              <a:gd name="connsiteY2" fmla="*/ 489097 h 4433776"/>
              <a:gd name="connsiteX3" fmla="*/ 265814 w 3359888"/>
              <a:gd name="connsiteY3" fmla="*/ 1063255 h 4433776"/>
              <a:gd name="connsiteX4" fmla="*/ 0 w 3359888"/>
              <a:gd name="connsiteY4" fmla="*/ 1626781 h 4433776"/>
              <a:gd name="connsiteX5" fmla="*/ 148856 w 3359888"/>
              <a:gd name="connsiteY5" fmla="*/ 2615609 h 4433776"/>
              <a:gd name="connsiteX6" fmla="*/ 435935 w 3359888"/>
              <a:gd name="connsiteY6" fmla="*/ 3157869 h 4433776"/>
              <a:gd name="connsiteX7" fmla="*/ 542261 w 3359888"/>
              <a:gd name="connsiteY7" fmla="*/ 4338083 h 4433776"/>
              <a:gd name="connsiteX8" fmla="*/ 691116 w 3359888"/>
              <a:gd name="connsiteY8" fmla="*/ 4242390 h 4433776"/>
              <a:gd name="connsiteX9" fmla="*/ 723014 w 3359888"/>
              <a:gd name="connsiteY9" fmla="*/ 4433776 h 4433776"/>
              <a:gd name="connsiteX10" fmla="*/ 1318437 w 3359888"/>
              <a:gd name="connsiteY10" fmla="*/ 4082902 h 4433776"/>
              <a:gd name="connsiteX11" fmla="*/ 1616149 w 3359888"/>
              <a:gd name="connsiteY11" fmla="*/ 3519376 h 4433776"/>
              <a:gd name="connsiteX12" fmla="*/ 1977656 w 3359888"/>
              <a:gd name="connsiteY12" fmla="*/ 2679404 h 4433776"/>
              <a:gd name="connsiteX13" fmla="*/ 2424223 w 3359888"/>
              <a:gd name="connsiteY13" fmla="*/ 1881962 h 4433776"/>
              <a:gd name="connsiteX14" fmla="*/ 3359888 w 3359888"/>
              <a:gd name="connsiteY14" fmla="*/ 946297 h 4433776"/>
              <a:gd name="connsiteX15" fmla="*/ 1786270 w 3359888"/>
              <a:gd name="connsiteY15" fmla="*/ 85060 h 4433776"/>
              <a:gd name="connsiteX0" fmla="*/ 1786270 w 3359888"/>
              <a:gd name="connsiteY0" fmla="*/ 4928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786270 w 3359888"/>
              <a:gd name="connsiteY15" fmla="*/ 49280 h 4397996"/>
              <a:gd name="connsiteX0" fmla="*/ 1837954 w 3359888"/>
              <a:gd name="connsiteY0" fmla="*/ 21450 h 4397996"/>
              <a:gd name="connsiteX1" fmla="*/ 1754465 w 3359888"/>
              <a:gd name="connsiteY1" fmla="*/ 0 h 4397996"/>
              <a:gd name="connsiteX2" fmla="*/ 1456661 w 3359888"/>
              <a:gd name="connsiteY2" fmla="*/ 453317 h 4397996"/>
              <a:gd name="connsiteX3" fmla="*/ 265814 w 3359888"/>
              <a:gd name="connsiteY3" fmla="*/ 1027475 h 4397996"/>
              <a:gd name="connsiteX4" fmla="*/ 0 w 3359888"/>
              <a:gd name="connsiteY4" fmla="*/ 1591001 h 4397996"/>
              <a:gd name="connsiteX5" fmla="*/ 148856 w 3359888"/>
              <a:gd name="connsiteY5" fmla="*/ 2579829 h 4397996"/>
              <a:gd name="connsiteX6" fmla="*/ 435935 w 3359888"/>
              <a:gd name="connsiteY6" fmla="*/ 3122089 h 4397996"/>
              <a:gd name="connsiteX7" fmla="*/ 542261 w 3359888"/>
              <a:gd name="connsiteY7" fmla="*/ 4302303 h 4397996"/>
              <a:gd name="connsiteX8" fmla="*/ 691116 w 3359888"/>
              <a:gd name="connsiteY8" fmla="*/ 4206610 h 4397996"/>
              <a:gd name="connsiteX9" fmla="*/ 723014 w 3359888"/>
              <a:gd name="connsiteY9" fmla="*/ 4397996 h 4397996"/>
              <a:gd name="connsiteX10" fmla="*/ 1318437 w 3359888"/>
              <a:gd name="connsiteY10" fmla="*/ 4047122 h 4397996"/>
              <a:gd name="connsiteX11" fmla="*/ 1616149 w 3359888"/>
              <a:gd name="connsiteY11" fmla="*/ 3483596 h 4397996"/>
              <a:gd name="connsiteX12" fmla="*/ 1977656 w 3359888"/>
              <a:gd name="connsiteY12" fmla="*/ 2643624 h 4397996"/>
              <a:gd name="connsiteX13" fmla="*/ 2424223 w 3359888"/>
              <a:gd name="connsiteY13" fmla="*/ 1846182 h 4397996"/>
              <a:gd name="connsiteX14" fmla="*/ 3359888 w 3359888"/>
              <a:gd name="connsiteY14" fmla="*/ 910517 h 4397996"/>
              <a:gd name="connsiteX15" fmla="*/ 1837954 w 3359888"/>
              <a:gd name="connsiteY15" fmla="*/ 21450 h 4397996"/>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37954 w 3359888"/>
              <a:gd name="connsiteY0" fmla="*/ 5548 h 4382094"/>
              <a:gd name="connsiteX1" fmla="*/ 1754465 w 3359888"/>
              <a:gd name="connsiteY1" fmla="*/ 0 h 4382094"/>
              <a:gd name="connsiteX2" fmla="*/ 1456661 w 3359888"/>
              <a:gd name="connsiteY2" fmla="*/ 437415 h 4382094"/>
              <a:gd name="connsiteX3" fmla="*/ 265814 w 3359888"/>
              <a:gd name="connsiteY3" fmla="*/ 1011573 h 4382094"/>
              <a:gd name="connsiteX4" fmla="*/ 0 w 3359888"/>
              <a:gd name="connsiteY4" fmla="*/ 1575099 h 4382094"/>
              <a:gd name="connsiteX5" fmla="*/ 148856 w 3359888"/>
              <a:gd name="connsiteY5" fmla="*/ 2563927 h 4382094"/>
              <a:gd name="connsiteX6" fmla="*/ 435935 w 3359888"/>
              <a:gd name="connsiteY6" fmla="*/ 3106187 h 4382094"/>
              <a:gd name="connsiteX7" fmla="*/ 542261 w 3359888"/>
              <a:gd name="connsiteY7" fmla="*/ 4286401 h 4382094"/>
              <a:gd name="connsiteX8" fmla="*/ 691116 w 3359888"/>
              <a:gd name="connsiteY8" fmla="*/ 4190708 h 4382094"/>
              <a:gd name="connsiteX9" fmla="*/ 723014 w 3359888"/>
              <a:gd name="connsiteY9" fmla="*/ 4382094 h 4382094"/>
              <a:gd name="connsiteX10" fmla="*/ 1318437 w 3359888"/>
              <a:gd name="connsiteY10" fmla="*/ 4031220 h 4382094"/>
              <a:gd name="connsiteX11" fmla="*/ 1616149 w 3359888"/>
              <a:gd name="connsiteY11" fmla="*/ 3467694 h 4382094"/>
              <a:gd name="connsiteX12" fmla="*/ 1977656 w 3359888"/>
              <a:gd name="connsiteY12" fmla="*/ 2627722 h 4382094"/>
              <a:gd name="connsiteX13" fmla="*/ 2424223 w 3359888"/>
              <a:gd name="connsiteY13" fmla="*/ 1830280 h 4382094"/>
              <a:gd name="connsiteX14" fmla="*/ 3359888 w 3359888"/>
              <a:gd name="connsiteY14" fmla="*/ 894615 h 4382094"/>
              <a:gd name="connsiteX15" fmla="*/ 1837954 w 3359888"/>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7783 w 3385410"/>
              <a:gd name="connsiteY7" fmla="*/ 4286401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48536 w 3385410"/>
              <a:gd name="connsiteY9" fmla="*/ 4382094 h 4382094"/>
              <a:gd name="connsiteX10" fmla="*/ 1343959 w 3385410"/>
              <a:gd name="connsiteY10" fmla="*/ 4031220 h 4382094"/>
              <a:gd name="connsiteX11" fmla="*/ 1641671 w 3385410"/>
              <a:gd name="connsiteY11" fmla="*/ 3467694 h 4382094"/>
              <a:gd name="connsiteX12" fmla="*/ 2003178 w 3385410"/>
              <a:gd name="connsiteY12" fmla="*/ 2627722 h 4382094"/>
              <a:gd name="connsiteX13" fmla="*/ 2449745 w 3385410"/>
              <a:gd name="connsiteY13" fmla="*/ 1830280 h 4382094"/>
              <a:gd name="connsiteX14" fmla="*/ 3385410 w 3385410"/>
              <a:gd name="connsiteY14" fmla="*/ 894615 h 4382094"/>
              <a:gd name="connsiteX15" fmla="*/ 1863476 w 3385410"/>
              <a:gd name="connsiteY15"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716638 w 3385410"/>
              <a:gd name="connsiteY8" fmla="*/ 4190708 h 4382094"/>
              <a:gd name="connsiteX9" fmla="*/ 730175 w 3385410"/>
              <a:gd name="connsiteY9" fmla="*/ 4288921 h 4382094"/>
              <a:gd name="connsiteX10" fmla="*/ 748536 w 3385410"/>
              <a:gd name="connsiteY10" fmla="*/ 4382094 h 4382094"/>
              <a:gd name="connsiteX11" fmla="*/ 1343959 w 3385410"/>
              <a:gd name="connsiteY11" fmla="*/ 4031220 h 4382094"/>
              <a:gd name="connsiteX12" fmla="*/ 1641671 w 3385410"/>
              <a:gd name="connsiteY12" fmla="*/ 3467694 h 4382094"/>
              <a:gd name="connsiteX13" fmla="*/ 2003178 w 3385410"/>
              <a:gd name="connsiteY13" fmla="*/ 2627722 h 4382094"/>
              <a:gd name="connsiteX14" fmla="*/ 2449745 w 3385410"/>
              <a:gd name="connsiteY14" fmla="*/ 1830280 h 4382094"/>
              <a:gd name="connsiteX15" fmla="*/ 3385410 w 3385410"/>
              <a:gd name="connsiteY15" fmla="*/ 894615 h 4382094"/>
              <a:gd name="connsiteX16" fmla="*/ 1863476 w 3385410"/>
              <a:gd name="connsiteY16"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59831 w 3385410"/>
              <a:gd name="connsiteY7" fmla="*/ 4334109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716638 w 3385410"/>
              <a:gd name="connsiteY9" fmla="*/ 4190708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30175 w 3385410"/>
              <a:gd name="connsiteY10" fmla="*/ 4288921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2094"/>
              <a:gd name="connsiteX1" fmla="*/ 1779987 w 3385410"/>
              <a:gd name="connsiteY1" fmla="*/ 0 h 4382094"/>
              <a:gd name="connsiteX2" fmla="*/ 1482183 w 3385410"/>
              <a:gd name="connsiteY2" fmla="*/ 437415 h 4382094"/>
              <a:gd name="connsiteX3" fmla="*/ 291336 w 3385410"/>
              <a:gd name="connsiteY3" fmla="*/ 1011573 h 4382094"/>
              <a:gd name="connsiteX4" fmla="*/ 25522 w 3385410"/>
              <a:gd name="connsiteY4" fmla="*/ 1575099 h 4382094"/>
              <a:gd name="connsiteX5" fmla="*/ 174378 w 3385410"/>
              <a:gd name="connsiteY5" fmla="*/ 2563927 h 4382094"/>
              <a:gd name="connsiteX6" fmla="*/ 461457 w 3385410"/>
              <a:gd name="connsiteY6" fmla="*/ 3106187 h 4382094"/>
              <a:gd name="connsiteX7" fmla="*/ 563503 w 3385410"/>
              <a:gd name="connsiteY7" fmla="*/ 4356143 h 4382094"/>
              <a:gd name="connsiteX8" fmla="*/ 631023 w 3385410"/>
              <a:gd name="connsiteY8" fmla="*/ 4263215 h 4382094"/>
              <a:gd name="connsiteX9" fmla="*/ 694604 w 3385410"/>
              <a:gd name="connsiteY9" fmla="*/ 4220086 h 4382094"/>
              <a:gd name="connsiteX10" fmla="*/ 748536 w 3385410"/>
              <a:gd name="connsiteY10" fmla="*/ 4292593 h 4382094"/>
              <a:gd name="connsiteX11" fmla="*/ 748536 w 3385410"/>
              <a:gd name="connsiteY11" fmla="*/ 4382094 h 4382094"/>
              <a:gd name="connsiteX12" fmla="*/ 1343959 w 3385410"/>
              <a:gd name="connsiteY12" fmla="*/ 4031220 h 4382094"/>
              <a:gd name="connsiteX13" fmla="*/ 1641671 w 3385410"/>
              <a:gd name="connsiteY13" fmla="*/ 3467694 h 4382094"/>
              <a:gd name="connsiteX14" fmla="*/ 2003178 w 3385410"/>
              <a:gd name="connsiteY14" fmla="*/ 2627722 h 4382094"/>
              <a:gd name="connsiteX15" fmla="*/ 2449745 w 3385410"/>
              <a:gd name="connsiteY15" fmla="*/ 1830280 h 4382094"/>
              <a:gd name="connsiteX16" fmla="*/ 3385410 w 3385410"/>
              <a:gd name="connsiteY16" fmla="*/ 894615 h 4382094"/>
              <a:gd name="connsiteX17" fmla="*/ 1863476 w 3385410"/>
              <a:gd name="connsiteY17" fmla="*/ 5548 h 4382094"/>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48536 w 3385410"/>
              <a:gd name="connsiteY10" fmla="*/ 4292593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1863476 w 3385410"/>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3612"/>
              <a:gd name="connsiteY0" fmla="*/ 5548 h 4385766"/>
              <a:gd name="connsiteX1" fmla="*/ 1779987 w 3393612"/>
              <a:gd name="connsiteY1" fmla="*/ 0 h 4385766"/>
              <a:gd name="connsiteX2" fmla="*/ 1482183 w 3393612"/>
              <a:gd name="connsiteY2" fmla="*/ 437415 h 4385766"/>
              <a:gd name="connsiteX3" fmla="*/ 291336 w 3393612"/>
              <a:gd name="connsiteY3" fmla="*/ 1011573 h 4385766"/>
              <a:gd name="connsiteX4" fmla="*/ 25522 w 3393612"/>
              <a:gd name="connsiteY4" fmla="*/ 1575099 h 4385766"/>
              <a:gd name="connsiteX5" fmla="*/ 174378 w 3393612"/>
              <a:gd name="connsiteY5" fmla="*/ 2563927 h 4385766"/>
              <a:gd name="connsiteX6" fmla="*/ 461457 w 3393612"/>
              <a:gd name="connsiteY6" fmla="*/ 3106187 h 4385766"/>
              <a:gd name="connsiteX7" fmla="*/ 563503 w 3393612"/>
              <a:gd name="connsiteY7" fmla="*/ 4356143 h 4385766"/>
              <a:gd name="connsiteX8" fmla="*/ 631023 w 3393612"/>
              <a:gd name="connsiteY8" fmla="*/ 4263215 h 4385766"/>
              <a:gd name="connsiteX9" fmla="*/ 694604 w 3393612"/>
              <a:gd name="connsiteY9" fmla="*/ 4220086 h 4385766"/>
              <a:gd name="connsiteX10" fmla="*/ 755880 w 3393612"/>
              <a:gd name="connsiteY10" fmla="*/ 4274232 h 4385766"/>
              <a:gd name="connsiteX11" fmla="*/ 726503 w 3393612"/>
              <a:gd name="connsiteY11" fmla="*/ 4385766 h 4385766"/>
              <a:gd name="connsiteX12" fmla="*/ 1343959 w 3393612"/>
              <a:gd name="connsiteY12" fmla="*/ 4031220 h 4385766"/>
              <a:gd name="connsiteX13" fmla="*/ 1641671 w 3393612"/>
              <a:gd name="connsiteY13" fmla="*/ 3467694 h 4385766"/>
              <a:gd name="connsiteX14" fmla="*/ 2003178 w 3393612"/>
              <a:gd name="connsiteY14" fmla="*/ 2627722 h 4385766"/>
              <a:gd name="connsiteX15" fmla="*/ 2449745 w 3393612"/>
              <a:gd name="connsiteY15" fmla="*/ 1830280 h 4385766"/>
              <a:gd name="connsiteX16" fmla="*/ 3385410 w 3393612"/>
              <a:gd name="connsiteY16" fmla="*/ 894615 h 4385766"/>
              <a:gd name="connsiteX17" fmla="*/ 1863476 w 3393612"/>
              <a:gd name="connsiteY17"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93442 w 3390599"/>
              <a:gd name="connsiteY17" fmla="*/ 73133 h 4385766"/>
              <a:gd name="connsiteX18" fmla="*/ 1863476 w 3390599"/>
              <a:gd name="connsiteY18" fmla="*/ 5548 h 4385766"/>
              <a:gd name="connsiteX0" fmla="*/ 1863476 w 3390599"/>
              <a:gd name="connsiteY0" fmla="*/ 5548 h 4385766"/>
              <a:gd name="connsiteX1" fmla="*/ 1779987 w 3390599"/>
              <a:gd name="connsiteY1" fmla="*/ 0 h 4385766"/>
              <a:gd name="connsiteX2" fmla="*/ 1482183 w 3390599"/>
              <a:gd name="connsiteY2" fmla="*/ 437415 h 4385766"/>
              <a:gd name="connsiteX3" fmla="*/ 291336 w 3390599"/>
              <a:gd name="connsiteY3" fmla="*/ 1011573 h 4385766"/>
              <a:gd name="connsiteX4" fmla="*/ 25522 w 3390599"/>
              <a:gd name="connsiteY4" fmla="*/ 1575099 h 4385766"/>
              <a:gd name="connsiteX5" fmla="*/ 174378 w 3390599"/>
              <a:gd name="connsiteY5" fmla="*/ 2563927 h 4385766"/>
              <a:gd name="connsiteX6" fmla="*/ 461457 w 3390599"/>
              <a:gd name="connsiteY6" fmla="*/ 3106187 h 4385766"/>
              <a:gd name="connsiteX7" fmla="*/ 563503 w 3390599"/>
              <a:gd name="connsiteY7" fmla="*/ 4356143 h 4385766"/>
              <a:gd name="connsiteX8" fmla="*/ 631023 w 3390599"/>
              <a:gd name="connsiteY8" fmla="*/ 4263215 h 4385766"/>
              <a:gd name="connsiteX9" fmla="*/ 694604 w 3390599"/>
              <a:gd name="connsiteY9" fmla="*/ 4220086 h 4385766"/>
              <a:gd name="connsiteX10" fmla="*/ 755880 w 3390599"/>
              <a:gd name="connsiteY10" fmla="*/ 4274232 h 4385766"/>
              <a:gd name="connsiteX11" fmla="*/ 726503 w 3390599"/>
              <a:gd name="connsiteY11" fmla="*/ 4385766 h 4385766"/>
              <a:gd name="connsiteX12" fmla="*/ 1343959 w 3390599"/>
              <a:gd name="connsiteY12" fmla="*/ 4031220 h 4385766"/>
              <a:gd name="connsiteX13" fmla="*/ 1641671 w 3390599"/>
              <a:gd name="connsiteY13" fmla="*/ 3467694 h 4385766"/>
              <a:gd name="connsiteX14" fmla="*/ 2003178 w 3390599"/>
              <a:gd name="connsiteY14" fmla="*/ 2627722 h 4385766"/>
              <a:gd name="connsiteX15" fmla="*/ 2449745 w 3390599"/>
              <a:gd name="connsiteY15" fmla="*/ 1830280 h 4385766"/>
              <a:gd name="connsiteX16" fmla="*/ 3385410 w 3390599"/>
              <a:gd name="connsiteY16" fmla="*/ 894615 h 4385766"/>
              <a:gd name="connsiteX17" fmla="*/ 1919997 w 3390599"/>
              <a:gd name="connsiteY17" fmla="*/ 150252 h 4385766"/>
              <a:gd name="connsiteX18" fmla="*/ 1863476 w 3390599"/>
              <a:gd name="connsiteY18"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19149 w 3390072"/>
              <a:gd name="connsiteY17" fmla="*/ 197991 h 4385766"/>
              <a:gd name="connsiteX18" fmla="*/ 1919997 w 3390072"/>
              <a:gd name="connsiteY18" fmla="*/ 150252 h 4385766"/>
              <a:gd name="connsiteX19" fmla="*/ 1863476 w 3390072"/>
              <a:gd name="connsiteY19" fmla="*/ 5548 h 4385766"/>
              <a:gd name="connsiteX0" fmla="*/ 1863476 w 3390072"/>
              <a:gd name="connsiteY0" fmla="*/ 5548 h 4385766"/>
              <a:gd name="connsiteX1" fmla="*/ 1779987 w 3390072"/>
              <a:gd name="connsiteY1" fmla="*/ 0 h 4385766"/>
              <a:gd name="connsiteX2" fmla="*/ 1482183 w 3390072"/>
              <a:gd name="connsiteY2" fmla="*/ 437415 h 4385766"/>
              <a:gd name="connsiteX3" fmla="*/ 291336 w 3390072"/>
              <a:gd name="connsiteY3" fmla="*/ 1011573 h 4385766"/>
              <a:gd name="connsiteX4" fmla="*/ 25522 w 3390072"/>
              <a:gd name="connsiteY4" fmla="*/ 1575099 h 4385766"/>
              <a:gd name="connsiteX5" fmla="*/ 174378 w 3390072"/>
              <a:gd name="connsiteY5" fmla="*/ 2563927 h 4385766"/>
              <a:gd name="connsiteX6" fmla="*/ 461457 w 3390072"/>
              <a:gd name="connsiteY6" fmla="*/ 3106187 h 4385766"/>
              <a:gd name="connsiteX7" fmla="*/ 563503 w 3390072"/>
              <a:gd name="connsiteY7" fmla="*/ 4356143 h 4385766"/>
              <a:gd name="connsiteX8" fmla="*/ 631023 w 3390072"/>
              <a:gd name="connsiteY8" fmla="*/ 4263215 h 4385766"/>
              <a:gd name="connsiteX9" fmla="*/ 694604 w 3390072"/>
              <a:gd name="connsiteY9" fmla="*/ 4220086 h 4385766"/>
              <a:gd name="connsiteX10" fmla="*/ 755880 w 3390072"/>
              <a:gd name="connsiteY10" fmla="*/ 4274232 h 4385766"/>
              <a:gd name="connsiteX11" fmla="*/ 726503 w 3390072"/>
              <a:gd name="connsiteY11" fmla="*/ 4385766 h 4385766"/>
              <a:gd name="connsiteX12" fmla="*/ 1343959 w 3390072"/>
              <a:gd name="connsiteY12" fmla="*/ 4031220 h 4385766"/>
              <a:gd name="connsiteX13" fmla="*/ 1641671 w 3390072"/>
              <a:gd name="connsiteY13" fmla="*/ 3467694 h 4385766"/>
              <a:gd name="connsiteX14" fmla="*/ 2003178 w 3390072"/>
              <a:gd name="connsiteY14" fmla="*/ 2627722 h 4385766"/>
              <a:gd name="connsiteX15" fmla="*/ 2449745 w 3390072"/>
              <a:gd name="connsiteY15" fmla="*/ 1830280 h 4385766"/>
              <a:gd name="connsiteX16" fmla="*/ 3385410 w 3390072"/>
              <a:gd name="connsiteY16" fmla="*/ 894615 h 4385766"/>
              <a:gd name="connsiteX17" fmla="*/ 2028674 w 3390072"/>
              <a:gd name="connsiteY17" fmla="*/ 159891 h 4385766"/>
              <a:gd name="connsiteX18" fmla="*/ 1919997 w 3390072"/>
              <a:gd name="connsiteY18" fmla="*/ 150252 h 4385766"/>
              <a:gd name="connsiteX19" fmla="*/ 1863476 w 3390072"/>
              <a:gd name="connsiteY19"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80462 w 3387340"/>
              <a:gd name="connsiteY17" fmla="*/ 247949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7340"/>
              <a:gd name="connsiteY0" fmla="*/ 5548 h 4385766"/>
              <a:gd name="connsiteX1" fmla="*/ 1779987 w 3387340"/>
              <a:gd name="connsiteY1" fmla="*/ 0 h 4385766"/>
              <a:gd name="connsiteX2" fmla="*/ 1482183 w 3387340"/>
              <a:gd name="connsiteY2" fmla="*/ 437415 h 4385766"/>
              <a:gd name="connsiteX3" fmla="*/ 291336 w 3387340"/>
              <a:gd name="connsiteY3" fmla="*/ 1011573 h 4385766"/>
              <a:gd name="connsiteX4" fmla="*/ 25522 w 3387340"/>
              <a:gd name="connsiteY4" fmla="*/ 1575099 h 4385766"/>
              <a:gd name="connsiteX5" fmla="*/ 174378 w 3387340"/>
              <a:gd name="connsiteY5" fmla="*/ 2563927 h 4385766"/>
              <a:gd name="connsiteX6" fmla="*/ 461457 w 3387340"/>
              <a:gd name="connsiteY6" fmla="*/ 3106187 h 4385766"/>
              <a:gd name="connsiteX7" fmla="*/ 563503 w 3387340"/>
              <a:gd name="connsiteY7" fmla="*/ 4356143 h 4385766"/>
              <a:gd name="connsiteX8" fmla="*/ 631023 w 3387340"/>
              <a:gd name="connsiteY8" fmla="*/ 4263215 h 4385766"/>
              <a:gd name="connsiteX9" fmla="*/ 694604 w 3387340"/>
              <a:gd name="connsiteY9" fmla="*/ 4220086 h 4385766"/>
              <a:gd name="connsiteX10" fmla="*/ 755880 w 3387340"/>
              <a:gd name="connsiteY10" fmla="*/ 4274232 h 4385766"/>
              <a:gd name="connsiteX11" fmla="*/ 726503 w 3387340"/>
              <a:gd name="connsiteY11" fmla="*/ 4385766 h 4385766"/>
              <a:gd name="connsiteX12" fmla="*/ 1343959 w 3387340"/>
              <a:gd name="connsiteY12" fmla="*/ 4031220 h 4385766"/>
              <a:gd name="connsiteX13" fmla="*/ 1641671 w 3387340"/>
              <a:gd name="connsiteY13" fmla="*/ 3467694 h 4385766"/>
              <a:gd name="connsiteX14" fmla="*/ 2003178 w 3387340"/>
              <a:gd name="connsiteY14" fmla="*/ 2627722 h 4385766"/>
              <a:gd name="connsiteX15" fmla="*/ 2449745 w 3387340"/>
              <a:gd name="connsiteY15" fmla="*/ 1830280 h 4385766"/>
              <a:gd name="connsiteX16" fmla="*/ 3385410 w 3387340"/>
              <a:gd name="connsiteY16" fmla="*/ 894615 h 4385766"/>
              <a:gd name="connsiteX17" fmla="*/ 2129662 w 3387340"/>
              <a:gd name="connsiteY17" fmla="*/ 232074 h 4385766"/>
              <a:gd name="connsiteX18" fmla="*/ 2028674 w 3387340"/>
              <a:gd name="connsiteY18" fmla="*/ 159891 h 4385766"/>
              <a:gd name="connsiteX19" fmla="*/ 1919997 w 3387340"/>
              <a:gd name="connsiteY19" fmla="*/ 150252 h 4385766"/>
              <a:gd name="connsiteX20" fmla="*/ 1863476 w 3387340"/>
              <a:gd name="connsiteY20"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23337 w 3385858"/>
              <a:gd name="connsiteY17" fmla="*/ 33367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858"/>
              <a:gd name="connsiteY0" fmla="*/ 5548 h 4385766"/>
              <a:gd name="connsiteX1" fmla="*/ 1779987 w 3385858"/>
              <a:gd name="connsiteY1" fmla="*/ 0 h 4385766"/>
              <a:gd name="connsiteX2" fmla="*/ 1482183 w 3385858"/>
              <a:gd name="connsiteY2" fmla="*/ 437415 h 4385766"/>
              <a:gd name="connsiteX3" fmla="*/ 291336 w 3385858"/>
              <a:gd name="connsiteY3" fmla="*/ 1011573 h 4385766"/>
              <a:gd name="connsiteX4" fmla="*/ 25522 w 3385858"/>
              <a:gd name="connsiteY4" fmla="*/ 1575099 h 4385766"/>
              <a:gd name="connsiteX5" fmla="*/ 174378 w 3385858"/>
              <a:gd name="connsiteY5" fmla="*/ 2563927 h 4385766"/>
              <a:gd name="connsiteX6" fmla="*/ 461457 w 3385858"/>
              <a:gd name="connsiteY6" fmla="*/ 3106187 h 4385766"/>
              <a:gd name="connsiteX7" fmla="*/ 563503 w 3385858"/>
              <a:gd name="connsiteY7" fmla="*/ 4356143 h 4385766"/>
              <a:gd name="connsiteX8" fmla="*/ 631023 w 3385858"/>
              <a:gd name="connsiteY8" fmla="*/ 4263215 h 4385766"/>
              <a:gd name="connsiteX9" fmla="*/ 694604 w 3385858"/>
              <a:gd name="connsiteY9" fmla="*/ 4220086 h 4385766"/>
              <a:gd name="connsiteX10" fmla="*/ 755880 w 3385858"/>
              <a:gd name="connsiteY10" fmla="*/ 4274232 h 4385766"/>
              <a:gd name="connsiteX11" fmla="*/ 726503 w 3385858"/>
              <a:gd name="connsiteY11" fmla="*/ 4385766 h 4385766"/>
              <a:gd name="connsiteX12" fmla="*/ 1343959 w 3385858"/>
              <a:gd name="connsiteY12" fmla="*/ 4031220 h 4385766"/>
              <a:gd name="connsiteX13" fmla="*/ 1641671 w 3385858"/>
              <a:gd name="connsiteY13" fmla="*/ 3467694 h 4385766"/>
              <a:gd name="connsiteX14" fmla="*/ 2003178 w 3385858"/>
              <a:gd name="connsiteY14" fmla="*/ 2627722 h 4385766"/>
              <a:gd name="connsiteX15" fmla="*/ 2449745 w 3385858"/>
              <a:gd name="connsiteY15" fmla="*/ 1830280 h 4385766"/>
              <a:gd name="connsiteX16" fmla="*/ 3385410 w 3385858"/>
              <a:gd name="connsiteY16" fmla="*/ 894615 h 4385766"/>
              <a:gd name="connsiteX17" fmla="*/ 2390012 w 3385858"/>
              <a:gd name="connsiteY17" fmla="*/ 238424 h 4385766"/>
              <a:gd name="connsiteX18" fmla="*/ 2129662 w 3385858"/>
              <a:gd name="connsiteY18" fmla="*/ 232074 h 4385766"/>
              <a:gd name="connsiteX19" fmla="*/ 2028674 w 3385858"/>
              <a:gd name="connsiteY19" fmla="*/ 159891 h 4385766"/>
              <a:gd name="connsiteX20" fmla="*/ 1919997 w 3385858"/>
              <a:gd name="connsiteY20" fmla="*/ 150252 h 4385766"/>
              <a:gd name="connsiteX21" fmla="*/ 1863476 w 3385858"/>
              <a:gd name="connsiteY21"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63062 w 3385410"/>
              <a:gd name="connsiteY17" fmla="*/ 416224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694812 w 3385410"/>
              <a:gd name="connsiteY17" fmla="*/ 374949 h 4385766"/>
              <a:gd name="connsiteX18" fmla="*/ 2390012 w 3385410"/>
              <a:gd name="connsiteY18" fmla="*/ 238424 h 4385766"/>
              <a:gd name="connsiteX19" fmla="*/ 2129662 w 3385410"/>
              <a:gd name="connsiteY19" fmla="*/ 232074 h 4385766"/>
              <a:gd name="connsiteX20" fmla="*/ 2028674 w 3385410"/>
              <a:gd name="connsiteY20" fmla="*/ 159891 h 4385766"/>
              <a:gd name="connsiteX21" fmla="*/ 1919997 w 3385410"/>
              <a:gd name="connsiteY21" fmla="*/ 150252 h 4385766"/>
              <a:gd name="connsiteX22" fmla="*/ 1863476 w 3385410"/>
              <a:gd name="connsiteY22"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94812 w 3385410"/>
              <a:gd name="connsiteY18" fmla="*/ 374949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48787 w 3385410"/>
              <a:gd name="connsiteY17" fmla="*/ 416224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736087 w 3385410"/>
              <a:gd name="connsiteY17" fmla="*/ 374949 h 4385766"/>
              <a:gd name="connsiteX18" fmla="*/ 2640837 w 3385410"/>
              <a:gd name="connsiteY18" fmla="*/ 352724 h 4385766"/>
              <a:gd name="connsiteX19" fmla="*/ 2390012 w 3385410"/>
              <a:gd name="connsiteY19" fmla="*/ 238424 h 4385766"/>
              <a:gd name="connsiteX20" fmla="*/ 2129662 w 3385410"/>
              <a:gd name="connsiteY20" fmla="*/ 232074 h 4385766"/>
              <a:gd name="connsiteX21" fmla="*/ 2028674 w 3385410"/>
              <a:gd name="connsiteY21" fmla="*/ 159891 h 4385766"/>
              <a:gd name="connsiteX22" fmla="*/ 1919997 w 3385410"/>
              <a:gd name="connsiteY22" fmla="*/ 150252 h 4385766"/>
              <a:gd name="connsiteX23" fmla="*/ 1863476 w 3385410"/>
              <a:gd name="connsiteY23"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66262 w 3385410"/>
              <a:gd name="connsiteY17" fmla="*/ 473374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850387 w 3385410"/>
              <a:gd name="connsiteY17" fmla="*/ 501949 h 4385766"/>
              <a:gd name="connsiteX18" fmla="*/ 2736087 w 3385410"/>
              <a:gd name="connsiteY18" fmla="*/ 374949 h 4385766"/>
              <a:gd name="connsiteX19" fmla="*/ 2640837 w 3385410"/>
              <a:gd name="connsiteY19" fmla="*/ 352724 h 4385766"/>
              <a:gd name="connsiteX20" fmla="*/ 2390012 w 3385410"/>
              <a:gd name="connsiteY20" fmla="*/ 238424 h 4385766"/>
              <a:gd name="connsiteX21" fmla="*/ 2129662 w 3385410"/>
              <a:gd name="connsiteY21" fmla="*/ 232074 h 4385766"/>
              <a:gd name="connsiteX22" fmla="*/ 2028674 w 3385410"/>
              <a:gd name="connsiteY22" fmla="*/ 159891 h 4385766"/>
              <a:gd name="connsiteX23" fmla="*/ 1919997 w 3385410"/>
              <a:gd name="connsiteY23" fmla="*/ 150252 h 4385766"/>
              <a:gd name="connsiteX24" fmla="*/ 1863476 w 3385410"/>
              <a:gd name="connsiteY24"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17062 w 3385410"/>
              <a:gd name="connsiteY17" fmla="*/ 549574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61512 w 3385410"/>
              <a:gd name="connsiteY17" fmla="*/ 520999 h 4385766"/>
              <a:gd name="connsiteX18" fmla="*/ 2850387 w 3385410"/>
              <a:gd name="connsiteY18" fmla="*/ 501949 h 4385766"/>
              <a:gd name="connsiteX19" fmla="*/ 2736087 w 3385410"/>
              <a:gd name="connsiteY19" fmla="*/ 374949 h 4385766"/>
              <a:gd name="connsiteX20" fmla="*/ 2640837 w 3385410"/>
              <a:gd name="connsiteY20" fmla="*/ 352724 h 4385766"/>
              <a:gd name="connsiteX21" fmla="*/ 2390012 w 3385410"/>
              <a:gd name="connsiteY21" fmla="*/ 238424 h 4385766"/>
              <a:gd name="connsiteX22" fmla="*/ 2129662 w 3385410"/>
              <a:gd name="connsiteY22" fmla="*/ 232074 h 4385766"/>
              <a:gd name="connsiteX23" fmla="*/ 2028674 w 3385410"/>
              <a:gd name="connsiteY23" fmla="*/ 159891 h 4385766"/>
              <a:gd name="connsiteX24" fmla="*/ 1919997 w 3385410"/>
              <a:gd name="connsiteY24" fmla="*/ 150252 h 4385766"/>
              <a:gd name="connsiteX25" fmla="*/ 1863476 w 3385410"/>
              <a:gd name="connsiteY25"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72637 w 3385410"/>
              <a:gd name="connsiteY17" fmla="*/ 609899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2936112 w 3385410"/>
              <a:gd name="connsiteY17" fmla="*/ 600374 h 4385766"/>
              <a:gd name="connsiteX18" fmla="*/ 2961512 w 3385410"/>
              <a:gd name="connsiteY18" fmla="*/ 520999 h 4385766"/>
              <a:gd name="connsiteX19" fmla="*/ 2850387 w 3385410"/>
              <a:gd name="connsiteY19" fmla="*/ 501949 h 4385766"/>
              <a:gd name="connsiteX20" fmla="*/ 2736087 w 3385410"/>
              <a:gd name="connsiteY20" fmla="*/ 374949 h 4385766"/>
              <a:gd name="connsiteX21" fmla="*/ 2640837 w 3385410"/>
              <a:gd name="connsiteY21" fmla="*/ 352724 h 4385766"/>
              <a:gd name="connsiteX22" fmla="*/ 2390012 w 3385410"/>
              <a:gd name="connsiteY22" fmla="*/ 238424 h 4385766"/>
              <a:gd name="connsiteX23" fmla="*/ 2129662 w 3385410"/>
              <a:gd name="connsiteY23" fmla="*/ 232074 h 4385766"/>
              <a:gd name="connsiteX24" fmla="*/ 2028674 w 3385410"/>
              <a:gd name="connsiteY24" fmla="*/ 159891 h 4385766"/>
              <a:gd name="connsiteX25" fmla="*/ 1919997 w 3385410"/>
              <a:gd name="connsiteY25" fmla="*/ 150252 h 4385766"/>
              <a:gd name="connsiteX26" fmla="*/ 1863476 w 3385410"/>
              <a:gd name="connsiteY26"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21837 w 3385410"/>
              <a:gd name="connsiteY17" fmla="*/ 6606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066287 w 3385410"/>
              <a:gd name="connsiteY17" fmla="*/ 647999 h 4385766"/>
              <a:gd name="connsiteX18" fmla="*/ 2936112 w 3385410"/>
              <a:gd name="connsiteY18" fmla="*/ 600374 h 4385766"/>
              <a:gd name="connsiteX19" fmla="*/ 2961512 w 3385410"/>
              <a:gd name="connsiteY19" fmla="*/ 520999 h 4385766"/>
              <a:gd name="connsiteX20" fmla="*/ 2850387 w 3385410"/>
              <a:gd name="connsiteY20" fmla="*/ 501949 h 4385766"/>
              <a:gd name="connsiteX21" fmla="*/ 2736087 w 3385410"/>
              <a:gd name="connsiteY21" fmla="*/ 374949 h 4385766"/>
              <a:gd name="connsiteX22" fmla="*/ 2640837 w 3385410"/>
              <a:gd name="connsiteY22" fmla="*/ 352724 h 4385766"/>
              <a:gd name="connsiteX23" fmla="*/ 2390012 w 3385410"/>
              <a:gd name="connsiteY23" fmla="*/ 238424 h 4385766"/>
              <a:gd name="connsiteX24" fmla="*/ 2129662 w 3385410"/>
              <a:gd name="connsiteY24" fmla="*/ 232074 h 4385766"/>
              <a:gd name="connsiteX25" fmla="*/ 2028674 w 3385410"/>
              <a:gd name="connsiteY25" fmla="*/ 159891 h 4385766"/>
              <a:gd name="connsiteX26" fmla="*/ 1919997 w 3385410"/>
              <a:gd name="connsiteY26" fmla="*/ 150252 h 4385766"/>
              <a:gd name="connsiteX27" fmla="*/ 1863476 w 3385410"/>
              <a:gd name="connsiteY27"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42487 w 3385410"/>
              <a:gd name="connsiteY17" fmla="*/ 698799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123437 w 3385410"/>
              <a:gd name="connsiteY17" fmla="*/ 721024 h 4385766"/>
              <a:gd name="connsiteX18" fmla="*/ 3066287 w 3385410"/>
              <a:gd name="connsiteY18" fmla="*/ 647999 h 4385766"/>
              <a:gd name="connsiteX19" fmla="*/ 2936112 w 3385410"/>
              <a:gd name="connsiteY19" fmla="*/ 600374 h 4385766"/>
              <a:gd name="connsiteX20" fmla="*/ 2961512 w 3385410"/>
              <a:gd name="connsiteY20" fmla="*/ 520999 h 4385766"/>
              <a:gd name="connsiteX21" fmla="*/ 2850387 w 3385410"/>
              <a:gd name="connsiteY21" fmla="*/ 501949 h 4385766"/>
              <a:gd name="connsiteX22" fmla="*/ 2736087 w 3385410"/>
              <a:gd name="connsiteY22" fmla="*/ 374949 h 4385766"/>
              <a:gd name="connsiteX23" fmla="*/ 2640837 w 3385410"/>
              <a:gd name="connsiteY23" fmla="*/ 352724 h 4385766"/>
              <a:gd name="connsiteX24" fmla="*/ 2390012 w 3385410"/>
              <a:gd name="connsiteY24" fmla="*/ 238424 h 4385766"/>
              <a:gd name="connsiteX25" fmla="*/ 2129662 w 3385410"/>
              <a:gd name="connsiteY25" fmla="*/ 232074 h 4385766"/>
              <a:gd name="connsiteX26" fmla="*/ 2028674 w 3385410"/>
              <a:gd name="connsiteY26" fmla="*/ 159891 h 4385766"/>
              <a:gd name="connsiteX27" fmla="*/ 1919997 w 3385410"/>
              <a:gd name="connsiteY27" fmla="*/ 150252 h 4385766"/>
              <a:gd name="connsiteX28" fmla="*/ 1863476 w 3385410"/>
              <a:gd name="connsiteY28"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37737 w 3385410"/>
              <a:gd name="connsiteY17" fmla="*/ 800399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221862 w 3385410"/>
              <a:gd name="connsiteY17" fmla="*/ 759124 h 4385766"/>
              <a:gd name="connsiteX18" fmla="*/ 3123437 w 3385410"/>
              <a:gd name="connsiteY18" fmla="*/ 721024 h 4385766"/>
              <a:gd name="connsiteX19" fmla="*/ 3066287 w 3385410"/>
              <a:gd name="connsiteY19" fmla="*/ 647999 h 4385766"/>
              <a:gd name="connsiteX20" fmla="*/ 2936112 w 3385410"/>
              <a:gd name="connsiteY20" fmla="*/ 600374 h 4385766"/>
              <a:gd name="connsiteX21" fmla="*/ 2961512 w 3385410"/>
              <a:gd name="connsiteY21" fmla="*/ 520999 h 4385766"/>
              <a:gd name="connsiteX22" fmla="*/ 2850387 w 3385410"/>
              <a:gd name="connsiteY22" fmla="*/ 501949 h 4385766"/>
              <a:gd name="connsiteX23" fmla="*/ 2736087 w 3385410"/>
              <a:gd name="connsiteY23" fmla="*/ 374949 h 4385766"/>
              <a:gd name="connsiteX24" fmla="*/ 2640837 w 3385410"/>
              <a:gd name="connsiteY24" fmla="*/ 352724 h 4385766"/>
              <a:gd name="connsiteX25" fmla="*/ 2390012 w 3385410"/>
              <a:gd name="connsiteY25" fmla="*/ 238424 h 4385766"/>
              <a:gd name="connsiteX26" fmla="*/ 2129662 w 3385410"/>
              <a:gd name="connsiteY26" fmla="*/ 232074 h 4385766"/>
              <a:gd name="connsiteX27" fmla="*/ 2028674 w 3385410"/>
              <a:gd name="connsiteY27" fmla="*/ 159891 h 4385766"/>
              <a:gd name="connsiteX28" fmla="*/ 1919997 w 3385410"/>
              <a:gd name="connsiteY28" fmla="*/ 150252 h 4385766"/>
              <a:gd name="connsiteX29" fmla="*/ 1863476 w 3385410"/>
              <a:gd name="connsiteY29"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36112 w 3385410"/>
              <a:gd name="connsiteY21" fmla="*/ 60037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66287 w 3385410"/>
              <a:gd name="connsiteY20" fmla="*/ 647999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61512 w 3385410"/>
              <a:gd name="connsiteY22" fmla="*/ 520999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0012 w 3385410"/>
              <a:gd name="connsiteY26" fmla="*/ 238424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19997 w 3385410"/>
              <a:gd name="connsiteY29" fmla="*/ 150252 h 4385766"/>
              <a:gd name="connsiteX30" fmla="*/ 1863476 w 3385410"/>
              <a:gd name="connsiteY30" fmla="*/ 5548 h 4385766"/>
              <a:gd name="connsiteX0" fmla="*/ 1863476 w 3385410"/>
              <a:gd name="connsiteY0" fmla="*/ 5548 h 4385766"/>
              <a:gd name="connsiteX1" fmla="*/ 1779987 w 3385410"/>
              <a:gd name="connsiteY1" fmla="*/ 0 h 4385766"/>
              <a:gd name="connsiteX2" fmla="*/ 1482183 w 3385410"/>
              <a:gd name="connsiteY2" fmla="*/ 437415 h 4385766"/>
              <a:gd name="connsiteX3" fmla="*/ 291336 w 3385410"/>
              <a:gd name="connsiteY3" fmla="*/ 1011573 h 4385766"/>
              <a:gd name="connsiteX4" fmla="*/ 25522 w 3385410"/>
              <a:gd name="connsiteY4" fmla="*/ 1575099 h 4385766"/>
              <a:gd name="connsiteX5" fmla="*/ 174378 w 3385410"/>
              <a:gd name="connsiteY5" fmla="*/ 2563927 h 4385766"/>
              <a:gd name="connsiteX6" fmla="*/ 461457 w 3385410"/>
              <a:gd name="connsiteY6" fmla="*/ 3106187 h 4385766"/>
              <a:gd name="connsiteX7" fmla="*/ 563503 w 3385410"/>
              <a:gd name="connsiteY7" fmla="*/ 4356143 h 4385766"/>
              <a:gd name="connsiteX8" fmla="*/ 631023 w 3385410"/>
              <a:gd name="connsiteY8" fmla="*/ 4263215 h 4385766"/>
              <a:gd name="connsiteX9" fmla="*/ 694604 w 3385410"/>
              <a:gd name="connsiteY9" fmla="*/ 4220086 h 4385766"/>
              <a:gd name="connsiteX10" fmla="*/ 755880 w 3385410"/>
              <a:gd name="connsiteY10" fmla="*/ 4274232 h 4385766"/>
              <a:gd name="connsiteX11" fmla="*/ 726503 w 3385410"/>
              <a:gd name="connsiteY11" fmla="*/ 4385766 h 4385766"/>
              <a:gd name="connsiteX12" fmla="*/ 1343959 w 3385410"/>
              <a:gd name="connsiteY12" fmla="*/ 4031220 h 4385766"/>
              <a:gd name="connsiteX13" fmla="*/ 1641671 w 3385410"/>
              <a:gd name="connsiteY13" fmla="*/ 3467694 h 4385766"/>
              <a:gd name="connsiteX14" fmla="*/ 2003178 w 3385410"/>
              <a:gd name="connsiteY14" fmla="*/ 2627722 h 4385766"/>
              <a:gd name="connsiteX15" fmla="*/ 2449745 w 3385410"/>
              <a:gd name="connsiteY15" fmla="*/ 1830280 h 4385766"/>
              <a:gd name="connsiteX16" fmla="*/ 3385410 w 3385410"/>
              <a:gd name="connsiteY16" fmla="*/ 894615 h 4385766"/>
              <a:gd name="connsiteX17" fmla="*/ 3310762 w 3385410"/>
              <a:gd name="connsiteY17" fmla="*/ 835324 h 4385766"/>
              <a:gd name="connsiteX18" fmla="*/ 3221862 w 3385410"/>
              <a:gd name="connsiteY18" fmla="*/ 759124 h 4385766"/>
              <a:gd name="connsiteX19" fmla="*/ 3123437 w 3385410"/>
              <a:gd name="connsiteY19" fmla="*/ 721024 h 4385766"/>
              <a:gd name="connsiteX20" fmla="*/ 3059937 w 3385410"/>
              <a:gd name="connsiteY20" fmla="*/ 651174 h 4385766"/>
              <a:gd name="connsiteX21" fmla="*/ 2948812 w 3385410"/>
              <a:gd name="connsiteY21" fmla="*/ 606724 h 4385766"/>
              <a:gd name="connsiteX22" fmla="*/ 2971037 w 3385410"/>
              <a:gd name="connsiteY22" fmla="*/ 524174 h 4385766"/>
              <a:gd name="connsiteX23" fmla="*/ 2850387 w 3385410"/>
              <a:gd name="connsiteY23" fmla="*/ 501949 h 4385766"/>
              <a:gd name="connsiteX24" fmla="*/ 2736087 w 3385410"/>
              <a:gd name="connsiteY24" fmla="*/ 374949 h 4385766"/>
              <a:gd name="connsiteX25" fmla="*/ 2640837 w 3385410"/>
              <a:gd name="connsiteY25" fmla="*/ 352724 h 4385766"/>
              <a:gd name="connsiteX26" fmla="*/ 2393187 w 3385410"/>
              <a:gd name="connsiteY26" fmla="*/ 241599 h 4385766"/>
              <a:gd name="connsiteX27" fmla="*/ 2129662 w 3385410"/>
              <a:gd name="connsiteY27" fmla="*/ 232074 h 4385766"/>
              <a:gd name="connsiteX28" fmla="*/ 2028674 w 3385410"/>
              <a:gd name="connsiteY28" fmla="*/ 159891 h 4385766"/>
              <a:gd name="connsiteX29" fmla="*/ 1929522 w 3385410"/>
              <a:gd name="connsiteY29" fmla="*/ 159777 h 4385766"/>
              <a:gd name="connsiteX30" fmla="*/ 1863476 w 3385410"/>
              <a:gd name="connsiteY30" fmla="*/ 5548 h 43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5410" h="4385766">
                <a:moveTo>
                  <a:pt x="1863476" y="5548"/>
                </a:moveTo>
                <a:lnTo>
                  <a:pt x="1779987" y="0"/>
                </a:lnTo>
                <a:cubicBezTo>
                  <a:pt x="1716438" y="71978"/>
                  <a:pt x="1730291" y="268820"/>
                  <a:pt x="1482183" y="437415"/>
                </a:cubicBezTo>
                <a:cubicBezTo>
                  <a:pt x="1234075" y="606010"/>
                  <a:pt x="379941" y="823731"/>
                  <a:pt x="291336" y="1011573"/>
                </a:cubicBezTo>
                <a:lnTo>
                  <a:pt x="25522" y="1575099"/>
                </a:lnTo>
                <a:cubicBezTo>
                  <a:pt x="-63083" y="1762941"/>
                  <a:pt x="101722" y="2308746"/>
                  <a:pt x="174378" y="2563927"/>
                </a:cubicBezTo>
                <a:cubicBezTo>
                  <a:pt x="270071" y="2744680"/>
                  <a:pt x="396603" y="2807484"/>
                  <a:pt x="461457" y="3106187"/>
                </a:cubicBezTo>
                <a:cubicBezTo>
                  <a:pt x="526311" y="3404890"/>
                  <a:pt x="535242" y="4163305"/>
                  <a:pt x="563503" y="4356143"/>
                </a:cubicBezTo>
                <a:lnTo>
                  <a:pt x="631023" y="4263215"/>
                </a:lnTo>
                <a:lnTo>
                  <a:pt x="694604" y="4220086"/>
                </a:lnTo>
                <a:lnTo>
                  <a:pt x="755880" y="4274232"/>
                </a:lnTo>
                <a:lnTo>
                  <a:pt x="726503" y="4385766"/>
                </a:lnTo>
                <a:cubicBezTo>
                  <a:pt x="825740" y="4342204"/>
                  <a:pt x="1191431" y="4184232"/>
                  <a:pt x="1343959" y="4031220"/>
                </a:cubicBezTo>
                <a:cubicBezTo>
                  <a:pt x="1496487" y="3878208"/>
                  <a:pt x="1531801" y="3701610"/>
                  <a:pt x="1641671" y="3467694"/>
                </a:cubicBezTo>
                <a:lnTo>
                  <a:pt x="2003178" y="2627722"/>
                </a:lnTo>
                <a:cubicBezTo>
                  <a:pt x="2137857" y="2354820"/>
                  <a:pt x="2219373" y="2119131"/>
                  <a:pt x="2449745" y="1830280"/>
                </a:cubicBezTo>
                <a:cubicBezTo>
                  <a:pt x="2680117" y="1541429"/>
                  <a:pt x="3241907" y="1060441"/>
                  <a:pt x="3385410" y="894615"/>
                </a:cubicBezTo>
                <a:lnTo>
                  <a:pt x="3310762" y="835324"/>
                </a:lnTo>
                <a:lnTo>
                  <a:pt x="3221862" y="759124"/>
                </a:lnTo>
                <a:lnTo>
                  <a:pt x="3123437" y="721024"/>
                </a:lnTo>
                <a:lnTo>
                  <a:pt x="3059937" y="651174"/>
                </a:lnTo>
                <a:cubicBezTo>
                  <a:pt x="3030833" y="632124"/>
                  <a:pt x="2963629" y="627891"/>
                  <a:pt x="2948812" y="606724"/>
                </a:cubicBezTo>
                <a:cubicBezTo>
                  <a:pt x="2933995" y="585557"/>
                  <a:pt x="2987441" y="541637"/>
                  <a:pt x="2971037" y="524174"/>
                </a:cubicBezTo>
                <a:cubicBezTo>
                  <a:pt x="2954633" y="506712"/>
                  <a:pt x="2889545" y="526820"/>
                  <a:pt x="2850387" y="501949"/>
                </a:cubicBezTo>
                <a:cubicBezTo>
                  <a:pt x="2811229" y="477078"/>
                  <a:pt x="2774187" y="417282"/>
                  <a:pt x="2736087" y="374949"/>
                </a:cubicBezTo>
                <a:lnTo>
                  <a:pt x="2640837" y="352724"/>
                </a:lnTo>
                <a:cubicBezTo>
                  <a:pt x="2583158" y="329970"/>
                  <a:pt x="2478383" y="261707"/>
                  <a:pt x="2393187" y="241599"/>
                </a:cubicBezTo>
                <a:cubicBezTo>
                  <a:pt x="2307991" y="221491"/>
                  <a:pt x="2189885" y="245163"/>
                  <a:pt x="2129662" y="232074"/>
                </a:cubicBezTo>
                <a:lnTo>
                  <a:pt x="2028674" y="159891"/>
                </a:lnTo>
                <a:lnTo>
                  <a:pt x="1929522" y="159777"/>
                </a:lnTo>
                <a:lnTo>
                  <a:pt x="1863476" y="5548"/>
                </a:lnTo>
                <a:close/>
              </a:path>
            </a:pathLst>
          </a:custGeom>
          <a:solidFill>
            <a:srgbClr val="C00000">
              <a:alpha val="50980"/>
            </a:srgbClr>
          </a:solidFill>
          <a:ln>
            <a:solidFill>
              <a:srgbClr val="C00000">
                <a:alpha val="6902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852233" y="7993338"/>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1423835" y="820837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717176" y="7612751"/>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1653929" y="782779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1068821" y="7227066"/>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1864615" y="743174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1928959" y="7076176"/>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2256595" y="736132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1816821" y="7530247"/>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2345902" y="767863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322165" y="8942757"/>
            <a:ext cx="1493309" cy="369332"/>
          </a:xfrm>
          <a:prstGeom prst="rect">
            <a:avLst/>
          </a:prstGeom>
          <a:noFill/>
        </p:spPr>
        <p:txBody>
          <a:bodyPr wrap="square" rtlCol="0">
            <a:spAutoFit/>
          </a:bodyPr>
          <a:lstStyle/>
          <a:p>
            <a:pPr algn="ctr"/>
            <a:r>
              <a:rPr lang="en-US" b="1" cap="all" spc="120" dirty="0"/>
              <a:t>Philistia</a:t>
            </a:r>
          </a:p>
        </p:txBody>
      </p:sp>
      <p:sp>
        <p:nvSpPr>
          <p:cNvPr id="50" name="TextBox 49">
            <a:extLst>
              <a:ext uri="{FF2B5EF4-FFF2-40B4-BE49-F238E27FC236}">
                <a16:creationId xmlns:a16="http://schemas.microsoft.com/office/drawing/2014/main" id="{EFB0DD49-5FFA-47C6-85F7-525473C39219}"/>
              </a:ext>
            </a:extLst>
          </p:cNvPr>
          <p:cNvSpPr txBox="1"/>
          <p:nvPr/>
        </p:nvSpPr>
        <p:spPr>
          <a:xfrm>
            <a:off x="3217404" y="10495587"/>
            <a:ext cx="1092421" cy="369332"/>
          </a:xfrm>
          <a:prstGeom prst="rect">
            <a:avLst/>
          </a:prstGeom>
          <a:noFill/>
        </p:spPr>
        <p:txBody>
          <a:bodyPr wrap="square" rtlCol="0">
            <a:spAutoFit/>
          </a:bodyPr>
          <a:lstStyle/>
          <a:p>
            <a:pPr algn="ctr"/>
            <a:r>
              <a:rPr lang="en-US" b="1" cap="all" spc="300" dirty="0"/>
              <a:t>Edom</a:t>
            </a:r>
          </a:p>
        </p:txBody>
      </p:sp>
      <p:sp>
        <p:nvSpPr>
          <p:cNvPr id="51" name="TextBox 50">
            <a:extLst>
              <a:ext uri="{FF2B5EF4-FFF2-40B4-BE49-F238E27FC236}">
                <a16:creationId xmlns:a16="http://schemas.microsoft.com/office/drawing/2014/main" id="{8FF579C4-D083-4C98-A3C4-577F41060EFA}"/>
              </a:ext>
            </a:extLst>
          </p:cNvPr>
          <p:cNvSpPr txBox="1"/>
          <p:nvPr/>
        </p:nvSpPr>
        <p:spPr>
          <a:xfrm>
            <a:off x="4159888" y="10059888"/>
            <a:ext cx="882494" cy="338554"/>
          </a:xfrm>
          <a:prstGeom prst="rect">
            <a:avLst/>
          </a:prstGeom>
          <a:noFill/>
        </p:spPr>
        <p:txBody>
          <a:bodyPr wrap="square" rtlCol="0">
            <a:spAutoFit/>
          </a:bodyPr>
          <a:lstStyle/>
          <a:p>
            <a:r>
              <a:rPr lang="en-US" sz="1600" b="1" dirty="0" err="1"/>
              <a:t>Bozrah</a:t>
            </a:r>
            <a:r>
              <a:rPr lang="en-US" sz="1600" b="1" dirty="0"/>
              <a:t>?</a:t>
            </a:r>
          </a:p>
        </p:txBody>
      </p:sp>
      <p:sp>
        <p:nvSpPr>
          <p:cNvPr id="52" name="Oval 51">
            <a:extLst>
              <a:ext uri="{FF2B5EF4-FFF2-40B4-BE49-F238E27FC236}">
                <a16:creationId xmlns:a16="http://schemas.microsoft.com/office/drawing/2014/main" id="{CBED627A-A3EC-4D77-8DCD-ED215ADCE153}"/>
              </a:ext>
            </a:extLst>
          </p:cNvPr>
          <p:cNvSpPr/>
          <p:nvPr/>
        </p:nvSpPr>
        <p:spPr>
          <a:xfrm>
            <a:off x="4173959" y="1005988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01732738-3D66-4CEC-8E12-E0DB89C8FABE}"/>
              </a:ext>
            </a:extLst>
          </p:cNvPr>
          <p:cNvSpPr/>
          <p:nvPr/>
        </p:nvSpPr>
        <p:spPr>
          <a:xfrm>
            <a:off x="3762454" y="8295341"/>
            <a:ext cx="2106813" cy="2008094"/>
          </a:xfrm>
          <a:custGeom>
            <a:avLst/>
            <a:gdLst>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2211 w 2109694"/>
              <a:gd name="connsiteY49" fmla="*/ 145228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37458 w 2109694"/>
              <a:gd name="connsiteY32" fmla="*/ 418353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19623 w 2109694"/>
              <a:gd name="connsiteY0" fmla="*/ 2008094 h 2008094"/>
              <a:gd name="connsiteX1" fmla="*/ 2043952 w 2109694"/>
              <a:gd name="connsiteY1" fmla="*/ 1272988 h 2008094"/>
              <a:gd name="connsiteX2" fmla="*/ 2109694 w 2109694"/>
              <a:gd name="connsiteY2" fmla="*/ 209177 h 2008094"/>
              <a:gd name="connsiteX3" fmla="*/ 1906494 w 2109694"/>
              <a:gd name="connsiteY3" fmla="*/ 209177 h 2008094"/>
              <a:gd name="connsiteX4" fmla="*/ 1816847 w 2109694"/>
              <a:gd name="connsiteY4" fmla="*/ 131483 h 2008094"/>
              <a:gd name="connsiteX5" fmla="*/ 1745129 w 2109694"/>
              <a:gd name="connsiteY5" fmla="*/ 137459 h 2008094"/>
              <a:gd name="connsiteX6" fmla="*/ 1625600 w 2109694"/>
              <a:gd name="connsiteY6" fmla="*/ 251012 h 2008094"/>
              <a:gd name="connsiteX7" fmla="*/ 1529976 w 2109694"/>
              <a:gd name="connsiteY7" fmla="*/ 251012 h 2008094"/>
              <a:gd name="connsiteX8" fmla="*/ 1494117 w 2109694"/>
              <a:gd name="connsiteY8" fmla="*/ 215153 h 2008094"/>
              <a:gd name="connsiteX9" fmla="*/ 1446305 w 2109694"/>
              <a:gd name="connsiteY9" fmla="*/ 233083 h 2008094"/>
              <a:gd name="connsiteX10" fmla="*/ 1398494 w 2109694"/>
              <a:gd name="connsiteY10" fmla="*/ 167341 h 2008094"/>
              <a:gd name="connsiteX11" fmla="*/ 1255058 w 2109694"/>
              <a:gd name="connsiteY11" fmla="*/ 137459 h 2008094"/>
              <a:gd name="connsiteX12" fmla="*/ 1165411 w 2109694"/>
              <a:gd name="connsiteY12" fmla="*/ 179294 h 2008094"/>
              <a:gd name="connsiteX13" fmla="*/ 1004047 w 2109694"/>
              <a:gd name="connsiteY13" fmla="*/ 65741 h 2008094"/>
              <a:gd name="connsiteX14" fmla="*/ 920376 w 2109694"/>
              <a:gd name="connsiteY14" fmla="*/ 59765 h 2008094"/>
              <a:gd name="connsiteX15" fmla="*/ 848658 w 2109694"/>
              <a:gd name="connsiteY15" fmla="*/ 29883 h 2008094"/>
              <a:gd name="connsiteX16" fmla="*/ 711200 w 2109694"/>
              <a:gd name="connsiteY16" fmla="*/ 35859 h 2008094"/>
              <a:gd name="connsiteX17" fmla="*/ 621552 w 2109694"/>
              <a:gd name="connsiteY17" fmla="*/ 77694 h 2008094"/>
              <a:gd name="connsiteX18" fmla="*/ 537882 w 2109694"/>
              <a:gd name="connsiteY18" fmla="*/ 65741 h 2008094"/>
              <a:gd name="connsiteX19" fmla="*/ 364564 w 2109694"/>
              <a:gd name="connsiteY19" fmla="*/ 0 h 2008094"/>
              <a:gd name="connsiteX20" fmla="*/ 358588 w 2109694"/>
              <a:gd name="connsiteY20" fmla="*/ 53788 h 2008094"/>
              <a:gd name="connsiteX21" fmla="*/ 358588 w 2109694"/>
              <a:gd name="connsiteY21" fmla="*/ 131483 h 2008094"/>
              <a:gd name="connsiteX22" fmla="*/ 334682 w 2109694"/>
              <a:gd name="connsiteY22" fmla="*/ 173318 h 2008094"/>
              <a:gd name="connsiteX23" fmla="*/ 298823 w 2109694"/>
              <a:gd name="connsiteY23" fmla="*/ 209177 h 2008094"/>
              <a:gd name="connsiteX24" fmla="*/ 322729 w 2109694"/>
              <a:gd name="connsiteY24" fmla="*/ 239059 h 2008094"/>
              <a:gd name="connsiteX25" fmla="*/ 322729 w 2109694"/>
              <a:gd name="connsiteY25" fmla="*/ 292847 h 2008094"/>
              <a:gd name="connsiteX26" fmla="*/ 310776 w 2109694"/>
              <a:gd name="connsiteY26" fmla="*/ 334683 h 2008094"/>
              <a:gd name="connsiteX27" fmla="*/ 274917 w 2109694"/>
              <a:gd name="connsiteY27" fmla="*/ 436283 h 2008094"/>
              <a:gd name="connsiteX28" fmla="*/ 221129 w 2109694"/>
              <a:gd name="connsiteY28" fmla="*/ 472141 h 2008094"/>
              <a:gd name="connsiteX29" fmla="*/ 185270 w 2109694"/>
              <a:gd name="connsiteY29" fmla="*/ 430306 h 2008094"/>
              <a:gd name="connsiteX30" fmla="*/ 197223 w 2109694"/>
              <a:gd name="connsiteY30" fmla="*/ 358588 h 2008094"/>
              <a:gd name="connsiteX31" fmla="*/ 191247 w 2109694"/>
              <a:gd name="connsiteY31" fmla="*/ 322730 h 2008094"/>
              <a:gd name="connsiteX32" fmla="*/ 118408 w 2109694"/>
              <a:gd name="connsiteY32" fmla="*/ 459628 h 2008094"/>
              <a:gd name="connsiteX33" fmla="*/ 0 w 2109694"/>
              <a:gd name="connsiteY33" fmla="*/ 573741 h 2008094"/>
              <a:gd name="connsiteX34" fmla="*/ 65741 w 2109694"/>
              <a:gd name="connsiteY34" fmla="*/ 669365 h 2008094"/>
              <a:gd name="connsiteX35" fmla="*/ 119529 w 2109694"/>
              <a:gd name="connsiteY35" fmla="*/ 735106 h 2008094"/>
              <a:gd name="connsiteX36" fmla="*/ 221129 w 2109694"/>
              <a:gd name="connsiteY36" fmla="*/ 717177 h 2008094"/>
              <a:gd name="connsiteX37" fmla="*/ 256988 w 2109694"/>
              <a:gd name="connsiteY37" fmla="*/ 818777 h 2008094"/>
              <a:gd name="connsiteX38" fmla="*/ 221129 w 2109694"/>
              <a:gd name="connsiteY38" fmla="*/ 890494 h 2008094"/>
              <a:gd name="connsiteX39" fmla="*/ 197223 w 2109694"/>
              <a:gd name="connsiteY39" fmla="*/ 950259 h 2008094"/>
              <a:gd name="connsiteX40" fmla="*/ 233082 w 2109694"/>
              <a:gd name="connsiteY40" fmla="*/ 980141 h 2008094"/>
              <a:gd name="connsiteX41" fmla="*/ 197223 w 2109694"/>
              <a:gd name="connsiteY41" fmla="*/ 1039906 h 2008094"/>
              <a:gd name="connsiteX42" fmla="*/ 101600 w 2109694"/>
              <a:gd name="connsiteY42" fmla="*/ 1099671 h 2008094"/>
              <a:gd name="connsiteX43" fmla="*/ 161364 w 2109694"/>
              <a:gd name="connsiteY43" fmla="*/ 1249083 h 2008094"/>
              <a:gd name="connsiteX44" fmla="*/ 262964 w 2109694"/>
              <a:gd name="connsiteY44" fmla="*/ 1243106 h 2008094"/>
              <a:gd name="connsiteX45" fmla="*/ 346635 w 2109694"/>
              <a:gd name="connsiteY45" fmla="*/ 1320800 h 2008094"/>
              <a:gd name="connsiteX46" fmla="*/ 591670 w 2109694"/>
              <a:gd name="connsiteY46" fmla="*/ 1326777 h 2008094"/>
              <a:gd name="connsiteX47" fmla="*/ 711200 w 2109694"/>
              <a:gd name="connsiteY47" fmla="*/ 1362635 h 2008094"/>
              <a:gd name="connsiteX48" fmla="*/ 854635 w 2109694"/>
              <a:gd name="connsiteY48" fmla="*/ 1440330 h 2008094"/>
              <a:gd name="connsiteX49" fmla="*/ 965386 w 2109694"/>
              <a:gd name="connsiteY49" fmla="*/ 1471333 h 2008094"/>
              <a:gd name="connsiteX50" fmla="*/ 1045882 w 2109694"/>
              <a:gd name="connsiteY50" fmla="*/ 1553883 h 2008094"/>
              <a:gd name="connsiteX51" fmla="*/ 1111623 w 2109694"/>
              <a:gd name="connsiteY51" fmla="*/ 1613647 h 2008094"/>
              <a:gd name="connsiteX52" fmla="*/ 1207247 w 2109694"/>
              <a:gd name="connsiteY52" fmla="*/ 1607671 h 2008094"/>
              <a:gd name="connsiteX53" fmla="*/ 1201270 w 2109694"/>
              <a:gd name="connsiteY53" fmla="*/ 1703294 h 2008094"/>
              <a:gd name="connsiteX54" fmla="*/ 1278964 w 2109694"/>
              <a:gd name="connsiteY54" fmla="*/ 1733177 h 2008094"/>
              <a:gd name="connsiteX55" fmla="*/ 1344705 w 2109694"/>
              <a:gd name="connsiteY55" fmla="*/ 1822824 h 2008094"/>
              <a:gd name="connsiteX56" fmla="*/ 1446305 w 2109694"/>
              <a:gd name="connsiteY56" fmla="*/ 1828800 h 2008094"/>
              <a:gd name="connsiteX57" fmla="*/ 1619623 w 2109694"/>
              <a:gd name="connsiteY57" fmla="*/ 2008094 h 2008094"/>
              <a:gd name="connsiteX0" fmla="*/ 1620570 w 2110641"/>
              <a:gd name="connsiteY0" fmla="*/ 2008094 h 2008094"/>
              <a:gd name="connsiteX1" fmla="*/ 2044899 w 2110641"/>
              <a:gd name="connsiteY1" fmla="*/ 1272988 h 2008094"/>
              <a:gd name="connsiteX2" fmla="*/ 2110641 w 2110641"/>
              <a:gd name="connsiteY2" fmla="*/ 209177 h 2008094"/>
              <a:gd name="connsiteX3" fmla="*/ 1907441 w 2110641"/>
              <a:gd name="connsiteY3" fmla="*/ 209177 h 2008094"/>
              <a:gd name="connsiteX4" fmla="*/ 1817794 w 2110641"/>
              <a:gd name="connsiteY4" fmla="*/ 131483 h 2008094"/>
              <a:gd name="connsiteX5" fmla="*/ 1746076 w 2110641"/>
              <a:gd name="connsiteY5" fmla="*/ 137459 h 2008094"/>
              <a:gd name="connsiteX6" fmla="*/ 1626547 w 2110641"/>
              <a:gd name="connsiteY6" fmla="*/ 251012 h 2008094"/>
              <a:gd name="connsiteX7" fmla="*/ 1530923 w 2110641"/>
              <a:gd name="connsiteY7" fmla="*/ 251012 h 2008094"/>
              <a:gd name="connsiteX8" fmla="*/ 1495064 w 2110641"/>
              <a:gd name="connsiteY8" fmla="*/ 215153 h 2008094"/>
              <a:gd name="connsiteX9" fmla="*/ 1447252 w 2110641"/>
              <a:gd name="connsiteY9" fmla="*/ 233083 h 2008094"/>
              <a:gd name="connsiteX10" fmla="*/ 1399441 w 2110641"/>
              <a:gd name="connsiteY10" fmla="*/ 167341 h 2008094"/>
              <a:gd name="connsiteX11" fmla="*/ 1256005 w 2110641"/>
              <a:gd name="connsiteY11" fmla="*/ 137459 h 2008094"/>
              <a:gd name="connsiteX12" fmla="*/ 1166358 w 2110641"/>
              <a:gd name="connsiteY12" fmla="*/ 179294 h 2008094"/>
              <a:gd name="connsiteX13" fmla="*/ 1004994 w 2110641"/>
              <a:gd name="connsiteY13" fmla="*/ 65741 h 2008094"/>
              <a:gd name="connsiteX14" fmla="*/ 921323 w 2110641"/>
              <a:gd name="connsiteY14" fmla="*/ 59765 h 2008094"/>
              <a:gd name="connsiteX15" fmla="*/ 849605 w 2110641"/>
              <a:gd name="connsiteY15" fmla="*/ 29883 h 2008094"/>
              <a:gd name="connsiteX16" fmla="*/ 712147 w 2110641"/>
              <a:gd name="connsiteY16" fmla="*/ 35859 h 2008094"/>
              <a:gd name="connsiteX17" fmla="*/ 622499 w 2110641"/>
              <a:gd name="connsiteY17" fmla="*/ 77694 h 2008094"/>
              <a:gd name="connsiteX18" fmla="*/ 538829 w 2110641"/>
              <a:gd name="connsiteY18" fmla="*/ 65741 h 2008094"/>
              <a:gd name="connsiteX19" fmla="*/ 365511 w 2110641"/>
              <a:gd name="connsiteY19" fmla="*/ 0 h 2008094"/>
              <a:gd name="connsiteX20" fmla="*/ 359535 w 2110641"/>
              <a:gd name="connsiteY20" fmla="*/ 53788 h 2008094"/>
              <a:gd name="connsiteX21" fmla="*/ 359535 w 2110641"/>
              <a:gd name="connsiteY21" fmla="*/ 131483 h 2008094"/>
              <a:gd name="connsiteX22" fmla="*/ 335629 w 2110641"/>
              <a:gd name="connsiteY22" fmla="*/ 173318 h 2008094"/>
              <a:gd name="connsiteX23" fmla="*/ 299770 w 2110641"/>
              <a:gd name="connsiteY23" fmla="*/ 209177 h 2008094"/>
              <a:gd name="connsiteX24" fmla="*/ 323676 w 2110641"/>
              <a:gd name="connsiteY24" fmla="*/ 239059 h 2008094"/>
              <a:gd name="connsiteX25" fmla="*/ 323676 w 2110641"/>
              <a:gd name="connsiteY25" fmla="*/ 292847 h 2008094"/>
              <a:gd name="connsiteX26" fmla="*/ 311723 w 2110641"/>
              <a:gd name="connsiteY26" fmla="*/ 334683 h 2008094"/>
              <a:gd name="connsiteX27" fmla="*/ 275864 w 2110641"/>
              <a:gd name="connsiteY27" fmla="*/ 436283 h 2008094"/>
              <a:gd name="connsiteX28" fmla="*/ 222076 w 2110641"/>
              <a:gd name="connsiteY28" fmla="*/ 472141 h 2008094"/>
              <a:gd name="connsiteX29" fmla="*/ 186217 w 2110641"/>
              <a:gd name="connsiteY29" fmla="*/ 430306 h 2008094"/>
              <a:gd name="connsiteX30" fmla="*/ 198170 w 2110641"/>
              <a:gd name="connsiteY30" fmla="*/ 358588 h 2008094"/>
              <a:gd name="connsiteX31" fmla="*/ 192194 w 2110641"/>
              <a:gd name="connsiteY31" fmla="*/ 322730 h 2008094"/>
              <a:gd name="connsiteX32" fmla="*/ 119355 w 2110641"/>
              <a:gd name="connsiteY32" fmla="*/ 459628 h 2008094"/>
              <a:gd name="connsiteX33" fmla="*/ 947 w 2110641"/>
              <a:gd name="connsiteY33" fmla="*/ 573741 h 2008094"/>
              <a:gd name="connsiteX34" fmla="*/ 66688 w 2110641"/>
              <a:gd name="connsiteY34" fmla="*/ 669365 h 2008094"/>
              <a:gd name="connsiteX35" fmla="*/ 120476 w 2110641"/>
              <a:gd name="connsiteY35" fmla="*/ 735106 h 2008094"/>
              <a:gd name="connsiteX36" fmla="*/ 222076 w 2110641"/>
              <a:gd name="connsiteY36" fmla="*/ 717177 h 2008094"/>
              <a:gd name="connsiteX37" fmla="*/ 257935 w 2110641"/>
              <a:gd name="connsiteY37" fmla="*/ 818777 h 2008094"/>
              <a:gd name="connsiteX38" fmla="*/ 222076 w 2110641"/>
              <a:gd name="connsiteY38" fmla="*/ 890494 h 2008094"/>
              <a:gd name="connsiteX39" fmla="*/ 198170 w 2110641"/>
              <a:gd name="connsiteY39" fmla="*/ 950259 h 2008094"/>
              <a:gd name="connsiteX40" fmla="*/ 234029 w 2110641"/>
              <a:gd name="connsiteY40" fmla="*/ 980141 h 2008094"/>
              <a:gd name="connsiteX41" fmla="*/ 198170 w 2110641"/>
              <a:gd name="connsiteY41" fmla="*/ 1039906 h 2008094"/>
              <a:gd name="connsiteX42" fmla="*/ 102547 w 2110641"/>
              <a:gd name="connsiteY42" fmla="*/ 1099671 h 2008094"/>
              <a:gd name="connsiteX43" fmla="*/ 162311 w 2110641"/>
              <a:gd name="connsiteY43" fmla="*/ 1249083 h 2008094"/>
              <a:gd name="connsiteX44" fmla="*/ 263911 w 2110641"/>
              <a:gd name="connsiteY44" fmla="*/ 1243106 h 2008094"/>
              <a:gd name="connsiteX45" fmla="*/ 347582 w 2110641"/>
              <a:gd name="connsiteY45" fmla="*/ 1320800 h 2008094"/>
              <a:gd name="connsiteX46" fmla="*/ 592617 w 2110641"/>
              <a:gd name="connsiteY46" fmla="*/ 1326777 h 2008094"/>
              <a:gd name="connsiteX47" fmla="*/ 712147 w 2110641"/>
              <a:gd name="connsiteY47" fmla="*/ 1362635 h 2008094"/>
              <a:gd name="connsiteX48" fmla="*/ 855582 w 2110641"/>
              <a:gd name="connsiteY48" fmla="*/ 1440330 h 2008094"/>
              <a:gd name="connsiteX49" fmla="*/ 966333 w 2110641"/>
              <a:gd name="connsiteY49" fmla="*/ 1471333 h 2008094"/>
              <a:gd name="connsiteX50" fmla="*/ 1046829 w 2110641"/>
              <a:gd name="connsiteY50" fmla="*/ 1553883 h 2008094"/>
              <a:gd name="connsiteX51" fmla="*/ 1112570 w 2110641"/>
              <a:gd name="connsiteY51" fmla="*/ 1613647 h 2008094"/>
              <a:gd name="connsiteX52" fmla="*/ 1208194 w 2110641"/>
              <a:gd name="connsiteY52" fmla="*/ 1607671 h 2008094"/>
              <a:gd name="connsiteX53" fmla="*/ 1202217 w 2110641"/>
              <a:gd name="connsiteY53" fmla="*/ 1703294 h 2008094"/>
              <a:gd name="connsiteX54" fmla="*/ 1279911 w 2110641"/>
              <a:gd name="connsiteY54" fmla="*/ 1733177 h 2008094"/>
              <a:gd name="connsiteX55" fmla="*/ 1345652 w 2110641"/>
              <a:gd name="connsiteY55" fmla="*/ 1822824 h 2008094"/>
              <a:gd name="connsiteX56" fmla="*/ 1447252 w 2110641"/>
              <a:gd name="connsiteY56" fmla="*/ 1828800 h 2008094"/>
              <a:gd name="connsiteX57" fmla="*/ 1620570 w 2110641"/>
              <a:gd name="connsiteY57" fmla="*/ 2008094 h 2008094"/>
              <a:gd name="connsiteX0" fmla="*/ 1620306 w 2110377"/>
              <a:gd name="connsiteY0" fmla="*/ 2008094 h 2008094"/>
              <a:gd name="connsiteX1" fmla="*/ 2044635 w 2110377"/>
              <a:gd name="connsiteY1" fmla="*/ 1272988 h 2008094"/>
              <a:gd name="connsiteX2" fmla="*/ 2110377 w 2110377"/>
              <a:gd name="connsiteY2" fmla="*/ 209177 h 2008094"/>
              <a:gd name="connsiteX3" fmla="*/ 1907177 w 2110377"/>
              <a:gd name="connsiteY3" fmla="*/ 209177 h 2008094"/>
              <a:gd name="connsiteX4" fmla="*/ 1817530 w 2110377"/>
              <a:gd name="connsiteY4" fmla="*/ 131483 h 2008094"/>
              <a:gd name="connsiteX5" fmla="*/ 1745812 w 2110377"/>
              <a:gd name="connsiteY5" fmla="*/ 137459 h 2008094"/>
              <a:gd name="connsiteX6" fmla="*/ 1626283 w 2110377"/>
              <a:gd name="connsiteY6" fmla="*/ 251012 h 2008094"/>
              <a:gd name="connsiteX7" fmla="*/ 1530659 w 2110377"/>
              <a:gd name="connsiteY7" fmla="*/ 251012 h 2008094"/>
              <a:gd name="connsiteX8" fmla="*/ 1494800 w 2110377"/>
              <a:gd name="connsiteY8" fmla="*/ 215153 h 2008094"/>
              <a:gd name="connsiteX9" fmla="*/ 1446988 w 2110377"/>
              <a:gd name="connsiteY9" fmla="*/ 233083 h 2008094"/>
              <a:gd name="connsiteX10" fmla="*/ 1399177 w 2110377"/>
              <a:gd name="connsiteY10" fmla="*/ 167341 h 2008094"/>
              <a:gd name="connsiteX11" fmla="*/ 1255741 w 2110377"/>
              <a:gd name="connsiteY11" fmla="*/ 137459 h 2008094"/>
              <a:gd name="connsiteX12" fmla="*/ 1166094 w 2110377"/>
              <a:gd name="connsiteY12" fmla="*/ 179294 h 2008094"/>
              <a:gd name="connsiteX13" fmla="*/ 1004730 w 2110377"/>
              <a:gd name="connsiteY13" fmla="*/ 65741 h 2008094"/>
              <a:gd name="connsiteX14" fmla="*/ 921059 w 2110377"/>
              <a:gd name="connsiteY14" fmla="*/ 59765 h 2008094"/>
              <a:gd name="connsiteX15" fmla="*/ 849341 w 2110377"/>
              <a:gd name="connsiteY15" fmla="*/ 29883 h 2008094"/>
              <a:gd name="connsiteX16" fmla="*/ 711883 w 2110377"/>
              <a:gd name="connsiteY16" fmla="*/ 35859 h 2008094"/>
              <a:gd name="connsiteX17" fmla="*/ 622235 w 2110377"/>
              <a:gd name="connsiteY17" fmla="*/ 77694 h 2008094"/>
              <a:gd name="connsiteX18" fmla="*/ 538565 w 2110377"/>
              <a:gd name="connsiteY18" fmla="*/ 65741 h 2008094"/>
              <a:gd name="connsiteX19" fmla="*/ 365247 w 2110377"/>
              <a:gd name="connsiteY19" fmla="*/ 0 h 2008094"/>
              <a:gd name="connsiteX20" fmla="*/ 359271 w 2110377"/>
              <a:gd name="connsiteY20" fmla="*/ 53788 h 2008094"/>
              <a:gd name="connsiteX21" fmla="*/ 359271 w 2110377"/>
              <a:gd name="connsiteY21" fmla="*/ 131483 h 2008094"/>
              <a:gd name="connsiteX22" fmla="*/ 335365 w 2110377"/>
              <a:gd name="connsiteY22" fmla="*/ 173318 h 2008094"/>
              <a:gd name="connsiteX23" fmla="*/ 299506 w 2110377"/>
              <a:gd name="connsiteY23" fmla="*/ 209177 h 2008094"/>
              <a:gd name="connsiteX24" fmla="*/ 323412 w 2110377"/>
              <a:gd name="connsiteY24" fmla="*/ 239059 h 2008094"/>
              <a:gd name="connsiteX25" fmla="*/ 323412 w 2110377"/>
              <a:gd name="connsiteY25" fmla="*/ 292847 h 2008094"/>
              <a:gd name="connsiteX26" fmla="*/ 311459 w 2110377"/>
              <a:gd name="connsiteY26" fmla="*/ 334683 h 2008094"/>
              <a:gd name="connsiteX27" fmla="*/ 275600 w 2110377"/>
              <a:gd name="connsiteY27" fmla="*/ 436283 h 2008094"/>
              <a:gd name="connsiteX28" fmla="*/ 221812 w 2110377"/>
              <a:gd name="connsiteY28" fmla="*/ 472141 h 2008094"/>
              <a:gd name="connsiteX29" fmla="*/ 185953 w 2110377"/>
              <a:gd name="connsiteY29" fmla="*/ 430306 h 2008094"/>
              <a:gd name="connsiteX30" fmla="*/ 197906 w 2110377"/>
              <a:gd name="connsiteY30" fmla="*/ 358588 h 2008094"/>
              <a:gd name="connsiteX31" fmla="*/ 191930 w 2110377"/>
              <a:gd name="connsiteY31" fmla="*/ 322730 h 2008094"/>
              <a:gd name="connsiteX32" fmla="*/ 119091 w 2110377"/>
              <a:gd name="connsiteY32" fmla="*/ 459628 h 2008094"/>
              <a:gd name="connsiteX33" fmla="*/ 683 w 2110377"/>
              <a:gd name="connsiteY33" fmla="*/ 573741 h 2008094"/>
              <a:gd name="connsiteX34" fmla="*/ 72774 w 2110377"/>
              <a:gd name="connsiteY34" fmla="*/ 659840 h 2008094"/>
              <a:gd name="connsiteX35" fmla="*/ 120212 w 2110377"/>
              <a:gd name="connsiteY35" fmla="*/ 735106 h 2008094"/>
              <a:gd name="connsiteX36" fmla="*/ 221812 w 2110377"/>
              <a:gd name="connsiteY36" fmla="*/ 717177 h 2008094"/>
              <a:gd name="connsiteX37" fmla="*/ 257671 w 2110377"/>
              <a:gd name="connsiteY37" fmla="*/ 818777 h 2008094"/>
              <a:gd name="connsiteX38" fmla="*/ 221812 w 2110377"/>
              <a:gd name="connsiteY38" fmla="*/ 890494 h 2008094"/>
              <a:gd name="connsiteX39" fmla="*/ 197906 w 2110377"/>
              <a:gd name="connsiteY39" fmla="*/ 950259 h 2008094"/>
              <a:gd name="connsiteX40" fmla="*/ 233765 w 2110377"/>
              <a:gd name="connsiteY40" fmla="*/ 980141 h 2008094"/>
              <a:gd name="connsiteX41" fmla="*/ 197906 w 2110377"/>
              <a:gd name="connsiteY41" fmla="*/ 1039906 h 2008094"/>
              <a:gd name="connsiteX42" fmla="*/ 102283 w 2110377"/>
              <a:gd name="connsiteY42" fmla="*/ 1099671 h 2008094"/>
              <a:gd name="connsiteX43" fmla="*/ 162047 w 2110377"/>
              <a:gd name="connsiteY43" fmla="*/ 1249083 h 2008094"/>
              <a:gd name="connsiteX44" fmla="*/ 263647 w 2110377"/>
              <a:gd name="connsiteY44" fmla="*/ 1243106 h 2008094"/>
              <a:gd name="connsiteX45" fmla="*/ 347318 w 2110377"/>
              <a:gd name="connsiteY45" fmla="*/ 1320800 h 2008094"/>
              <a:gd name="connsiteX46" fmla="*/ 592353 w 2110377"/>
              <a:gd name="connsiteY46" fmla="*/ 1326777 h 2008094"/>
              <a:gd name="connsiteX47" fmla="*/ 711883 w 2110377"/>
              <a:gd name="connsiteY47" fmla="*/ 1362635 h 2008094"/>
              <a:gd name="connsiteX48" fmla="*/ 855318 w 2110377"/>
              <a:gd name="connsiteY48" fmla="*/ 1440330 h 2008094"/>
              <a:gd name="connsiteX49" fmla="*/ 966069 w 2110377"/>
              <a:gd name="connsiteY49" fmla="*/ 1471333 h 2008094"/>
              <a:gd name="connsiteX50" fmla="*/ 1046565 w 2110377"/>
              <a:gd name="connsiteY50" fmla="*/ 1553883 h 2008094"/>
              <a:gd name="connsiteX51" fmla="*/ 1112306 w 2110377"/>
              <a:gd name="connsiteY51" fmla="*/ 1613647 h 2008094"/>
              <a:gd name="connsiteX52" fmla="*/ 1207930 w 2110377"/>
              <a:gd name="connsiteY52" fmla="*/ 1607671 h 2008094"/>
              <a:gd name="connsiteX53" fmla="*/ 1201953 w 2110377"/>
              <a:gd name="connsiteY53" fmla="*/ 1703294 h 2008094"/>
              <a:gd name="connsiteX54" fmla="*/ 1279647 w 2110377"/>
              <a:gd name="connsiteY54" fmla="*/ 1733177 h 2008094"/>
              <a:gd name="connsiteX55" fmla="*/ 1345388 w 2110377"/>
              <a:gd name="connsiteY55" fmla="*/ 1822824 h 2008094"/>
              <a:gd name="connsiteX56" fmla="*/ 1446988 w 2110377"/>
              <a:gd name="connsiteY56" fmla="*/ 1828800 h 2008094"/>
              <a:gd name="connsiteX57" fmla="*/ 1620306 w 2110377"/>
              <a:gd name="connsiteY57" fmla="*/ 2008094 h 2008094"/>
              <a:gd name="connsiteX0" fmla="*/ 1620267 w 2110338"/>
              <a:gd name="connsiteY0" fmla="*/ 2008094 h 2008094"/>
              <a:gd name="connsiteX1" fmla="*/ 2044596 w 2110338"/>
              <a:gd name="connsiteY1" fmla="*/ 1272988 h 2008094"/>
              <a:gd name="connsiteX2" fmla="*/ 2110338 w 2110338"/>
              <a:gd name="connsiteY2" fmla="*/ 209177 h 2008094"/>
              <a:gd name="connsiteX3" fmla="*/ 1907138 w 2110338"/>
              <a:gd name="connsiteY3" fmla="*/ 209177 h 2008094"/>
              <a:gd name="connsiteX4" fmla="*/ 1817491 w 2110338"/>
              <a:gd name="connsiteY4" fmla="*/ 131483 h 2008094"/>
              <a:gd name="connsiteX5" fmla="*/ 1745773 w 2110338"/>
              <a:gd name="connsiteY5" fmla="*/ 137459 h 2008094"/>
              <a:gd name="connsiteX6" fmla="*/ 1626244 w 2110338"/>
              <a:gd name="connsiteY6" fmla="*/ 251012 h 2008094"/>
              <a:gd name="connsiteX7" fmla="*/ 1530620 w 2110338"/>
              <a:gd name="connsiteY7" fmla="*/ 251012 h 2008094"/>
              <a:gd name="connsiteX8" fmla="*/ 1494761 w 2110338"/>
              <a:gd name="connsiteY8" fmla="*/ 215153 h 2008094"/>
              <a:gd name="connsiteX9" fmla="*/ 1446949 w 2110338"/>
              <a:gd name="connsiteY9" fmla="*/ 233083 h 2008094"/>
              <a:gd name="connsiteX10" fmla="*/ 1399138 w 2110338"/>
              <a:gd name="connsiteY10" fmla="*/ 167341 h 2008094"/>
              <a:gd name="connsiteX11" fmla="*/ 1255702 w 2110338"/>
              <a:gd name="connsiteY11" fmla="*/ 137459 h 2008094"/>
              <a:gd name="connsiteX12" fmla="*/ 1166055 w 2110338"/>
              <a:gd name="connsiteY12" fmla="*/ 179294 h 2008094"/>
              <a:gd name="connsiteX13" fmla="*/ 1004691 w 2110338"/>
              <a:gd name="connsiteY13" fmla="*/ 65741 h 2008094"/>
              <a:gd name="connsiteX14" fmla="*/ 921020 w 2110338"/>
              <a:gd name="connsiteY14" fmla="*/ 59765 h 2008094"/>
              <a:gd name="connsiteX15" fmla="*/ 849302 w 2110338"/>
              <a:gd name="connsiteY15" fmla="*/ 29883 h 2008094"/>
              <a:gd name="connsiteX16" fmla="*/ 711844 w 2110338"/>
              <a:gd name="connsiteY16" fmla="*/ 35859 h 2008094"/>
              <a:gd name="connsiteX17" fmla="*/ 622196 w 2110338"/>
              <a:gd name="connsiteY17" fmla="*/ 77694 h 2008094"/>
              <a:gd name="connsiteX18" fmla="*/ 538526 w 2110338"/>
              <a:gd name="connsiteY18" fmla="*/ 65741 h 2008094"/>
              <a:gd name="connsiteX19" fmla="*/ 365208 w 2110338"/>
              <a:gd name="connsiteY19" fmla="*/ 0 h 2008094"/>
              <a:gd name="connsiteX20" fmla="*/ 359232 w 2110338"/>
              <a:gd name="connsiteY20" fmla="*/ 53788 h 2008094"/>
              <a:gd name="connsiteX21" fmla="*/ 359232 w 2110338"/>
              <a:gd name="connsiteY21" fmla="*/ 131483 h 2008094"/>
              <a:gd name="connsiteX22" fmla="*/ 335326 w 2110338"/>
              <a:gd name="connsiteY22" fmla="*/ 173318 h 2008094"/>
              <a:gd name="connsiteX23" fmla="*/ 299467 w 2110338"/>
              <a:gd name="connsiteY23" fmla="*/ 209177 h 2008094"/>
              <a:gd name="connsiteX24" fmla="*/ 323373 w 2110338"/>
              <a:gd name="connsiteY24" fmla="*/ 239059 h 2008094"/>
              <a:gd name="connsiteX25" fmla="*/ 323373 w 2110338"/>
              <a:gd name="connsiteY25" fmla="*/ 292847 h 2008094"/>
              <a:gd name="connsiteX26" fmla="*/ 311420 w 2110338"/>
              <a:gd name="connsiteY26" fmla="*/ 334683 h 2008094"/>
              <a:gd name="connsiteX27" fmla="*/ 275561 w 2110338"/>
              <a:gd name="connsiteY27" fmla="*/ 436283 h 2008094"/>
              <a:gd name="connsiteX28" fmla="*/ 221773 w 2110338"/>
              <a:gd name="connsiteY28" fmla="*/ 472141 h 2008094"/>
              <a:gd name="connsiteX29" fmla="*/ 185914 w 2110338"/>
              <a:gd name="connsiteY29" fmla="*/ 430306 h 2008094"/>
              <a:gd name="connsiteX30" fmla="*/ 197867 w 2110338"/>
              <a:gd name="connsiteY30" fmla="*/ 358588 h 2008094"/>
              <a:gd name="connsiteX31" fmla="*/ 191891 w 2110338"/>
              <a:gd name="connsiteY31" fmla="*/ 322730 h 2008094"/>
              <a:gd name="connsiteX32" fmla="*/ 119052 w 2110338"/>
              <a:gd name="connsiteY32" fmla="*/ 459628 h 2008094"/>
              <a:gd name="connsiteX33" fmla="*/ 644 w 2110338"/>
              <a:gd name="connsiteY33" fmla="*/ 573741 h 2008094"/>
              <a:gd name="connsiteX34" fmla="*/ 72735 w 2110338"/>
              <a:gd name="connsiteY34" fmla="*/ 659840 h 2008094"/>
              <a:gd name="connsiteX35" fmla="*/ 120173 w 2110338"/>
              <a:gd name="connsiteY35" fmla="*/ 735106 h 2008094"/>
              <a:gd name="connsiteX36" fmla="*/ 221773 w 2110338"/>
              <a:gd name="connsiteY36" fmla="*/ 717177 h 2008094"/>
              <a:gd name="connsiteX37" fmla="*/ 257632 w 2110338"/>
              <a:gd name="connsiteY37" fmla="*/ 818777 h 2008094"/>
              <a:gd name="connsiteX38" fmla="*/ 221773 w 2110338"/>
              <a:gd name="connsiteY38" fmla="*/ 890494 h 2008094"/>
              <a:gd name="connsiteX39" fmla="*/ 197867 w 2110338"/>
              <a:gd name="connsiteY39" fmla="*/ 950259 h 2008094"/>
              <a:gd name="connsiteX40" fmla="*/ 233726 w 2110338"/>
              <a:gd name="connsiteY40" fmla="*/ 980141 h 2008094"/>
              <a:gd name="connsiteX41" fmla="*/ 197867 w 2110338"/>
              <a:gd name="connsiteY41" fmla="*/ 1039906 h 2008094"/>
              <a:gd name="connsiteX42" fmla="*/ 102244 w 2110338"/>
              <a:gd name="connsiteY42" fmla="*/ 1099671 h 2008094"/>
              <a:gd name="connsiteX43" fmla="*/ 162008 w 2110338"/>
              <a:gd name="connsiteY43" fmla="*/ 1249083 h 2008094"/>
              <a:gd name="connsiteX44" fmla="*/ 263608 w 2110338"/>
              <a:gd name="connsiteY44" fmla="*/ 1243106 h 2008094"/>
              <a:gd name="connsiteX45" fmla="*/ 347279 w 2110338"/>
              <a:gd name="connsiteY45" fmla="*/ 1320800 h 2008094"/>
              <a:gd name="connsiteX46" fmla="*/ 592314 w 2110338"/>
              <a:gd name="connsiteY46" fmla="*/ 1326777 h 2008094"/>
              <a:gd name="connsiteX47" fmla="*/ 711844 w 2110338"/>
              <a:gd name="connsiteY47" fmla="*/ 1362635 h 2008094"/>
              <a:gd name="connsiteX48" fmla="*/ 855279 w 2110338"/>
              <a:gd name="connsiteY48" fmla="*/ 1440330 h 2008094"/>
              <a:gd name="connsiteX49" fmla="*/ 966030 w 2110338"/>
              <a:gd name="connsiteY49" fmla="*/ 1471333 h 2008094"/>
              <a:gd name="connsiteX50" fmla="*/ 1046526 w 2110338"/>
              <a:gd name="connsiteY50" fmla="*/ 1553883 h 2008094"/>
              <a:gd name="connsiteX51" fmla="*/ 1112267 w 2110338"/>
              <a:gd name="connsiteY51" fmla="*/ 1613647 h 2008094"/>
              <a:gd name="connsiteX52" fmla="*/ 1207891 w 2110338"/>
              <a:gd name="connsiteY52" fmla="*/ 1607671 h 2008094"/>
              <a:gd name="connsiteX53" fmla="*/ 1201914 w 2110338"/>
              <a:gd name="connsiteY53" fmla="*/ 1703294 h 2008094"/>
              <a:gd name="connsiteX54" fmla="*/ 1279608 w 2110338"/>
              <a:gd name="connsiteY54" fmla="*/ 1733177 h 2008094"/>
              <a:gd name="connsiteX55" fmla="*/ 1345349 w 2110338"/>
              <a:gd name="connsiteY55" fmla="*/ 1822824 h 2008094"/>
              <a:gd name="connsiteX56" fmla="*/ 1446949 w 2110338"/>
              <a:gd name="connsiteY56" fmla="*/ 1828800 h 2008094"/>
              <a:gd name="connsiteX57" fmla="*/ 1620267 w 2110338"/>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48240 w 2100946"/>
              <a:gd name="connsiteY37" fmla="*/ 818777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88475 w 2100946"/>
              <a:gd name="connsiteY41" fmla="*/ 10399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24334 w 2100946"/>
              <a:gd name="connsiteY40" fmla="*/ 980141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54216 w 2100946"/>
              <a:gd name="connsiteY44" fmla="*/ 12431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8950 w 2100946"/>
              <a:gd name="connsiteY41" fmla="*/ 1065306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875 w 2100946"/>
              <a:gd name="connsiteY0" fmla="*/ 2008094 h 2008094"/>
              <a:gd name="connsiteX1" fmla="*/ 2035204 w 2100946"/>
              <a:gd name="connsiteY1" fmla="*/ 1272988 h 2008094"/>
              <a:gd name="connsiteX2" fmla="*/ 2100946 w 2100946"/>
              <a:gd name="connsiteY2" fmla="*/ 209177 h 2008094"/>
              <a:gd name="connsiteX3" fmla="*/ 1897746 w 2100946"/>
              <a:gd name="connsiteY3" fmla="*/ 209177 h 2008094"/>
              <a:gd name="connsiteX4" fmla="*/ 1808099 w 2100946"/>
              <a:gd name="connsiteY4" fmla="*/ 131483 h 2008094"/>
              <a:gd name="connsiteX5" fmla="*/ 1736381 w 2100946"/>
              <a:gd name="connsiteY5" fmla="*/ 137459 h 2008094"/>
              <a:gd name="connsiteX6" fmla="*/ 1616852 w 2100946"/>
              <a:gd name="connsiteY6" fmla="*/ 251012 h 2008094"/>
              <a:gd name="connsiteX7" fmla="*/ 1521228 w 2100946"/>
              <a:gd name="connsiteY7" fmla="*/ 251012 h 2008094"/>
              <a:gd name="connsiteX8" fmla="*/ 1485369 w 2100946"/>
              <a:gd name="connsiteY8" fmla="*/ 215153 h 2008094"/>
              <a:gd name="connsiteX9" fmla="*/ 1437557 w 2100946"/>
              <a:gd name="connsiteY9" fmla="*/ 233083 h 2008094"/>
              <a:gd name="connsiteX10" fmla="*/ 1389746 w 2100946"/>
              <a:gd name="connsiteY10" fmla="*/ 167341 h 2008094"/>
              <a:gd name="connsiteX11" fmla="*/ 1246310 w 2100946"/>
              <a:gd name="connsiteY11" fmla="*/ 137459 h 2008094"/>
              <a:gd name="connsiteX12" fmla="*/ 1156663 w 2100946"/>
              <a:gd name="connsiteY12" fmla="*/ 179294 h 2008094"/>
              <a:gd name="connsiteX13" fmla="*/ 995299 w 2100946"/>
              <a:gd name="connsiteY13" fmla="*/ 65741 h 2008094"/>
              <a:gd name="connsiteX14" fmla="*/ 911628 w 2100946"/>
              <a:gd name="connsiteY14" fmla="*/ 59765 h 2008094"/>
              <a:gd name="connsiteX15" fmla="*/ 839910 w 2100946"/>
              <a:gd name="connsiteY15" fmla="*/ 29883 h 2008094"/>
              <a:gd name="connsiteX16" fmla="*/ 702452 w 2100946"/>
              <a:gd name="connsiteY16" fmla="*/ 35859 h 2008094"/>
              <a:gd name="connsiteX17" fmla="*/ 612804 w 2100946"/>
              <a:gd name="connsiteY17" fmla="*/ 77694 h 2008094"/>
              <a:gd name="connsiteX18" fmla="*/ 529134 w 2100946"/>
              <a:gd name="connsiteY18" fmla="*/ 65741 h 2008094"/>
              <a:gd name="connsiteX19" fmla="*/ 355816 w 2100946"/>
              <a:gd name="connsiteY19" fmla="*/ 0 h 2008094"/>
              <a:gd name="connsiteX20" fmla="*/ 349840 w 2100946"/>
              <a:gd name="connsiteY20" fmla="*/ 53788 h 2008094"/>
              <a:gd name="connsiteX21" fmla="*/ 349840 w 2100946"/>
              <a:gd name="connsiteY21" fmla="*/ 131483 h 2008094"/>
              <a:gd name="connsiteX22" fmla="*/ 325934 w 2100946"/>
              <a:gd name="connsiteY22" fmla="*/ 173318 h 2008094"/>
              <a:gd name="connsiteX23" fmla="*/ 290075 w 2100946"/>
              <a:gd name="connsiteY23" fmla="*/ 209177 h 2008094"/>
              <a:gd name="connsiteX24" fmla="*/ 313981 w 2100946"/>
              <a:gd name="connsiteY24" fmla="*/ 239059 h 2008094"/>
              <a:gd name="connsiteX25" fmla="*/ 313981 w 2100946"/>
              <a:gd name="connsiteY25" fmla="*/ 292847 h 2008094"/>
              <a:gd name="connsiteX26" fmla="*/ 302028 w 2100946"/>
              <a:gd name="connsiteY26" fmla="*/ 334683 h 2008094"/>
              <a:gd name="connsiteX27" fmla="*/ 266169 w 2100946"/>
              <a:gd name="connsiteY27" fmla="*/ 436283 h 2008094"/>
              <a:gd name="connsiteX28" fmla="*/ 212381 w 2100946"/>
              <a:gd name="connsiteY28" fmla="*/ 472141 h 2008094"/>
              <a:gd name="connsiteX29" fmla="*/ 176522 w 2100946"/>
              <a:gd name="connsiteY29" fmla="*/ 430306 h 2008094"/>
              <a:gd name="connsiteX30" fmla="*/ 188475 w 2100946"/>
              <a:gd name="connsiteY30" fmla="*/ 358588 h 2008094"/>
              <a:gd name="connsiteX31" fmla="*/ 182499 w 2100946"/>
              <a:gd name="connsiteY31" fmla="*/ 322730 h 2008094"/>
              <a:gd name="connsiteX32" fmla="*/ 109660 w 2100946"/>
              <a:gd name="connsiteY32" fmla="*/ 459628 h 2008094"/>
              <a:gd name="connsiteX33" fmla="*/ 777 w 2100946"/>
              <a:gd name="connsiteY33" fmla="*/ 583266 h 2008094"/>
              <a:gd name="connsiteX34" fmla="*/ 63343 w 2100946"/>
              <a:gd name="connsiteY34" fmla="*/ 659840 h 2008094"/>
              <a:gd name="connsiteX35" fmla="*/ 110781 w 2100946"/>
              <a:gd name="connsiteY35" fmla="*/ 735106 h 2008094"/>
              <a:gd name="connsiteX36" fmla="*/ 212381 w 2100946"/>
              <a:gd name="connsiteY36" fmla="*/ 717177 h 2008094"/>
              <a:gd name="connsiteX37" fmla="*/ 273640 w 2100946"/>
              <a:gd name="connsiteY37" fmla="*/ 834652 h 2008094"/>
              <a:gd name="connsiteX38" fmla="*/ 212381 w 2100946"/>
              <a:gd name="connsiteY38" fmla="*/ 890494 h 2008094"/>
              <a:gd name="connsiteX39" fmla="*/ 188475 w 2100946"/>
              <a:gd name="connsiteY39" fmla="*/ 950259 h 2008094"/>
              <a:gd name="connsiteX40" fmla="*/ 230684 w 2100946"/>
              <a:gd name="connsiteY40" fmla="*/ 1008716 h 2008094"/>
              <a:gd name="connsiteX41" fmla="*/ 175775 w 2100946"/>
              <a:gd name="connsiteY41" fmla="*/ 1074831 h 2008094"/>
              <a:gd name="connsiteX42" fmla="*/ 92852 w 2100946"/>
              <a:gd name="connsiteY42" fmla="*/ 1099671 h 2008094"/>
              <a:gd name="connsiteX43" fmla="*/ 152616 w 2100946"/>
              <a:gd name="connsiteY43" fmla="*/ 1249083 h 2008094"/>
              <a:gd name="connsiteX44" fmla="*/ 260566 w 2100946"/>
              <a:gd name="connsiteY44" fmla="*/ 1268506 h 2008094"/>
              <a:gd name="connsiteX45" fmla="*/ 337887 w 2100946"/>
              <a:gd name="connsiteY45" fmla="*/ 1320800 h 2008094"/>
              <a:gd name="connsiteX46" fmla="*/ 582922 w 2100946"/>
              <a:gd name="connsiteY46" fmla="*/ 1326777 h 2008094"/>
              <a:gd name="connsiteX47" fmla="*/ 702452 w 2100946"/>
              <a:gd name="connsiteY47" fmla="*/ 1362635 h 2008094"/>
              <a:gd name="connsiteX48" fmla="*/ 845887 w 2100946"/>
              <a:gd name="connsiteY48" fmla="*/ 1440330 h 2008094"/>
              <a:gd name="connsiteX49" fmla="*/ 956638 w 2100946"/>
              <a:gd name="connsiteY49" fmla="*/ 1471333 h 2008094"/>
              <a:gd name="connsiteX50" fmla="*/ 1037134 w 2100946"/>
              <a:gd name="connsiteY50" fmla="*/ 1553883 h 2008094"/>
              <a:gd name="connsiteX51" fmla="*/ 1102875 w 2100946"/>
              <a:gd name="connsiteY51" fmla="*/ 1613647 h 2008094"/>
              <a:gd name="connsiteX52" fmla="*/ 1198499 w 2100946"/>
              <a:gd name="connsiteY52" fmla="*/ 1607671 h 2008094"/>
              <a:gd name="connsiteX53" fmla="*/ 1192522 w 2100946"/>
              <a:gd name="connsiteY53" fmla="*/ 1703294 h 2008094"/>
              <a:gd name="connsiteX54" fmla="*/ 1270216 w 2100946"/>
              <a:gd name="connsiteY54" fmla="*/ 1733177 h 2008094"/>
              <a:gd name="connsiteX55" fmla="*/ 1335957 w 2100946"/>
              <a:gd name="connsiteY55" fmla="*/ 1822824 h 2008094"/>
              <a:gd name="connsiteX56" fmla="*/ 1437557 w 2100946"/>
              <a:gd name="connsiteY56" fmla="*/ 1828800 h 2008094"/>
              <a:gd name="connsiteX57" fmla="*/ 1610875 w 2100946"/>
              <a:gd name="connsiteY57" fmla="*/ 2008094 h 2008094"/>
              <a:gd name="connsiteX0" fmla="*/ 1610918 w 2100989"/>
              <a:gd name="connsiteY0" fmla="*/ 2008094 h 2008094"/>
              <a:gd name="connsiteX1" fmla="*/ 2035247 w 2100989"/>
              <a:gd name="connsiteY1" fmla="*/ 1272988 h 2008094"/>
              <a:gd name="connsiteX2" fmla="*/ 2100989 w 2100989"/>
              <a:gd name="connsiteY2" fmla="*/ 209177 h 2008094"/>
              <a:gd name="connsiteX3" fmla="*/ 1897789 w 2100989"/>
              <a:gd name="connsiteY3" fmla="*/ 209177 h 2008094"/>
              <a:gd name="connsiteX4" fmla="*/ 1808142 w 2100989"/>
              <a:gd name="connsiteY4" fmla="*/ 131483 h 2008094"/>
              <a:gd name="connsiteX5" fmla="*/ 1736424 w 2100989"/>
              <a:gd name="connsiteY5" fmla="*/ 137459 h 2008094"/>
              <a:gd name="connsiteX6" fmla="*/ 1616895 w 2100989"/>
              <a:gd name="connsiteY6" fmla="*/ 251012 h 2008094"/>
              <a:gd name="connsiteX7" fmla="*/ 1521271 w 2100989"/>
              <a:gd name="connsiteY7" fmla="*/ 251012 h 2008094"/>
              <a:gd name="connsiteX8" fmla="*/ 1485412 w 2100989"/>
              <a:gd name="connsiteY8" fmla="*/ 215153 h 2008094"/>
              <a:gd name="connsiteX9" fmla="*/ 1437600 w 2100989"/>
              <a:gd name="connsiteY9" fmla="*/ 233083 h 2008094"/>
              <a:gd name="connsiteX10" fmla="*/ 1389789 w 2100989"/>
              <a:gd name="connsiteY10" fmla="*/ 167341 h 2008094"/>
              <a:gd name="connsiteX11" fmla="*/ 1246353 w 2100989"/>
              <a:gd name="connsiteY11" fmla="*/ 137459 h 2008094"/>
              <a:gd name="connsiteX12" fmla="*/ 1156706 w 2100989"/>
              <a:gd name="connsiteY12" fmla="*/ 179294 h 2008094"/>
              <a:gd name="connsiteX13" fmla="*/ 995342 w 2100989"/>
              <a:gd name="connsiteY13" fmla="*/ 65741 h 2008094"/>
              <a:gd name="connsiteX14" fmla="*/ 911671 w 2100989"/>
              <a:gd name="connsiteY14" fmla="*/ 59765 h 2008094"/>
              <a:gd name="connsiteX15" fmla="*/ 839953 w 2100989"/>
              <a:gd name="connsiteY15" fmla="*/ 29883 h 2008094"/>
              <a:gd name="connsiteX16" fmla="*/ 702495 w 2100989"/>
              <a:gd name="connsiteY16" fmla="*/ 35859 h 2008094"/>
              <a:gd name="connsiteX17" fmla="*/ 612847 w 2100989"/>
              <a:gd name="connsiteY17" fmla="*/ 77694 h 2008094"/>
              <a:gd name="connsiteX18" fmla="*/ 529177 w 2100989"/>
              <a:gd name="connsiteY18" fmla="*/ 65741 h 2008094"/>
              <a:gd name="connsiteX19" fmla="*/ 355859 w 2100989"/>
              <a:gd name="connsiteY19" fmla="*/ 0 h 2008094"/>
              <a:gd name="connsiteX20" fmla="*/ 349883 w 2100989"/>
              <a:gd name="connsiteY20" fmla="*/ 53788 h 2008094"/>
              <a:gd name="connsiteX21" fmla="*/ 349883 w 2100989"/>
              <a:gd name="connsiteY21" fmla="*/ 131483 h 2008094"/>
              <a:gd name="connsiteX22" fmla="*/ 325977 w 2100989"/>
              <a:gd name="connsiteY22" fmla="*/ 173318 h 2008094"/>
              <a:gd name="connsiteX23" fmla="*/ 290118 w 2100989"/>
              <a:gd name="connsiteY23" fmla="*/ 209177 h 2008094"/>
              <a:gd name="connsiteX24" fmla="*/ 314024 w 2100989"/>
              <a:gd name="connsiteY24" fmla="*/ 239059 h 2008094"/>
              <a:gd name="connsiteX25" fmla="*/ 314024 w 2100989"/>
              <a:gd name="connsiteY25" fmla="*/ 292847 h 2008094"/>
              <a:gd name="connsiteX26" fmla="*/ 302071 w 2100989"/>
              <a:gd name="connsiteY26" fmla="*/ 334683 h 2008094"/>
              <a:gd name="connsiteX27" fmla="*/ 266212 w 2100989"/>
              <a:gd name="connsiteY27" fmla="*/ 436283 h 2008094"/>
              <a:gd name="connsiteX28" fmla="*/ 212424 w 2100989"/>
              <a:gd name="connsiteY28" fmla="*/ 472141 h 2008094"/>
              <a:gd name="connsiteX29" fmla="*/ 176565 w 2100989"/>
              <a:gd name="connsiteY29" fmla="*/ 430306 h 2008094"/>
              <a:gd name="connsiteX30" fmla="*/ 188518 w 2100989"/>
              <a:gd name="connsiteY30" fmla="*/ 358588 h 2008094"/>
              <a:gd name="connsiteX31" fmla="*/ 182542 w 2100989"/>
              <a:gd name="connsiteY31" fmla="*/ 322730 h 2008094"/>
              <a:gd name="connsiteX32" fmla="*/ 109703 w 2100989"/>
              <a:gd name="connsiteY32" fmla="*/ 459628 h 2008094"/>
              <a:gd name="connsiteX33" fmla="*/ 820 w 2100989"/>
              <a:gd name="connsiteY33" fmla="*/ 583266 h 2008094"/>
              <a:gd name="connsiteX34" fmla="*/ 63386 w 2100989"/>
              <a:gd name="connsiteY34" fmla="*/ 659840 h 2008094"/>
              <a:gd name="connsiteX35" fmla="*/ 129874 w 2100989"/>
              <a:gd name="connsiteY35" fmla="*/ 719231 h 2008094"/>
              <a:gd name="connsiteX36" fmla="*/ 212424 w 2100989"/>
              <a:gd name="connsiteY36" fmla="*/ 717177 h 2008094"/>
              <a:gd name="connsiteX37" fmla="*/ 273683 w 2100989"/>
              <a:gd name="connsiteY37" fmla="*/ 834652 h 2008094"/>
              <a:gd name="connsiteX38" fmla="*/ 212424 w 2100989"/>
              <a:gd name="connsiteY38" fmla="*/ 890494 h 2008094"/>
              <a:gd name="connsiteX39" fmla="*/ 188518 w 2100989"/>
              <a:gd name="connsiteY39" fmla="*/ 950259 h 2008094"/>
              <a:gd name="connsiteX40" fmla="*/ 230727 w 2100989"/>
              <a:gd name="connsiteY40" fmla="*/ 1008716 h 2008094"/>
              <a:gd name="connsiteX41" fmla="*/ 175818 w 2100989"/>
              <a:gd name="connsiteY41" fmla="*/ 1074831 h 2008094"/>
              <a:gd name="connsiteX42" fmla="*/ 92895 w 2100989"/>
              <a:gd name="connsiteY42" fmla="*/ 1099671 h 2008094"/>
              <a:gd name="connsiteX43" fmla="*/ 152659 w 2100989"/>
              <a:gd name="connsiteY43" fmla="*/ 1249083 h 2008094"/>
              <a:gd name="connsiteX44" fmla="*/ 260609 w 2100989"/>
              <a:gd name="connsiteY44" fmla="*/ 1268506 h 2008094"/>
              <a:gd name="connsiteX45" fmla="*/ 337930 w 2100989"/>
              <a:gd name="connsiteY45" fmla="*/ 1320800 h 2008094"/>
              <a:gd name="connsiteX46" fmla="*/ 582965 w 2100989"/>
              <a:gd name="connsiteY46" fmla="*/ 1326777 h 2008094"/>
              <a:gd name="connsiteX47" fmla="*/ 702495 w 2100989"/>
              <a:gd name="connsiteY47" fmla="*/ 1362635 h 2008094"/>
              <a:gd name="connsiteX48" fmla="*/ 845930 w 2100989"/>
              <a:gd name="connsiteY48" fmla="*/ 1440330 h 2008094"/>
              <a:gd name="connsiteX49" fmla="*/ 956681 w 2100989"/>
              <a:gd name="connsiteY49" fmla="*/ 1471333 h 2008094"/>
              <a:gd name="connsiteX50" fmla="*/ 1037177 w 2100989"/>
              <a:gd name="connsiteY50" fmla="*/ 1553883 h 2008094"/>
              <a:gd name="connsiteX51" fmla="*/ 1102918 w 2100989"/>
              <a:gd name="connsiteY51" fmla="*/ 1613647 h 2008094"/>
              <a:gd name="connsiteX52" fmla="*/ 1198542 w 2100989"/>
              <a:gd name="connsiteY52" fmla="*/ 1607671 h 2008094"/>
              <a:gd name="connsiteX53" fmla="*/ 1192565 w 2100989"/>
              <a:gd name="connsiteY53" fmla="*/ 1703294 h 2008094"/>
              <a:gd name="connsiteX54" fmla="*/ 1270259 w 2100989"/>
              <a:gd name="connsiteY54" fmla="*/ 1733177 h 2008094"/>
              <a:gd name="connsiteX55" fmla="*/ 1336000 w 2100989"/>
              <a:gd name="connsiteY55" fmla="*/ 1822824 h 2008094"/>
              <a:gd name="connsiteX56" fmla="*/ 1437600 w 2100989"/>
              <a:gd name="connsiteY56" fmla="*/ 1828800 h 2008094"/>
              <a:gd name="connsiteX57" fmla="*/ 1610918 w 2100989"/>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28651 w 2100463"/>
              <a:gd name="connsiteY18" fmla="*/ 6574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56180 w 2100463"/>
              <a:gd name="connsiteY12" fmla="*/ 179294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994816 w 2100463"/>
              <a:gd name="connsiteY13" fmla="*/ 657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4582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7369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13063 w 2100463"/>
              <a:gd name="connsiteY10" fmla="*/ 164166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9477 w 2100463"/>
              <a:gd name="connsiteY11" fmla="*/ 1374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35898 w 2100463"/>
              <a:gd name="connsiteY5" fmla="*/ 1374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807616 w 2100463"/>
              <a:gd name="connsiteY4" fmla="*/ 131483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897263 w 2100463"/>
              <a:gd name="connsiteY3" fmla="*/ 20917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0463"/>
              <a:gd name="connsiteY0" fmla="*/ 2008094 h 2008094"/>
              <a:gd name="connsiteX1" fmla="*/ 2034721 w 2100463"/>
              <a:gd name="connsiteY1" fmla="*/ 1272988 h 2008094"/>
              <a:gd name="connsiteX2" fmla="*/ 2100463 w 2100463"/>
              <a:gd name="connsiteY2" fmla="*/ 209177 h 2008094"/>
              <a:gd name="connsiteX3" fmla="*/ 1916313 w 2100463"/>
              <a:gd name="connsiteY3" fmla="*/ 215527 h 2008094"/>
              <a:gd name="connsiteX4" fmla="*/ 1785391 w 2100463"/>
              <a:gd name="connsiteY4" fmla="*/ 134658 h 2008094"/>
              <a:gd name="connsiteX5" fmla="*/ 1726373 w 2100463"/>
              <a:gd name="connsiteY5" fmla="*/ 175559 h 2008094"/>
              <a:gd name="connsiteX6" fmla="*/ 1616369 w 2100463"/>
              <a:gd name="connsiteY6" fmla="*/ 251012 h 2008094"/>
              <a:gd name="connsiteX7" fmla="*/ 1520745 w 2100463"/>
              <a:gd name="connsiteY7" fmla="*/ 251012 h 2008094"/>
              <a:gd name="connsiteX8" fmla="*/ 1484886 w 2100463"/>
              <a:gd name="connsiteY8" fmla="*/ 215153 h 2008094"/>
              <a:gd name="connsiteX9" fmla="*/ 1437074 w 2100463"/>
              <a:gd name="connsiteY9" fmla="*/ 233083 h 2008094"/>
              <a:gd name="connsiteX10" fmla="*/ 1389263 w 2100463"/>
              <a:gd name="connsiteY10" fmla="*/ 167341 h 2008094"/>
              <a:gd name="connsiteX11" fmla="*/ 1233127 w 2100463"/>
              <a:gd name="connsiteY11" fmla="*/ 150159 h 2008094"/>
              <a:gd name="connsiteX12" fmla="*/ 1137130 w 2100463"/>
              <a:gd name="connsiteY12" fmla="*/ 195169 h 2008094"/>
              <a:gd name="connsiteX13" fmla="*/ 1007516 w 2100463"/>
              <a:gd name="connsiteY13" fmla="*/ 78441 h 2008094"/>
              <a:gd name="connsiteX14" fmla="*/ 911145 w 2100463"/>
              <a:gd name="connsiteY14" fmla="*/ 59765 h 2008094"/>
              <a:gd name="connsiteX15" fmla="*/ 839427 w 2100463"/>
              <a:gd name="connsiteY15" fmla="*/ 29883 h 2008094"/>
              <a:gd name="connsiteX16" fmla="*/ 701969 w 2100463"/>
              <a:gd name="connsiteY16" fmla="*/ 35859 h 2008094"/>
              <a:gd name="connsiteX17" fmla="*/ 612321 w 2100463"/>
              <a:gd name="connsiteY17" fmla="*/ 77694 h 2008094"/>
              <a:gd name="connsiteX18" fmla="*/ 503251 w 2100463"/>
              <a:gd name="connsiteY18" fmla="*/ 72091 h 2008094"/>
              <a:gd name="connsiteX19" fmla="*/ 355333 w 2100463"/>
              <a:gd name="connsiteY19" fmla="*/ 0 h 2008094"/>
              <a:gd name="connsiteX20" fmla="*/ 349357 w 2100463"/>
              <a:gd name="connsiteY20" fmla="*/ 53788 h 2008094"/>
              <a:gd name="connsiteX21" fmla="*/ 349357 w 2100463"/>
              <a:gd name="connsiteY21" fmla="*/ 131483 h 2008094"/>
              <a:gd name="connsiteX22" fmla="*/ 325451 w 2100463"/>
              <a:gd name="connsiteY22" fmla="*/ 173318 h 2008094"/>
              <a:gd name="connsiteX23" fmla="*/ 289592 w 2100463"/>
              <a:gd name="connsiteY23" fmla="*/ 209177 h 2008094"/>
              <a:gd name="connsiteX24" fmla="*/ 313498 w 2100463"/>
              <a:gd name="connsiteY24" fmla="*/ 239059 h 2008094"/>
              <a:gd name="connsiteX25" fmla="*/ 313498 w 2100463"/>
              <a:gd name="connsiteY25" fmla="*/ 292847 h 2008094"/>
              <a:gd name="connsiteX26" fmla="*/ 301545 w 2100463"/>
              <a:gd name="connsiteY26" fmla="*/ 334683 h 2008094"/>
              <a:gd name="connsiteX27" fmla="*/ 265686 w 2100463"/>
              <a:gd name="connsiteY27" fmla="*/ 436283 h 2008094"/>
              <a:gd name="connsiteX28" fmla="*/ 211898 w 2100463"/>
              <a:gd name="connsiteY28" fmla="*/ 472141 h 2008094"/>
              <a:gd name="connsiteX29" fmla="*/ 176039 w 2100463"/>
              <a:gd name="connsiteY29" fmla="*/ 430306 h 2008094"/>
              <a:gd name="connsiteX30" fmla="*/ 187992 w 2100463"/>
              <a:gd name="connsiteY30" fmla="*/ 358588 h 2008094"/>
              <a:gd name="connsiteX31" fmla="*/ 182016 w 2100463"/>
              <a:gd name="connsiteY31" fmla="*/ 322730 h 2008094"/>
              <a:gd name="connsiteX32" fmla="*/ 109177 w 2100463"/>
              <a:gd name="connsiteY32" fmla="*/ 459628 h 2008094"/>
              <a:gd name="connsiteX33" fmla="*/ 294 w 2100463"/>
              <a:gd name="connsiteY33" fmla="*/ 583266 h 2008094"/>
              <a:gd name="connsiteX34" fmla="*/ 78735 w 2100463"/>
              <a:gd name="connsiteY34" fmla="*/ 656665 h 2008094"/>
              <a:gd name="connsiteX35" fmla="*/ 129348 w 2100463"/>
              <a:gd name="connsiteY35" fmla="*/ 719231 h 2008094"/>
              <a:gd name="connsiteX36" fmla="*/ 211898 w 2100463"/>
              <a:gd name="connsiteY36" fmla="*/ 717177 h 2008094"/>
              <a:gd name="connsiteX37" fmla="*/ 273157 w 2100463"/>
              <a:gd name="connsiteY37" fmla="*/ 834652 h 2008094"/>
              <a:gd name="connsiteX38" fmla="*/ 211898 w 2100463"/>
              <a:gd name="connsiteY38" fmla="*/ 890494 h 2008094"/>
              <a:gd name="connsiteX39" fmla="*/ 187992 w 2100463"/>
              <a:gd name="connsiteY39" fmla="*/ 950259 h 2008094"/>
              <a:gd name="connsiteX40" fmla="*/ 230201 w 2100463"/>
              <a:gd name="connsiteY40" fmla="*/ 1008716 h 2008094"/>
              <a:gd name="connsiteX41" fmla="*/ 175292 w 2100463"/>
              <a:gd name="connsiteY41" fmla="*/ 1074831 h 2008094"/>
              <a:gd name="connsiteX42" fmla="*/ 92369 w 2100463"/>
              <a:gd name="connsiteY42" fmla="*/ 1099671 h 2008094"/>
              <a:gd name="connsiteX43" fmla="*/ 152133 w 2100463"/>
              <a:gd name="connsiteY43" fmla="*/ 1249083 h 2008094"/>
              <a:gd name="connsiteX44" fmla="*/ 260083 w 2100463"/>
              <a:gd name="connsiteY44" fmla="*/ 1268506 h 2008094"/>
              <a:gd name="connsiteX45" fmla="*/ 337404 w 2100463"/>
              <a:gd name="connsiteY45" fmla="*/ 1320800 h 2008094"/>
              <a:gd name="connsiteX46" fmla="*/ 582439 w 2100463"/>
              <a:gd name="connsiteY46" fmla="*/ 1326777 h 2008094"/>
              <a:gd name="connsiteX47" fmla="*/ 701969 w 2100463"/>
              <a:gd name="connsiteY47" fmla="*/ 1362635 h 2008094"/>
              <a:gd name="connsiteX48" fmla="*/ 845404 w 2100463"/>
              <a:gd name="connsiteY48" fmla="*/ 1440330 h 2008094"/>
              <a:gd name="connsiteX49" fmla="*/ 956155 w 2100463"/>
              <a:gd name="connsiteY49" fmla="*/ 1471333 h 2008094"/>
              <a:gd name="connsiteX50" fmla="*/ 1036651 w 2100463"/>
              <a:gd name="connsiteY50" fmla="*/ 1553883 h 2008094"/>
              <a:gd name="connsiteX51" fmla="*/ 1102392 w 2100463"/>
              <a:gd name="connsiteY51" fmla="*/ 1613647 h 2008094"/>
              <a:gd name="connsiteX52" fmla="*/ 1198016 w 2100463"/>
              <a:gd name="connsiteY52" fmla="*/ 1607671 h 2008094"/>
              <a:gd name="connsiteX53" fmla="*/ 1192039 w 2100463"/>
              <a:gd name="connsiteY53" fmla="*/ 1703294 h 2008094"/>
              <a:gd name="connsiteX54" fmla="*/ 1269733 w 2100463"/>
              <a:gd name="connsiteY54" fmla="*/ 1733177 h 2008094"/>
              <a:gd name="connsiteX55" fmla="*/ 1335474 w 2100463"/>
              <a:gd name="connsiteY55" fmla="*/ 1822824 h 2008094"/>
              <a:gd name="connsiteX56" fmla="*/ 1437074 w 2100463"/>
              <a:gd name="connsiteY56" fmla="*/ 1828800 h 2008094"/>
              <a:gd name="connsiteX57" fmla="*/ 1610392 w 210046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75292 w 2106813"/>
              <a:gd name="connsiteY41" fmla="*/ 1074831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81642 w 2106813"/>
              <a:gd name="connsiteY41" fmla="*/ 1065306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17177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37074 w 2106813"/>
              <a:gd name="connsiteY56" fmla="*/ 1828800 h 2008094"/>
              <a:gd name="connsiteX57" fmla="*/ 1610392 w 2106813"/>
              <a:gd name="connsiteY57" fmla="*/ 2008094 h 2008094"/>
              <a:gd name="connsiteX0" fmla="*/ 1610392 w 2106813"/>
              <a:gd name="connsiteY0" fmla="*/ 2008094 h 2008094"/>
              <a:gd name="connsiteX1" fmla="*/ 2034721 w 2106813"/>
              <a:gd name="connsiteY1" fmla="*/ 1272988 h 2008094"/>
              <a:gd name="connsiteX2" fmla="*/ 2106813 w 2106813"/>
              <a:gd name="connsiteY2" fmla="*/ 225052 h 2008094"/>
              <a:gd name="connsiteX3" fmla="*/ 1916313 w 2106813"/>
              <a:gd name="connsiteY3" fmla="*/ 215527 h 2008094"/>
              <a:gd name="connsiteX4" fmla="*/ 1785391 w 2106813"/>
              <a:gd name="connsiteY4" fmla="*/ 134658 h 2008094"/>
              <a:gd name="connsiteX5" fmla="*/ 1726373 w 2106813"/>
              <a:gd name="connsiteY5" fmla="*/ 175559 h 2008094"/>
              <a:gd name="connsiteX6" fmla="*/ 1616369 w 2106813"/>
              <a:gd name="connsiteY6" fmla="*/ 251012 h 2008094"/>
              <a:gd name="connsiteX7" fmla="*/ 1520745 w 2106813"/>
              <a:gd name="connsiteY7" fmla="*/ 251012 h 2008094"/>
              <a:gd name="connsiteX8" fmla="*/ 1484886 w 2106813"/>
              <a:gd name="connsiteY8" fmla="*/ 215153 h 2008094"/>
              <a:gd name="connsiteX9" fmla="*/ 1437074 w 2106813"/>
              <a:gd name="connsiteY9" fmla="*/ 233083 h 2008094"/>
              <a:gd name="connsiteX10" fmla="*/ 1389263 w 2106813"/>
              <a:gd name="connsiteY10" fmla="*/ 167341 h 2008094"/>
              <a:gd name="connsiteX11" fmla="*/ 1233127 w 2106813"/>
              <a:gd name="connsiteY11" fmla="*/ 150159 h 2008094"/>
              <a:gd name="connsiteX12" fmla="*/ 1137130 w 2106813"/>
              <a:gd name="connsiteY12" fmla="*/ 195169 h 2008094"/>
              <a:gd name="connsiteX13" fmla="*/ 1007516 w 2106813"/>
              <a:gd name="connsiteY13" fmla="*/ 78441 h 2008094"/>
              <a:gd name="connsiteX14" fmla="*/ 911145 w 2106813"/>
              <a:gd name="connsiteY14" fmla="*/ 59765 h 2008094"/>
              <a:gd name="connsiteX15" fmla="*/ 839427 w 2106813"/>
              <a:gd name="connsiteY15" fmla="*/ 29883 h 2008094"/>
              <a:gd name="connsiteX16" fmla="*/ 701969 w 2106813"/>
              <a:gd name="connsiteY16" fmla="*/ 35859 h 2008094"/>
              <a:gd name="connsiteX17" fmla="*/ 612321 w 2106813"/>
              <a:gd name="connsiteY17" fmla="*/ 77694 h 2008094"/>
              <a:gd name="connsiteX18" fmla="*/ 503251 w 2106813"/>
              <a:gd name="connsiteY18" fmla="*/ 72091 h 2008094"/>
              <a:gd name="connsiteX19" fmla="*/ 355333 w 2106813"/>
              <a:gd name="connsiteY19" fmla="*/ 0 h 2008094"/>
              <a:gd name="connsiteX20" fmla="*/ 349357 w 2106813"/>
              <a:gd name="connsiteY20" fmla="*/ 53788 h 2008094"/>
              <a:gd name="connsiteX21" fmla="*/ 349357 w 2106813"/>
              <a:gd name="connsiteY21" fmla="*/ 131483 h 2008094"/>
              <a:gd name="connsiteX22" fmla="*/ 325451 w 2106813"/>
              <a:gd name="connsiteY22" fmla="*/ 173318 h 2008094"/>
              <a:gd name="connsiteX23" fmla="*/ 289592 w 2106813"/>
              <a:gd name="connsiteY23" fmla="*/ 209177 h 2008094"/>
              <a:gd name="connsiteX24" fmla="*/ 313498 w 2106813"/>
              <a:gd name="connsiteY24" fmla="*/ 239059 h 2008094"/>
              <a:gd name="connsiteX25" fmla="*/ 313498 w 2106813"/>
              <a:gd name="connsiteY25" fmla="*/ 292847 h 2008094"/>
              <a:gd name="connsiteX26" fmla="*/ 301545 w 2106813"/>
              <a:gd name="connsiteY26" fmla="*/ 334683 h 2008094"/>
              <a:gd name="connsiteX27" fmla="*/ 265686 w 2106813"/>
              <a:gd name="connsiteY27" fmla="*/ 436283 h 2008094"/>
              <a:gd name="connsiteX28" fmla="*/ 211898 w 2106813"/>
              <a:gd name="connsiteY28" fmla="*/ 472141 h 2008094"/>
              <a:gd name="connsiteX29" fmla="*/ 176039 w 2106813"/>
              <a:gd name="connsiteY29" fmla="*/ 430306 h 2008094"/>
              <a:gd name="connsiteX30" fmla="*/ 187992 w 2106813"/>
              <a:gd name="connsiteY30" fmla="*/ 358588 h 2008094"/>
              <a:gd name="connsiteX31" fmla="*/ 182016 w 2106813"/>
              <a:gd name="connsiteY31" fmla="*/ 322730 h 2008094"/>
              <a:gd name="connsiteX32" fmla="*/ 109177 w 2106813"/>
              <a:gd name="connsiteY32" fmla="*/ 459628 h 2008094"/>
              <a:gd name="connsiteX33" fmla="*/ 294 w 2106813"/>
              <a:gd name="connsiteY33" fmla="*/ 583266 h 2008094"/>
              <a:gd name="connsiteX34" fmla="*/ 78735 w 2106813"/>
              <a:gd name="connsiteY34" fmla="*/ 656665 h 2008094"/>
              <a:gd name="connsiteX35" fmla="*/ 129348 w 2106813"/>
              <a:gd name="connsiteY35" fmla="*/ 719231 h 2008094"/>
              <a:gd name="connsiteX36" fmla="*/ 211898 w 2106813"/>
              <a:gd name="connsiteY36" fmla="*/ 724321 h 2008094"/>
              <a:gd name="connsiteX37" fmla="*/ 273157 w 2106813"/>
              <a:gd name="connsiteY37" fmla="*/ 834652 h 2008094"/>
              <a:gd name="connsiteX38" fmla="*/ 211898 w 2106813"/>
              <a:gd name="connsiteY38" fmla="*/ 890494 h 2008094"/>
              <a:gd name="connsiteX39" fmla="*/ 187992 w 2106813"/>
              <a:gd name="connsiteY39" fmla="*/ 950259 h 2008094"/>
              <a:gd name="connsiteX40" fmla="*/ 230201 w 2106813"/>
              <a:gd name="connsiteY40" fmla="*/ 1008716 h 2008094"/>
              <a:gd name="connsiteX41" fmla="*/ 169735 w 2106813"/>
              <a:gd name="connsiteY41" fmla="*/ 1070068 h 2008094"/>
              <a:gd name="connsiteX42" fmla="*/ 92369 w 2106813"/>
              <a:gd name="connsiteY42" fmla="*/ 1099671 h 2008094"/>
              <a:gd name="connsiteX43" fmla="*/ 152133 w 2106813"/>
              <a:gd name="connsiteY43" fmla="*/ 1249083 h 2008094"/>
              <a:gd name="connsiteX44" fmla="*/ 260083 w 2106813"/>
              <a:gd name="connsiteY44" fmla="*/ 1268506 h 2008094"/>
              <a:gd name="connsiteX45" fmla="*/ 337404 w 2106813"/>
              <a:gd name="connsiteY45" fmla="*/ 1320800 h 2008094"/>
              <a:gd name="connsiteX46" fmla="*/ 582439 w 2106813"/>
              <a:gd name="connsiteY46" fmla="*/ 1326777 h 2008094"/>
              <a:gd name="connsiteX47" fmla="*/ 701969 w 2106813"/>
              <a:gd name="connsiteY47" fmla="*/ 1362635 h 2008094"/>
              <a:gd name="connsiteX48" fmla="*/ 845404 w 2106813"/>
              <a:gd name="connsiteY48" fmla="*/ 1440330 h 2008094"/>
              <a:gd name="connsiteX49" fmla="*/ 956155 w 2106813"/>
              <a:gd name="connsiteY49" fmla="*/ 1471333 h 2008094"/>
              <a:gd name="connsiteX50" fmla="*/ 1036651 w 2106813"/>
              <a:gd name="connsiteY50" fmla="*/ 1553883 h 2008094"/>
              <a:gd name="connsiteX51" fmla="*/ 1102392 w 2106813"/>
              <a:gd name="connsiteY51" fmla="*/ 1613647 h 2008094"/>
              <a:gd name="connsiteX52" fmla="*/ 1198016 w 2106813"/>
              <a:gd name="connsiteY52" fmla="*/ 1607671 h 2008094"/>
              <a:gd name="connsiteX53" fmla="*/ 1192039 w 2106813"/>
              <a:gd name="connsiteY53" fmla="*/ 1703294 h 2008094"/>
              <a:gd name="connsiteX54" fmla="*/ 1269733 w 2106813"/>
              <a:gd name="connsiteY54" fmla="*/ 1733177 h 2008094"/>
              <a:gd name="connsiteX55" fmla="*/ 1335474 w 2106813"/>
              <a:gd name="connsiteY55" fmla="*/ 1822824 h 2008094"/>
              <a:gd name="connsiteX56" fmla="*/ 1427549 w 2106813"/>
              <a:gd name="connsiteY56" fmla="*/ 1845469 h 2008094"/>
              <a:gd name="connsiteX57" fmla="*/ 1610392 w 2106813"/>
              <a:gd name="connsiteY57" fmla="*/ 2008094 h 200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06813" h="2008094">
                <a:moveTo>
                  <a:pt x="1610392" y="2008094"/>
                </a:moveTo>
                <a:lnTo>
                  <a:pt x="2034721" y="1272988"/>
                </a:lnTo>
                <a:lnTo>
                  <a:pt x="2106813" y="225052"/>
                </a:lnTo>
                <a:cubicBezTo>
                  <a:pt x="2014738" y="228227"/>
                  <a:pt x="1969883" y="230593"/>
                  <a:pt x="1916313" y="215527"/>
                </a:cubicBezTo>
                <a:cubicBezTo>
                  <a:pt x="1862743" y="200461"/>
                  <a:pt x="1817048" y="141319"/>
                  <a:pt x="1785391" y="134658"/>
                </a:cubicBezTo>
                <a:cubicBezTo>
                  <a:pt x="1753734" y="127997"/>
                  <a:pt x="1754543" y="156167"/>
                  <a:pt x="1726373" y="175559"/>
                </a:cubicBezTo>
                <a:lnTo>
                  <a:pt x="1616369" y="251012"/>
                </a:lnTo>
                <a:lnTo>
                  <a:pt x="1520745" y="251012"/>
                </a:lnTo>
                <a:lnTo>
                  <a:pt x="1484886" y="215153"/>
                </a:lnTo>
                <a:lnTo>
                  <a:pt x="1437074" y="233083"/>
                </a:lnTo>
                <a:cubicBezTo>
                  <a:pt x="1421137" y="225114"/>
                  <a:pt x="1432779" y="162112"/>
                  <a:pt x="1389263" y="167341"/>
                </a:cubicBezTo>
                <a:cubicBezTo>
                  <a:pt x="1345747" y="172570"/>
                  <a:pt x="1270418" y="146797"/>
                  <a:pt x="1233127" y="150159"/>
                </a:cubicBezTo>
                <a:cubicBezTo>
                  <a:pt x="1195836" y="153521"/>
                  <a:pt x="1169129" y="180166"/>
                  <a:pt x="1137130" y="195169"/>
                </a:cubicBezTo>
                <a:lnTo>
                  <a:pt x="1007516" y="78441"/>
                </a:lnTo>
                <a:lnTo>
                  <a:pt x="911145" y="59765"/>
                </a:lnTo>
                <a:lnTo>
                  <a:pt x="839427" y="29883"/>
                </a:lnTo>
                <a:lnTo>
                  <a:pt x="701969" y="35859"/>
                </a:lnTo>
                <a:lnTo>
                  <a:pt x="612321" y="77694"/>
                </a:lnTo>
                <a:cubicBezTo>
                  <a:pt x="579201" y="83733"/>
                  <a:pt x="546082" y="85040"/>
                  <a:pt x="503251" y="72091"/>
                </a:cubicBezTo>
                <a:cubicBezTo>
                  <a:pt x="460420" y="59142"/>
                  <a:pt x="380982" y="3051"/>
                  <a:pt x="355333" y="0"/>
                </a:cubicBezTo>
                <a:lnTo>
                  <a:pt x="349357" y="53788"/>
                </a:lnTo>
                <a:lnTo>
                  <a:pt x="349357" y="131483"/>
                </a:lnTo>
                <a:lnTo>
                  <a:pt x="325451" y="173318"/>
                </a:lnTo>
                <a:lnTo>
                  <a:pt x="289592" y="209177"/>
                </a:lnTo>
                <a:lnTo>
                  <a:pt x="313498" y="239059"/>
                </a:lnTo>
                <a:lnTo>
                  <a:pt x="313498" y="292847"/>
                </a:lnTo>
                <a:lnTo>
                  <a:pt x="301545" y="334683"/>
                </a:lnTo>
                <a:cubicBezTo>
                  <a:pt x="293576" y="358589"/>
                  <a:pt x="280627" y="413373"/>
                  <a:pt x="265686" y="436283"/>
                </a:cubicBezTo>
                <a:cubicBezTo>
                  <a:pt x="250745" y="459193"/>
                  <a:pt x="226839" y="473137"/>
                  <a:pt x="211898" y="472141"/>
                </a:cubicBezTo>
                <a:lnTo>
                  <a:pt x="176039" y="430306"/>
                </a:lnTo>
                <a:lnTo>
                  <a:pt x="187992" y="358588"/>
                </a:lnTo>
                <a:lnTo>
                  <a:pt x="182016" y="322730"/>
                </a:lnTo>
                <a:lnTo>
                  <a:pt x="109177" y="459628"/>
                </a:lnTo>
                <a:cubicBezTo>
                  <a:pt x="77303" y="501463"/>
                  <a:pt x="5368" y="550427"/>
                  <a:pt x="294" y="583266"/>
                </a:cubicBezTo>
                <a:cubicBezTo>
                  <a:pt x="-4780" y="616105"/>
                  <a:pt x="57226" y="634004"/>
                  <a:pt x="78735" y="656665"/>
                </a:cubicBezTo>
                <a:cubicBezTo>
                  <a:pt x="100244" y="679326"/>
                  <a:pt x="107154" y="707955"/>
                  <a:pt x="129348" y="719231"/>
                </a:cubicBezTo>
                <a:cubicBezTo>
                  <a:pt x="151542" y="730507"/>
                  <a:pt x="184381" y="725006"/>
                  <a:pt x="211898" y="724321"/>
                </a:cubicBezTo>
                <a:cubicBezTo>
                  <a:pt x="239041" y="740912"/>
                  <a:pt x="273157" y="806957"/>
                  <a:pt x="273157" y="834652"/>
                </a:cubicBezTo>
                <a:cubicBezTo>
                  <a:pt x="273157" y="862347"/>
                  <a:pt x="226092" y="871226"/>
                  <a:pt x="211898" y="890494"/>
                </a:cubicBezTo>
                <a:lnTo>
                  <a:pt x="187992" y="950259"/>
                </a:lnTo>
                <a:cubicBezTo>
                  <a:pt x="191043" y="969963"/>
                  <a:pt x="233244" y="988748"/>
                  <a:pt x="230201" y="1008716"/>
                </a:cubicBezTo>
                <a:cubicBezTo>
                  <a:pt x="227158" y="1028684"/>
                  <a:pt x="192707" y="1043003"/>
                  <a:pt x="169735" y="1070068"/>
                </a:cubicBezTo>
                <a:cubicBezTo>
                  <a:pt x="146763" y="1097133"/>
                  <a:pt x="120571" y="1080948"/>
                  <a:pt x="92369" y="1099671"/>
                </a:cubicBezTo>
                <a:cubicBezTo>
                  <a:pt x="87980" y="1130300"/>
                  <a:pt x="124181" y="1220944"/>
                  <a:pt x="152133" y="1249083"/>
                </a:cubicBezTo>
                <a:cubicBezTo>
                  <a:pt x="180085" y="1277222"/>
                  <a:pt x="234309" y="1251075"/>
                  <a:pt x="260083" y="1268506"/>
                </a:cubicBezTo>
                <a:lnTo>
                  <a:pt x="337404" y="1320800"/>
                </a:lnTo>
                <a:lnTo>
                  <a:pt x="582439" y="1326777"/>
                </a:lnTo>
                <a:lnTo>
                  <a:pt x="701969" y="1362635"/>
                </a:lnTo>
                <a:lnTo>
                  <a:pt x="845404" y="1440330"/>
                </a:lnTo>
                <a:lnTo>
                  <a:pt x="956155" y="1471333"/>
                </a:lnTo>
                <a:lnTo>
                  <a:pt x="1036651" y="1553883"/>
                </a:lnTo>
                <a:lnTo>
                  <a:pt x="1102392" y="1613647"/>
                </a:lnTo>
                <a:lnTo>
                  <a:pt x="1198016" y="1607671"/>
                </a:lnTo>
                <a:lnTo>
                  <a:pt x="1192039" y="1703294"/>
                </a:lnTo>
                <a:lnTo>
                  <a:pt x="1269733" y="1733177"/>
                </a:lnTo>
                <a:lnTo>
                  <a:pt x="1335474" y="1822824"/>
                </a:lnTo>
                <a:lnTo>
                  <a:pt x="1427549" y="1845469"/>
                </a:lnTo>
                <a:lnTo>
                  <a:pt x="1610392" y="2008094"/>
                </a:lnTo>
                <a:close/>
              </a:path>
            </a:pathLst>
          </a:custGeom>
          <a:solidFill>
            <a:srgbClr val="7030A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9DE58186-BED2-4837-A79B-75FC338706F3}"/>
              </a:ext>
            </a:extLst>
          </p:cNvPr>
          <p:cNvSpPr txBox="1"/>
          <p:nvPr/>
        </p:nvSpPr>
        <p:spPr>
          <a:xfrm>
            <a:off x="4657436" y="9028369"/>
            <a:ext cx="1092421" cy="369332"/>
          </a:xfrm>
          <a:prstGeom prst="rect">
            <a:avLst/>
          </a:prstGeom>
          <a:noFill/>
        </p:spPr>
        <p:txBody>
          <a:bodyPr wrap="square" rtlCol="0">
            <a:spAutoFit/>
          </a:bodyPr>
          <a:lstStyle/>
          <a:p>
            <a:pPr algn="ctr"/>
            <a:r>
              <a:rPr lang="en-US" b="1" cap="all" spc="300" dirty="0"/>
              <a:t>Moab</a:t>
            </a:r>
          </a:p>
        </p:txBody>
      </p:sp>
      <p:sp>
        <p:nvSpPr>
          <p:cNvPr id="61" name="Freeform: Shape 60">
            <a:extLst>
              <a:ext uri="{FF2B5EF4-FFF2-40B4-BE49-F238E27FC236}">
                <a16:creationId xmlns:a16="http://schemas.microsoft.com/office/drawing/2014/main" id="{23973A5D-FE32-48AD-AD2E-6D1D18450065}"/>
              </a:ext>
            </a:extLst>
          </p:cNvPr>
          <p:cNvSpPr/>
          <p:nvPr/>
        </p:nvSpPr>
        <p:spPr>
          <a:xfrm>
            <a:off x="723569" y="7090944"/>
            <a:ext cx="3355450" cy="4128347"/>
          </a:xfrm>
          <a:custGeom>
            <a:avLst/>
            <a:gdLst>
              <a:gd name="connsiteX0" fmla="*/ 3355450 w 3355450"/>
              <a:gd name="connsiteY0" fmla="*/ 397565 h 4142629"/>
              <a:gd name="connsiteX1" fmla="*/ 3323645 w 3355450"/>
              <a:gd name="connsiteY1" fmla="*/ 47708 h 4142629"/>
              <a:gd name="connsiteX2" fmla="*/ 3180521 w 3355450"/>
              <a:gd name="connsiteY2" fmla="*/ 7951 h 4142629"/>
              <a:gd name="connsiteX3" fmla="*/ 3069203 w 3355450"/>
              <a:gd name="connsiteY3" fmla="*/ 31805 h 4142629"/>
              <a:gd name="connsiteX4" fmla="*/ 2997641 w 3355450"/>
              <a:gd name="connsiteY4" fmla="*/ 0 h 4142629"/>
              <a:gd name="connsiteX5" fmla="*/ 2814761 w 3355450"/>
              <a:gd name="connsiteY5" fmla="*/ 31805 h 4142629"/>
              <a:gd name="connsiteX6" fmla="*/ 1924215 w 3355450"/>
              <a:gd name="connsiteY6" fmla="*/ 55659 h 4142629"/>
              <a:gd name="connsiteX7" fmla="*/ 1956021 w 3355450"/>
              <a:gd name="connsiteY7" fmla="*/ 159026 h 4142629"/>
              <a:gd name="connsiteX8" fmla="*/ 1796994 w 3355450"/>
              <a:gd name="connsiteY8" fmla="*/ 572494 h 4142629"/>
              <a:gd name="connsiteX9" fmla="*/ 1518699 w 3355450"/>
              <a:gd name="connsiteY9" fmla="*/ 1025718 h 4142629"/>
              <a:gd name="connsiteX10" fmla="*/ 1200647 w 3355450"/>
              <a:gd name="connsiteY10" fmla="*/ 1327868 h 4142629"/>
              <a:gd name="connsiteX11" fmla="*/ 1017767 w 3355450"/>
              <a:gd name="connsiteY11" fmla="*/ 1828800 h 4142629"/>
              <a:gd name="connsiteX12" fmla="*/ 0 w 3355450"/>
              <a:gd name="connsiteY12" fmla="*/ 3331596 h 4142629"/>
              <a:gd name="connsiteX13" fmla="*/ 7951 w 3355450"/>
              <a:gd name="connsiteY13" fmla="*/ 3411109 h 4142629"/>
              <a:gd name="connsiteX14" fmla="*/ 31805 w 3355450"/>
              <a:gd name="connsiteY14" fmla="*/ 3474720 h 4142629"/>
              <a:gd name="connsiteX15" fmla="*/ 23854 w 3355450"/>
              <a:gd name="connsiteY15" fmla="*/ 3562184 h 4142629"/>
              <a:gd name="connsiteX16" fmla="*/ 230588 w 3355450"/>
              <a:gd name="connsiteY16" fmla="*/ 3768918 h 4142629"/>
              <a:gd name="connsiteX17" fmla="*/ 381662 w 3355450"/>
              <a:gd name="connsiteY17" fmla="*/ 3856382 h 4142629"/>
              <a:gd name="connsiteX18" fmla="*/ 405516 w 3355450"/>
              <a:gd name="connsiteY18" fmla="*/ 3896139 h 4142629"/>
              <a:gd name="connsiteX19" fmla="*/ 357808 w 3355450"/>
              <a:gd name="connsiteY19" fmla="*/ 4023360 h 4142629"/>
              <a:gd name="connsiteX20" fmla="*/ 429370 w 3355450"/>
              <a:gd name="connsiteY20" fmla="*/ 4079019 h 4142629"/>
              <a:gd name="connsiteX21" fmla="*/ 564542 w 3355450"/>
              <a:gd name="connsiteY21" fmla="*/ 4142629 h 4142629"/>
              <a:gd name="connsiteX22" fmla="*/ 818984 w 3355450"/>
              <a:gd name="connsiteY22" fmla="*/ 4110824 h 4142629"/>
              <a:gd name="connsiteX23" fmla="*/ 890546 w 3355450"/>
              <a:gd name="connsiteY23" fmla="*/ 4023360 h 4142629"/>
              <a:gd name="connsiteX24" fmla="*/ 1097280 w 3355450"/>
              <a:gd name="connsiteY24" fmla="*/ 3951798 h 4142629"/>
              <a:gd name="connsiteX25" fmla="*/ 1304014 w 3355450"/>
              <a:gd name="connsiteY25" fmla="*/ 3888188 h 4142629"/>
              <a:gd name="connsiteX26" fmla="*/ 1566407 w 3355450"/>
              <a:gd name="connsiteY26" fmla="*/ 3307742 h 4142629"/>
              <a:gd name="connsiteX27" fmla="*/ 2122998 w 3355450"/>
              <a:gd name="connsiteY27" fmla="*/ 3029447 h 4142629"/>
              <a:gd name="connsiteX28" fmla="*/ 2759102 w 3355450"/>
              <a:gd name="connsiteY28" fmla="*/ 2767054 h 4142629"/>
              <a:gd name="connsiteX29" fmla="*/ 3045349 w 3355450"/>
              <a:gd name="connsiteY29" fmla="*/ 2321781 h 4142629"/>
              <a:gd name="connsiteX30" fmla="*/ 2981739 w 3355450"/>
              <a:gd name="connsiteY30" fmla="*/ 2178657 h 4142629"/>
              <a:gd name="connsiteX31" fmla="*/ 2957885 w 3355450"/>
              <a:gd name="connsiteY31" fmla="*/ 2115047 h 4142629"/>
              <a:gd name="connsiteX32" fmla="*/ 2926080 w 3355450"/>
              <a:gd name="connsiteY32" fmla="*/ 2043485 h 4142629"/>
              <a:gd name="connsiteX33" fmla="*/ 2926080 w 3355450"/>
              <a:gd name="connsiteY33" fmla="*/ 1971923 h 4142629"/>
              <a:gd name="connsiteX34" fmla="*/ 2902226 w 3355450"/>
              <a:gd name="connsiteY34" fmla="*/ 1932167 h 4142629"/>
              <a:gd name="connsiteX35" fmla="*/ 2902226 w 3355450"/>
              <a:gd name="connsiteY35" fmla="*/ 1844702 h 4142629"/>
              <a:gd name="connsiteX36" fmla="*/ 3005593 w 3355450"/>
              <a:gd name="connsiteY36" fmla="*/ 1677725 h 4142629"/>
              <a:gd name="connsiteX37" fmla="*/ 2989690 w 3355450"/>
              <a:gd name="connsiteY37" fmla="*/ 1622066 h 4142629"/>
              <a:gd name="connsiteX38" fmla="*/ 3029447 w 3355450"/>
              <a:gd name="connsiteY38" fmla="*/ 1550504 h 4142629"/>
              <a:gd name="connsiteX39" fmla="*/ 3005593 w 3355450"/>
              <a:gd name="connsiteY39" fmla="*/ 1478942 h 4142629"/>
              <a:gd name="connsiteX40" fmla="*/ 2973788 w 3355450"/>
              <a:gd name="connsiteY40" fmla="*/ 1327868 h 4142629"/>
              <a:gd name="connsiteX41" fmla="*/ 2997641 w 3355450"/>
              <a:gd name="connsiteY41" fmla="*/ 1248355 h 4142629"/>
              <a:gd name="connsiteX42" fmla="*/ 3005593 w 3355450"/>
              <a:gd name="connsiteY42" fmla="*/ 1001864 h 4142629"/>
              <a:gd name="connsiteX43" fmla="*/ 3037398 w 3355450"/>
              <a:gd name="connsiteY43" fmla="*/ 930302 h 4142629"/>
              <a:gd name="connsiteX44" fmla="*/ 3013544 w 3355450"/>
              <a:gd name="connsiteY44" fmla="*/ 818984 h 4142629"/>
              <a:gd name="connsiteX45" fmla="*/ 3077154 w 3355450"/>
              <a:gd name="connsiteY45" fmla="*/ 779228 h 4142629"/>
              <a:gd name="connsiteX46" fmla="*/ 3045349 w 3355450"/>
              <a:gd name="connsiteY46" fmla="*/ 731520 h 4142629"/>
              <a:gd name="connsiteX47" fmla="*/ 3124862 w 3355450"/>
              <a:gd name="connsiteY47" fmla="*/ 596348 h 4142629"/>
              <a:gd name="connsiteX48" fmla="*/ 3124862 w 3355450"/>
              <a:gd name="connsiteY48" fmla="*/ 532737 h 4142629"/>
              <a:gd name="connsiteX49" fmla="*/ 3172570 w 3355450"/>
              <a:gd name="connsiteY49" fmla="*/ 516835 h 4142629"/>
              <a:gd name="connsiteX50" fmla="*/ 3188473 w 3355450"/>
              <a:gd name="connsiteY50" fmla="*/ 461176 h 4142629"/>
              <a:gd name="connsiteX51" fmla="*/ 3252083 w 3355450"/>
              <a:gd name="connsiteY51" fmla="*/ 389614 h 4142629"/>
              <a:gd name="connsiteX52" fmla="*/ 3355450 w 3355450"/>
              <a:gd name="connsiteY52" fmla="*/ 397565 h 4142629"/>
              <a:gd name="connsiteX0" fmla="*/ 3355450 w 3355450"/>
              <a:gd name="connsiteY0" fmla="*/ 389614 h 4134678"/>
              <a:gd name="connsiteX1" fmla="*/ 3323645 w 3355450"/>
              <a:gd name="connsiteY1" fmla="*/ 39757 h 4134678"/>
              <a:gd name="connsiteX2" fmla="*/ 3180521 w 3355450"/>
              <a:gd name="connsiteY2" fmla="*/ 0 h 4134678"/>
              <a:gd name="connsiteX3" fmla="*/ 3069203 w 3355450"/>
              <a:gd name="connsiteY3" fmla="*/ 23854 h 4134678"/>
              <a:gd name="connsiteX4" fmla="*/ 2954881 w 3355450"/>
              <a:gd name="connsiteY4" fmla="*/ 24941 h 4134678"/>
              <a:gd name="connsiteX5" fmla="*/ 2814761 w 3355450"/>
              <a:gd name="connsiteY5" fmla="*/ 23854 h 4134678"/>
              <a:gd name="connsiteX6" fmla="*/ 1924215 w 3355450"/>
              <a:gd name="connsiteY6" fmla="*/ 47708 h 4134678"/>
              <a:gd name="connsiteX7" fmla="*/ 1956021 w 3355450"/>
              <a:gd name="connsiteY7" fmla="*/ 151075 h 4134678"/>
              <a:gd name="connsiteX8" fmla="*/ 1796994 w 3355450"/>
              <a:gd name="connsiteY8" fmla="*/ 564543 h 4134678"/>
              <a:gd name="connsiteX9" fmla="*/ 1518699 w 3355450"/>
              <a:gd name="connsiteY9" fmla="*/ 1017767 h 4134678"/>
              <a:gd name="connsiteX10" fmla="*/ 1200647 w 3355450"/>
              <a:gd name="connsiteY10" fmla="*/ 1319917 h 4134678"/>
              <a:gd name="connsiteX11" fmla="*/ 1017767 w 3355450"/>
              <a:gd name="connsiteY11" fmla="*/ 1820849 h 4134678"/>
              <a:gd name="connsiteX12" fmla="*/ 0 w 3355450"/>
              <a:gd name="connsiteY12" fmla="*/ 3323645 h 4134678"/>
              <a:gd name="connsiteX13" fmla="*/ 7951 w 3355450"/>
              <a:gd name="connsiteY13" fmla="*/ 3403158 h 4134678"/>
              <a:gd name="connsiteX14" fmla="*/ 31805 w 3355450"/>
              <a:gd name="connsiteY14" fmla="*/ 3466769 h 4134678"/>
              <a:gd name="connsiteX15" fmla="*/ 23854 w 3355450"/>
              <a:gd name="connsiteY15" fmla="*/ 3554233 h 4134678"/>
              <a:gd name="connsiteX16" fmla="*/ 230588 w 3355450"/>
              <a:gd name="connsiteY16" fmla="*/ 3760967 h 4134678"/>
              <a:gd name="connsiteX17" fmla="*/ 381662 w 3355450"/>
              <a:gd name="connsiteY17" fmla="*/ 3848431 h 4134678"/>
              <a:gd name="connsiteX18" fmla="*/ 405516 w 3355450"/>
              <a:gd name="connsiteY18" fmla="*/ 3888188 h 4134678"/>
              <a:gd name="connsiteX19" fmla="*/ 357808 w 3355450"/>
              <a:gd name="connsiteY19" fmla="*/ 4015409 h 4134678"/>
              <a:gd name="connsiteX20" fmla="*/ 429370 w 3355450"/>
              <a:gd name="connsiteY20" fmla="*/ 4071068 h 4134678"/>
              <a:gd name="connsiteX21" fmla="*/ 564542 w 3355450"/>
              <a:gd name="connsiteY21" fmla="*/ 4134678 h 4134678"/>
              <a:gd name="connsiteX22" fmla="*/ 818984 w 3355450"/>
              <a:gd name="connsiteY22" fmla="*/ 4102873 h 4134678"/>
              <a:gd name="connsiteX23" fmla="*/ 890546 w 3355450"/>
              <a:gd name="connsiteY23" fmla="*/ 4015409 h 4134678"/>
              <a:gd name="connsiteX24" fmla="*/ 1097280 w 3355450"/>
              <a:gd name="connsiteY24" fmla="*/ 3943847 h 4134678"/>
              <a:gd name="connsiteX25" fmla="*/ 1304014 w 3355450"/>
              <a:gd name="connsiteY25" fmla="*/ 3880237 h 4134678"/>
              <a:gd name="connsiteX26" fmla="*/ 1566407 w 3355450"/>
              <a:gd name="connsiteY26" fmla="*/ 3299791 h 4134678"/>
              <a:gd name="connsiteX27" fmla="*/ 2122998 w 3355450"/>
              <a:gd name="connsiteY27" fmla="*/ 3021496 h 4134678"/>
              <a:gd name="connsiteX28" fmla="*/ 2759102 w 3355450"/>
              <a:gd name="connsiteY28" fmla="*/ 2759103 h 4134678"/>
              <a:gd name="connsiteX29" fmla="*/ 3045349 w 3355450"/>
              <a:gd name="connsiteY29" fmla="*/ 2313830 h 4134678"/>
              <a:gd name="connsiteX30" fmla="*/ 2981739 w 3355450"/>
              <a:gd name="connsiteY30" fmla="*/ 2170706 h 4134678"/>
              <a:gd name="connsiteX31" fmla="*/ 2957885 w 3355450"/>
              <a:gd name="connsiteY31" fmla="*/ 2107096 h 4134678"/>
              <a:gd name="connsiteX32" fmla="*/ 2926080 w 3355450"/>
              <a:gd name="connsiteY32" fmla="*/ 2035534 h 4134678"/>
              <a:gd name="connsiteX33" fmla="*/ 2926080 w 3355450"/>
              <a:gd name="connsiteY33" fmla="*/ 1963972 h 4134678"/>
              <a:gd name="connsiteX34" fmla="*/ 2902226 w 3355450"/>
              <a:gd name="connsiteY34" fmla="*/ 1924216 h 4134678"/>
              <a:gd name="connsiteX35" fmla="*/ 2902226 w 3355450"/>
              <a:gd name="connsiteY35" fmla="*/ 1836751 h 4134678"/>
              <a:gd name="connsiteX36" fmla="*/ 3005593 w 3355450"/>
              <a:gd name="connsiteY36" fmla="*/ 1669774 h 4134678"/>
              <a:gd name="connsiteX37" fmla="*/ 2989690 w 3355450"/>
              <a:gd name="connsiteY37" fmla="*/ 1614115 h 4134678"/>
              <a:gd name="connsiteX38" fmla="*/ 3029447 w 3355450"/>
              <a:gd name="connsiteY38" fmla="*/ 1542553 h 4134678"/>
              <a:gd name="connsiteX39" fmla="*/ 3005593 w 3355450"/>
              <a:gd name="connsiteY39" fmla="*/ 1470991 h 4134678"/>
              <a:gd name="connsiteX40" fmla="*/ 2973788 w 3355450"/>
              <a:gd name="connsiteY40" fmla="*/ 1319917 h 4134678"/>
              <a:gd name="connsiteX41" fmla="*/ 2997641 w 3355450"/>
              <a:gd name="connsiteY41" fmla="*/ 1240404 h 4134678"/>
              <a:gd name="connsiteX42" fmla="*/ 3005593 w 3355450"/>
              <a:gd name="connsiteY42" fmla="*/ 993913 h 4134678"/>
              <a:gd name="connsiteX43" fmla="*/ 3037398 w 3355450"/>
              <a:gd name="connsiteY43" fmla="*/ 922351 h 4134678"/>
              <a:gd name="connsiteX44" fmla="*/ 3013544 w 3355450"/>
              <a:gd name="connsiteY44" fmla="*/ 811033 h 4134678"/>
              <a:gd name="connsiteX45" fmla="*/ 3077154 w 3355450"/>
              <a:gd name="connsiteY45" fmla="*/ 771277 h 4134678"/>
              <a:gd name="connsiteX46" fmla="*/ 3045349 w 3355450"/>
              <a:gd name="connsiteY46" fmla="*/ 723569 h 4134678"/>
              <a:gd name="connsiteX47" fmla="*/ 3124862 w 3355450"/>
              <a:gd name="connsiteY47" fmla="*/ 588397 h 4134678"/>
              <a:gd name="connsiteX48" fmla="*/ 3124862 w 3355450"/>
              <a:gd name="connsiteY48" fmla="*/ 524786 h 4134678"/>
              <a:gd name="connsiteX49" fmla="*/ 3172570 w 3355450"/>
              <a:gd name="connsiteY49" fmla="*/ 508884 h 4134678"/>
              <a:gd name="connsiteX50" fmla="*/ 3188473 w 3355450"/>
              <a:gd name="connsiteY50" fmla="*/ 453225 h 4134678"/>
              <a:gd name="connsiteX51" fmla="*/ 3252083 w 3355450"/>
              <a:gd name="connsiteY51" fmla="*/ 381663 h 4134678"/>
              <a:gd name="connsiteX52" fmla="*/ 3355450 w 3355450"/>
              <a:gd name="connsiteY52" fmla="*/ 389614 h 4134678"/>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0521 w 3355450"/>
              <a:gd name="connsiteY2" fmla="*/ 4662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276 h 4139340"/>
              <a:gd name="connsiteX1" fmla="*/ 3323645 w 3355450"/>
              <a:gd name="connsiteY1" fmla="*/ 44419 h 4139340"/>
              <a:gd name="connsiteX2" fmla="*/ 3183810 w 3355450"/>
              <a:gd name="connsiteY2" fmla="*/ 27686 h 4139340"/>
              <a:gd name="connsiteX3" fmla="*/ 3069203 w 3355450"/>
              <a:gd name="connsiteY3" fmla="*/ 28516 h 4139340"/>
              <a:gd name="connsiteX4" fmla="*/ 3020665 w 3355450"/>
              <a:gd name="connsiteY4" fmla="*/ 0 h 4139340"/>
              <a:gd name="connsiteX5" fmla="*/ 2814761 w 3355450"/>
              <a:gd name="connsiteY5" fmla="*/ 28516 h 4139340"/>
              <a:gd name="connsiteX6" fmla="*/ 1924215 w 3355450"/>
              <a:gd name="connsiteY6" fmla="*/ 52370 h 4139340"/>
              <a:gd name="connsiteX7" fmla="*/ 1956021 w 3355450"/>
              <a:gd name="connsiteY7" fmla="*/ 155737 h 4139340"/>
              <a:gd name="connsiteX8" fmla="*/ 1796994 w 3355450"/>
              <a:gd name="connsiteY8" fmla="*/ 569205 h 4139340"/>
              <a:gd name="connsiteX9" fmla="*/ 1518699 w 3355450"/>
              <a:gd name="connsiteY9" fmla="*/ 1022429 h 4139340"/>
              <a:gd name="connsiteX10" fmla="*/ 1200647 w 3355450"/>
              <a:gd name="connsiteY10" fmla="*/ 1324579 h 4139340"/>
              <a:gd name="connsiteX11" fmla="*/ 1017767 w 3355450"/>
              <a:gd name="connsiteY11" fmla="*/ 1825511 h 4139340"/>
              <a:gd name="connsiteX12" fmla="*/ 0 w 3355450"/>
              <a:gd name="connsiteY12" fmla="*/ 3328307 h 4139340"/>
              <a:gd name="connsiteX13" fmla="*/ 7951 w 3355450"/>
              <a:gd name="connsiteY13" fmla="*/ 3407820 h 4139340"/>
              <a:gd name="connsiteX14" fmla="*/ 31805 w 3355450"/>
              <a:gd name="connsiteY14" fmla="*/ 3471431 h 4139340"/>
              <a:gd name="connsiteX15" fmla="*/ 23854 w 3355450"/>
              <a:gd name="connsiteY15" fmla="*/ 3558895 h 4139340"/>
              <a:gd name="connsiteX16" fmla="*/ 230588 w 3355450"/>
              <a:gd name="connsiteY16" fmla="*/ 3765629 h 4139340"/>
              <a:gd name="connsiteX17" fmla="*/ 381662 w 3355450"/>
              <a:gd name="connsiteY17" fmla="*/ 3853093 h 4139340"/>
              <a:gd name="connsiteX18" fmla="*/ 405516 w 3355450"/>
              <a:gd name="connsiteY18" fmla="*/ 3892850 h 4139340"/>
              <a:gd name="connsiteX19" fmla="*/ 357808 w 3355450"/>
              <a:gd name="connsiteY19" fmla="*/ 4020071 h 4139340"/>
              <a:gd name="connsiteX20" fmla="*/ 429370 w 3355450"/>
              <a:gd name="connsiteY20" fmla="*/ 4075730 h 4139340"/>
              <a:gd name="connsiteX21" fmla="*/ 564542 w 3355450"/>
              <a:gd name="connsiteY21" fmla="*/ 4139340 h 4139340"/>
              <a:gd name="connsiteX22" fmla="*/ 818984 w 3355450"/>
              <a:gd name="connsiteY22" fmla="*/ 4107535 h 4139340"/>
              <a:gd name="connsiteX23" fmla="*/ 890546 w 3355450"/>
              <a:gd name="connsiteY23" fmla="*/ 4020071 h 4139340"/>
              <a:gd name="connsiteX24" fmla="*/ 1097280 w 3355450"/>
              <a:gd name="connsiteY24" fmla="*/ 3948509 h 4139340"/>
              <a:gd name="connsiteX25" fmla="*/ 1304014 w 3355450"/>
              <a:gd name="connsiteY25" fmla="*/ 3884899 h 4139340"/>
              <a:gd name="connsiteX26" fmla="*/ 1566407 w 3355450"/>
              <a:gd name="connsiteY26" fmla="*/ 3304453 h 4139340"/>
              <a:gd name="connsiteX27" fmla="*/ 2122998 w 3355450"/>
              <a:gd name="connsiteY27" fmla="*/ 3026158 h 4139340"/>
              <a:gd name="connsiteX28" fmla="*/ 2759102 w 3355450"/>
              <a:gd name="connsiteY28" fmla="*/ 2763765 h 4139340"/>
              <a:gd name="connsiteX29" fmla="*/ 3045349 w 3355450"/>
              <a:gd name="connsiteY29" fmla="*/ 2318492 h 4139340"/>
              <a:gd name="connsiteX30" fmla="*/ 2981739 w 3355450"/>
              <a:gd name="connsiteY30" fmla="*/ 2175368 h 4139340"/>
              <a:gd name="connsiteX31" fmla="*/ 2957885 w 3355450"/>
              <a:gd name="connsiteY31" fmla="*/ 2111758 h 4139340"/>
              <a:gd name="connsiteX32" fmla="*/ 2926080 w 3355450"/>
              <a:gd name="connsiteY32" fmla="*/ 2040196 h 4139340"/>
              <a:gd name="connsiteX33" fmla="*/ 2926080 w 3355450"/>
              <a:gd name="connsiteY33" fmla="*/ 1968634 h 4139340"/>
              <a:gd name="connsiteX34" fmla="*/ 2902226 w 3355450"/>
              <a:gd name="connsiteY34" fmla="*/ 1928878 h 4139340"/>
              <a:gd name="connsiteX35" fmla="*/ 2902226 w 3355450"/>
              <a:gd name="connsiteY35" fmla="*/ 1841413 h 4139340"/>
              <a:gd name="connsiteX36" fmla="*/ 3005593 w 3355450"/>
              <a:gd name="connsiteY36" fmla="*/ 1674436 h 4139340"/>
              <a:gd name="connsiteX37" fmla="*/ 2989690 w 3355450"/>
              <a:gd name="connsiteY37" fmla="*/ 1618777 h 4139340"/>
              <a:gd name="connsiteX38" fmla="*/ 3029447 w 3355450"/>
              <a:gd name="connsiteY38" fmla="*/ 1547215 h 4139340"/>
              <a:gd name="connsiteX39" fmla="*/ 3005593 w 3355450"/>
              <a:gd name="connsiteY39" fmla="*/ 1475653 h 4139340"/>
              <a:gd name="connsiteX40" fmla="*/ 2973788 w 3355450"/>
              <a:gd name="connsiteY40" fmla="*/ 1324579 h 4139340"/>
              <a:gd name="connsiteX41" fmla="*/ 2997641 w 3355450"/>
              <a:gd name="connsiteY41" fmla="*/ 1245066 h 4139340"/>
              <a:gd name="connsiteX42" fmla="*/ 3005593 w 3355450"/>
              <a:gd name="connsiteY42" fmla="*/ 998575 h 4139340"/>
              <a:gd name="connsiteX43" fmla="*/ 3037398 w 3355450"/>
              <a:gd name="connsiteY43" fmla="*/ 927013 h 4139340"/>
              <a:gd name="connsiteX44" fmla="*/ 3013544 w 3355450"/>
              <a:gd name="connsiteY44" fmla="*/ 815695 h 4139340"/>
              <a:gd name="connsiteX45" fmla="*/ 3077154 w 3355450"/>
              <a:gd name="connsiteY45" fmla="*/ 775939 h 4139340"/>
              <a:gd name="connsiteX46" fmla="*/ 3045349 w 3355450"/>
              <a:gd name="connsiteY46" fmla="*/ 728231 h 4139340"/>
              <a:gd name="connsiteX47" fmla="*/ 3124862 w 3355450"/>
              <a:gd name="connsiteY47" fmla="*/ 593059 h 4139340"/>
              <a:gd name="connsiteX48" fmla="*/ 3124862 w 3355450"/>
              <a:gd name="connsiteY48" fmla="*/ 529448 h 4139340"/>
              <a:gd name="connsiteX49" fmla="*/ 3172570 w 3355450"/>
              <a:gd name="connsiteY49" fmla="*/ 513546 h 4139340"/>
              <a:gd name="connsiteX50" fmla="*/ 3188473 w 3355450"/>
              <a:gd name="connsiteY50" fmla="*/ 457887 h 4139340"/>
              <a:gd name="connsiteX51" fmla="*/ 3252083 w 3355450"/>
              <a:gd name="connsiteY51" fmla="*/ 386325 h 4139340"/>
              <a:gd name="connsiteX52" fmla="*/ 3355450 w 3355450"/>
              <a:gd name="connsiteY52" fmla="*/ 394276 h 4139340"/>
              <a:gd name="connsiteX0" fmla="*/ 3355450 w 3355450"/>
              <a:gd name="connsiteY0" fmla="*/ 394310 h 4139374"/>
              <a:gd name="connsiteX1" fmla="*/ 3323645 w 3355450"/>
              <a:gd name="connsiteY1" fmla="*/ 44453 h 4139374"/>
              <a:gd name="connsiteX2" fmla="*/ 3183810 w 3355450"/>
              <a:gd name="connsiteY2" fmla="*/ 27720 h 4139374"/>
              <a:gd name="connsiteX3" fmla="*/ 3069203 w 3355450"/>
              <a:gd name="connsiteY3" fmla="*/ 28550 h 4139374"/>
              <a:gd name="connsiteX4" fmla="*/ 3020665 w 3355450"/>
              <a:gd name="connsiteY4" fmla="*/ 34 h 4139374"/>
              <a:gd name="connsiteX5" fmla="*/ 2821339 w 3355450"/>
              <a:gd name="connsiteY5" fmla="*/ 35128 h 4139374"/>
              <a:gd name="connsiteX6" fmla="*/ 1924215 w 3355450"/>
              <a:gd name="connsiteY6" fmla="*/ 52404 h 4139374"/>
              <a:gd name="connsiteX7" fmla="*/ 1956021 w 3355450"/>
              <a:gd name="connsiteY7" fmla="*/ 155771 h 4139374"/>
              <a:gd name="connsiteX8" fmla="*/ 1796994 w 3355450"/>
              <a:gd name="connsiteY8" fmla="*/ 569239 h 4139374"/>
              <a:gd name="connsiteX9" fmla="*/ 1518699 w 3355450"/>
              <a:gd name="connsiteY9" fmla="*/ 1022463 h 4139374"/>
              <a:gd name="connsiteX10" fmla="*/ 1200647 w 3355450"/>
              <a:gd name="connsiteY10" fmla="*/ 1324613 h 4139374"/>
              <a:gd name="connsiteX11" fmla="*/ 1017767 w 3355450"/>
              <a:gd name="connsiteY11" fmla="*/ 1825545 h 4139374"/>
              <a:gd name="connsiteX12" fmla="*/ 0 w 3355450"/>
              <a:gd name="connsiteY12" fmla="*/ 3328341 h 4139374"/>
              <a:gd name="connsiteX13" fmla="*/ 7951 w 3355450"/>
              <a:gd name="connsiteY13" fmla="*/ 3407854 h 4139374"/>
              <a:gd name="connsiteX14" fmla="*/ 31805 w 3355450"/>
              <a:gd name="connsiteY14" fmla="*/ 3471465 h 4139374"/>
              <a:gd name="connsiteX15" fmla="*/ 23854 w 3355450"/>
              <a:gd name="connsiteY15" fmla="*/ 3558929 h 4139374"/>
              <a:gd name="connsiteX16" fmla="*/ 230588 w 3355450"/>
              <a:gd name="connsiteY16" fmla="*/ 3765663 h 4139374"/>
              <a:gd name="connsiteX17" fmla="*/ 381662 w 3355450"/>
              <a:gd name="connsiteY17" fmla="*/ 3853127 h 4139374"/>
              <a:gd name="connsiteX18" fmla="*/ 405516 w 3355450"/>
              <a:gd name="connsiteY18" fmla="*/ 3892884 h 4139374"/>
              <a:gd name="connsiteX19" fmla="*/ 357808 w 3355450"/>
              <a:gd name="connsiteY19" fmla="*/ 4020105 h 4139374"/>
              <a:gd name="connsiteX20" fmla="*/ 429370 w 3355450"/>
              <a:gd name="connsiteY20" fmla="*/ 4075764 h 4139374"/>
              <a:gd name="connsiteX21" fmla="*/ 564542 w 3355450"/>
              <a:gd name="connsiteY21" fmla="*/ 4139374 h 4139374"/>
              <a:gd name="connsiteX22" fmla="*/ 818984 w 3355450"/>
              <a:gd name="connsiteY22" fmla="*/ 4107569 h 4139374"/>
              <a:gd name="connsiteX23" fmla="*/ 890546 w 3355450"/>
              <a:gd name="connsiteY23" fmla="*/ 4020105 h 4139374"/>
              <a:gd name="connsiteX24" fmla="*/ 1097280 w 3355450"/>
              <a:gd name="connsiteY24" fmla="*/ 3948543 h 4139374"/>
              <a:gd name="connsiteX25" fmla="*/ 1304014 w 3355450"/>
              <a:gd name="connsiteY25" fmla="*/ 3884933 h 4139374"/>
              <a:gd name="connsiteX26" fmla="*/ 1566407 w 3355450"/>
              <a:gd name="connsiteY26" fmla="*/ 3304487 h 4139374"/>
              <a:gd name="connsiteX27" fmla="*/ 2122998 w 3355450"/>
              <a:gd name="connsiteY27" fmla="*/ 3026192 h 4139374"/>
              <a:gd name="connsiteX28" fmla="*/ 2759102 w 3355450"/>
              <a:gd name="connsiteY28" fmla="*/ 2763799 h 4139374"/>
              <a:gd name="connsiteX29" fmla="*/ 3045349 w 3355450"/>
              <a:gd name="connsiteY29" fmla="*/ 2318526 h 4139374"/>
              <a:gd name="connsiteX30" fmla="*/ 2981739 w 3355450"/>
              <a:gd name="connsiteY30" fmla="*/ 2175402 h 4139374"/>
              <a:gd name="connsiteX31" fmla="*/ 2957885 w 3355450"/>
              <a:gd name="connsiteY31" fmla="*/ 2111792 h 4139374"/>
              <a:gd name="connsiteX32" fmla="*/ 2926080 w 3355450"/>
              <a:gd name="connsiteY32" fmla="*/ 2040230 h 4139374"/>
              <a:gd name="connsiteX33" fmla="*/ 2926080 w 3355450"/>
              <a:gd name="connsiteY33" fmla="*/ 1968668 h 4139374"/>
              <a:gd name="connsiteX34" fmla="*/ 2902226 w 3355450"/>
              <a:gd name="connsiteY34" fmla="*/ 1928912 h 4139374"/>
              <a:gd name="connsiteX35" fmla="*/ 2902226 w 3355450"/>
              <a:gd name="connsiteY35" fmla="*/ 1841447 h 4139374"/>
              <a:gd name="connsiteX36" fmla="*/ 3005593 w 3355450"/>
              <a:gd name="connsiteY36" fmla="*/ 1674470 h 4139374"/>
              <a:gd name="connsiteX37" fmla="*/ 2989690 w 3355450"/>
              <a:gd name="connsiteY37" fmla="*/ 1618811 h 4139374"/>
              <a:gd name="connsiteX38" fmla="*/ 3029447 w 3355450"/>
              <a:gd name="connsiteY38" fmla="*/ 1547249 h 4139374"/>
              <a:gd name="connsiteX39" fmla="*/ 3005593 w 3355450"/>
              <a:gd name="connsiteY39" fmla="*/ 1475687 h 4139374"/>
              <a:gd name="connsiteX40" fmla="*/ 2973788 w 3355450"/>
              <a:gd name="connsiteY40" fmla="*/ 1324613 h 4139374"/>
              <a:gd name="connsiteX41" fmla="*/ 2997641 w 3355450"/>
              <a:gd name="connsiteY41" fmla="*/ 1245100 h 4139374"/>
              <a:gd name="connsiteX42" fmla="*/ 3005593 w 3355450"/>
              <a:gd name="connsiteY42" fmla="*/ 998609 h 4139374"/>
              <a:gd name="connsiteX43" fmla="*/ 3037398 w 3355450"/>
              <a:gd name="connsiteY43" fmla="*/ 927047 h 4139374"/>
              <a:gd name="connsiteX44" fmla="*/ 3013544 w 3355450"/>
              <a:gd name="connsiteY44" fmla="*/ 815729 h 4139374"/>
              <a:gd name="connsiteX45" fmla="*/ 3077154 w 3355450"/>
              <a:gd name="connsiteY45" fmla="*/ 775973 h 4139374"/>
              <a:gd name="connsiteX46" fmla="*/ 3045349 w 3355450"/>
              <a:gd name="connsiteY46" fmla="*/ 728265 h 4139374"/>
              <a:gd name="connsiteX47" fmla="*/ 3124862 w 3355450"/>
              <a:gd name="connsiteY47" fmla="*/ 593093 h 4139374"/>
              <a:gd name="connsiteX48" fmla="*/ 3124862 w 3355450"/>
              <a:gd name="connsiteY48" fmla="*/ 529482 h 4139374"/>
              <a:gd name="connsiteX49" fmla="*/ 3172570 w 3355450"/>
              <a:gd name="connsiteY49" fmla="*/ 513580 h 4139374"/>
              <a:gd name="connsiteX50" fmla="*/ 3188473 w 3355450"/>
              <a:gd name="connsiteY50" fmla="*/ 457921 h 4139374"/>
              <a:gd name="connsiteX51" fmla="*/ 3252083 w 3355450"/>
              <a:gd name="connsiteY51" fmla="*/ 386359 h 4139374"/>
              <a:gd name="connsiteX52" fmla="*/ 3355450 w 3355450"/>
              <a:gd name="connsiteY52" fmla="*/ 394310 h 4139374"/>
              <a:gd name="connsiteX0" fmla="*/ 3355450 w 3355450"/>
              <a:gd name="connsiteY0" fmla="*/ 383042 h 4128106"/>
              <a:gd name="connsiteX1" fmla="*/ 3323645 w 3355450"/>
              <a:gd name="connsiteY1" fmla="*/ 33185 h 4128106"/>
              <a:gd name="connsiteX2" fmla="*/ 3183810 w 3355450"/>
              <a:gd name="connsiteY2" fmla="*/ 16452 h 4128106"/>
              <a:gd name="connsiteX3" fmla="*/ 3069203 w 3355450"/>
              <a:gd name="connsiteY3" fmla="*/ 17282 h 4128106"/>
              <a:gd name="connsiteX4" fmla="*/ 3000930 w 3355450"/>
              <a:gd name="connsiteY4" fmla="*/ 1923 h 4128106"/>
              <a:gd name="connsiteX5" fmla="*/ 2821339 w 3355450"/>
              <a:gd name="connsiteY5" fmla="*/ 23860 h 4128106"/>
              <a:gd name="connsiteX6" fmla="*/ 1924215 w 3355450"/>
              <a:gd name="connsiteY6" fmla="*/ 41136 h 4128106"/>
              <a:gd name="connsiteX7" fmla="*/ 1956021 w 3355450"/>
              <a:gd name="connsiteY7" fmla="*/ 144503 h 4128106"/>
              <a:gd name="connsiteX8" fmla="*/ 1796994 w 3355450"/>
              <a:gd name="connsiteY8" fmla="*/ 557971 h 4128106"/>
              <a:gd name="connsiteX9" fmla="*/ 1518699 w 3355450"/>
              <a:gd name="connsiteY9" fmla="*/ 1011195 h 4128106"/>
              <a:gd name="connsiteX10" fmla="*/ 1200647 w 3355450"/>
              <a:gd name="connsiteY10" fmla="*/ 1313345 h 4128106"/>
              <a:gd name="connsiteX11" fmla="*/ 1017767 w 3355450"/>
              <a:gd name="connsiteY11" fmla="*/ 1814277 h 4128106"/>
              <a:gd name="connsiteX12" fmla="*/ 0 w 3355450"/>
              <a:gd name="connsiteY12" fmla="*/ 3317073 h 4128106"/>
              <a:gd name="connsiteX13" fmla="*/ 7951 w 3355450"/>
              <a:gd name="connsiteY13" fmla="*/ 3396586 h 4128106"/>
              <a:gd name="connsiteX14" fmla="*/ 31805 w 3355450"/>
              <a:gd name="connsiteY14" fmla="*/ 3460197 h 4128106"/>
              <a:gd name="connsiteX15" fmla="*/ 23854 w 3355450"/>
              <a:gd name="connsiteY15" fmla="*/ 3547661 h 4128106"/>
              <a:gd name="connsiteX16" fmla="*/ 230588 w 3355450"/>
              <a:gd name="connsiteY16" fmla="*/ 3754395 h 4128106"/>
              <a:gd name="connsiteX17" fmla="*/ 381662 w 3355450"/>
              <a:gd name="connsiteY17" fmla="*/ 3841859 h 4128106"/>
              <a:gd name="connsiteX18" fmla="*/ 405516 w 3355450"/>
              <a:gd name="connsiteY18" fmla="*/ 3881616 h 4128106"/>
              <a:gd name="connsiteX19" fmla="*/ 357808 w 3355450"/>
              <a:gd name="connsiteY19" fmla="*/ 4008837 h 4128106"/>
              <a:gd name="connsiteX20" fmla="*/ 429370 w 3355450"/>
              <a:gd name="connsiteY20" fmla="*/ 4064496 h 4128106"/>
              <a:gd name="connsiteX21" fmla="*/ 564542 w 3355450"/>
              <a:gd name="connsiteY21" fmla="*/ 4128106 h 4128106"/>
              <a:gd name="connsiteX22" fmla="*/ 818984 w 3355450"/>
              <a:gd name="connsiteY22" fmla="*/ 4096301 h 4128106"/>
              <a:gd name="connsiteX23" fmla="*/ 890546 w 3355450"/>
              <a:gd name="connsiteY23" fmla="*/ 4008837 h 4128106"/>
              <a:gd name="connsiteX24" fmla="*/ 1097280 w 3355450"/>
              <a:gd name="connsiteY24" fmla="*/ 3937275 h 4128106"/>
              <a:gd name="connsiteX25" fmla="*/ 1304014 w 3355450"/>
              <a:gd name="connsiteY25" fmla="*/ 3873665 h 4128106"/>
              <a:gd name="connsiteX26" fmla="*/ 1566407 w 3355450"/>
              <a:gd name="connsiteY26" fmla="*/ 3293219 h 4128106"/>
              <a:gd name="connsiteX27" fmla="*/ 2122998 w 3355450"/>
              <a:gd name="connsiteY27" fmla="*/ 3014924 h 4128106"/>
              <a:gd name="connsiteX28" fmla="*/ 2759102 w 3355450"/>
              <a:gd name="connsiteY28" fmla="*/ 2752531 h 4128106"/>
              <a:gd name="connsiteX29" fmla="*/ 3045349 w 3355450"/>
              <a:gd name="connsiteY29" fmla="*/ 2307258 h 4128106"/>
              <a:gd name="connsiteX30" fmla="*/ 2981739 w 3355450"/>
              <a:gd name="connsiteY30" fmla="*/ 2164134 h 4128106"/>
              <a:gd name="connsiteX31" fmla="*/ 2957885 w 3355450"/>
              <a:gd name="connsiteY31" fmla="*/ 2100524 h 4128106"/>
              <a:gd name="connsiteX32" fmla="*/ 2926080 w 3355450"/>
              <a:gd name="connsiteY32" fmla="*/ 2028962 h 4128106"/>
              <a:gd name="connsiteX33" fmla="*/ 2926080 w 3355450"/>
              <a:gd name="connsiteY33" fmla="*/ 1957400 h 4128106"/>
              <a:gd name="connsiteX34" fmla="*/ 2902226 w 3355450"/>
              <a:gd name="connsiteY34" fmla="*/ 1917644 h 4128106"/>
              <a:gd name="connsiteX35" fmla="*/ 2902226 w 3355450"/>
              <a:gd name="connsiteY35" fmla="*/ 1830179 h 4128106"/>
              <a:gd name="connsiteX36" fmla="*/ 3005593 w 3355450"/>
              <a:gd name="connsiteY36" fmla="*/ 1663202 h 4128106"/>
              <a:gd name="connsiteX37" fmla="*/ 2989690 w 3355450"/>
              <a:gd name="connsiteY37" fmla="*/ 1607543 h 4128106"/>
              <a:gd name="connsiteX38" fmla="*/ 3029447 w 3355450"/>
              <a:gd name="connsiteY38" fmla="*/ 1535981 h 4128106"/>
              <a:gd name="connsiteX39" fmla="*/ 3005593 w 3355450"/>
              <a:gd name="connsiteY39" fmla="*/ 1464419 h 4128106"/>
              <a:gd name="connsiteX40" fmla="*/ 2973788 w 3355450"/>
              <a:gd name="connsiteY40" fmla="*/ 1313345 h 4128106"/>
              <a:gd name="connsiteX41" fmla="*/ 2997641 w 3355450"/>
              <a:gd name="connsiteY41" fmla="*/ 1233832 h 4128106"/>
              <a:gd name="connsiteX42" fmla="*/ 3005593 w 3355450"/>
              <a:gd name="connsiteY42" fmla="*/ 987341 h 4128106"/>
              <a:gd name="connsiteX43" fmla="*/ 3037398 w 3355450"/>
              <a:gd name="connsiteY43" fmla="*/ 915779 h 4128106"/>
              <a:gd name="connsiteX44" fmla="*/ 3013544 w 3355450"/>
              <a:gd name="connsiteY44" fmla="*/ 804461 h 4128106"/>
              <a:gd name="connsiteX45" fmla="*/ 3077154 w 3355450"/>
              <a:gd name="connsiteY45" fmla="*/ 764705 h 4128106"/>
              <a:gd name="connsiteX46" fmla="*/ 3045349 w 3355450"/>
              <a:gd name="connsiteY46" fmla="*/ 716997 h 4128106"/>
              <a:gd name="connsiteX47" fmla="*/ 3124862 w 3355450"/>
              <a:gd name="connsiteY47" fmla="*/ 581825 h 4128106"/>
              <a:gd name="connsiteX48" fmla="*/ 3124862 w 3355450"/>
              <a:gd name="connsiteY48" fmla="*/ 518214 h 4128106"/>
              <a:gd name="connsiteX49" fmla="*/ 3172570 w 3355450"/>
              <a:gd name="connsiteY49" fmla="*/ 502312 h 4128106"/>
              <a:gd name="connsiteX50" fmla="*/ 3188473 w 3355450"/>
              <a:gd name="connsiteY50" fmla="*/ 446653 h 4128106"/>
              <a:gd name="connsiteX51" fmla="*/ 3252083 w 3355450"/>
              <a:gd name="connsiteY51" fmla="*/ 375091 h 4128106"/>
              <a:gd name="connsiteX52" fmla="*/ 3355450 w 3355450"/>
              <a:gd name="connsiteY52" fmla="*/ 383042 h 4128106"/>
              <a:gd name="connsiteX0" fmla="*/ 3355450 w 3355450"/>
              <a:gd name="connsiteY0" fmla="*/ 389806 h 4134870"/>
              <a:gd name="connsiteX1" fmla="*/ 3323645 w 3355450"/>
              <a:gd name="connsiteY1" fmla="*/ 39949 h 4134870"/>
              <a:gd name="connsiteX2" fmla="*/ 3177232 w 3355450"/>
              <a:gd name="connsiteY2" fmla="*/ 6770 h 4134870"/>
              <a:gd name="connsiteX3" fmla="*/ 3069203 w 3355450"/>
              <a:gd name="connsiteY3" fmla="*/ 24046 h 4134870"/>
              <a:gd name="connsiteX4" fmla="*/ 3000930 w 3355450"/>
              <a:gd name="connsiteY4" fmla="*/ 8687 h 4134870"/>
              <a:gd name="connsiteX5" fmla="*/ 2821339 w 3355450"/>
              <a:gd name="connsiteY5" fmla="*/ 30624 h 4134870"/>
              <a:gd name="connsiteX6" fmla="*/ 1924215 w 3355450"/>
              <a:gd name="connsiteY6" fmla="*/ 47900 h 4134870"/>
              <a:gd name="connsiteX7" fmla="*/ 1956021 w 3355450"/>
              <a:gd name="connsiteY7" fmla="*/ 151267 h 4134870"/>
              <a:gd name="connsiteX8" fmla="*/ 1796994 w 3355450"/>
              <a:gd name="connsiteY8" fmla="*/ 564735 h 4134870"/>
              <a:gd name="connsiteX9" fmla="*/ 1518699 w 3355450"/>
              <a:gd name="connsiteY9" fmla="*/ 1017959 h 4134870"/>
              <a:gd name="connsiteX10" fmla="*/ 1200647 w 3355450"/>
              <a:gd name="connsiteY10" fmla="*/ 1320109 h 4134870"/>
              <a:gd name="connsiteX11" fmla="*/ 1017767 w 3355450"/>
              <a:gd name="connsiteY11" fmla="*/ 1821041 h 4134870"/>
              <a:gd name="connsiteX12" fmla="*/ 0 w 3355450"/>
              <a:gd name="connsiteY12" fmla="*/ 3323837 h 4134870"/>
              <a:gd name="connsiteX13" fmla="*/ 7951 w 3355450"/>
              <a:gd name="connsiteY13" fmla="*/ 3403350 h 4134870"/>
              <a:gd name="connsiteX14" fmla="*/ 31805 w 3355450"/>
              <a:gd name="connsiteY14" fmla="*/ 3466961 h 4134870"/>
              <a:gd name="connsiteX15" fmla="*/ 23854 w 3355450"/>
              <a:gd name="connsiteY15" fmla="*/ 3554425 h 4134870"/>
              <a:gd name="connsiteX16" fmla="*/ 230588 w 3355450"/>
              <a:gd name="connsiteY16" fmla="*/ 3761159 h 4134870"/>
              <a:gd name="connsiteX17" fmla="*/ 381662 w 3355450"/>
              <a:gd name="connsiteY17" fmla="*/ 3848623 h 4134870"/>
              <a:gd name="connsiteX18" fmla="*/ 405516 w 3355450"/>
              <a:gd name="connsiteY18" fmla="*/ 3888380 h 4134870"/>
              <a:gd name="connsiteX19" fmla="*/ 357808 w 3355450"/>
              <a:gd name="connsiteY19" fmla="*/ 4015601 h 4134870"/>
              <a:gd name="connsiteX20" fmla="*/ 429370 w 3355450"/>
              <a:gd name="connsiteY20" fmla="*/ 4071260 h 4134870"/>
              <a:gd name="connsiteX21" fmla="*/ 564542 w 3355450"/>
              <a:gd name="connsiteY21" fmla="*/ 4134870 h 4134870"/>
              <a:gd name="connsiteX22" fmla="*/ 818984 w 3355450"/>
              <a:gd name="connsiteY22" fmla="*/ 4103065 h 4134870"/>
              <a:gd name="connsiteX23" fmla="*/ 890546 w 3355450"/>
              <a:gd name="connsiteY23" fmla="*/ 4015601 h 4134870"/>
              <a:gd name="connsiteX24" fmla="*/ 1097280 w 3355450"/>
              <a:gd name="connsiteY24" fmla="*/ 3944039 h 4134870"/>
              <a:gd name="connsiteX25" fmla="*/ 1304014 w 3355450"/>
              <a:gd name="connsiteY25" fmla="*/ 3880429 h 4134870"/>
              <a:gd name="connsiteX26" fmla="*/ 1566407 w 3355450"/>
              <a:gd name="connsiteY26" fmla="*/ 3299983 h 4134870"/>
              <a:gd name="connsiteX27" fmla="*/ 2122998 w 3355450"/>
              <a:gd name="connsiteY27" fmla="*/ 3021688 h 4134870"/>
              <a:gd name="connsiteX28" fmla="*/ 2759102 w 3355450"/>
              <a:gd name="connsiteY28" fmla="*/ 2759295 h 4134870"/>
              <a:gd name="connsiteX29" fmla="*/ 3045349 w 3355450"/>
              <a:gd name="connsiteY29" fmla="*/ 2314022 h 4134870"/>
              <a:gd name="connsiteX30" fmla="*/ 2981739 w 3355450"/>
              <a:gd name="connsiteY30" fmla="*/ 2170898 h 4134870"/>
              <a:gd name="connsiteX31" fmla="*/ 2957885 w 3355450"/>
              <a:gd name="connsiteY31" fmla="*/ 2107288 h 4134870"/>
              <a:gd name="connsiteX32" fmla="*/ 2926080 w 3355450"/>
              <a:gd name="connsiteY32" fmla="*/ 2035726 h 4134870"/>
              <a:gd name="connsiteX33" fmla="*/ 2926080 w 3355450"/>
              <a:gd name="connsiteY33" fmla="*/ 1964164 h 4134870"/>
              <a:gd name="connsiteX34" fmla="*/ 2902226 w 3355450"/>
              <a:gd name="connsiteY34" fmla="*/ 1924408 h 4134870"/>
              <a:gd name="connsiteX35" fmla="*/ 2902226 w 3355450"/>
              <a:gd name="connsiteY35" fmla="*/ 1836943 h 4134870"/>
              <a:gd name="connsiteX36" fmla="*/ 3005593 w 3355450"/>
              <a:gd name="connsiteY36" fmla="*/ 1669966 h 4134870"/>
              <a:gd name="connsiteX37" fmla="*/ 2989690 w 3355450"/>
              <a:gd name="connsiteY37" fmla="*/ 1614307 h 4134870"/>
              <a:gd name="connsiteX38" fmla="*/ 3029447 w 3355450"/>
              <a:gd name="connsiteY38" fmla="*/ 1542745 h 4134870"/>
              <a:gd name="connsiteX39" fmla="*/ 3005593 w 3355450"/>
              <a:gd name="connsiteY39" fmla="*/ 1471183 h 4134870"/>
              <a:gd name="connsiteX40" fmla="*/ 2973788 w 3355450"/>
              <a:gd name="connsiteY40" fmla="*/ 1320109 h 4134870"/>
              <a:gd name="connsiteX41" fmla="*/ 2997641 w 3355450"/>
              <a:gd name="connsiteY41" fmla="*/ 1240596 h 4134870"/>
              <a:gd name="connsiteX42" fmla="*/ 3005593 w 3355450"/>
              <a:gd name="connsiteY42" fmla="*/ 994105 h 4134870"/>
              <a:gd name="connsiteX43" fmla="*/ 3037398 w 3355450"/>
              <a:gd name="connsiteY43" fmla="*/ 922543 h 4134870"/>
              <a:gd name="connsiteX44" fmla="*/ 3013544 w 3355450"/>
              <a:gd name="connsiteY44" fmla="*/ 811225 h 4134870"/>
              <a:gd name="connsiteX45" fmla="*/ 3077154 w 3355450"/>
              <a:gd name="connsiteY45" fmla="*/ 771469 h 4134870"/>
              <a:gd name="connsiteX46" fmla="*/ 3045349 w 3355450"/>
              <a:gd name="connsiteY46" fmla="*/ 723761 h 4134870"/>
              <a:gd name="connsiteX47" fmla="*/ 3124862 w 3355450"/>
              <a:gd name="connsiteY47" fmla="*/ 588589 h 4134870"/>
              <a:gd name="connsiteX48" fmla="*/ 3124862 w 3355450"/>
              <a:gd name="connsiteY48" fmla="*/ 524978 h 4134870"/>
              <a:gd name="connsiteX49" fmla="*/ 3172570 w 3355450"/>
              <a:gd name="connsiteY49" fmla="*/ 509076 h 4134870"/>
              <a:gd name="connsiteX50" fmla="*/ 3188473 w 3355450"/>
              <a:gd name="connsiteY50" fmla="*/ 453417 h 4134870"/>
              <a:gd name="connsiteX51" fmla="*/ 3252083 w 3355450"/>
              <a:gd name="connsiteY51" fmla="*/ 381855 h 4134870"/>
              <a:gd name="connsiteX52" fmla="*/ 3355450 w 3355450"/>
              <a:gd name="connsiteY52" fmla="*/ 389806 h 4134870"/>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518699 w 3355450"/>
              <a:gd name="connsiteY9" fmla="*/ 1011436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00647 w 3355450"/>
              <a:gd name="connsiteY10" fmla="*/ 1313586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30250 w 3355450"/>
              <a:gd name="connsiteY10" fmla="*/ 1336610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818984 w 3355450"/>
              <a:gd name="connsiteY22" fmla="*/ 4096542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097280 w 3355450"/>
              <a:gd name="connsiteY24" fmla="*/ 3937516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02226 w 3355450"/>
              <a:gd name="connsiteY35" fmla="*/ 1830420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37398 w 3355450"/>
              <a:gd name="connsiteY43" fmla="*/ 916020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45349 w 3355450"/>
              <a:gd name="connsiteY46" fmla="*/ 717238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24862 w 3355450"/>
              <a:gd name="connsiteY48" fmla="*/ 518455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56021 w 3355450"/>
              <a:gd name="connsiteY7" fmla="*/ 14474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66407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2570 w 3355450"/>
              <a:gd name="connsiteY49" fmla="*/ 502553 h 4128347"/>
              <a:gd name="connsiteX50" fmla="*/ 3188473 w 3355450"/>
              <a:gd name="connsiteY50" fmla="*/ 446894 h 4128347"/>
              <a:gd name="connsiteX51" fmla="*/ 3252083 w 3355450"/>
              <a:gd name="connsiteY51" fmla="*/ 375332 h 4128347"/>
              <a:gd name="connsiteX52" fmla="*/ 3355450 w 3355450"/>
              <a:gd name="connsiteY52" fmla="*/ 383283 h 4128347"/>
              <a:gd name="connsiteX0" fmla="*/ 3355450 w 3355450"/>
              <a:gd name="connsiteY0" fmla="*/ 383283 h 4128347"/>
              <a:gd name="connsiteX1" fmla="*/ 3323645 w 3355450"/>
              <a:gd name="connsiteY1" fmla="*/ 33426 h 4128347"/>
              <a:gd name="connsiteX2" fmla="*/ 3177232 w 3355450"/>
              <a:gd name="connsiteY2" fmla="*/ 247 h 4128347"/>
              <a:gd name="connsiteX3" fmla="*/ 3069203 w 3355450"/>
              <a:gd name="connsiteY3" fmla="*/ 17523 h 4128347"/>
              <a:gd name="connsiteX4" fmla="*/ 3000930 w 3355450"/>
              <a:gd name="connsiteY4" fmla="*/ 2164 h 4128347"/>
              <a:gd name="connsiteX5" fmla="*/ 2821339 w 3355450"/>
              <a:gd name="connsiteY5" fmla="*/ 24101 h 4128347"/>
              <a:gd name="connsiteX6" fmla="*/ 1924215 w 3355450"/>
              <a:gd name="connsiteY6" fmla="*/ 41377 h 4128347"/>
              <a:gd name="connsiteX7" fmla="*/ 1945135 w 3355450"/>
              <a:gd name="connsiteY7" fmla="*/ 163794 h 4128347"/>
              <a:gd name="connsiteX8" fmla="*/ 1796994 w 3355450"/>
              <a:gd name="connsiteY8" fmla="*/ 558212 h 4128347"/>
              <a:gd name="connsiteX9" fmla="*/ 1498964 w 3355450"/>
              <a:gd name="connsiteY9" fmla="*/ 1004858 h 4128347"/>
              <a:gd name="connsiteX10" fmla="*/ 1210514 w 3355450"/>
              <a:gd name="connsiteY10" fmla="*/ 1326742 h 4128347"/>
              <a:gd name="connsiteX11" fmla="*/ 1017767 w 3355450"/>
              <a:gd name="connsiteY11" fmla="*/ 1814518 h 4128347"/>
              <a:gd name="connsiteX12" fmla="*/ 0 w 3355450"/>
              <a:gd name="connsiteY12" fmla="*/ 3317314 h 4128347"/>
              <a:gd name="connsiteX13" fmla="*/ 7951 w 3355450"/>
              <a:gd name="connsiteY13" fmla="*/ 3396827 h 4128347"/>
              <a:gd name="connsiteX14" fmla="*/ 31805 w 3355450"/>
              <a:gd name="connsiteY14" fmla="*/ 3460438 h 4128347"/>
              <a:gd name="connsiteX15" fmla="*/ 23854 w 3355450"/>
              <a:gd name="connsiteY15" fmla="*/ 3547902 h 4128347"/>
              <a:gd name="connsiteX16" fmla="*/ 230588 w 3355450"/>
              <a:gd name="connsiteY16" fmla="*/ 3754636 h 4128347"/>
              <a:gd name="connsiteX17" fmla="*/ 381662 w 3355450"/>
              <a:gd name="connsiteY17" fmla="*/ 3842100 h 4128347"/>
              <a:gd name="connsiteX18" fmla="*/ 405516 w 3355450"/>
              <a:gd name="connsiteY18" fmla="*/ 3881857 h 4128347"/>
              <a:gd name="connsiteX19" fmla="*/ 357808 w 3355450"/>
              <a:gd name="connsiteY19" fmla="*/ 4009078 h 4128347"/>
              <a:gd name="connsiteX20" fmla="*/ 429370 w 3355450"/>
              <a:gd name="connsiteY20" fmla="*/ 4064737 h 4128347"/>
              <a:gd name="connsiteX21" fmla="*/ 564542 w 3355450"/>
              <a:gd name="connsiteY21" fmla="*/ 4128347 h 4128347"/>
              <a:gd name="connsiteX22" fmla="*/ 789381 w 3355450"/>
              <a:gd name="connsiteY22" fmla="*/ 4106410 h 4128347"/>
              <a:gd name="connsiteX23" fmla="*/ 890546 w 3355450"/>
              <a:gd name="connsiteY23" fmla="*/ 4009078 h 4128347"/>
              <a:gd name="connsiteX24" fmla="*/ 1103858 w 3355450"/>
              <a:gd name="connsiteY24" fmla="*/ 3957251 h 4128347"/>
              <a:gd name="connsiteX25" fmla="*/ 1304014 w 3355450"/>
              <a:gd name="connsiteY25" fmla="*/ 3873906 h 4128347"/>
              <a:gd name="connsiteX26" fmla="*/ 1580014 w 3355450"/>
              <a:gd name="connsiteY26" fmla="*/ 3293460 h 4128347"/>
              <a:gd name="connsiteX27" fmla="*/ 2122998 w 3355450"/>
              <a:gd name="connsiteY27" fmla="*/ 3015165 h 4128347"/>
              <a:gd name="connsiteX28" fmla="*/ 2759102 w 3355450"/>
              <a:gd name="connsiteY28" fmla="*/ 2752772 h 4128347"/>
              <a:gd name="connsiteX29" fmla="*/ 3045349 w 3355450"/>
              <a:gd name="connsiteY29" fmla="*/ 2307499 h 4128347"/>
              <a:gd name="connsiteX30" fmla="*/ 2981739 w 3355450"/>
              <a:gd name="connsiteY30" fmla="*/ 2164375 h 4128347"/>
              <a:gd name="connsiteX31" fmla="*/ 2957885 w 3355450"/>
              <a:gd name="connsiteY31" fmla="*/ 2100765 h 4128347"/>
              <a:gd name="connsiteX32" fmla="*/ 2926080 w 3355450"/>
              <a:gd name="connsiteY32" fmla="*/ 2029203 h 4128347"/>
              <a:gd name="connsiteX33" fmla="*/ 2926080 w 3355450"/>
              <a:gd name="connsiteY33" fmla="*/ 1957641 h 4128347"/>
              <a:gd name="connsiteX34" fmla="*/ 2902226 w 3355450"/>
              <a:gd name="connsiteY34" fmla="*/ 1917885 h 4128347"/>
              <a:gd name="connsiteX35" fmla="*/ 2944985 w 3355450"/>
              <a:gd name="connsiteY35" fmla="*/ 1790949 h 4128347"/>
              <a:gd name="connsiteX36" fmla="*/ 3005593 w 3355450"/>
              <a:gd name="connsiteY36" fmla="*/ 1663443 h 4128347"/>
              <a:gd name="connsiteX37" fmla="*/ 2989690 w 3355450"/>
              <a:gd name="connsiteY37" fmla="*/ 1607784 h 4128347"/>
              <a:gd name="connsiteX38" fmla="*/ 3029447 w 3355450"/>
              <a:gd name="connsiteY38" fmla="*/ 1536222 h 4128347"/>
              <a:gd name="connsiteX39" fmla="*/ 3005593 w 3355450"/>
              <a:gd name="connsiteY39" fmla="*/ 1464660 h 4128347"/>
              <a:gd name="connsiteX40" fmla="*/ 2973788 w 3355450"/>
              <a:gd name="connsiteY40" fmla="*/ 1313586 h 4128347"/>
              <a:gd name="connsiteX41" fmla="*/ 2997641 w 3355450"/>
              <a:gd name="connsiteY41" fmla="*/ 1234073 h 4128347"/>
              <a:gd name="connsiteX42" fmla="*/ 3005593 w 3355450"/>
              <a:gd name="connsiteY42" fmla="*/ 987582 h 4128347"/>
              <a:gd name="connsiteX43" fmla="*/ 3060422 w 3355450"/>
              <a:gd name="connsiteY43" fmla="*/ 925888 h 4128347"/>
              <a:gd name="connsiteX44" fmla="*/ 3013544 w 3355450"/>
              <a:gd name="connsiteY44" fmla="*/ 804702 h 4128347"/>
              <a:gd name="connsiteX45" fmla="*/ 3077154 w 3355450"/>
              <a:gd name="connsiteY45" fmla="*/ 764946 h 4128347"/>
              <a:gd name="connsiteX46" fmla="*/ 3067121 w 3355450"/>
              <a:gd name="connsiteY46" fmla="*/ 695467 h 4128347"/>
              <a:gd name="connsiteX47" fmla="*/ 3124862 w 3355450"/>
              <a:gd name="connsiteY47" fmla="*/ 582066 h 4128347"/>
              <a:gd name="connsiteX48" fmla="*/ 3143912 w 3355450"/>
              <a:gd name="connsiteY48" fmla="*/ 526619 h 4128347"/>
              <a:gd name="connsiteX49" fmla="*/ 3178013 w 3355450"/>
              <a:gd name="connsiteY49" fmla="*/ 507996 h 4128347"/>
              <a:gd name="connsiteX50" fmla="*/ 3188473 w 3355450"/>
              <a:gd name="connsiteY50" fmla="*/ 446894 h 4128347"/>
              <a:gd name="connsiteX51" fmla="*/ 3252083 w 3355450"/>
              <a:gd name="connsiteY51" fmla="*/ 375332 h 4128347"/>
              <a:gd name="connsiteX52" fmla="*/ 3355450 w 3355450"/>
              <a:gd name="connsiteY52" fmla="*/ 383283 h 412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355450" h="4128347">
                <a:moveTo>
                  <a:pt x="3355450" y="383283"/>
                </a:moveTo>
                <a:lnTo>
                  <a:pt x="3323645" y="33426"/>
                </a:lnTo>
                <a:cubicBezTo>
                  <a:pt x="3278044" y="21118"/>
                  <a:pt x="3219639" y="2897"/>
                  <a:pt x="3177232" y="247"/>
                </a:cubicBezTo>
                <a:cubicBezTo>
                  <a:pt x="3134825" y="-2403"/>
                  <a:pt x="3098587" y="17204"/>
                  <a:pt x="3069203" y="17523"/>
                </a:cubicBezTo>
                <a:cubicBezTo>
                  <a:pt x="3039819" y="17843"/>
                  <a:pt x="3042241" y="1068"/>
                  <a:pt x="3000930" y="2164"/>
                </a:cubicBezTo>
                <a:cubicBezTo>
                  <a:pt x="2959619" y="3260"/>
                  <a:pt x="3004081" y="15373"/>
                  <a:pt x="2821339" y="24101"/>
                </a:cubicBezTo>
                <a:lnTo>
                  <a:pt x="1924215" y="41377"/>
                </a:lnTo>
                <a:cubicBezTo>
                  <a:pt x="1940118" y="93060"/>
                  <a:pt x="1939123" y="121198"/>
                  <a:pt x="1945135" y="163794"/>
                </a:cubicBezTo>
                <a:cubicBezTo>
                  <a:pt x="1951147" y="206390"/>
                  <a:pt x="1869881" y="413763"/>
                  <a:pt x="1796994" y="558212"/>
                </a:cubicBezTo>
                <a:cubicBezTo>
                  <a:pt x="1697651" y="707094"/>
                  <a:pt x="1596711" y="876770"/>
                  <a:pt x="1498964" y="1004858"/>
                </a:cubicBezTo>
                <a:cubicBezTo>
                  <a:pt x="1401217" y="1132946"/>
                  <a:pt x="1297788" y="1166344"/>
                  <a:pt x="1210514" y="1326742"/>
                </a:cubicBezTo>
                <a:cubicBezTo>
                  <a:pt x="1123240" y="1487140"/>
                  <a:pt x="1078727" y="1647541"/>
                  <a:pt x="1017767" y="1814518"/>
                </a:cubicBezTo>
                <a:lnTo>
                  <a:pt x="0" y="3317314"/>
                </a:lnTo>
                <a:lnTo>
                  <a:pt x="7951" y="3396827"/>
                </a:lnTo>
                <a:lnTo>
                  <a:pt x="31805" y="3460438"/>
                </a:lnTo>
                <a:lnTo>
                  <a:pt x="23854" y="3547902"/>
                </a:lnTo>
                <a:lnTo>
                  <a:pt x="230588" y="3754636"/>
                </a:lnTo>
                <a:lnTo>
                  <a:pt x="381662" y="3842100"/>
                </a:lnTo>
                <a:lnTo>
                  <a:pt x="405516" y="3881857"/>
                </a:lnTo>
                <a:lnTo>
                  <a:pt x="357808" y="4009078"/>
                </a:lnTo>
                <a:lnTo>
                  <a:pt x="429370" y="4064737"/>
                </a:lnTo>
                <a:lnTo>
                  <a:pt x="564542" y="4128347"/>
                </a:lnTo>
                <a:lnTo>
                  <a:pt x="789381" y="4106410"/>
                </a:lnTo>
                <a:lnTo>
                  <a:pt x="890546" y="4009078"/>
                </a:lnTo>
                <a:lnTo>
                  <a:pt x="1103858" y="3957251"/>
                </a:lnTo>
                <a:cubicBezTo>
                  <a:pt x="1172769" y="3934722"/>
                  <a:pt x="1203936" y="3915578"/>
                  <a:pt x="1304014" y="3873906"/>
                </a:cubicBezTo>
                <a:cubicBezTo>
                  <a:pt x="1483071" y="3493559"/>
                  <a:pt x="1532632" y="3379649"/>
                  <a:pt x="1580014" y="3293460"/>
                </a:cubicBezTo>
                <a:cubicBezTo>
                  <a:pt x="1627396" y="3207271"/>
                  <a:pt x="1934179" y="3094773"/>
                  <a:pt x="2122998" y="3015165"/>
                </a:cubicBezTo>
                <a:lnTo>
                  <a:pt x="2759102" y="2752772"/>
                </a:lnTo>
                <a:cubicBezTo>
                  <a:pt x="2963062" y="2564878"/>
                  <a:pt x="2966379" y="2475658"/>
                  <a:pt x="3045349" y="2307499"/>
                </a:cubicBezTo>
                <a:cubicBezTo>
                  <a:pt x="3024146" y="2259791"/>
                  <a:pt x="2983206" y="2244976"/>
                  <a:pt x="2981739" y="2164375"/>
                </a:cubicBezTo>
                <a:cubicBezTo>
                  <a:pt x="2980272" y="2083774"/>
                  <a:pt x="2967161" y="2123294"/>
                  <a:pt x="2957885" y="2100765"/>
                </a:cubicBezTo>
                <a:lnTo>
                  <a:pt x="2926080" y="2029203"/>
                </a:lnTo>
                <a:lnTo>
                  <a:pt x="2926080" y="1957641"/>
                </a:lnTo>
                <a:lnTo>
                  <a:pt x="2902226" y="1917885"/>
                </a:lnTo>
                <a:lnTo>
                  <a:pt x="2944985" y="1790949"/>
                </a:lnTo>
                <a:lnTo>
                  <a:pt x="3005593" y="1663443"/>
                </a:lnTo>
                <a:lnTo>
                  <a:pt x="2989690" y="1607784"/>
                </a:lnTo>
                <a:lnTo>
                  <a:pt x="3029447" y="1536222"/>
                </a:lnTo>
                <a:lnTo>
                  <a:pt x="3005593" y="1464660"/>
                </a:lnTo>
                <a:lnTo>
                  <a:pt x="2973788" y="1313586"/>
                </a:lnTo>
                <a:lnTo>
                  <a:pt x="2997641" y="1234073"/>
                </a:lnTo>
                <a:lnTo>
                  <a:pt x="3005593" y="987582"/>
                </a:lnTo>
                <a:lnTo>
                  <a:pt x="3060422" y="925888"/>
                </a:lnTo>
                <a:lnTo>
                  <a:pt x="3013544" y="804702"/>
                </a:lnTo>
                <a:lnTo>
                  <a:pt x="3077154" y="764946"/>
                </a:lnTo>
                <a:lnTo>
                  <a:pt x="3067121" y="695467"/>
                </a:lnTo>
                <a:lnTo>
                  <a:pt x="3124862" y="582066"/>
                </a:lnTo>
                <a:lnTo>
                  <a:pt x="3143912" y="526619"/>
                </a:lnTo>
                <a:lnTo>
                  <a:pt x="3178013" y="507996"/>
                </a:lnTo>
                <a:lnTo>
                  <a:pt x="3188473" y="446894"/>
                </a:lnTo>
                <a:lnTo>
                  <a:pt x="3252083" y="375332"/>
                </a:lnTo>
                <a:lnTo>
                  <a:pt x="3355450" y="383283"/>
                </a:lnTo>
                <a:close/>
              </a:path>
            </a:pathLst>
          </a:custGeom>
          <a:solidFill>
            <a:srgbClr val="663300">
              <a:alpha val="5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21BC6EA0-0A00-4F4F-AA17-7CD7CF5CEE44}"/>
              </a:ext>
            </a:extLst>
          </p:cNvPr>
          <p:cNvSpPr/>
          <p:nvPr/>
        </p:nvSpPr>
        <p:spPr>
          <a:xfrm>
            <a:off x="4905491" y="6238115"/>
            <a:ext cx="1406834" cy="1526046"/>
          </a:xfrm>
          <a:custGeom>
            <a:avLst/>
            <a:gdLst>
              <a:gd name="connsiteX0" fmla="*/ 1161232 w 1385624"/>
              <a:gd name="connsiteY0" fmla="*/ 1464162 h 1469772"/>
              <a:gd name="connsiteX1" fmla="*/ 1385624 w 1385624"/>
              <a:gd name="connsiteY1" fmla="*/ 819033 h 1469772"/>
              <a:gd name="connsiteX2" fmla="*/ 1351966 w 1385624"/>
              <a:gd name="connsiteY2" fmla="*/ 95367 h 1469772"/>
              <a:gd name="connsiteX3" fmla="*/ 1049036 w 1385624"/>
              <a:gd name="connsiteY3" fmla="*/ 78538 h 1469772"/>
              <a:gd name="connsiteX4" fmla="*/ 718056 w 1385624"/>
              <a:gd name="connsiteY4" fmla="*/ 95367 h 1469772"/>
              <a:gd name="connsiteX5" fmla="*/ 594640 w 1385624"/>
              <a:gd name="connsiteY5" fmla="*/ 95367 h 1469772"/>
              <a:gd name="connsiteX6" fmla="*/ 516103 w 1385624"/>
              <a:gd name="connsiteY6" fmla="*/ 140246 h 1469772"/>
              <a:gd name="connsiteX7" fmla="*/ 426346 w 1385624"/>
              <a:gd name="connsiteY7" fmla="*/ 129026 h 1469772"/>
              <a:gd name="connsiteX8" fmla="*/ 330979 w 1385624"/>
              <a:gd name="connsiteY8" fmla="*/ 151465 h 1469772"/>
              <a:gd name="connsiteX9" fmla="*/ 258051 w 1385624"/>
              <a:gd name="connsiteY9" fmla="*/ 95367 h 1469772"/>
              <a:gd name="connsiteX10" fmla="*/ 179514 w 1385624"/>
              <a:gd name="connsiteY10" fmla="*/ 0 h 1469772"/>
              <a:gd name="connsiteX11" fmla="*/ 123416 w 1385624"/>
              <a:gd name="connsiteY11" fmla="*/ 22440 h 1469772"/>
              <a:gd name="connsiteX12" fmla="*/ 0 w 1385624"/>
              <a:gd name="connsiteY12" fmla="*/ 981718 h 1469772"/>
              <a:gd name="connsiteX13" fmla="*/ 61708 w 1385624"/>
              <a:gd name="connsiteY13" fmla="*/ 1105134 h 1469772"/>
              <a:gd name="connsiteX14" fmla="*/ 347809 w 1385624"/>
              <a:gd name="connsiteY14" fmla="*/ 1335137 h 1469772"/>
              <a:gd name="connsiteX15" fmla="*/ 364638 w 1385624"/>
              <a:gd name="connsiteY15" fmla="*/ 1469772 h 1469772"/>
              <a:gd name="connsiteX16" fmla="*/ 1161232 w 1385624"/>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469772"/>
              <a:gd name="connsiteX1" fmla="*/ 1388722 w 1388722"/>
              <a:gd name="connsiteY1" fmla="*/ 819033 h 1469772"/>
              <a:gd name="connsiteX2" fmla="*/ 1355064 w 1388722"/>
              <a:gd name="connsiteY2" fmla="*/ 95367 h 1469772"/>
              <a:gd name="connsiteX3" fmla="*/ 1052134 w 1388722"/>
              <a:gd name="connsiteY3" fmla="*/ 78538 h 1469772"/>
              <a:gd name="connsiteX4" fmla="*/ 721154 w 1388722"/>
              <a:gd name="connsiteY4" fmla="*/ 95367 h 1469772"/>
              <a:gd name="connsiteX5" fmla="*/ 597738 w 1388722"/>
              <a:gd name="connsiteY5" fmla="*/ 95367 h 1469772"/>
              <a:gd name="connsiteX6" fmla="*/ 519201 w 1388722"/>
              <a:gd name="connsiteY6" fmla="*/ 140246 h 1469772"/>
              <a:gd name="connsiteX7" fmla="*/ 429444 w 1388722"/>
              <a:gd name="connsiteY7" fmla="*/ 129026 h 1469772"/>
              <a:gd name="connsiteX8" fmla="*/ 334077 w 1388722"/>
              <a:gd name="connsiteY8" fmla="*/ 151465 h 1469772"/>
              <a:gd name="connsiteX9" fmla="*/ 261149 w 1388722"/>
              <a:gd name="connsiteY9" fmla="*/ 95367 h 1469772"/>
              <a:gd name="connsiteX10" fmla="*/ 182612 w 1388722"/>
              <a:gd name="connsiteY10" fmla="*/ 0 h 1469772"/>
              <a:gd name="connsiteX11" fmla="*/ 126514 w 1388722"/>
              <a:gd name="connsiteY11" fmla="*/ 22440 h 1469772"/>
              <a:gd name="connsiteX12" fmla="*/ 3098 w 1388722"/>
              <a:gd name="connsiteY12" fmla="*/ 981718 h 1469772"/>
              <a:gd name="connsiteX13" fmla="*/ 64806 w 1388722"/>
              <a:gd name="connsiteY13" fmla="*/ 1105134 h 1469772"/>
              <a:gd name="connsiteX14" fmla="*/ 350907 w 1388722"/>
              <a:gd name="connsiteY14" fmla="*/ 1335137 h 1469772"/>
              <a:gd name="connsiteX15" fmla="*/ 367736 w 1388722"/>
              <a:gd name="connsiteY15" fmla="*/ 1469772 h 1469772"/>
              <a:gd name="connsiteX16" fmla="*/ 1164330 w 1388722"/>
              <a:gd name="connsiteY16" fmla="*/ 1464162 h 1469772"/>
              <a:gd name="connsiteX0" fmla="*/ 1164330 w 1388722"/>
              <a:gd name="connsiteY0" fmla="*/ 1464162 h 1526046"/>
              <a:gd name="connsiteX1" fmla="*/ 1388722 w 1388722"/>
              <a:gd name="connsiteY1" fmla="*/ 819033 h 1526046"/>
              <a:gd name="connsiteX2" fmla="*/ 1355064 w 1388722"/>
              <a:gd name="connsiteY2" fmla="*/ 95367 h 1526046"/>
              <a:gd name="connsiteX3" fmla="*/ 1052134 w 1388722"/>
              <a:gd name="connsiteY3" fmla="*/ 78538 h 1526046"/>
              <a:gd name="connsiteX4" fmla="*/ 721154 w 1388722"/>
              <a:gd name="connsiteY4" fmla="*/ 95367 h 1526046"/>
              <a:gd name="connsiteX5" fmla="*/ 597738 w 1388722"/>
              <a:gd name="connsiteY5" fmla="*/ 95367 h 1526046"/>
              <a:gd name="connsiteX6" fmla="*/ 519201 w 1388722"/>
              <a:gd name="connsiteY6" fmla="*/ 140246 h 1526046"/>
              <a:gd name="connsiteX7" fmla="*/ 429444 w 1388722"/>
              <a:gd name="connsiteY7" fmla="*/ 129026 h 1526046"/>
              <a:gd name="connsiteX8" fmla="*/ 334077 w 1388722"/>
              <a:gd name="connsiteY8" fmla="*/ 151465 h 1526046"/>
              <a:gd name="connsiteX9" fmla="*/ 261149 w 1388722"/>
              <a:gd name="connsiteY9" fmla="*/ 95367 h 1526046"/>
              <a:gd name="connsiteX10" fmla="*/ 182612 w 1388722"/>
              <a:gd name="connsiteY10" fmla="*/ 0 h 1526046"/>
              <a:gd name="connsiteX11" fmla="*/ 126514 w 1388722"/>
              <a:gd name="connsiteY11" fmla="*/ 22440 h 1526046"/>
              <a:gd name="connsiteX12" fmla="*/ 3098 w 1388722"/>
              <a:gd name="connsiteY12" fmla="*/ 981718 h 1526046"/>
              <a:gd name="connsiteX13" fmla="*/ 64806 w 1388722"/>
              <a:gd name="connsiteY13" fmla="*/ 1105134 h 1526046"/>
              <a:gd name="connsiteX14" fmla="*/ 350907 w 1388722"/>
              <a:gd name="connsiteY14" fmla="*/ 1335137 h 1526046"/>
              <a:gd name="connsiteX15" fmla="*/ 367736 w 1388722"/>
              <a:gd name="connsiteY15" fmla="*/ 1469772 h 1526046"/>
              <a:gd name="connsiteX16" fmla="*/ 1164330 w 1388722"/>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05134 h 1526046"/>
              <a:gd name="connsiteX14" fmla="*/ 350907 w 1406834"/>
              <a:gd name="connsiteY14" fmla="*/ 1335137 h 1526046"/>
              <a:gd name="connsiteX15" fmla="*/ 367736 w 1406834"/>
              <a:gd name="connsiteY15" fmla="*/ 1469772 h 1526046"/>
              <a:gd name="connsiteX16" fmla="*/ 1164330 w 1406834"/>
              <a:gd name="connsiteY16" fmla="*/ 1464162 h 1526046"/>
              <a:gd name="connsiteX0" fmla="*/ 1164330 w 1406834"/>
              <a:gd name="connsiteY0" fmla="*/ 1464162 h 1526046"/>
              <a:gd name="connsiteX1" fmla="*/ 1388722 w 1406834"/>
              <a:gd name="connsiteY1" fmla="*/ 819033 h 1526046"/>
              <a:gd name="connsiteX2" fmla="*/ 1355064 w 1406834"/>
              <a:gd name="connsiteY2" fmla="*/ 95367 h 1526046"/>
              <a:gd name="connsiteX3" fmla="*/ 1052134 w 1406834"/>
              <a:gd name="connsiteY3" fmla="*/ 78538 h 1526046"/>
              <a:gd name="connsiteX4" fmla="*/ 721154 w 1406834"/>
              <a:gd name="connsiteY4" fmla="*/ 95367 h 1526046"/>
              <a:gd name="connsiteX5" fmla="*/ 597738 w 1406834"/>
              <a:gd name="connsiteY5" fmla="*/ 95367 h 1526046"/>
              <a:gd name="connsiteX6" fmla="*/ 519201 w 1406834"/>
              <a:gd name="connsiteY6" fmla="*/ 140246 h 1526046"/>
              <a:gd name="connsiteX7" fmla="*/ 429444 w 1406834"/>
              <a:gd name="connsiteY7" fmla="*/ 129026 h 1526046"/>
              <a:gd name="connsiteX8" fmla="*/ 334077 w 1406834"/>
              <a:gd name="connsiteY8" fmla="*/ 151465 h 1526046"/>
              <a:gd name="connsiteX9" fmla="*/ 261149 w 1406834"/>
              <a:gd name="connsiteY9" fmla="*/ 95367 h 1526046"/>
              <a:gd name="connsiteX10" fmla="*/ 182612 w 1406834"/>
              <a:gd name="connsiteY10" fmla="*/ 0 h 1526046"/>
              <a:gd name="connsiteX11" fmla="*/ 126514 w 1406834"/>
              <a:gd name="connsiteY11" fmla="*/ 22440 h 1526046"/>
              <a:gd name="connsiteX12" fmla="*/ 3098 w 1406834"/>
              <a:gd name="connsiteY12" fmla="*/ 981718 h 1526046"/>
              <a:gd name="connsiteX13" fmla="*/ 64806 w 1406834"/>
              <a:gd name="connsiteY13" fmla="*/ 1161233 h 1526046"/>
              <a:gd name="connsiteX14" fmla="*/ 350907 w 1406834"/>
              <a:gd name="connsiteY14" fmla="*/ 1335137 h 1526046"/>
              <a:gd name="connsiteX15" fmla="*/ 367736 w 1406834"/>
              <a:gd name="connsiteY15" fmla="*/ 1469772 h 1526046"/>
              <a:gd name="connsiteX16" fmla="*/ 1164330 w 1406834"/>
              <a:gd name="connsiteY16" fmla="*/ 1464162 h 15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834" h="1526046">
                <a:moveTo>
                  <a:pt x="1164330" y="1464162"/>
                </a:moveTo>
                <a:cubicBezTo>
                  <a:pt x="1334494" y="1355706"/>
                  <a:pt x="1356933" y="1047165"/>
                  <a:pt x="1388722" y="819033"/>
                </a:cubicBezTo>
                <a:cubicBezTo>
                  <a:pt x="1420511" y="590901"/>
                  <a:pt x="1411162" y="218783"/>
                  <a:pt x="1355064" y="95367"/>
                </a:cubicBezTo>
                <a:lnTo>
                  <a:pt x="1052134" y="78538"/>
                </a:lnTo>
                <a:lnTo>
                  <a:pt x="721154" y="95367"/>
                </a:lnTo>
                <a:lnTo>
                  <a:pt x="597738" y="95367"/>
                </a:lnTo>
                <a:lnTo>
                  <a:pt x="519201" y="140246"/>
                </a:lnTo>
                <a:lnTo>
                  <a:pt x="429444" y="129026"/>
                </a:lnTo>
                <a:lnTo>
                  <a:pt x="334077" y="151465"/>
                </a:lnTo>
                <a:lnTo>
                  <a:pt x="261149" y="95367"/>
                </a:lnTo>
                <a:lnTo>
                  <a:pt x="182612" y="0"/>
                </a:lnTo>
                <a:lnTo>
                  <a:pt x="126514" y="22440"/>
                </a:lnTo>
                <a:cubicBezTo>
                  <a:pt x="96595" y="186060"/>
                  <a:pt x="13383" y="791919"/>
                  <a:pt x="3098" y="981718"/>
                </a:cubicBezTo>
                <a:cubicBezTo>
                  <a:pt x="-7187" y="1171517"/>
                  <a:pt x="6838" y="1102330"/>
                  <a:pt x="64806" y="1161233"/>
                </a:cubicBezTo>
                <a:cubicBezTo>
                  <a:pt x="122774" y="1220136"/>
                  <a:pt x="300419" y="1283714"/>
                  <a:pt x="350907" y="1335137"/>
                </a:cubicBezTo>
                <a:cubicBezTo>
                  <a:pt x="401395" y="1386560"/>
                  <a:pt x="362126" y="1424894"/>
                  <a:pt x="367736" y="1469772"/>
                </a:cubicBezTo>
                <a:cubicBezTo>
                  <a:pt x="373346" y="1514650"/>
                  <a:pt x="994166" y="1572619"/>
                  <a:pt x="1164330" y="1464162"/>
                </a:cubicBezTo>
                <a:close/>
              </a:path>
            </a:pathLst>
          </a:custGeom>
          <a:solidFill>
            <a:srgbClr val="ED7D31">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tar: 5 Points 53">
            <a:extLst>
              <a:ext uri="{FF2B5EF4-FFF2-40B4-BE49-F238E27FC236}">
                <a16:creationId xmlns:a16="http://schemas.microsoft.com/office/drawing/2014/main" id="{FD6CAE17-5991-4FFD-9CDB-B503247B5F5F}"/>
              </a:ext>
            </a:extLst>
          </p:cNvPr>
          <p:cNvSpPr/>
          <p:nvPr/>
        </p:nvSpPr>
        <p:spPr>
          <a:xfrm>
            <a:off x="3217404" y="7324315"/>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2741890" y="7322216"/>
            <a:ext cx="1205925" cy="369332"/>
          </a:xfrm>
          <a:prstGeom prst="rect">
            <a:avLst/>
          </a:prstGeom>
          <a:noFill/>
        </p:spPr>
        <p:txBody>
          <a:bodyPr wrap="square" rtlCol="0">
            <a:spAutoFit/>
          </a:bodyPr>
          <a:lstStyle/>
          <a:p>
            <a:r>
              <a:rPr lang="en-US" b="1" dirty="0"/>
              <a:t>Jerusalem</a:t>
            </a:r>
          </a:p>
        </p:txBody>
      </p:sp>
      <p:sp>
        <p:nvSpPr>
          <p:cNvPr id="58" name="TextBox 57">
            <a:extLst>
              <a:ext uri="{FF2B5EF4-FFF2-40B4-BE49-F238E27FC236}">
                <a16:creationId xmlns:a16="http://schemas.microsoft.com/office/drawing/2014/main" id="{35E0159B-E282-4087-9258-5443F114D20C}"/>
              </a:ext>
            </a:extLst>
          </p:cNvPr>
          <p:cNvSpPr txBox="1"/>
          <p:nvPr/>
        </p:nvSpPr>
        <p:spPr>
          <a:xfrm>
            <a:off x="5030221" y="6816472"/>
            <a:ext cx="1313878" cy="369332"/>
          </a:xfrm>
          <a:prstGeom prst="rect">
            <a:avLst/>
          </a:prstGeom>
          <a:noFill/>
        </p:spPr>
        <p:txBody>
          <a:bodyPr wrap="square" rtlCol="0">
            <a:spAutoFit/>
          </a:bodyPr>
          <a:lstStyle/>
          <a:p>
            <a:pPr algn="ctr"/>
            <a:r>
              <a:rPr lang="en-US" b="1" cap="all" spc="300" dirty="0"/>
              <a:t>Ammon</a:t>
            </a:r>
          </a:p>
        </p:txBody>
      </p:sp>
      <p:sp>
        <p:nvSpPr>
          <p:cNvPr id="59" name="TextBox 58">
            <a:extLst>
              <a:ext uri="{FF2B5EF4-FFF2-40B4-BE49-F238E27FC236}">
                <a16:creationId xmlns:a16="http://schemas.microsoft.com/office/drawing/2014/main" id="{E606AA16-D5C1-4DF8-B6E2-1FDD61C1C0F7}"/>
              </a:ext>
            </a:extLst>
          </p:cNvPr>
          <p:cNvSpPr txBox="1"/>
          <p:nvPr/>
        </p:nvSpPr>
        <p:spPr>
          <a:xfrm>
            <a:off x="5187904" y="7130840"/>
            <a:ext cx="921847" cy="338554"/>
          </a:xfrm>
          <a:prstGeom prst="rect">
            <a:avLst/>
          </a:prstGeom>
          <a:noFill/>
        </p:spPr>
        <p:txBody>
          <a:bodyPr wrap="square" rtlCol="0">
            <a:spAutoFit/>
          </a:bodyPr>
          <a:lstStyle/>
          <a:p>
            <a:r>
              <a:rPr lang="en-US" sz="1600" b="1" dirty="0"/>
              <a:t>Rabbah</a:t>
            </a:r>
          </a:p>
        </p:txBody>
      </p:sp>
      <p:sp>
        <p:nvSpPr>
          <p:cNvPr id="60" name="Oval 59">
            <a:extLst>
              <a:ext uri="{FF2B5EF4-FFF2-40B4-BE49-F238E27FC236}">
                <a16:creationId xmlns:a16="http://schemas.microsoft.com/office/drawing/2014/main" id="{71CCA202-BABE-450C-83B9-19779B0968DE}"/>
              </a:ext>
            </a:extLst>
          </p:cNvPr>
          <p:cNvSpPr/>
          <p:nvPr/>
        </p:nvSpPr>
        <p:spPr>
          <a:xfrm>
            <a:off x="5162905" y="726830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D0AC622B-7EDB-46DE-AC83-EE5B78AE16FD}"/>
              </a:ext>
            </a:extLst>
          </p:cNvPr>
          <p:cNvSpPr/>
          <p:nvPr/>
        </p:nvSpPr>
        <p:spPr>
          <a:xfrm>
            <a:off x="3343144" y="7761192"/>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3138833" y="7737212"/>
            <a:ext cx="632237" cy="307777"/>
          </a:xfrm>
          <a:prstGeom prst="rect">
            <a:avLst/>
          </a:prstGeom>
          <a:noFill/>
        </p:spPr>
        <p:txBody>
          <a:bodyPr wrap="square" rtlCol="0">
            <a:spAutoFit/>
          </a:bodyPr>
          <a:lstStyle/>
          <a:p>
            <a:r>
              <a:rPr lang="en-US" sz="1400" b="1" dirty="0"/>
              <a:t>Tekoa</a:t>
            </a:r>
          </a:p>
        </p:txBody>
      </p:sp>
      <p:sp>
        <p:nvSpPr>
          <p:cNvPr id="64" name="TextBox 63">
            <a:extLst>
              <a:ext uri="{FF2B5EF4-FFF2-40B4-BE49-F238E27FC236}">
                <a16:creationId xmlns:a16="http://schemas.microsoft.com/office/drawing/2014/main" id="{1C4760CD-6C10-44AF-A137-550F16885213}"/>
              </a:ext>
            </a:extLst>
          </p:cNvPr>
          <p:cNvSpPr txBox="1"/>
          <p:nvPr/>
        </p:nvSpPr>
        <p:spPr>
          <a:xfrm>
            <a:off x="2315539" y="8476206"/>
            <a:ext cx="1092421" cy="369332"/>
          </a:xfrm>
          <a:prstGeom prst="rect">
            <a:avLst/>
          </a:prstGeom>
          <a:noFill/>
        </p:spPr>
        <p:txBody>
          <a:bodyPr wrap="square" rtlCol="0">
            <a:spAutoFit/>
          </a:bodyPr>
          <a:lstStyle/>
          <a:p>
            <a:pPr algn="ctr"/>
            <a:r>
              <a:rPr lang="en-US" b="1" cap="all" spc="300" dirty="0"/>
              <a:t>Judah</a:t>
            </a:r>
          </a:p>
        </p:txBody>
      </p:sp>
      <p:sp>
        <p:nvSpPr>
          <p:cNvPr id="65" name="Freeform: Shape 64">
            <a:extLst>
              <a:ext uri="{FF2B5EF4-FFF2-40B4-BE49-F238E27FC236}">
                <a16:creationId xmlns:a16="http://schemas.microsoft.com/office/drawing/2014/main" id="{71A74F72-3B4D-4350-BF92-F760FDCA3389}"/>
              </a:ext>
            </a:extLst>
          </p:cNvPr>
          <p:cNvSpPr/>
          <p:nvPr/>
        </p:nvSpPr>
        <p:spPr>
          <a:xfrm>
            <a:off x="5365307" y="1268524"/>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92730FE0-EAD9-4765-B018-BEDFE3E66729}"/>
              </a:ext>
            </a:extLst>
          </p:cNvPr>
          <p:cNvSpPr txBox="1"/>
          <p:nvPr/>
        </p:nvSpPr>
        <p:spPr>
          <a:xfrm>
            <a:off x="4726980" y="8721052"/>
            <a:ext cx="921847" cy="338554"/>
          </a:xfrm>
          <a:prstGeom prst="rect">
            <a:avLst/>
          </a:prstGeom>
          <a:noFill/>
        </p:spPr>
        <p:txBody>
          <a:bodyPr wrap="square" rtlCol="0">
            <a:spAutoFit/>
          </a:bodyPr>
          <a:lstStyle/>
          <a:p>
            <a:r>
              <a:rPr lang="en-US" sz="1600" b="1" dirty="0" err="1"/>
              <a:t>Kerioth</a:t>
            </a:r>
            <a:r>
              <a:rPr lang="en-US" sz="1600" b="1" dirty="0"/>
              <a:t>?</a:t>
            </a:r>
          </a:p>
        </p:txBody>
      </p:sp>
      <p:sp>
        <p:nvSpPr>
          <p:cNvPr id="67" name="Oval 66">
            <a:extLst>
              <a:ext uri="{FF2B5EF4-FFF2-40B4-BE49-F238E27FC236}">
                <a16:creationId xmlns:a16="http://schemas.microsoft.com/office/drawing/2014/main" id="{CF80BC45-38C1-440A-A594-2B2872059749}"/>
              </a:ext>
            </a:extLst>
          </p:cNvPr>
          <p:cNvSpPr/>
          <p:nvPr/>
        </p:nvSpPr>
        <p:spPr>
          <a:xfrm>
            <a:off x="4701981" y="885851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3525795" y="262553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2553643" y="2445736"/>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3730329" y="212459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3044248" y="1957368"/>
            <a:ext cx="782664" cy="369332"/>
          </a:xfrm>
          <a:prstGeom prst="rect">
            <a:avLst/>
          </a:prstGeom>
          <a:noFill/>
        </p:spPr>
        <p:txBody>
          <a:bodyPr wrap="square" rtlCol="0">
            <a:spAutoFit/>
          </a:bodyPr>
          <a:lstStyle/>
          <a:p>
            <a:r>
              <a:rPr lang="en-US" b="1" dirty="0"/>
              <a:t>Sidon</a:t>
            </a:r>
          </a:p>
        </p:txBody>
      </p:sp>
    </p:spTree>
    <p:extLst>
      <p:ext uri="{BB962C8B-B14F-4D97-AF65-F5344CB8AC3E}">
        <p14:creationId xmlns:p14="http://schemas.microsoft.com/office/powerpoint/2010/main" val="361536440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E7B4E8-2088-49D7-9295-D4B71F8F45D8}"/>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8D6488B4-2BF9-40EB-9BA1-F4E16438C960}"/>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971B5C47-4A44-48FF-8186-8516970F6892}"/>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Which three nations are "related" to Israel?</a:t>
            </a:r>
          </a:p>
        </p:txBody>
      </p:sp>
      <p:sp>
        <p:nvSpPr>
          <p:cNvPr id="7" name="Rectangle 6">
            <a:extLst>
              <a:ext uri="{FF2B5EF4-FFF2-40B4-BE49-F238E27FC236}">
                <a16:creationId xmlns:a16="http://schemas.microsoft.com/office/drawing/2014/main" id="{84416C48-065F-4D9F-AF61-5040F79C9C11}"/>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61199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 tmFilter="0, 0; .2, .5; .8, .5; 1, 0"/>
                                        <p:tgtEl>
                                          <p:spTgt spid="6"/>
                                        </p:tgtEl>
                                      </p:cBhvr>
                                    </p:animEffect>
                                    <p:animScale>
                                      <p:cBhvr>
                                        <p:cTn id="7" dur="25" autoRev="1" fill="hold"/>
                                        <p:tgtEl>
                                          <p:spTgt spid="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1" nodeType="clickEffect">
                                  <p:stCondLst>
                                    <p:cond delay="0"/>
                                  </p:stCondLst>
                                  <p:childTnLst>
                                    <p:animEffect transition="out" filter="fade">
                                      <p:cBhvr>
                                        <p:cTn id="11" dur="50" tmFilter="0, 0; .2, .5; .8, .5; 1, 0"/>
                                        <p:tgtEl>
                                          <p:spTgt spid="6"/>
                                        </p:tgtEl>
                                      </p:cBhvr>
                                    </p:animEffect>
                                    <p:animScale>
                                      <p:cBhvr>
                                        <p:cTn id="12" dur="2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C6BF42-257F-4BB8-8D9A-43904A995C25}"/>
              </a:ext>
            </a:extLst>
          </p:cNvPr>
          <p:cNvSpPr txBox="1"/>
          <p:nvPr/>
        </p:nvSpPr>
        <p:spPr>
          <a:xfrm>
            <a:off x="216976" y="836150"/>
            <a:ext cx="8779790" cy="3170099"/>
          </a:xfrm>
          <a:prstGeom prst="rect">
            <a:avLst/>
          </a:prstGeom>
          <a:noFill/>
        </p:spPr>
        <p:txBody>
          <a:bodyPr wrap="square">
            <a:spAutoFit/>
          </a:bodyPr>
          <a:lstStyle/>
          <a:p>
            <a:pPr algn="ctr"/>
            <a:r>
              <a:rPr lang="en-US" sz="4000" b="0" i="0" dirty="0">
                <a:solidFill>
                  <a:schemeClr val="bg1"/>
                </a:solidFill>
                <a:effectLst>
                  <a:outerShdw blurRad="38100" dist="38100" dir="2700000" algn="tl">
                    <a:srgbClr val="000000">
                      <a:alpha val="43137"/>
                    </a:srgbClr>
                  </a:outerShdw>
                </a:effectLst>
                <a:latin typeface="Alegreya Sans Medium" panose="00000600000000000000" pitchFamily="50" charset="0"/>
              </a:rPr>
              <a:t>Thus says the Lord,</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“For three transgressions of ___ and for four</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I will not revoke its </a:t>
            </a:r>
            <a:r>
              <a:rPr lang="en-US" sz="4000" i="1" dirty="0">
                <a:solidFill>
                  <a:schemeClr val="bg1"/>
                </a:solidFill>
                <a:effectLst>
                  <a:outerShdw blurRad="38100" dist="38100" dir="2700000" algn="tl">
                    <a:srgbClr val="000000">
                      <a:alpha val="43137"/>
                    </a:srgbClr>
                  </a:outerShdw>
                </a:effectLst>
                <a:latin typeface="Alegreya Sans Medium" panose="00000600000000000000" pitchFamily="50" charset="0"/>
              </a:rPr>
              <a:t>punishment</a:t>
            </a: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a:t>
            </a:r>
          </a:p>
          <a:p>
            <a:pPr algn="ctr"/>
            <a:r>
              <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rPr>
              <a:t>Because they _____ …</a:t>
            </a:r>
          </a:p>
          <a:p>
            <a:pPr algn="ctr"/>
            <a:endParaRPr lang="en-US" sz="4000" dirty="0">
              <a:solidFill>
                <a:schemeClr val="bg1"/>
              </a:solidFill>
              <a:effectLst>
                <a:outerShdw blurRad="38100" dist="38100" dir="2700000" algn="tl">
                  <a:srgbClr val="000000">
                    <a:alpha val="43137"/>
                  </a:srgbClr>
                </a:outerShdw>
              </a:effectLst>
              <a:latin typeface="Alegreya Sans Medium" panose="00000600000000000000" pitchFamily="50" charset="0"/>
            </a:endParaRPr>
          </a:p>
        </p:txBody>
      </p:sp>
      <p:sp>
        <p:nvSpPr>
          <p:cNvPr id="4" name="TextBox 3">
            <a:extLst>
              <a:ext uri="{FF2B5EF4-FFF2-40B4-BE49-F238E27FC236}">
                <a16:creationId xmlns:a16="http://schemas.microsoft.com/office/drawing/2014/main" id="{D2C32B2B-27FA-4282-A1AF-A3DD3388CB51}"/>
              </a:ext>
            </a:extLst>
          </p:cNvPr>
          <p:cNvSpPr txBox="1"/>
          <p:nvPr/>
        </p:nvSpPr>
        <p:spPr>
          <a:xfrm>
            <a:off x="3693584" y="4964006"/>
            <a:ext cx="1420858" cy="316706"/>
          </a:xfrm>
          <a:prstGeom prst="roundRect">
            <a:avLst>
              <a:gd name="adj" fmla="val 5525"/>
            </a:avLst>
          </a:prstGeom>
          <a:solidFill>
            <a:schemeClr val="bg1"/>
          </a:solidFill>
        </p:spPr>
        <p:txBody>
          <a:bodyPr wrap="square" rtlCol="0">
            <a:spAutoFit/>
          </a:bodyPr>
          <a:lstStyle/>
          <a:p>
            <a:pPr algn="ctr"/>
            <a:r>
              <a:rPr lang="en-US" sz="1400" cap="all" dirty="0">
                <a:latin typeface="Arial Black" panose="020B0A04020102020204" pitchFamily="34" charset="0"/>
              </a:rPr>
              <a:t>Amos 1-2</a:t>
            </a:r>
          </a:p>
        </p:txBody>
      </p:sp>
    </p:spTree>
    <p:extLst>
      <p:ext uri="{BB962C8B-B14F-4D97-AF65-F5344CB8AC3E}">
        <p14:creationId xmlns:p14="http://schemas.microsoft.com/office/powerpoint/2010/main" val="314255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17D3B2A-FDF2-4676-97E4-ECCCB1AAD776}"/>
              </a:ext>
            </a:extLst>
          </p:cNvPr>
          <p:cNvPicPr>
            <a:picLocks/>
          </p:cNvPicPr>
          <p:nvPr>
            <p:custDataLst>
              <p:tags r:id="rId2"/>
            </p:custDataLst>
          </p:nvPr>
        </p:nvPicPr>
        <p:blipFill>
          <a:blip r:embed="rId7">
            <a:extLst>
              <a:ext uri="{28A0092B-C50C-407E-A947-70E740481C1C}">
                <a14:useLocalDpi xmlns:a14="http://schemas.microsoft.com/office/drawing/2010/main" val="0"/>
              </a:ext>
            </a:extLst>
          </a:blip>
          <a:stretch>
            <a:fillRect/>
          </a:stretch>
        </p:blipFill>
        <p:spPr>
          <a:xfrm>
            <a:off x="2592070" y="508000"/>
            <a:ext cx="914400" cy="382594"/>
          </a:xfrm>
          <a:prstGeom prst="rect">
            <a:avLst/>
          </a:prstGeom>
        </p:spPr>
      </p:pic>
      <p:pic>
        <p:nvPicPr>
          <p:cNvPr id="5" name="Picture 4">
            <a:extLst>
              <a:ext uri="{FF2B5EF4-FFF2-40B4-BE49-F238E27FC236}">
                <a16:creationId xmlns:a16="http://schemas.microsoft.com/office/drawing/2014/main" id="{8EDC728F-B7A3-4786-BDAE-F5E41BF4ADBD}"/>
              </a:ext>
            </a:extLst>
          </p:cNvPr>
          <p:cNvPicPr>
            <a:picLocks/>
          </p:cNvPicPr>
          <p:nvPr>
            <p:custDataLst>
              <p:tags r:id="rId3"/>
            </p:custDataLst>
          </p:nvPr>
        </p:nvPicPr>
        <p:blipFill>
          <a:blip r:embed="rId8">
            <a:extLst>
              <a:ext uri="{28A0092B-C50C-407E-A947-70E740481C1C}">
                <a14:useLocalDpi xmlns:a14="http://schemas.microsoft.com/office/drawing/2010/main" val="0"/>
              </a:ext>
            </a:extLst>
          </a:blip>
          <a:stretch>
            <a:fillRect/>
          </a:stretch>
        </p:blipFill>
        <p:spPr>
          <a:xfrm>
            <a:off x="508000" y="1943100"/>
            <a:ext cx="1828800" cy="1828800"/>
          </a:xfrm>
          <a:prstGeom prst="rect">
            <a:avLst/>
          </a:prstGeom>
        </p:spPr>
      </p:pic>
      <p:sp>
        <p:nvSpPr>
          <p:cNvPr id="6" name="Rectangle 5">
            <a:extLst>
              <a:ext uri="{FF2B5EF4-FFF2-40B4-BE49-F238E27FC236}">
                <a16:creationId xmlns:a16="http://schemas.microsoft.com/office/drawing/2014/main" id="{027D73AD-62F9-45AA-814A-AA456AD731D7}"/>
              </a:ext>
            </a:extLst>
          </p:cNvPr>
          <p:cNvSpPr/>
          <p:nvPr>
            <p:custDataLst>
              <p:tags r:id="rId4"/>
            </p:custDataLst>
          </p:nvPr>
        </p:nvSpPr>
        <p:spPr>
          <a:xfrm>
            <a:off x="2590800" y="2143125"/>
            <a:ext cx="6045200" cy="1428750"/>
          </a:xfrm>
          <a:prstGeom prst="rect">
            <a:avLst/>
          </a:prstGeom>
          <a:noFill/>
          <a:ln w="12700" cap="flat" cmpd="sng" algn="ctr">
            <a:solidFill>
              <a:srgbClr val="FFFFFF"/>
            </a:solidFill>
            <a:prstDash val="solid"/>
            <a:miter lim="800000"/>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5B5B5B"/>
                </a:solidFill>
              </a:rPr>
              <a:t>Why does the Lord say "for three transgressions, and for four?"</a:t>
            </a:r>
          </a:p>
        </p:txBody>
      </p:sp>
      <p:sp>
        <p:nvSpPr>
          <p:cNvPr id="7" name="Rectangle 6">
            <a:extLst>
              <a:ext uri="{FF2B5EF4-FFF2-40B4-BE49-F238E27FC236}">
                <a16:creationId xmlns:a16="http://schemas.microsoft.com/office/drawing/2014/main" id="{AAEFD08E-FEC5-44FC-A917-E9368A9EA465}"/>
              </a:ext>
            </a:extLst>
          </p:cNvPr>
          <p:cNvSpPr/>
          <p:nvPr>
            <p:custDataLst>
              <p:tags r:id="rId5"/>
            </p:custDataLst>
          </p:nvPr>
        </p:nvSpPr>
        <p:spPr>
          <a:xfrm>
            <a:off x="2590800" y="4953000"/>
            <a:ext cx="6299200" cy="382594"/>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300" b="1">
                <a:solidFill>
                  <a:srgbClr val="5B5B5B"/>
                </a:solidFill>
              </a:rPr>
              <a:t>ⓘ</a:t>
            </a:r>
            <a:r>
              <a:rPr lang="en-US" sz="1400">
                <a:solidFill>
                  <a:srgbClr val="5B5B5B"/>
                </a:solidFill>
              </a:rPr>
              <a:t> Start presenting to display the poll results on this slide.</a:t>
            </a:r>
          </a:p>
        </p:txBody>
      </p:sp>
    </p:spTree>
    <p:custDataLst>
      <p:tags r:id="rId1"/>
    </p:custDataLst>
    <p:extLst>
      <p:ext uri="{BB962C8B-B14F-4D97-AF65-F5344CB8AC3E}">
        <p14:creationId xmlns:p14="http://schemas.microsoft.com/office/powerpoint/2010/main" val="19744860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693601"/>
            <a:ext cx="15416213" cy="20554951"/>
          </a:xfrm>
          <a:prstGeom prst="rect">
            <a:avLst/>
          </a:prstGeom>
        </p:spPr>
      </p:pic>
      <p:sp>
        <p:nvSpPr>
          <p:cNvPr id="21" name="Oval 20">
            <a:extLst>
              <a:ext uri="{FF2B5EF4-FFF2-40B4-BE49-F238E27FC236}">
                <a16:creationId xmlns:a16="http://schemas.microsoft.com/office/drawing/2014/main" id="{4A15E869-DB39-424E-9599-7A66837EAE7D}"/>
              </a:ext>
            </a:extLst>
          </p:cNvPr>
          <p:cNvSpPr/>
          <p:nvPr/>
        </p:nvSpPr>
        <p:spPr>
          <a:xfrm>
            <a:off x="5849875" y="52205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5304691" y="418868"/>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4826221" y="4356454"/>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4338288" y="4027862"/>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4647592" y="3264881"/>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4179911" y="2961062"/>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5079478" y="2851711"/>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4992797" y="2551446"/>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4608231" y="2263595"/>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6166778" y="2444500"/>
            <a:ext cx="1131260" cy="369332"/>
          </a:xfrm>
          <a:prstGeom prst="rect">
            <a:avLst/>
          </a:prstGeom>
          <a:noFill/>
        </p:spPr>
        <p:txBody>
          <a:bodyPr wrap="square" rtlCol="0">
            <a:spAutoFit/>
          </a:bodyPr>
          <a:lstStyle/>
          <a:p>
            <a:pPr algn="ctr"/>
            <a:r>
              <a:rPr lang="en-US" b="1" cap="all" spc="300" dirty="0"/>
              <a:t>Gilead</a:t>
            </a:r>
          </a:p>
        </p:txBody>
      </p:sp>
      <p:sp>
        <p:nvSpPr>
          <p:cNvPr id="54" name="Star: 5 Points 53">
            <a:extLst>
              <a:ext uri="{FF2B5EF4-FFF2-40B4-BE49-F238E27FC236}">
                <a16:creationId xmlns:a16="http://schemas.microsoft.com/office/drawing/2014/main" id="{FD6CAE17-5991-4FFD-9CDB-B503247B5F5F}"/>
              </a:ext>
            </a:extLst>
          </p:cNvPr>
          <p:cNvSpPr/>
          <p:nvPr/>
        </p:nvSpPr>
        <p:spPr>
          <a:xfrm>
            <a:off x="4746167" y="4700556"/>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4270653" y="4698457"/>
            <a:ext cx="1205925" cy="369332"/>
          </a:xfrm>
          <a:prstGeom prst="rect">
            <a:avLst/>
          </a:prstGeom>
          <a:noFill/>
        </p:spPr>
        <p:txBody>
          <a:bodyPr wrap="square" rtlCol="0">
            <a:spAutoFit/>
          </a:bodyPr>
          <a:lstStyle/>
          <a:p>
            <a:r>
              <a:rPr lang="en-US" b="1" dirty="0"/>
              <a:t>Jerusalem</a:t>
            </a:r>
          </a:p>
        </p:txBody>
      </p:sp>
      <p:sp>
        <p:nvSpPr>
          <p:cNvPr id="62" name="Oval 61">
            <a:extLst>
              <a:ext uri="{FF2B5EF4-FFF2-40B4-BE49-F238E27FC236}">
                <a16:creationId xmlns:a16="http://schemas.microsoft.com/office/drawing/2014/main" id="{D0AC622B-7EDB-46DE-AC83-EE5B78AE16FD}"/>
              </a:ext>
            </a:extLst>
          </p:cNvPr>
          <p:cNvSpPr/>
          <p:nvPr/>
        </p:nvSpPr>
        <p:spPr>
          <a:xfrm>
            <a:off x="4871907" y="5137433"/>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4667596" y="5113453"/>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6894070" y="-1355235"/>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84935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7169" y="-6363755"/>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5487939" y="-914470"/>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7279091" y="1916884"/>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7279091" y="2107034"/>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5BCE7850-35ED-4B57-9D17-0F1308DAD94E}"/>
              </a:ext>
            </a:extLst>
          </p:cNvPr>
          <p:cNvSpPr txBox="1"/>
          <p:nvPr/>
        </p:nvSpPr>
        <p:spPr>
          <a:xfrm>
            <a:off x="7058754" y="3021320"/>
            <a:ext cx="1092421" cy="369332"/>
          </a:xfrm>
          <a:prstGeom prst="rect">
            <a:avLst/>
          </a:prstGeom>
          <a:noFill/>
        </p:spPr>
        <p:txBody>
          <a:bodyPr wrap="square" rtlCol="0">
            <a:spAutoFit/>
          </a:bodyPr>
          <a:lstStyle/>
          <a:p>
            <a:pPr algn="ctr"/>
            <a:r>
              <a:rPr lang="en-US" b="1" cap="all" spc="300" dirty="0"/>
              <a:t>ARAM</a:t>
            </a:r>
          </a:p>
        </p:txBody>
      </p:sp>
      <p:sp>
        <p:nvSpPr>
          <p:cNvPr id="21" name="Oval 20">
            <a:extLst>
              <a:ext uri="{FF2B5EF4-FFF2-40B4-BE49-F238E27FC236}">
                <a16:creationId xmlns:a16="http://schemas.microsoft.com/office/drawing/2014/main" id="{4A15E869-DB39-424E-9599-7A66837EAE7D}"/>
              </a:ext>
            </a:extLst>
          </p:cNvPr>
          <p:cNvSpPr/>
          <p:nvPr/>
        </p:nvSpPr>
        <p:spPr>
          <a:xfrm>
            <a:off x="5692706" y="2851899"/>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5147522" y="2748714"/>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4669052" y="668630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4181119" y="6357708"/>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4490423" y="5594727"/>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4022742" y="5290908"/>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4922309" y="5181557"/>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4835628" y="488129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4451062" y="4593441"/>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6009609" y="4774346"/>
            <a:ext cx="1131260" cy="369332"/>
          </a:xfrm>
          <a:prstGeom prst="rect">
            <a:avLst/>
          </a:prstGeom>
          <a:noFill/>
        </p:spPr>
        <p:txBody>
          <a:bodyPr wrap="square" rtlCol="0">
            <a:spAutoFit/>
          </a:bodyPr>
          <a:lstStyle/>
          <a:p>
            <a:pPr algn="ctr"/>
            <a:r>
              <a:rPr lang="en-US" b="1" cap="all" spc="300" dirty="0"/>
              <a:t>Gilead</a:t>
            </a:r>
          </a:p>
        </p:txBody>
      </p:sp>
      <p:sp>
        <p:nvSpPr>
          <p:cNvPr id="54" name="Star: 5 Points 53">
            <a:extLst>
              <a:ext uri="{FF2B5EF4-FFF2-40B4-BE49-F238E27FC236}">
                <a16:creationId xmlns:a16="http://schemas.microsoft.com/office/drawing/2014/main" id="{FD6CAE17-5991-4FFD-9CDB-B503247B5F5F}"/>
              </a:ext>
            </a:extLst>
          </p:cNvPr>
          <p:cNvSpPr/>
          <p:nvPr/>
        </p:nvSpPr>
        <p:spPr>
          <a:xfrm>
            <a:off x="4588998" y="7030402"/>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4113484" y="7028303"/>
            <a:ext cx="1205925" cy="369332"/>
          </a:xfrm>
          <a:prstGeom prst="rect">
            <a:avLst/>
          </a:prstGeom>
          <a:noFill/>
        </p:spPr>
        <p:txBody>
          <a:bodyPr wrap="square" rtlCol="0">
            <a:spAutoFit/>
          </a:bodyPr>
          <a:lstStyle/>
          <a:p>
            <a:r>
              <a:rPr lang="en-US" b="1" dirty="0"/>
              <a:t>Jerusalem</a:t>
            </a:r>
          </a:p>
        </p:txBody>
      </p:sp>
      <p:sp>
        <p:nvSpPr>
          <p:cNvPr id="62" name="Oval 61">
            <a:extLst>
              <a:ext uri="{FF2B5EF4-FFF2-40B4-BE49-F238E27FC236}">
                <a16:creationId xmlns:a16="http://schemas.microsoft.com/office/drawing/2014/main" id="{D0AC622B-7EDB-46DE-AC83-EE5B78AE16FD}"/>
              </a:ext>
            </a:extLst>
          </p:cNvPr>
          <p:cNvSpPr/>
          <p:nvPr/>
        </p:nvSpPr>
        <p:spPr>
          <a:xfrm>
            <a:off x="4714738" y="7467279"/>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4510427" y="7443299"/>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6736901" y="974611"/>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3C399375-FB64-4F30-85DA-080F62E8AAF7}"/>
              </a:ext>
            </a:extLst>
          </p:cNvPr>
          <p:cNvSpPr txBox="1"/>
          <p:nvPr/>
        </p:nvSpPr>
        <p:spPr>
          <a:xfrm>
            <a:off x="98143" y="250031"/>
            <a:ext cx="4116629" cy="4524315"/>
          </a:xfrm>
          <a:prstGeom prst="rect">
            <a:avLst/>
          </a:prstGeom>
          <a:noFill/>
        </p:spPr>
        <p:txBody>
          <a:bodyPr wrap="square">
            <a:spAutoFit/>
          </a:bodyPr>
          <a:lstStyle/>
          <a:p>
            <a:pPr algn="ctr"/>
            <a:r>
              <a:rPr lang="en-US" sz="2400" b="1" dirty="0">
                <a:solidFill>
                  <a:schemeClr val="bg1"/>
                </a:solidFill>
                <a:effectLst>
                  <a:outerShdw blurRad="38100" dist="38100" dir="2700000" algn="tl">
                    <a:srgbClr val="000000">
                      <a:alpha val="43137"/>
                    </a:srgbClr>
                  </a:outerShdw>
                </a:effectLst>
              </a:rPr>
              <a:t>…Because they threshed Gilead with </a:t>
            </a:r>
            <a:r>
              <a:rPr lang="en-US" sz="2400" b="1" i="1" dirty="0">
                <a:solidFill>
                  <a:schemeClr val="bg1"/>
                </a:solidFill>
                <a:effectLst>
                  <a:outerShdw blurRad="38100" dist="38100" dir="2700000" algn="tl">
                    <a:srgbClr val="000000">
                      <a:alpha val="43137"/>
                    </a:srgbClr>
                  </a:outerShdw>
                </a:effectLst>
              </a:rPr>
              <a:t>implements</a:t>
            </a:r>
            <a:r>
              <a:rPr lang="en-US" sz="2400" b="1" dirty="0">
                <a:solidFill>
                  <a:schemeClr val="bg1"/>
                </a:solidFill>
                <a:effectLst>
                  <a:outerShdw blurRad="38100" dist="38100" dir="2700000" algn="tl">
                    <a:srgbClr val="000000">
                      <a:alpha val="43137"/>
                    </a:srgbClr>
                  </a:outerShdw>
                </a:effectLst>
              </a:rPr>
              <a:t> of sharp iron. So I will send fire upon the house of </a:t>
            </a:r>
            <a:r>
              <a:rPr lang="en-US" sz="2400" b="1" dirty="0" err="1">
                <a:solidFill>
                  <a:schemeClr val="bg1"/>
                </a:solidFill>
                <a:effectLst>
                  <a:outerShdw blurRad="38100" dist="38100" dir="2700000" algn="tl">
                    <a:srgbClr val="000000">
                      <a:alpha val="43137"/>
                    </a:srgbClr>
                  </a:outerShdw>
                </a:effectLst>
              </a:rPr>
              <a:t>Hazael</a:t>
            </a:r>
            <a:r>
              <a:rPr lang="en-US" sz="2400" b="1" dirty="0">
                <a:solidFill>
                  <a:schemeClr val="bg1"/>
                </a:solidFill>
                <a:effectLst>
                  <a:outerShdw blurRad="38100" dist="38100" dir="2700000" algn="tl">
                    <a:srgbClr val="000000">
                      <a:alpha val="43137"/>
                    </a:srgbClr>
                  </a:outerShdw>
                </a:effectLst>
              </a:rPr>
              <a:t> And it will consume the citadels of Ben-</a:t>
            </a:r>
            <a:r>
              <a:rPr lang="en-US" sz="2400" b="1" dirty="0" err="1">
                <a:solidFill>
                  <a:schemeClr val="bg1"/>
                </a:solidFill>
                <a:effectLst>
                  <a:outerShdw blurRad="38100" dist="38100" dir="2700000" algn="tl">
                    <a:srgbClr val="000000">
                      <a:alpha val="43137"/>
                    </a:srgbClr>
                  </a:outerShdw>
                </a:effectLst>
              </a:rPr>
              <a:t>hadad</a:t>
            </a:r>
            <a:r>
              <a:rPr lang="en-US" sz="2400" b="1" dirty="0">
                <a:solidFill>
                  <a:schemeClr val="bg1"/>
                </a:solidFill>
                <a:effectLst>
                  <a:outerShdw blurRad="38100" dist="38100" dir="2700000" algn="tl">
                    <a:srgbClr val="000000">
                      <a:alpha val="43137"/>
                    </a:srgbClr>
                  </a:outerShdw>
                </a:effectLst>
              </a:rPr>
              <a:t>. I will also break the </a:t>
            </a:r>
            <a:r>
              <a:rPr lang="en-US" sz="2400" b="1" i="1" dirty="0">
                <a:solidFill>
                  <a:schemeClr val="bg1"/>
                </a:solidFill>
                <a:effectLst>
                  <a:outerShdw blurRad="38100" dist="38100" dir="2700000" algn="tl">
                    <a:srgbClr val="000000">
                      <a:alpha val="43137"/>
                    </a:srgbClr>
                  </a:outerShdw>
                </a:effectLst>
              </a:rPr>
              <a:t>gate</a:t>
            </a:r>
            <a:r>
              <a:rPr lang="en-US" sz="2400" b="1" dirty="0">
                <a:solidFill>
                  <a:schemeClr val="bg1"/>
                </a:solidFill>
                <a:effectLst>
                  <a:outerShdw blurRad="38100" dist="38100" dir="2700000" algn="tl">
                    <a:srgbClr val="000000">
                      <a:alpha val="43137"/>
                    </a:srgbClr>
                  </a:outerShdw>
                </a:effectLst>
              </a:rPr>
              <a:t> bar of Damascus, And cut off the inhabitant from the valley of </a:t>
            </a:r>
            <a:r>
              <a:rPr lang="en-US" sz="2400" b="1" dirty="0" err="1">
                <a:solidFill>
                  <a:schemeClr val="bg1"/>
                </a:solidFill>
                <a:effectLst>
                  <a:outerShdw blurRad="38100" dist="38100" dir="2700000" algn="tl">
                    <a:srgbClr val="000000">
                      <a:alpha val="43137"/>
                    </a:srgbClr>
                  </a:outerShdw>
                </a:effectLst>
              </a:rPr>
              <a:t>Aven</a:t>
            </a:r>
            <a:r>
              <a:rPr lang="en-US" sz="2400" b="1" dirty="0">
                <a:solidFill>
                  <a:schemeClr val="bg1"/>
                </a:solidFill>
                <a:effectLst>
                  <a:outerShdw blurRad="38100" dist="38100" dir="2700000" algn="tl">
                    <a:srgbClr val="000000">
                      <a:alpha val="43137"/>
                    </a:srgbClr>
                  </a:outerShdw>
                </a:effectLst>
              </a:rPr>
              <a:t>, And him who holds the scepter, from Beth-</a:t>
            </a:r>
            <a:r>
              <a:rPr lang="en-US" sz="2400" b="1" dirty="0" err="1">
                <a:solidFill>
                  <a:schemeClr val="bg1"/>
                </a:solidFill>
                <a:effectLst>
                  <a:outerShdw blurRad="38100" dist="38100" dir="2700000" algn="tl">
                    <a:srgbClr val="000000">
                      <a:alpha val="43137"/>
                    </a:srgbClr>
                  </a:outerShdw>
                </a:effectLst>
              </a:rPr>
              <a:t>eden</a:t>
            </a:r>
            <a:r>
              <a:rPr lang="en-US" sz="2400" b="1" dirty="0">
                <a:solidFill>
                  <a:schemeClr val="bg1"/>
                </a:solidFill>
                <a:effectLst>
                  <a:outerShdw blurRad="38100" dist="38100" dir="2700000" algn="tl">
                    <a:srgbClr val="000000">
                      <a:alpha val="43137"/>
                    </a:srgbClr>
                  </a:outerShdw>
                </a:effectLst>
              </a:rPr>
              <a:t>; So the people of Aram will go exiled to </a:t>
            </a:r>
            <a:r>
              <a:rPr lang="en-US" sz="2400" b="1" dirty="0" err="1">
                <a:solidFill>
                  <a:schemeClr val="bg1"/>
                </a:solidFill>
                <a:effectLst>
                  <a:outerShdw blurRad="38100" dist="38100" dir="2700000" algn="tl">
                    <a:srgbClr val="000000">
                      <a:alpha val="43137"/>
                    </a:srgbClr>
                  </a:outerShdw>
                </a:effectLst>
              </a:rPr>
              <a:t>Kir</a:t>
            </a:r>
            <a:r>
              <a:rPr lang="en-US" sz="2400" b="1" dirty="0">
                <a:solidFill>
                  <a:schemeClr val="bg1"/>
                </a:solidFill>
                <a:effectLst>
                  <a:outerShdw blurRad="38100" dist="38100" dir="2700000" algn="tl">
                    <a:srgbClr val="000000">
                      <a:alpha val="43137"/>
                    </a:srgbClr>
                  </a:outerShdw>
                </a:effectLst>
              </a:rPr>
              <a:t>…</a:t>
            </a:r>
          </a:p>
        </p:txBody>
      </p:sp>
    </p:spTree>
    <p:extLst>
      <p:ext uri="{BB962C8B-B14F-4D97-AF65-F5344CB8AC3E}">
        <p14:creationId xmlns:p14="http://schemas.microsoft.com/office/powerpoint/2010/main" val="42393852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P spid="4" grpId="0" animBg="1"/>
      <p:bldP spid="18" grpId="0"/>
      <p:bldP spid="7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33" y="-10772463"/>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5618575" y="-5323178"/>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7409727" y="-2491824"/>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7409727" y="-2301674"/>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5BCE7850-35ED-4B57-9D17-0F1308DAD94E}"/>
              </a:ext>
            </a:extLst>
          </p:cNvPr>
          <p:cNvSpPr txBox="1"/>
          <p:nvPr/>
        </p:nvSpPr>
        <p:spPr>
          <a:xfrm>
            <a:off x="7189390" y="-1387388"/>
            <a:ext cx="1092421" cy="369332"/>
          </a:xfrm>
          <a:prstGeom prst="rect">
            <a:avLst/>
          </a:prstGeom>
          <a:noFill/>
        </p:spPr>
        <p:txBody>
          <a:bodyPr wrap="square" rtlCol="0">
            <a:spAutoFit/>
          </a:bodyPr>
          <a:lstStyle/>
          <a:p>
            <a:pPr algn="ctr"/>
            <a:r>
              <a:rPr lang="en-US" b="1" cap="all" spc="300" dirty="0"/>
              <a:t>ARAM</a:t>
            </a:r>
          </a:p>
        </p:txBody>
      </p:sp>
      <p:sp>
        <p:nvSpPr>
          <p:cNvPr id="21" name="Oval 20">
            <a:extLst>
              <a:ext uri="{FF2B5EF4-FFF2-40B4-BE49-F238E27FC236}">
                <a16:creationId xmlns:a16="http://schemas.microsoft.com/office/drawing/2014/main" id="{4A15E869-DB39-424E-9599-7A66837EAE7D}"/>
              </a:ext>
            </a:extLst>
          </p:cNvPr>
          <p:cNvSpPr/>
          <p:nvPr/>
        </p:nvSpPr>
        <p:spPr>
          <a:xfrm>
            <a:off x="5823342" y="-1556809"/>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5278158" y="-1659994"/>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4799688" y="227759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4311755" y="1949000"/>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4621059" y="1186019"/>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4153378" y="882200"/>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5052945" y="772849"/>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4966264" y="472584"/>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4581698" y="184733"/>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6140245" y="365638"/>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421637" y="1758469"/>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2354463" y="3290717"/>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2926065" y="350575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2219406" y="2910130"/>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3156159" y="312517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2571051" y="2524445"/>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3366845" y="272912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3431189" y="2373555"/>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3758825" y="265870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3319051" y="2827626"/>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3848132" y="2976017"/>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824395" y="4240136"/>
            <a:ext cx="1493309" cy="369332"/>
          </a:xfrm>
          <a:prstGeom prst="rect">
            <a:avLst/>
          </a:prstGeom>
          <a:noFill/>
        </p:spPr>
        <p:txBody>
          <a:bodyPr wrap="square" rtlCol="0">
            <a:spAutoFit/>
          </a:bodyPr>
          <a:lstStyle/>
          <a:p>
            <a:pPr algn="ctr"/>
            <a:r>
              <a:rPr lang="en-US" b="1" cap="all" spc="120" dirty="0"/>
              <a:t>Philistia</a:t>
            </a:r>
          </a:p>
        </p:txBody>
      </p:sp>
      <p:sp>
        <p:nvSpPr>
          <p:cNvPr id="54" name="Star: 5 Points 53">
            <a:extLst>
              <a:ext uri="{FF2B5EF4-FFF2-40B4-BE49-F238E27FC236}">
                <a16:creationId xmlns:a16="http://schemas.microsoft.com/office/drawing/2014/main" id="{FD6CAE17-5991-4FFD-9CDB-B503247B5F5F}"/>
              </a:ext>
            </a:extLst>
          </p:cNvPr>
          <p:cNvSpPr/>
          <p:nvPr/>
        </p:nvSpPr>
        <p:spPr>
          <a:xfrm>
            <a:off x="4719634" y="2621694"/>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4244120" y="2619595"/>
            <a:ext cx="1205925" cy="369332"/>
          </a:xfrm>
          <a:prstGeom prst="rect">
            <a:avLst/>
          </a:prstGeom>
          <a:noFill/>
        </p:spPr>
        <p:txBody>
          <a:bodyPr wrap="square" rtlCol="0">
            <a:spAutoFit/>
          </a:bodyPr>
          <a:lstStyle/>
          <a:p>
            <a:r>
              <a:rPr lang="en-US" b="1" dirty="0"/>
              <a:t>Jerusalem</a:t>
            </a:r>
          </a:p>
        </p:txBody>
      </p:sp>
      <p:sp>
        <p:nvSpPr>
          <p:cNvPr id="62" name="Oval 61">
            <a:extLst>
              <a:ext uri="{FF2B5EF4-FFF2-40B4-BE49-F238E27FC236}">
                <a16:creationId xmlns:a16="http://schemas.microsoft.com/office/drawing/2014/main" id="{D0AC622B-7EDB-46DE-AC83-EE5B78AE16FD}"/>
              </a:ext>
            </a:extLst>
          </p:cNvPr>
          <p:cNvSpPr/>
          <p:nvPr/>
        </p:nvSpPr>
        <p:spPr>
          <a:xfrm>
            <a:off x="4845374" y="3058571"/>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4641063" y="3034591"/>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6867537" y="-3434097"/>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C04E7529-882C-4623-834B-398D832ED795}"/>
              </a:ext>
            </a:extLst>
          </p:cNvPr>
          <p:cNvSpPr txBox="1"/>
          <p:nvPr/>
        </p:nvSpPr>
        <p:spPr>
          <a:xfrm>
            <a:off x="5823342" y="1690711"/>
            <a:ext cx="3145596" cy="3416320"/>
          </a:xfrm>
          <a:prstGeom prst="rect">
            <a:avLst/>
          </a:prstGeom>
          <a:noFill/>
        </p:spPr>
        <p:txBody>
          <a:bodyPr wrap="square">
            <a:spAutoFit/>
          </a:bodyPr>
          <a:lstStyle/>
          <a:p>
            <a:pPr algn="ctr"/>
            <a:r>
              <a:rPr lang="en-US" b="1" i="0" dirty="0">
                <a:solidFill>
                  <a:srgbClr val="0A0A0A"/>
                </a:solidFill>
                <a:effectLst/>
                <a:latin typeface="Alegreya Sans Medium" panose="00000600000000000000" pitchFamily="50" charset="0"/>
              </a:rPr>
              <a:t>…Because they deported an entire population To deliver </a:t>
            </a:r>
            <a:r>
              <a:rPr lang="en-US" b="1" i="1" dirty="0">
                <a:solidFill>
                  <a:srgbClr val="0A0A0A"/>
                </a:solidFill>
                <a:effectLst/>
                <a:latin typeface="Alegreya Sans Medium" panose="00000600000000000000" pitchFamily="50" charset="0"/>
              </a:rPr>
              <a:t>it</a:t>
            </a:r>
            <a:r>
              <a:rPr lang="en-US" b="1" i="0" dirty="0">
                <a:solidFill>
                  <a:srgbClr val="0A0A0A"/>
                </a:solidFill>
                <a:effectLst/>
                <a:latin typeface="Alegreya Sans Medium" panose="00000600000000000000" pitchFamily="50" charset="0"/>
              </a:rPr>
              <a:t> up to Edom. So I will send fire upon the wall of Gaza And it will consume her citadels. I will also cut off the inhabitant from Ashdod, And him who holds the scepter, from Ashkelon; I will even unleash My power upon </a:t>
            </a:r>
            <a:r>
              <a:rPr lang="en-US" b="1" i="0" dirty="0" err="1">
                <a:solidFill>
                  <a:srgbClr val="0A0A0A"/>
                </a:solidFill>
                <a:effectLst/>
                <a:latin typeface="Alegreya Sans Medium" panose="00000600000000000000" pitchFamily="50" charset="0"/>
              </a:rPr>
              <a:t>Ekron</a:t>
            </a:r>
            <a:r>
              <a:rPr lang="en-US" b="1" i="0" dirty="0">
                <a:solidFill>
                  <a:srgbClr val="0A0A0A"/>
                </a:solidFill>
                <a:effectLst/>
                <a:latin typeface="Alegreya Sans Medium" panose="00000600000000000000" pitchFamily="50" charset="0"/>
              </a:rPr>
              <a:t>, And the remnant of the Philistines will perish</a:t>
            </a:r>
            <a:r>
              <a:rPr lang="en-US" b="1" dirty="0">
                <a:solidFill>
                  <a:srgbClr val="0A0A0A"/>
                </a:solidFill>
                <a:latin typeface="Alegreya Sans Medium" panose="00000600000000000000" pitchFamily="50" charset="0"/>
              </a:rPr>
              <a:t>…</a:t>
            </a:r>
            <a:endParaRPr lang="en-US" b="1" dirty="0">
              <a:latin typeface="Alegreya Sans Medium" panose="00000600000000000000" pitchFamily="50" charset="0"/>
            </a:endParaRPr>
          </a:p>
        </p:txBody>
      </p:sp>
    </p:spTree>
    <p:extLst>
      <p:ext uri="{BB962C8B-B14F-4D97-AF65-F5344CB8AC3E}">
        <p14:creationId xmlns:p14="http://schemas.microsoft.com/office/powerpoint/2010/main" val="36914118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7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500"/>
                                        <p:tgtEl>
                                          <p:spTgt spid="4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500"/>
                                        <p:tgtEl>
                                          <p:spTgt spid="4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50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fade">
                                      <p:cBhvr>
                                        <p:cTn id="37" dur="500"/>
                                        <p:tgtEl>
                                          <p:spTgt spid="4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fade">
                                      <p:cBhvr>
                                        <p:cTn id="40" dur="500"/>
                                        <p:tgtEl>
                                          <p:spTgt spid="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fade">
                                      <p:cBhvr>
                                        <p:cTn id="4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40" grpId="0"/>
      <p:bldP spid="39" grpId="0" animBg="1"/>
      <p:bldP spid="41" grpId="0"/>
      <p:bldP spid="42" grpId="0" animBg="1"/>
      <p:bldP spid="43" grpId="0"/>
      <p:bldP spid="44" grpId="0" animBg="1"/>
      <p:bldP spid="45" grpId="0"/>
      <p:bldP spid="46" grpId="0" animBg="1"/>
      <p:bldP spid="47" grpId="0"/>
      <p:bldP spid="48" grpId="0" animBg="1"/>
      <p:bldP spid="49" grpId="0"/>
      <p:bldP spid="7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Map&#10;&#10;Description automatically generated">
            <a:extLst>
              <a:ext uri="{FF2B5EF4-FFF2-40B4-BE49-F238E27FC236}">
                <a16:creationId xmlns:a16="http://schemas.microsoft.com/office/drawing/2014/main" id="{8C318699-C424-4445-8331-1E7EC6C3E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17" y="-6396412"/>
            <a:ext cx="15416213" cy="20554951"/>
          </a:xfrm>
          <a:prstGeom prst="rect">
            <a:avLst/>
          </a:prstGeom>
        </p:spPr>
      </p:pic>
      <p:sp>
        <p:nvSpPr>
          <p:cNvPr id="6" name="Freeform: Shape 5">
            <a:extLst>
              <a:ext uri="{FF2B5EF4-FFF2-40B4-BE49-F238E27FC236}">
                <a16:creationId xmlns:a16="http://schemas.microsoft.com/office/drawing/2014/main" id="{826BC7E1-DF6F-4B6E-9E05-863069F2F2CE}"/>
              </a:ext>
            </a:extLst>
          </p:cNvPr>
          <p:cNvSpPr/>
          <p:nvPr/>
        </p:nvSpPr>
        <p:spPr>
          <a:xfrm>
            <a:off x="5651225" y="-947127"/>
            <a:ext cx="4598464" cy="5517565"/>
          </a:xfrm>
          <a:custGeom>
            <a:avLst/>
            <a:gdLst>
              <a:gd name="connsiteX0" fmla="*/ 66666 w 5060125"/>
              <a:gd name="connsiteY0" fmla="*/ 3603099 h 3875602"/>
              <a:gd name="connsiteX1" fmla="*/ 66666 w 5060125"/>
              <a:gd name="connsiteY1" fmla="*/ 3603099 h 3875602"/>
              <a:gd name="connsiteX2" fmla="*/ 133278 w 5060125"/>
              <a:gd name="connsiteY2" fmla="*/ 3469875 h 3875602"/>
              <a:gd name="connsiteX3" fmla="*/ 157500 w 5060125"/>
              <a:gd name="connsiteY3" fmla="*/ 3403263 h 3875602"/>
              <a:gd name="connsiteX4" fmla="*/ 175667 w 5060125"/>
              <a:gd name="connsiteY4" fmla="*/ 3360874 h 3875602"/>
              <a:gd name="connsiteX5" fmla="*/ 187778 w 5060125"/>
              <a:gd name="connsiteY5" fmla="*/ 3142871 h 3875602"/>
              <a:gd name="connsiteX6" fmla="*/ 199889 w 5060125"/>
              <a:gd name="connsiteY6" fmla="*/ 3070203 h 3875602"/>
              <a:gd name="connsiteX7" fmla="*/ 187778 w 5060125"/>
              <a:gd name="connsiteY7" fmla="*/ 3003592 h 3875602"/>
              <a:gd name="connsiteX8" fmla="*/ 175667 w 5060125"/>
              <a:gd name="connsiteY8" fmla="*/ 2979369 h 3875602"/>
              <a:gd name="connsiteX9" fmla="*/ 181723 w 5060125"/>
              <a:gd name="connsiteY9" fmla="*/ 2912757 h 3875602"/>
              <a:gd name="connsiteX10" fmla="*/ 224112 w 5060125"/>
              <a:gd name="connsiteY10" fmla="*/ 2791645 h 3875602"/>
              <a:gd name="connsiteX11" fmla="*/ 230168 w 5060125"/>
              <a:gd name="connsiteY11" fmla="*/ 2700810 h 3875602"/>
              <a:gd name="connsiteX12" fmla="*/ 236223 w 5060125"/>
              <a:gd name="connsiteY12" fmla="*/ 2622087 h 3875602"/>
              <a:gd name="connsiteX13" fmla="*/ 254390 w 5060125"/>
              <a:gd name="connsiteY13" fmla="*/ 2337472 h 3875602"/>
              <a:gd name="connsiteX14" fmla="*/ 266501 w 5060125"/>
              <a:gd name="connsiteY14" fmla="*/ 2234527 h 3875602"/>
              <a:gd name="connsiteX15" fmla="*/ 290724 w 5060125"/>
              <a:gd name="connsiteY15" fmla="*/ 1949912 h 3875602"/>
              <a:gd name="connsiteX16" fmla="*/ 333113 w 5060125"/>
              <a:gd name="connsiteY16" fmla="*/ 1798521 h 3875602"/>
              <a:gd name="connsiteX17" fmla="*/ 339169 w 5060125"/>
              <a:gd name="connsiteY17" fmla="*/ 1756132 h 3875602"/>
              <a:gd name="connsiteX18" fmla="*/ 363391 w 5060125"/>
              <a:gd name="connsiteY18" fmla="*/ 1707687 h 3875602"/>
              <a:gd name="connsiteX19" fmla="*/ 514782 w 5060125"/>
              <a:gd name="connsiteY19" fmla="*/ 1507851 h 3875602"/>
              <a:gd name="connsiteX20" fmla="*/ 557172 w 5060125"/>
              <a:gd name="connsiteY20" fmla="*/ 1471517 h 3875602"/>
              <a:gd name="connsiteX21" fmla="*/ 629839 w 5060125"/>
              <a:gd name="connsiteY21" fmla="*/ 1362516 h 3875602"/>
              <a:gd name="connsiteX22" fmla="*/ 769119 w 5060125"/>
              <a:gd name="connsiteY22" fmla="*/ 1247459 h 3875602"/>
              <a:gd name="connsiteX23" fmla="*/ 896287 w 5060125"/>
              <a:gd name="connsiteY23" fmla="*/ 1090013 h 3875602"/>
              <a:gd name="connsiteX24" fmla="*/ 932621 w 5060125"/>
              <a:gd name="connsiteY24" fmla="*/ 920455 h 3875602"/>
              <a:gd name="connsiteX25" fmla="*/ 938676 w 5060125"/>
              <a:gd name="connsiteY25" fmla="*/ 823565 h 3875602"/>
              <a:gd name="connsiteX26" fmla="*/ 1096123 w 5060125"/>
              <a:gd name="connsiteY26" fmla="*/ 581340 h 3875602"/>
              <a:gd name="connsiteX27" fmla="*/ 1168790 w 5060125"/>
              <a:gd name="connsiteY27" fmla="*/ 478394 h 3875602"/>
              <a:gd name="connsiteX28" fmla="*/ 1356515 w 5060125"/>
              <a:gd name="connsiteY28" fmla="*/ 290670 h 3875602"/>
              <a:gd name="connsiteX29" fmla="*/ 1380737 w 5060125"/>
              <a:gd name="connsiteY29" fmla="*/ 272503 h 3875602"/>
              <a:gd name="connsiteX30" fmla="*/ 1404960 w 5060125"/>
              <a:gd name="connsiteY30" fmla="*/ 242225 h 3875602"/>
              <a:gd name="connsiteX31" fmla="*/ 1447349 w 5060125"/>
              <a:gd name="connsiteY31" fmla="*/ 224058 h 3875602"/>
              <a:gd name="connsiteX32" fmla="*/ 1635074 w 5060125"/>
              <a:gd name="connsiteY32" fmla="*/ 163502 h 3875602"/>
              <a:gd name="connsiteX33" fmla="*/ 1956022 w 5060125"/>
              <a:gd name="connsiteY33" fmla="*/ 36333 h 3875602"/>
              <a:gd name="connsiteX34" fmla="*/ 2065023 w 5060125"/>
              <a:gd name="connsiteY34" fmla="*/ 0 h 3875602"/>
              <a:gd name="connsiteX35" fmla="*/ 2743254 w 5060125"/>
              <a:gd name="connsiteY35" fmla="*/ 24222 h 3875602"/>
              <a:gd name="connsiteX36" fmla="*/ 2937034 w 5060125"/>
              <a:gd name="connsiteY36" fmla="*/ 36333 h 3875602"/>
              <a:gd name="connsiteX37" fmla="*/ 3027868 w 5060125"/>
              <a:gd name="connsiteY37" fmla="*/ 60556 h 3875602"/>
              <a:gd name="connsiteX38" fmla="*/ 3312483 w 5060125"/>
              <a:gd name="connsiteY38" fmla="*/ 90834 h 3875602"/>
              <a:gd name="connsiteX39" fmla="*/ 3433595 w 5060125"/>
              <a:gd name="connsiteY39" fmla="*/ 109001 h 3875602"/>
              <a:gd name="connsiteX40" fmla="*/ 3772711 w 5060125"/>
              <a:gd name="connsiteY40" fmla="*/ 218002 h 3875602"/>
              <a:gd name="connsiteX41" fmla="*/ 3857489 w 5060125"/>
              <a:gd name="connsiteY41" fmla="*/ 254336 h 3875602"/>
              <a:gd name="connsiteX42" fmla="*/ 4123937 w 5060125"/>
              <a:gd name="connsiteY42" fmla="*/ 429949 h 3875602"/>
              <a:gd name="connsiteX43" fmla="*/ 4456997 w 5060125"/>
              <a:gd name="connsiteY43" fmla="*/ 666119 h 3875602"/>
              <a:gd name="connsiteX44" fmla="*/ 4559942 w 5060125"/>
              <a:gd name="connsiteY44" fmla="*/ 793287 h 3875602"/>
              <a:gd name="connsiteX45" fmla="*/ 4608387 w 5060125"/>
              <a:gd name="connsiteY45" fmla="*/ 896233 h 3875602"/>
              <a:gd name="connsiteX46" fmla="*/ 4808223 w 5060125"/>
              <a:gd name="connsiteY46" fmla="*/ 1192958 h 3875602"/>
              <a:gd name="connsiteX47" fmla="*/ 4850613 w 5060125"/>
              <a:gd name="connsiteY47" fmla="*/ 1271682 h 3875602"/>
              <a:gd name="connsiteX48" fmla="*/ 4929336 w 5060125"/>
              <a:gd name="connsiteY48" fmla="*/ 1592630 h 3875602"/>
              <a:gd name="connsiteX49" fmla="*/ 4941447 w 5060125"/>
              <a:gd name="connsiteY49" fmla="*/ 1695576 h 3875602"/>
              <a:gd name="connsiteX50" fmla="*/ 5008059 w 5060125"/>
              <a:gd name="connsiteY50" fmla="*/ 1955968 h 3875602"/>
              <a:gd name="connsiteX51" fmla="*/ 5056504 w 5060125"/>
              <a:gd name="connsiteY51" fmla="*/ 2186082 h 3875602"/>
              <a:gd name="connsiteX52" fmla="*/ 5032282 w 5060125"/>
              <a:gd name="connsiteY52" fmla="*/ 2537308 h 3875602"/>
              <a:gd name="connsiteX53" fmla="*/ 4995948 w 5060125"/>
              <a:gd name="connsiteY53" fmla="*/ 2622087 h 3875602"/>
              <a:gd name="connsiteX54" fmla="*/ 4802168 w 5060125"/>
              <a:gd name="connsiteY54" fmla="*/ 2912757 h 3875602"/>
              <a:gd name="connsiteX55" fmla="*/ 4699222 w 5060125"/>
              <a:gd name="connsiteY55" fmla="*/ 3052037 h 3875602"/>
              <a:gd name="connsiteX56" fmla="*/ 4481219 w 5060125"/>
              <a:gd name="connsiteY56" fmla="*/ 3161038 h 3875602"/>
              <a:gd name="connsiteX57" fmla="*/ 4238994 w 5060125"/>
              <a:gd name="connsiteY57" fmla="*/ 3288206 h 3875602"/>
              <a:gd name="connsiteX58" fmla="*/ 3936213 w 5060125"/>
              <a:gd name="connsiteY58" fmla="*/ 3421430 h 3875602"/>
              <a:gd name="connsiteX59" fmla="*/ 3639487 w 5060125"/>
              <a:gd name="connsiteY59" fmla="*/ 3457764 h 3875602"/>
              <a:gd name="connsiteX60" fmla="*/ 3530485 w 5060125"/>
              <a:gd name="connsiteY60" fmla="*/ 3469875 h 3875602"/>
              <a:gd name="connsiteX61" fmla="*/ 2906756 w 5060125"/>
              <a:gd name="connsiteY61" fmla="*/ 3451708 h 3875602"/>
              <a:gd name="connsiteX62" fmla="*/ 2404138 w 5060125"/>
              <a:gd name="connsiteY62" fmla="*/ 3397207 h 3875602"/>
              <a:gd name="connsiteX63" fmla="*/ 2325415 w 5060125"/>
              <a:gd name="connsiteY63" fmla="*/ 3379041 h 3875602"/>
              <a:gd name="connsiteX64" fmla="*/ 1889410 w 5060125"/>
              <a:gd name="connsiteY64" fmla="*/ 3336651 h 3875602"/>
              <a:gd name="connsiteX65" fmla="*/ 1374682 w 5060125"/>
              <a:gd name="connsiteY65" fmla="*/ 3342707 h 3875602"/>
              <a:gd name="connsiteX66" fmla="*/ 1271736 w 5060125"/>
              <a:gd name="connsiteY66" fmla="*/ 3360874 h 3875602"/>
              <a:gd name="connsiteX67" fmla="*/ 1132456 w 5060125"/>
              <a:gd name="connsiteY67" fmla="*/ 3433541 h 3875602"/>
              <a:gd name="connsiteX68" fmla="*/ 932621 w 5060125"/>
              <a:gd name="connsiteY68" fmla="*/ 3560709 h 3875602"/>
              <a:gd name="connsiteX69" fmla="*/ 896287 w 5060125"/>
              <a:gd name="connsiteY69" fmla="*/ 3590988 h 3875602"/>
              <a:gd name="connsiteX70" fmla="*/ 866009 w 5060125"/>
              <a:gd name="connsiteY70" fmla="*/ 3621266 h 3875602"/>
              <a:gd name="connsiteX71" fmla="*/ 793341 w 5060125"/>
              <a:gd name="connsiteY71" fmla="*/ 3669711 h 3875602"/>
              <a:gd name="connsiteX72" fmla="*/ 629839 w 5060125"/>
              <a:gd name="connsiteY72" fmla="*/ 3748434 h 3875602"/>
              <a:gd name="connsiteX73" fmla="*/ 478448 w 5060125"/>
              <a:gd name="connsiteY73" fmla="*/ 3790823 h 3875602"/>
              <a:gd name="connsiteX74" fmla="*/ 411836 w 5060125"/>
              <a:gd name="connsiteY74" fmla="*/ 3821102 h 3875602"/>
              <a:gd name="connsiteX75" fmla="*/ 387614 w 5060125"/>
              <a:gd name="connsiteY75" fmla="*/ 3827157 h 3875602"/>
              <a:gd name="connsiteX76" fmla="*/ 260446 w 5060125"/>
              <a:gd name="connsiteY76" fmla="*/ 3851380 h 3875602"/>
              <a:gd name="connsiteX77" fmla="*/ 139333 w 5060125"/>
              <a:gd name="connsiteY77" fmla="*/ 3863491 h 3875602"/>
              <a:gd name="connsiteX78" fmla="*/ 121166 w 5060125"/>
              <a:gd name="connsiteY78" fmla="*/ 3875602 h 3875602"/>
              <a:gd name="connsiteX79" fmla="*/ 6109 w 5060125"/>
              <a:gd name="connsiteY79" fmla="*/ 3851380 h 3875602"/>
              <a:gd name="connsiteX80" fmla="*/ 18221 w 5060125"/>
              <a:gd name="connsiteY80" fmla="*/ 3687878 h 3875602"/>
              <a:gd name="connsiteX81" fmla="*/ 54554 w 5060125"/>
              <a:gd name="connsiteY81" fmla="*/ 3560709 h 3875602"/>
              <a:gd name="connsiteX82" fmla="*/ 78777 w 5060125"/>
              <a:gd name="connsiteY82" fmla="*/ 3494098 h 3875602"/>
              <a:gd name="connsiteX83" fmla="*/ 90888 w 5060125"/>
              <a:gd name="connsiteY83" fmla="*/ 3469875 h 3875602"/>
              <a:gd name="connsiteX84" fmla="*/ 115111 w 5060125"/>
              <a:gd name="connsiteY84" fmla="*/ 3354818 h 3875602"/>
              <a:gd name="connsiteX85" fmla="*/ 212001 w 5060125"/>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203896 w 5088354"/>
              <a:gd name="connsiteY4" fmla="*/ 3360874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216007 w 5088354"/>
              <a:gd name="connsiteY5" fmla="*/ 3142871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228118 w 5088354"/>
              <a:gd name="connsiteY6" fmla="*/ 3070203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216007 w 5088354"/>
              <a:gd name="connsiteY7" fmla="*/ 3003592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203896 w 5088354"/>
              <a:gd name="connsiteY8" fmla="*/ 2979369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209952 w 5088354"/>
              <a:gd name="connsiteY9" fmla="*/ 2912757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252341 w 5088354"/>
              <a:gd name="connsiteY10" fmla="*/ 2791645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258397 w 5088354"/>
              <a:gd name="connsiteY11" fmla="*/ 2700810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240230 w 5088354"/>
              <a:gd name="connsiteY85" fmla="*/ 2622087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264452 w 5088354"/>
              <a:gd name="connsiteY12" fmla="*/ 2622087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282619 w 5088354"/>
              <a:gd name="connsiteY13" fmla="*/ 2337472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294730 w 5088354"/>
              <a:gd name="connsiteY14" fmla="*/ 2234527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18953 w 5088354"/>
              <a:gd name="connsiteY15" fmla="*/ 1949912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361342 w 5088354"/>
              <a:gd name="connsiteY16" fmla="*/ 1798521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367398 w 5088354"/>
              <a:gd name="connsiteY17" fmla="*/ 1756132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391620 w 5088354"/>
              <a:gd name="connsiteY18" fmla="*/ 1707687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378093 w 5088354"/>
              <a:gd name="connsiteY15" fmla="*/ 1931715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543011 w 5088354"/>
              <a:gd name="connsiteY19" fmla="*/ 1507851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585401 w 5088354"/>
              <a:gd name="connsiteY20" fmla="*/ 1471517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658068 w 5088354"/>
              <a:gd name="connsiteY21" fmla="*/ 1362516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797348 w 5088354"/>
              <a:gd name="connsiteY22" fmla="*/ 1247459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60620 w 5088354"/>
              <a:gd name="connsiteY22" fmla="*/ 1101883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42423 w 5088354"/>
              <a:gd name="connsiteY22" fmla="*/ 1083686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924516 w 5088354"/>
              <a:gd name="connsiteY23" fmla="*/ 1090013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960850 w 5088354"/>
              <a:gd name="connsiteY24" fmla="*/ 920455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966905 w 5088354"/>
              <a:gd name="connsiteY25" fmla="*/ 823565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124352 w 5088354"/>
              <a:gd name="connsiteY26" fmla="*/ 581340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197019 w 5088354"/>
              <a:gd name="connsiteY27" fmla="*/ 478394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603099 h 3875602"/>
              <a:gd name="connsiteX1" fmla="*/ 94895 w 5088354"/>
              <a:gd name="connsiteY1" fmla="*/ 3603099 h 3875602"/>
              <a:gd name="connsiteX2" fmla="*/ 161507 w 5088354"/>
              <a:gd name="connsiteY2" fmla="*/ 3469875 h 3875602"/>
              <a:gd name="connsiteX3" fmla="*/ 185729 w 5088354"/>
              <a:gd name="connsiteY3" fmla="*/ 3403263 h 3875602"/>
              <a:gd name="connsiteX4" fmla="*/ 172051 w 5088354"/>
              <a:gd name="connsiteY4" fmla="*/ 3324480 h 3875602"/>
              <a:gd name="connsiteX5" fmla="*/ 161416 w 5088354"/>
              <a:gd name="connsiteY5" fmla="*/ 3156519 h 3875602"/>
              <a:gd name="connsiteX6" fmla="*/ 109837 w 5088354"/>
              <a:gd name="connsiteY6" fmla="*/ 3102048 h 3875602"/>
              <a:gd name="connsiteX7" fmla="*/ 156866 w 5088354"/>
              <a:gd name="connsiteY7" fmla="*/ 2989944 h 3875602"/>
              <a:gd name="connsiteX8" fmla="*/ 153854 w 5088354"/>
              <a:gd name="connsiteY8" fmla="*/ 2906581 h 3875602"/>
              <a:gd name="connsiteX9" fmla="*/ 159910 w 5088354"/>
              <a:gd name="connsiteY9" fmla="*/ 2794476 h 3875602"/>
              <a:gd name="connsiteX10" fmla="*/ 175003 w 5088354"/>
              <a:gd name="connsiteY10" fmla="*/ 2714308 h 3875602"/>
              <a:gd name="connsiteX11" fmla="*/ 181059 w 5088354"/>
              <a:gd name="connsiteY11" fmla="*/ 2650768 h 3875602"/>
              <a:gd name="connsiteX12" fmla="*/ 164369 w 5088354"/>
              <a:gd name="connsiteY12" fmla="*/ 2526552 h 3875602"/>
              <a:gd name="connsiteX13" fmla="*/ 159789 w 5088354"/>
              <a:gd name="connsiteY13" fmla="*/ 2305627 h 3875602"/>
              <a:gd name="connsiteX14" fmla="*/ 190097 w 5088354"/>
              <a:gd name="connsiteY14" fmla="*/ 2166288 h 3875602"/>
              <a:gd name="connsiteX15" fmla="*/ 428135 w 5088354"/>
              <a:gd name="connsiteY15" fmla="*/ 1868026 h 3875602"/>
              <a:gd name="connsiteX16" fmla="*/ 293103 w 5088354"/>
              <a:gd name="connsiteY16" fmla="*/ 1693888 h 3875602"/>
              <a:gd name="connsiteX17" fmla="*/ 240019 w 5088354"/>
              <a:gd name="connsiteY17" fmla="*/ 1583260 h 3875602"/>
              <a:gd name="connsiteX18" fmla="*/ 241495 w 5088354"/>
              <a:gd name="connsiteY18" fmla="*/ 1484773 h 3875602"/>
              <a:gd name="connsiteX19" fmla="*/ 247310 w 5088354"/>
              <a:gd name="connsiteY19" fmla="*/ 1389570 h 3875602"/>
              <a:gd name="connsiteX20" fmla="*/ 330643 w 5088354"/>
              <a:gd name="connsiteY20" fmla="*/ 1234956 h 3875602"/>
              <a:gd name="connsiteX21" fmla="*/ 371465 w 5088354"/>
              <a:gd name="connsiteY21" fmla="*/ 1185095 h 3875602"/>
              <a:gd name="connsiteX22" fmla="*/ 392464 w 5088354"/>
              <a:gd name="connsiteY22" fmla="*/ 1029095 h 3875602"/>
              <a:gd name="connsiteX23" fmla="*/ 606068 w 5088354"/>
              <a:gd name="connsiteY23" fmla="*/ 876198 h 3875602"/>
              <a:gd name="connsiteX24" fmla="*/ 665149 w 5088354"/>
              <a:gd name="connsiteY24" fmla="*/ 702091 h 3875602"/>
              <a:gd name="connsiteX25" fmla="*/ 834977 w 5088354"/>
              <a:gd name="connsiteY25" fmla="*/ 527864 h 3875602"/>
              <a:gd name="connsiteX26" fmla="*/ 1074310 w 5088354"/>
              <a:gd name="connsiteY26" fmla="*/ 322033 h 3875602"/>
              <a:gd name="connsiteX27" fmla="*/ 1237962 w 5088354"/>
              <a:gd name="connsiteY27" fmla="*/ 18920 h 3875602"/>
              <a:gd name="connsiteX28" fmla="*/ 1384744 w 5088354"/>
              <a:gd name="connsiteY28" fmla="*/ 290670 h 3875602"/>
              <a:gd name="connsiteX29" fmla="*/ 1408966 w 5088354"/>
              <a:gd name="connsiteY29" fmla="*/ 272503 h 3875602"/>
              <a:gd name="connsiteX30" fmla="*/ 1433189 w 5088354"/>
              <a:gd name="connsiteY30" fmla="*/ 242225 h 3875602"/>
              <a:gd name="connsiteX31" fmla="*/ 1475578 w 5088354"/>
              <a:gd name="connsiteY31" fmla="*/ 224058 h 3875602"/>
              <a:gd name="connsiteX32" fmla="*/ 1663303 w 5088354"/>
              <a:gd name="connsiteY32" fmla="*/ 163502 h 3875602"/>
              <a:gd name="connsiteX33" fmla="*/ 1984251 w 5088354"/>
              <a:gd name="connsiteY33" fmla="*/ 36333 h 3875602"/>
              <a:gd name="connsiteX34" fmla="*/ 2093252 w 5088354"/>
              <a:gd name="connsiteY34" fmla="*/ 0 h 3875602"/>
              <a:gd name="connsiteX35" fmla="*/ 2771483 w 5088354"/>
              <a:gd name="connsiteY35" fmla="*/ 24222 h 3875602"/>
              <a:gd name="connsiteX36" fmla="*/ 2965263 w 5088354"/>
              <a:gd name="connsiteY36" fmla="*/ 36333 h 3875602"/>
              <a:gd name="connsiteX37" fmla="*/ 3056097 w 5088354"/>
              <a:gd name="connsiteY37" fmla="*/ 60556 h 3875602"/>
              <a:gd name="connsiteX38" fmla="*/ 3340712 w 5088354"/>
              <a:gd name="connsiteY38" fmla="*/ 90834 h 3875602"/>
              <a:gd name="connsiteX39" fmla="*/ 3461824 w 5088354"/>
              <a:gd name="connsiteY39" fmla="*/ 109001 h 3875602"/>
              <a:gd name="connsiteX40" fmla="*/ 3800940 w 5088354"/>
              <a:gd name="connsiteY40" fmla="*/ 218002 h 3875602"/>
              <a:gd name="connsiteX41" fmla="*/ 3885718 w 5088354"/>
              <a:gd name="connsiteY41" fmla="*/ 254336 h 3875602"/>
              <a:gd name="connsiteX42" fmla="*/ 4152166 w 5088354"/>
              <a:gd name="connsiteY42" fmla="*/ 429949 h 3875602"/>
              <a:gd name="connsiteX43" fmla="*/ 4485226 w 5088354"/>
              <a:gd name="connsiteY43" fmla="*/ 666119 h 3875602"/>
              <a:gd name="connsiteX44" fmla="*/ 4588171 w 5088354"/>
              <a:gd name="connsiteY44" fmla="*/ 793287 h 3875602"/>
              <a:gd name="connsiteX45" fmla="*/ 4636616 w 5088354"/>
              <a:gd name="connsiteY45" fmla="*/ 896233 h 3875602"/>
              <a:gd name="connsiteX46" fmla="*/ 4836452 w 5088354"/>
              <a:gd name="connsiteY46" fmla="*/ 1192958 h 3875602"/>
              <a:gd name="connsiteX47" fmla="*/ 4878842 w 5088354"/>
              <a:gd name="connsiteY47" fmla="*/ 1271682 h 3875602"/>
              <a:gd name="connsiteX48" fmla="*/ 4957565 w 5088354"/>
              <a:gd name="connsiteY48" fmla="*/ 1592630 h 3875602"/>
              <a:gd name="connsiteX49" fmla="*/ 4969676 w 5088354"/>
              <a:gd name="connsiteY49" fmla="*/ 1695576 h 3875602"/>
              <a:gd name="connsiteX50" fmla="*/ 5036288 w 5088354"/>
              <a:gd name="connsiteY50" fmla="*/ 1955968 h 3875602"/>
              <a:gd name="connsiteX51" fmla="*/ 5084733 w 5088354"/>
              <a:gd name="connsiteY51" fmla="*/ 2186082 h 3875602"/>
              <a:gd name="connsiteX52" fmla="*/ 5060511 w 5088354"/>
              <a:gd name="connsiteY52" fmla="*/ 2537308 h 3875602"/>
              <a:gd name="connsiteX53" fmla="*/ 5024177 w 5088354"/>
              <a:gd name="connsiteY53" fmla="*/ 2622087 h 3875602"/>
              <a:gd name="connsiteX54" fmla="*/ 4830397 w 5088354"/>
              <a:gd name="connsiteY54" fmla="*/ 2912757 h 3875602"/>
              <a:gd name="connsiteX55" fmla="*/ 4727451 w 5088354"/>
              <a:gd name="connsiteY55" fmla="*/ 3052037 h 3875602"/>
              <a:gd name="connsiteX56" fmla="*/ 4509448 w 5088354"/>
              <a:gd name="connsiteY56" fmla="*/ 3161038 h 3875602"/>
              <a:gd name="connsiteX57" fmla="*/ 4267223 w 5088354"/>
              <a:gd name="connsiteY57" fmla="*/ 3288206 h 3875602"/>
              <a:gd name="connsiteX58" fmla="*/ 3964442 w 5088354"/>
              <a:gd name="connsiteY58" fmla="*/ 3421430 h 3875602"/>
              <a:gd name="connsiteX59" fmla="*/ 3667716 w 5088354"/>
              <a:gd name="connsiteY59" fmla="*/ 3457764 h 3875602"/>
              <a:gd name="connsiteX60" fmla="*/ 3558714 w 5088354"/>
              <a:gd name="connsiteY60" fmla="*/ 3469875 h 3875602"/>
              <a:gd name="connsiteX61" fmla="*/ 2934985 w 5088354"/>
              <a:gd name="connsiteY61" fmla="*/ 3451708 h 3875602"/>
              <a:gd name="connsiteX62" fmla="*/ 2432367 w 5088354"/>
              <a:gd name="connsiteY62" fmla="*/ 3397207 h 3875602"/>
              <a:gd name="connsiteX63" fmla="*/ 2353644 w 5088354"/>
              <a:gd name="connsiteY63" fmla="*/ 3379041 h 3875602"/>
              <a:gd name="connsiteX64" fmla="*/ 1917639 w 5088354"/>
              <a:gd name="connsiteY64" fmla="*/ 3336651 h 3875602"/>
              <a:gd name="connsiteX65" fmla="*/ 1402911 w 5088354"/>
              <a:gd name="connsiteY65" fmla="*/ 3342707 h 3875602"/>
              <a:gd name="connsiteX66" fmla="*/ 1299965 w 5088354"/>
              <a:gd name="connsiteY66" fmla="*/ 3360874 h 3875602"/>
              <a:gd name="connsiteX67" fmla="*/ 1160685 w 5088354"/>
              <a:gd name="connsiteY67" fmla="*/ 3433541 h 3875602"/>
              <a:gd name="connsiteX68" fmla="*/ 960850 w 5088354"/>
              <a:gd name="connsiteY68" fmla="*/ 3560709 h 3875602"/>
              <a:gd name="connsiteX69" fmla="*/ 924516 w 5088354"/>
              <a:gd name="connsiteY69" fmla="*/ 3590988 h 3875602"/>
              <a:gd name="connsiteX70" fmla="*/ 894238 w 5088354"/>
              <a:gd name="connsiteY70" fmla="*/ 3621266 h 3875602"/>
              <a:gd name="connsiteX71" fmla="*/ 821570 w 5088354"/>
              <a:gd name="connsiteY71" fmla="*/ 3669711 h 3875602"/>
              <a:gd name="connsiteX72" fmla="*/ 658068 w 5088354"/>
              <a:gd name="connsiteY72" fmla="*/ 3748434 h 3875602"/>
              <a:gd name="connsiteX73" fmla="*/ 506677 w 5088354"/>
              <a:gd name="connsiteY73" fmla="*/ 3790823 h 3875602"/>
              <a:gd name="connsiteX74" fmla="*/ 440065 w 5088354"/>
              <a:gd name="connsiteY74" fmla="*/ 3821102 h 3875602"/>
              <a:gd name="connsiteX75" fmla="*/ 415843 w 5088354"/>
              <a:gd name="connsiteY75" fmla="*/ 3827157 h 3875602"/>
              <a:gd name="connsiteX76" fmla="*/ 288675 w 5088354"/>
              <a:gd name="connsiteY76" fmla="*/ 3851380 h 3875602"/>
              <a:gd name="connsiteX77" fmla="*/ 167562 w 5088354"/>
              <a:gd name="connsiteY77" fmla="*/ 3863491 h 3875602"/>
              <a:gd name="connsiteX78" fmla="*/ 149395 w 5088354"/>
              <a:gd name="connsiteY78" fmla="*/ 3875602 h 3875602"/>
              <a:gd name="connsiteX79" fmla="*/ 34338 w 5088354"/>
              <a:gd name="connsiteY79" fmla="*/ 3851380 h 3875602"/>
              <a:gd name="connsiteX80" fmla="*/ 5507 w 5088354"/>
              <a:gd name="connsiteY80" fmla="*/ 3669681 h 3875602"/>
              <a:gd name="connsiteX81" fmla="*/ 82783 w 5088354"/>
              <a:gd name="connsiteY81" fmla="*/ 3560709 h 3875602"/>
              <a:gd name="connsiteX82" fmla="*/ 107006 w 5088354"/>
              <a:gd name="connsiteY82" fmla="*/ 3494098 h 3875602"/>
              <a:gd name="connsiteX83" fmla="*/ 119117 w 5088354"/>
              <a:gd name="connsiteY83" fmla="*/ 3469875 h 3875602"/>
              <a:gd name="connsiteX84" fmla="*/ 143340 w 5088354"/>
              <a:gd name="connsiteY84" fmla="*/ 3354818 h 3875602"/>
              <a:gd name="connsiteX85" fmla="*/ 171991 w 5088354"/>
              <a:gd name="connsiteY85" fmla="*/ 2590243 h 3875602"/>
              <a:gd name="connsiteX0" fmla="*/ 94895 w 5088354"/>
              <a:gd name="connsiteY0" fmla="*/ 3801383 h 4073886"/>
              <a:gd name="connsiteX1" fmla="*/ 94895 w 5088354"/>
              <a:gd name="connsiteY1" fmla="*/ 3801383 h 4073886"/>
              <a:gd name="connsiteX2" fmla="*/ 161507 w 5088354"/>
              <a:gd name="connsiteY2" fmla="*/ 3668159 h 4073886"/>
              <a:gd name="connsiteX3" fmla="*/ 185729 w 5088354"/>
              <a:gd name="connsiteY3" fmla="*/ 3601547 h 4073886"/>
              <a:gd name="connsiteX4" fmla="*/ 172051 w 5088354"/>
              <a:gd name="connsiteY4" fmla="*/ 3522764 h 4073886"/>
              <a:gd name="connsiteX5" fmla="*/ 161416 w 5088354"/>
              <a:gd name="connsiteY5" fmla="*/ 3354803 h 4073886"/>
              <a:gd name="connsiteX6" fmla="*/ 109837 w 5088354"/>
              <a:gd name="connsiteY6" fmla="*/ 3300332 h 4073886"/>
              <a:gd name="connsiteX7" fmla="*/ 156866 w 5088354"/>
              <a:gd name="connsiteY7" fmla="*/ 3188228 h 4073886"/>
              <a:gd name="connsiteX8" fmla="*/ 153854 w 5088354"/>
              <a:gd name="connsiteY8" fmla="*/ 3104865 h 4073886"/>
              <a:gd name="connsiteX9" fmla="*/ 159910 w 5088354"/>
              <a:gd name="connsiteY9" fmla="*/ 2992760 h 4073886"/>
              <a:gd name="connsiteX10" fmla="*/ 175003 w 5088354"/>
              <a:gd name="connsiteY10" fmla="*/ 2912592 h 4073886"/>
              <a:gd name="connsiteX11" fmla="*/ 181059 w 5088354"/>
              <a:gd name="connsiteY11" fmla="*/ 2849052 h 4073886"/>
              <a:gd name="connsiteX12" fmla="*/ 164369 w 5088354"/>
              <a:gd name="connsiteY12" fmla="*/ 2724836 h 4073886"/>
              <a:gd name="connsiteX13" fmla="*/ 159789 w 5088354"/>
              <a:gd name="connsiteY13" fmla="*/ 2503911 h 4073886"/>
              <a:gd name="connsiteX14" fmla="*/ 190097 w 5088354"/>
              <a:gd name="connsiteY14" fmla="*/ 2364572 h 4073886"/>
              <a:gd name="connsiteX15" fmla="*/ 428135 w 5088354"/>
              <a:gd name="connsiteY15" fmla="*/ 2066310 h 4073886"/>
              <a:gd name="connsiteX16" fmla="*/ 293103 w 5088354"/>
              <a:gd name="connsiteY16" fmla="*/ 1892172 h 4073886"/>
              <a:gd name="connsiteX17" fmla="*/ 240019 w 5088354"/>
              <a:gd name="connsiteY17" fmla="*/ 1781544 h 4073886"/>
              <a:gd name="connsiteX18" fmla="*/ 241495 w 5088354"/>
              <a:gd name="connsiteY18" fmla="*/ 1683057 h 4073886"/>
              <a:gd name="connsiteX19" fmla="*/ 247310 w 5088354"/>
              <a:gd name="connsiteY19" fmla="*/ 1587854 h 4073886"/>
              <a:gd name="connsiteX20" fmla="*/ 330643 w 5088354"/>
              <a:gd name="connsiteY20" fmla="*/ 1433240 h 4073886"/>
              <a:gd name="connsiteX21" fmla="*/ 371465 w 5088354"/>
              <a:gd name="connsiteY21" fmla="*/ 1383379 h 4073886"/>
              <a:gd name="connsiteX22" fmla="*/ 392464 w 5088354"/>
              <a:gd name="connsiteY22" fmla="*/ 1227379 h 4073886"/>
              <a:gd name="connsiteX23" fmla="*/ 606068 w 5088354"/>
              <a:gd name="connsiteY23" fmla="*/ 1074482 h 4073886"/>
              <a:gd name="connsiteX24" fmla="*/ 665149 w 5088354"/>
              <a:gd name="connsiteY24" fmla="*/ 900375 h 4073886"/>
              <a:gd name="connsiteX25" fmla="*/ 834977 w 5088354"/>
              <a:gd name="connsiteY25" fmla="*/ 726148 h 4073886"/>
              <a:gd name="connsiteX26" fmla="*/ 1074310 w 5088354"/>
              <a:gd name="connsiteY26" fmla="*/ 520317 h 4073886"/>
              <a:gd name="connsiteX27" fmla="*/ 1237962 w 5088354"/>
              <a:gd name="connsiteY27" fmla="*/ 217204 h 4073886"/>
              <a:gd name="connsiteX28" fmla="*/ 1375645 w 5088354"/>
              <a:gd name="connsiteY28" fmla="*/ 6733 h 4073886"/>
              <a:gd name="connsiteX29" fmla="*/ 1408966 w 5088354"/>
              <a:gd name="connsiteY29" fmla="*/ 470787 h 4073886"/>
              <a:gd name="connsiteX30" fmla="*/ 1433189 w 5088354"/>
              <a:gd name="connsiteY30" fmla="*/ 440509 h 4073886"/>
              <a:gd name="connsiteX31" fmla="*/ 1475578 w 5088354"/>
              <a:gd name="connsiteY31" fmla="*/ 422342 h 4073886"/>
              <a:gd name="connsiteX32" fmla="*/ 1663303 w 5088354"/>
              <a:gd name="connsiteY32" fmla="*/ 361786 h 4073886"/>
              <a:gd name="connsiteX33" fmla="*/ 1984251 w 5088354"/>
              <a:gd name="connsiteY33" fmla="*/ 234617 h 4073886"/>
              <a:gd name="connsiteX34" fmla="*/ 2093252 w 5088354"/>
              <a:gd name="connsiteY34" fmla="*/ 198284 h 4073886"/>
              <a:gd name="connsiteX35" fmla="*/ 2771483 w 5088354"/>
              <a:gd name="connsiteY35" fmla="*/ 222506 h 4073886"/>
              <a:gd name="connsiteX36" fmla="*/ 2965263 w 5088354"/>
              <a:gd name="connsiteY36" fmla="*/ 234617 h 4073886"/>
              <a:gd name="connsiteX37" fmla="*/ 3056097 w 5088354"/>
              <a:gd name="connsiteY37" fmla="*/ 258840 h 4073886"/>
              <a:gd name="connsiteX38" fmla="*/ 3340712 w 5088354"/>
              <a:gd name="connsiteY38" fmla="*/ 289118 h 4073886"/>
              <a:gd name="connsiteX39" fmla="*/ 3461824 w 5088354"/>
              <a:gd name="connsiteY39" fmla="*/ 307285 h 4073886"/>
              <a:gd name="connsiteX40" fmla="*/ 3800940 w 5088354"/>
              <a:gd name="connsiteY40" fmla="*/ 416286 h 4073886"/>
              <a:gd name="connsiteX41" fmla="*/ 3885718 w 5088354"/>
              <a:gd name="connsiteY41" fmla="*/ 452620 h 4073886"/>
              <a:gd name="connsiteX42" fmla="*/ 4152166 w 5088354"/>
              <a:gd name="connsiteY42" fmla="*/ 628233 h 4073886"/>
              <a:gd name="connsiteX43" fmla="*/ 4485226 w 5088354"/>
              <a:gd name="connsiteY43" fmla="*/ 864403 h 4073886"/>
              <a:gd name="connsiteX44" fmla="*/ 4588171 w 5088354"/>
              <a:gd name="connsiteY44" fmla="*/ 991571 h 4073886"/>
              <a:gd name="connsiteX45" fmla="*/ 4636616 w 5088354"/>
              <a:gd name="connsiteY45" fmla="*/ 1094517 h 4073886"/>
              <a:gd name="connsiteX46" fmla="*/ 4836452 w 5088354"/>
              <a:gd name="connsiteY46" fmla="*/ 1391242 h 4073886"/>
              <a:gd name="connsiteX47" fmla="*/ 4878842 w 5088354"/>
              <a:gd name="connsiteY47" fmla="*/ 1469966 h 4073886"/>
              <a:gd name="connsiteX48" fmla="*/ 4957565 w 5088354"/>
              <a:gd name="connsiteY48" fmla="*/ 1790914 h 4073886"/>
              <a:gd name="connsiteX49" fmla="*/ 4969676 w 5088354"/>
              <a:gd name="connsiteY49" fmla="*/ 1893860 h 4073886"/>
              <a:gd name="connsiteX50" fmla="*/ 5036288 w 5088354"/>
              <a:gd name="connsiteY50" fmla="*/ 2154252 h 4073886"/>
              <a:gd name="connsiteX51" fmla="*/ 5084733 w 5088354"/>
              <a:gd name="connsiteY51" fmla="*/ 2384366 h 4073886"/>
              <a:gd name="connsiteX52" fmla="*/ 5060511 w 5088354"/>
              <a:gd name="connsiteY52" fmla="*/ 2735592 h 4073886"/>
              <a:gd name="connsiteX53" fmla="*/ 5024177 w 5088354"/>
              <a:gd name="connsiteY53" fmla="*/ 2820371 h 4073886"/>
              <a:gd name="connsiteX54" fmla="*/ 4830397 w 5088354"/>
              <a:gd name="connsiteY54" fmla="*/ 3111041 h 4073886"/>
              <a:gd name="connsiteX55" fmla="*/ 4727451 w 5088354"/>
              <a:gd name="connsiteY55" fmla="*/ 3250321 h 4073886"/>
              <a:gd name="connsiteX56" fmla="*/ 4509448 w 5088354"/>
              <a:gd name="connsiteY56" fmla="*/ 3359322 h 4073886"/>
              <a:gd name="connsiteX57" fmla="*/ 4267223 w 5088354"/>
              <a:gd name="connsiteY57" fmla="*/ 3486490 h 4073886"/>
              <a:gd name="connsiteX58" fmla="*/ 3964442 w 5088354"/>
              <a:gd name="connsiteY58" fmla="*/ 3619714 h 4073886"/>
              <a:gd name="connsiteX59" fmla="*/ 3667716 w 5088354"/>
              <a:gd name="connsiteY59" fmla="*/ 3656048 h 4073886"/>
              <a:gd name="connsiteX60" fmla="*/ 3558714 w 5088354"/>
              <a:gd name="connsiteY60" fmla="*/ 3668159 h 4073886"/>
              <a:gd name="connsiteX61" fmla="*/ 2934985 w 5088354"/>
              <a:gd name="connsiteY61" fmla="*/ 3649992 h 4073886"/>
              <a:gd name="connsiteX62" fmla="*/ 2432367 w 5088354"/>
              <a:gd name="connsiteY62" fmla="*/ 3595491 h 4073886"/>
              <a:gd name="connsiteX63" fmla="*/ 2353644 w 5088354"/>
              <a:gd name="connsiteY63" fmla="*/ 3577325 h 4073886"/>
              <a:gd name="connsiteX64" fmla="*/ 1917639 w 5088354"/>
              <a:gd name="connsiteY64" fmla="*/ 3534935 h 4073886"/>
              <a:gd name="connsiteX65" fmla="*/ 1402911 w 5088354"/>
              <a:gd name="connsiteY65" fmla="*/ 3540991 h 4073886"/>
              <a:gd name="connsiteX66" fmla="*/ 1299965 w 5088354"/>
              <a:gd name="connsiteY66" fmla="*/ 3559158 h 4073886"/>
              <a:gd name="connsiteX67" fmla="*/ 1160685 w 5088354"/>
              <a:gd name="connsiteY67" fmla="*/ 3631825 h 4073886"/>
              <a:gd name="connsiteX68" fmla="*/ 960850 w 5088354"/>
              <a:gd name="connsiteY68" fmla="*/ 3758993 h 4073886"/>
              <a:gd name="connsiteX69" fmla="*/ 924516 w 5088354"/>
              <a:gd name="connsiteY69" fmla="*/ 3789272 h 4073886"/>
              <a:gd name="connsiteX70" fmla="*/ 894238 w 5088354"/>
              <a:gd name="connsiteY70" fmla="*/ 3819550 h 4073886"/>
              <a:gd name="connsiteX71" fmla="*/ 821570 w 5088354"/>
              <a:gd name="connsiteY71" fmla="*/ 3867995 h 4073886"/>
              <a:gd name="connsiteX72" fmla="*/ 658068 w 5088354"/>
              <a:gd name="connsiteY72" fmla="*/ 3946718 h 4073886"/>
              <a:gd name="connsiteX73" fmla="*/ 506677 w 5088354"/>
              <a:gd name="connsiteY73" fmla="*/ 3989107 h 4073886"/>
              <a:gd name="connsiteX74" fmla="*/ 440065 w 5088354"/>
              <a:gd name="connsiteY74" fmla="*/ 4019386 h 4073886"/>
              <a:gd name="connsiteX75" fmla="*/ 415843 w 5088354"/>
              <a:gd name="connsiteY75" fmla="*/ 4025441 h 4073886"/>
              <a:gd name="connsiteX76" fmla="*/ 288675 w 5088354"/>
              <a:gd name="connsiteY76" fmla="*/ 4049664 h 4073886"/>
              <a:gd name="connsiteX77" fmla="*/ 167562 w 5088354"/>
              <a:gd name="connsiteY77" fmla="*/ 4061775 h 4073886"/>
              <a:gd name="connsiteX78" fmla="*/ 149395 w 5088354"/>
              <a:gd name="connsiteY78" fmla="*/ 4073886 h 4073886"/>
              <a:gd name="connsiteX79" fmla="*/ 34338 w 5088354"/>
              <a:gd name="connsiteY79" fmla="*/ 4049664 h 4073886"/>
              <a:gd name="connsiteX80" fmla="*/ 5507 w 5088354"/>
              <a:gd name="connsiteY80" fmla="*/ 3867965 h 4073886"/>
              <a:gd name="connsiteX81" fmla="*/ 82783 w 5088354"/>
              <a:gd name="connsiteY81" fmla="*/ 3758993 h 4073886"/>
              <a:gd name="connsiteX82" fmla="*/ 107006 w 5088354"/>
              <a:gd name="connsiteY82" fmla="*/ 3692382 h 4073886"/>
              <a:gd name="connsiteX83" fmla="*/ 119117 w 5088354"/>
              <a:gd name="connsiteY83" fmla="*/ 3668159 h 4073886"/>
              <a:gd name="connsiteX84" fmla="*/ 143340 w 5088354"/>
              <a:gd name="connsiteY84" fmla="*/ 3553102 h 4073886"/>
              <a:gd name="connsiteX85" fmla="*/ 171991 w 5088354"/>
              <a:gd name="connsiteY85" fmla="*/ 2788527 h 4073886"/>
              <a:gd name="connsiteX0" fmla="*/ 94895 w 5088354"/>
              <a:gd name="connsiteY0" fmla="*/ 3984241 h 4256744"/>
              <a:gd name="connsiteX1" fmla="*/ 94895 w 5088354"/>
              <a:gd name="connsiteY1" fmla="*/ 3984241 h 4256744"/>
              <a:gd name="connsiteX2" fmla="*/ 161507 w 5088354"/>
              <a:gd name="connsiteY2" fmla="*/ 3851017 h 4256744"/>
              <a:gd name="connsiteX3" fmla="*/ 185729 w 5088354"/>
              <a:gd name="connsiteY3" fmla="*/ 3784405 h 4256744"/>
              <a:gd name="connsiteX4" fmla="*/ 172051 w 5088354"/>
              <a:gd name="connsiteY4" fmla="*/ 3705622 h 4256744"/>
              <a:gd name="connsiteX5" fmla="*/ 161416 w 5088354"/>
              <a:gd name="connsiteY5" fmla="*/ 3537661 h 4256744"/>
              <a:gd name="connsiteX6" fmla="*/ 109837 w 5088354"/>
              <a:gd name="connsiteY6" fmla="*/ 3483190 h 4256744"/>
              <a:gd name="connsiteX7" fmla="*/ 156866 w 5088354"/>
              <a:gd name="connsiteY7" fmla="*/ 3371086 h 4256744"/>
              <a:gd name="connsiteX8" fmla="*/ 153854 w 5088354"/>
              <a:gd name="connsiteY8" fmla="*/ 3287723 h 4256744"/>
              <a:gd name="connsiteX9" fmla="*/ 159910 w 5088354"/>
              <a:gd name="connsiteY9" fmla="*/ 3175618 h 4256744"/>
              <a:gd name="connsiteX10" fmla="*/ 175003 w 5088354"/>
              <a:gd name="connsiteY10" fmla="*/ 3095450 h 4256744"/>
              <a:gd name="connsiteX11" fmla="*/ 181059 w 5088354"/>
              <a:gd name="connsiteY11" fmla="*/ 3031910 h 4256744"/>
              <a:gd name="connsiteX12" fmla="*/ 164369 w 5088354"/>
              <a:gd name="connsiteY12" fmla="*/ 2907694 h 4256744"/>
              <a:gd name="connsiteX13" fmla="*/ 159789 w 5088354"/>
              <a:gd name="connsiteY13" fmla="*/ 2686769 h 4256744"/>
              <a:gd name="connsiteX14" fmla="*/ 190097 w 5088354"/>
              <a:gd name="connsiteY14" fmla="*/ 2547430 h 4256744"/>
              <a:gd name="connsiteX15" fmla="*/ 428135 w 5088354"/>
              <a:gd name="connsiteY15" fmla="*/ 2249168 h 4256744"/>
              <a:gd name="connsiteX16" fmla="*/ 293103 w 5088354"/>
              <a:gd name="connsiteY16" fmla="*/ 2075030 h 4256744"/>
              <a:gd name="connsiteX17" fmla="*/ 240019 w 5088354"/>
              <a:gd name="connsiteY17" fmla="*/ 1964402 h 4256744"/>
              <a:gd name="connsiteX18" fmla="*/ 241495 w 5088354"/>
              <a:gd name="connsiteY18" fmla="*/ 1865915 h 4256744"/>
              <a:gd name="connsiteX19" fmla="*/ 247310 w 5088354"/>
              <a:gd name="connsiteY19" fmla="*/ 1770712 h 4256744"/>
              <a:gd name="connsiteX20" fmla="*/ 330643 w 5088354"/>
              <a:gd name="connsiteY20" fmla="*/ 1616098 h 4256744"/>
              <a:gd name="connsiteX21" fmla="*/ 371465 w 5088354"/>
              <a:gd name="connsiteY21" fmla="*/ 1566237 h 4256744"/>
              <a:gd name="connsiteX22" fmla="*/ 392464 w 5088354"/>
              <a:gd name="connsiteY22" fmla="*/ 1410237 h 4256744"/>
              <a:gd name="connsiteX23" fmla="*/ 606068 w 5088354"/>
              <a:gd name="connsiteY23" fmla="*/ 1257340 h 4256744"/>
              <a:gd name="connsiteX24" fmla="*/ 665149 w 5088354"/>
              <a:gd name="connsiteY24" fmla="*/ 1083233 h 4256744"/>
              <a:gd name="connsiteX25" fmla="*/ 834977 w 5088354"/>
              <a:gd name="connsiteY25" fmla="*/ 909006 h 4256744"/>
              <a:gd name="connsiteX26" fmla="*/ 1074310 w 5088354"/>
              <a:gd name="connsiteY26" fmla="*/ 703175 h 4256744"/>
              <a:gd name="connsiteX27" fmla="*/ 1237962 w 5088354"/>
              <a:gd name="connsiteY27" fmla="*/ 400062 h 4256744"/>
              <a:gd name="connsiteX28" fmla="*/ 1375645 w 5088354"/>
              <a:gd name="connsiteY28" fmla="*/ 189591 h 4256744"/>
              <a:gd name="connsiteX29" fmla="*/ 1363474 w 5088354"/>
              <a:gd name="connsiteY29" fmla="*/ 16750 h 4256744"/>
              <a:gd name="connsiteX30" fmla="*/ 1433189 w 5088354"/>
              <a:gd name="connsiteY30" fmla="*/ 623367 h 4256744"/>
              <a:gd name="connsiteX31" fmla="*/ 1475578 w 5088354"/>
              <a:gd name="connsiteY31" fmla="*/ 605200 h 4256744"/>
              <a:gd name="connsiteX32" fmla="*/ 1663303 w 5088354"/>
              <a:gd name="connsiteY32" fmla="*/ 544644 h 4256744"/>
              <a:gd name="connsiteX33" fmla="*/ 1984251 w 5088354"/>
              <a:gd name="connsiteY33" fmla="*/ 417475 h 4256744"/>
              <a:gd name="connsiteX34" fmla="*/ 2093252 w 5088354"/>
              <a:gd name="connsiteY34" fmla="*/ 381142 h 4256744"/>
              <a:gd name="connsiteX35" fmla="*/ 2771483 w 5088354"/>
              <a:gd name="connsiteY35" fmla="*/ 405364 h 4256744"/>
              <a:gd name="connsiteX36" fmla="*/ 2965263 w 5088354"/>
              <a:gd name="connsiteY36" fmla="*/ 417475 h 4256744"/>
              <a:gd name="connsiteX37" fmla="*/ 3056097 w 5088354"/>
              <a:gd name="connsiteY37" fmla="*/ 441698 h 4256744"/>
              <a:gd name="connsiteX38" fmla="*/ 3340712 w 5088354"/>
              <a:gd name="connsiteY38" fmla="*/ 471976 h 4256744"/>
              <a:gd name="connsiteX39" fmla="*/ 3461824 w 5088354"/>
              <a:gd name="connsiteY39" fmla="*/ 490143 h 4256744"/>
              <a:gd name="connsiteX40" fmla="*/ 3800940 w 5088354"/>
              <a:gd name="connsiteY40" fmla="*/ 599144 h 4256744"/>
              <a:gd name="connsiteX41" fmla="*/ 3885718 w 5088354"/>
              <a:gd name="connsiteY41" fmla="*/ 635478 h 4256744"/>
              <a:gd name="connsiteX42" fmla="*/ 4152166 w 5088354"/>
              <a:gd name="connsiteY42" fmla="*/ 811091 h 4256744"/>
              <a:gd name="connsiteX43" fmla="*/ 4485226 w 5088354"/>
              <a:gd name="connsiteY43" fmla="*/ 1047261 h 4256744"/>
              <a:gd name="connsiteX44" fmla="*/ 4588171 w 5088354"/>
              <a:gd name="connsiteY44" fmla="*/ 1174429 h 4256744"/>
              <a:gd name="connsiteX45" fmla="*/ 4636616 w 5088354"/>
              <a:gd name="connsiteY45" fmla="*/ 1277375 h 4256744"/>
              <a:gd name="connsiteX46" fmla="*/ 4836452 w 5088354"/>
              <a:gd name="connsiteY46" fmla="*/ 1574100 h 4256744"/>
              <a:gd name="connsiteX47" fmla="*/ 4878842 w 5088354"/>
              <a:gd name="connsiteY47" fmla="*/ 1652824 h 4256744"/>
              <a:gd name="connsiteX48" fmla="*/ 4957565 w 5088354"/>
              <a:gd name="connsiteY48" fmla="*/ 1973772 h 4256744"/>
              <a:gd name="connsiteX49" fmla="*/ 4969676 w 5088354"/>
              <a:gd name="connsiteY49" fmla="*/ 2076718 h 4256744"/>
              <a:gd name="connsiteX50" fmla="*/ 5036288 w 5088354"/>
              <a:gd name="connsiteY50" fmla="*/ 2337110 h 4256744"/>
              <a:gd name="connsiteX51" fmla="*/ 5084733 w 5088354"/>
              <a:gd name="connsiteY51" fmla="*/ 2567224 h 4256744"/>
              <a:gd name="connsiteX52" fmla="*/ 5060511 w 5088354"/>
              <a:gd name="connsiteY52" fmla="*/ 2918450 h 4256744"/>
              <a:gd name="connsiteX53" fmla="*/ 5024177 w 5088354"/>
              <a:gd name="connsiteY53" fmla="*/ 3003229 h 4256744"/>
              <a:gd name="connsiteX54" fmla="*/ 4830397 w 5088354"/>
              <a:gd name="connsiteY54" fmla="*/ 3293899 h 4256744"/>
              <a:gd name="connsiteX55" fmla="*/ 4727451 w 5088354"/>
              <a:gd name="connsiteY55" fmla="*/ 3433179 h 4256744"/>
              <a:gd name="connsiteX56" fmla="*/ 4509448 w 5088354"/>
              <a:gd name="connsiteY56" fmla="*/ 3542180 h 4256744"/>
              <a:gd name="connsiteX57" fmla="*/ 4267223 w 5088354"/>
              <a:gd name="connsiteY57" fmla="*/ 3669348 h 4256744"/>
              <a:gd name="connsiteX58" fmla="*/ 3964442 w 5088354"/>
              <a:gd name="connsiteY58" fmla="*/ 3802572 h 4256744"/>
              <a:gd name="connsiteX59" fmla="*/ 3667716 w 5088354"/>
              <a:gd name="connsiteY59" fmla="*/ 3838906 h 4256744"/>
              <a:gd name="connsiteX60" fmla="*/ 3558714 w 5088354"/>
              <a:gd name="connsiteY60" fmla="*/ 3851017 h 4256744"/>
              <a:gd name="connsiteX61" fmla="*/ 2934985 w 5088354"/>
              <a:gd name="connsiteY61" fmla="*/ 3832850 h 4256744"/>
              <a:gd name="connsiteX62" fmla="*/ 2432367 w 5088354"/>
              <a:gd name="connsiteY62" fmla="*/ 3778349 h 4256744"/>
              <a:gd name="connsiteX63" fmla="*/ 2353644 w 5088354"/>
              <a:gd name="connsiteY63" fmla="*/ 3760183 h 4256744"/>
              <a:gd name="connsiteX64" fmla="*/ 1917639 w 5088354"/>
              <a:gd name="connsiteY64" fmla="*/ 3717793 h 4256744"/>
              <a:gd name="connsiteX65" fmla="*/ 1402911 w 5088354"/>
              <a:gd name="connsiteY65" fmla="*/ 3723849 h 4256744"/>
              <a:gd name="connsiteX66" fmla="*/ 1299965 w 5088354"/>
              <a:gd name="connsiteY66" fmla="*/ 3742016 h 4256744"/>
              <a:gd name="connsiteX67" fmla="*/ 1160685 w 5088354"/>
              <a:gd name="connsiteY67" fmla="*/ 3814683 h 4256744"/>
              <a:gd name="connsiteX68" fmla="*/ 960850 w 5088354"/>
              <a:gd name="connsiteY68" fmla="*/ 3941851 h 4256744"/>
              <a:gd name="connsiteX69" fmla="*/ 924516 w 5088354"/>
              <a:gd name="connsiteY69" fmla="*/ 3972130 h 4256744"/>
              <a:gd name="connsiteX70" fmla="*/ 894238 w 5088354"/>
              <a:gd name="connsiteY70" fmla="*/ 4002408 h 4256744"/>
              <a:gd name="connsiteX71" fmla="*/ 821570 w 5088354"/>
              <a:gd name="connsiteY71" fmla="*/ 4050853 h 4256744"/>
              <a:gd name="connsiteX72" fmla="*/ 658068 w 5088354"/>
              <a:gd name="connsiteY72" fmla="*/ 4129576 h 4256744"/>
              <a:gd name="connsiteX73" fmla="*/ 506677 w 5088354"/>
              <a:gd name="connsiteY73" fmla="*/ 4171965 h 4256744"/>
              <a:gd name="connsiteX74" fmla="*/ 440065 w 5088354"/>
              <a:gd name="connsiteY74" fmla="*/ 4202244 h 4256744"/>
              <a:gd name="connsiteX75" fmla="*/ 415843 w 5088354"/>
              <a:gd name="connsiteY75" fmla="*/ 4208299 h 4256744"/>
              <a:gd name="connsiteX76" fmla="*/ 288675 w 5088354"/>
              <a:gd name="connsiteY76" fmla="*/ 4232522 h 4256744"/>
              <a:gd name="connsiteX77" fmla="*/ 167562 w 5088354"/>
              <a:gd name="connsiteY77" fmla="*/ 4244633 h 4256744"/>
              <a:gd name="connsiteX78" fmla="*/ 149395 w 5088354"/>
              <a:gd name="connsiteY78" fmla="*/ 4256744 h 4256744"/>
              <a:gd name="connsiteX79" fmla="*/ 34338 w 5088354"/>
              <a:gd name="connsiteY79" fmla="*/ 4232522 h 4256744"/>
              <a:gd name="connsiteX80" fmla="*/ 5507 w 5088354"/>
              <a:gd name="connsiteY80" fmla="*/ 4050823 h 4256744"/>
              <a:gd name="connsiteX81" fmla="*/ 82783 w 5088354"/>
              <a:gd name="connsiteY81" fmla="*/ 3941851 h 4256744"/>
              <a:gd name="connsiteX82" fmla="*/ 107006 w 5088354"/>
              <a:gd name="connsiteY82" fmla="*/ 3875240 h 4256744"/>
              <a:gd name="connsiteX83" fmla="*/ 119117 w 5088354"/>
              <a:gd name="connsiteY83" fmla="*/ 3851017 h 4256744"/>
              <a:gd name="connsiteX84" fmla="*/ 143340 w 5088354"/>
              <a:gd name="connsiteY84" fmla="*/ 3735960 h 4256744"/>
              <a:gd name="connsiteX85" fmla="*/ 171991 w 5088354"/>
              <a:gd name="connsiteY85" fmla="*/ 2971385 h 4256744"/>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75645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834977 w 5088354"/>
              <a:gd name="connsiteY25" fmla="*/ 995679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74310 w 5088354"/>
              <a:gd name="connsiteY26" fmla="*/ 789848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94895 w 5088354"/>
              <a:gd name="connsiteY0" fmla="*/ 4070914 h 4343417"/>
              <a:gd name="connsiteX1" fmla="*/ 94895 w 5088354"/>
              <a:gd name="connsiteY1" fmla="*/ 4070914 h 4343417"/>
              <a:gd name="connsiteX2" fmla="*/ 161507 w 5088354"/>
              <a:gd name="connsiteY2" fmla="*/ 3937690 h 4343417"/>
              <a:gd name="connsiteX3" fmla="*/ 185729 w 5088354"/>
              <a:gd name="connsiteY3" fmla="*/ 3871078 h 4343417"/>
              <a:gd name="connsiteX4" fmla="*/ 172051 w 5088354"/>
              <a:gd name="connsiteY4" fmla="*/ 3792295 h 4343417"/>
              <a:gd name="connsiteX5" fmla="*/ 161416 w 5088354"/>
              <a:gd name="connsiteY5" fmla="*/ 3624334 h 4343417"/>
              <a:gd name="connsiteX6" fmla="*/ 109837 w 5088354"/>
              <a:gd name="connsiteY6" fmla="*/ 3569863 h 4343417"/>
              <a:gd name="connsiteX7" fmla="*/ 156866 w 5088354"/>
              <a:gd name="connsiteY7" fmla="*/ 3457759 h 4343417"/>
              <a:gd name="connsiteX8" fmla="*/ 153854 w 5088354"/>
              <a:gd name="connsiteY8" fmla="*/ 3374396 h 4343417"/>
              <a:gd name="connsiteX9" fmla="*/ 159910 w 5088354"/>
              <a:gd name="connsiteY9" fmla="*/ 3262291 h 4343417"/>
              <a:gd name="connsiteX10" fmla="*/ 175003 w 5088354"/>
              <a:gd name="connsiteY10" fmla="*/ 3182123 h 4343417"/>
              <a:gd name="connsiteX11" fmla="*/ 181059 w 5088354"/>
              <a:gd name="connsiteY11" fmla="*/ 3118583 h 4343417"/>
              <a:gd name="connsiteX12" fmla="*/ 164369 w 5088354"/>
              <a:gd name="connsiteY12" fmla="*/ 2994367 h 4343417"/>
              <a:gd name="connsiteX13" fmla="*/ 159789 w 5088354"/>
              <a:gd name="connsiteY13" fmla="*/ 2773442 h 4343417"/>
              <a:gd name="connsiteX14" fmla="*/ 190097 w 5088354"/>
              <a:gd name="connsiteY14" fmla="*/ 2634103 h 4343417"/>
              <a:gd name="connsiteX15" fmla="*/ 428135 w 5088354"/>
              <a:gd name="connsiteY15" fmla="*/ 2335841 h 4343417"/>
              <a:gd name="connsiteX16" fmla="*/ 293103 w 5088354"/>
              <a:gd name="connsiteY16" fmla="*/ 2161703 h 4343417"/>
              <a:gd name="connsiteX17" fmla="*/ 240019 w 5088354"/>
              <a:gd name="connsiteY17" fmla="*/ 2051075 h 4343417"/>
              <a:gd name="connsiteX18" fmla="*/ 241495 w 5088354"/>
              <a:gd name="connsiteY18" fmla="*/ 1952588 h 4343417"/>
              <a:gd name="connsiteX19" fmla="*/ 247310 w 5088354"/>
              <a:gd name="connsiteY19" fmla="*/ 1857385 h 4343417"/>
              <a:gd name="connsiteX20" fmla="*/ 330643 w 5088354"/>
              <a:gd name="connsiteY20" fmla="*/ 1702771 h 4343417"/>
              <a:gd name="connsiteX21" fmla="*/ 371465 w 5088354"/>
              <a:gd name="connsiteY21" fmla="*/ 1652910 h 4343417"/>
              <a:gd name="connsiteX22" fmla="*/ 392464 w 5088354"/>
              <a:gd name="connsiteY22" fmla="*/ 1496910 h 4343417"/>
              <a:gd name="connsiteX23" fmla="*/ 606068 w 5088354"/>
              <a:gd name="connsiteY23" fmla="*/ 1344013 h 4343417"/>
              <a:gd name="connsiteX24" fmla="*/ 665149 w 5088354"/>
              <a:gd name="connsiteY24" fmla="*/ 1169906 h 4343417"/>
              <a:gd name="connsiteX25" fmla="*/ 907765 w 5088354"/>
              <a:gd name="connsiteY25" fmla="*/ 913793 h 4343417"/>
              <a:gd name="connsiteX26" fmla="*/ 1065211 w 5088354"/>
              <a:gd name="connsiteY26" fmla="*/ 776200 h 4343417"/>
              <a:gd name="connsiteX27" fmla="*/ 1237962 w 5088354"/>
              <a:gd name="connsiteY27" fmla="*/ 486735 h 4343417"/>
              <a:gd name="connsiteX28" fmla="*/ 1348350 w 5088354"/>
              <a:gd name="connsiteY28" fmla="*/ 276264 h 4343417"/>
              <a:gd name="connsiteX29" fmla="*/ 1363474 w 5088354"/>
              <a:gd name="connsiteY29" fmla="*/ 103423 h 4343417"/>
              <a:gd name="connsiteX30" fmla="*/ 1465033 w 5088354"/>
              <a:gd name="connsiteY30" fmla="*/ 36750 h 4343417"/>
              <a:gd name="connsiteX31" fmla="*/ 1475578 w 5088354"/>
              <a:gd name="connsiteY31" fmla="*/ 691873 h 4343417"/>
              <a:gd name="connsiteX32" fmla="*/ 1663303 w 5088354"/>
              <a:gd name="connsiteY32" fmla="*/ 631317 h 4343417"/>
              <a:gd name="connsiteX33" fmla="*/ 1984251 w 5088354"/>
              <a:gd name="connsiteY33" fmla="*/ 504148 h 4343417"/>
              <a:gd name="connsiteX34" fmla="*/ 2093252 w 5088354"/>
              <a:gd name="connsiteY34" fmla="*/ 467815 h 4343417"/>
              <a:gd name="connsiteX35" fmla="*/ 2771483 w 5088354"/>
              <a:gd name="connsiteY35" fmla="*/ 492037 h 4343417"/>
              <a:gd name="connsiteX36" fmla="*/ 2965263 w 5088354"/>
              <a:gd name="connsiteY36" fmla="*/ 504148 h 4343417"/>
              <a:gd name="connsiteX37" fmla="*/ 3056097 w 5088354"/>
              <a:gd name="connsiteY37" fmla="*/ 528371 h 4343417"/>
              <a:gd name="connsiteX38" fmla="*/ 3340712 w 5088354"/>
              <a:gd name="connsiteY38" fmla="*/ 558649 h 4343417"/>
              <a:gd name="connsiteX39" fmla="*/ 3461824 w 5088354"/>
              <a:gd name="connsiteY39" fmla="*/ 576816 h 4343417"/>
              <a:gd name="connsiteX40" fmla="*/ 3800940 w 5088354"/>
              <a:gd name="connsiteY40" fmla="*/ 685817 h 4343417"/>
              <a:gd name="connsiteX41" fmla="*/ 3885718 w 5088354"/>
              <a:gd name="connsiteY41" fmla="*/ 722151 h 4343417"/>
              <a:gd name="connsiteX42" fmla="*/ 4152166 w 5088354"/>
              <a:gd name="connsiteY42" fmla="*/ 897764 h 4343417"/>
              <a:gd name="connsiteX43" fmla="*/ 4485226 w 5088354"/>
              <a:gd name="connsiteY43" fmla="*/ 1133934 h 4343417"/>
              <a:gd name="connsiteX44" fmla="*/ 4588171 w 5088354"/>
              <a:gd name="connsiteY44" fmla="*/ 1261102 h 4343417"/>
              <a:gd name="connsiteX45" fmla="*/ 4636616 w 5088354"/>
              <a:gd name="connsiteY45" fmla="*/ 1364048 h 4343417"/>
              <a:gd name="connsiteX46" fmla="*/ 4836452 w 5088354"/>
              <a:gd name="connsiteY46" fmla="*/ 1660773 h 4343417"/>
              <a:gd name="connsiteX47" fmla="*/ 4878842 w 5088354"/>
              <a:gd name="connsiteY47" fmla="*/ 1739497 h 4343417"/>
              <a:gd name="connsiteX48" fmla="*/ 4957565 w 5088354"/>
              <a:gd name="connsiteY48" fmla="*/ 2060445 h 4343417"/>
              <a:gd name="connsiteX49" fmla="*/ 4969676 w 5088354"/>
              <a:gd name="connsiteY49" fmla="*/ 2163391 h 4343417"/>
              <a:gd name="connsiteX50" fmla="*/ 5036288 w 5088354"/>
              <a:gd name="connsiteY50" fmla="*/ 2423783 h 4343417"/>
              <a:gd name="connsiteX51" fmla="*/ 5084733 w 5088354"/>
              <a:gd name="connsiteY51" fmla="*/ 2653897 h 4343417"/>
              <a:gd name="connsiteX52" fmla="*/ 5060511 w 5088354"/>
              <a:gd name="connsiteY52" fmla="*/ 3005123 h 4343417"/>
              <a:gd name="connsiteX53" fmla="*/ 5024177 w 5088354"/>
              <a:gd name="connsiteY53" fmla="*/ 3089902 h 4343417"/>
              <a:gd name="connsiteX54" fmla="*/ 4830397 w 5088354"/>
              <a:gd name="connsiteY54" fmla="*/ 3380572 h 4343417"/>
              <a:gd name="connsiteX55" fmla="*/ 4727451 w 5088354"/>
              <a:gd name="connsiteY55" fmla="*/ 3519852 h 4343417"/>
              <a:gd name="connsiteX56" fmla="*/ 4509448 w 5088354"/>
              <a:gd name="connsiteY56" fmla="*/ 3628853 h 4343417"/>
              <a:gd name="connsiteX57" fmla="*/ 4267223 w 5088354"/>
              <a:gd name="connsiteY57" fmla="*/ 3756021 h 4343417"/>
              <a:gd name="connsiteX58" fmla="*/ 3964442 w 5088354"/>
              <a:gd name="connsiteY58" fmla="*/ 3889245 h 4343417"/>
              <a:gd name="connsiteX59" fmla="*/ 3667716 w 5088354"/>
              <a:gd name="connsiteY59" fmla="*/ 3925579 h 4343417"/>
              <a:gd name="connsiteX60" fmla="*/ 3558714 w 5088354"/>
              <a:gd name="connsiteY60" fmla="*/ 3937690 h 4343417"/>
              <a:gd name="connsiteX61" fmla="*/ 2934985 w 5088354"/>
              <a:gd name="connsiteY61" fmla="*/ 3919523 h 4343417"/>
              <a:gd name="connsiteX62" fmla="*/ 2432367 w 5088354"/>
              <a:gd name="connsiteY62" fmla="*/ 3865022 h 4343417"/>
              <a:gd name="connsiteX63" fmla="*/ 2353644 w 5088354"/>
              <a:gd name="connsiteY63" fmla="*/ 3846856 h 4343417"/>
              <a:gd name="connsiteX64" fmla="*/ 1917639 w 5088354"/>
              <a:gd name="connsiteY64" fmla="*/ 3804466 h 4343417"/>
              <a:gd name="connsiteX65" fmla="*/ 1402911 w 5088354"/>
              <a:gd name="connsiteY65" fmla="*/ 3810522 h 4343417"/>
              <a:gd name="connsiteX66" fmla="*/ 1299965 w 5088354"/>
              <a:gd name="connsiteY66" fmla="*/ 3828689 h 4343417"/>
              <a:gd name="connsiteX67" fmla="*/ 1160685 w 5088354"/>
              <a:gd name="connsiteY67" fmla="*/ 3901356 h 4343417"/>
              <a:gd name="connsiteX68" fmla="*/ 960850 w 5088354"/>
              <a:gd name="connsiteY68" fmla="*/ 4028524 h 4343417"/>
              <a:gd name="connsiteX69" fmla="*/ 924516 w 5088354"/>
              <a:gd name="connsiteY69" fmla="*/ 4058803 h 4343417"/>
              <a:gd name="connsiteX70" fmla="*/ 894238 w 5088354"/>
              <a:gd name="connsiteY70" fmla="*/ 4089081 h 4343417"/>
              <a:gd name="connsiteX71" fmla="*/ 821570 w 5088354"/>
              <a:gd name="connsiteY71" fmla="*/ 4137526 h 4343417"/>
              <a:gd name="connsiteX72" fmla="*/ 658068 w 5088354"/>
              <a:gd name="connsiteY72" fmla="*/ 4216249 h 4343417"/>
              <a:gd name="connsiteX73" fmla="*/ 506677 w 5088354"/>
              <a:gd name="connsiteY73" fmla="*/ 4258638 h 4343417"/>
              <a:gd name="connsiteX74" fmla="*/ 440065 w 5088354"/>
              <a:gd name="connsiteY74" fmla="*/ 4288917 h 4343417"/>
              <a:gd name="connsiteX75" fmla="*/ 415843 w 5088354"/>
              <a:gd name="connsiteY75" fmla="*/ 4294972 h 4343417"/>
              <a:gd name="connsiteX76" fmla="*/ 288675 w 5088354"/>
              <a:gd name="connsiteY76" fmla="*/ 4319195 h 4343417"/>
              <a:gd name="connsiteX77" fmla="*/ 167562 w 5088354"/>
              <a:gd name="connsiteY77" fmla="*/ 4331306 h 4343417"/>
              <a:gd name="connsiteX78" fmla="*/ 149395 w 5088354"/>
              <a:gd name="connsiteY78" fmla="*/ 4343417 h 4343417"/>
              <a:gd name="connsiteX79" fmla="*/ 34338 w 5088354"/>
              <a:gd name="connsiteY79" fmla="*/ 4319195 h 4343417"/>
              <a:gd name="connsiteX80" fmla="*/ 5507 w 5088354"/>
              <a:gd name="connsiteY80" fmla="*/ 4137496 h 4343417"/>
              <a:gd name="connsiteX81" fmla="*/ 82783 w 5088354"/>
              <a:gd name="connsiteY81" fmla="*/ 4028524 h 4343417"/>
              <a:gd name="connsiteX82" fmla="*/ 107006 w 5088354"/>
              <a:gd name="connsiteY82" fmla="*/ 3961913 h 4343417"/>
              <a:gd name="connsiteX83" fmla="*/ 119117 w 5088354"/>
              <a:gd name="connsiteY83" fmla="*/ 3937690 h 4343417"/>
              <a:gd name="connsiteX84" fmla="*/ 143340 w 5088354"/>
              <a:gd name="connsiteY84" fmla="*/ 3822633 h 4343417"/>
              <a:gd name="connsiteX85" fmla="*/ 171991 w 5088354"/>
              <a:gd name="connsiteY85" fmla="*/ 3058058 h 4343417"/>
              <a:gd name="connsiteX0" fmla="*/ 89476 w 5082935"/>
              <a:gd name="connsiteY0" fmla="*/ 4070914 h 4348389"/>
              <a:gd name="connsiteX1" fmla="*/ 89476 w 5082935"/>
              <a:gd name="connsiteY1" fmla="*/ 4070914 h 4348389"/>
              <a:gd name="connsiteX2" fmla="*/ 156088 w 5082935"/>
              <a:gd name="connsiteY2" fmla="*/ 3937690 h 4348389"/>
              <a:gd name="connsiteX3" fmla="*/ 180310 w 5082935"/>
              <a:gd name="connsiteY3" fmla="*/ 3871078 h 4348389"/>
              <a:gd name="connsiteX4" fmla="*/ 166632 w 5082935"/>
              <a:gd name="connsiteY4" fmla="*/ 3792295 h 4348389"/>
              <a:gd name="connsiteX5" fmla="*/ 155997 w 5082935"/>
              <a:gd name="connsiteY5" fmla="*/ 3624334 h 4348389"/>
              <a:gd name="connsiteX6" fmla="*/ 104418 w 5082935"/>
              <a:gd name="connsiteY6" fmla="*/ 3569863 h 4348389"/>
              <a:gd name="connsiteX7" fmla="*/ 151447 w 5082935"/>
              <a:gd name="connsiteY7" fmla="*/ 3457759 h 4348389"/>
              <a:gd name="connsiteX8" fmla="*/ 148435 w 5082935"/>
              <a:gd name="connsiteY8" fmla="*/ 3374396 h 4348389"/>
              <a:gd name="connsiteX9" fmla="*/ 154491 w 5082935"/>
              <a:gd name="connsiteY9" fmla="*/ 3262291 h 4348389"/>
              <a:gd name="connsiteX10" fmla="*/ 169584 w 5082935"/>
              <a:gd name="connsiteY10" fmla="*/ 3182123 h 4348389"/>
              <a:gd name="connsiteX11" fmla="*/ 175640 w 5082935"/>
              <a:gd name="connsiteY11" fmla="*/ 3118583 h 4348389"/>
              <a:gd name="connsiteX12" fmla="*/ 158950 w 5082935"/>
              <a:gd name="connsiteY12" fmla="*/ 2994367 h 4348389"/>
              <a:gd name="connsiteX13" fmla="*/ 154370 w 5082935"/>
              <a:gd name="connsiteY13" fmla="*/ 2773442 h 4348389"/>
              <a:gd name="connsiteX14" fmla="*/ 184678 w 5082935"/>
              <a:gd name="connsiteY14" fmla="*/ 2634103 h 4348389"/>
              <a:gd name="connsiteX15" fmla="*/ 422716 w 5082935"/>
              <a:gd name="connsiteY15" fmla="*/ 2335841 h 4348389"/>
              <a:gd name="connsiteX16" fmla="*/ 287684 w 5082935"/>
              <a:gd name="connsiteY16" fmla="*/ 2161703 h 4348389"/>
              <a:gd name="connsiteX17" fmla="*/ 234600 w 5082935"/>
              <a:gd name="connsiteY17" fmla="*/ 2051075 h 4348389"/>
              <a:gd name="connsiteX18" fmla="*/ 236076 w 5082935"/>
              <a:gd name="connsiteY18" fmla="*/ 1952588 h 4348389"/>
              <a:gd name="connsiteX19" fmla="*/ 241891 w 5082935"/>
              <a:gd name="connsiteY19" fmla="*/ 1857385 h 4348389"/>
              <a:gd name="connsiteX20" fmla="*/ 325224 w 5082935"/>
              <a:gd name="connsiteY20" fmla="*/ 1702771 h 4348389"/>
              <a:gd name="connsiteX21" fmla="*/ 366046 w 5082935"/>
              <a:gd name="connsiteY21" fmla="*/ 1652910 h 4348389"/>
              <a:gd name="connsiteX22" fmla="*/ 387045 w 5082935"/>
              <a:gd name="connsiteY22" fmla="*/ 1496910 h 4348389"/>
              <a:gd name="connsiteX23" fmla="*/ 600649 w 5082935"/>
              <a:gd name="connsiteY23" fmla="*/ 1344013 h 4348389"/>
              <a:gd name="connsiteX24" fmla="*/ 659730 w 5082935"/>
              <a:gd name="connsiteY24" fmla="*/ 1169906 h 4348389"/>
              <a:gd name="connsiteX25" fmla="*/ 902346 w 5082935"/>
              <a:gd name="connsiteY25" fmla="*/ 913793 h 4348389"/>
              <a:gd name="connsiteX26" fmla="*/ 1059792 w 5082935"/>
              <a:gd name="connsiteY26" fmla="*/ 776200 h 4348389"/>
              <a:gd name="connsiteX27" fmla="*/ 1232543 w 5082935"/>
              <a:gd name="connsiteY27" fmla="*/ 486735 h 4348389"/>
              <a:gd name="connsiteX28" fmla="*/ 1342931 w 5082935"/>
              <a:gd name="connsiteY28" fmla="*/ 276264 h 4348389"/>
              <a:gd name="connsiteX29" fmla="*/ 1358055 w 5082935"/>
              <a:gd name="connsiteY29" fmla="*/ 103423 h 4348389"/>
              <a:gd name="connsiteX30" fmla="*/ 1459614 w 5082935"/>
              <a:gd name="connsiteY30" fmla="*/ 36750 h 4348389"/>
              <a:gd name="connsiteX31" fmla="*/ 1470159 w 5082935"/>
              <a:gd name="connsiteY31" fmla="*/ 691873 h 4348389"/>
              <a:gd name="connsiteX32" fmla="*/ 1657884 w 5082935"/>
              <a:gd name="connsiteY32" fmla="*/ 631317 h 4348389"/>
              <a:gd name="connsiteX33" fmla="*/ 1978832 w 5082935"/>
              <a:gd name="connsiteY33" fmla="*/ 504148 h 4348389"/>
              <a:gd name="connsiteX34" fmla="*/ 2087833 w 5082935"/>
              <a:gd name="connsiteY34" fmla="*/ 467815 h 4348389"/>
              <a:gd name="connsiteX35" fmla="*/ 2766064 w 5082935"/>
              <a:gd name="connsiteY35" fmla="*/ 492037 h 4348389"/>
              <a:gd name="connsiteX36" fmla="*/ 2959844 w 5082935"/>
              <a:gd name="connsiteY36" fmla="*/ 504148 h 4348389"/>
              <a:gd name="connsiteX37" fmla="*/ 3050678 w 5082935"/>
              <a:gd name="connsiteY37" fmla="*/ 528371 h 4348389"/>
              <a:gd name="connsiteX38" fmla="*/ 3335293 w 5082935"/>
              <a:gd name="connsiteY38" fmla="*/ 558649 h 4348389"/>
              <a:gd name="connsiteX39" fmla="*/ 3456405 w 5082935"/>
              <a:gd name="connsiteY39" fmla="*/ 576816 h 4348389"/>
              <a:gd name="connsiteX40" fmla="*/ 3795521 w 5082935"/>
              <a:gd name="connsiteY40" fmla="*/ 685817 h 4348389"/>
              <a:gd name="connsiteX41" fmla="*/ 3880299 w 5082935"/>
              <a:gd name="connsiteY41" fmla="*/ 722151 h 4348389"/>
              <a:gd name="connsiteX42" fmla="*/ 4146747 w 5082935"/>
              <a:gd name="connsiteY42" fmla="*/ 897764 h 4348389"/>
              <a:gd name="connsiteX43" fmla="*/ 4479807 w 5082935"/>
              <a:gd name="connsiteY43" fmla="*/ 1133934 h 4348389"/>
              <a:gd name="connsiteX44" fmla="*/ 4582752 w 5082935"/>
              <a:gd name="connsiteY44" fmla="*/ 1261102 h 4348389"/>
              <a:gd name="connsiteX45" fmla="*/ 4631197 w 5082935"/>
              <a:gd name="connsiteY45" fmla="*/ 1364048 h 4348389"/>
              <a:gd name="connsiteX46" fmla="*/ 4831033 w 5082935"/>
              <a:gd name="connsiteY46" fmla="*/ 1660773 h 4348389"/>
              <a:gd name="connsiteX47" fmla="*/ 4873423 w 5082935"/>
              <a:gd name="connsiteY47" fmla="*/ 1739497 h 4348389"/>
              <a:gd name="connsiteX48" fmla="*/ 4952146 w 5082935"/>
              <a:gd name="connsiteY48" fmla="*/ 2060445 h 4348389"/>
              <a:gd name="connsiteX49" fmla="*/ 4964257 w 5082935"/>
              <a:gd name="connsiteY49" fmla="*/ 2163391 h 4348389"/>
              <a:gd name="connsiteX50" fmla="*/ 5030869 w 5082935"/>
              <a:gd name="connsiteY50" fmla="*/ 2423783 h 4348389"/>
              <a:gd name="connsiteX51" fmla="*/ 5079314 w 5082935"/>
              <a:gd name="connsiteY51" fmla="*/ 2653897 h 4348389"/>
              <a:gd name="connsiteX52" fmla="*/ 5055092 w 5082935"/>
              <a:gd name="connsiteY52" fmla="*/ 3005123 h 4348389"/>
              <a:gd name="connsiteX53" fmla="*/ 5018758 w 5082935"/>
              <a:gd name="connsiteY53" fmla="*/ 3089902 h 4348389"/>
              <a:gd name="connsiteX54" fmla="*/ 4824978 w 5082935"/>
              <a:gd name="connsiteY54" fmla="*/ 3380572 h 4348389"/>
              <a:gd name="connsiteX55" fmla="*/ 4722032 w 5082935"/>
              <a:gd name="connsiteY55" fmla="*/ 3519852 h 4348389"/>
              <a:gd name="connsiteX56" fmla="*/ 4504029 w 5082935"/>
              <a:gd name="connsiteY56" fmla="*/ 3628853 h 4348389"/>
              <a:gd name="connsiteX57" fmla="*/ 4261804 w 5082935"/>
              <a:gd name="connsiteY57" fmla="*/ 3756021 h 4348389"/>
              <a:gd name="connsiteX58" fmla="*/ 3959023 w 5082935"/>
              <a:gd name="connsiteY58" fmla="*/ 3889245 h 4348389"/>
              <a:gd name="connsiteX59" fmla="*/ 3662297 w 5082935"/>
              <a:gd name="connsiteY59" fmla="*/ 3925579 h 4348389"/>
              <a:gd name="connsiteX60" fmla="*/ 3553295 w 5082935"/>
              <a:gd name="connsiteY60" fmla="*/ 3937690 h 4348389"/>
              <a:gd name="connsiteX61" fmla="*/ 2929566 w 5082935"/>
              <a:gd name="connsiteY61" fmla="*/ 3919523 h 4348389"/>
              <a:gd name="connsiteX62" fmla="*/ 2426948 w 5082935"/>
              <a:gd name="connsiteY62" fmla="*/ 3865022 h 4348389"/>
              <a:gd name="connsiteX63" fmla="*/ 2348225 w 5082935"/>
              <a:gd name="connsiteY63" fmla="*/ 3846856 h 4348389"/>
              <a:gd name="connsiteX64" fmla="*/ 1912220 w 5082935"/>
              <a:gd name="connsiteY64" fmla="*/ 3804466 h 4348389"/>
              <a:gd name="connsiteX65" fmla="*/ 1397492 w 5082935"/>
              <a:gd name="connsiteY65" fmla="*/ 3810522 h 4348389"/>
              <a:gd name="connsiteX66" fmla="*/ 1294546 w 5082935"/>
              <a:gd name="connsiteY66" fmla="*/ 3828689 h 4348389"/>
              <a:gd name="connsiteX67" fmla="*/ 1155266 w 5082935"/>
              <a:gd name="connsiteY67" fmla="*/ 3901356 h 4348389"/>
              <a:gd name="connsiteX68" fmla="*/ 955431 w 5082935"/>
              <a:gd name="connsiteY68" fmla="*/ 4028524 h 4348389"/>
              <a:gd name="connsiteX69" fmla="*/ 919097 w 5082935"/>
              <a:gd name="connsiteY69" fmla="*/ 4058803 h 4348389"/>
              <a:gd name="connsiteX70" fmla="*/ 888819 w 5082935"/>
              <a:gd name="connsiteY70" fmla="*/ 4089081 h 4348389"/>
              <a:gd name="connsiteX71" fmla="*/ 816151 w 5082935"/>
              <a:gd name="connsiteY71" fmla="*/ 4137526 h 4348389"/>
              <a:gd name="connsiteX72" fmla="*/ 652649 w 5082935"/>
              <a:gd name="connsiteY72" fmla="*/ 4216249 h 4348389"/>
              <a:gd name="connsiteX73" fmla="*/ 501258 w 5082935"/>
              <a:gd name="connsiteY73" fmla="*/ 4258638 h 4348389"/>
              <a:gd name="connsiteX74" fmla="*/ 434646 w 5082935"/>
              <a:gd name="connsiteY74" fmla="*/ 4288917 h 4348389"/>
              <a:gd name="connsiteX75" fmla="*/ 410424 w 5082935"/>
              <a:gd name="connsiteY75" fmla="*/ 4294972 h 4348389"/>
              <a:gd name="connsiteX76" fmla="*/ 283256 w 5082935"/>
              <a:gd name="connsiteY76" fmla="*/ 4319195 h 4348389"/>
              <a:gd name="connsiteX77" fmla="*/ 162143 w 5082935"/>
              <a:gd name="connsiteY77" fmla="*/ 4331306 h 4348389"/>
              <a:gd name="connsiteX78" fmla="*/ 143976 w 5082935"/>
              <a:gd name="connsiteY78" fmla="*/ 4343417 h 4348389"/>
              <a:gd name="connsiteX79" fmla="*/ 88059 w 5082935"/>
              <a:gd name="connsiteY79" fmla="*/ 4241857 h 4348389"/>
              <a:gd name="connsiteX80" fmla="*/ 88 w 5082935"/>
              <a:gd name="connsiteY80" fmla="*/ 4137496 h 4348389"/>
              <a:gd name="connsiteX81" fmla="*/ 77364 w 5082935"/>
              <a:gd name="connsiteY81" fmla="*/ 4028524 h 4348389"/>
              <a:gd name="connsiteX82" fmla="*/ 101587 w 5082935"/>
              <a:gd name="connsiteY82" fmla="*/ 3961913 h 4348389"/>
              <a:gd name="connsiteX83" fmla="*/ 113698 w 5082935"/>
              <a:gd name="connsiteY83" fmla="*/ 3937690 h 4348389"/>
              <a:gd name="connsiteX84" fmla="*/ 137921 w 5082935"/>
              <a:gd name="connsiteY84" fmla="*/ 3822633 h 4348389"/>
              <a:gd name="connsiteX85" fmla="*/ 166572 w 508293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04876 w 5032545"/>
              <a:gd name="connsiteY67" fmla="*/ 390135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244156 w 5032545"/>
              <a:gd name="connsiteY66" fmla="*/ 3828689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1347102 w 5032545"/>
              <a:gd name="connsiteY65" fmla="*/ 3810522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1861830 w 5032545"/>
              <a:gd name="connsiteY64" fmla="*/ 3804466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39086 w 5032545"/>
              <a:gd name="connsiteY0" fmla="*/ 4070914 h 4348389"/>
              <a:gd name="connsiteX1" fmla="*/ 39086 w 5032545"/>
              <a:gd name="connsiteY1" fmla="*/ 4070914 h 4348389"/>
              <a:gd name="connsiteX2" fmla="*/ 105698 w 5032545"/>
              <a:gd name="connsiteY2" fmla="*/ 3937690 h 4348389"/>
              <a:gd name="connsiteX3" fmla="*/ 129920 w 5032545"/>
              <a:gd name="connsiteY3" fmla="*/ 3871078 h 4348389"/>
              <a:gd name="connsiteX4" fmla="*/ 116242 w 5032545"/>
              <a:gd name="connsiteY4" fmla="*/ 3792295 h 4348389"/>
              <a:gd name="connsiteX5" fmla="*/ 105607 w 5032545"/>
              <a:gd name="connsiteY5" fmla="*/ 3624334 h 4348389"/>
              <a:gd name="connsiteX6" fmla="*/ 54028 w 5032545"/>
              <a:gd name="connsiteY6" fmla="*/ 3569863 h 4348389"/>
              <a:gd name="connsiteX7" fmla="*/ 101057 w 5032545"/>
              <a:gd name="connsiteY7" fmla="*/ 3457759 h 4348389"/>
              <a:gd name="connsiteX8" fmla="*/ 98045 w 5032545"/>
              <a:gd name="connsiteY8" fmla="*/ 3374396 h 4348389"/>
              <a:gd name="connsiteX9" fmla="*/ 104101 w 5032545"/>
              <a:gd name="connsiteY9" fmla="*/ 3262291 h 4348389"/>
              <a:gd name="connsiteX10" fmla="*/ 119194 w 5032545"/>
              <a:gd name="connsiteY10" fmla="*/ 3182123 h 4348389"/>
              <a:gd name="connsiteX11" fmla="*/ 125250 w 5032545"/>
              <a:gd name="connsiteY11" fmla="*/ 3118583 h 4348389"/>
              <a:gd name="connsiteX12" fmla="*/ 108560 w 5032545"/>
              <a:gd name="connsiteY12" fmla="*/ 2994367 h 4348389"/>
              <a:gd name="connsiteX13" fmla="*/ 103980 w 5032545"/>
              <a:gd name="connsiteY13" fmla="*/ 2773442 h 4348389"/>
              <a:gd name="connsiteX14" fmla="*/ 134288 w 5032545"/>
              <a:gd name="connsiteY14" fmla="*/ 2634103 h 4348389"/>
              <a:gd name="connsiteX15" fmla="*/ 372326 w 5032545"/>
              <a:gd name="connsiteY15" fmla="*/ 2335841 h 4348389"/>
              <a:gd name="connsiteX16" fmla="*/ 237294 w 5032545"/>
              <a:gd name="connsiteY16" fmla="*/ 2161703 h 4348389"/>
              <a:gd name="connsiteX17" fmla="*/ 184210 w 5032545"/>
              <a:gd name="connsiteY17" fmla="*/ 2051075 h 4348389"/>
              <a:gd name="connsiteX18" fmla="*/ 185686 w 5032545"/>
              <a:gd name="connsiteY18" fmla="*/ 1952588 h 4348389"/>
              <a:gd name="connsiteX19" fmla="*/ 191501 w 5032545"/>
              <a:gd name="connsiteY19" fmla="*/ 1857385 h 4348389"/>
              <a:gd name="connsiteX20" fmla="*/ 274834 w 5032545"/>
              <a:gd name="connsiteY20" fmla="*/ 1702771 h 4348389"/>
              <a:gd name="connsiteX21" fmla="*/ 315656 w 5032545"/>
              <a:gd name="connsiteY21" fmla="*/ 1652910 h 4348389"/>
              <a:gd name="connsiteX22" fmla="*/ 336655 w 5032545"/>
              <a:gd name="connsiteY22" fmla="*/ 1496910 h 4348389"/>
              <a:gd name="connsiteX23" fmla="*/ 550259 w 5032545"/>
              <a:gd name="connsiteY23" fmla="*/ 1344013 h 4348389"/>
              <a:gd name="connsiteX24" fmla="*/ 609340 w 5032545"/>
              <a:gd name="connsiteY24" fmla="*/ 1169906 h 4348389"/>
              <a:gd name="connsiteX25" fmla="*/ 851956 w 5032545"/>
              <a:gd name="connsiteY25" fmla="*/ 913793 h 4348389"/>
              <a:gd name="connsiteX26" fmla="*/ 1009402 w 5032545"/>
              <a:gd name="connsiteY26" fmla="*/ 776200 h 4348389"/>
              <a:gd name="connsiteX27" fmla="*/ 1182153 w 5032545"/>
              <a:gd name="connsiteY27" fmla="*/ 486735 h 4348389"/>
              <a:gd name="connsiteX28" fmla="*/ 1292541 w 5032545"/>
              <a:gd name="connsiteY28" fmla="*/ 276264 h 4348389"/>
              <a:gd name="connsiteX29" fmla="*/ 1307665 w 5032545"/>
              <a:gd name="connsiteY29" fmla="*/ 103423 h 4348389"/>
              <a:gd name="connsiteX30" fmla="*/ 1409224 w 5032545"/>
              <a:gd name="connsiteY30" fmla="*/ 36750 h 4348389"/>
              <a:gd name="connsiteX31" fmla="*/ 1419769 w 5032545"/>
              <a:gd name="connsiteY31" fmla="*/ 691873 h 4348389"/>
              <a:gd name="connsiteX32" fmla="*/ 1607494 w 5032545"/>
              <a:gd name="connsiteY32" fmla="*/ 631317 h 4348389"/>
              <a:gd name="connsiteX33" fmla="*/ 1928442 w 5032545"/>
              <a:gd name="connsiteY33" fmla="*/ 504148 h 4348389"/>
              <a:gd name="connsiteX34" fmla="*/ 2037443 w 5032545"/>
              <a:gd name="connsiteY34" fmla="*/ 467815 h 4348389"/>
              <a:gd name="connsiteX35" fmla="*/ 2715674 w 5032545"/>
              <a:gd name="connsiteY35" fmla="*/ 492037 h 4348389"/>
              <a:gd name="connsiteX36" fmla="*/ 2909454 w 5032545"/>
              <a:gd name="connsiteY36" fmla="*/ 504148 h 4348389"/>
              <a:gd name="connsiteX37" fmla="*/ 3000288 w 5032545"/>
              <a:gd name="connsiteY37" fmla="*/ 528371 h 4348389"/>
              <a:gd name="connsiteX38" fmla="*/ 3284903 w 5032545"/>
              <a:gd name="connsiteY38" fmla="*/ 558649 h 4348389"/>
              <a:gd name="connsiteX39" fmla="*/ 3406015 w 5032545"/>
              <a:gd name="connsiteY39" fmla="*/ 576816 h 4348389"/>
              <a:gd name="connsiteX40" fmla="*/ 3745131 w 5032545"/>
              <a:gd name="connsiteY40" fmla="*/ 685817 h 4348389"/>
              <a:gd name="connsiteX41" fmla="*/ 3829909 w 5032545"/>
              <a:gd name="connsiteY41" fmla="*/ 722151 h 4348389"/>
              <a:gd name="connsiteX42" fmla="*/ 4096357 w 5032545"/>
              <a:gd name="connsiteY42" fmla="*/ 897764 h 4348389"/>
              <a:gd name="connsiteX43" fmla="*/ 4429417 w 5032545"/>
              <a:gd name="connsiteY43" fmla="*/ 1133934 h 4348389"/>
              <a:gd name="connsiteX44" fmla="*/ 4532362 w 5032545"/>
              <a:gd name="connsiteY44" fmla="*/ 1261102 h 4348389"/>
              <a:gd name="connsiteX45" fmla="*/ 4580807 w 5032545"/>
              <a:gd name="connsiteY45" fmla="*/ 1364048 h 4348389"/>
              <a:gd name="connsiteX46" fmla="*/ 4780643 w 5032545"/>
              <a:gd name="connsiteY46" fmla="*/ 1660773 h 4348389"/>
              <a:gd name="connsiteX47" fmla="*/ 4823033 w 5032545"/>
              <a:gd name="connsiteY47" fmla="*/ 1739497 h 4348389"/>
              <a:gd name="connsiteX48" fmla="*/ 4901756 w 5032545"/>
              <a:gd name="connsiteY48" fmla="*/ 2060445 h 4348389"/>
              <a:gd name="connsiteX49" fmla="*/ 4913867 w 5032545"/>
              <a:gd name="connsiteY49" fmla="*/ 2163391 h 4348389"/>
              <a:gd name="connsiteX50" fmla="*/ 4980479 w 5032545"/>
              <a:gd name="connsiteY50" fmla="*/ 2423783 h 4348389"/>
              <a:gd name="connsiteX51" fmla="*/ 5028924 w 5032545"/>
              <a:gd name="connsiteY51" fmla="*/ 2653897 h 4348389"/>
              <a:gd name="connsiteX52" fmla="*/ 5004702 w 5032545"/>
              <a:gd name="connsiteY52" fmla="*/ 3005123 h 4348389"/>
              <a:gd name="connsiteX53" fmla="*/ 4968368 w 5032545"/>
              <a:gd name="connsiteY53" fmla="*/ 3089902 h 4348389"/>
              <a:gd name="connsiteX54" fmla="*/ 4774588 w 5032545"/>
              <a:gd name="connsiteY54" fmla="*/ 3380572 h 4348389"/>
              <a:gd name="connsiteX55" fmla="*/ 4671642 w 5032545"/>
              <a:gd name="connsiteY55" fmla="*/ 3519852 h 4348389"/>
              <a:gd name="connsiteX56" fmla="*/ 4453639 w 5032545"/>
              <a:gd name="connsiteY56" fmla="*/ 3628853 h 4348389"/>
              <a:gd name="connsiteX57" fmla="*/ 4211414 w 5032545"/>
              <a:gd name="connsiteY57" fmla="*/ 3756021 h 4348389"/>
              <a:gd name="connsiteX58" fmla="*/ 3908633 w 5032545"/>
              <a:gd name="connsiteY58" fmla="*/ 3889245 h 4348389"/>
              <a:gd name="connsiteX59" fmla="*/ 3611907 w 5032545"/>
              <a:gd name="connsiteY59" fmla="*/ 3925579 h 4348389"/>
              <a:gd name="connsiteX60" fmla="*/ 3502905 w 5032545"/>
              <a:gd name="connsiteY60" fmla="*/ 3937690 h 4348389"/>
              <a:gd name="connsiteX61" fmla="*/ 2879176 w 5032545"/>
              <a:gd name="connsiteY61" fmla="*/ 3919523 h 4348389"/>
              <a:gd name="connsiteX62" fmla="*/ 2376558 w 5032545"/>
              <a:gd name="connsiteY62" fmla="*/ 3865022 h 4348389"/>
              <a:gd name="connsiteX63" fmla="*/ 2297835 w 5032545"/>
              <a:gd name="connsiteY63" fmla="*/ 3846856 h 4348389"/>
              <a:gd name="connsiteX64" fmla="*/ 2789877 w 5032545"/>
              <a:gd name="connsiteY64" fmla="*/ 3526961 h 4348389"/>
              <a:gd name="connsiteX65" fmla="*/ 2411628 w 5032545"/>
              <a:gd name="connsiteY65" fmla="*/ 3391991 h 4348389"/>
              <a:gd name="connsiteX66" fmla="*/ 1835559 w 5032545"/>
              <a:gd name="connsiteY66" fmla="*/ 3391961 h 4348389"/>
              <a:gd name="connsiteX67" fmla="*/ 1191312 w 5032545"/>
              <a:gd name="connsiteY67" fmla="*/ 3296306 h 4348389"/>
              <a:gd name="connsiteX68" fmla="*/ 905041 w 5032545"/>
              <a:gd name="connsiteY68" fmla="*/ 4028524 h 4348389"/>
              <a:gd name="connsiteX69" fmla="*/ 868707 w 5032545"/>
              <a:gd name="connsiteY69" fmla="*/ 4058803 h 4348389"/>
              <a:gd name="connsiteX70" fmla="*/ 838429 w 5032545"/>
              <a:gd name="connsiteY70" fmla="*/ 4089081 h 4348389"/>
              <a:gd name="connsiteX71" fmla="*/ 765761 w 5032545"/>
              <a:gd name="connsiteY71" fmla="*/ 4137526 h 4348389"/>
              <a:gd name="connsiteX72" fmla="*/ 602259 w 5032545"/>
              <a:gd name="connsiteY72" fmla="*/ 4216249 h 4348389"/>
              <a:gd name="connsiteX73" fmla="*/ 450868 w 5032545"/>
              <a:gd name="connsiteY73" fmla="*/ 4258638 h 4348389"/>
              <a:gd name="connsiteX74" fmla="*/ 384256 w 5032545"/>
              <a:gd name="connsiteY74" fmla="*/ 4288917 h 4348389"/>
              <a:gd name="connsiteX75" fmla="*/ 360034 w 5032545"/>
              <a:gd name="connsiteY75" fmla="*/ 4294972 h 4348389"/>
              <a:gd name="connsiteX76" fmla="*/ 232866 w 5032545"/>
              <a:gd name="connsiteY76" fmla="*/ 4319195 h 4348389"/>
              <a:gd name="connsiteX77" fmla="*/ 111753 w 5032545"/>
              <a:gd name="connsiteY77" fmla="*/ 4331306 h 4348389"/>
              <a:gd name="connsiteX78" fmla="*/ 93586 w 5032545"/>
              <a:gd name="connsiteY78" fmla="*/ 4343417 h 4348389"/>
              <a:gd name="connsiteX79" fmla="*/ 37669 w 5032545"/>
              <a:gd name="connsiteY79" fmla="*/ 4241857 h 4348389"/>
              <a:gd name="connsiteX80" fmla="*/ 17937 w 5032545"/>
              <a:gd name="connsiteY80" fmla="*/ 4123848 h 4348389"/>
              <a:gd name="connsiteX81" fmla="*/ 26974 w 5032545"/>
              <a:gd name="connsiteY81" fmla="*/ 4028524 h 4348389"/>
              <a:gd name="connsiteX82" fmla="*/ 51197 w 5032545"/>
              <a:gd name="connsiteY82" fmla="*/ 3961913 h 4348389"/>
              <a:gd name="connsiteX83" fmla="*/ 63308 w 5032545"/>
              <a:gd name="connsiteY83" fmla="*/ 3937690 h 4348389"/>
              <a:gd name="connsiteX84" fmla="*/ 87531 w 5032545"/>
              <a:gd name="connsiteY84" fmla="*/ 3822633 h 4348389"/>
              <a:gd name="connsiteX85" fmla="*/ 116182 w 5032545"/>
              <a:gd name="connsiteY85" fmla="*/ 3058058 h 4348389"/>
              <a:gd name="connsiteX0" fmla="*/ 43599 w 5037058"/>
              <a:gd name="connsiteY0" fmla="*/ 4070914 h 4354879"/>
              <a:gd name="connsiteX1" fmla="*/ 43599 w 5037058"/>
              <a:gd name="connsiteY1" fmla="*/ 4070914 h 4354879"/>
              <a:gd name="connsiteX2" fmla="*/ 110211 w 5037058"/>
              <a:gd name="connsiteY2" fmla="*/ 3937690 h 4354879"/>
              <a:gd name="connsiteX3" fmla="*/ 134433 w 5037058"/>
              <a:gd name="connsiteY3" fmla="*/ 3871078 h 4354879"/>
              <a:gd name="connsiteX4" fmla="*/ 120755 w 5037058"/>
              <a:gd name="connsiteY4" fmla="*/ 3792295 h 4354879"/>
              <a:gd name="connsiteX5" fmla="*/ 110120 w 5037058"/>
              <a:gd name="connsiteY5" fmla="*/ 3624334 h 4354879"/>
              <a:gd name="connsiteX6" fmla="*/ 58541 w 5037058"/>
              <a:gd name="connsiteY6" fmla="*/ 3569863 h 4354879"/>
              <a:gd name="connsiteX7" fmla="*/ 105570 w 5037058"/>
              <a:gd name="connsiteY7" fmla="*/ 3457759 h 4354879"/>
              <a:gd name="connsiteX8" fmla="*/ 102558 w 5037058"/>
              <a:gd name="connsiteY8" fmla="*/ 3374396 h 4354879"/>
              <a:gd name="connsiteX9" fmla="*/ 108614 w 5037058"/>
              <a:gd name="connsiteY9" fmla="*/ 3262291 h 4354879"/>
              <a:gd name="connsiteX10" fmla="*/ 123707 w 5037058"/>
              <a:gd name="connsiteY10" fmla="*/ 3182123 h 4354879"/>
              <a:gd name="connsiteX11" fmla="*/ 129763 w 5037058"/>
              <a:gd name="connsiteY11" fmla="*/ 3118583 h 4354879"/>
              <a:gd name="connsiteX12" fmla="*/ 113073 w 5037058"/>
              <a:gd name="connsiteY12" fmla="*/ 2994367 h 4354879"/>
              <a:gd name="connsiteX13" fmla="*/ 108493 w 5037058"/>
              <a:gd name="connsiteY13" fmla="*/ 2773442 h 4354879"/>
              <a:gd name="connsiteX14" fmla="*/ 138801 w 5037058"/>
              <a:gd name="connsiteY14" fmla="*/ 2634103 h 4354879"/>
              <a:gd name="connsiteX15" fmla="*/ 376839 w 5037058"/>
              <a:gd name="connsiteY15" fmla="*/ 2335841 h 4354879"/>
              <a:gd name="connsiteX16" fmla="*/ 241807 w 5037058"/>
              <a:gd name="connsiteY16" fmla="*/ 2161703 h 4354879"/>
              <a:gd name="connsiteX17" fmla="*/ 188723 w 5037058"/>
              <a:gd name="connsiteY17" fmla="*/ 2051075 h 4354879"/>
              <a:gd name="connsiteX18" fmla="*/ 190199 w 5037058"/>
              <a:gd name="connsiteY18" fmla="*/ 1952588 h 4354879"/>
              <a:gd name="connsiteX19" fmla="*/ 196014 w 5037058"/>
              <a:gd name="connsiteY19" fmla="*/ 1857385 h 4354879"/>
              <a:gd name="connsiteX20" fmla="*/ 279347 w 5037058"/>
              <a:gd name="connsiteY20" fmla="*/ 1702771 h 4354879"/>
              <a:gd name="connsiteX21" fmla="*/ 320169 w 5037058"/>
              <a:gd name="connsiteY21" fmla="*/ 1652910 h 4354879"/>
              <a:gd name="connsiteX22" fmla="*/ 341168 w 5037058"/>
              <a:gd name="connsiteY22" fmla="*/ 1496910 h 4354879"/>
              <a:gd name="connsiteX23" fmla="*/ 554772 w 5037058"/>
              <a:gd name="connsiteY23" fmla="*/ 1344013 h 4354879"/>
              <a:gd name="connsiteX24" fmla="*/ 613853 w 5037058"/>
              <a:gd name="connsiteY24" fmla="*/ 1169906 h 4354879"/>
              <a:gd name="connsiteX25" fmla="*/ 856469 w 5037058"/>
              <a:gd name="connsiteY25" fmla="*/ 913793 h 4354879"/>
              <a:gd name="connsiteX26" fmla="*/ 1013915 w 5037058"/>
              <a:gd name="connsiteY26" fmla="*/ 776200 h 4354879"/>
              <a:gd name="connsiteX27" fmla="*/ 1186666 w 5037058"/>
              <a:gd name="connsiteY27" fmla="*/ 486735 h 4354879"/>
              <a:gd name="connsiteX28" fmla="*/ 1297054 w 5037058"/>
              <a:gd name="connsiteY28" fmla="*/ 276264 h 4354879"/>
              <a:gd name="connsiteX29" fmla="*/ 1312178 w 5037058"/>
              <a:gd name="connsiteY29" fmla="*/ 103423 h 4354879"/>
              <a:gd name="connsiteX30" fmla="*/ 1413737 w 5037058"/>
              <a:gd name="connsiteY30" fmla="*/ 36750 h 4354879"/>
              <a:gd name="connsiteX31" fmla="*/ 1424282 w 5037058"/>
              <a:gd name="connsiteY31" fmla="*/ 691873 h 4354879"/>
              <a:gd name="connsiteX32" fmla="*/ 1612007 w 5037058"/>
              <a:gd name="connsiteY32" fmla="*/ 631317 h 4354879"/>
              <a:gd name="connsiteX33" fmla="*/ 1932955 w 5037058"/>
              <a:gd name="connsiteY33" fmla="*/ 504148 h 4354879"/>
              <a:gd name="connsiteX34" fmla="*/ 2041956 w 5037058"/>
              <a:gd name="connsiteY34" fmla="*/ 467815 h 4354879"/>
              <a:gd name="connsiteX35" fmla="*/ 2720187 w 5037058"/>
              <a:gd name="connsiteY35" fmla="*/ 492037 h 4354879"/>
              <a:gd name="connsiteX36" fmla="*/ 2913967 w 5037058"/>
              <a:gd name="connsiteY36" fmla="*/ 504148 h 4354879"/>
              <a:gd name="connsiteX37" fmla="*/ 3004801 w 5037058"/>
              <a:gd name="connsiteY37" fmla="*/ 528371 h 4354879"/>
              <a:gd name="connsiteX38" fmla="*/ 3289416 w 5037058"/>
              <a:gd name="connsiteY38" fmla="*/ 558649 h 4354879"/>
              <a:gd name="connsiteX39" fmla="*/ 3410528 w 5037058"/>
              <a:gd name="connsiteY39" fmla="*/ 576816 h 4354879"/>
              <a:gd name="connsiteX40" fmla="*/ 3749644 w 5037058"/>
              <a:gd name="connsiteY40" fmla="*/ 685817 h 4354879"/>
              <a:gd name="connsiteX41" fmla="*/ 3834422 w 5037058"/>
              <a:gd name="connsiteY41" fmla="*/ 722151 h 4354879"/>
              <a:gd name="connsiteX42" fmla="*/ 4100870 w 5037058"/>
              <a:gd name="connsiteY42" fmla="*/ 897764 h 4354879"/>
              <a:gd name="connsiteX43" fmla="*/ 4433930 w 5037058"/>
              <a:gd name="connsiteY43" fmla="*/ 1133934 h 4354879"/>
              <a:gd name="connsiteX44" fmla="*/ 4536875 w 5037058"/>
              <a:gd name="connsiteY44" fmla="*/ 1261102 h 4354879"/>
              <a:gd name="connsiteX45" fmla="*/ 4585320 w 5037058"/>
              <a:gd name="connsiteY45" fmla="*/ 1364048 h 4354879"/>
              <a:gd name="connsiteX46" fmla="*/ 4785156 w 5037058"/>
              <a:gd name="connsiteY46" fmla="*/ 1660773 h 4354879"/>
              <a:gd name="connsiteX47" fmla="*/ 4827546 w 5037058"/>
              <a:gd name="connsiteY47" fmla="*/ 1739497 h 4354879"/>
              <a:gd name="connsiteX48" fmla="*/ 4906269 w 5037058"/>
              <a:gd name="connsiteY48" fmla="*/ 2060445 h 4354879"/>
              <a:gd name="connsiteX49" fmla="*/ 4918380 w 5037058"/>
              <a:gd name="connsiteY49" fmla="*/ 2163391 h 4354879"/>
              <a:gd name="connsiteX50" fmla="*/ 4984992 w 5037058"/>
              <a:gd name="connsiteY50" fmla="*/ 2423783 h 4354879"/>
              <a:gd name="connsiteX51" fmla="*/ 5033437 w 5037058"/>
              <a:gd name="connsiteY51" fmla="*/ 2653897 h 4354879"/>
              <a:gd name="connsiteX52" fmla="*/ 5009215 w 5037058"/>
              <a:gd name="connsiteY52" fmla="*/ 3005123 h 4354879"/>
              <a:gd name="connsiteX53" fmla="*/ 4972881 w 5037058"/>
              <a:gd name="connsiteY53" fmla="*/ 3089902 h 4354879"/>
              <a:gd name="connsiteX54" fmla="*/ 4779101 w 5037058"/>
              <a:gd name="connsiteY54" fmla="*/ 3380572 h 4354879"/>
              <a:gd name="connsiteX55" fmla="*/ 4676155 w 5037058"/>
              <a:gd name="connsiteY55" fmla="*/ 3519852 h 4354879"/>
              <a:gd name="connsiteX56" fmla="*/ 4458152 w 5037058"/>
              <a:gd name="connsiteY56" fmla="*/ 3628853 h 4354879"/>
              <a:gd name="connsiteX57" fmla="*/ 4215927 w 5037058"/>
              <a:gd name="connsiteY57" fmla="*/ 3756021 h 4354879"/>
              <a:gd name="connsiteX58" fmla="*/ 3913146 w 5037058"/>
              <a:gd name="connsiteY58" fmla="*/ 3889245 h 4354879"/>
              <a:gd name="connsiteX59" fmla="*/ 3616420 w 5037058"/>
              <a:gd name="connsiteY59" fmla="*/ 3925579 h 4354879"/>
              <a:gd name="connsiteX60" fmla="*/ 3507418 w 5037058"/>
              <a:gd name="connsiteY60" fmla="*/ 3937690 h 4354879"/>
              <a:gd name="connsiteX61" fmla="*/ 2883689 w 5037058"/>
              <a:gd name="connsiteY61" fmla="*/ 3919523 h 4354879"/>
              <a:gd name="connsiteX62" fmla="*/ 2381071 w 5037058"/>
              <a:gd name="connsiteY62" fmla="*/ 3865022 h 4354879"/>
              <a:gd name="connsiteX63" fmla="*/ 2302348 w 5037058"/>
              <a:gd name="connsiteY63" fmla="*/ 3846856 h 4354879"/>
              <a:gd name="connsiteX64" fmla="*/ 2794390 w 5037058"/>
              <a:gd name="connsiteY64" fmla="*/ 3526961 h 4354879"/>
              <a:gd name="connsiteX65" fmla="*/ 2416141 w 5037058"/>
              <a:gd name="connsiteY65" fmla="*/ 3391991 h 4354879"/>
              <a:gd name="connsiteX66" fmla="*/ 1840072 w 5037058"/>
              <a:gd name="connsiteY66" fmla="*/ 3391961 h 4354879"/>
              <a:gd name="connsiteX67" fmla="*/ 1195825 w 5037058"/>
              <a:gd name="connsiteY67" fmla="*/ 3296306 h 4354879"/>
              <a:gd name="connsiteX68" fmla="*/ 909554 w 5037058"/>
              <a:gd name="connsiteY68" fmla="*/ 4028524 h 4354879"/>
              <a:gd name="connsiteX69" fmla="*/ 873220 w 5037058"/>
              <a:gd name="connsiteY69" fmla="*/ 4058803 h 4354879"/>
              <a:gd name="connsiteX70" fmla="*/ 842942 w 5037058"/>
              <a:gd name="connsiteY70" fmla="*/ 4089081 h 4354879"/>
              <a:gd name="connsiteX71" fmla="*/ 770274 w 5037058"/>
              <a:gd name="connsiteY71" fmla="*/ 4137526 h 4354879"/>
              <a:gd name="connsiteX72" fmla="*/ 606772 w 5037058"/>
              <a:gd name="connsiteY72" fmla="*/ 4216249 h 4354879"/>
              <a:gd name="connsiteX73" fmla="*/ 455381 w 5037058"/>
              <a:gd name="connsiteY73" fmla="*/ 4258638 h 4354879"/>
              <a:gd name="connsiteX74" fmla="*/ 388769 w 5037058"/>
              <a:gd name="connsiteY74" fmla="*/ 4288917 h 4354879"/>
              <a:gd name="connsiteX75" fmla="*/ 364547 w 5037058"/>
              <a:gd name="connsiteY75" fmla="*/ 4294972 h 4354879"/>
              <a:gd name="connsiteX76" fmla="*/ 237379 w 5037058"/>
              <a:gd name="connsiteY76" fmla="*/ 4319195 h 4354879"/>
              <a:gd name="connsiteX77" fmla="*/ 116266 w 5037058"/>
              <a:gd name="connsiteY77" fmla="*/ 4331306 h 4354879"/>
              <a:gd name="connsiteX78" fmla="*/ 98099 w 5037058"/>
              <a:gd name="connsiteY78" fmla="*/ 4343417 h 4354879"/>
              <a:gd name="connsiteX79" fmla="*/ 133167 w 5037058"/>
              <a:gd name="connsiteY79" fmla="*/ 4150872 h 4354879"/>
              <a:gd name="connsiteX80" fmla="*/ 22450 w 5037058"/>
              <a:gd name="connsiteY80" fmla="*/ 4123848 h 4354879"/>
              <a:gd name="connsiteX81" fmla="*/ 31487 w 5037058"/>
              <a:gd name="connsiteY81" fmla="*/ 4028524 h 4354879"/>
              <a:gd name="connsiteX82" fmla="*/ 55710 w 5037058"/>
              <a:gd name="connsiteY82" fmla="*/ 3961913 h 4354879"/>
              <a:gd name="connsiteX83" fmla="*/ 67821 w 5037058"/>
              <a:gd name="connsiteY83" fmla="*/ 3937690 h 4354879"/>
              <a:gd name="connsiteX84" fmla="*/ 92044 w 5037058"/>
              <a:gd name="connsiteY84" fmla="*/ 3822633 h 4354879"/>
              <a:gd name="connsiteX85" fmla="*/ 120695 w 5037058"/>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52523 w 5067131"/>
              <a:gd name="connsiteY80" fmla="*/ 4123848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4879"/>
              <a:gd name="connsiteX1" fmla="*/ 0 w 5067131"/>
              <a:gd name="connsiteY1" fmla="*/ 4066580 h 4354879"/>
              <a:gd name="connsiteX2" fmla="*/ 140284 w 5067131"/>
              <a:gd name="connsiteY2" fmla="*/ 3937690 h 4354879"/>
              <a:gd name="connsiteX3" fmla="*/ 164506 w 5067131"/>
              <a:gd name="connsiteY3" fmla="*/ 3871078 h 4354879"/>
              <a:gd name="connsiteX4" fmla="*/ 150828 w 5067131"/>
              <a:gd name="connsiteY4" fmla="*/ 3792295 h 4354879"/>
              <a:gd name="connsiteX5" fmla="*/ 140193 w 5067131"/>
              <a:gd name="connsiteY5" fmla="*/ 3624334 h 4354879"/>
              <a:gd name="connsiteX6" fmla="*/ 88614 w 5067131"/>
              <a:gd name="connsiteY6" fmla="*/ 3569863 h 4354879"/>
              <a:gd name="connsiteX7" fmla="*/ 135643 w 5067131"/>
              <a:gd name="connsiteY7" fmla="*/ 3457759 h 4354879"/>
              <a:gd name="connsiteX8" fmla="*/ 132631 w 5067131"/>
              <a:gd name="connsiteY8" fmla="*/ 3374396 h 4354879"/>
              <a:gd name="connsiteX9" fmla="*/ 138687 w 5067131"/>
              <a:gd name="connsiteY9" fmla="*/ 3262291 h 4354879"/>
              <a:gd name="connsiteX10" fmla="*/ 153780 w 5067131"/>
              <a:gd name="connsiteY10" fmla="*/ 3182123 h 4354879"/>
              <a:gd name="connsiteX11" fmla="*/ 159836 w 5067131"/>
              <a:gd name="connsiteY11" fmla="*/ 3118583 h 4354879"/>
              <a:gd name="connsiteX12" fmla="*/ 143146 w 5067131"/>
              <a:gd name="connsiteY12" fmla="*/ 2994367 h 4354879"/>
              <a:gd name="connsiteX13" fmla="*/ 138566 w 5067131"/>
              <a:gd name="connsiteY13" fmla="*/ 2773442 h 4354879"/>
              <a:gd name="connsiteX14" fmla="*/ 168874 w 5067131"/>
              <a:gd name="connsiteY14" fmla="*/ 2634103 h 4354879"/>
              <a:gd name="connsiteX15" fmla="*/ 406912 w 5067131"/>
              <a:gd name="connsiteY15" fmla="*/ 2335841 h 4354879"/>
              <a:gd name="connsiteX16" fmla="*/ 271880 w 5067131"/>
              <a:gd name="connsiteY16" fmla="*/ 2161703 h 4354879"/>
              <a:gd name="connsiteX17" fmla="*/ 218796 w 5067131"/>
              <a:gd name="connsiteY17" fmla="*/ 2051075 h 4354879"/>
              <a:gd name="connsiteX18" fmla="*/ 220272 w 5067131"/>
              <a:gd name="connsiteY18" fmla="*/ 1952588 h 4354879"/>
              <a:gd name="connsiteX19" fmla="*/ 226087 w 5067131"/>
              <a:gd name="connsiteY19" fmla="*/ 1857385 h 4354879"/>
              <a:gd name="connsiteX20" fmla="*/ 309420 w 5067131"/>
              <a:gd name="connsiteY20" fmla="*/ 1702771 h 4354879"/>
              <a:gd name="connsiteX21" fmla="*/ 350242 w 5067131"/>
              <a:gd name="connsiteY21" fmla="*/ 1652910 h 4354879"/>
              <a:gd name="connsiteX22" fmla="*/ 371241 w 5067131"/>
              <a:gd name="connsiteY22" fmla="*/ 1496910 h 4354879"/>
              <a:gd name="connsiteX23" fmla="*/ 584845 w 5067131"/>
              <a:gd name="connsiteY23" fmla="*/ 1344013 h 4354879"/>
              <a:gd name="connsiteX24" fmla="*/ 643926 w 5067131"/>
              <a:gd name="connsiteY24" fmla="*/ 1169906 h 4354879"/>
              <a:gd name="connsiteX25" fmla="*/ 886542 w 5067131"/>
              <a:gd name="connsiteY25" fmla="*/ 913793 h 4354879"/>
              <a:gd name="connsiteX26" fmla="*/ 1043988 w 5067131"/>
              <a:gd name="connsiteY26" fmla="*/ 776200 h 4354879"/>
              <a:gd name="connsiteX27" fmla="*/ 1216739 w 5067131"/>
              <a:gd name="connsiteY27" fmla="*/ 486735 h 4354879"/>
              <a:gd name="connsiteX28" fmla="*/ 1327127 w 5067131"/>
              <a:gd name="connsiteY28" fmla="*/ 276264 h 4354879"/>
              <a:gd name="connsiteX29" fmla="*/ 1342251 w 5067131"/>
              <a:gd name="connsiteY29" fmla="*/ 103423 h 4354879"/>
              <a:gd name="connsiteX30" fmla="*/ 1443810 w 5067131"/>
              <a:gd name="connsiteY30" fmla="*/ 36750 h 4354879"/>
              <a:gd name="connsiteX31" fmla="*/ 1454355 w 5067131"/>
              <a:gd name="connsiteY31" fmla="*/ 691873 h 4354879"/>
              <a:gd name="connsiteX32" fmla="*/ 1642080 w 5067131"/>
              <a:gd name="connsiteY32" fmla="*/ 631317 h 4354879"/>
              <a:gd name="connsiteX33" fmla="*/ 1963028 w 5067131"/>
              <a:gd name="connsiteY33" fmla="*/ 504148 h 4354879"/>
              <a:gd name="connsiteX34" fmla="*/ 2072029 w 5067131"/>
              <a:gd name="connsiteY34" fmla="*/ 467815 h 4354879"/>
              <a:gd name="connsiteX35" fmla="*/ 2750260 w 5067131"/>
              <a:gd name="connsiteY35" fmla="*/ 492037 h 4354879"/>
              <a:gd name="connsiteX36" fmla="*/ 2944040 w 5067131"/>
              <a:gd name="connsiteY36" fmla="*/ 504148 h 4354879"/>
              <a:gd name="connsiteX37" fmla="*/ 3034874 w 5067131"/>
              <a:gd name="connsiteY37" fmla="*/ 528371 h 4354879"/>
              <a:gd name="connsiteX38" fmla="*/ 3319489 w 5067131"/>
              <a:gd name="connsiteY38" fmla="*/ 558649 h 4354879"/>
              <a:gd name="connsiteX39" fmla="*/ 3440601 w 5067131"/>
              <a:gd name="connsiteY39" fmla="*/ 576816 h 4354879"/>
              <a:gd name="connsiteX40" fmla="*/ 3779717 w 5067131"/>
              <a:gd name="connsiteY40" fmla="*/ 685817 h 4354879"/>
              <a:gd name="connsiteX41" fmla="*/ 3864495 w 5067131"/>
              <a:gd name="connsiteY41" fmla="*/ 722151 h 4354879"/>
              <a:gd name="connsiteX42" fmla="*/ 4130943 w 5067131"/>
              <a:gd name="connsiteY42" fmla="*/ 897764 h 4354879"/>
              <a:gd name="connsiteX43" fmla="*/ 4464003 w 5067131"/>
              <a:gd name="connsiteY43" fmla="*/ 1133934 h 4354879"/>
              <a:gd name="connsiteX44" fmla="*/ 4566948 w 5067131"/>
              <a:gd name="connsiteY44" fmla="*/ 1261102 h 4354879"/>
              <a:gd name="connsiteX45" fmla="*/ 4615393 w 5067131"/>
              <a:gd name="connsiteY45" fmla="*/ 1364048 h 4354879"/>
              <a:gd name="connsiteX46" fmla="*/ 4815229 w 5067131"/>
              <a:gd name="connsiteY46" fmla="*/ 1660773 h 4354879"/>
              <a:gd name="connsiteX47" fmla="*/ 4857619 w 5067131"/>
              <a:gd name="connsiteY47" fmla="*/ 1739497 h 4354879"/>
              <a:gd name="connsiteX48" fmla="*/ 4936342 w 5067131"/>
              <a:gd name="connsiteY48" fmla="*/ 2060445 h 4354879"/>
              <a:gd name="connsiteX49" fmla="*/ 4948453 w 5067131"/>
              <a:gd name="connsiteY49" fmla="*/ 2163391 h 4354879"/>
              <a:gd name="connsiteX50" fmla="*/ 5015065 w 5067131"/>
              <a:gd name="connsiteY50" fmla="*/ 2423783 h 4354879"/>
              <a:gd name="connsiteX51" fmla="*/ 5063510 w 5067131"/>
              <a:gd name="connsiteY51" fmla="*/ 2653897 h 4354879"/>
              <a:gd name="connsiteX52" fmla="*/ 5039288 w 5067131"/>
              <a:gd name="connsiteY52" fmla="*/ 3005123 h 4354879"/>
              <a:gd name="connsiteX53" fmla="*/ 5002954 w 5067131"/>
              <a:gd name="connsiteY53" fmla="*/ 3089902 h 4354879"/>
              <a:gd name="connsiteX54" fmla="*/ 4809174 w 5067131"/>
              <a:gd name="connsiteY54" fmla="*/ 3380572 h 4354879"/>
              <a:gd name="connsiteX55" fmla="*/ 4706228 w 5067131"/>
              <a:gd name="connsiteY55" fmla="*/ 3519852 h 4354879"/>
              <a:gd name="connsiteX56" fmla="*/ 4488225 w 5067131"/>
              <a:gd name="connsiteY56" fmla="*/ 3628853 h 4354879"/>
              <a:gd name="connsiteX57" fmla="*/ 4246000 w 5067131"/>
              <a:gd name="connsiteY57" fmla="*/ 3756021 h 4354879"/>
              <a:gd name="connsiteX58" fmla="*/ 3943219 w 5067131"/>
              <a:gd name="connsiteY58" fmla="*/ 3889245 h 4354879"/>
              <a:gd name="connsiteX59" fmla="*/ 3646493 w 5067131"/>
              <a:gd name="connsiteY59" fmla="*/ 3925579 h 4354879"/>
              <a:gd name="connsiteX60" fmla="*/ 3537491 w 5067131"/>
              <a:gd name="connsiteY60" fmla="*/ 3937690 h 4354879"/>
              <a:gd name="connsiteX61" fmla="*/ 2913762 w 5067131"/>
              <a:gd name="connsiteY61" fmla="*/ 3919523 h 4354879"/>
              <a:gd name="connsiteX62" fmla="*/ 2411144 w 5067131"/>
              <a:gd name="connsiteY62" fmla="*/ 3865022 h 4354879"/>
              <a:gd name="connsiteX63" fmla="*/ 2332421 w 5067131"/>
              <a:gd name="connsiteY63" fmla="*/ 3846856 h 4354879"/>
              <a:gd name="connsiteX64" fmla="*/ 2824463 w 5067131"/>
              <a:gd name="connsiteY64" fmla="*/ 3526961 h 4354879"/>
              <a:gd name="connsiteX65" fmla="*/ 2446214 w 5067131"/>
              <a:gd name="connsiteY65" fmla="*/ 3391991 h 4354879"/>
              <a:gd name="connsiteX66" fmla="*/ 1870145 w 5067131"/>
              <a:gd name="connsiteY66" fmla="*/ 3391961 h 4354879"/>
              <a:gd name="connsiteX67" fmla="*/ 1225898 w 5067131"/>
              <a:gd name="connsiteY67" fmla="*/ 3296306 h 4354879"/>
              <a:gd name="connsiteX68" fmla="*/ 939627 w 5067131"/>
              <a:gd name="connsiteY68" fmla="*/ 4028524 h 4354879"/>
              <a:gd name="connsiteX69" fmla="*/ 903293 w 5067131"/>
              <a:gd name="connsiteY69" fmla="*/ 4058803 h 4354879"/>
              <a:gd name="connsiteX70" fmla="*/ 873015 w 5067131"/>
              <a:gd name="connsiteY70" fmla="*/ 4089081 h 4354879"/>
              <a:gd name="connsiteX71" fmla="*/ 800347 w 5067131"/>
              <a:gd name="connsiteY71" fmla="*/ 4137526 h 4354879"/>
              <a:gd name="connsiteX72" fmla="*/ 636845 w 5067131"/>
              <a:gd name="connsiteY72" fmla="*/ 4216249 h 4354879"/>
              <a:gd name="connsiteX73" fmla="*/ 485454 w 5067131"/>
              <a:gd name="connsiteY73" fmla="*/ 4258638 h 4354879"/>
              <a:gd name="connsiteX74" fmla="*/ 418842 w 5067131"/>
              <a:gd name="connsiteY74" fmla="*/ 4288917 h 4354879"/>
              <a:gd name="connsiteX75" fmla="*/ 394620 w 5067131"/>
              <a:gd name="connsiteY75" fmla="*/ 4294972 h 4354879"/>
              <a:gd name="connsiteX76" fmla="*/ 267452 w 5067131"/>
              <a:gd name="connsiteY76" fmla="*/ 4319195 h 4354879"/>
              <a:gd name="connsiteX77" fmla="*/ 146339 w 5067131"/>
              <a:gd name="connsiteY77" fmla="*/ 4331306 h 4354879"/>
              <a:gd name="connsiteX78" fmla="*/ 128172 w 5067131"/>
              <a:gd name="connsiteY78" fmla="*/ 4343417 h 4354879"/>
              <a:gd name="connsiteX79" fmla="*/ 163240 w 5067131"/>
              <a:gd name="connsiteY79" fmla="*/ 4150872 h 4354879"/>
              <a:gd name="connsiteX80" fmla="*/ 6627 w 5067131"/>
              <a:gd name="connsiteY80" fmla="*/ 4116787 h 4354879"/>
              <a:gd name="connsiteX81" fmla="*/ 61560 w 5067131"/>
              <a:gd name="connsiteY81" fmla="*/ 4028524 h 4354879"/>
              <a:gd name="connsiteX82" fmla="*/ 85783 w 5067131"/>
              <a:gd name="connsiteY82" fmla="*/ 3961913 h 4354879"/>
              <a:gd name="connsiteX83" fmla="*/ 97894 w 5067131"/>
              <a:gd name="connsiteY83" fmla="*/ 3937690 h 4354879"/>
              <a:gd name="connsiteX84" fmla="*/ 122117 w 5067131"/>
              <a:gd name="connsiteY84" fmla="*/ 3822633 h 4354879"/>
              <a:gd name="connsiteX85" fmla="*/ 150768 w 5067131"/>
              <a:gd name="connsiteY85" fmla="*/ 3058058 h 4354879"/>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55135"/>
              <a:gd name="connsiteX1" fmla="*/ 0 w 5067131"/>
              <a:gd name="connsiteY1" fmla="*/ 4066580 h 4355135"/>
              <a:gd name="connsiteX2" fmla="*/ 140284 w 5067131"/>
              <a:gd name="connsiteY2" fmla="*/ 3937690 h 4355135"/>
              <a:gd name="connsiteX3" fmla="*/ 164506 w 5067131"/>
              <a:gd name="connsiteY3" fmla="*/ 3871078 h 4355135"/>
              <a:gd name="connsiteX4" fmla="*/ 150828 w 5067131"/>
              <a:gd name="connsiteY4" fmla="*/ 3792295 h 4355135"/>
              <a:gd name="connsiteX5" fmla="*/ 140193 w 5067131"/>
              <a:gd name="connsiteY5" fmla="*/ 3624334 h 4355135"/>
              <a:gd name="connsiteX6" fmla="*/ 88614 w 5067131"/>
              <a:gd name="connsiteY6" fmla="*/ 3569863 h 4355135"/>
              <a:gd name="connsiteX7" fmla="*/ 135643 w 5067131"/>
              <a:gd name="connsiteY7" fmla="*/ 3457759 h 4355135"/>
              <a:gd name="connsiteX8" fmla="*/ 132631 w 5067131"/>
              <a:gd name="connsiteY8" fmla="*/ 3374396 h 4355135"/>
              <a:gd name="connsiteX9" fmla="*/ 138687 w 5067131"/>
              <a:gd name="connsiteY9" fmla="*/ 3262291 h 4355135"/>
              <a:gd name="connsiteX10" fmla="*/ 153780 w 5067131"/>
              <a:gd name="connsiteY10" fmla="*/ 3182123 h 4355135"/>
              <a:gd name="connsiteX11" fmla="*/ 159836 w 5067131"/>
              <a:gd name="connsiteY11" fmla="*/ 3118583 h 4355135"/>
              <a:gd name="connsiteX12" fmla="*/ 143146 w 5067131"/>
              <a:gd name="connsiteY12" fmla="*/ 2994367 h 4355135"/>
              <a:gd name="connsiteX13" fmla="*/ 138566 w 5067131"/>
              <a:gd name="connsiteY13" fmla="*/ 2773442 h 4355135"/>
              <a:gd name="connsiteX14" fmla="*/ 168874 w 5067131"/>
              <a:gd name="connsiteY14" fmla="*/ 2634103 h 4355135"/>
              <a:gd name="connsiteX15" fmla="*/ 406912 w 5067131"/>
              <a:gd name="connsiteY15" fmla="*/ 2335841 h 4355135"/>
              <a:gd name="connsiteX16" fmla="*/ 271880 w 5067131"/>
              <a:gd name="connsiteY16" fmla="*/ 2161703 h 4355135"/>
              <a:gd name="connsiteX17" fmla="*/ 218796 w 5067131"/>
              <a:gd name="connsiteY17" fmla="*/ 2051075 h 4355135"/>
              <a:gd name="connsiteX18" fmla="*/ 220272 w 5067131"/>
              <a:gd name="connsiteY18" fmla="*/ 1952588 h 4355135"/>
              <a:gd name="connsiteX19" fmla="*/ 226087 w 5067131"/>
              <a:gd name="connsiteY19" fmla="*/ 1857385 h 4355135"/>
              <a:gd name="connsiteX20" fmla="*/ 309420 w 5067131"/>
              <a:gd name="connsiteY20" fmla="*/ 1702771 h 4355135"/>
              <a:gd name="connsiteX21" fmla="*/ 350242 w 5067131"/>
              <a:gd name="connsiteY21" fmla="*/ 1652910 h 4355135"/>
              <a:gd name="connsiteX22" fmla="*/ 371241 w 5067131"/>
              <a:gd name="connsiteY22" fmla="*/ 1496910 h 4355135"/>
              <a:gd name="connsiteX23" fmla="*/ 584845 w 5067131"/>
              <a:gd name="connsiteY23" fmla="*/ 1344013 h 4355135"/>
              <a:gd name="connsiteX24" fmla="*/ 643926 w 5067131"/>
              <a:gd name="connsiteY24" fmla="*/ 1169906 h 4355135"/>
              <a:gd name="connsiteX25" fmla="*/ 886542 w 5067131"/>
              <a:gd name="connsiteY25" fmla="*/ 913793 h 4355135"/>
              <a:gd name="connsiteX26" fmla="*/ 1043988 w 5067131"/>
              <a:gd name="connsiteY26" fmla="*/ 776200 h 4355135"/>
              <a:gd name="connsiteX27" fmla="*/ 1216739 w 5067131"/>
              <a:gd name="connsiteY27" fmla="*/ 486735 h 4355135"/>
              <a:gd name="connsiteX28" fmla="*/ 1327127 w 5067131"/>
              <a:gd name="connsiteY28" fmla="*/ 276264 h 4355135"/>
              <a:gd name="connsiteX29" fmla="*/ 1342251 w 5067131"/>
              <a:gd name="connsiteY29" fmla="*/ 103423 h 4355135"/>
              <a:gd name="connsiteX30" fmla="*/ 1443810 w 5067131"/>
              <a:gd name="connsiteY30" fmla="*/ 36750 h 4355135"/>
              <a:gd name="connsiteX31" fmla="*/ 1454355 w 5067131"/>
              <a:gd name="connsiteY31" fmla="*/ 691873 h 4355135"/>
              <a:gd name="connsiteX32" fmla="*/ 1642080 w 5067131"/>
              <a:gd name="connsiteY32" fmla="*/ 631317 h 4355135"/>
              <a:gd name="connsiteX33" fmla="*/ 1963028 w 5067131"/>
              <a:gd name="connsiteY33" fmla="*/ 504148 h 4355135"/>
              <a:gd name="connsiteX34" fmla="*/ 2072029 w 5067131"/>
              <a:gd name="connsiteY34" fmla="*/ 467815 h 4355135"/>
              <a:gd name="connsiteX35" fmla="*/ 2750260 w 5067131"/>
              <a:gd name="connsiteY35" fmla="*/ 492037 h 4355135"/>
              <a:gd name="connsiteX36" fmla="*/ 2944040 w 5067131"/>
              <a:gd name="connsiteY36" fmla="*/ 504148 h 4355135"/>
              <a:gd name="connsiteX37" fmla="*/ 3034874 w 5067131"/>
              <a:gd name="connsiteY37" fmla="*/ 528371 h 4355135"/>
              <a:gd name="connsiteX38" fmla="*/ 3319489 w 5067131"/>
              <a:gd name="connsiteY38" fmla="*/ 558649 h 4355135"/>
              <a:gd name="connsiteX39" fmla="*/ 3440601 w 5067131"/>
              <a:gd name="connsiteY39" fmla="*/ 576816 h 4355135"/>
              <a:gd name="connsiteX40" fmla="*/ 3779717 w 5067131"/>
              <a:gd name="connsiteY40" fmla="*/ 685817 h 4355135"/>
              <a:gd name="connsiteX41" fmla="*/ 3864495 w 5067131"/>
              <a:gd name="connsiteY41" fmla="*/ 722151 h 4355135"/>
              <a:gd name="connsiteX42" fmla="*/ 4130943 w 5067131"/>
              <a:gd name="connsiteY42" fmla="*/ 897764 h 4355135"/>
              <a:gd name="connsiteX43" fmla="*/ 4464003 w 5067131"/>
              <a:gd name="connsiteY43" fmla="*/ 1133934 h 4355135"/>
              <a:gd name="connsiteX44" fmla="*/ 4566948 w 5067131"/>
              <a:gd name="connsiteY44" fmla="*/ 1261102 h 4355135"/>
              <a:gd name="connsiteX45" fmla="*/ 4615393 w 5067131"/>
              <a:gd name="connsiteY45" fmla="*/ 1364048 h 4355135"/>
              <a:gd name="connsiteX46" fmla="*/ 4815229 w 5067131"/>
              <a:gd name="connsiteY46" fmla="*/ 1660773 h 4355135"/>
              <a:gd name="connsiteX47" fmla="*/ 4857619 w 5067131"/>
              <a:gd name="connsiteY47" fmla="*/ 1739497 h 4355135"/>
              <a:gd name="connsiteX48" fmla="*/ 4936342 w 5067131"/>
              <a:gd name="connsiteY48" fmla="*/ 2060445 h 4355135"/>
              <a:gd name="connsiteX49" fmla="*/ 4948453 w 5067131"/>
              <a:gd name="connsiteY49" fmla="*/ 2163391 h 4355135"/>
              <a:gd name="connsiteX50" fmla="*/ 5015065 w 5067131"/>
              <a:gd name="connsiteY50" fmla="*/ 2423783 h 4355135"/>
              <a:gd name="connsiteX51" fmla="*/ 5063510 w 5067131"/>
              <a:gd name="connsiteY51" fmla="*/ 2653897 h 4355135"/>
              <a:gd name="connsiteX52" fmla="*/ 5039288 w 5067131"/>
              <a:gd name="connsiteY52" fmla="*/ 3005123 h 4355135"/>
              <a:gd name="connsiteX53" fmla="*/ 5002954 w 5067131"/>
              <a:gd name="connsiteY53" fmla="*/ 3089902 h 4355135"/>
              <a:gd name="connsiteX54" fmla="*/ 4809174 w 5067131"/>
              <a:gd name="connsiteY54" fmla="*/ 3380572 h 4355135"/>
              <a:gd name="connsiteX55" fmla="*/ 4706228 w 5067131"/>
              <a:gd name="connsiteY55" fmla="*/ 3519852 h 4355135"/>
              <a:gd name="connsiteX56" fmla="*/ 4488225 w 5067131"/>
              <a:gd name="connsiteY56" fmla="*/ 3628853 h 4355135"/>
              <a:gd name="connsiteX57" fmla="*/ 4246000 w 5067131"/>
              <a:gd name="connsiteY57" fmla="*/ 3756021 h 4355135"/>
              <a:gd name="connsiteX58" fmla="*/ 3943219 w 5067131"/>
              <a:gd name="connsiteY58" fmla="*/ 3889245 h 4355135"/>
              <a:gd name="connsiteX59" fmla="*/ 3646493 w 5067131"/>
              <a:gd name="connsiteY59" fmla="*/ 3925579 h 4355135"/>
              <a:gd name="connsiteX60" fmla="*/ 3537491 w 5067131"/>
              <a:gd name="connsiteY60" fmla="*/ 3937690 h 4355135"/>
              <a:gd name="connsiteX61" fmla="*/ 2913762 w 5067131"/>
              <a:gd name="connsiteY61" fmla="*/ 3919523 h 4355135"/>
              <a:gd name="connsiteX62" fmla="*/ 2411144 w 5067131"/>
              <a:gd name="connsiteY62" fmla="*/ 3865022 h 4355135"/>
              <a:gd name="connsiteX63" fmla="*/ 2332421 w 5067131"/>
              <a:gd name="connsiteY63" fmla="*/ 3846856 h 4355135"/>
              <a:gd name="connsiteX64" fmla="*/ 2824463 w 5067131"/>
              <a:gd name="connsiteY64" fmla="*/ 3526961 h 4355135"/>
              <a:gd name="connsiteX65" fmla="*/ 2446214 w 5067131"/>
              <a:gd name="connsiteY65" fmla="*/ 3391991 h 4355135"/>
              <a:gd name="connsiteX66" fmla="*/ 1870145 w 5067131"/>
              <a:gd name="connsiteY66" fmla="*/ 3391961 h 4355135"/>
              <a:gd name="connsiteX67" fmla="*/ 1225898 w 5067131"/>
              <a:gd name="connsiteY67" fmla="*/ 3296306 h 4355135"/>
              <a:gd name="connsiteX68" fmla="*/ 939627 w 5067131"/>
              <a:gd name="connsiteY68" fmla="*/ 4028524 h 4355135"/>
              <a:gd name="connsiteX69" fmla="*/ 903293 w 5067131"/>
              <a:gd name="connsiteY69" fmla="*/ 4058803 h 4355135"/>
              <a:gd name="connsiteX70" fmla="*/ 873015 w 5067131"/>
              <a:gd name="connsiteY70" fmla="*/ 4089081 h 4355135"/>
              <a:gd name="connsiteX71" fmla="*/ 800347 w 5067131"/>
              <a:gd name="connsiteY71" fmla="*/ 4137526 h 4355135"/>
              <a:gd name="connsiteX72" fmla="*/ 636845 w 5067131"/>
              <a:gd name="connsiteY72" fmla="*/ 4216249 h 4355135"/>
              <a:gd name="connsiteX73" fmla="*/ 485454 w 5067131"/>
              <a:gd name="connsiteY73" fmla="*/ 4258638 h 4355135"/>
              <a:gd name="connsiteX74" fmla="*/ 418842 w 5067131"/>
              <a:gd name="connsiteY74" fmla="*/ 4288917 h 4355135"/>
              <a:gd name="connsiteX75" fmla="*/ 394620 w 5067131"/>
              <a:gd name="connsiteY75" fmla="*/ 4294972 h 4355135"/>
              <a:gd name="connsiteX76" fmla="*/ 267452 w 5067131"/>
              <a:gd name="connsiteY76" fmla="*/ 4319195 h 4355135"/>
              <a:gd name="connsiteX77" fmla="*/ 146339 w 5067131"/>
              <a:gd name="connsiteY77" fmla="*/ 4331306 h 4355135"/>
              <a:gd name="connsiteX78" fmla="*/ 128172 w 5067131"/>
              <a:gd name="connsiteY78" fmla="*/ 4343417 h 4355135"/>
              <a:gd name="connsiteX79" fmla="*/ 92630 w 5067131"/>
              <a:gd name="connsiteY79" fmla="*/ 4147342 h 4355135"/>
              <a:gd name="connsiteX80" fmla="*/ 6627 w 5067131"/>
              <a:gd name="connsiteY80" fmla="*/ 4116787 h 4355135"/>
              <a:gd name="connsiteX81" fmla="*/ 61560 w 5067131"/>
              <a:gd name="connsiteY81" fmla="*/ 4028524 h 4355135"/>
              <a:gd name="connsiteX82" fmla="*/ 85783 w 5067131"/>
              <a:gd name="connsiteY82" fmla="*/ 3961913 h 4355135"/>
              <a:gd name="connsiteX83" fmla="*/ 97894 w 5067131"/>
              <a:gd name="connsiteY83" fmla="*/ 3937690 h 4355135"/>
              <a:gd name="connsiteX84" fmla="*/ 122117 w 5067131"/>
              <a:gd name="connsiteY84" fmla="*/ 3822633 h 4355135"/>
              <a:gd name="connsiteX85" fmla="*/ 150768 w 5067131"/>
              <a:gd name="connsiteY85" fmla="*/ 3058058 h 4355135"/>
              <a:gd name="connsiteX0" fmla="*/ 73672 w 5067131"/>
              <a:gd name="connsiteY0" fmla="*/ 4070914 h 4331366"/>
              <a:gd name="connsiteX1" fmla="*/ 0 w 5067131"/>
              <a:gd name="connsiteY1" fmla="*/ 4066580 h 4331366"/>
              <a:gd name="connsiteX2" fmla="*/ 140284 w 5067131"/>
              <a:gd name="connsiteY2" fmla="*/ 3937690 h 4331366"/>
              <a:gd name="connsiteX3" fmla="*/ 164506 w 5067131"/>
              <a:gd name="connsiteY3" fmla="*/ 3871078 h 4331366"/>
              <a:gd name="connsiteX4" fmla="*/ 150828 w 5067131"/>
              <a:gd name="connsiteY4" fmla="*/ 3792295 h 4331366"/>
              <a:gd name="connsiteX5" fmla="*/ 140193 w 5067131"/>
              <a:gd name="connsiteY5" fmla="*/ 3624334 h 4331366"/>
              <a:gd name="connsiteX6" fmla="*/ 88614 w 5067131"/>
              <a:gd name="connsiteY6" fmla="*/ 3569863 h 4331366"/>
              <a:gd name="connsiteX7" fmla="*/ 135643 w 5067131"/>
              <a:gd name="connsiteY7" fmla="*/ 3457759 h 4331366"/>
              <a:gd name="connsiteX8" fmla="*/ 132631 w 5067131"/>
              <a:gd name="connsiteY8" fmla="*/ 3374396 h 4331366"/>
              <a:gd name="connsiteX9" fmla="*/ 138687 w 5067131"/>
              <a:gd name="connsiteY9" fmla="*/ 3262291 h 4331366"/>
              <a:gd name="connsiteX10" fmla="*/ 153780 w 5067131"/>
              <a:gd name="connsiteY10" fmla="*/ 3182123 h 4331366"/>
              <a:gd name="connsiteX11" fmla="*/ 159836 w 5067131"/>
              <a:gd name="connsiteY11" fmla="*/ 3118583 h 4331366"/>
              <a:gd name="connsiteX12" fmla="*/ 143146 w 5067131"/>
              <a:gd name="connsiteY12" fmla="*/ 2994367 h 4331366"/>
              <a:gd name="connsiteX13" fmla="*/ 138566 w 5067131"/>
              <a:gd name="connsiteY13" fmla="*/ 2773442 h 4331366"/>
              <a:gd name="connsiteX14" fmla="*/ 168874 w 5067131"/>
              <a:gd name="connsiteY14" fmla="*/ 2634103 h 4331366"/>
              <a:gd name="connsiteX15" fmla="*/ 406912 w 5067131"/>
              <a:gd name="connsiteY15" fmla="*/ 2335841 h 4331366"/>
              <a:gd name="connsiteX16" fmla="*/ 271880 w 5067131"/>
              <a:gd name="connsiteY16" fmla="*/ 2161703 h 4331366"/>
              <a:gd name="connsiteX17" fmla="*/ 218796 w 5067131"/>
              <a:gd name="connsiteY17" fmla="*/ 2051075 h 4331366"/>
              <a:gd name="connsiteX18" fmla="*/ 220272 w 5067131"/>
              <a:gd name="connsiteY18" fmla="*/ 1952588 h 4331366"/>
              <a:gd name="connsiteX19" fmla="*/ 226087 w 5067131"/>
              <a:gd name="connsiteY19" fmla="*/ 1857385 h 4331366"/>
              <a:gd name="connsiteX20" fmla="*/ 309420 w 5067131"/>
              <a:gd name="connsiteY20" fmla="*/ 1702771 h 4331366"/>
              <a:gd name="connsiteX21" fmla="*/ 350242 w 5067131"/>
              <a:gd name="connsiteY21" fmla="*/ 1652910 h 4331366"/>
              <a:gd name="connsiteX22" fmla="*/ 371241 w 5067131"/>
              <a:gd name="connsiteY22" fmla="*/ 1496910 h 4331366"/>
              <a:gd name="connsiteX23" fmla="*/ 584845 w 5067131"/>
              <a:gd name="connsiteY23" fmla="*/ 1344013 h 4331366"/>
              <a:gd name="connsiteX24" fmla="*/ 643926 w 5067131"/>
              <a:gd name="connsiteY24" fmla="*/ 1169906 h 4331366"/>
              <a:gd name="connsiteX25" fmla="*/ 886542 w 5067131"/>
              <a:gd name="connsiteY25" fmla="*/ 913793 h 4331366"/>
              <a:gd name="connsiteX26" fmla="*/ 1043988 w 5067131"/>
              <a:gd name="connsiteY26" fmla="*/ 776200 h 4331366"/>
              <a:gd name="connsiteX27" fmla="*/ 1216739 w 5067131"/>
              <a:gd name="connsiteY27" fmla="*/ 486735 h 4331366"/>
              <a:gd name="connsiteX28" fmla="*/ 1327127 w 5067131"/>
              <a:gd name="connsiteY28" fmla="*/ 276264 h 4331366"/>
              <a:gd name="connsiteX29" fmla="*/ 1342251 w 5067131"/>
              <a:gd name="connsiteY29" fmla="*/ 103423 h 4331366"/>
              <a:gd name="connsiteX30" fmla="*/ 1443810 w 5067131"/>
              <a:gd name="connsiteY30" fmla="*/ 36750 h 4331366"/>
              <a:gd name="connsiteX31" fmla="*/ 1454355 w 5067131"/>
              <a:gd name="connsiteY31" fmla="*/ 691873 h 4331366"/>
              <a:gd name="connsiteX32" fmla="*/ 1642080 w 5067131"/>
              <a:gd name="connsiteY32" fmla="*/ 631317 h 4331366"/>
              <a:gd name="connsiteX33" fmla="*/ 1963028 w 5067131"/>
              <a:gd name="connsiteY33" fmla="*/ 504148 h 4331366"/>
              <a:gd name="connsiteX34" fmla="*/ 2072029 w 5067131"/>
              <a:gd name="connsiteY34" fmla="*/ 467815 h 4331366"/>
              <a:gd name="connsiteX35" fmla="*/ 2750260 w 5067131"/>
              <a:gd name="connsiteY35" fmla="*/ 492037 h 4331366"/>
              <a:gd name="connsiteX36" fmla="*/ 2944040 w 5067131"/>
              <a:gd name="connsiteY36" fmla="*/ 504148 h 4331366"/>
              <a:gd name="connsiteX37" fmla="*/ 3034874 w 5067131"/>
              <a:gd name="connsiteY37" fmla="*/ 528371 h 4331366"/>
              <a:gd name="connsiteX38" fmla="*/ 3319489 w 5067131"/>
              <a:gd name="connsiteY38" fmla="*/ 558649 h 4331366"/>
              <a:gd name="connsiteX39" fmla="*/ 3440601 w 5067131"/>
              <a:gd name="connsiteY39" fmla="*/ 576816 h 4331366"/>
              <a:gd name="connsiteX40" fmla="*/ 3779717 w 5067131"/>
              <a:gd name="connsiteY40" fmla="*/ 685817 h 4331366"/>
              <a:gd name="connsiteX41" fmla="*/ 3864495 w 5067131"/>
              <a:gd name="connsiteY41" fmla="*/ 722151 h 4331366"/>
              <a:gd name="connsiteX42" fmla="*/ 4130943 w 5067131"/>
              <a:gd name="connsiteY42" fmla="*/ 897764 h 4331366"/>
              <a:gd name="connsiteX43" fmla="*/ 4464003 w 5067131"/>
              <a:gd name="connsiteY43" fmla="*/ 1133934 h 4331366"/>
              <a:gd name="connsiteX44" fmla="*/ 4566948 w 5067131"/>
              <a:gd name="connsiteY44" fmla="*/ 1261102 h 4331366"/>
              <a:gd name="connsiteX45" fmla="*/ 4615393 w 5067131"/>
              <a:gd name="connsiteY45" fmla="*/ 1364048 h 4331366"/>
              <a:gd name="connsiteX46" fmla="*/ 4815229 w 5067131"/>
              <a:gd name="connsiteY46" fmla="*/ 1660773 h 4331366"/>
              <a:gd name="connsiteX47" fmla="*/ 4857619 w 5067131"/>
              <a:gd name="connsiteY47" fmla="*/ 1739497 h 4331366"/>
              <a:gd name="connsiteX48" fmla="*/ 4936342 w 5067131"/>
              <a:gd name="connsiteY48" fmla="*/ 2060445 h 4331366"/>
              <a:gd name="connsiteX49" fmla="*/ 4948453 w 5067131"/>
              <a:gd name="connsiteY49" fmla="*/ 2163391 h 4331366"/>
              <a:gd name="connsiteX50" fmla="*/ 5015065 w 5067131"/>
              <a:gd name="connsiteY50" fmla="*/ 2423783 h 4331366"/>
              <a:gd name="connsiteX51" fmla="*/ 5063510 w 5067131"/>
              <a:gd name="connsiteY51" fmla="*/ 2653897 h 4331366"/>
              <a:gd name="connsiteX52" fmla="*/ 5039288 w 5067131"/>
              <a:gd name="connsiteY52" fmla="*/ 3005123 h 4331366"/>
              <a:gd name="connsiteX53" fmla="*/ 5002954 w 5067131"/>
              <a:gd name="connsiteY53" fmla="*/ 3089902 h 4331366"/>
              <a:gd name="connsiteX54" fmla="*/ 4809174 w 5067131"/>
              <a:gd name="connsiteY54" fmla="*/ 3380572 h 4331366"/>
              <a:gd name="connsiteX55" fmla="*/ 4706228 w 5067131"/>
              <a:gd name="connsiteY55" fmla="*/ 3519852 h 4331366"/>
              <a:gd name="connsiteX56" fmla="*/ 4488225 w 5067131"/>
              <a:gd name="connsiteY56" fmla="*/ 3628853 h 4331366"/>
              <a:gd name="connsiteX57" fmla="*/ 4246000 w 5067131"/>
              <a:gd name="connsiteY57" fmla="*/ 3756021 h 4331366"/>
              <a:gd name="connsiteX58" fmla="*/ 3943219 w 5067131"/>
              <a:gd name="connsiteY58" fmla="*/ 3889245 h 4331366"/>
              <a:gd name="connsiteX59" fmla="*/ 3646493 w 5067131"/>
              <a:gd name="connsiteY59" fmla="*/ 3925579 h 4331366"/>
              <a:gd name="connsiteX60" fmla="*/ 3537491 w 5067131"/>
              <a:gd name="connsiteY60" fmla="*/ 3937690 h 4331366"/>
              <a:gd name="connsiteX61" fmla="*/ 2913762 w 5067131"/>
              <a:gd name="connsiteY61" fmla="*/ 3919523 h 4331366"/>
              <a:gd name="connsiteX62" fmla="*/ 2411144 w 5067131"/>
              <a:gd name="connsiteY62" fmla="*/ 3865022 h 4331366"/>
              <a:gd name="connsiteX63" fmla="*/ 2332421 w 5067131"/>
              <a:gd name="connsiteY63" fmla="*/ 3846856 h 4331366"/>
              <a:gd name="connsiteX64" fmla="*/ 2824463 w 5067131"/>
              <a:gd name="connsiteY64" fmla="*/ 3526961 h 4331366"/>
              <a:gd name="connsiteX65" fmla="*/ 2446214 w 5067131"/>
              <a:gd name="connsiteY65" fmla="*/ 3391991 h 4331366"/>
              <a:gd name="connsiteX66" fmla="*/ 1870145 w 5067131"/>
              <a:gd name="connsiteY66" fmla="*/ 3391961 h 4331366"/>
              <a:gd name="connsiteX67" fmla="*/ 1225898 w 5067131"/>
              <a:gd name="connsiteY67" fmla="*/ 3296306 h 4331366"/>
              <a:gd name="connsiteX68" fmla="*/ 939627 w 5067131"/>
              <a:gd name="connsiteY68" fmla="*/ 4028524 h 4331366"/>
              <a:gd name="connsiteX69" fmla="*/ 903293 w 5067131"/>
              <a:gd name="connsiteY69" fmla="*/ 4058803 h 4331366"/>
              <a:gd name="connsiteX70" fmla="*/ 873015 w 5067131"/>
              <a:gd name="connsiteY70" fmla="*/ 4089081 h 4331366"/>
              <a:gd name="connsiteX71" fmla="*/ 800347 w 5067131"/>
              <a:gd name="connsiteY71" fmla="*/ 4137526 h 4331366"/>
              <a:gd name="connsiteX72" fmla="*/ 636845 w 5067131"/>
              <a:gd name="connsiteY72" fmla="*/ 4216249 h 4331366"/>
              <a:gd name="connsiteX73" fmla="*/ 485454 w 5067131"/>
              <a:gd name="connsiteY73" fmla="*/ 4258638 h 4331366"/>
              <a:gd name="connsiteX74" fmla="*/ 418842 w 5067131"/>
              <a:gd name="connsiteY74" fmla="*/ 4288917 h 4331366"/>
              <a:gd name="connsiteX75" fmla="*/ 394620 w 5067131"/>
              <a:gd name="connsiteY75" fmla="*/ 4294972 h 4331366"/>
              <a:gd name="connsiteX76" fmla="*/ 267452 w 5067131"/>
              <a:gd name="connsiteY76" fmla="*/ 4319195 h 4331366"/>
              <a:gd name="connsiteX77" fmla="*/ 146339 w 5067131"/>
              <a:gd name="connsiteY77" fmla="*/ 4331306 h 4331366"/>
              <a:gd name="connsiteX78" fmla="*/ 248209 w 5067131"/>
              <a:gd name="connsiteY78" fmla="*/ 4106874 h 4331366"/>
              <a:gd name="connsiteX79" fmla="*/ 92630 w 5067131"/>
              <a:gd name="connsiteY79" fmla="*/ 4147342 h 4331366"/>
              <a:gd name="connsiteX80" fmla="*/ 6627 w 5067131"/>
              <a:gd name="connsiteY80" fmla="*/ 4116787 h 4331366"/>
              <a:gd name="connsiteX81" fmla="*/ 61560 w 5067131"/>
              <a:gd name="connsiteY81" fmla="*/ 4028524 h 4331366"/>
              <a:gd name="connsiteX82" fmla="*/ 85783 w 5067131"/>
              <a:gd name="connsiteY82" fmla="*/ 3961913 h 4331366"/>
              <a:gd name="connsiteX83" fmla="*/ 97894 w 5067131"/>
              <a:gd name="connsiteY83" fmla="*/ 3937690 h 4331366"/>
              <a:gd name="connsiteX84" fmla="*/ 122117 w 5067131"/>
              <a:gd name="connsiteY84" fmla="*/ 3822633 h 4331366"/>
              <a:gd name="connsiteX85" fmla="*/ 150768 w 5067131"/>
              <a:gd name="connsiteY85" fmla="*/ 3058058 h 4331366"/>
              <a:gd name="connsiteX0" fmla="*/ 73672 w 5067131"/>
              <a:gd name="connsiteY0" fmla="*/ 4070914 h 4319756"/>
              <a:gd name="connsiteX1" fmla="*/ 0 w 5067131"/>
              <a:gd name="connsiteY1" fmla="*/ 4066580 h 4319756"/>
              <a:gd name="connsiteX2" fmla="*/ 140284 w 5067131"/>
              <a:gd name="connsiteY2" fmla="*/ 3937690 h 4319756"/>
              <a:gd name="connsiteX3" fmla="*/ 164506 w 5067131"/>
              <a:gd name="connsiteY3" fmla="*/ 3871078 h 4319756"/>
              <a:gd name="connsiteX4" fmla="*/ 150828 w 5067131"/>
              <a:gd name="connsiteY4" fmla="*/ 3792295 h 4319756"/>
              <a:gd name="connsiteX5" fmla="*/ 140193 w 5067131"/>
              <a:gd name="connsiteY5" fmla="*/ 3624334 h 4319756"/>
              <a:gd name="connsiteX6" fmla="*/ 88614 w 5067131"/>
              <a:gd name="connsiteY6" fmla="*/ 3569863 h 4319756"/>
              <a:gd name="connsiteX7" fmla="*/ 135643 w 5067131"/>
              <a:gd name="connsiteY7" fmla="*/ 3457759 h 4319756"/>
              <a:gd name="connsiteX8" fmla="*/ 132631 w 5067131"/>
              <a:gd name="connsiteY8" fmla="*/ 3374396 h 4319756"/>
              <a:gd name="connsiteX9" fmla="*/ 138687 w 5067131"/>
              <a:gd name="connsiteY9" fmla="*/ 3262291 h 4319756"/>
              <a:gd name="connsiteX10" fmla="*/ 153780 w 5067131"/>
              <a:gd name="connsiteY10" fmla="*/ 3182123 h 4319756"/>
              <a:gd name="connsiteX11" fmla="*/ 159836 w 5067131"/>
              <a:gd name="connsiteY11" fmla="*/ 3118583 h 4319756"/>
              <a:gd name="connsiteX12" fmla="*/ 143146 w 5067131"/>
              <a:gd name="connsiteY12" fmla="*/ 2994367 h 4319756"/>
              <a:gd name="connsiteX13" fmla="*/ 138566 w 5067131"/>
              <a:gd name="connsiteY13" fmla="*/ 2773442 h 4319756"/>
              <a:gd name="connsiteX14" fmla="*/ 168874 w 5067131"/>
              <a:gd name="connsiteY14" fmla="*/ 2634103 h 4319756"/>
              <a:gd name="connsiteX15" fmla="*/ 406912 w 5067131"/>
              <a:gd name="connsiteY15" fmla="*/ 2335841 h 4319756"/>
              <a:gd name="connsiteX16" fmla="*/ 271880 w 5067131"/>
              <a:gd name="connsiteY16" fmla="*/ 2161703 h 4319756"/>
              <a:gd name="connsiteX17" fmla="*/ 218796 w 5067131"/>
              <a:gd name="connsiteY17" fmla="*/ 2051075 h 4319756"/>
              <a:gd name="connsiteX18" fmla="*/ 220272 w 5067131"/>
              <a:gd name="connsiteY18" fmla="*/ 1952588 h 4319756"/>
              <a:gd name="connsiteX19" fmla="*/ 226087 w 5067131"/>
              <a:gd name="connsiteY19" fmla="*/ 1857385 h 4319756"/>
              <a:gd name="connsiteX20" fmla="*/ 309420 w 5067131"/>
              <a:gd name="connsiteY20" fmla="*/ 1702771 h 4319756"/>
              <a:gd name="connsiteX21" fmla="*/ 350242 w 5067131"/>
              <a:gd name="connsiteY21" fmla="*/ 1652910 h 4319756"/>
              <a:gd name="connsiteX22" fmla="*/ 371241 w 5067131"/>
              <a:gd name="connsiteY22" fmla="*/ 1496910 h 4319756"/>
              <a:gd name="connsiteX23" fmla="*/ 584845 w 5067131"/>
              <a:gd name="connsiteY23" fmla="*/ 1344013 h 4319756"/>
              <a:gd name="connsiteX24" fmla="*/ 643926 w 5067131"/>
              <a:gd name="connsiteY24" fmla="*/ 1169906 h 4319756"/>
              <a:gd name="connsiteX25" fmla="*/ 886542 w 5067131"/>
              <a:gd name="connsiteY25" fmla="*/ 913793 h 4319756"/>
              <a:gd name="connsiteX26" fmla="*/ 1043988 w 5067131"/>
              <a:gd name="connsiteY26" fmla="*/ 776200 h 4319756"/>
              <a:gd name="connsiteX27" fmla="*/ 1216739 w 5067131"/>
              <a:gd name="connsiteY27" fmla="*/ 486735 h 4319756"/>
              <a:gd name="connsiteX28" fmla="*/ 1327127 w 5067131"/>
              <a:gd name="connsiteY28" fmla="*/ 276264 h 4319756"/>
              <a:gd name="connsiteX29" fmla="*/ 1342251 w 5067131"/>
              <a:gd name="connsiteY29" fmla="*/ 103423 h 4319756"/>
              <a:gd name="connsiteX30" fmla="*/ 1443810 w 5067131"/>
              <a:gd name="connsiteY30" fmla="*/ 36750 h 4319756"/>
              <a:gd name="connsiteX31" fmla="*/ 1454355 w 5067131"/>
              <a:gd name="connsiteY31" fmla="*/ 691873 h 4319756"/>
              <a:gd name="connsiteX32" fmla="*/ 1642080 w 5067131"/>
              <a:gd name="connsiteY32" fmla="*/ 631317 h 4319756"/>
              <a:gd name="connsiteX33" fmla="*/ 1963028 w 5067131"/>
              <a:gd name="connsiteY33" fmla="*/ 504148 h 4319756"/>
              <a:gd name="connsiteX34" fmla="*/ 2072029 w 5067131"/>
              <a:gd name="connsiteY34" fmla="*/ 467815 h 4319756"/>
              <a:gd name="connsiteX35" fmla="*/ 2750260 w 5067131"/>
              <a:gd name="connsiteY35" fmla="*/ 492037 h 4319756"/>
              <a:gd name="connsiteX36" fmla="*/ 2944040 w 5067131"/>
              <a:gd name="connsiteY36" fmla="*/ 504148 h 4319756"/>
              <a:gd name="connsiteX37" fmla="*/ 3034874 w 5067131"/>
              <a:gd name="connsiteY37" fmla="*/ 528371 h 4319756"/>
              <a:gd name="connsiteX38" fmla="*/ 3319489 w 5067131"/>
              <a:gd name="connsiteY38" fmla="*/ 558649 h 4319756"/>
              <a:gd name="connsiteX39" fmla="*/ 3440601 w 5067131"/>
              <a:gd name="connsiteY39" fmla="*/ 576816 h 4319756"/>
              <a:gd name="connsiteX40" fmla="*/ 3779717 w 5067131"/>
              <a:gd name="connsiteY40" fmla="*/ 685817 h 4319756"/>
              <a:gd name="connsiteX41" fmla="*/ 3864495 w 5067131"/>
              <a:gd name="connsiteY41" fmla="*/ 722151 h 4319756"/>
              <a:gd name="connsiteX42" fmla="*/ 4130943 w 5067131"/>
              <a:gd name="connsiteY42" fmla="*/ 897764 h 4319756"/>
              <a:gd name="connsiteX43" fmla="*/ 4464003 w 5067131"/>
              <a:gd name="connsiteY43" fmla="*/ 1133934 h 4319756"/>
              <a:gd name="connsiteX44" fmla="*/ 4566948 w 5067131"/>
              <a:gd name="connsiteY44" fmla="*/ 1261102 h 4319756"/>
              <a:gd name="connsiteX45" fmla="*/ 4615393 w 5067131"/>
              <a:gd name="connsiteY45" fmla="*/ 1364048 h 4319756"/>
              <a:gd name="connsiteX46" fmla="*/ 4815229 w 5067131"/>
              <a:gd name="connsiteY46" fmla="*/ 1660773 h 4319756"/>
              <a:gd name="connsiteX47" fmla="*/ 4857619 w 5067131"/>
              <a:gd name="connsiteY47" fmla="*/ 1739497 h 4319756"/>
              <a:gd name="connsiteX48" fmla="*/ 4936342 w 5067131"/>
              <a:gd name="connsiteY48" fmla="*/ 2060445 h 4319756"/>
              <a:gd name="connsiteX49" fmla="*/ 4948453 w 5067131"/>
              <a:gd name="connsiteY49" fmla="*/ 2163391 h 4319756"/>
              <a:gd name="connsiteX50" fmla="*/ 5015065 w 5067131"/>
              <a:gd name="connsiteY50" fmla="*/ 2423783 h 4319756"/>
              <a:gd name="connsiteX51" fmla="*/ 5063510 w 5067131"/>
              <a:gd name="connsiteY51" fmla="*/ 2653897 h 4319756"/>
              <a:gd name="connsiteX52" fmla="*/ 5039288 w 5067131"/>
              <a:gd name="connsiteY52" fmla="*/ 3005123 h 4319756"/>
              <a:gd name="connsiteX53" fmla="*/ 5002954 w 5067131"/>
              <a:gd name="connsiteY53" fmla="*/ 3089902 h 4319756"/>
              <a:gd name="connsiteX54" fmla="*/ 4809174 w 5067131"/>
              <a:gd name="connsiteY54" fmla="*/ 3380572 h 4319756"/>
              <a:gd name="connsiteX55" fmla="*/ 4706228 w 5067131"/>
              <a:gd name="connsiteY55" fmla="*/ 3519852 h 4319756"/>
              <a:gd name="connsiteX56" fmla="*/ 4488225 w 5067131"/>
              <a:gd name="connsiteY56" fmla="*/ 3628853 h 4319756"/>
              <a:gd name="connsiteX57" fmla="*/ 4246000 w 5067131"/>
              <a:gd name="connsiteY57" fmla="*/ 3756021 h 4319756"/>
              <a:gd name="connsiteX58" fmla="*/ 3943219 w 5067131"/>
              <a:gd name="connsiteY58" fmla="*/ 3889245 h 4319756"/>
              <a:gd name="connsiteX59" fmla="*/ 3646493 w 5067131"/>
              <a:gd name="connsiteY59" fmla="*/ 3925579 h 4319756"/>
              <a:gd name="connsiteX60" fmla="*/ 3537491 w 5067131"/>
              <a:gd name="connsiteY60" fmla="*/ 3937690 h 4319756"/>
              <a:gd name="connsiteX61" fmla="*/ 2913762 w 5067131"/>
              <a:gd name="connsiteY61" fmla="*/ 3919523 h 4319756"/>
              <a:gd name="connsiteX62" fmla="*/ 2411144 w 5067131"/>
              <a:gd name="connsiteY62" fmla="*/ 3865022 h 4319756"/>
              <a:gd name="connsiteX63" fmla="*/ 2332421 w 5067131"/>
              <a:gd name="connsiteY63" fmla="*/ 3846856 h 4319756"/>
              <a:gd name="connsiteX64" fmla="*/ 2824463 w 5067131"/>
              <a:gd name="connsiteY64" fmla="*/ 3526961 h 4319756"/>
              <a:gd name="connsiteX65" fmla="*/ 2446214 w 5067131"/>
              <a:gd name="connsiteY65" fmla="*/ 3391991 h 4319756"/>
              <a:gd name="connsiteX66" fmla="*/ 1870145 w 5067131"/>
              <a:gd name="connsiteY66" fmla="*/ 3391961 h 4319756"/>
              <a:gd name="connsiteX67" fmla="*/ 1225898 w 5067131"/>
              <a:gd name="connsiteY67" fmla="*/ 3296306 h 4319756"/>
              <a:gd name="connsiteX68" fmla="*/ 939627 w 5067131"/>
              <a:gd name="connsiteY68" fmla="*/ 4028524 h 4319756"/>
              <a:gd name="connsiteX69" fmla="*/ 903293 w 5067131"/>
              <a:gd name="connsiteY69" fmla="*/ 4058803 h 4319756"/>
              <a:gd name="connsiteX70" fmla="*/ 873015 w 5067131"/>
              <a:gd name="connsiteY70" fmla="*/ 4089081 h 4319756"/>
              <a:gd name="connsiteX71" fmla="*/ 800347 w 5067131"/>
              <a:gd name="connsiteY71" fmla="*/ 4137526 h 4319756"/>
              <a:gd name="connsiteX72" fmla="*/ 636845 w 5067131"/>
              <a:gd name="connsiteY72" fmla="*/ 4216249 h 4319756"/>
              <a:gd name="connsiteX73" fmla="*/ 485454 w 5067131"/>
              <a:gd name="connsiteY73" fmla="*/ 4258638 h 4319756"/>
              <a:gd name="connsiteX74" fmla="*/ 418842 w 5067131"/>
              <a:gd name="connsiteY74" fmla="*/ 4288917 h 4319756"/>
              <a:gd name="connsiteX75" fmla="*/ 394620 w 5067131"/>
              <a:gd name="connsiteY75" fmla="*/ 4294972 h 4319756"/>
              <a:gd name="connsiteX76" fmla="*/ 267452 w 5067131"/>
              <a:gd name="connsiteY76" fmla="*/ 4319195 h 4319756"/>
              <a:gd name="connsiteX77" fmla="*/ 340517 w 5067131"/>
              <a:gd name="connsiteY77" fmla="*/ 4048866 h 4319756"/>
              <a:gd name="connsiteX78" fmla="*/ 248209 w 5067131"/>
              <a:gd name="connsiteY78" fmla="*/ 4106874 h 4319756"/>
              <a:gd name="connsiteX79" fmla="*/ 92630 w 5067131"/>
              <a:gd name="connsiteY79" fmla="*/ 4147342 h 4319756"/>
              <a:gd name="connsiteX80" fmla="*/ 6627 w 5067131"/>
              <a:gd name="connsiteY80" fmla="*/ 4116787 h 4319756"/>
              <a:gd name="connsiteX81" fmla="*/ 61560 w 5067131"/>
              <a:gd name="connsiteY81" fmla="*/ 4028524 h 4319756"/>
              <a:gd name="connsiteX82" fmla="*/ 85783 w 5067131"/>
              <a:gd name="connsiteY82" fmla="*/ 3961913 h 4319756"/>
              <a:gd name="connsiteX83" fmla="*/ 97894 w 5067131"/>
              <a:gd name="connsiteY83" fmla="*/ 3937690 h 4319756"/>
              <a:gd name="connsiteX84" fmla="*/ 122117 w 5067131"/>
              <a:gd name="connsiteY84" fmla="*/ 3822633 h 4319756"/>
              <a:gd name="connsiteX85" fmla="*/ 150768 w 5067131"/>
              <a:gd name="connsiteY85" fmla="*/ 3058058 h 4319756"/>
              <a:gd name="connsiteX0" fmla="*/ 73672 w 5067131"/>
              <a:gd name="connsiteY0" fmla="*/ 4070914 h 4294972"/>
              <a:gd name="connsiteX1" fmla="*/ 0 w 5067131"/>
              <a:gd name="connsiteY1" fmla="*/ 4066580 h 4294972"/>
              <a:gd name="connsiteX2" fmla="*/ 140284 w 5067131"/>
              <a:gd name="connsiteY2" fmla="*/ 3937690 h 4294972"/>
              <a:gd name="connsiteX3" fmla="*/ 164506 w 5067131"/>
              <a:gd name="connsiteY3" fmla="*/ 3871078 h 4294972"/>
              <a:gd name="connsiteX4" fmla="*/ 150828 w 5067131"/>
              <a:gd name="connsiteY4" fmla="*/ 3792295 h 4294972"/>
              <a:gd name="connsiteX5" fmla="*/ 140193 w 5067131"/>
              <a:gd name="connsiteY5" fmla="*/ 3624334 h 4294972"/>
              <a:gd name="connsiteX6" fmla="*/ 88614 w 5067131"/>
              <a:gd name="connsiteY6" fmla="*/ 3569863 h 4294972"/>
              <a:gd name="connsiteX7" fmla="*/ 135643 w 5067131"/>
              <a:gd name="connsiteY7" fmla="*/ 3457759 h 4294972"/>
              <a:gd name="connsiteX8" fmla="*/ 132631 w 5067131"/>
              <a:gd name="connsiteY8" fmla="*/ 3374396 h 4294972"/>
              <a:gd name="connsiteX9" fmla="*/ 138687 w 5067131"/>
              <a:gd name="connsiteY9" fmla="*/ 3262291 h 4294972"/>
              <a:gd name="connsiteX10" fmla="*/ 153780 w 5067131"/>
              <a:gd name="connsiteY10" fmla="*/ 3182123 h 4294972"/>
              <a:gd name="connsiteX11" fmla="*/ 159836 w 5067131"/>
              <a:gd name="connsiteY11" fmla="*/ 3118583 h 4294972"/>
              <a:gd name="connsiteX12" fmla="*/ 143146 w 5067131"/>
              <a:gd name="connsiteY12" fmla="*/ 2994367 h 4294972"/>
              <a:gd name="connsiteX13" fmla="*/ 138566 w 5067131"/>
              <a:gd name="connsiteY13" fmla="*/ 2773442 h 4294972"/>
              <a:gd name="connsiteX14" fmla="*/ 168874 w 5067131"/>
              <a:gd name="connsiteY14" fmla="*/ 2634103 h 4294972"/>
              <a:gd name="connsiteX15" fmla="*/ 406912 w 5067131"/>
              <a:gd name="connsiteY15" fmla="*/ 2335841 h 4294972"/>
              <a:gd name="connsiteX16" fmla="*/ 271880 w 5067131"/>
              <a:gd name="connsiteY16" fmla="*/ 2161703 h 4294972"/>
              <a:gd name="connsiteX17" fmla="*/ 218796 w 5067131"/>
              <a:gd name="connsiteY17" fmla="*/ 2051075 h 4294972"/>
              <a:gd name="connsiteX18" fmla="*/ 220272 w 5067131"/>
              <a:gd name="connsiteY18" fmla="*/ 1952588 h 4294972"/>
              <a:gd name="connsiteX19" fmla="*/ 226087 w 5067131"/>
              <a:gd name="connsiteY19" fmla="*/ 1857385 h 4294972"/>
              <a:gd name="connsiteX20" fmla="*/ 309420 w 5067131"/>
              <a:gd name="connsiteY20" fmla="*/ 1702771 h 4294972"/>
              <a:gd name="connsiteX21" fmla="*/ 350242 w 5067131"/>
              <a:gd name="connsiteY21" fmla="*/ 1652910 h 4294972"/>
              <a:gd name="connsiteX22" fmla="*/ 371241 w 5067131"/>
              <a:gd name="connsiteY22" fmla="*/ 1496910 h 4294972"/>
              <a:gd name="connsiteX23" fmla="*/ 584845 w 5067131"/>
              <a:gd name="connsiteY23" fmla="*/ 1344013 h 4294972"/>
              <a:gd name="connsiteX24" fmla="*/ 643926 w 5067131"/>
              <a:gd name="connsiteY24" fmla="*/ 1169906 h 4294972"/>
              <a:gd name="connsiteX25" fmla="*/ 886542 w 5067131"/>
              <a:gd name="connsiteY25" fmla="*/ 913793 h 4294972"/>
              <a:gd name="connsiteX26" fmla="*/ 1043988 w 5067131"/>
              <a:gd name="connsiteY26" fmla="*/ 776200 h 4294972"/>
              <a:gd name="connsiteX27" fmla="*/ 1216739 w 5067131"/>
              <a:gd name="connsiteY27" fmla="*/ 486735 h 4294972"/>
              <a:gd name="connsiteX28" fmla="*/ 1327127 w 5067131"/>
              <a:gd name="connsiteY28" fmla="*/ 276264 h 4294972"/>
              <a:gd name="connsiteX29" fmla="*/ 1342251 w 5067131"/>
              <a:gd name="connsiteY29" fmla="*/ 103423 h 4294972"/>
              <a:gd name="connsiteX30" fmla="*/ 1443810 w 5067131"/>
              <a:gd name="connsiteY30" fmla="*/ 36750 h 4294972"/>
              <a:gd name="connsiteX31" fmla="*/ 1454355 w 5067131"/>
              <a:gd name="connsiteY31" fmla="*/ 691873 h 4294972"/>
              <a:gd name="connsiteX32" fmla="*/ 1642080 w 5067131"/>
              <a:gd name="connsiteY32" fmla="*/ 631317 h 4294972"/>
              <a:gd name="connsiteX33" fmla="*/ 1963028 w 5067131"/>
              <a:gd name="connsiteY33" fmla="*/ 504148 h 4294972"/>
              <a:gd name="connsiteX34" fmla="*/ 2072029 w 5067131"/>
              <a:gd name="connsiteY34" fmla="*/ 467815 h 4294972"/>
              <a:gd name="connsiteX35" fmla="*/ 2750260 w 5067131"/>
              <a:gd name="connsiteY35" fmla="*/ 492037 h 4294972"/>
              <a:gd name="connsiteX36" fmla="*/ 2944040 w 5067131"/>
              <a:gd name="connsiteY36" fmla="*/ 504148 h 4294972"/>
              <a:gd name="connsiteX37" fmla="*/ 3034874 w 5067131"/>
              <a:gd name="connsiteY37" fmla="*/ 528371 h 4294972"/>
              <a:gd name="connsiteX38" fmla="*/ 3319489 w 5067131"/>
              <a:gd name="connsiteY38" fmla="*/ 558649 h 4294972"/>
              <a:gd name="connsiteX39" fmla="*/ 3440601 w 5067131"/>
              <a:gd name="connsiteY39" fmla="*/ 576816 h 4294972"/>
              <a:gd name="connsiteX40" fmla="*/ 3779717 w 5067131"/>
              <a:gd name="connsiteY40" fmla="*/ 685817 h 4294972"/>
              <a:gd name="connsiteX41" fmla="*/ 3864495 w 5067131"/>
              <a:gd name="connsiteY41" fmla="*/ 722151 h 4294972"/>
              <a:gd name="connsiteX42" fmla="*/ 4130943 w 5067131"/>
              <a:gd name="connsiteY42" fmla="*/ 897764 h 4294972"/>
              <a:gd name="connsiteX43" fmla="*/ 4464003 w 5067131"/>
              <a:gd name="connsiteY43" fmla="*/ 1133934 h 4294972"/>
              <a:gd name="connsiteX44" fmla="*/ 4566948 w 5067131"/>
              <a:gd name="connsiteY44" fmla="*/ 1261102 h 4294972"/>
              <a:gd name="connsiteX45" fmla="*/ 4615393 w 5067131"/>
              <a:gd name="connsiteY45" fmla="*/ 1364048 h 4294972"/>
              <a:gd name="connsiteX46" fmla="*/ 4815229 w 5067131"/>
              <a:gd name="connsiteY46" fmla="*/ 1660773 h 4294972"/>
              <a:gd name="connsiteX47" fmla="*/ 4857619 w 5067131"/>
              <a:gd name="connsiteY47" fmla="*/ 1739497 h 4294972"/>
              <a:gd name="connsiteX48" fmla="*/ 4936342 w 5067131"/>
              <a:gd name="connsiteY48" fmla="*/ 2060445 h 4294972"/>
              <a:gd name="connsiteX49" fmla="*/ 4948453 w 5067131"/>
              <a:gd name="connsiteY49" fmla="*/ 2163391 h 4294972"/>
              <a:gd name="connsiteX50" fmla="*/ 5015065 w 5067131"/>
              <a:gd name="connsiteY50" fmla="*/ 2423783 h 4294972"/>
              <a:gd name="connsiteX51" fmla="*/ 5063510 w 5067131"/>
              <a:gd name="connsiteY51" fmla="*/ 2653897 h 4294972"/>
              <a:gd name="connsiteX52" fmla="*/ 5039288 w 5067131"/>
              <a:gd name="connsiteY52" fmla="*/ 3005123 h 4294972"/>
              <a:gd name="connsiteX53" fmla="*/ 5002954 w 5067131"/>
              <a:gd name="connsiteY53" fmla="*/ 3089902 h 4294972"/>
              <a:gd name="connsiteX54" fmla="*/ 4809174 w 5067131"/>
              <a:gd name="connsiteY54" fmla="*/ 3380572 h 4294972"/>
              <a:gd name="connsiteX55" fmla="*/ 4706228 w 5067131"/>
              <a:gd name="connsiteY55" fmla="*/ 3519852 h 4294972"/>
              <a:gd name="connsiteX56" fmla="*/ 4488225 w 5067131"/>
              <a:gd name="connsiteY56" fmla="*/ 3628853 h 4294972"/>
              <a:gd name="connsiteX57" fmla="*/ 4246000 w 5067131"/>
              <a:gd name="connsiteY57" fmla="*/ 3756021 h 4294972"/>
              <a:gd name="connsiteX58" fmla="*/ 3943219 w 5067131"/>
              <a:gd name="connsiteY58" fmla="*/ 3889245 h 4294972"/>
              <a:gd name="connsiteX59" fmla="*/ 3646493 w 5067131"/>
              <a:gd name="connsiteY59" fmla="*/ 3925579 h 4294972"/>
              <a:gd name="connsiteX60" fmla="*/ 3537491 w 5067131"/>
              <a:gd name="connsiteY60" fmla="*/ 3937690 h 4294972"/>
              <a:gd name="connsiteX61" fmla="*/ 2913762 w 5067131"/>
              <a:gd name="connsiteY61" fmla="*/ 3919523 h 4294972"/>
              <a:gd name="connsiteX62" fmla="*/ 2411144 w 5067131"/>
              <a:gd name="connsiteY62" fmla="*/ 3865022 h 4294972"/>
              <a:gd name="connsiteX63" fmla="*/ 2332421 w 5067131"/>
              <a:gd name="connsiteY63" fmla="*/ 3846856 h 4294972"/>
              <a:gd name="connsiteX64" fmla="*/ 2824463 w 5067131"/>
              <a:gd name="connsiteY64" fmla="*/ 3526961 h 4294972"/>
              <a:gd name="connsiteX65" fmla="*/ 2446214 w 5067131"/>
              <a:gd name="connsiteY65" fmla="*/ 3391991 h 4294972"/>
              <a:gd name="connsiteX66" fmla="*/ 1870145 w 5067131"/>
              <a:gd name="connsiteY66" fmla="*/ 3391961 h 4294972"/>
              <a:gd name="connsiteX67" fmla="*/ 1225898 w 5067131"/>
              <a:gd name="connsiteY67" fmla="*/ 3296306 h 4294972"/>
              <a:gd name="connsiteX68" fmla="*/ 939627 w 5067131"/>
              <a:gd name="connsiteY68" fmla="*/ 4028524 h 4294972"/>
              <a:gd name="connsiteX69" fmla="*/ 903293 w 5067131"/>
              <a:gd name="connsiteY69" fmla="*/ 4058803 h 4294972"/>
              <a:gd name="connsiteX70" fmla="*/ 873015 w 5067131"/>
              <a:gd name="connsiteY70" fmla="*/ 4089081 h 4294972"/>
              <a:gd name="connsiteX71" fmla="*/ 800347 w 5067131"/>
              <a:gd name="connsiteY71" fmla="*/ 4137526 h 4294972"/>
              <a:gd name="connsiteX72" fmla="*/ 636845 w 5067131"/>
              <a:gd name="connsiteY72" fmla="*/ 4216249 h 4294972"/>
              <a:gd name="connsiteX73" fmla="*/ 485454 w 5067131"/>
              <a:gd name="connsiteY73" fmla="*/ 4258638 h 4294972"/>
              <a:gd name="connsiteX74" fmla="*/ 418842 w 5067131"/>
              <a:gd name="connsiteY74" fmla="*/ 4288917 h 4294972"/>
              <a:gd name="connsiteX75" fmla="*/ 394620 w 5067131"/>
              <a:gd name="connsiteY75" fmla="*/ 4294972 h 4294972"/>
              <a:gd name="connsiteX76" fmla="*/ 514587 w 5067131"/>
              <a:gd name="connsiteY76" fmla="*/ 3902596 h 4294972"/>
              <a:gd name="connsiteX77" fmla="*/ 340517 w 5067131"/>
              <a:gd name="connsiteY77" fmla="*/ 4048866 h 4294972"/>
              <a:gd name="connsiteX78" fmla="*/ 248209 w 5067131"/>
              <a:gd name="connsiteY78" fmla="*/ 4106874 h 4294972"/>
              <a:gd name="connsiteX79" fmla="*/ 92630 w 5067131"/>
              <a:gd name="connsiteY79" fmla="*/ 4147342 h 4294972"/>
              <a:gd name="connsiteX80" fmla="*/ 6627 w 5067131"/>
              <a:gd name="connsiteY80" fmla="*/ 4116787 h 4294972"/>
              <a:gd name="connsiteX81" fmla="*/ 61560 w 5067131"/>
              <a:gd name="connsiteY81" fmla="*/ 4028524 h 4294972"/>
              <a:gd name="connsiteX82" fmla="*/ 85783 w 5067131"/>
              <a:gd name="connsiteY82" fmla="*/ 3961913 h 4294972"/>
              <a:gd name="connsiteX83" fmla="*/ 97894 w 5067131"/>
              <a:gd name="connsiteY83" fmla="*/ 3937690 h 4294972"/>
              <a:gd name="connsiteX84" fmla="*/ 122117 w 5067131"/>
              <a:gd name="connsiteY84" fmla="*/ 3822633 h 4294972"/>
              <a:gd name="connsiteX85" fmla="*/ 150768 w 5067131"/>
              <a:gd name="connsiteY85" fmla="*/ 3058058 h 4294972"/>
              <a:gd name="connsiteX0" fmla="*/ 73672 w 5067131"/>
              <a:gd name="connsiteY0" fmla="*/ 4070914 h 4319461"/>
              <a:gd name="connsiteX1" fmla="*/ 0 w 5067131"/>
              <a:gd name="connsiteY1" fmla="*/ 4066580 h 4319461"/>
              <a:gd name="connsiteX2" fmla="*/ 140284 w 5067131"/>
              <a:gd name="connsiteY2" fmla="*/ 3937690 h 4319461"/>
              <a:gd name="connsiteX3" fmla="*/ 164506 w 5067131"/>
              <a:gd name="connsiteY3" fmla="*/ 3871078 h 4319461"/>
              <a:gd name="connsiteX4" fmla="*/ 150828 w 5067131"/>
              <a:gd name="connsiteY4" fmla="*/ 3792295 h 4319461"/>
              <a:gd name="connsiteX5" fmla="*/ 140193 w 5067131"/>
              <a:gd name="connsiteY5" fmla="*/ 3624334 h 4319461"/>
              <a:gd name="connsiteX6" fmla="*/ 88614 w 5067131"/>
              <a:gd name="connsiteY6" fmla="*/ 3569863 h 4319461"/>
              <a:gd name="connsiteX7" fmla="*/ 135643 w 5067131"/>
              <a:gd name="connsiteY7" fmla="*/ 3457759 h 4319461"/>
              <a:gd name="connsiteX8" fmla="*/ 132631 w 5067131"/>
              <a:gd name="connsiteY8" fmla="*/ 3374396 h 4319461"/>
              <a:gd name="connsiteX9" fmla="*/ 138687 w 5067131"/>
              <a:gd name="connsiteY9" fmla="*/ 3262291 h 4319461"/>
              <a:gd name="connsiteX10" fmla="*/ 153780 w 5067131"/>
              <a:gd name="connsiteY10" fmla="*/ 3182123 h 4319461"/>
              <a:gd name="connsiteX11" fmla="*/ 159836 w 5067131"/>
              <a:gd name="connsiteY11" fmla="*/ 3118583 h 4319461"/>
              <a:gd name="connsiteX12" fmla="*/ 143146 w 5067131"/>
              <a:gd name="connsiteY12" fmla="*/ 2994367 h 4319461"/>
              <a:gd name="connsiteX13" fmla="*/ 138566 w 5067131"/>
              <a:gd name="connsiteY13" fmla="*/ 2773442 h 4319461"/>
              <a:gd name="connsiteX14" fmla="*/ 168874 w 5067131"/>
              <a:gd name="connsiteY14" fmla="*/ 2634103 h 4319461"/>
              <a:gd name="connsiteX15" fmla="*/ 406912 w 5067131"/>
              <a:gd name="connsiteY15" fmla="*/ 2335841 h 4319461"/>
              <a:gd name="connsiteX16" fmla="*/ 271880 w 5067131"/>
              <a:gd name="connsiteY16" fmla="*/ 2161703 h 4319461"/>
              <a:gd name="connsiteX17" fmla="*/ 218796 w 5067131"/>
              <a:gd name="connsiteY17" fmla="*/ 2051075 h 4319461"/>
              <a:gd name="connsiteX18" fmla="*/ 220272 w 5067131"/>
              <a:gd name="connsiteY18" fmla="*/ 1952588 h 4319461"/>
              <a:gd name="connsiteX19" fmla="*/ 226087 w 5067131"/>
              <a:gd name="connsiteY19" fmla="*/ 1857385 h 4319461"/>
              <a:gd name="connsiteX20" fmla="*/ 309420 w 5067131"/>
              <a:gd name="connsiteY20" fmla="*/ 1702771 h 4319461"/>
              <a:gd name="connsiteX21" fmla="*/ 350242 w 5067131"/>
              <a:gd name="connsiteY21" fmla="*/ 1652910 h 4319461"/>
              <a:gd name="connsiteX22" fmla="*/ 371241 w 5067131"/>
              <a:gd name="connsiteY22" fmla="*/ 1496910 h 4319461"/>
              <a:gd name="connsiteX23" fmla="*/ 584845 w 5067131"/>
              <a:gd name="connsiteY23" fmla="*/ 1344013 h 4319461"/>
              <a:gd name="connsiteX24" fmla="*/ 643926 w 5067131"/>
              <a:gd name="connsiteY24" fmla="*/ 1169906 h 4319461"/>
              <a:gd name="connsiteX25" fmla="*/ 886542 w 5067131"/>
              <a:gd name="connsiteY25" fmla="*/ 913793 h 4319461"/>
              <a:gd name="connsiteX26" fmla="*/ 1043988 w 5067131"/>
              <a:gd name="connsiteY26" fmla="*/ 776200 h 4319461"/>
              <a:gd name="connsiteX27" fmla="*/ 1216739 w 5067131"/>
              <a:gd name="connsiteY27" fmla="*/ 486735 h 4319461"/>
              <a:gd name="connsiteX28" fmla="*/ 1327127 w 5067131"/>
              <a:gd name="connsiteY28" fmla="*/ 276264 h 4319461"/>
              <a:gd name="connsiteX29" fmla="*/ 1342251 w 5067131"/>
              <a:gd name="connsiteY29" fmla="*/ 103423 h 4319461"/>
              <a:gd name="connsiteX30" fmla="*/ 1443810 w 5067131"/>
              <a:gd name="connsiteY30" fmla="*/ 36750 h 4319461"/>
              <a:gd name="connsiteX31" fmla="*/ 1454355 w 5067131"/>
              <a:gd name="connsiteY31" fmla="*/ 691873 h 4319461"/>
              <a:gd name="connsiteX32" fmla="*/ 1642080 w 5067131"/>
              <a:gd name="connsiteY32" fmla="*/ 631317 h 4319461"/>
              <a:gd name="connsiteX33" fmla="*/ 1963028 w 5067131"/>
              <a:gd name="connsiteY33" fmla="*/ 504148 h 4319461"/>
              <a:gd name="connsiteX34" fmla="*/ 2072029 w 5067131"/>
              <a:gd name="connsiteY34" fmla="*/ 467815 h 4319461"/>
              <a:gd name="connsiteX35" fmla="*/ 2750260 w 5067131"/>
              <a:gd name="connsiteY35" fmla="*/ 492037 h 4319461"/>
              <a:gd name="connsiteX36" fmla="*/ 2944040 w 5067131"/>
              <a:gd name="connsiteY36" fmla="*/ 504148 h 4319461"/>
              <a:gd name="connsiteX37" fmla="*/ 3034874 w 5067131"/>
              <a:gd name="connsiteY37" fmla="*/ 528371 h 4319461"/>
              <a:gd name="connsiteX38" fmla="*/ 3319489 w 5067131"/>
              <a:gd name="connsiteY38" fmla="*/ 558649 h 4319461"/>
              <a:gd name="connsiteX39" fmla="*/ 3440601 w 5067131"/>
              <a:gd name="connsiteY39" fmla="*/ 576816 h 4319461"/>
              <a:gd name="connsiteX40" fmla="*/ 3779717 w 5067131"/>
              <a:gd name="connsiteY40" fmla="*/ 685817 h 4319461"/>
              <a:gd name="connsiteX41" fmla="*/ 3864495 w 5067131"/>
              <a:gd name="connsiteY41" fmla="*/ 722151 h 4319461"/>
              <a:gd name="connsiteX42" fmla="*/ 4130943 w 5067131"/>
              <a:gd name="connsiteY42" fmla="*/ 897764 h 4319461"/>
              <a:gd name="connsiteX43" fmla="*/ 4464003 w 5067131"/>
              <a:gd name="connsiteY43" fmla="*/ 1133934 h 4319461"/>
              <a:gd name="connsiteX44" fmla="*/ 4566948 w 5067131"/>
              <a:gd name="connsiteY44" fmla="*/ 1261102 h 4319461"/>
              <a:gd name="connsiteX45" fmla="*/ 4615393 w 5067131"/>
              <a:gd name="connsiteY45" fmla="*/ 1364048 h 4319461"/>
              <a:gd name="connsiteX46" fmla="*/ 4815229 w 5067131"/>
              <a:gd name="connsiteY46" fmla="*/ 1660773 h 4319461"/>
              <a:gd name="connsiteX47" fmla="*/ 4857619 w 5067131"/>
              <a:gd name="connsiteY47" fmla="*/ 1739497 h 4319461"/>
              <a:gd name="connsiteX48" fmla="*/ 4936342 w 5067131"/>
              <a:gd name="connsiteY48" fmla="*/ 2060445 h 4319461"/>
              <a:gd name="connsiteX49" fmla="*/ 4948453 w 5067131"/>
              <a:gd name="connsiteY49" fmla="*/ 2163391 h 4319461"/>
              <a:gd name="connsiteX50" fmla="*/ 5015065 w 5067131"/>
              <a:gd name="connsiteY50" fmla="*/ 2423783 h 4319461"/>
              <a:gd name="connsiteX51" fmla="*/ 5063510 w 5067131"/>
              <a:gd name="connsiteY51" fmla="*/ 2653897 h 4319461"/>
              <a:gd name="connsiteX52" fmla="*/ 5039288 w 5067131"/>
              <a:gd name="connsiteY52" fmla="*/ 3005123 h 4319461"/>
              <a:gd name="connsiteX53" fmla="*/ 5002954 w 5067131"/>
              <a:gd name="connsiteY53" fmla="*/ 3089902 h 4319461"/>
              <a:gd name="connsiteX54" fmla="*/ 4809174 w 5067131"/>
              <a:gd name="connsiteY54" fmla="*/ 3380572 h 4319461"/>
              <a:gd name="connsiteX55" fmla="*/ 4706228 w 5067131"/>
              <a:gd name="connsiteY55" fmla="*/ 3519852 h 4319461"/>
              <a:gd name="connsiteX56" fmla="*/ 4488225 w 5067131"/>
              <a:gd name="connsiteY56" fmla="*/ 3628853 h 4319461"/>
              <a:gd name="connsiteX57" fmla="*/ 4246000 w 5067131"/>
              <a:gd name="connsiteY57" fmla="*/ 3756021 h 4319461"/>
              <a:gd name="connsiteX58" fmla="*/ 3943219 w 5067131"/>
              <a:gd name="connsiteY58" fmla="*/ 3889245 h 4319461"/>
              <a:gd name="connsiteX59" fmla="*/ 3646493 w 5067131"/>
              <a:gd name="connsiteY59" fmla="*/ 3925579 h 4319461"/>
              <a:gd name="connsiteX60" fmla="*/ 3537491 w 5067131"/>
              <a:gd name="connsiteY60" fmla="*/ 3937690 h 4319461"/>
              <a:gd name="connsiteX61" fmla="*/ 2913762 w 5067131"/>
              <a:gd name="connsiteY61" fmla="*/ 3919523 h 4319461"/>
              <a:gd name="connsiteX62" fmla="*/ 2411144 w 5067131"/>
              <a:gd name="connsiteY62" fmla="*/ 3865022 h 4319461"/>
              <a:gd name="connsiteX63" fmla="*/ 2332421 w 5067131"/>
              <a:gd name="connsiteY63" fmla="*/ 3846856 h 4319461"/>
              <a:gd name="connsiteX64" fmla="*/ 2824463 w 5067131"/>
              <a:gd name="connsiteY64" fmla="*/ 3526961 h 4319461"/>
              <a:gd name="connsiteX65" fmla="*/ 2446214 w 5067131"/>
              <a:gd name="connsiteY65" fmla="*/ 3391991 h 4319461"/>
              <a:gd name="connsiteX66" fmla="*/ 1870145 w 5067131"/>
              <a:gd name="connsiteY66" fmla="*/ 3391961 h 4319461"/>
              <a:gd name="connsiteX67" fmla="*/ 1225898 w 5067131"/>
              <a:gd name="connsiteY67" fmla="*/ 3296306 h 4319461"/>
              <a:gd name="connsiteX68" fmla="*/ 939627 w 5067131"/>
              <a:gd name="connsiteY68" fmla="*/ 4028524 h 4319461"/>
              <a:gd name="connsiteX69" fmla="*/ 903293 w 5067131"/>
              <a:gd name="connsiteY69" fmla="*/ 4058803 h 4319461"/>
              <a:gd name="connsiteX70" fmla="*/ 873015 w 5067131"/>
              <a:gd name="connsiteY70" fmla="*/ 4089081 h 4319461"/>
              <a:gd name="connsiteX71" fmla="*/ 800347 w 5067131"/>
              <a:gd name="connsiteY71" fmla="*/ 4137526 h 4319461"/>
              <a:gd name="connsiteX72" fmla="*/ 636845 w 5067131"/>
              <a:gd name="connsiteY72" fmla="*/ 4216249 h 4319461"/>
              <a:gd name="connsiteX73" fmla="*/ 485454 w 5067131"/>
              <a:gd name="connsiteY73" fmla="*/ 4258638 h 4319461"/>
              <a:gd name="connsiteX74" fmla="*/ 418842 w 5067131"/>
              <a:gd name="connsiteY74" fmla="*/ 4288917 h 4319461"/>
              <a:gd name="connsiteX75" fmla="*/ 609981 w 5067131"/>
              <a:gd name="connsiteY75" fmla="*/ 3775988 h 4319461"/>
              <a:gd name="connsiteX76" fmla="*/ 514587 w 5067131"/>
              <a:gd name="connsiteY76" fmla="*/ 3902596 h 4319461"/>
              <a:gd name="connsiteX77" fmla="*/ 340517 w 5067131"/>
              <a:gd name="connsiteY77" fmla="*/ 4048866 h 4319461"/>
              <a:gd name="connsiteX78" fmla="*/ 248209 w 5067131"/>
              <a:gd name="connsiteY78" fmla="*/ 4106874 h 4319461"/>
              <a:gd name="connsiteX79" fmla="*/ 92630 w 5067131"/>
              <a:gd name="connsiteY79" fmla="*/ 4147342 h 4319461"/>
              <a:gd name="connsiteX80" fmla="*/ 6627 w 5067131"/>
              <a:gd name="connsiteY80" fmla="*/ 4116787 h 4319461"/>
              <a:gd name="connsiteX81" fmla="*/ 61560 w 5067131"/>
              <a:gd name="connsiteY81" fmla="*/ 4028524 h 4319461"/>
              <a:gd name="connsiteX82" fmla="*/ 85783 w 5067131"/>
              <a:gd name="connsiteY82" fmla="*/ 3961913 h 4319461"/>
              <a:gd name="connsiteX83" fmla="*/ 97894 w 5067131"/>
              <a:gd name="connsiteY83" fmla="*/ 3937690 h 4319461"/>
              <a:gd name="connsiteX84" fmla="*/ 122117 w 5067131"/>
              <a:gd name="connsiteY84" fmla="*/ 3822633 h 4319461"/>
              <a:gd name="connsiteX85" fmla="*/ 150768 w 5067131"/>
              <a:gd name="connsiteY85" fmla="*/ 3058058 h 4319461"/>
              <a:gd name="connsiteX0" fmla="*/ 73672 w 5067131"/>
              <a:gd name="connsiteY0" fmla="*/ 4070914 h 4291066"/>
              <a:gd name="connsiteX1" fmla="*/ 0 w 5067131"/>
              <a:gd name="connsiteY1" fmla="*/ 4066580 h 4291066"/>
              <a:gd name="connsiteX2" fmla="*/ 140284 w 5067131"/>
              <a:gd name="connsiteY2" fmla="*/ 3937690 h 4291066"/>
              <a:gd name="connsiteX3" fmla="*/ 164506 w 5067131"/>
              <a:gd name="connsiteY3" fmla="*/ 3871078 h 4291066"/>
              <a:gd name="connsiteX4" fmla="*/ 150828 w 5067131"/>
              <a:gd name="connsiteY4" fmla="*/ 3792295 h 4291066"/>
              <a:gd name="connsiteX5" fmla="*/ 140193 w 5067131"/>
              <a:gd name="connsiteY5" fmla="*/ 3624334 h 4291066"/>
              <a:gd name="connsiteX6" fmla="*/ 88614 w 5067131"/>
              <a:gd name="connsiteY6" fmla="*/ 3569863 h 4291066"/>
              <a:gd name="connsiteX7" fmla="*/ 135643 w 5067131"/>
              <a:gd name="connsiteY7" fmla="*/ 3457759 h 4291066"/>
              <a:gd name="connsiteX8" fmla="*/ 132631 w 5067131"/>
              <a:gd name="connsiteY8" fmla="*/ 3374396 h 4291066"/>
              <a:gd name="connsiteX9" fmla="*/ 138687 w 5067131"/>
              <a:gd name="connsiteY9" fmla="*/ 3262291 h 4291066"/>
              <a:gd name="connsiteX10" fmla="*/ 153780 w 5067131"/>
              <a:gd name="connsiteY10" fmla="*/ 3182123 h 4291066"/>
              <a:gd name="connsiteX11" fmla="*/ 159836 w 5067131"/>
              <a:gd name="connsiteY11" fmla="*/ 3118583 h 4291066"/>
              <a:gd name="connsiteX12" fmla="*/ 143146 w 5067131"/>
              <a:gd name="connsiteY12" fmla="*/ 2994367 h 4291066"/>
              <a:gd name="connsiteX13" fmla="*/ 138566 w 5067131"/>
              <a:gd name="connsiteY13" fmla="*/ 2773442 h 4291066"/>
              <a:gd name="connsiteX14" fmla="*/ 168874 w 5067131"/>
              <a:gd name="connsiteY14" fmla="*/ 2634103 h 4291066"/>
              <a:gd name="connsiteX15" fmla="*/ 406912 w 5067131"/>
              <a:gd name="connsiteY15" fmla="*/ 2335841 h 4291066"/>
              <a:gd name="connsiteX16" fmla="*/ 271880 w 5067131"/>
              <a:gd name="connsiteY16" fmla="*/ 2161703 h 4291066"/>
              <a:gd name="connsiteX17" fmla="*/ 218796 w 5067131"/>
              <a:gd name="connsiteY17" fmla="*/ 2051075 h 4291066"/>
              <a:gd name="connsiteX18" fmla="*/ 220272 w 5067131"/>
              <a:gd name="connsiteY18" fmla="*/ 1952588 h 4291066"/>
              <a:gd name="connsiteX19" fmla="*/ 226087 w 5067131"/>
              <a:gd name="connsiteY19" fmla="*/ 1857385 h 4291066"/>
              <a:gd name="connsiteX20" fmla="*/ 309420 w 5067131"/>
              <a:gd name="connsiteY20" fmla="*/ 1702771 h 4291066"/>
              <a:gd name="connsiteX21" fmla="*/ 350242 w 5067131"/>
              <a:gd name="connsiteY21" fmla="*/ 1652910 h 4291066"/>
              <a:gd name="connsiteX22" fmla="*/ 371241 w 5067131"/>
              <a:gd name="connsiteY22" fmla="*/ 1496910 h 4291066"/>
              <a:gd name="connsiteX23" fmla="*/ 584845 w 5067131"/>
              <a:gd name="connsiteY23" fmla="*/ 1344013 h 4291066"/>
              <a:gd name="connsiteX24" fmla="*/ 643926 w 5067131"/>
              <a:gd name="connsiteY24" fmla="*/ 1169906 h 4291066"/>
              <a:gd name="connsiteX25" fmla="*/ 886542 w 5067131"/>
              <a:gd name="connsiteY25" fmla="*/ 913793 h 4291066"/>
              <a:gd name="connsiteX26" fmla="*/ 1043988 w 5067131"/>
              <a:gd name="connsiteY26" fmla="*/ 776200 h 4291066"/>
              <a:gd name="connsiteX27" fmla="*/ 1216739 w 5067131"/>
              <a:gd name="connsiteY27" fmla="*/ 486735 h 4291066"/>
              <a:gd name="connsiteX28" fmla="*/ 1327127 w 5067131"/>
              <a:gd name="connsiteY28" fmla="*/ 276264 h 4291066"/>
              <a:gd name="connsiteX29" fmla="*/ 1342251 w 5067131"/>
              <a:gd name="connsiteY29" fmla="*/ 103423 h 4291066"/>
              <a:gd name="connsiteX30" fmla="*/ 1443810 w 5067131"/>
              <a:gd name="connsiteY30" fmla="*/ 36750 h 4291066"/>
              <a:gd name="connsiteX31" fmla="*/ 1454355 w 5067131"/>
              <a:gd name="connsiteY31" fmla="*/ 691873 h 4291066"/>
              <a:gd name="connsiteX32" fmla="*/ 1642080 w 5067131"/>
              <a:gd name="connsiteY32" fmla="*/ 631317 h 4291066"/>
              <a:gd name="connsiteX33" fmla="*/ 1963028 w 5067131"/>
              <a:gd name="connsiteY33" fmla="*/ 504148 h 4291066"/>
              <a:gd name="connsiteX34" fmla="*/ 2072029 w 5067131"/>
              <a:gd name="connsiteY34" fmla="*/ 467815 h 4291066"/>
              <a:gd name="connsiteX35" fmla="*/ 2750260 w 5067131"/>
              <a:gd name="connsiteY35" fmla="*/ 492037 h 4291066"/>
              <a:gd name="connsiteX36" fmla="*/ 2944040 w 5067131"/>
              <a:gd name="connsiteY36" fmla="*/ 504148 h 4291066"/>
              <a:gd name="connsiteX37" fmla="*/ 3034874 w 5067131"/>
              <a:gd name="connsiteY37" fmla="*/ 528371 h 4291066"/>
              <a:gd name="connsiteX38" fmla="*/ 3319489 w 5067131"/>
              <a:gd name="connsiteY38" fmla="*/ 558649 h 4291066"/>
              <a:gd name="connsiteX39" fmla="*/ 3440601 w 5067131"/>
              <a:gd name="connsiteY39" fmla="*/ 576816 h 4291066"/>
              <a:gd name="connsiteX40" fmla="*/ 3779717 w 5067131"/>
              <a:gd name="connsiteY40" fmla="*/ 685817 h 4291066"/>
              <a:gd name="connsiteX41" fmla="*/ 3864495 w 5067131"/>
              <a:gd name="connsiteY41" fmla="*/ 722151 h 4291066"/>
              <a:gd name="connsiteX42" fmla="*/ 4130943 w 5067131"/>
              <a:gd name="connsiteY42" fmla="*/ 897764 h 4291066"/>
              <a:gd name="connsiteX43" fmla="*/ 4464003 w 5067131"/>
              <a:gd name="connsiteY43" fmla="*/ 1133934 h 4291066"/>
              <a:gd name="connsiteX44" fmla="*/ 4566948 w 5067131"/>
              <a:gd name="connsiteY44" fmla="*/ 1261102 h 4291066"/>
              <a:gd name="connsiteX45" fmla="*/ 4615393 w 5067131"/>
              <a:gd name="connsiteY45" fmla="*/ 1364048 h 4291066"/>
              <a:gd name="connsiteX46" fmla="*/ 4815229 w 5067131"/>
              <a:gd name="connsiteY46" fmla="*/ 1660773 h 4291066"/>
              <a:gd name="connsiteX47" fmla="*/ 4857619 w 5067131"/>
              <a:gd name="connsiteY47" fmla="*/ 1739497 h 4291066"/>
              <a:gd name="connsiteX48" fmla="*/ 4936342 w 5067131"/>
              <a:gd name="connsiteY48" fmla="*/ 2060445 h 4291066"/>
              <a:gd name="connsiteX49" fmla="*/ 4948453 w 5067131"/>
              <a:gd name="connsiteY49" fmla="*/ 2163391 h 4291066"/>
              <a:gd name="connsiteX50" fmla="*/ 5015065 w 5067131"/>
              <a:gd name="connsiteY50" fmla="*/ 2423783 h 4291066"/>
              <a:gd name="connsiteX51" fmla="*/ 5063510 w 5067131"/>
              <a:gd name="connsiteY51" fmla="*/ 2653897 h 4291066"/>
              <a:gd name="connsiteX52" fmla="*/ 5039288 w 5067131"/>
              <a:gd name="connsiteY52" fmla="*/ 3005123 h 4291066"/>
              <a:gd name="connsiteX53" fmla="*/ 5002954 w 5067131"/>
              <a:gd name="connsiteY53" fmla="*/ 3089902 h 4291066"/>
              <a:gd name="connsiteX54" fmla="*/ 4809174 w 5067131"/>
              <a:gd name="connsiteY54" fmla="*/ 3380572 h 4291066"/>
              <a:gd name="connsiteX55" fmla="*/ 4706228 w 5067131"/>
              <a:gd name="connsiteY55" fmla="*/ 3519852 h 4291066"/>
              <a:gd name="connsiteX56" fmla="*/ 4488225 w 5067131"/>
              <a:gd name="connsiteY56" fmla="*/ 3628853 h 4291066"/>
              <a:gd name="connsiteX57" fmla="*/ 4246000 w 5067131"/>
              <a:gd name="connsiteY57" fmla="*/ 3756021 h 4291066"/>
              <a:gd name="connsiteX58" fmla="*/ 3943219 w 5067131"/>
              <a:gd name="connsiteY58" fmla="*/ 3889245 h 4291066"/>
              <a:gd name="connsiteX59" fmla="*/ 3646493 w 5067131"/>
              <a:gd name="connsiteY59" fmla="*/ 3925579 h 4291066"/>
              <a:gd name="connsiteX60" fmla="*/ 3537491 w 5067131"/>
              <a:gd name="connsiteY60" fmla="*/ 3937690 h 4291066"/>
              <a:gd name="connsiteX61" fmla="*/ 2913762 w 5067131"/>
              <a:gd name="connsiteY61" fmla="*/ 3919523 h 4291066"/>
              <a:gd name="connsiteX62" fmla="*/ 2411144 w 5067131"/>
              <a:gd name="connsiteY62" fmla="*/ 3865022 h 4291066"/>
              <a:gd name="connsiteX63" fmla="*/ 2332421 w 5067131"/>
              <a:gd name="connsiteY63" fmla="*/ 3846856 h 4291066"/>
              <a:gd name="connsiteX64" fmla="*/ 2824463 w 5067131"/>
              <a:gd name="connsiteY64" fmla="*/ 3526961 h 4291066"/>
              <a:gd name="connsiteX65" fmla="*/ 2446214 w 5067131"/>
              <a:gd name="connsiteY65" fmla="*/ 3391991 h 4291066"/>
              <a:gd name="connsiteX66" fmla="*/ 1870145 w 5067131"/>
              <a:gd name="connsiteY66" fmla="*/ 3391961 h 4291066"/>
              <a:gd name="connsiteX67" fmla="*/ 1225898 w 5067131"/>
              <a:gd name="connsiteY67" fmla="*/ 3296306 h 4291066"/>
              <a:gd name="connsiteX68" fmla="*/ 939627 w 5067131"/>
              <a:gd name="connsiteY68" fmla="*/ 4028524 h 4291066"/>
              <a:gd name="connsiteX69" fmla="*/ 903293 w 5067131"/>
              <a:gd name="connsiteY69" fmla="*/ 4058803 h 4291066"/>
              <a:gd name="connsiteX70" fmla="*/ 873015 w 5067131"/>
              <a:gd name="connsiteY70" fmla="*/ 4089081 h 4291066"/>
              <a:gd name="connsiteX71" fmla="*/ 800347 w 5067131"/>
              <a:gd name="connsiteY71" fmla="*/ 4137526 h 4291066"/>
              <a:gd name="connsiteX72" fmla="*/ 636845 w 5067131"/>
              <a:gd name="connsiteY72" fmla="*/ 4216249 h 4291066"/>
              <a:gd name="connsiteX73" fmla="*/ 485454 w 5067131"/>
              <a:gd name="connsiteY73" fmla="*/ 4258638 h 4291066"/>
              <a:gd name="connsiteX74" fmla="*/ 694221 w 5067131"/>
              <a:gd name="connsiteY74" fmla="*/ 3695793 h 4291066"/>
              <a:gd name="connsiteX75" fmla="*/ 609981 w 5067131"/>
              <a:gd name="connsiteY75" fmla="*/ 3775988 h 4291066"/>
              <a:gd name="connsiteX76" fmla="*/ 514587 w 5067131"/>
              <a:gd name="connsiteY76" fmla="*/ 3902596 h 4291066"/>
              <a:gd name="connsiteX77" fmla="*/ 340517 w 5067131"/>
              <a:gd name="connsiteY77" fmla="*/ 4048866 h 4291066"/>
              <a:gd name="connsiteX78" fmla="*/ 248209 w 5067131"/>
              <a:gd name="connsiteY78" fmla="*/ 4106874 h 4291066"/>
              <a:gd name="connsiteX79" fmla="*/ 92630 w 5067131"/>
              <a:gd name="connsiteY79" fmla="*/ 4147342 h 4291066"/>
              <a:gd name="connsiteX80" fmla="*/ 6627 w 5067131"/>
              <a:gd name="connsiteY80" fmla="*/ 4116787 h 4291066"/>
              <a:gd name="connsiteX81" fmla="*/ 61560 w 5067131"/>
              <a:gd name="connsiteY81" fmla="*/ 4028524 h 4291066"/>
              <a:gd name="connsiteX82" fmla="*/ 85783 w 5067131"/>
              <a:gd name="connsiteY82" fmla="*/ 3961913 h 4291066"/>
              <a:gd name="connsiteX83" fmla="*/ 97894 w 5067131"/>
              <a:gd name="connsiteY83" fmla="*/ 3937690 h 4291066"/>
              <a:gd name="connsiteX84" fmla="*/ 122117 w 5067131"/>
              <a:gd name="connsiteY84" fmla="*/ 3822633 h 4291066"/>
              <a:gd name="connsiteX85" fmla="*/ 150768 w 5067131"/>
              <a:gd name="connsiteY85" fmla="*/ 3058058 h 4291066"/>
              <a:gd name="connsiteX0" fmla="*/ 73672 w 5067131"/>
              <a:gd name="connsiteY0" fmla="*/ 4070914 h 4245796"/>
              <a:gd name="connsiteX1" fmla="*/ 0 w 5067131"/>
              <a:gd name="connsiteY1" fmla="*/ 4066580 h 4245796"/>
              <a:gd name="connsiteX2" fmla="*/ 140284 w 5067131"/>
              <a:gd name="connsiteY2" fmla="*/ 3937690 h 4245796"/>
              <a:gd name="connsiteX3" fmla="*/ 164506 w 5067131"/>
              <a:gd name="connsiteY3" fmla="*/ 3871078 h 4245796"/>
              <a:gd name="connsiteX4" fmla="*/ 150828 w 5067131"/>
              <a:gd name="connsiteY4" fmla="*/ 3792295 h 4245796"/>
              <a:gd name="connsiteX5" fmla="*/ 140193 w 5067131"/>
              <a:gd name="connsiteY5" fmla="*/ 3624334 h 4245796"/>
              <a:gd name="connsiteX6" fmla="*/ 88614 w 5067131"/>
              <a:gd name="connsiteY6" fmla="*/ 3569863 h 4245796"/>
              <a:gd name="connsiteX7" fmla="*/ 135643 w 5067131"/>
              <a:gd name="connsiteY7" fmla="*/ 3457759 h 4245796"/>
              <a:gd name="connsiteX8" fmla="*/ 132631 w 5067131"/>
              <a:gd name="connsiteY8" fmla="*/ 3374396 h 4245796"/>
              <a:gd name="connsiteX9" fmla="*/ 138687 w 5067131"/>
              <a:gd name="connsiteY9" fmla="*/ 3262291 h 4245796"/>
              <a:gd name="connsiteX10" fmla="*/ 153780 w 5067131"/>
              <a:gd name="connsiteY10" fmla="*/ 3182123 h 4245796"/>
              <a:gd name="connsiteX11" fmla="*/ 159836 w 5067131"/>
              <a:gd name="connsiteY11" fmla="*/ 3118583 h 4245796"/>
              <a:gd name="connsiteX12" fmla="*/ 143146 w 5067131"/>
              <a:gd name="connsiteY12" fmla="*/ 2994367 h 4245796"/>
              <a:gd name="connsiteX13" fmla="*/ 138566 w 5067131"/>
              <a:gd name="connsiteY13" fmla="*/ 2773442 h 4245796"/>
              <a:gd name="connsiteX14" fmla="*/ 168874 w 5067131"/>
              <a:gd name="connsiteY14" fmla="*/ 2634103 h 4245796"/>
              <a:gd name="connsiteX15" fmla="*/ 406912 w 5067131"/>
              <a:gd name="connsiteY15" fmla="*/ 2335841 h 4245796"/>
              <a:gd name="connsiteX16" fmla="*/ 271880 w 5067131"/>
              <a:gd name="connsiteY16" fmla="*/ 2161703 h 4245796"/>
              <a:gd name="connsiteX17" fmla="*/ 218796 w 5067131"/>
              <a:gd name="connsiteY17" fmla="*/ 2051075 h 4245796"/>
              <a:gd name="connsiteX18" fmla="*/ 220272 w 5067131"/>
              <a:gd name="connsiteY18" fmla="*/ 1952588 h 4245796"/>
              <a:gd name="connsiteX19" fmla="*/ 226087 w 5067131"/>
              <a:gd name="connsiteY19" fmla="*/ 1857385 h 4245796"/>
              <a:gd name="connsiteX20" fmla="*/ 309420 w 5067131"/>
              <a:gd name="connsiteY20" fmla="*/ 1702771 h 4245796"/>
              <a:gd name="connsiteX21" fmla="*/ 350242 w 5067131"/>
              <a:gd name="connsiteY21" fmla="*/ 1652910 h 4245796"/>
              <a:gd name="connsiteX22" fmla="*/ 371241 w 5067131"/>
              <a:gd name="connsiteY22" fmla="*/ 1496910 h 4245796"/>
              <a:gd name="connsiteX23" fmla="*/ 584845 w 5067131"/>
              <a:gd name="connsiteY23" fmla="*/ 1344013 h 4245796"/>
              <a:gd name="connsiteX24" fmla="*/ 643926 w 5067131"/>
              <a:gd name="connsiteY24" fmla="*/ 1169906 h 4245796"/>
              <a:gd name="connsiteX25" fmla="*/ 886542 w 5067131"/>
              <a:gd name="connsiteY25" fmla="*/ 913793 h 4245796"/>
              <a:gd name="connsiteX26" fmla="*/ 1043988 w 5067131"/>
              <a:gd name="connsiteY26" fmla="*/ 776200 h 4245796"/>
              <a:gd name="connsiteX27" fmla="*/ 1216739 w 5067131"/>
              <a:gd name="connsiteY27" fmla="*/ 486735 h 4245796"/>
              <a:gd name="connsiteX28" fmla="*/ 1327127 w 5067131"/>
              <a:gd name="connsiteY28" fmla="*/ 276264 h 4245796"/>
              <a:gd name="connsiteX29" fmla="*/ 1342251 w 5067131"/>
              <a:gd name="connsiteY29" fmla="*/ 103423 h 4245796"/>
              <a:gd name="connsiteX30" fmla="*/ 1443810 w 5067131"/>
              <a:gd name="connsiteY30" fmla="*/ 36750 h 4245796"/>
              <a:gd name="connsiteX31" fmla="*/ 1454355 w 5067131"/>
              <a:gd name="connsiteY31" fmla="*/ 691873 h 4245796"/>
              <a:gd name="connsiteX32" fmla="*/ 1642080 w 5067131"/>
              <a:gd name="connsiteY32" fmla="*/ 631317 h 4245796"/>
              <a:gd name="connsiteX33" fmla="*/ 1963028 w 5067131"/>
              <a:gd name="connsiteY33" fmla="*/ 504148 h 4245796"/>
              <a:gd name="connsiteX34" fmla="*/ 2072029 w 5067131"/>
              <a:gd name="connsiteY34" fmla="*/ 467815 h 4245796"/>
              <a:gd name="connsiteX35" fmla="*/ 2750260 w 5067131"/>
              <a:gd name="connsiteY35" fmla="*/ 492037 h 4245796"/>
              <a:gd name="connsiteX36" fmla="*/ 2944040 w 5067131"/>
              <a:gd name="connsiteY36" fmla="*/ 504148 h 4245796"/>
              <a:gd name="connsiteX37" fmla="*/ 3034874 w 5067131"/>
              <a:gd name="connsiteY37" fmla="*/ 528371 h 4245796"/>
              <a:gd name="connsiteX38" fmla="*/ 3319489 w 5067131"/>
              <a:gd name="connsiteY38" fmla="*/ 558649 h 4245796"/>
              <a:gd name="connsiteX39" fmla="*/ 3440601 w 5067131"/>
              <a:gd name="connsiteY39" fmla="*/ 576816 h 4245796"/>
              <a:gd name="connsiteX40" fmla="*/ 3779717 w 5067131"/>
              <a:gd name="connsiteY40" fmla="*/ 685817 h 4245796"/>
              <a:gd name="connsiteX41" fmla="*/ 3864495 w 5067131"/>
              <a:gd name="connsiteY41" fmla="*/ 722151 h 4245796"/>
              <a:gd name="connsiteX42" fmla="*/ 4130943 w 5067131"/>
              <a:gd name="connsiteY42" fmla="*/ 897764 h 4245796"/>
              <a:gd name="connsiteX43" fmla="*/ 4464003 w 5067131"/>
              <a:gd name="connsiteY43" fmla="*/ 1133934 h 4245796"/>
              <a:gd name="connsiteX44" fmla="*/ 4566948 w 5067131"/>
              <a:gd name="connsiteY44" fmla="*/ 1261102 h 4245796"/>
              <a:gd name="connsiteX45" fmla="*/ 4615393 w 5067131"/>
              <a:gd name="connsiteY45" fmla="*/ 1364048 h 4245796"/>
              <a:gd name="connsiteX46" fmla="*/ 4815229 w 5067131"/>
              <a:gd name="connsiteY46" fmla="*/ 1660773 h 4245796"/>
              <a:gd name="connsiteX47" fmla="*/ 4857619 w 5067131"/>
              <a:gd name="connsiteY47" fmla="*/ 1739497 h 4245796"/>
              <a:gd name="connsiteX48" fmla="*/ 4936342 w 5067131"/>
              <a:gd name="connsiteY48" fmla="*/ 2060445 h 4245796"/>
              <a:gd name="connsiteX49" fmla="*/ 4948453 w 5067131"/>
              <a:gd name="connsiteY49" fmla="*/ 2163391 h 4245796"/>
              <a:gd name="connsiteX50" fmla="*/ 5015065 w 5067131"/>
              <a:gd name="connsiteY50" fmla="*/ 2423783 h 4245796"/>
              <a:gd name="connsiteX51" fmla="*/ 5063510 w 5067131"/>
              <a:gd name="connsiteY51" fmla="*/ 2653897 h 4245796"/>
              <a:gd name="connsiteX52" fmla="*/ 5039288 w 5067131"/>
              <a:gd name="connsiteY52" fmla="*/ 3005123 h 4245796"/>
              <a:gd name="connsiteX53" fmla="*/ 5002954 w 5067131"/>
              <a:gd name="connsiteY53" fmla="*/ 3089902 h 4245796"/>
              <a:gd name="connsiteX54" fmla="*/ 4809174 w 5067131"/>
              <a:gd name="connsiteY54" fmla="*/ 3380572 h 4245796"/>
              <a:gd name="connsiteX55" fmla="*/ 4706228 w 5067131"/>
              <a:gd name="connsiteY55" fmla="*/ 3519852 h 4245796"/>
              <a:gd name="connsiteX56" fmla="*/ 4488225 w 5067131"/>
              <a:gd name="connsiteY56" fmla="*/ 3628853 h 4245796"/>
              <a:gd name="connsiteX57" fmla="*/ 4246000 w 5067131"/>
              <a:gd name="connsiteY57" fmla="*/ 3756021 h 4245796"/>
              <a:gd name="connsiteX58" fmla="*/ 3943219 w 5067131"/>
              <a:gd name="connsiteY58" fmla="*/ 3889245 h 4245796"/>
              <a:gd name="connsiteX59" fmla="*/ 3646493 w 5067131"/>
              <a:gd name="connsiteY59" fmla="*/ 3925579 h 4245796"/>
              <a:gd name="connsiteX60" fmla="*/ 3537491 w 5067131"/>
              <a:gd name="connsiteY60" fmla="*/ 3937690 h 4245796"/>
              <a:gd name="connsiteX61" fmla="*/ 2913762 w 5067131"/>
              <a:gd name="connsiteY61" fmla="*/ 3919523 h 4245796"/>
              <a:gd name="connsiteX62" fmla="*/ 2411144 w 5067131"/>
              <a:gd name="connsiteY62" fmla="*/ 3865022 h 4245796"/>
              <a:gd name="connsiteX63" fmla="*/ 2332421 w 5067131"/>
              <a:gd name="connsiteY63" fmla="*/ 3846856 h 4245796"/>
              <a:gd name="connsiteX64" fmla="*/ 2824463 w 5067131"/>
              <a:gd name="connsiteY64" fmla="*/ 3526961 h 4245796"/>
              <a:gd name="connsiteX65" fmla="*/ 2446214 w 5067131"/>
              <a:gd name="connsiteY65" fmla="*/ 3391991 h 4245796"/>
              <a:gd name="connsiteX66" fmla="*/ 1870145 w 5067131"/>
              <a:gd name="connsiteY66" fmla="*/ 3391961 h 4245796"/>
              <a:gd name="connsiteX67" fmla="*/ 1225898 w 5067131"/>
              <a:gd name="connsiteY67" fmla="*/ 3296306 h 4245796"/>
              <a:gd name="connsiteX68" fmla="*/ 939627 w 5067131"/>
              <a:gd name="connsiteY68" fmla="*/ 4028524 h 4245796"/>
              <a:gd name="connsiteX69" fmla="*/ 903293 w 5067131"/>
              <a:gd name="connsiteY69" fmla="*/ 4058803 h 4245796"/>
              <a:gd name="connsiteX70" fmla="*/ 873015 w 5067131"/>
              <a:gd name="connsiteY70" fmla="*/ 4089081 h 4245796"/>
              <a:gd name="connsiteX71" fmla="*/ 800347 w 5067131"/>
              <a:gd name="connsiteY71" fmla="*/ 4137526 h 4245796"/>
              <a:gd name="connsiteX72" fmla="*/ 636845 w 5067131"/>
              <a:gd name="connsiteY72" fmla="*/ 4216249 h 4245796"/>
              <a:gd name="connsiteX73" fmla="*/ 757302 w 5067131"/>
              <a:gd name="connsiteY73" fmla="*/ 3619617 h 4245796"/>
              <a:gd name="connsiteX74" fmla="*/ 694221 w 5067131"/>
              <a:gd name="connsiteY74" fmla="*/ 3695793 h 4245796"/>
              <a:gd name="connsiteX75" fmla="*/ 609981 w 5067131"/>
              <a:gd name="connsiteY75" fmla="*/ 3775988 h 4245796"/>
              <a:gd name="connsiteX76" fmla="*/ 514587 w 5067131"/>
              <a:gd name="connsiteY76" fmla="*/ 3902596 h 4245796"/>
              <a:gd name="connsiteX77" fmla="*/ 340517 w 5067131"/>
              <a:gd name="connsiteY77" fmla="*/ 4048866 h 4245796"/>
              <a:gd name="connsiteX78" fmla="*/ 248209 w 5067131"/>
              <a:gd name="connsiteY78" fmla="*/ 4106874 h 4245796"/>
              <a:gd name="connsiteX79" fmla="*/ 92630 w 5067131"/>
              <a:gd name="connsiteY79" fmla="*/ 4147342 h 4245796"/>
              <a:gd name="connsiteX80" fmla="*/ 6627 w 5067131"/>
              <a:gd name="connsiteY80" fmla="*/ 4116787 h 4245796"/>
              <a:gd name="connsiteX81" fmla="*/ 61560 w 5067131"/>
              <a:gd name="connsiteY81" fmla="*/ 4028524 h 4245796"/>
              <a:gd name="connsiteX82" fmla="*/ 85783 w 5067131"/>
              <a:gd name="connsiteY82" fmla="*/ 3961913 h 4245796"/>
              <a:gd name="connsiteX83" fmla="*/ 97894 w 5067131"/>
              <a:gd name="connsiteY83" fmla="*/ 3937690 h 4245796"/>
              <a:gd name="connsiteX84" fmla="*/ 122117 w 5067131"/>
              <a:gd name="connsiteY84" fmla="*/ 3822633 h 4245796"/>
              <a:gd name="connsiteX85" fmla="*/ 150768 w 5067131"/>
              <a:gd name="connsiteY85" fmla="*/ 3058058 h 4245796"/>
              <a:gd name="connsiteX0" fmla="*/ 73672 w 5067131"/>
              <a:gd name="connsiteY0" fmla="*/ 4070914 h 4171788"/>
              <a:gd name="connsiteX1" fmla="*/ 0 w 5067131"/>
              <a:gd name="connsiteY1" fmla="*/ 4066580 h 4171788"/>
              <a:gd name="connsiteX2" fmla="*/ 140284 w 5067131"/>
              <a:gd name="connsiteY2" fmla="*/ 3937690 h 4171788"/>
              <a:gd name="connsiteX3" fmla="*/ 164506 w 5067131"/>
              <a:gd name="connsiteY3" fmla="*/ 3871078 h 4171788"/>
              <a:gd name="connsiteX4" fmla="*/ 150828 w 5067131"/>
              <a:gd name="connsiteY4" fmla="*/ 3792295 h 4171788"/>
              <a:gd name="connsiteX5" fmla="*/ 140193 w 5067131"/>
              <a:gd name="connsiteY5" fmla="*/ 3624334 h 4171788"/>
              <a:gd name="connsiteX6" fmla="*/ 88614 w 5067131"/>
              <a:gd name="connsiteY6" fmla="*/ 3569863 h 4171788"/>
              <a:gd name="connsiteX7" fmla="*/ 135643 w 5067131"/>
              <a:gd name="connsiteY7" fmla="*/ 3457759 h 4171788"/>
              <a:gd name="connsiteX8" fmla="*/ 132631 w 5067131"/>
              <a:gd name="connsiteY8" fmla="*/ 3374396 h 4171788"/>
              <a:gd name="connsiteX9" fmla="*/ 138687 w 5067131"/>
              <a:gd name="connsiteY9" fmla="*/ 3262291 h 4171788"/>
              <a:gd name="connsiteX10" fmla="*/ 153780 w 5067131"/>
              <a:gd name="connsiteY10" fmla="*/ 3182123 h 4171788"/>
              <a:gd name="connsiteX11" fmla="*/ 159836 w 5067131"/>
              <a:gd name="connsiteY11" fmla="*/ 3118583 h 4171788"/>
              <a:gd name="connsiteX12" fmla="*/ 143146 w 5067131"/>
              <a:gd name="connsiteY12" fmla="*/ 2994367 h 4171788"/>
              <a:gd name="connsiteX13" fmla="*/ 138566 w 5067131"/>
              <a:gd name="connsiteY13" fmla="*/ 2773442 h 4171788"/>
              <a:gd name="connsiteX14" fmla="*/ 168874 w 5067131"/>
              <a:gd name="connsiteY14" fmla="*/ 2634103 h 4171788"/>
              <a:gd name="connsiteX15" fmla="*/ 406912 w 5067131"/>
              <a:gd name="connsiteY15" fmla="*/ 2335841 h 4171788"/>
              <a:gd name="connsiteX16" fmla="*/ 271880 w 5067131"/>
              <a:gd name="connsiteY16" fmla="*/ 2161703 h 4171788"/>
              <a:gd name="connsiteX17" fmla="*/ 218796 w 5067131"/>
              <a:gd name="connsiteY17" fmla="*/ 2051075 h 4171788"/>
              <a:gd name="connsiteX18" fmla="*/ 220272 w 5067131"/>
              <a:gd name="connsiteY18" fmla="*/ 1952588 h 4171788"/>
              <a:gd name="connsiteX19" fmla="*/ 226087 w 5067131"/>
              <a:gd name="connsiteY19" fmla="*/ 1857385 h 4171788"/>
              <a:gd name="connsiteX20" fmla="*/ 309420 w 5067131"/>
              <a:gd name="connsiteY20" fmla="*/ 1702771 h 4171788"/>
              <a:gd name="connsiteX21" fmla="*/ 350242 w 5067131"/>
              <a:gd name="connsiteY21" fmla="*/ 1652910 h 4171788"/>
              <a:gd name="connsiteX22" fmla="*/ 371241 w 5067131"/>
              <a:gd name="connsiteY22" fmla="*/ 1496910 h 4171788"/>
              <a:gd name="connsiteX23" fmla="*/ 584845 w 5067131"/>
              <a:gd name="connsiteY23" fmla="*/ 1344013 h 4171788"/>
              <a:gd name="connsiteX24" fmla="*/ 643926 w 5067131"/>
              <a:gd name="connsiteY24" fmla="*/ 1169906 h 4171788"/>
              <a:gd name="connsiteX25" fmla="*/ 886542 w 5067131"/>
              <a:gd name="connsiteY25" fmla="*/ 913793 h 4171788"/>
              <a:gd name="connsiteX26" fmla="*/ 1043988 w 5067131"/>
              <a:gd name="connsiteY26" fmla="*/ 776200 h 4171788"/>
              <a:gd name="connsiteX27" fmla="*/ 1216739 w 5067131"/>
              <a:gd name="connsiteY27" fmla="*/ 486735 h 4171788"/>
              <a:gd name="connsiteX28" fmla="*/ 1327127 w 5067131"/>
              <a:gd name="connsiteY28" fmla="*/ 276264 h 4171788"/>
              <a:gd name="connsiteX29" fmla="*/ 1342251 w 5067131"/>
              <a:gd name="connsiteY29" fmla="*/ 103423 h 4171788"/>
              <a:gd name="connsiteX30" fmla="*/ 1443810 w 5067131"/>
              <a:gd name="connsiteY30" fmla="*/ 36750 h 4171788"/>
              <a:gd name="connsiteX31" fmla="*/ 1454355 w 5067131"/>
              <a:gd name="connsiteY31" fmla="*/ 691873 h 4171788"/>
              <a:gd name="connsiteX32" fmla="*/ 1642080 w 5067131"/>
              <a:gd name="connsiteY32" fmla="*/ 631317 h 4171788"/>
              <a:gd name="connsiteX33" fmla="*/ 1963028 w 5067131"/>
              <a:gd name="connsiteY33" fmla="*/ 504148 h 4171788"/>
              <a:gd name="connsiteX34" fmla="*/ 2072029 w 5067131"/>
              <a:gd name="connsiteY34" fmla="*/ 467815 h 4171788"/>
              <a:gd name="connsiteX35" fmla="*/ 2750260 w 5067131"/>
              <a:gd name="connsiteY35" fmla="*/ 492037 h 4171788"/>
              <a:gd name="connsiteX36" fmla="*/ 2944040 w 5067131"/>
              <a:gd name="connsiteY36" fmla="*/ 504148 h 4171788"/>
              <a:gd name="connsiteX37" fmla="*/ 3034874 w 5067131"/>
              <a:gd name="connsiteY37" fmla="*/ 528371 h 4171788"/>
              <a:gd name="connsiteX38" fmla="*/ 3319489 w 5067131"/>
              <a:gd name="connsiteY38" fmla="*/ 558649 h 4171788"/>
              <a:gd name="connsiteX39" fmla="*/ 3440601 w 5067131"/>
              <a:gd name="connsiteY39" fmla="*/ 576816 h 4171788"/>
              <a:gd name="connsiteX40" fmla="*/ 3779717 w 5067131"/>
              <a:gd name="connsiteY40" fmla="*/ 685817 h 4171788"/>
              <a:gd name="connsiteX41" fmla="*/ 3864495 w 5067131"/>
              <a:gd name="connsiteY41" fmla="*/ 722151 h 4171788"/>
              <a:gd name="connsiteX42" fmla="*/ 4130943 w 5067131"/>
              <a:gd name="connsiteY42" fmla="*/ 897764 h 4171788"/>
              <a:gd name="connsiteX43" fmla="*/ 4464003 w 5067131"/>
              <a:gd name="connsiteY43" fmla="*/ 1133934 h 4171788"/>
              <a:gd name="connsiteX44" fmla="*/ 4566948 w 5067131"/>
              <a:gd name="connsiteY44" fmla="*/ 1261102 h 4171788"/>
              <a:gd name="connsiteX45" fmla="*/ 4615393 w 5067131"/>
              <a:gd name="connsiteY45" fmla="*/ 1364048 h 4171788"/>
              <a:gd name="connsiteX46" fmla="*/ 4815229 w 5067131"/>
              <a:gd name="connsiteY46" fmla="*/ 1660773 h 4171788"/>
              <a:gd name="connsiteX47" fmla="*/ 4857619 w 5067131"/>
              <a:gd name="connsiteY47" fmla="*/ 1739497 h 4171788"/>
              <a:gd name="connsiteX48" fmla="*/ 4936342 w 5067131"/>
              <a:gd name="connsiteY48" fmla="*/ 2060445 h 4171788"/>
              <a:gd name="connsiteX49" fmla="*/ 4948453 w 5067131"/>
              <a:gd name="connsiteY49" fmla="*/ 2163391 h 4171788"/>
              <a:gd name="connsiteX50" fmla="*/ 5015065 w 5067131"/>
              <a:gd name="connsiteY50" fmla="*/ 2423783 h 4171788"/>
              <a:gd name="connsiteX51" fmla="*/ 5063510 w 5067131"/>
              <a:gd name="connsiteY51" fmla="*/ 2653897 h 4171788"/>
              <a:gd name="connsiteX52" fmla="*/ 5039288 w 5067131"/>
              <a:gd name="connsiteY52" fmla="*/ 3005123 h 4171788"/>
              <a:gd name="connsiteX53" fmla="*/ 5002954 w 5067131"/>
              <a:gd name="connsiteY53" fmla="*/ 3089902 h 4171788"/>
              <a:gd name="connsiteX54" fmla="*/ 4809174 w 5067131"/>
              <a:gd name="connsiteY54" fmla="*/ 3380572 h 4171788"/>
              <a:gd name="connsiteX55" fmla="*/ 4706228 w 5067131"/>
              <a:gd name="connsiteY55" fmla="*/ 3519852 h 4171788"/>
              <a:gd name="connsiteX56" fmla="*/ 4488225 w 5067131"/>
              <a:gd name="connsiteY56" fmla="*/ 3628853 h 4171788"/>
              <a:gd name="connsiteX57" fmla="*/ 4246000 w 5067131"/>
              <a:gd name="connsiteY57" fmla="*/ 3756021 h 4171788"/>
              <a:gd name="connsiteX58" fmla="*/ 3943219 w 5067131"/>
              <a:gd name="connsiteY58" fmla="*/ 3889245 h 4171788"/>
              <a:gd name="connsiteX59" fmla="*/ 3646493 w 5067131"/>
              <a:gd name="connsiteY59" fmla="*/ 3925579 h 4171788"/>
              <a:gd name="connsiteX60" fmla="*/ 3537491 w 5067131"/>
              <a:gd name="connsiteY60" fmla="*/ 3937690 h 4171788"/>
              <a:gd name="connsiteX61" fmla="*/ 2913762 w 5067131"/>
              <a:gd name="connsiteY61" fmla="*/ 3919523 h 4171788"/>
              <a:gd name="connsiteX62" fmla="*/ 2411144 w 5067131"/>
              <a:gd name="connsiteY62" fmla="*/ 3865022 h 4171788"/>
              <a:gd name="connsiteX63" fmla="*/ 2332421 w 5067131"/>
              <a:gd name="connsiteY63" fmla="*/ 3846856 h 4171788"/>
              <a:gd name="connsiteX64" fmla="*/ 2824463 w 5067131"/>
              <a:gd name="connsiteY64" fmla="*/ 3526961 h 4171788"/>
              <a:gd name="connsiteX65" fmla="*/ 2446214 w 5067131"/>
              <a:gd name="connsiteY65" fmla="*/ 3391991 h 4171788"/>
              <a:gd name="connsiteX66" fmla="*/ 1870145 w 5067131"/>
              <a:gd name="connsiteY66" fmla="*/ 3391961 h 4171788"/>
              <a:gd name="connsiteX67" fmla="*/ 1225898 w 5067131"/>
              <a:gd name="connsiteY67" fmla="*/ 3296306 h 4171788"/>
              <a:gd name="connsiteX68" fmla="*/ 939627 w 5067131"/>
              <a:gd name="connsiteY68" fmla="*/ 4028524 h 4171788"/>
              <a:gd name="connsiteX69" fmla="*/ 903293 w 5067131"/>
              <a:gd name="connsiteY69" fmla="*/ 4058803 h 4171788"/>
              <a:gd name="connsiteX70" fmla="*/ 873015 w 5067131"/>
              <a:gd name="connsiteY70" fmla="*/ 4089081 h 4171788"/>
              <a:gd name="connsiteX71" fmla="*/ 800347 w 5067131"/>
              <a:gd name="connsiteY71" fmla="*/ 4137526 h 4171788"/>
              <a:gd name="connsiteX72" fmla="*/ 859266 w 5067131"/>
              <a:gd name="connsiteY72" fmla="*/ 3531331 h 4171788"/>
              <a:gd name="connsiteX73" fmla="*/ 757302 w 5067131"/>
              <a:gd name="connsiteY73" fmla="*/ 3619617 h 4171788"/>
              <a:gd name="connsiteX74" fmla="*/ 694221 w 5067131"/>
              <a:gd name="connsiteY74" fmla="*/ 3695793 h 4171788"/>
              <a:gd name="connsiteX75" fmla="*/ 609981 w 5067131"/>
              <a:gd name="connsiteY75" fmla="*/ 3775988 h 4171788"/>
              <a:gd name="connsiteX76" fmla="*/ 514587 w 5067131"/>
              <a:gd name="connsiteY76" fmla="*/ 3902596 h 4171788"/>
              <a:gd name="connsiteX77" fmla="*/ 340517 w 5067131"/>
              <a:gd name="connsiteY77" fmla="*/ 4048866 h 4171788"/>
              <a:gd name="connsiteX78" fmla="*/ 248209 w 5067131"/>
              <a:gd name="connsiteY78" fmla="*/ 4106874 h 4171788"/>
              <a:gd name="connsiteX79" fmla="*/ 92630 w 5067131"/>
              <a:gd name="connsiteY79" fmla="*/ 4147342 h 4171788"/>
              <a:gd name="connsiteX80" fmla="*/ 6627 w 5067131"/>
              <a:gd name="connsiteY80" fmla="*/ 4116787 h 4171788"/>
              <a:gd name="connsiteX81" fmla="*/ 61560 w 5067131"/>
              <a:gd name="connsiteY81" fmla="*/ 4028524 h 4171788"/>
              <a:gd name="connsiteX82" fmla="*/ 85783 w 5067131"/>
              <a:gd name="connsiteY82" fmla="*/ 3961913 h 4171788"/>
              <a:gd name="connsiteX83" fmla="*/ 97894 w 5067131"/>
              <a:gd name="connsiteY83" fmla="*/ 3937690 h 4171788"/>
              <a:gd name="connsiteX84" fmla="*/ 122117 w 5067131"/>
              <a:gd name="connsiteY84" fmla="*/ 3822633 h 4171788"/>
              <a:gd name="connsiteX85" fmla="*/ 150768 w 5067131"/>
              <a:gd name="connsiteY85" fmla="*/ 3058058 h 4171788"/>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873015 w 5067131"/>
              <a:gd name="connsiteY70" fmla="*/ 4089081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903293 w 5067131"/>
              <a:gd name="connsiteY69" fmla="*/ 4058803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939627 w 5067131"/>
              <a:gd name="connsiteY68" fmla="*/ 4028524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73672 w 5067131"/>
              <a:gd name="connsiteY0" fmla="*/ 4070914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6627 w 5067131"/>
              <a:gd name="connsiteY80" fmla="*/ 4116787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56467 w 5164048"/>
              <a:gd name="connsiteY0" fmla="*/ 4134463 h 4232004"/>
              <a:gd name="connsiteX1" fmla="*/ 96917 w 5164048"/>
              <a:gd name="connsiteY1" fmla="*/ 4066580 h 4232004"/>
              <a:gd name="connsiteX2" fmla="*/ 237201 w 5164048"/>
              <a:gd name="connsiteY2" fmla="*/ 3937690 h 4232004"/>
              <a:gd name="connsiteX3" fmla="*/ 261423 w 5164048"/>
              <a:gd name="connsiteY3" fmla="*/ 3871078 h 4232004"/>
              <a:gd name="connsiteX4" fmla="*/ 247745 w 5164048"/>
              <a:gd name="connsiteY4" fmla="*/ 3792295 h 4232004"/>
              <a:gd name="connsiteX5" fmla="*/ 237110 w 5164048"/>
              <a:gd name="connsiteY5" fmla="*/ 3624334 h 4232004"/>
              <a:gd name="connsiteX6" fmla="*/ 185531 w 5164048"/>
              <a:gd name="connsiteY6" fmla="*/ 3569863 h 4232004"/>
              <a:gd name="connsiteX7" fmla="*/ 232560 w 5164048"/>
              <a:gd name="connsiteY7" fmla="*/ 3457759 h 4232004"/>
              <a:gd name="connsiteX8" fmla="*/ 229548 w 5164048"/>
              <a:gd name="connsiteY8" fmla="*/ 3374396 h 4232004"/>
              <a:gd name="connsiteX9" fmla="*/ 235604 w 5164048"/>
              <a:gd name="connsiteY9" fmla="*/ 3262291 h 4232004"/>
              <a:gd name="connsiteX10" fmla="*/ 250697 w 5164048"/>
              <a:gd name="connsiteY10" fmla="*/ 3182123 h 4232004"/>
              <a:gd name="connsiteX11" fmla="*/ 256753 w 5164048"/>
              <a:gd name="connsiteY11" fmla="*/ 3118583 h 4232004"/>
              <a:gd name="connsiteX12" fmla="*/ 240063 w 5164048"/>
              <a:gd name="connsiteY12" fmla="*/ 2994367 h 4232004"/>
              <a:gd name="connsiteX13" fmla="*/ 235483 w 5164048"/>
              <a:gd name="connsiteY13" fmla="*/ 2773442 h 4232004"/>
              <a:gd name="connsiteX14" fmla="*/ 265791 w 5164048"/>
              <a:gd name="connsiteY14" fmla="*/ 2634103 h 4232004"/>
              <a:gd name="connsiteX15" fmla="*/ 503829 w 5164048"/>
              <a:gd name="connsiteY15" fmla="*/ 2335841 h 4232004"/>
              <a:gd name="connsiteX16" fmla="*/ 368797 w 5164048"/>
              <a:gd name="connsiteY16" fmla="*/ 2161703 h 4232004"/>
              <a:gd name="connsiteX17" fmla="*/ 315713 w 5164048"/>
              <a:gd name="connsiteY17" fmla="*/ 2051075 h 4232004"/>
              <a:gd name="connsiteX18" fmla="*/ 317189 w 5164048"/>
              <a:gd name="connsiteY18" fmla="*/ 1952588 h 4232004"/>
              <a:gd name="connsiteX19" fmla="*/ 323004 w 5164048"/>
              <a:gd name="connsiteY19" fmla="*/ 1857385 h 4232004"/>
              <a:gd name="connsiteX20" fmla="*/ 406337 w 5164048"/>
              <a:gd name="connsiteY20" fmla="*/ 1702771 h 4232004"/>
              <a:gd name="connsiteX21" fmla="*/ 447159 w 5164048"/>
              <a:gd name="connsiteY21" fmla="*/ 1652910 h 4232004"/>
              <a:gd name="connsiteX22" fmla="*/ 468158 w 5164048"/>
              <a:gd name="connsiteY22" fmla="*/ 1496910 h 4232004"/>
              <a:gd name="connsiteX23" fmla="*/ 681762 w 5164048"/>
              <a:gd name="connsiteY23" fmla="*/ 1344013 h 4232004"/>
              <a:gd name="connsiteX24" fmla="*/ 740843 w 5164048"/>
              <a:gd name="connsiteY24" fmla="*/ 1169906 h 4232004"/>
              <a:gd name="connsiteX25" fmla="*/ 983459 w 5164048"/>
              <a:gd name="connsiteY25" fmla="*/ 913793 h 4232004"/>
              <a:gd name="connsiteX26" fmla="*/ 1140905 w 5164048"/>
              <a:gd name="connsiteY26" fmla="*/ 776200 h 4232004"/>
              <a:gd name="connsiteX27" fmla="*/ 1313656 w 5164048"/>
              <a:gd name="connsiteY27" fmla="*/ 486735 h 4232004"/>
              <a:gd name="connsiteX28" fmla="*/ 1424044 w 5164048"/>
              <a:gd name="connsiteY28" fmla="*/ 276264 h 4232004"/>
              <a:gd name="connsiteX29" fmla="*/ 1439168 w 5164048"/>
              <a:gd name="connsiteY29" fmla="*/ 103423 h 4232004"/>
              <a:gd name="connsiteX30" fmla="*/ 1540727 w 5164048"/>
              <a:gd name="connsiteY30" fmla="*/ 36750 h 4232004"/>
              <a:gd name="connsiteX31" fmla="*/ 1551272 w 5164048"/>
              <a:gd name="connsiteY31" fmla="*/ 691873 h 4232004"/>
              <a:gd name="connsiteX32" fmla="*/ 1738997 w 5164048"/>
              <a:gd name="connsiteY32" fmla="*/ 631317 h 4232004"/>
              <a:gd name="connsiteX33" fmla="*/ 2059945 w 5164048"/>
              <a:gd name="connsiteY33" fmla="*/ 504148 h 4232004"/>
              <a:gd name="connsiteX34" fmla="*/ 2168946 w 5164048"/>
              <a:gd name="connsiteY34" fmla="*/ 467815 h 4232004"/>
              <a:gd name="connsiteX35" fmla="*/ 2847177 w 5164048"/>
              <a:gd name="connsiteY35" fmla="*/ 492037 h 4232004"/>
              <a:gd name="connsiteX36" fmla="*/ 3040957 w 5164048"/>
              <a:gd name="connsiteY36" fmla="*/ 504148 h 4232004"/>
              <a:gd name="connsiteX37" fmla="*/ 3131791 w 5164048"/>
              <a:gd name="connsiteY37" fmla="*/ 528371 h 4232004"/>
              <a:gd name="connsiteX38" fmla="*/ 3416406 w 5164048"/>
              <a:gd name="connsiteY38" fmla="*/ 558649 h 4232004"/>
              <a:gd name="connsiteX39" fmla="*/ 3537518 w 5164048"/>
              <a:gd name="connsiteY39" fmla="*/ 576816 h 4232004"/>
              <a:gd name="connsiteX40" fmla="*/ 3876634 w 5164048"/>
              <a:gd name="connsiteY40" fmla="*/ 685817 h 4232004"/>
              <a:gd name="connsiteX41" fmla="*/ 3961412 w 5164048"/>
              <a:gd name="connsiteY41" fmla="*/ 722151 h 4232004"/>
              <a:gd name="connsiteX42" fmla="*/ 4227860 w 5164048"/>
              <a:gd name="connsiteY42" fmla="*/ 897764 h 4232004"/>
              <a:gd name="connsiteX43" fmla="*/ 4560920 w 5164048"/>
              <a:gd name="connsiteY43" fmla="*/ 1133934 h 4232004"/>
              <a:gd name="connsiteX44" fmla="*/ 4663865 w 5164048"/>
              <a:gd name="connsiteY44" fmla="*/ 1261102 h 4232004"/>
              <a:gd name="connsiteX45" fmla="*/ 4712310 w 5164048"/>
              <a:gd name="connsiteY45" fmla="*/ 1364048 h 4232004"/>
              <a:gd name="connsiteX46" fmla="*/ 4912146 w 5164048"/>
              <a:gd name="connsiteY46" fmla="*/ 1660773 h 4232004"/>
              <a:gd name="connsiteX47" fmla="*/ 4954536 w 5164048"/>
              <a:gd name="connsiteY47" fmla="*/ 1739497 h 4232004"/>
              <a:gd name="connsiteX48" fmla="*/ 5033259 w 5164048"/>
              <a:gd name="connsiteY48" fmla="*/ 2060445 h 4232004"/>
              <a:gd name="connsiteX49" fmla="*/ 5045370 w 5164048"/>
              <a:gd name="connsiteY49" fmla="*/ 2163391 h 4232004"/>
              <a:gd name="connsiteX50" fmla="*/ 5111982 w 5164048"/>
              <a:gd name="connsiteY50" fmla="*/ 2423783 h 4232004"/>
              <a:gd name="connsiteX51" fmla="*/ 5160427 w 5164048"/>
              <a:gd name="connsiteY51" fmla="*/ 2653897 h 4232004"/>
              <a:gd name="connsiteX52" fmla="*/ 5136205 w 5164048"/>
              <a:gd name="connsiteY52" fmla="*/ 3005123 h 4232004"/>
              <a:gd name="connsiteX53" fmla="*/ 5099871 w 5164048"/>
              <a:gd name="connsiteY53" fmla="*/ 3089902 h 4232004"/>
              <a:gd name="connsiteX54" fmla="*/ 4906091 w 5164048"/>
              <a:gd name="connsiteY54" fmla="*/ 3380572 h 4232004"/>
              <a:gd name="connsiteX55" fmla="*/ 4803145 w 5164048"/>
              <a:gd name="connsiteY55" fmla="*/ 3519852 h 4232004"/>
              <a:gd name="connsiteX56" fmla="*/ 4585142 w 5164048"/>
              <a:gd name="connsiteY56" fmla="*/ 3628853 h 4232004"/>
              <a:gd name="connsiteX57" fmla="*/ 4342917 w 5164048"/>
              <a:gd name="connsiteY57" fmla="*/ 3756021 h 4232004"/>
              <a:gd name="connsiteX58" fmla="*/ 4040136 w 5164048"/>
              <a:gd name="connsiteY58" fmla="*/ 3889245 h 4232004"/>
              <a:gd name="connsiteX59" fmla="*/ 3743410 w 5164048"/>
              <a:gd name="connsiteY59" fmla="*/ 3925579 h 4232004"/>
              <a:gd name="connsiteX60" fmla="*/ 3634408 w 5164048"/>
              <a:gd name="connsiteY60" fmla="*/ 3937690 h 4232004"/>
              <a:gd name="connsiteX61" fmla="*/ 3010679 w 5164048"/>
              <a:gd name="connsiteY61" fmla="*/ 3919523 h 4232004"/>
              <a:gd name="connsiteX62" fmla="*/ 2508061 w 5164048"/>
              <a:gd name="connsiteY62" fmla="*/ 3865022 h 4232004"/>
              <a:gd name="connsiteX63" fmla="*/ 2429338 w 5164048"/>
              <a:gd name="connsiteY63" fmla="*/ 3846856 h 4232004"/>
              <a:gd name="connsiteX64" fmla="*/ 2921380 w 5164048"/>
              <a:gd name="connsiteY64" fmla="*/ 3526961 h 4232004"/>
              <a:gd name="connsiteX65" fmla="*/ 2543131 w 5164048"/>
              <a:gd name="connsiteY65" fmla="*/ 3391991 h 4232004"/>
              <a:gd name="connsiteX66" fmla="*/ 1967062 w 5164048"/>
              <a:gd name="connsiteY66" fmla="*/ 3391961 h 4232004"/>
              <a:gd name="connsiteX67" fmla="*/ 1322815 w 5164048"/>
              <a:gd name="connsiteY67" fmla="*/ 3296306 h 4232004"/>
              <a:gd name="connsiteX68" fmla="*/ 1216599 w 5164048"/>
              <a:gd name="connsiteY68" fmla="*/ 3336545 h 4232004"/>
              <a:gd name="connsiteX69" fmla="*/ 1155552 w 5164048"/>
              <a:gd name="connsiteY69" fmla="*/ 3423312 h 4232004"/>
              <a:gd name="connsiteX70" fmla="*/ 1051133 w 5164048"/>
              <a:gd name="connsiteY70" fmla="*/ 3435938 h 4232004"/>
              <a:gd name="connsiteX71" fmla="*/ 967874 w 5164048"/>
              <a:gd name="connsiteY71" fmla="*/ 3420834 h 4232004"/>
              <a:gd name="connsiteX72" fmla="*/ 956183 w 5164048"/>
              <a:gd name="connsiteY72" fmla="*/ 3531331 h 4232004"/>
              <a:gd name="connsiteX73" fmla="*/ 854219 w 5164048"/>
              <a:gd name="connsiteY73" fmla="*/ 3619617 h 4232004"/>
              <a:gd name="connsiteX74" fmla="*/ 791138 w 5164048"/>
              <a:gd name="connsiteY74" fmla="*/ 3695793 h 4232004"/>
              <a:gd name="connsiteX75" fmla="*/ 706898 w 5164048"/>
              <a:gd name="connsiteY75" fmla="*/ 3775988 h 4232004"/>
              <a:gd name="connsiteX76" fmla="*/ 611504 w 5164048"/>
              <a:gd name="connsiteY76" fmla="*/ 3902596 h 4232004"/>
              <a:gd name="connsiteX77" fmla="*/ 437434 w 5164048"/>
              <a:gd name="connsiteY77" fmla="*/ 4048866 h 4232004"/>
              <a:gd name="connsiteX78" fmla="*/ 345126 w 5164048"/>
              <a:gd name="connsiteY78" fmla="*/ 4106874 h 4232004"/>
              <a:gd name="connsiteX79" fmla="*/ 189547 w 5164048"/>
              <a:gd name="connsiteY79" fmla="*/ 4147342 h 4232004"/>
              <a:gd name="connsiteX80" fmla="*/ 177 w 5164048"/>
              <a:gd name="connsiteY80" fmla="*/ 4230755 h 4232004"/>
              <a:gd name="connsiteX81" fmla="*/ 158477 w 5164048"/>
              <a:gd name="connsiteY81" fmla="*/ 4028524 h 4232004"/>
              <a:gd name="connsiteX82" fmla="*/ 182700 w 5164048"/>
              <a:gd name="connsiteY82" fmla="*/ 3961913 h 4232004"/>
              <a:gd name="connsiteX83" fmla="*/ 194811 w 5164048"/>
              <a:gd name="connsiteY83" fmla="*/ 3937690 h 4232004"/>
              <a:gd name="connsiteX84" fmla="*/ 219034 w 5164048"/>
              <a:gd name="connsiteY84" fmla="*/ 3822633 h 4232004"/>
              <a:gd name="connsiteX85" fmla="*/ 247685 w 5164048"/>
              <a:gd name="connsiteY85" fmla="*/ 3058058 h 4232004"/>
              <a:gd name="connsiteX0" fmla="*/ 59550 w 5067131"/>
              <a:gd name="connsiteY0" fmla="*/ 4134463 h 4147342"/>
              <a:gd name="connsiteX1" fmla="*/ 0 w 5067131"/>
              <a:gd name="connsiteY1" fmla="*/ 4066580 h 4147342"/>
              <a:gd name="connsiteX2" fmla="*/ 140284 w 5067131"/>
              <a:gd name="connsiteY2" fmla="*/ 3937690 h 4147342"/>
              <a:gd name="connsiteX3" fmla="*/ 164506 w 5067131"/>
              <a:gd name="connsiteY3" fmla="*/ 3871078 h 4147342"/>
              <a:gd name="connsiteX4" fmla="*/ 150828 w 5067131"/>
              <a:gd name="connsiteY4" fmla="*/ 3792295 h 4147342"/>
              <a:gd name="connsiteX5" fmla="*/ 140193 w 5067131"/>
              <a:gd name="connsiteY5" fmla="*/ 3624334 h 4147342"/>
              <a:gd name="connsiteX6" fmla="*/ 88614 w 5067131"/>
              <a:gd name="connsiteY6" fmla="*/ 3569863 h 4147342"/>
              <a:gd name="connsiteX7" fmla="*/ 135643 w 5067131"/>
              <a:gd name="connsiteY7" fmla="*/ 3457759 h 4147342"/>
              <a:gd name="connsiteX8" fmla="*/ 132631 w 5067131"/>
              <a:gd name="connsiteY8" fmla="*/ 3374396 h 4147342"/>
              <a:gd name="connsiteX9" fmla="*/ 138687 w 5067131"/>
              <a:gd name="connsiteY9" fmla="*/ 3262291 h 4147342"/>
              <a:gd name="connsiteX10" fmla="*/ 153780 w 5067131"/>
              <a:gd name="connsiteY10" fmla="*/ 3182123 h 4147342"/>
              <a:gd name="connsiteX11" fmla="*/ 159836 w 5067131"/>
              <a:gd name="connsiteY11" fmla="*/ 3118583 h 4147342"/>
              <a:gd name="connsiteX12" fmla="*/ 143146 w 5067131"/>
              <a:gd name="connsiteY12" fmla="*/ 2994367 h 4147342"/>
              <a:gd name="connsiteX13" fmla="*/ 138566 w 5067131"/>
              <a:gd name="connsiteY13" fmla="*/ 2773442 h 4147342"/>
              <a:gd name="connsiteX14" fmla="*/ 168874 w 5067131"/>
              <a:gd name="connsiteY14" fmla="*/ 2634103 h 4147342"/>
              <a:gd name="connsiteX15" fmla="*/ 406912 w 5067131"/>
              <a:gd name="connsiteY15" fmla="*/ 2335841 h 4147342"/>
              <a:gd name="connsiteX16" fmla="*/ 271880 w 5067131"/>
              <a:gd name="connsiteY16" fmla="*/ 2161703 h 4147342"/>
              <a:gd name="connsiteX17" fmla="*/ 218796 w 5067131"/>
              <a:gd name="connsiteY17" fmla="*/ 2051075 h 4147342"/>
              <a:gd name="connsiteX18" fmla="*/ 220272 w 5067131"/>
              <a:gd name="connsiteY18" fmla="*/ 1952588 h 4147342"/>
              <a:gd name="connsiteX19" fmla="*/ 226087 w 5067131"/>
              <a:gd name="connsiteY19" fmla="*/ 1857385 h 4147342"/>
              <a:gd name="connsiteX20" fmla="*/ 309420 w 5067131"/>
              <a:gd name="connsiteY20" fmla="*/ 1702771 h 4147342"/>
              <a:gd name="connsiteX21" fmla="*/ 350242 w 5067131"/>
              <a:gd name="connsiteY21" fmla="*/ 1652910 h 4147342"/>
              <a:gd name="connsiteX22" fmla="*/ 371241 w 5067131"/>
              <a:gd name="connsiteY22" fmla="*/ 1496910 h 4147342"/>
              <a:gd name="connsiteX23" fmla="*/ 584845 w 5067131"/>
              <a:gd name="connsiteY23" fmla="*/ 1344013 h 4147342"/>
              <a:gd name="connsiteX24" fmla="*/ 643926 w 5067131"/>
              <a:gd name="connsiteY24" fmla="*/ 1169906 h 4147342"/>
              <a:gd name="connsiteX25" fmla="*/ 886542 w 5067131"/>
              <a:gd name="connsiteY25" fmla="*/ 913793 h 4147342"/>
              <a:gd name="connsiteX26" fmla="*/ 1043988 w 5067131"/>
              <a:gd name="connsiteY26" fmla="*/ 776200 h 4147342"/>
              <a:gd name="connsiteX27" fmla="*/ 1216739 w 5067131"/>
              <a:gd name="connsiteY27" fmla="*/ 486735 h 4147342"/>
              <a:gd name="connsiteX28" fmla="*/ 1327127 w 5067131"/>
              <a:gd name="connsiteY28" fmla="*/ 276264 h 4147342"/>
              <a:gd name="connsiteX29" fmla="*/ 1342251 w 5067131"/>
              <a:gd name="connsiteY29" fmla="*/ 103423 h 4147342"/>
              <a:gd name="connsiteX30" fmla="*/ 1443810 w 5067131"/>
              <a:gd name="connsiteY30" fmla="*/ 36750 h 4147342"/>
              <a:gd name="connsiteX31" fmla="*/ 1454355 w 5067131"/>
              <a:gd name="connsiteY31" fmla="*/ 691873 h 4147342"/>
              <a:gd name="connsiteX32" fmla="*/ 1642080 w 5067131"/>
              <a:gd name="connsiteY32" fmla="*/ 631317 h 4147342"/>
              <a:gd name="connsiteX33" fmla="*/ 1963028 w 5067131"/>
              <a:gd name="connsiteY33" fmla="*/ 504148 h 4147342"/>
              <a:gd name="connsiteX34" fmla="*/ 2072029 w 5067131"/>
              <a:gd name="connsiteY34" fmla="*/ 467815 h 4147342"/>
              <a:gd name="connsiteX35" fmla="*/ 2750260 w 5067131"/>
              <a:gd name="connsiteY35" fmla="*/ 492037 h 4147342"/>
              <a:gd name="connsiteX36" fmla="*/ 2944040 w 5067131"/>
              <a:gd name="connsiteY36" fmla="*/ 504148 h 4147342"/>
              <a:gd name="connsiteX37" fmla="*/ 3034874 w 5067131"/>
              <a:gd name="connsiteY37" fmla="*/ 528371 h 4147342"/>
              <a:gd name="connsiteX38" fmla="*/ 3319489 w 5067131"/>
              <a:gd name="connsiteY38" fmla="*/ 558649 h 4147342"/>
              <a:gd name="connsiteX39" fmla="*/ 3440601 w 5067131"/>
              <a:gd name="connsiteY39" fmla="*/ 576816 h 4147342"/>
              <a:gd name="connsiteX40" fmla="*/ 3779717 w 5067131"/>
              <a:gd name="connsiteY40" fmla="*/ 685817 h 4147342"/>
              <a:gd name="connsiteX41" fmla="*/ 3864495 w 5067131"/>
              <a:gd name="connsiteY41" fmla="*/ 722151 h 4147342"/>
              <a:gd name="connsiteX42" fmla="*/ 4130943 w 5067131"/>
              <a:gd name="connsiteY42" fmla="*/ 897764 h 4147342"/>
              <a:gd name="connsiteX43" fmla="*/ 4464003 w 5067131"/>
              <a:gd name="connsiteY43" fmla="*/ 1133934 h 4147342"/>
              <a:gd name="connsiteX44" fmla="*/ 4566948 w 5067131"/>
              <a:gd name="connsiteY44" fmla="*/ 1261102 h 4147342"/>
              <a:gd name="connsiteX45" fmla="*/ 4615393 w 5067131"/>
              <a:gd name="connsiteY45" fmla="*/ 1364048 h 4147342"/>
              <a:gd name="connsiteX46" fmla="*/ 4815229 w 5067131"/>
              <a:gd name="connsiteY46" fmla="*/ 1660773 h 4147342"/>
              <a:gd name="connsiteX47" fmla="*/ 4857619 w 5067131"/>
              <a:gd name="connsiteY47" fmla="*/ 1739497 h 4147342"/>
              <a:gd name="connsiteX48" fmla="*/ 4936342 w 5067131"/>
              <a:gd name="connsiteY48" fmla="*/ 2060445 h 4147342"/>
              <a:gd name="connsiteX49" fmla="*/ 4948453 w 5067131"/>
              <a:gd name="connsiteY49" fmla="*/ 2163391 h 4147342"/>
              <a:gd name="connsiteX50" fmla="*/ 5015065 w 5067131"/>
              <a:gd name="connsiteY50" fmla="*/ 2423783 h 4147342"/>
              <a:gd name="connsiteX51" fmla="*/ 5063510 w 5067131"/>
              <a:gd name="connsiteY51" fmla="*/ 2653897 h 4147342"/>
              <a:gd name="connsiteX52" fmla="*/ 5039288 w 5067131"/>
              <a:gd name="connsiteY52" fmla="*/ 3005123 h 4147342"/>
              <a:gd name="connsiteX53" fmla="*/ 5002954 w 5067131"/>
              <a:gd name="connsiteY53" fmla="*/ 3089902 h 4147342"/>
              <a:gd name="connsiteX54" fmla="*/ 4809174 w 5067131"/>
              <a:gd name="connsiteY54" fmla="*/ 3380572 h 4147342"/>
              <a:gd name="connsiteX55" fmla="*/ 4706228 w 5067131"/>
              <a:gd name="connsiteY55" fmla="*/ 3519852 h 4147342"/>
              <a:gd name="connsiteX56" fmla="*/ 4488225 w 5067131"/>
              <a:gd name="connsiteY56" fmla="*/ 3628853 h 4147342"/>
              <a:gd name="connsiteX57" fmla="*/ 4246000 w 5067131"/>
              <a:gd name="connsiteY57" fmla="*/ 3756021 h 4147342"/>
              <a:gd name="connsiteX58" fmla="*/ 3943219 w 5067131"/>
              <a:gd name="connsiteY58" fmla="*/ 3889245 h 4147342"/>
              <a:gd name="connsiteX59" fmla="*/ 3646493 w 5067131"/>
              <a:gd name="connsiteY59" fmla="*/ 3925579 h 4147342"/>
              <a:gd name="connsiteX60" fmla="*/ 3537491 w 5067131"/>
              <a:gd name="connsiteY60" fmla="*/ 3937690 h 4147342"/>
              <a:gd name="connsiteX61" fmla="*/ 2913762 w 5067131"/>
              <a:gd name="connsiteY61" fmla="*/ 3919523 h 4147342"/>
              <a:gd name="connsiteX62" fmla="*/ 2411144 w 5067131"/>
              <a:gd name="connsiteY62" fmla="*/ 3865022 h 4147342"/>
              <a:gd name="connsiteX63" fmla="*/ 2332421 w 5067131"/>
              <a:gd name="connsiteY63" fmla="*/ 3846856 h 4147342"/>
              <a:gd name="connsiteX64" fmla="*/ 2824463 w 5067131"/>
              <a:gd name="connsiteY64" fmla="*/ 3526961 h 4147342"/>
              <a:gd name="connsiteX65" fmla="*/ 2446214 w 5067131"/>
              <a:gd name="connsiteY65" fmla="*/ 3391991 h 4147342"/>
              <a:gd name="connsiteX66" fmla="*/ 1870145 w 5067131"/>
              <a:gd name="connsiteY66" fmla="*/ 3391961 h 4147342"/>
              <a:gd name="connsiteX67" fmla="*/ 1225898 w 5067131"/>
              <a:gd name="connsiteY67" fmla="*/ 3296306 h 4147342"/>
              <a:gd name="connsiteX68" fmla="*/ 1119682 w 5067131"/>
              <a:gd name="connsiteY68" fmla="*/ 3336545 h 4147342"/>
              <a:gd name="connsiteX69" fmla="*/ 1058635 w 5067131"/>
              <a:gd name="connsiteY69" fmla="*/ 3423312 h 4147342"/>
              <a:gd name="connsiteX70" fmla="*/ 954216 w 5067131"/>
              <a:gd name="connsiteY70" fmla="*/ 3435938 h 4147342"/>
              <a:gd name="connsiteX71" fmla="*/ 870957 w 5067131"/>
              <a:gd name="connsiteY71" fmla="*/ 3420834 h 4147342"/>
              <a:gd name="connsiteX72" fmla="*/ 859266 w 5067131"/>
              <a:gd name="connsiteY72" fmla="*/ 3531331 h 4147342"/>
              <a:gd name="connsiteX73" fmla="*/ 757302 w 5067131"/>
              <a:gd name="connsiteY73" fmla="*/ 3619617 h 4147342"/>
              <a:gd name="connsiteX74" fmla="*/ 694221 w 5067131"/>
              <a:gd name="connsiteY74" fmla="*/ 3695793 h 4147342"/>
              <a:gd name="connsiteX75" fmla="*/ 609981 w 5067131"/>
              <a:gd name="connsiteY75" fmla="*/ 3775988 h 4147342"/>
              <a:gd name="connsiteX76" fmla="*/ 514587 w 5067131"/>
              <a:gd name="connsiteY76" fmla="*/ 3902596 h 4147342"/>
              <a:gd name="connsiteX77" fmla="*/ 340517 w 5067131"/>
              <a:gd name="connsiteY77" fmla="*/ 4048866 h 4147342"/>
              <a:gd name="connsiteX78" fmla="*/ 248209 w 5067131"/>
              <a:gd name="connsiteY78" fmla="*/ 4106874 h 4147342"/>
              <a:gd name="connsiteX79" fmla="*/ 92630 w 5067131"/>
              <a:gd name="connsiteY79" fmla="*/ 4147342 h 4147342"/>
              <a:gd name="connsiteX80" fmla="*/ 253118 w 5067131"/>
              <a:gd name="connsiteY80" fmla="*/ 4039924 h 4147342"/>
              <a:gd name="connsiteX81" fmla="*/ 61560 w 5067131"/>
              <a:gd name="connsiteY81" fmla="*/ 4028524 h 4147342"/>
              <a:gd name="connsiteX82" fmla="*/ 85783 w 5067131"/>
              <a:gd name="connsiteY82" fmla="*/ 3961913 h 4147342"/>
              <a:gd name="connsiteX83" fmla="*/ 97894 w 5067131"/>
              <a:gd name="connsiteY83" fmla="*/ 3937690 h 4147342"/>
              <a:gd name="connsiteX84" fmla="*/ 122117 w 5067131"/>
              <a:gd name="connsiteY84" fmla="*/ 3822633 h 4147342"/>
              <a:gd name="connsiteX85" fmla="*/ 150768 w 5067131"/>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267258 w 5198746"/>
              <a:gd name="connsiteY7" fmla="*/ 3457759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191165 w 5198746"/>
              <a:gd name="connsiteY0" fmla="*/ 4134463 h 4147342"/>
              <a:gd name="connsiteX1" fmla="*/ 131615 w 5198746"/>
              <a:gd name="connsiteY1" fmla="*/ 4066580 h 4147342"/>
              <a:gd name="connsiteX2" fmla="*/ 271899 w 5198746"/>
              <a:gd name="connsiteY2" fmla="*/ 3937690 h 4147342"/>
              <a:gd name="connsiteX3" fmla="*/ 296121 w 5198746"/>
              <a:gd name="connsiteY3" fmla="*/ 3871078 h 4147342"/>
              <a:gd name="connsiteX4" fmla="*/ 282443 w 5198746"/>
              <a:gd name="connsiteY4" fmla="*/ 3792295 h 4147342"/>
              <a:gd name="connsiteX5" fmla="*/ 345 w 5198746"/>
              <a:gd name="connsiteY5" fmla="*/ 3502891 h 4147342"/>
              <a:gd name="connsiteX6" fmla="*/ 220229 w 5198746"/>
              <a:gd name="connsiteY6" fmla="*/ 3569863 h 4147342"/>
              <a:gd name="connsiteX7" fmla="*/ 372033 w 5198746"/>
              <a:gd name="connsiteY7" fmla="*/ 3460140 h 4147342"/>
              <a:gd name="connsiteX8" fmla="*/ 264246 w 5198746"/>
              <a:gd name="connsiteY8" fmla="*/ 3374396 h 4147342"/>
              <a:gd name="connsiteX9" fmla="*/ 270302 w 5198746"/>
              <a:gd name="connsiteY9" fmla="*/ 3262291 h 4147342"/>
              <a:gd name="connsiteX10" fmla="*/ 285395 w 5198746"/>
              <a:gd name="connsiteY10" fmla="*/ 3182123 h 4147342"/>
              <a:gd name="connsiteX11" fmla="*/ 291451 w 5198746"/>
              <a:gd name="connsiteY11" fmla="*/ 3118583 h 4147342"/>
              <a:gd name="connsiteX12" fmla="*/ 274761 w 5198746"/>
              <a:gd name="connsiteY12" fmla="*/ 2994367 h 4147342"/>
              <a:gd name="connsiteX13" fmla="*/ 270181 w 5198746"/>
              <a:gd name="connsiteY13" fmla="*/ 2773442 h 4147342"/>
              <a:gd name="connsiteX14" fmla="*/ 300489 w 5198746"/>
              <a:gd name="connsiteY14" fmla="*/ 2634103 h 4147342"/>
              <a:gd name="connsiteX15" fmla="*/ 538527 w 5198746"/>
              <a:gd name="connsiteY15" fmla="*/ 2335841 h 4147342"/>
              <a:gd name="connsiteX16" fmla="*/ 403495 w 5198746"/>
              <a:gd name="connsiteY16" fmla="*/ 2161703 h 4147342"/>
              <a:gd name="connsiteX17" fmla="*/ 350411 w 5198746"/>
              <a:gd name="connsiteY17" fmla="*/ 2051075 h 4147342"/>
              <a:gd name="connsiteX18" fmla="*/ 351887 w 5198746"/>
              <a:gd name="connsiteY18" fmla="*/ 1952588 h 4147342"/>
              <a:gd name="connsiteX19" fmla="*/ 357702 w 5198746"/>
              <a:gd name="connsiteY19" fmla="*/ 1857385 h 4147342"/>
              <a:gd name="connsiteX20" fmla="*/ 441035 w 5198746"/>
              <a:gd name="connsiteY20" fmla="*/ 1702771 h 4147342"/>
              <a:gd name="connsiteX21" fmla="*/ 481857 w 5198746"/>
              <a:gd name="connsiteY21" fmla="*/ 1652910 h 4147342"/>
              <a:gd name="connsiteX22" fmla="*/ 502856 w 5198746"/>
              <a:gd name="connsiteY22" fmla="*/ 1496910 h 4147342"/>
              <a:gd name="connsiteX23" fmla="*/ 716460 w 5198746"/>
              <a:gd name="connsiteY23" fmla="*/ 1344013 h 4147342"/>
              <a:gd name="connsiteX24" fmla="*/ 775541 w 5198746"/>
              <a:gd name="connsiteY24" fmla="*/ 1169906 h 4147342"/>
              <a:gd name="connsiteX25" fmla="*/ 1018157 w 5198746"/>
              <a:gd name="connsiteY25" fmla="*/ 913793 h 4147342"/>
              <a:gd name="connsiteX26" fmla="*/ 1175603 w 5198746"/>
              <a:gd name="connsiteY26" fmla="*/ 776200 h 4147342"/>
              <a:gd name="connsiteX27" fmla="*/ 1348354 w 5198746"/>
              <a:gd name="connsiteY27" fmla="*/ 486735 h 4147342"/>
              <a:gd name="connsiteX28" fmla="*/ 1458742 w 5198746"/>
              <a:gd name="connsiteY28" fmla="*/ 276264 h 4147342"/>
              <a:gd name="connsiteX29" fmla="*/ 1473866 w 5198746"/>
              <a:gd name="connsiteY29" fmla="*/ 103423 h 4147342"/>
              <a:gd name="connsiteX30" fmla="*/ 1575425 w 5198746"/>
              <a:gd name="connsiteY30" fmla="*/ 36750 h 4147342"/>
              <a:gd name="connsiteX31" fmla="*/ 1585970 w 5198746"/>
              <a:gd name="connsiteY31" fmla="*/ 691873 h 4147342"/>
              <a:gd name="connsiteX32" fmla="*/ 1773695 w 5198746"/>
              <a:gd name="connsiteY32" fmla="*/ 631317 h 4147342"/>
              <a:gd name="connsiteX33" fmla="*/ 2094643 w 5198746"/>
              <a:gd name="connsiteY33" fmla="*/ 504148 h 4147342"/>
              <a:gd name="connsiteX34" fmla="*/ 2203644 w 5198746"/>
              <a:gd name="connsiteY34" fmla="*/ 467815 h 4147342"/>
              <a:gd name="connsiteX35" fmla="*/ 2881875 w 5198746"/>
              <a:gd name="connsiteY35" fmla="*/ 492037 h 4147342"/>
              <a:gd name="connsiteX36" fmla="*/ 3075655 w 5198746"/>
              <a:gd name="connsiteY36" fmla="*/ 504148 h 4147342"/>
              <a:gd name="connsiteX37" fmla="*/ 3166489 w 5198746"/>
              <a:gd name="connsiteY37" fmla="*/ 528371 h 4147342"/>
              <a:gd name="connsiteX38" fmla="*/ 3451104 w 5198746"/>
              <a:gd name="connsiteY38" fmla="*/ 558649 h 4147342"/>
              <a:gd name="connsiteX39" fmla="*/ 3572216 w 5198746"/>
              <a:gd name="connsiteY39" fmla="*/ 576816 h 4147342"/>
              <a:gd name="connsiteX40" fmla="*/ 3911332 w 5198746"/>
              <a:gd name="connsiteY40" fmla="*/ 685817 h 4147342"/>
              <a:gd name="connsiteX41" fmla="*/ 3996110 w 5198746"/>
              <a:gd name="connsiteY41" fmla="*/ 722151 h 4147342"/>
              <a:gd name="connsiteX42" fmla="*/ 4262558 w 5198746"/>
              <a:gd name="connsiteY42" fmla="*/ 897764 h 4147342"/>
              <a:gd name="connsiteX43" fmla="*/ 4595618 w 5198746"/>
              <a:gd name="connsiteY43" fmla="*/ 1133934 h 4147342"/>
              <a:gd name="connsiteX44" fmla="*/ 4698563 w 5198746"/>
              <a:gd name="connsiteY44" fmla="*/ 1261102 h 4147342"/>
              <a:gd name="connsiteX45" fmla="*/ 4747008 w 5198746"/>
              <a:gd name="connsiteY45" fmla="*/ 1364048 h 4147342"/>
              <a:gd name="connsiteX46" fmla="*/ 4946844 w 5198746"/>
              <a:gd name="connsiteY46" fmla="*/ 1660773 h 4147342"/>
              <a:gd name="connsiteX47" fmla="*/ 4989234 w 5198746"/>
              <a:gd name="connsiteY47" fmla="*/ 1739497 h 4147342"/>
              <a:gd name="connsiteX48" fmla="*/ 5067957 w 5198746"/>
              <a:gd name="connsiteY48" fmla="*/ 2060445 h 4147342"/>
              <a:gd name="connsiteX49" fmla="*/ 5080068 w 5198746"/>
              <a:gd name="connsiteY49" fmla="*/ 2163391 h 4147342"/>
              <a:gd name="connsiteX50" fmla="*/ 5146680 w 5198746"/>
              <a:gd name="connsiteY50" fmla="*/ 2423783 h 4147342"/>
              <a:gd name="connsiteX51" fmla="*/ 5195125 w 5198746"/>
              <a:gd name="connsiteY51" fmla="*/ 2653897 h 4147342"/>
              <a:gd name="connsiteX52" fmla="*/ 5170903 w 5198746"/>
              <a:gd name="connsiteY52" fmla="*/ 3005123 h 4147342"/>
              <a:gd name="connsiteX53" fmla="*/ 5134569 w 5198746"/>
              <a:gd name="connsiteY53" fmla="*/ 3089902 h 4147342"/>
              <a:gd name="connsiteX54" fmla="*/ 4940789 w 5198746"/>
              <a:gd name="connsiteY54" fmla="*/ 3380572 h 4147342"/>
              <a:gd name="connsiteX55" fmla="*/ 4837843 w 5198746"/>
              <a:gd name="connsiteY55" fmla="*/ 3519852 h 4147342"/>
              <a:gd name="connsiteX56" fmla="*/ 4619840 w 5198746"/>
              <a:gd name="connsiteY56" fmla="*/ 3628853 h 4147342"/>
              <a:gd name="connsiteX57" fmla="*/ 4377615 w 5198746"/>
              <a:gd name="connsiteY57" fmla="*/ 3756021 h 4147342"/>
              <a:gd name="connsiteX58" fmla="*/ 4074834 w 5198746"/>
              <a:gd name="connsiteY58" fmla="*/ 3889245 h 4147342"/>
              <a:gd name="connsiteX59" fmla="*/ 3778108 w 5198746"/>
              <a:gd name="connsiteY59" fmla="*/ 3925579 h 4147342"/>
              <a:gd name="connsiteX60" fmla="*/ 3669106 w 5198746"/>
              <a:gd name="connsiteY60" fmla="*/ 3937690 h 4147342"/>
              <a:gd name="connsiteX61" fmla="*/ 3045377 w 5198746"/>
              <a:gd name="connsiteY61" fmla="*/ 3919523 h 4147342"/>
              <a:gd name="connsiteX62" fmla="*/ 2542759 w 5198746"/>
              <a:gd name="connsiteY62" fmla="*/ 3865022 h 4147342"/>
              <a:gd name="connsiteX63" fmla="*/ 2464036 w 5198746"/>
              <a:gd name="connsiteY63" fmla="*/ 3846856 h 4147342"/>
              <a:gd name="connsiteX64" fmla="*/ 2956078 w 5198746"/>
              <a:gd name="connsiteY64" fmla="*/ 3526961 h 4147342"/>
              <a:gd name="connsiteX65" fmla="*/ 2577829 w 5198746"/>
              <a:gd name="connsiteY65" fmla="*/ 3391991 h 4147342"/>
              <a:gd name="connsiteX66" fmla="*/ 2001760 w 5198746"/>
              <a:gd name="connsiteY66" fmla="*/ 3391961 h 4147342"/>
              <a:gd name="connsiteX67" fmla="*/ 1357513 w 5198746"/>
              <a:gd name="connsiteY67" fmla="*/ 3296306 h 4147342"/>
              <a:gd name="connsiteX68" fmla="*/ 1251297 w 5198746"/>
              <a:gd name="connsiteY68" fmla="*/ 3336545 h 4147342"/>
              <a:gd name="connsiteX69" fmla="*/ 1190250 w 5198746"/>
              <a:gd name="connsiteY69" fmla="*/ 3423312 h 4147342"/>
              <a:gd name="connsiteX70" fmla="*/ 1085831 w 5198746"/>
              <a:gd name="connsiteY70" fmla="*/ 3435938 h 4147342"/>
              <a:gd name="connsiteX71" fmla="*/ 1002572 w 5198746"/>
              <a:gd name="connsiteY71" fmla="*/ 3420834 h 4147342"/>
              <a:gd name="connsiteX72" fmla="*/ 990881 w 5198746"/>
              <a:gd name="connsiteY72" fmla="*/ 3531331 h 4147342"/>
              <a:gd name="connsiteX73" fmla="*/ 888917 w 5198746"/>
              <a:gd name="connsiteY73" fmla="*/ 3619617 h 4147342"/>
              <a:gd name="connsiteX74" fmla="*/ 825836 w 5198746"/>
              <a:gd name="connsiteY74" fmla="*/ 3695793 h 4147342"/>
              <a:gd name="connsiteX75" fmla="*/ 741596 w 5198746"/>
              <a:gd name="connsiteY75" fmla="*/ 3775988 h 4147342"/>
              <a:gd name="connsiteX76" fmla="*/ 646202 w 5198746"/>
              <a:gd name="connsiteY76" fmla="*/ 3902596 h 4147342"/>
              <a:gd name="connsiteX77" fmla="*/ 472132 w 5198746"/>
              <a:gd name="connsiteY77" fmla="*/ 4048866 h 4147342"/>
              <a:gd name="connsiteX78" fmla="*/ 379824 w 5198746"/>
              <a:gd name="connsiteY78" fmla="*/ 4106874 h 4147342"/>
              <a:gd name="connsiteX79" fmla="*/ 224245 w 5198746"/>
              <a:gd name="connsiteY79" fmla="*/ 4147342 h 4147342"/>
              <a:gd name="connsiteX80" fmla="*/ 384733 w 5198746"/>
              <a:gd name="connsiteY80" fmla="*/ 4039924 h 4147342"/>
              <a:gd name="connsiteX81" fmla="*/ 193175 w 5198746"/>
              <a:gd name="connsiteY81" fmla="*/ 4028524 h 4147342"/>
              <a:gd name="connsiteX82" fmla="*/ 217398 w 5198746"/>
              <a:gd name="connsiteY82" fmla="*/ 3961913 h 4147342"/>
              <a:gd name="connsiteX83" fmla="*/ 229509 w 5198746"/>
              <a:gd name="connsiteY83" fmla="*/ 3937690 h 4147342"/>
              <a:gd name="connsiteX84" fmla="*/ 253732 w 5198746"/>
              <a:gd name="connsiteY84" fmla="*/ 3822633 h 4147342"/>
              <a:gd name="connsiteX85" fmla="*/ 282383 w 5198746"/>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408771 w 5235484"/>
              <a:gd name="connsiteY7" fmla="*/ 3460140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37083 w 5235484"/>
              <a:gd name="connsiteY5" fmla="*/ 3502891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27903 w 5235484"/>
              <a:gd name="connsiteY0" fmla="*/ 4134463 h 4147342"/>
              <a:gd name="connsiteX1" fmla="*/ 168353 w 5235484"/>
              <a:gd name="connsiteY1" fmla="*/ 4066580 h 4147342"/>
              <a:gd name="connsiteX2" fmla="*/ 308637 w 5235484"/>
              <a:gd name="connsiteY2" fmla="*/ 3937690 h 4147342"/>
              <a:gd name="connsiteX3" fmla="*/ 332859 w 5235484"/>
              <a:gd name="connsiteY3" fmla="*/ 3871078 h 4147342"/>
              <a:gd name="connsiteX4" fmla="*/ 94 w 5235484"/>
              <a:gd name="connsiteY4" fmla="*/ 3673232 h 4147342"/>
              <a:gd name="connsiteX5" fmla="*/ 72802 w 5235484"/>
              <a:gd name="connsiteY5" fmla="*/ 3607666 h 4147342"/>
              <a:gd name="connsiteX6" fmla="*/ 256967 w 5235484"/>
              <a:gd name="connsiteY6" fmla="*/ 3569863 h 4147342"/>
              <a:gd name="connsiteX7" fmla="*/ 303996 w 5235484"/>
              <a:gd name="connsiteY7" fmla="*/ 3462521 h 4147342"/>
              <a:gd name="connsiteX8" fmla="*/ 300984 w 5235484"/>
              <a:gd name="connsiteY8" fmla="*/ 3374396 h 4147342"/>
              <a:gd name="connsiteX9" fmla="*/ 307040 w 5235484"/>
              <a:gd name="connsiteY9" fmla="*/ 3262291 h 4147342"/>
              <a:gd name="connsiteX10" fmla="*/ 322133 w 5235484"/>
              <a:gd name="connsiteY10" fmla="*/ 3182123 h 4147342"/>
              <a:gd name="connsiteX11" fmla="*/ 328189 w 5235484"/>
              <a:gd name="connsiteY11" fmla="*/ 3118583 h 4147342"/>
              <a:gd name="connsiteX12" fmla="*/ 311499 w 5235484"/>
              <a:gd name="connsiteY12" fmla="*/ 2994367 h 4147342"/>
              <a:gd name="connsiteX13" fmla="*/ 306919 w 5235484"/>
              <a:gd name="connsiteY13" fmla="*/ 2773442 h 4147342"/>
              <a:gd name="connsiteX14" fmla="*/ 337227 w 5235484"/>
              <a:gd name="connsiteY14" fmla="*/ 2634103 h 4147342"/>
              <a:gd name="connsiteX15" fmla="*/ 575265 w 5235484"/>
              <a:gd name="connsiteY15" fmla="*/ 2335841 h 4147342"/>
              <a:gd name="connsiteX16" fmla="*/ 440233 w 5235484"/>
              <a:gd name="connsiteY16" fmla="*/ 2161703 h 4147342"/>
              <a:gd name="connsiteX17" fmla="*/ 387149 w 5235484"/>
              <a:gd name="connsiteY17" fmla="*/ 2051075 h 4147342"/>
              <a:gd name="connsiteX18" fmla="*/ 388625 w 5235484"/>
              <a:gd name="connsiteY18" fmla="*/ 1952588 h 4147342"/>
              <a:gd name="connsiteX19" fmla="*/ 394440 w 5235484"/>
              <a:gd name="connsiteY19" fmla="*/ 1857385 h 4147342"/>
              <a:gd name="connsiteX20" fmla="*/ 477773 w 5235484"/>
              <a:gd name="connsiteY20" fmla="*/ 1702771 h 4147342"/>
              <a:gd name="connsiteX21" fmla="*/ 518595 w 5235484"/>
              <a:gd name="connsiteY21" fmla="*/ 1652910 h 4147342"/>
              <a:gd name="connsiteX22" fmla="*/ 539594 w 5235484"/>
              <a:gd name="connsiteY22" fmla="*/ 1496910 h 4147342"/>
              <a:gd name="connsiteX23" fmla="*/ 753198 w 5235484"/>
              <a:gd name="connsiteY23" fmla="*/ 1344013 h 4147342"/>
              <a:gd name="connsiteX24" fmla="*/ 812279 w 5235484"/>
              <a:gd name="connsiteY24" fmla="*/ 1169906 h 4147342"/>
              <a:gd name="connsiteX25" fmla="*/ 1054895 w 5235484"/>
              <a:gd name="connsiteY25" fmla="*/ 913793 h 4147342"/>
              <a:gd name="connsiteX26" fmla="*/ 1212341 w 5235484"/>
              <a:gd name="connsiteY26" fmla="*/ 776200 h 4147342"/>
              <a:gd name="connsiteX27" fmla="*/ 1385092 w 5235484"/>
              <a:gd name="connsiteY27" fmla="*/ 486735 h 4147342"/>
              <a:gd name="connsiteX28" fmla="*/ 1495480 w 5235484"/>
              <a:gd name="connsiteY28" fmla="*/ 276264 h 4147342"/>
              <a:gd name="connsiteX29" fmla="*/ 1510604 w 5235484"/>
              <a:gd name="connsiteY29" fmla="*/ 103423 h 4147342"/>
              <a:gd name="connsiteX30" fmla="*/ 1612163 w 5235484"/>
              <a:gd name="connsiteY30" fmla="*/ 36750 h 4147342"/>
              <a:gd name="connsiteX31" fmla="*/ 1622708 w 5235484"/>
              <a:gd name="connsiteY31" fmla="*/ 691873 h 4147342"/>
              <a:gd name="connsiteX32" fmla="*/ 1810433 w 5235484"/>
              <a:gd name="connsiteY32" fmla="*/ 631317 h 4147342"/>
              <a:gd name="connsiteX33" fmla="*/ 2131381 w 5235484"/>
              <a:gd name="connsiteY33" fmla="*/ 504148 h 4147342"/>
              <a:gd name="connsiteX34" fmla="*/ 2240382 w 5235484"/>
              <a:gd name="connsiteY34" fmla="*/ 467815 h 4147342"/>
              <a:gd name="connsiteX35" fmla="*/ 2918613 w 5235484"/>
              <a:gd name="connsiteY35" fmla="*/ 492037 h 4147342"/>
              <a:gd name="connsiteX36" fmla="*/ 3112393 w 5235484"/>
              <a:gd name="connsiteY36" fmla="*/ 504148 h 4147342"/>
              <a:gd name="connsiteX37" fmla="*/ 3203227 w 5235484"/>
              <a:gd name="connsiteY37" fmla="*/ 528371 h 4147342"/>
              <a:gd name="connsiteX38" fmla="*/ 3487842 w 5235484"/>
              <a:gd name="connsiteY38" fmla="*/ 558649 h 4147342"/>
              <a:gd name="connsiteX39" fmla="*/ 3608954 w 5235484"/>
              <a:gd name="connsiteY39" fmla="*/ 576816 h 4147342"/>
              <a:gd name="connsiteX40" fmla="*/ 3948070 w 5235484"/>
              <a:gd name="connsiteY40" fmla="*/ 685817 h 4147342"/>
              <a:gd name="connsiteX41" fmla="*/ 4032848 w 5235484"/>
              <a:gd name="connsiteY41" fmla="*/ 722151 h 4147342"/>
              <a:gd name="connsiteX42" fmla="*/ 4299296 w 5235484"/>
              <a:gd name="connsiteY42" fmla="*/ 897764 h 4147342"/>
              <a:gd name="connsiteX43" fmla="*/ 4632356 w 5235484"/>
              <a:gd name="connsiteY43" fmla="*/ 1133934 h 4147342"/>
              <a:gd name="connsiteX44" fmla="*/ 4735301 w 5235484"/>
              <a:gd name="connsiteY44" fmla="*/ 1261102 h 4147342"/>
              <a:gd name="connsiteX45" fmla="*/ 4783746 w 5235484"/>
              <a:gd name="connsiteY45" fmla="*/ 1364048 h 4147342"/>
              <a:gd name="connsiteX46" fmla="*/ 4983582 w 5235484"/>
              <a:gd name="connsiteY46" fmla="*/ 1660773 h 4147342"/>
              <a:gd name="connsiteX47" fmla="*/ 5025972 w 5235484"/>
              <a:gd name="connsiteY47" fmla="*/ 1739497 h 4147342"/>
              <a:gd name="connsiteX48" fmla="*/ 5104695 w 5235484"/>
              <a:gd name="connsiteY48" fmla="*/ 2060445 h 4147342"/>
              <a:gd name="connsiteX49" fmla="*/ 5116806 w 5235484"/>
              <a:gd name="connsiteY49" fmla="*/ 2163391 h 4147342"/>
              <a:gd name="connsiteX50" fmla="*/ 5183418 w 5235484"/>
              <a:gd name="connsiteY50" fmla="*/ 2423783 h 4147342"/>
              <a:gd name="connsiteX51" fmla="*/ 5231863 w 5235484"/>
              <a:gd name="connsiteY51" fmla="*/ 2653897 h 4147342"/>
              <a:gd name="connsiteX52" fmla="*/ 5207641 w 5235484"/>
              <a:gd name="connsiteY52" fmla="*/ 3005123 h 4147342"/>
              <a:gd name="connsiteX53" fmla="*/ 5171307 w 5235484"/>
              <a:gd name="connsiteY53" fmla="*/ 3089902 h 4147342"/>
              <a:gd name="connsiteX54" fmla="*/ 4977527 w 5235484"/>
              <a:gd name="connsiteY54" fmla="*/ 3380572 h 4147342"/>
              <a:gd name="connsiteX55" fmla="*/ 4874581 w 5235484"/>
              <a:gd name="connsiteY55" fmla="*/ 3519852 h 4147342"/>
              <a:gd name="connsiteX56" fmla="*/ 4656578 w 5235484"/>
              <a:gd name="connsiteY56" fmla="*/ 3628853 h 4147342"/>
              <a:gd name="connsiteX57" fmla="*/ 4414353 w 5235484"/>
              <a:gd name="connsiteY57" fmla="*/ 3756021 h 4147342"/>
              <a:gd name="connsiteX58" fmla="*/ 4111572 w 5235484"/>
              <a:gd name="connsiteY58" fmla="*/ 3889245 h 4147342"/>
              <a:gd name="connsiteX59" fmla="*/ 3814846 w 5235484"/>
              <a:gd name="connsiteY59" fmla="*/ 3925579 h 4147342"/>
              <a:gd name="connsiteX60" fmla="*/ 3705844 w 5235484"/>
              <a:gd name="connsiteY60" fmla="*/ 3937690 h 4147342"/>
              <a:gd name="connsiteX61" fmla="*/ 3082115 w 5235484"/>
              <a:gd name="connsiteY61" fmla="*/ 3919523 h 4147342"/>
              <a:gd name="connsiteX62" fmla="*/ 2579497 w 5235484"/>
              <a:gd name="connsiteY62" fmla="*/ 3865022 h 4147342"/>
              <a:gd name="connsiteX63" fmla="*/ 2500774 w 5235484"/>
              <a:gd name="connsiteY63" fmla="*/ 3846856 h 4147342"/>
              <a:gd name="connsiteX64" fmla="*/ 2992816 w 5235484"/>
              <a:gd name="connsiteY64" fmla="*/ 3526961 h 4147342"/>
              <a:gd name="connsiteX65" fmla="*/ 2614567 w 5235484"/>
              <a:gd name="connsiteY65" fmla="*/ 3391991 h 4147342"/>
              <a:gd name="connsiteX66" fmla="*/ 2038498 w 5235484"/>
              <a:gd name="connsiteY66" fmla="*/ 3391961 h 4147342"/>
              <a:gd name="connsiteX67" fmla="*/ 1394251 w 5235484"/>
              <a:gd name="connsiteY67" fmla="*/ 3296306 h 4147342"/>
              <a:gd name="connsiteX68" fmla="*/ 1288035 w 5235484"/>
              <a:gd name="connsiteY68" fmla="*/ 3336545 h 4147342"/>
              <a:gd name="connsiteX69" fmla="*/ 1226988 w 5235484"/>
              <a:gd name="connsiteY69" fmla="*/ 3423312 h 4147342"/>
              <a:gd name="connsiteX70" fmla="*/ 1122569 w 5235484"/>
              <a:gd name="connsiteY70" fmla="*/ 3435938 h 4147342"/>
              <a:gd name="connsiteX71" fmla="*/ 1039310 w 5235484"/>
              <a:gd name="connsiteY71" fmla="*/ 3420834 h 4147342"/>
              <a:gd name="connsiteX72" fmla="*/ 1027619 w 5235484"/>
              <a:gd name="connsiteY72" fmla="*/ 3531331 h 4147342"/>
              <a:gd name="connsiteX73" fmla="*/ 925655 w 5235484"/>
              <a:gd name="connsiteY73" fmla="*/ 3619617 h 4147342"/>
              <a:gd name="connsiteX74" fmla="*/ 862574 w 5235484"/>
              <a:gd name="connsiteY74" fmla="*/ 3695793 h 4147342"/>
              <a:gd name="connsiteX75" fmla="*/ 778334 w 5235484"/>
              <a:gd name="connsiteY75" fmla="*/ 3775988 h 4147342"/>
              <a:gd name="connsiteX76" fmla="*/ 682940 w 5235484"/>
              <a:gd name="connsiteY76" fmla="*/ 3902596 h 4147342"/>
              <a:gd name="connsiteX77" fmla="*/ 508870 w 5235484"/>
              <a:gd name="connsiteY77" fmla="*/ 4048866 h 4147342"/>
              <a:gd name="connsiteX78" fmla="*/ 416562 w 5235484"/>
              <a:gd name="connsiteY78" fmla="*/ 4106874 h 4147342"/>
              <a:gd name="connsiteX79" fmla="*/ 260983 w 5235484"/>
              <a:gd name="connsiteY79" fmla="*/ 4147342 h 4147342"/>
              <a:gd name="connsiteX80" fmla="*/ 421471 w 5235484"/>
              <a:gd name="connsiteY80" fmla="*/ 4039924 h 4147342"/>
              <a:gd name="connsiteX81" fmla="*/ 229913 w 5235484"/>
              <a:gd name="connsiteY81" fmla="*/ 4028524 h 4147342"/>
              <a:gd name="connsiteX82" fmla="*/ 254136 w 5235484"/>
              <a:gd name="connsiteY82" fmla="*/ 3961913 h 4147342"/>
              <a:gd name="connsiteX83" fmla="*/ 266247 w 5235484"/>
              <a:gd name="connsiteY83" fmla="*/ 3937690 h 4147342"/>
              <a:gd name="connsiteX84" fmla="*/ 290470 w 5235484"/>
              <a:gd name="connsiteY84" fmla="*/ 3822633 h 4147342"/>
              <a:gd name="connsiteX85" fmla="*/ 319121 w 5235484"/>
              <a:gd name="connsiteY85" fmla="*/ 3058058 h 4147342"/>
              <a:gd name="connsiteX0" fmla="*/ 232920 w 5240501"/>
              <a:gd name="connsiteY0" fmla="*/ 4134463 h 4147342"/>
              <a:gd name="connsiteX1" fmla="*/ 173370 w 5240501"/>
              <a:gd name="connsiteY1" fmla="*/ 4066580 h 4147342"/>
              <a:gd name="connsiteX2" fmla="*/ 313654 w 5240501"/>
              <a:gd name="connsiteY2" fmla="*/ 3937690 h 4147342"/>
              <a:gd name="connsiteX3" fmla="*/ 40220 w 5240501"/>
              <a:gd name="connsiteY3" fmla="*/ 3847266 h 4147342"/>
              <a:gd name="connsiteX4" fmla="*/ 5111 w 5240501"/>
              <a:gd name="connsiteY4" fmla="*/ 3673232 h 4147342"/>
              <a:gd name="connsiteX5" fmla="*/ 77819 w 5240501"/>
              <a:gd name="connsiteY5" fmla="*/ 3607666 h 4147342"/>
              <a:gd name="connsiteX6" fmla="*/ 261984 w 5240501"/>
              <a:gd name="connsiteY6" fmla="*/ 3569863 h 4147342"/>
              <a:gd name="connsiteX7" fmla="*/ 309013 w 5240501"/>
              <a:gd name="connsiteY7" fmla="*/ 3462521 h 4147342"/>
              <a:gd name="connsiteX8" fmla="*/ 306001 w 5240501"/>
              <a:gd name="connsiteY8" fmla="*/ 3374396 h 4147342"/>
              <a:gd name="connsiteX9" fmla="*/ 312057 w 5240501"/>
              <a:gd name="connsiteY9" fmla="*/ 3262291 h 4147342"/>
              <a:gd name="connsiteX10" fmla="*/ 327150 w 5240501"/>
              <a:gd name="connsiteY10" fmla="*/ 3182123 h 4147342"/>
              <a:gd name="connsiteX11" fmla="*/ 333206 w 5240501"/>
              <a:gd name="connsiteY11" fmla="*/ 3118583 h 4147342"/>
              <a:gd name="connsiteX12" fmla="*/ 316516 w 5240501"/>
              <a:gd name="connsiteY12" fmla="*/ 2994367 h 4147342"/>
              <a:gd name="connsiteX13" fmla="*/ 311936 w 5240501"/>
              <a:gd name="connsiteY13" fmla="*/ 2773442 h 4147342"/>
              <a:gd name="connsiteX14" fmla="*/ 342244 w 5240501"/>
              <a:gd name="connsiteY14" fmla="*/ 2634103 h 4147342"/>
              <a:gd name="connsiteX15" fmla="*/ 580282 w 5240501"/>
              <a:gd name="connsiteY15" fmla="*/ 2335841 h 4147342"/>
              <a:gd name="connsiteX16" fmla="*/ 445250 w 5240501"/>
              <a:gd name="connsiteY16" fmla="*/ 2161703 h 4147342"/>
              <a:gd name="connsiteX17" fmla="*/ 392166 w 5240501"/>
              <a:gd name="connsiteY17" fmla="*/ 2051075 h 4147342"/>
              <a:gd name="connsiteX18" fmla="*/ 393642 w 5240501"/>
              <a:gd name="connsiteY18" fmla="*/ 1952588 h 4147342"/>
              <a:gd name="connsiteX19" fmla="*/ 399457 w 5240501"/>
              <a:gd name="connsiteY19" fmla="*/ 1857385 h 4147342"/>
              <a:gd name="connsiteX20" fmla="*/ 482790 w 5240501"/>
              <a:gd name="connsiteY20" fmla="*/ 1702771 h 4147342"/>
              <a:gd name="connsiteX21" fmla="*/ 523612 w 5240501"/>
              <a:gd name="connsiteY21" fmla="*/ 1652910 h 4147342"/>
              <a:gd name="connsiteX22" fmla="*/ 544611 w 5240501"/>
              <a:gd name="connsiteY22" fmla="*/ 1496910 h 4147342"/>
              <a:gd name="connsiteX23" fmla="*/ 758215 w 5240501"/>
              <a:gd name="connsiteY23" fmla="*/ 1344013 h 4147342"/>
              <a:gd name="connsiteX24" fmla="*/ 817296 w 5240501"/>
              <a:gd name="connsiteY24" fmla="*/ 1169906 h 4147342"/>
              <a:gd name="connsiteX25" fmla="*/ 1059912 w 5240501"/>
              <a:gd name="connsiteY25" fmla="*/ 913793 h 4147342"/>
              <a:gd name="connsiteX26" fmla="*/ 1217358 w 5240501"/>
              <a:gd name="connsiteY26" fmla="*/ 776200 h 4147342"/>
              <a:gd name="connsiteX27" fmla="*/ 1390109 w 5240501"/>
              <a:gd name="connsiteY27" fmla="*/ 486735 h 4147342"/>
              <a:gd name="connsiteX28" fmla="*/ 1500497 w 5240501"/>
              <a:gd name="connsiteY28" fmla="*/ 276264 h 4147342"/>
              <a:gd name="connsiteX29" fmla="*/ 1515621 w 5240501"/>
              <a:gd name="connsiteY29" fmla="*/ 103423 h 4147342"/>
              <a:gd name="connsiteX30" fmla="*/ 1617180 w 5240501"/>
              <a:gd name="connsiteY30" fmla="*/ 36750 h 4147342"/>
              <a:gd name="connsiteX31" fmla="*/ 1627725 w 5240501"/>
              <a:gd name="connsiteY31" fmla="*/ 691873 h 4147342"/>
              <a:gd name="connsiteX32" fmla="*/ 1815450 w 5240501"/>
              <a:gd name="connsiteY32" fmla="*/ 631317 h 4147342"/>
              <a:gd name="connsiteX33" fmla="*/ 2136398 w 5240501"/>
              <a:gd name="connsiteY33" fmla="*/ 504148 h 4147342"/>
              <a:gd name="connsiteX34" fmla="*/ 2245399 w 5240501"/>
              <a:gd name="connsiteY34" fmla="*/ 467815 h 4147342"/>
              <a:gd name="connsiteX35" fmla="*/ 2923630 w 5240501"/>
              <a:gd name="connsiteY35" fmla="*/ 492037 h 4147342"/>
              <a:gd name="connsiteX36" fmla="*/ 3117410 w 5240501"/>
              <a:gd name="connsiteY36" fmla="*/ 504148 h 4147342"/>
              <a:gd name="connsiteX37" fmla="*/ 3208244 w 5240501"/>
              <a:gd name="connsiteY37" fmla="*/ 528371 h 4147342"/>
              <a:gd name="connsiteX38" fmla="*/ 3492859 w 5240501"/>
              <a:gd name="connsiteY38" fmla="*/ 558649 h 4147342"/>
              <a:gd name="connsiteX39" fmla="*/ 3613971 w 5240501"/>
              <a:gd name="connsiteY39" fmla="*/ 576816 h 4147342"/>
              <a:gd name="connsiteX40" fmla="*/ 3953087 w 5240501"/>
              <a:gd name="connsiteY40" fmla="*/ 685817 h 4147342"/>
              <a:gd name="connsiteX41" fmla="*/ 4037865 w 5240501"/>
              <a:gd name="connsiteY41" fmla="*/ 722151 h 4147342"/>
              <a:gd name="connsiteX42" fmla="*/ 4304313 w 5240501"/>
              <a:gd name="connsiteY42" fmla="*/ 897764 h 4147342"/>
              <a:gd name="connsiteX43" fmla="*/ 4637373 w 5240501"/>
              <a:gd name="connsiteY43" fmla="*/ 1133934 h 4147342"/>
              <a:gd name="connsiteX44" fmla="*/ 4740318 w 5240501"/>
              <a:gd name="connsiteY44" fmla="*/ 1261102 h 4147342"/>
              <a:gd name="connsiteX45" fmla="*/ 4788763 w 5240501"/>
              <a:gd name="connsiteY45" fmla="*/ 1364048 h 4147342"/>
              <a:gd name="connsiteX46" fmla="*/ 4988599 w 5240501"/>
              <a:gd name="connsiteY46" fmla="*/ 1660773 h 4147342"/>
              <a:gd name="connsiteX47" fmla="*/ 5030989 w 5240501"/>
              <a:gd name="connsiteY47" fmla="*/ 1739497 h 4147342"/>
              <a:gd name="connsiteX48" fmla="*/ 5109712 w 5240501"/>
              <a:gd name="connsiteY48" fmla="*/ 2060445 h 4147342"/>
              <a:gd name="connsiteX49" fmla="*/ 5121823 w 5240501"/>
              <a:gd name="connsiteY49" fmla="*/ 2163391 h 4147342"/>
              <a:gd name="connsiteX50" fmla="*/ 5188435 w 5240501"/>
              <a:gd name="connsiteY50" fmla="*/ 2423783 h 4147342"/>
              <a:gd name="connsiteX51" fmla="*/ 5236880 w 5240501"/>
              <a:gd name="connsiteY51" fmla="*/ 2653897 h 4147342"/>
              <a:gd name="connsiteX52" fmla="*/ 5212658 w 5240501"/>
              <a:gd name="connsiteY52" fmla="*/ 3005123 h 4147342"/>
              <a:gd name="connsiteX53" fmla="*/ 5176324 w 5240501"/>
              <a:gd name="connsiteY53" fmla="*/ 3089902 h 4147342"/>
              <a:gd name="connsiteX54" fmla="*/ 4982544 w 5240501"/>
              <a:gd name="connsiteY54" fmla="*/ 3380572 h 4147342"/>
              <a:gd name="connsiteX55" fmla="*/ 4879598 w 5240501"/>
              <a:gd name="connsiteY55" fmla="*/ 3519852 h 4147342"/>
              <a:gd name="connsiteX56" fmla="*/ 4661595 w 5240501"/>
              <a:gd name="connsiteY56" fmla="*/ 3628853 h 4147342"/>
              <a:gd name="connsiteX57" fmla="*/ 4419370 w 5240501"/>
              <a:gd name="connsiteY57" fmla="*/ 3756021 h 4147342"/>
              <a:gd name="connsiteX58" fmla="*/ 4116589 w 5240501"/>
              <a:gd name="connsiteY58" fmla="*/ 3889245 h 4147342"/>
              <a:gd name="connsiteX59" fmla="*/ 3819863 w 5240501"/>
              <a:gd name="connsiteY59" fmla="*/ 3925579 h 4147342"/>
              <a:gd name="connsiteX60" fmla="*/ 3710861 w 5240501"/>
              <a:gd name="connsiteY60" fmla="*/ 3937690 h 4147342"/>
              <a:gd name="connsiteX61" fmla="*/ 3087132 w 5240501"/>
              <a:gd name="connsiteY61" fmla="*/ 3919523 h 4147342"/>
              <a:gd name="connsiteX62" fmla="*/ 2584514 w 5240501"/>
              <a:gd name="connsiteY62" fmla="*/ 3865022 h 4147342"/>
              <a:gd name="connsiteX63" fmla="*/ 2505791 w 5240501"/>
              <a:gd name="connsiteY63" fmla="*/ 3846856 h 4147342"/>
              <a:gd name="connsiteX64" fmla="*/ 2997833 w 5240501"/>
              <a:gd name="connsiteY64" fmla="*/ 3526961 h 4147342"/>
              <a:gd name="connsiteX65" fmla="*/ 2619584 w 5240501"/>
              <a:gd name="connsiteY65" fmla="*/ 3391991 h 4147342"/>
              <a:gd name="connsiteX66" fmla="*/ 2043515 w 5240501"/>
              <a:gd name="connsiteY66" fmla="*/ 3391961 h 4147342"/>
              <a:gd name="connsiteX67" fmla="*/ 1399268 w 5240501"/>
              <a:gd name="connsiteY67" fmla="*/ 3296306 h 4147342"/>
              <a:gd name="connsiteX68" fmla="*/ 1293052 w 5240501"/>
              <a:gd name="connsiteY68" fmla="*/ 3336545 h 4147342"/>
              <a:gd name="connsiteX69" fmla="*/ 1232005 w 5240501"/>
              <a:gd name="connsiteY69" fmla="*/ 3423312 h 4147342"/>
              <a:gd name="connsiteX70" fmla="*/ 1127586 w 5240501"/>
              <a:gd name="connsiteY70" fmla="*/ 3435938 h 4147342"/>
              <a:gd name="connsiteX71" fmla="*/ 1044327 w 5240501"/>
              <a:gd name="connsiteY71" fmla="*/ 3420834 h 4147342"/>
              <a:gd name="connsiteX72" fmla="*/ 1032636 w 5240501"/>
              <a:gd name="connsiteY72" fmla="*/ 3531331 h 4147342"/>
              <a:gd name="connsiteX73" fmla="*/ 930672 w 5240501"/>
              <a:gd name="connsiteY73" fmla="*/ 3619617 h 4147342"/>
              <a:gd name="connsiteX74" fmla="*/ 867591 w 5240501"/>
              <a:gd name="connsiteY74" fmla="*/ 3695793 h 4147342"/>
              <a:gd name="connsiteX75" fmla="*/ 783351 w 5240501"/>
              <a:gd name="connsiteY75" fmla="*/ 3775988 h 4147342"/>
              <a:gd name="connsiteX76" fmla="*/ 687957 w 5240501"/>
              <a:gd name="connsiteY76" fmla="*/ 3902596 h 4147342"/>
              <a:gd name="connsiteX77" fmla="*/ 513887 w 5240501"/>
              <a:gd name="connsiteY77" fmla="*/ 4048866 h 4147342"/>
              <a:gd name="connsiteX78" fmla="*/ 421579 w 5240501"/>
              <a:gd name="connsiteY78" fmla="*/ 4106874 h 4147342"/>
              <a:gd name="connsiteX79" fmla="*/ 266000 w 5240501"/>
              <a:gd name="connsiteY79" fmla="*/ 4147342 h 4147342"/>
              <a:gd name="connsiteX80" fmla="*/ 426488 w 5240501"/>
              <a:gd name="connsiteY80" fmla="*/ 4039924 h 4147342"/>
              <a:gd name="connsiteX81" fmla="*/ 234930 w 5240501"/>
              <a:gd name="connsiteY81" fmla="*/ 4028524 h 4147342"/>
              <a:gd name="connsiteX82" fmla="*/ 259153 w 5240501"/>
              <a:gd name="connsiteY82" fmla="*/ 3961913 h 4147342"/>
              <a:gd name="connsiteX83" fmla="*/ 271264 w 5240501"/>
              <a:gd name="connsiteY83" fmla="*/ 3937690 h 4147342"/>
              <a:gd name="connsiteX84" fmla="*/ 295487 w 5240501"/>
              <a:gd name="connsiteY84" fmla="*/ 3822633 h 4147342"/>
              <a:gd name="connsiteX85" fmla="*/ 324138 w 5240501"/>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42647 w 5248218"/>
              <a:gd name="connsiteY81" fmla="*/ 4028524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278981 w 5248218"/>
              <a:gd name="connsiteY83" fmla="*/ 3937690 h 4147342"/>
              <a:gd name="connsiteX84" fmla="*/ 303204 w 5248218"/>
              <a:gd name="connsiteY84" fmla="*/ 3822633 h 4147342"/>
              <a:gd name="connsiteX85" fmla="*/ 331855 w 5248218"/>
              <a:gd name="connsiteY85" fmla="*/ 3058058 h 4147342"/>
              <a:gd name="connsiteX0" fmla="*/ 240637 w 5248218"/>
              <a:gd name="connsiteY0" fmla="*/ 4134463 h 4147342"/>
              <a:gd name="connsiteX1" fmla="*/ 181087 w 5248218"/>
              <a:gd name="connsiteY1" fmla="*/ 4066580 h 4147342"/>
              <a:gd name="connsiteX2" fmla="*/ 4665 w 5248218"/>
              <a:gd name="connsiteY2" fmla="*/ 3944834 h 4147342"/>
              <a:gd name="connsiteX3" fmla="*/ 47937 w 5248218"/>
              <a:gd name="connsiteY3" fmla="*/ 3847266 h 4147342"/>
              <a:gd name="connsiteX4" fmla="*/ 12828 w 5248218"/>
              <a:gd name="connsiteY4" fmla="*/ 3673232 h 4147342"/>
              <a:gd name="connsiteX5" fmla="*/ 85536 w 5248218"/>
              <a:gd name="connsiteY5" fmla="*/ 3607666 h 4147342"/>
              <a:gd name="connsiteX6" fmla="*/ 269701 w 5248218"/>
              <a:gd name="connsiteY6" fmla="*/ 3569863 h 4147342"/>
              <a:gd name="connsiteX7" fmla="*/ 316730 w 5248218"/>
              <a:gd name="connsiteY7" fmla="*/ 3462521 h 4147342"/>
              <a:gd name="connsiteX8" fmla="*/ 313718 w 5248218"/>
              <a:gd name="connsiteY8" fmla="*/ 3374396 h 4147342"/>
              <a:gd name="connsiteX9" fmla="*/ 319774 w 5248218"/>
              <a:gd name="connsiteY9" fmla="*/ 3262291 h 4147342"/>
              <a:gd name="connsiteX10" fmla="*/ 334867 w 5248218"/>
              <a:gd name="connsiteY10" fmla="*/ 3182123 h 4147342"/>
              <a:gd name="connsiteX11" fmla="*/ 340923 w 5248218"/>
              <a:gd name="connsiteY11" fmla="*/ 3118583 h 4147342"/>
              <a:gd name="connsiteX12" fmla="*/ 324233 w 5248218"/>
              <a:gd name="connsiteY12" fmla="*/ 2994367 h 4147342"/>
              <a:gd name="connsiteX13" fmla="*/ 319653 w 5248218"/>
              <a:gd name="connsiteY13" fmla="*/ 2773442 h 4147342"/>
              <a:gd name="connsiteX14" fmla="*/ 349961 w 5248218"/>
              <a:gd name="connsiteY14" fmla="*/ 2634103 h 4147342"/>
              <a:gd name="connsiteX15" fmla="*/ 587999 w 5248218"/>
              <a:gd name="connsiteY15" fmla="*/ 2335841 h 4147342"/>
              <a:gd name="connsiteX16" fmla="*/ 452967 w 5248218"/>
              <a:gd name="connsiteY16" fmla="*/ 2161703 h 4147342"/>
              <a:gd name="connsiteX17" fmla="*/ 399883 w 5248218"/>
              <a:gd name="connsiteY17" fmla="*/ 2051075 h 4147342"/>
              <a:gd name="connsiteX18" fmla="*/ 401359 w 5248218"/>
              <a:gd name="connsiteY18" fmla="*/ 1952588 h 4147342"/>
              <a:gd name="connsiteX19" fmla="*/ 407174 w 5248218"/>
              <a:gd name="connsiteY19" fmla="*/ 1857385 h 4147342"/>
              <a:gd name="connsiteX20" fmla="*/ 490507 w 5248218"/>
              <a:gd name="connsiteY20" fmla="*/ 1702771 h 4147342"/>
              <a:gd name="connsiteX21" fmla="*/ 531329 w 5248218"/>
              <a:gd name="connsiteY21" fmla="*/ 1652910 h 4147342"/>
              <a:gd name="connsiteX22" fmla="*/ 552328 w 5248218"/>
              <a:gd name="connsiteY22" fmla="*/ 1496910 h 4147342"/>
              <a:gd name="connsiteX23" fmla="*/ 765932 w 5248218"/>
              <a:gd name="connsiteY23" fmla="*/ 1344013 h 4147342"/>
              <a:gd name="connsiteX24" fmla="*/ 825013 w 5248218"/>
              <a:gd name="connsiteY24" fmla="*/ 1169906 h 4147342"/>
              <a:gd name="connsiteX25" fmla="*/ 1067629 w 5248218"/>
              <a:gd name="connsiteY25" fmla="*/ 913793 h 4147342"/>
              <a:gd name="connsiteX26" fmla="*/ 1225075 w 5248218"/>
              <a:gd name="connsiteY26" fmla="*/ 776200 h 4147342"/>
              <a:gd name="connsiteX27" fmla="*/ 1397826 w 5248218"/>
              <a:gd name="connsiteY27" fmla="*/ 486735 h 4147342"/>
              <a:gd name="connsiteX28" fmla="*/ 1508214 w 5248218"/>
              <a:gd name="connsiteY28" fmla="*/ 276264 h 4147342"/>
              <a:gd name="connsiteX29" fmla="*/ 1523338 w 5248218"/>
              <a:gd name="connsiteY29" fmla="*/ 103423 h 4147342"/>
              <a:gd name="connsiteX30" fmla="*/ 1624897 w 5248218"/>
              <a:gd name="connsiteY30" fmla="*/ 36750 h 4147342"/>
              <a:gd name="connsiteX31" fmla="*/ 1635442 w 5248218"/>
              <a:gd name="connsiteY31" fmla="*/ 691873 h 4147342"/>
              <a:gd name="connsiteX32" fmla="*/ 1823167 w 5248218"/>
              <a:gd name="connsiteY32" fmla="*/ 631317 h 4147342"/>
              <a:gd name="connsiteX33" fmla="*/ 2144115 w 5248218"/>
              <a:gd name="connsiteY33" fmla="*/ 504148 h 4147342"/>
              <a:gd name="connsiteX34" fmla="*/ 2253116 w 5248218"/>
              <a:gd name="connsiteY34" fmla="*/ 467815 h 4147342"/>
              <a:gd name="connsiteX35" fmla="*/ 2931347 w 5248218"/>
              <a:gd name="connsiteY35" fmla="*/ 492037 h 4147342"/>
              <a:gd name="connsiteX36" fmla="*/ 3125127 w 5248218"/>
              <a:gd name="connsiteY36" fmla="*/ 504148 h 4147342"/>
              <a:gd name="connsiteX37" fmla="*/ 3215961 w 5248218"/>
              <a:gd name="connsiteY37" fmla="*/ 528371 h 4147342"/>
              <a:gd name="connsiteX38" fmla="*/ 3500576 w 5248218"/>
              <a:gd name="connsiteY38" fmla="*/ 558649 h 4147342"/>
              <a:gd name="connsiteX39" fmla="*/ 3621688 w 5248218"/>
              <a:gd name="connsiteY39" fmla="*/ 576816 h 4147342"/>
              <a:gd name="connsiteX40" fmla="*/ 3960804 w 5248218"/>
              <a:gd name="connsiteY40" fmla="*/ 685817 h 4147342"/>
              <a:gd name="connsiteX41" fmla="*/ 4045582 w 5248218"/>
              <a:gd name="connsiteY41" fmla="*/ 722151 h 4147342"/>
              <a:gd name="connsiteX42" fmla="*/ 4312030 w 5248218"/>
              <a:gd name="connsiteY42" fmla="*/ 897764 h 4147342"/>
              <a:gd name="connsiteX43" fmla="*/ 4645090 w 5248218"/>
              <a:gd name="connsiteY43" fmla="*/ 1133934 h 4147342"/>
              <a:gd name="connsiteX44" fmla="*/ 4748035 w 5248218"/>
              <a:gd name="connsiteY44" fmla="*/ 1261102 h 4147342"/>
              <a:gd name="connsiteX45" fmla="*/ 4796480 w 5248218"/>
              <a:gd name="connsiteY45" fmla="*/ 1364048 h 4147342"/>
              <a:gd name="connsiteX46" fmla="*/ 4996316 w 5248218"/>
              <a:gd name="connsiteY46" fmla="*/ 1660773 h 4147342"/>
              <a:gd name="connsiteX47" fmla="*/ 5038706 w 5248218"/>
              <a:gd name="connsiteY47" fmla="*/ 1739497 h 4147342"/>
              <a:gd name="connsiteX48" fmla="*/ 5117429 w 5248218"/>
              <a:gd name="connsiteY48" fmla="*/ 2060445 h 4147342"/>
              <a:gd name="connsiteX49" fmla="*/ 5129540 w 5248218"/>
              <a:gd name="connsiteY49" fmla="*/ 2163391 h 4147342"/>
              <a:gd name="connsiteX50" fmla="*/ 5196152 w 5248218"/>
              <a:gd name="connsiteY50" fmla="*/ 2423783 h 4147342"/>
              <a:gd name="connsiteX51" fmla="*/ 5244597 w 5248218"/>
              <a:gd name="connsiteY51" fmla="*/ 2653897 h 4147342"/>
              <a:gd name="connsiteX52" fmla="*/ 5220375 w 5248218"/>
              <a:gd name="connsiteY52" fmla="*/ 3005123 h 4147342"/>
              <a:gd name="connsiteX53" fmla="*/ 5184041 w 5248218"/>
              <a:gd name="connsiteY53" fmla="*/ 3089902 h 4147342"/>
              <a:gd name="connsiteX54" fmla="*/ 4990261 w 5248218"/>
              <a:gd name="connsiteY54" fmla="*/ 3380572 h 4147342"/>
              <a:gd name="connsiteX55" fmla="*/ 4887315 w 5248218"/>
              <a:gd name="connsiteY55" fmla="*/ 3519852 h 4147342"/>
              <a:gd name="connsiteX56" fmla="*/ 4669312 w 5248218"/>
              <a:gd name="connsiteY56" fmla="*/ 3628853 h 4147342"/>
              <a:gd name="connsiteX57" fmla="*/ 4427087 w 5248218"/>
              <a:gd name="connsiteY57" fmla="*/ 3756021 h 4147342"/>
              <a:gd name="connsiteX58" fmla="*/ 4124306 w 5248218"/>
              <a:gd name="connsiteY58" fmla="*/ 3889245 h 4147342"/>
              <a:gd name="connsiteX59" fmla="*/ 3827580 w 5248218"/>
              <a:gd name="connsiteY59" fmla="*/ 3925579 h 4147342"/>
              <a:gd name="connsiteX60" fmla="*/ 3718578 w 5248218"/>
              <a:gd name="connsiteY60" fmla="*/ 3937690 h 4147342"/>
              <a:gd name="connsiteX61" fmla="*/ 3094849 w 5248218"/>
              <a:gd name="connsiteY61" fmla="*/ 3919523 h 4147342"/>
              <a:gd name="connsiteX62" fmla="*/ 2592231 w 5248218"/>
              <a:gd name="connsiteY62" fmla="*/ 3865022 h 4147342"/>
              <a:gd name="connsiteX63" fmla="*/ 2513508 w 5248218"/>
              <a:gd name="connsiteY63" fmla="*/ 3846856 h 4147342"/>
              <a:gd name="connsiteX64" fmla="*/ 3005550 w 5248218"/>
              <a:gd name="connsiteY64" fmla="*/ 3526961 h 4147342"/>
              <a:gd name="connsiteX65" fmla="*/ 2627301 w 5248218"/>
              <a:gd name="connsiteY65" fmla="*/ 3391991 h 4147342"/>
              <a:gd name="connsiteX66" fmla="*/ 2051232 w 5248218"/>
              <a:gd name="connsiteY66" fmla="*/ 3391961 h 4147342"/>
              <a:gd name="connsiteX67" fmla="*/ 1406985 w 5248218"/>
              <a:gd name="connsiteY67" fmla="*/ 3296306 h 4147342"/>
              <a:gd name="connsiteX68" fmla="*/ 1300769 w 5248218"/>
              <a:gd name="connsiteY68" fmla="*/ 3336545 h 4147342"/>
              <a:gd name="connsiteX69" fmla="*/ 1239722 w 5248218"/>
              <a:gd name="connsiteY69" fmla="*/ 3423312 h 4147342"/>
              <a:gd name="connsiteX70" fmla="*/ 1135303 w 5248218"/>
              <a:gd name="connsiteY70" fmla="*/ 3435938 h 4147342"/>
              <a:gd name="connsiteX71" fmla="*/ 1052044 w 5248218"/>
              <a:gd name="connsiteY71" fmla="*/ 3420834 h 4147342"/>
              <a:gd name="connsiteX72" fmla="*/ 1040353 w 5248218"/>
              <a:gd name="connsiteY72" fmla="*/ 3531331 h 4147342"/>
              <a:gd name="connsiteX73" fmla="*/ 938389 w 5248218"/>
              <a:gd name="connsiteY73" fmla="*/ 3619617 h 4147342"/>
              <a:gd name="connsiteX74" fmla="*/ 875308 w 5248218"/>
              <a:gd name="connsiteY74" fmla="*/ 3695793 h 4147342"/>
              <a:gd name="connsiteX75" fmla="*/ 791068 w 5248218"/>
              <a:gd name="connsiteY75" fmla="*/ 3775988 h 4147342"/>
              <a:gd name="connsiteX76" fmla="*/ 695674 w 5248218"/>
              <a:gd name="connsiteY76" fmla="*/ 3902596 h 4147342"/>
              <a:gd name="connsiteX77" fmla="*/ 521604 w 5248218"/>
              <a:gd name="connsiteY77" fmla="*/ 4048866 h 4147342"/>
              <a:gd name="connsiteX78" fmla="*/ 429296 w 5248218"/>
              <a:gd name="connsiteY78" fmla="*/ 4106874 h 4147342"/>
              <a:gd name="connsiteX79" fmla="*/ 273717 w 5248218"/>
              <a:gd name="connsiteY79" fmla="*/ 4147342 h 4147342"/>
              <a:gd name="connsiteX80" fmla="*/ 434205 w 5248218"/>
              <a:gd name="connsiteY80" fmla="*/ 4039924 h 4147342"/>
              <a:gd name="connsiteX81" fmla="*/ 295035 w 5248218"/>
              <a:gd name="connsiteY81" fmla="*/ 4018999 h 4147342"/>
              <a:gd name="connsiteX82" fmla="*/ 266870 w 5248218"/>
              <a:gd name="connsiteY82" fmla="*/ 3961913 h 4147342"/>
              <a:gd name="connsiteX83" fmla="*/ 300412 w 5248218"/>
              <a:gd name="connsiteY83" fmla="*/ 3890065 h 4147342"/>
              <a:gd name="connsiteX84" fmla="*/ 303204 w 5248218"/>
              <a:gd name="connsiteY84" fmla="*/ 3822633 h 4147342"/>
              <a:gd name="connsiteX85" fmla="*/ 331855 w 5248218"/>
              <a:gd name="connsiteY85" fmla="*/ 3058058 h 4147342"/>
              <a:gd name="connsiteX0" fmla="*/ 185869 w 5248218"/>
              <a:gd name="connsiteY0" fmla="*/ 4184469 h 4184469"/>
              <a:gd name="connsiteX1" fmla="*/ 181087 w 5248218"/>
              <a:gd name="connsiteY1" fmla="*/ 4066580 h 4184469"/>
              <a:gd name="connsiteX2" fmla="*/ 4665 w 5248218"/>
              <a:gd name="connsiteY2" fmla="*/ 3944834 h 4184469"/>
              <a:gd name="connsiteX3" fmla="*/ 47937 w 5248218"/>
              <a:gd name="connsiteY3" fmla="*/ 3847266 h 4184469"/>
              <a:gd name="connsiteX4" fmla="*/ 12828 w 5248218"/>
              <a:gd name="connsiteY4" fmla="*/ 3673232 h 4184469"/>
              <a:gd name="connsiteX5" fmla="*/ 85536 w 5248218"/>
              <a:gd name="connsiteY5" fmla="*/ 3607666 h 4184469"/>
              <a:gd name="connsiteX6" fmla="*/ 269701 w 5248218"/>
              <a:gd name="connsiteY6" fmla="*/ 3569863 h 4184469"/>
              <a:gd name="connsiteX7" fmla="*/ 316730 w 5248218"/>
              <a:gd name="connsiteY7" fmla="*/ 3462521 h 4184469"/>
              <a:gd name="connsiteX8" fmla="*/ 313718 w 5248218"/>
              <a:gd name="connsiteY8" fmla="*/ 3374396 h 4184469"/>
              <a:gd name="connsiteX9" fmla="*/ 319774 w 5248218"/>
              <a:gd name="connsiteY9" fmla="*/ 3262291 h 4184469"/>
              <a:gd name="connsiteX10" fmla="*/ 334867 w 5248218"/>
              <a:gd name="connsiteY10" fmla="*/ 3182123 h 4184469"/>
              <a:gd name="connsiteX11" fmla="*/ 340923 w 5248218"/>
              <a:gd name="connsiteY11" fmla="*/ 3118583 h 4184469"/>
              <a:gd name="connsiteX12" fmla="*/ 324233 w 5248218"/>
              <a:gd name="connsiteY12" fmla="*/ 2994367 h 4184469"/>
              <a:gd name="connsiteX13" fmla="*/ 319653 w 5248218"/>
              <a:gd name="connsiteY13" fmla="*/ 2773442 h 4184469"/>
              <a:gd name="connsiteX14" fmla="*/ 349961 w 5248218"/>
              <a:gd name="connsiteY14" fmla="*/ 2634103 h 4184469"/>
              <a:gd name="connsiteX15" fmla="*/ 587999 w 5248218"/>
              <a:gd name="connsiteY15" fmla="*/ 2335841 h 4184469"/>
              <a:gd name="connsiteX16" fmla="*/ 452967 w 5248218"/>
              <a:gd name="connsiteY16" fmla="*/ 2161703 h 4184469"/>
              <a:gd name="connsiteX17" fmla="*/ 399883 w 5248218"/>
              <a:gd name="connsiteY17" fmla="*/ 2051075 h 4184469"/>
              <a:gd name="connsiteX18" fmla="*/ 401359 w 5248218"/>
              <a:gd name="connsiteY18" fmla="*/ 1952588 h 4184469"/>
              <a:gd name="connsiteX19" fmla="*/ 407174 w 5248218"/>
              <a:gd name="connsiteY19" fmla="*/ 1857385 h 4184469"/>
              <a:gd name="connsiteX20" fmla="*/ 490507 w 5248218"/>
              <a:gd name="connsiteY20" fmla="*/ 1702771 h 4184469"/>
              <a:gd name="connsiteX21" fmla="*/ 531329 w 5248218"/>
              <a:gd name="connsiteY21" fmla="*/ 1652910 h 4184469"/>
              <a:gd name="connsiteX22" fmla="*/ 552328 w 5248218"/>
              <a:gd name="connsiteY22" fmla="*/ 1496910 h 4184469"/>
              <a:gd name="connsiteX23" fmla="*/ 765932 w 5248218"/>
              <a:gd name="connsiteY23" fmla="*/ 1344013 h 4184469"/>
              <a:gd name="connsiteX24" fmla="*/ 825013 w 5248218"/>
              <a:gd name="connsiteY24" fmla="*/ 1169906 h 4184469"/>
              <a:gd name="connsiteX25" fmla="*/ 1067629 w 5248218"/>
              <a:gd name="connsiteY25" fmla="*/ 913793 h 4184469"/>
              <a:gd name="connsiteX26" fmla="*/ 1225075 w 5248218"/>
              <a:gd name="connsiteY26" fmla="*/ 776200 h 4184469"/>
              <a:gd name="connsiteX27" fmla="*/ 1397826 w 5248218"/>
              <a:gd name="connsiteY27" fmla="*/ 486735 h 4184469"/>
              <a:gd name="connsiteX28" fmla="*/ 1508214 w 5248218"/>
              <a:gd name="connsiteY28" fmla="*/ 276264 h 4184469"/>
              <a:gd name="connsiteX29" fmla="*/ 1523338 w 5248218"/>
              <a:gd name="connsiteY29" fmla="*/ 103423 h 4184469"/>
              <a:gd name="connsiteX30" fmla="*/ 1624897 w 5248218"/>
              <a:gd name="connsiteY30" fmla="*/ 36750 h 4184469"/>
              <a:gd name="connsiteX31" fmla="*/ 1635442 w 5248218"/>
              <a:gd name="connsiteY31" fmla="*/ 691873 h 4184469"/>
              <a:gd name="connsiteX32" fmla="*/ 1823167 w 5248218"/>
              <a:gd name="connsiteY32" fmla="*/ 631317 h 4184469"/>
              <a:gd name="connsiteX33" fmla="*/ 2144115 w 5248218"/>
              <a:gd name="connsiteY33" fmla="*/ 504148 h 4184469"/>
              <a:gd name="connsiteX34" fmla="*/ 2253116 w 5248218"/>
              <a:gd name="connsiteY34" fmla="*/ 467815 h 4184469"/>
              <a:gd name="connsiteX35" fmla="*/ 2931347 w 5248218"/>
              <a:gd name="connsiteY35" fmla="*/ 492037 h 4184469"/>
              <a:gd name="connsiteX36" fmla="*/ 3125127 w 5248218"/>
              <a:gd name="connsiteY36" fmla="*/ 504148 h 4184469"/>
              <a:gd name="connsiteX37" fmla="*/ 3215961 w 5248218"/>
              <a:gd name="connsiteY37" fmla="*/ 528371 h 4184469"/>
              <a:gd name="connsiteX38" fmla="*/ 3500576 w 5248218"/>
              <a:gd name="connsiteY38" fmla="*/ 558649 h 4184469"/>
              <a:gd name="connsiteX39" fmla="*/ 3621688 w 5248218"/>
              <a:gd name="connsiteY39" fmla="*/ 576816 h 4184469"/>
              <a:gd name="connsiteX40" fmla="*/ 3960804 w 5248218"/>
              <a:gd name="connsiteY40" fmla="*/ 685817 h 4184469"/>
              <a:gd name="connsiteX41" fmla="*/ 4045582 w 5248218"/>
              <a:gd name="connsiteY41" fmla="*/ 722151 h 4184469"/>
              <a:gd name="connsiteX42" fmla="*/ 4312030 w 5248218"/>
              <a:gd name="connsiteY42" fmla="*/ 897764 h 4184469"/>
              <a:gd name="connsiteX43" fmla="*/ 4645090 w 5248218"/>
              <a:gd name="connsiteY43" fmla="*/ 1133934 h 4184469"/>
              <a:gd name="connsiteX44" fmla="*/ 4748035 w 5248218"/>
              <a:gd name="connsiteY44" fmla="*/ 1261102 h 4184469"/>
              <a:gd name="connsiteX45" fmla="*/ 4796480 w 5248218"/>
              <a:gd name="connsiteY45" fmla="*/ 1364048 h 4184469"/>
              <a:gd name="connsiteX46" fmla="*/ 4996316 w 5248218"/>
              <a:gd name="connsiteY46" fmla="*/ 1660773 h 4184469"/>
              <a:gd name="connsiteX47" fmla="*/ 5038706 w 5248218"/>
              <a:gd name="connsiteY47" fmla="*/ 1739497 h 4184469"/>
              <a:gd name="connsiteX48" fmla="*/ 5117429 w 5248218"/>
              <a:gd name="connsiteY48" fmla="*/ 2060445 h 4184469"/>
              <a:gd name="connsiteX49" fmla="*/ 5129540 w 5248218"/>
              <a:gd name="connsiteY49" fmla="*/ 2163391 h 4184469"/>
              <a:gd name="connsiteX50" fmla="*/ 5196152 w 5248218"/>
              <a:gd name="connsiteY50" fmla="*/ 2423783 h 4184469"/>
              <a:gd name="connsiteX51" fmla="*/ 5244597 w 5248218"/>
              <a:gd name="connsiteY51" fmla="*/ 2653897 h 4184469"/>
              <a:gd name="connsiteX52" fmla="*/ 5220375 w 5248218"/>
              <a:gd name="connsiteY52" fmla="*/ 3005123 h 4184469"/>
              <a:gd name="connsiteX53" fmla="*/ 5184041 w 5248218"/>
              <a:gd name="connsiteY53" fmla="*/ 3089902 h 4184469"/>
              <a:gd name="connsiteX54" fmla="*/ 4990261 w 5248218"/>
              <a:gd name="connsiteY54" fmla="*/ 3380572 h 4184469"/>
              <a:gd name="connsiteX55" fmla="*/ 4887315 w 5248218"/>
              <a:gd name="connsiteY55" fmla="*/ 3519852 h 4184469"/>
              <a:gd name="connsiteX56" fmla="*/ 4669312 w 5248218"/>
              <a:gd name="connsiteY56" fmla="*/ 3628853 h 4184469"/>
              <a:gd name="connsiteX57" fmla="*/ 4427087 w 5248218"/>
              <a:gd name="connsiteY57" fmla="*/ 3756021 h 4184469"/>
              <a:gd name="connsiteX58" fmla="*/ 4124306 w 5248218"/>
              <a:gd name="connsiteY58" fmla="*/ 3889245 h 4184469"/>
              <a:gd name="connsiteX59" fmla="*/ 3827580 w 5248218"/>
              <a:gd name="connsiteY59" fmla="*/ 3925579 h 4184469"/>
              <a:gd name="connsiteX60" fmla="*/ 3718578 w 5248218"/>
              <a:gd name="connsiteY60" fmla="*/ 3937690 h 4184469"/>
              <a:gd name="connsiteX61" fmla="*/ 3094849 w 5248218"/>
              <a:gd name="connsiteY61" fmla="*/ 3919523 h 4184469"/>
              <a:gd name="connsiteX62" fmla="*/ 2592231 w 5248218"/>
              <a:gd name="connsiteY62" fmla="*/ 3865022 h 4184469"/>
              <a:gd name="connsiteX63" fmla="*/ 2513508 w 5248218"/>
              <a:gd name="connsiteY63" fmla="*/ 3846856 h 4184469"/>
              <a:gd name="connsiteX64" fmla="*/ 3005550 w 5248218"/>
              <a:gd name="connsiteY64" fmla="*/ 3526961 h 4184469"/>
              <a:gd name="connsiteX65" fmla="*/ 2627301 w 5248218"/>
              <a:gd name="connsiteY65" fmla="*/ 3391991 h 4184469"/>
              <a:gd name="connsiteX66" fmla="*/ 2051232 w 5248218"/>
              <a:gd name="connsiteY66" fmla="*/ 3391961 h 4184469"/>
              <a:gd name="connsiteX67" fmla="*/ 1406985 w 5248218"/>
              <a:gd name="connsiteY67" fmla="*/ 3296306 h 4184469"/>
              <a:gd name="connsiteX68" fmla="*/ 1300769 w 5248218"/>
              <a:gd name="connsiteY68" fmla="*/ 3336545 h 4184469"/>
              <a:gd name="connsiteX69" fmla="*/ 1239722 w 5248218"/>
              <a:gd name="connsiteY69" fmla="*/ 3423312 h 4184469"/>
              <a:gd name="connsiteX70" fmla="*/ 1135303 w 5248218"/>
              <a:gd name="connsiteY70" fmla="*/ 3435938 h 4184469"/>
              <a:gd name="connsiteX71" fmla="*/ 1052044 w 5248218"/>
              <a:gd name="connsiteY71" fmla="*/ 3420834 h 4184469"/>
              <a:gd name="connsiteX72" fmla="*/ 1040353 w 5248218"/>
              <a:gd name="connsiteY72" fmla="*/ 3531331 h 4184469"/>
              <a:gd name="connsiteX73" fmla="*/ 938389 w 5248218"/>
              <a:gd name="connsiteY73" fmla="*/ 3619617 h 4184469"/>
              <a:gd name="connsiteX74" fmla="*/ 875308 w 5248218"/>
              <a:gd name="connsiteY74" fmla="*/ 3695793 h 4184469"/>
              <a:gd name="connsiteX75" fmla="*/ 791068 w 5248218"/>
              <a:gd name="connsiteY75" fmla="*/ 3775988 h 4184469"/>
              <a:gd name="connsiteX76" fmla="*/ 695674 w 5248218"/>
              <a:gd name="connsiteY76" fmla="*/ 3902596 h 4184469"/>
              <a:gd name="connsiteX77" fmla="*/ 521604 w 5248218"/>
              <a:gd name="connsiteY77" fmla="*/ 4048866 h 4184469"/>
              <a:gd name="connsiteX78" fmla="*/ 429296 w 5248218"/>
              <a:gd name="connsiteY78" fmla="*/ 4106874 h 4184469"/>
              <a:gd name="connsiteX79" fmla="*/ 273717 w 5248218"/>
              <a:gd name="connsiteY79" fmla="*/ 4147342 h 4184469"/>
              <a:gd name="connsiteX80" fmla="*/ 434205 w 5248218"/>
              <a:gd name="connsiteY80" fmla="*/ 4039924 h 4184469"/>
              <a:gd name="connsiteX81" fmla="*/ 295035 w 5248218"/>
              <a:gd name="connsiteY81" fmla="*/ 4018999 h 4184469"/>
              <a:gd name="connsiteX82" fmla="*/ 266870 w 5248218"/>
              <a:gd name="connsiteY82" fmla="*/ 3961913 h 4184469"/>
              <a:gd name="connsiteX83" fmla="*/ 300412 w 5248218"/>
              <a:gd name="connsiteY83" fmla="*/ 3890065 h 4184469"/>
              <a:gd name="connsiteX84" fmla="*/ 303204 w 5248218"/>
              <a:gd name="connsiteY84" fmla="*/ 3822633 h 4184469"/>
              <a:gd name="connsiteX85" fmla="*/ 331855 w 5248218"/>
              <a:gd name="connsiteY85" fmla="*/ 3058058 h 4184469"/>
              <a:gd name="connsiteX0" fmla="*/ 185869 w 5248218"/>
              <a:gd name="connsiteY0" fmla="*/ 4184469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316730 w 5248218"/>
              <a:gd name="connsiteY7" fmla="*/ 3462521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421505 w 5248218"/>
              <a:gd name="connsiteY7" fmla="*/ 3545865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69701 w 5248218"/>
              <a:gd name="connsiteY6" fmla="*/ 3569863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13718 w 5248218"/>
              <a:gd name="connsiteY8" fmla="*/ 3374396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19774 w 5248218"/>
              <a:gd name="connsiteY9" fmla="*/ 326229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34867 w 5248218"/>
              <a:gd name="connsiteY10" fmla="*/ 3182123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40923 w 5248218"/>
              <a:gd name="connsiteY11" fmla="*/ 311858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331855 w 5248218"/>
              <a:gd name="connsiteY85" fmla="*/ 3058058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453298 w 5248218"/>
              <a:gd name="connsiteY85" fmla="*/ 3091395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95035 w 5248218"/>
              <a:gd name="connsiteY81" fmla="*/ 4018999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359328 w 5248218"/>
              <a:gd name="connsiteY81" fmla="*/ 4069006 h 4252117"/>
              <a:gd name="connsiteX82" fmla="*/ 266870 w 5248218"/>
              <a:gd name="connsiteY82" fmla="*/ 3961913 h 4252117"/>
              <a:gd name="connsiteX83" fmla="*/ 300412 w 5248218"/>
              <a:gd name="connsiteY83" fmla="*/ 3890065 h 4252117"/>
              <a:gd name="connsiteX84" fmla="*/ 303204 w 5248218"/>
              <a:gd name="connsiteY84" fmla="*/ 3822633 h 4252117"/>
              <a:gd name="connsiteX85" fmla="*/ 248510 w 5248218"/>
              <a:gd name="connsiteY85"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236148 w 5248218"/>
              <a:gd name="connsiteY11" fmla="*/ 3109058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196755 w 5248218"/>
              <a:gd name="connsiteY10" fmla="*/ 3158311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217380 w 5248218"/>
              <a:gd name="connsiteY9" fmla="*/ 3243241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254187 w 5248218"/>
              <a:gd name="connsiteY8" fmla="*/ 3364871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219099 w 5248218"/>
              <a:gd name="connsiteY7" fmla="*/ 348395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143494 w 5248218"/>
              <a:gd name="connsiteY6" fmla="*/ 3548432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85536 w 5248218"/>
              <a:gd name="connsiteY5" fmla="*/ 3607666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195394 w 5248218"/>
              <a:gd name="connsiteY0" fmla="*/ 4124938 h 4252117"/>
              <a:gd name="connsiteX1" fmla="*/ 181087 w 5248218"/>
              <a:gd name="connsiteY1" fmla="*/ 4066580 h 4252117"/>
              <a:gd name="connsiteX2" fmla="*/ 4665 w 5248218"/>
              <a:gd name="connsiteY2" fmla="*/ 3944834 h 4252117"/>
              <a:gd name="connsiteX3" fmla="*/ 47937 w 5248218"/>
              <a:gd name="connsiteY3" fmla="*/ 3847266 h 4252117"/>
              <a:gd name="connsiteX4" fmla="*/ 12828 w 5248218"/>
              <a:gd name="connsiteY4" fmla="*/ 3673232 h 4252117"/>
              <a:gd name="connsiteX5" fmla="*/ 309373 w 5248218"/>
              <a:gd name="connsiteY5" fmla="*/ 3610047 h 4252117"/>
              <a:gd name="connsiteX6" fmla="*/ 272082 w 5248218"/>
              <a:gd name="connsiteY6" fmla="*/ 3553194 h 4252117"/>
              <a:gd name="connsiteX7" fmla="*/ 311968 w 5248218"/>
              <a:gd name="connsiteY7" fmla="*/ 3503002 h 4252117"/>
              <a:gd name="connsiteX8" fmla="*/ 325624 w 5248218"/>
              <a:gd name="connsiteY8" fmla="*/ 3357727 h 4252117"/>
              <a:gd name="connsiteX9" fmla="*/ 341205 w 5248218"/>
              <a:gd name="connsiteY9" fmla="*/ 3178947 h 4252117"/>
              <a:gd name="connsiteX10" fmla="*/ 365824 w 5248218"/>
              <a:gd name="connsiteY10" fmla="*/ 3113068 h 4252117"/>
              <a:gd name="connsiteX11" fmla="*/ 319492 w 5248218"/>
              <a:gd name="connsiteY11" fmla="*/ 3061433 h 4252117"/>
              <a:gd name="connsiteX12" fmla="*/ 324233 w 5248218"/>
              <a:gd name="connsiteY12" fmla="*/ 2994367 h 4252117"/>
              <a:gd name="connsiteX13" fmla="*/ 319653 w 5248218"/>
              <a:gd name="connsiteY13" fmla="*/ 2773442 h 4252117"/>
              <a:gd name="connsiteX14" fmla="*/ 349961 w 5248218"/>
              <a:gd name="connsiteY14" fmla="*/ 2634103 h 4252117"/>
              <a:gd name="connsiteX15" fmla="*/ 587999 w 5248218"/>
              <a:gd name="connsiteY15" fmla="*/ 2335841 h 4252117"/>
              <a:gd name="connsiteX16" fmla="*/ 452967 w 5248218"/>
              <a:gd name="connsiteY16" fmla="*/ 2161703 h 4252117"/>
              <a:gd name="connsiteX17" fmla="*/ 399883 w 5248218"/>
              <a:gd name="connsiteY17" fmla="*/ 2051075 h 4252117"/>
              <a:gd name="connsiteX18" fmla="*/ 401359 w 5248218"/>
              <a:gd name="connsiteY18" fmla="*/ 1952588 h 4252117"/>
              <a:gd name="connsiteX19" fmla="*/ 407174 w 5248218"/>
              <a:gd name="connsiteY19" fmla="*/ 1857385 h 4252117"/>
              <a:gd name="connsiteX20" fmla="*/ 490507 w 5248218"/>
              <a:gd name="connsiteY20" fmla="*/ 1702771 h 4252117"/>
              <a:gd name="connsiteX21" fmla="*/ 531329 w 5248218"/>
              <a:gd name="connsiteY21" fmla="*/ 1652910 h 4252117"/>
              <a:gd name="connsiteX22" fmla="*/ 552328 w 5248218"/>
              <a:gd name="connsiteY22" fmla="*/ 1496910 h 4252117"/>
              <a:gd name="connsiteX23" fmla="*/ 765932 w 5248218"/>
              <a:gd name="connsiteY23" fmla="*/ 1344013 h 4252117"/>
              <a:gd name="connsiteX24" fmla="*/ 825013 w 5248218"/>
              <a:gd name="connsiteY24" fmla="*/ 1169906 h 4252117"/>
              <a:gd name="connsiteX25" fmla="*/ 1067629 w 5248218"/>
              <a:gd name="connsiteY25" fmla="*/ 913793 h 4252117"/>
              <a:gd name="connsiteX26" fmla="*/ 1225075 w 5248218"/>
              <a:gd name="connsiteY26" fmla="*/ 776200 h 4252117"/>
              <a:gd name="connsiteX27" fmla="*/ 1397826 w 5248218"/>
              <a:gd name="connsiteY27" fmla="*/ 486735 h 4252117"/>
              <a:gd name="connsiteX28" fmla="*/ 1508214 w 5248218"/>
              <a:gd name="connsiteY28" fmla="*/ 276264 h 4252117"/>
              <a:gd name="connsiteX29" fmla="*/ 1523338 w 5248218"/>
              <a:gd name="connsiteY29" fmla="*/ 103423 h 4252117"/>
              <a:gd name="connsiteX30" fmla="*/ 1624897 w 5248218"/>
              <a:gd name="connsiteY30" fmla="*/ 36750 h 4252117"/>
              <a:gd name="connsiteX31" fmla="*/ 1635442 w 5248218"/>
              <a:gd name="connsiteY31" fmla="*/ 691873 h 4252117"/>
              <a:gd name="connsiteX32" fmla="*/ 1823167 w 5248218"/>
              <a:gd name="connsiteY32" fmla="*/ 631317 h 4252117"/>
              <a:gd name="connsiteX33" fmla="*/ 2144115 w 5248218"/>
              <a:gd name="connsiteY33" fmla="*/ 504148 h 4252117"/>
              <a:gd name="connsiteX34" fmla="*/ 2253116 w 5248218"/>
              <a:gd name="connsiteY34" fmla="*/ 467815 h 4252117"/>
              <a:gd name="connsiteX35" fmla="*/ 2931347 w 5248218"/>
              <a:gd name="connsiteY35" fmla="*/ 492037 h 4252117"/>
              <a:gd name="connsiteX36" fmla="*/ 3125127 w 5248218"/>
              <a:gd name="connsiteY36" fmla="*/ 504148 h 4252117"/>
              <a:gd name="connsiteX37" fmla="*/ 3215961 w 5248218"/>
              <a:gd name="connsiteY37" fmla="*/ 528371 h 4252117"/>
              <a:gd name="connsiteX38" fmla="*/ 3500576 w 5248218"/>
              <a:gd name="connsiteY38" fmla="*/ 558649 h 4252117"/>
              <a:gd name="connsiteX39" fmla="*/ 3621688 w 5248218"/>
              <a:gd name="connsiteY39" fmla="*/ 576816 h 4252117"/>
              <a:gd name="connsiteX40" fmla="*/ 3960804 w 5248218"/>
              <a:gd name="connsiteY40" fmla="*/ 685817 h 4252117"/>
              <a:gd name="connsiteX41" fmla="*/ 4045582 w 5248218"/>
              <a:gd name="connsiteY41" fmla="*/ 722151 h 4252117"/>
              <a:gd name="connsiteX42" fmla="*/ 4312030 w 5248218"/>
              <a:gd name="connsiteY42" fmla="*/ 897764 h 4252117"/>
              <a:gd name="connsiteX43" fmla="*/ 4645090 w 5248218"/>
              <a:gd name="connsiteY43" fmla="*/ 1133934 h 4252117"/>
              <a:gd name="connsiteX44" fmla="*/ 4748035 w 5248218"/>
              <a:gd name="connsiteY44" fmla="*/ 1261102 h 4252117"/>
              <a:gd name="connsiteX45" fmla="*/ 4796480 w 5248218"/>
              <a:gd name="connsiteY45" fmla="*/ 1364048 h 4252117"/>
              <a:gd name="connsiteX46" fmla="*/ 4996316 w 5248218"/>
              <a:gd name="connsiteY46" fmla="*/ 1660773 h 4252117"/>
              <a:gd name="connsiteX47" fmla="*/ 5038706 w 5248218"/>
              <a:gd name="connsiteY47" fmla="*/ 1739497 h 4252117"/>
              <a:gd name="connsiteX48" fmla="*/ 5117429 w 5248218"/>
              <a:gd name="connsiteY48" fmla="*/ 2060445 h 4252117"/>
              <a:gd name="connsiteX49" fmla="*/ 5129540 w 5248218"/>
              <a:gd name="connsiteY49" fmla="*/ 2163391 h 4252117"/>
              <a:gd name="connsiteX50" fmla="*/ 5196152 w 5248218"/>
              <a:gd name="connsiteY50" fmla="*/ 2423783 h 4252117"/>
              <a:gd name="connsiteX51" fmla="*/ 5244597 w 5248218"/>
              <a:gd name="connsiteY51" fmla="*/ 2653897 h 4252117"/>
              <a:gd name="connsiteX52" fmla="*/ 5220375 w 5248218"/>
              <a:gd name="connsiteY52" fmla="*/ 3005123 h 4252117"/>
              <a:gd name="connsiteX53" fmla="*/ 5184041 w 5248218"/>
              <a:gd name="connsiteY53" fmla="*/ 3089902 h 4252117"/>
              <a:gd name="connsiteX54" fmla="*/ 4990261 w 5248218"/>
              <a:gd name="connsiteY54" fmla="*/ 3380572 h 4252117"/>
              <a:gd name="connsiteX55" fmla="*/ 4887315 w 5248218"/>
              <a:gd name="connsiteY55" fmla="*/ 3519852 h 4252117"/>
              <a:gd name="connsiteX56" fmla="*/ 4669312 w 5248218"/>
              <a:gd name="connsiteY56" fmla="*/ 3628853 h 4252117"/>
              <a:gd name="connsiteX57" fmla="*/ 4427087 w 5248218"/>
              <a:gd name="connsiteY57" fmla="*/ 3756021 h 4252117"/>
              <a:gd name="connsiteX58" fmla="*/ 4124306 w 5248218"/>
              <a:gd name="connsiteY58" fmla="*/ 3889245 h 4252117"/>
              <a:gd name="connsiteX59" fmla="*/ 3827580 w 5248218"/>
              <a:gd name="connsiteY59" fmla="*/ 3925579 h 4252117"/>
              <a:gd name="connsiteX60" fmla="*/ 3718578 w 5248218"/>
              <a:gd name="connsiteY60" fmla="*/ 3937690 h 4252117"/>
              <a:gd name="connsiteX61" fmla="*/ 3094849 w 5248218"/>
              <a:gd name="connsiteY61" fmla="*/ 3919523 h 4252117"/>
              <a:gd name="connsiteX62" fmla="*/ 2592231 w 5248218"/>
              <a:gd name="connsiteY62" fmla="*/ 3865022 h 4252117"/>
              <a:gd name="connsiteX63" fmla="*/ 2513508 w 5248218"/>
              <a:gd name="connsiteY63" fmla="*/ 3846856 h 4252117"/>
              <a:gd name="connsiteX64" fmla="*/ 3005550 w 5248218"/>
              <a:gd name="connsiteY64" fmla="*/ 3526961 h 4252117"/>
              <a:gd name="connsiteX65" fmla="*/ 2627301 w 5248218"/>
              <a:gd name="connsiteY65" fmla="*/ 3391991 h 4252117"/>
              <a:gd name="connsiteX66" fmla="*/ 2051232 w 5248218"/>
              <a:gd name="connsiteY66" fmla="*/ 3391961 h 4252117"/>
              <a:gd name="connsiteX67" fmla="*/ 1406985 w 5248218"/>
              <a:gd name="connsiteY67" fmla="*/ 3296306 h 4252117"/>
              <a:gd name="connsiteX68" fmla="*/ 1300769 w 5248218"/>
              <a:gd name="connsiteY68" fmla="*/ 3336545 h 4252117"/>
              <a:gd name="connsiteX69" fmla="*/ 1239722 w 5248218"/>
              <a:gd name="connsiteY69" fmla="*/ 3423312 h 4252117"/>
              <a:gd name="connsiteX70" fmla="*/ 1135303 w 5248218"/>
              <a:gd name="connsiteY70" fmla="*/ 3435938 h 4252117"/>
              <a:gd name="connsiteX71" fmla="*/ 1052044 w 5248218"/>
              <a:gd name="connsiteY71" fmla="*/ 3420834 h 4252117"/>
              <a:gd name="connsiteX72" fmla="*/ 1040353 w 5248218"/>
              <a:gd name="connsiteY72" fmla="*/ 3531331 h 4252117"/>
              <a:gd name="connsiteX73" fmla="*/ 938389 w 5248218"/>
              <a:gd name="connsiteY73" fmla="*/ 3619617 h 4252117"/>
              <a:gd name="connsiteX74" fmla="*/ 875308 w 5248218"/>
              <a:gd name="connsiteY74" fmla="*/ 3695793 h 4252117"/>
              <a:gd name="connsiteX75" fmla="*/ 791068 w 5248218"/>
              <a:gd name="connsiteY75" fmla="*/ 3775988 h 4252117"/>
              <a:gd name="connsiteX76" fmla="*/ 695674 w 5248218"/>
              <a:gd name="connsiteY76" fmla="*/ 3902596 h 4252117"/>
              <a:gd name="connsiteX77" fmla="*/ 521604 w 5248218"/>
              <a:gd name="connsiteY77" fmla="*/ 4048866 h 4252117"/>
              <a:gd name="connsiteX78" fmla="*/ 429296 w 5248218"/>
              <a:gd name="connsiteY78" fmla="*/ 4106874 h 4252117"/>
              <a:gd name="connsiteX79" fmla="*/ 326105 w 5248218"/>
              <a:gd name="connsiteY79" fmla="*/ 4252117 h 4252117"/>
              <a:gd name="connsiteX80" fmla="*/ 434205 w 5248218"/>
              <a:gd name="connsiteY80" fmla="*/ 4039924 h 4252117"/>
              <a:gd name="connsiteX81" fmla="*/ 266870 w 5248218"/>
              <a:gd name="connsiteY81" fmla="*/ 3961913 h 4252117"/>
              <a:gd name="connsiteX82" fmla="*/ 300412 w 5248218"/>
              <a:gd name="connsiteY82" fmla="*/ 3890065 h 4252117"/>
              <a:gd name="connsiteX83" fmla="*/ 303204 w 5248218"/>
              <a:gd name="connsiteY83" fmla="*/ 3822633 h 4252117"/>
              <a:gd name="connsiteX84" fmla="*/ 248510 w 5248218"/>
              <a:gd name="connsiteY84" fmla="*/ 4167720 h 4252117"/>
              <a:gd name="connsiteX0" fmla="*/ 202467 w 5255291"/>
              <a:gd name="connsiteY0" fmla="*/ 4124938 h 4252117"/>
              <a:gd name="connsiteX1" fmla="*/ 188160 w 5255291"/>
              <a:gd name="connsiteY1" fmla="*/ 4066580 h 4252117"/>
              <a:gd name="connsiteX2" fmla="*/ 11738 w 5255291"/>
              <a:gd name="connsiteY2" fmla="*/ 3944834 h 4252117"/>
              <a:gd name="connsiteX3" fmla="*/ 55010 w 5255291"/>
              <a:gd name="connsiteY3" fmla="*/ 3847266 h 4252117"/>
              <a:gd name="connsiteX4" fmla="*/ 365182 w 5255291"/>
              <a:gd name="connsiteY4" fmla="*/ 3675613 h 4252117"/>
              <a:gd name="connsiteX5" fmla="*/ 316446 w 5255291"/>
              <a:gd name="connsiteY5" fmla="*/ 3610047 h 4252117"/>
              <a:gd name="connsiteX6" fmla="*/ 279155 w 5255291"/>
              <a:gd name="connsiteY6" fmla="*/ 3553194 h 4252117"/>
              <a:gd name="connsiteX7" fmla="*/ 319041 w 5255291"/>
              <a:gd name="connsiteY7" fmla="*/ 3503002 h 4252117"/>
              <a:gd name="connsiteX8" fmla="*/ 332697 w 5255291"/>
              <a:gd name="connsiteY8" fmla="*/ 3357727 h 4252117"/>
              <a:gd name="connsiteX9" fmla="*/ 348278 w 5255291"/>
              <a:gd name="connsiteY9" fmla="*/ 3178947 h 4252117"/>
              <a:gd name="connsiteX10" fmla="*/ 372897 w 5255291"/>
              <a:gd name="connsiteY10" fmla="*/ 3113068 h 4252117"/>
              <a:gd name="connsiteX11" fmla="*/ 326565 w 5255291"/>
              <a:gd name="connsiteY11" fmla="*/ 3061433 h 4252117"/>
              <a:gd name="connsiteX12" fmla="*/ 331306 w 5255291"/>
              <a:gd name="connsiteY12" fmla="*/ 2994367 h 4252117"/>
              <a:gd name="connsiteX13" fmla="*/ 326726 w 5255291"/>
              <a:gd name="connsiteY13" fmla="*/ 2773442 h 4252117"/>
              <a:gd name="connsiteX14" fmla="*/ 357034 w 5255291"/>
              <a:gd name="connsiteY14" fmla="*/ 2634103 h 4252117"/>
              <a:gd name="connsiteX15" fmla="*/ 595072 w 5255291"/>
              <a:gd name="connsiteY15" fmla="*/ 2335841 h 4252117"/>
              <a:gd name="connsiteX16" fmla="*/ 460040 w 5255291"/>
              <a:gd name="connsiteY16" fmla="*/ 2161703 h 4252117"/>
              <a:gd name="connsiteX17" fmla="*/ 406956 w 5255291"/>
              <a:gd name="connsiteY17" fmla="*/ 2051075 h 4252117"/>
              <a:gd name="connsiteX18" fmla="*/ 408432 w 5255291"/>
              <a:gd name="connsiteY18" fmla="*/ 1952588 h 4252117"/>
              <a:gd name="connsiteX19" fmla="*/ 414247 w 5255291"/>
              <a:gd name="connsiteY19" fmla="*/ 1857385 h 4252117"/>
              <a:gd name="connsiteX20" fmla="*/ 497580 w 5255291"/>
              <a:gd name="connsiteY20" fmla="*/ 1702771 h 4252117"/>
              <a:gd name="connsiteX21" fmla="*/ 538402 w 5255291"/>
              <a:gd name="connsiteY21" fmla="*/ 1652910 h 4252117"/>
              <a:gd name="connsiteX22" fmla="*/ 559401 w 5255291"/>
              <a:gd name="connsiteY22" fmla="*/ 1496910 h 4252117"/>
              <a:gd name="connsiteX23" fmla="*/ 773005 w 5255291"/>
              <a:gd name="connsiteY23" fmla="*/ 1344013 h 4252117"/>
              <a:gd name="connsiteX24" fmla="*/ 832086 w 5255291"/>
              <a:gd name="connsiteY24" fmla="*/ 1169906 h 4252117"/>
              <a:gd name="connsiteX25" fmla="*/ 1074702 w 5255291"/>
              <a:gd name="connsiteY25" fmla="*/ 913793 h 4252117"/>
              <a:gd name="connsiteX26" fmla="*/ 1232148 w 5255291"/>
              <a:gd name="connsiteY26" fmla="*/ 776200 h 4252117"/>
              <a:gd name="connsiteX27" fmla="*/ 1404899 w 5255291"/>
              <a:gd name="connsiteY27" fmla="*/ 486735 h 4252117"/>
              <a:gd name="connsiteX28" fmla="*/ 1515287 w 5255291"/>
              <a:gd name="connsiteY28" fmla="*/ 276264 h 4252117"/>
              <a:gd name="connsiteX29" fmla="*/ 1530411 w 5255291"/>
              <a:gd name="connsiteY29" fmla="*/ 103423 h 4252117"/>
              <a:gd name="connsiteX30" fmla="*/ 1631970 w 5255291"/>
              <a:gd name="connsiteY30" fmla="*/ 36750 h 4252117"/>
              <a:gd name="connsiteX31" fmla="*/ 1642515 w 5255291"/>
              <a:gd name="connsiteY31" fmla="*/ 691873 h 4252117"/>
              <a:gd name="connsiteX32" fmla="*/ 1830240 w 5255291"/>
              <a:gd name="connsiteY32" fmla="*/ 631317 h 4252117"/>
              <a:gd name="connsiteX33" fmla="*/ 2151188 w 5255291"/>
              <a:gd name="connsiteY33" fmla="*/ 504148 h 4252117"/>
              <a:gd name="connsiteX34" fmla="*/ 2260189 w 5255291"/>
              <a:gd name="connsiteY34" fmla="*/ 467815 h 4252117"/>
              <a:gd name="connsiteX35" fmla="*/ 2938420 w 5255291"/>
              <a:gd name="connsiteY35" fmla="*/ 492037 h 4252117"/>
              <a:gd name="connsiteX36" fmla="*/ 3132200 w 5255291"/>
              <a:gd name="connsiteY36" fmla="*/ 504148 h 4252117"/>
              <a:gd name="connsiteX37" fmla="*/ 3223034 w 5255291"/>
              <a:gd name="connsiteY37" fmla="*/ 528371 h 4252117"/>
              <a:gd name="connsiteX38" fmla="*/ 3507649 w 5255291"/>
              <a:gd name="connsiteY38" fmla="*/ 558649 h 4252117"/>
              <a:gd name="connsiteX39" fmla="*/ 3628761 w 5255291"/>
              <a:gd name="connsiteY39" fmla="*/ 576816 h 4252117"/>
              <a:gd name="connsiteX40" fmla="*/ 3967877 w 5255291"/>
              <a:gd name="connsiteY40" fmla="*/ 685817 h 4252117"/>
              <a:gd name="connsiteX41" fmla="*/ 4052655 w 5255291"/>
              <a:gd name="connsiteY41" fmla="*/ 722151 h 4252117"/>
              <a:gd name="connsiteX42" fmla="*/ 4319103 w 5255291"/>
              <a:gd name="connsiteY42" fmla="*/ 897764 h 4252117"/>
              <a:gd name="connsiteX43" fmla="*/ 4652163 w 5255291"/>
              <a:gd name="connsiteY43" fmla="*/ 1133934 h 4252117"/>
              <a:gd name="connsiteX44" fmla="*/ 4755108 w 5255291"/>
              <a:gd name="connsiteY44" fmla="*/ 1261102 h 4252117"/>
              <a:gd name="connsiteX45" fmla="*/ 4803553 w 5255291"/>
              <a:gd name="connsiteY45" fmla="*/ 1364048 h 4252117"/>
              <a:gd name="connsiteX46" fmla="*/ 5003389 w 5255291"/>
              <a:gd name="connsiteY46" fmla="*/ 1660773 h 4252117"/>
              <a:gd name="connsiteX47" fmla="*/ 5045779 w 5255291"/>
              <a:gd name="connsiteY47" fmla="*/ 1739497 h 4252117"/>
              <a:gd name="connsiteX48" fmla="*/ 5124502 w 5255291"/>
              <a:gd name="connsiteY48" fmla="*/ 2060445 h 4252117"/>
              <a:gd name="connsiteX49" fmla="*/ 5136613 w 5255291"/>
              <a:gd name="connsiteY49" fmla="*/ 2163391 h 4252117"/>
              <a:gd name="connsiteX50" fmla="*/ 5203225 w 5255291"/>
              <a:gd name="connsiteY50" fmla="*/ 2423783 h 4252117"/>
              <a:gd name="connsiteX51" fmla="*/ 5251670 w 5255291"/>
              <a:gd name="connsiteY51" fmla="*/ 2653897 h 4252117"/>
              <a:gd name="connsiteX52" fmla="*/ 5227448 w 5255291"/>
              <a:gd name="connsiteY52" fmla="*/ 3005123 h 4252117"/>
              <a:gd name="connsiteX53" fmla="*/ 5191114 w 5255291"/>
              <a:gd name="connsiteY53" fmla="*/ 3089902 h 4252117"/>
              <a:gd name="connsiteX54" fmla="*/ 4997334 w 5255291"/>
              <a:gd name="connsiteY54" fmla="*/ 3380572 h 4252117"/>
              <a:gd name="connsiteX55" fmla="*/ 4894388 w 5255291"/>
              <a:gd name="connsiteY55" fmla="*/ 3519852 h 4252117"/>
              <a:gd name="connsiteX56" fmla="*/ 4676385 w 5255291"/>
              <a:gd name="connsiteY56" fmla="*/ 3628853 h 4252117"/>
              <a:gd name="connsiteX57" fmla="*/ 4434160 w 5255291"/>
              <a:gd name="connsiteY57" fmla="*/ 3756021 h 4252117"/>
              <a:gd name="connsiteX58" fmla="*/ 4131379 w 5255291"/>
              <a:gd name="connsiteY58" fmla="*/ 3889245 h 4252117"/>
              <a:gd name="connsiteX59" fmla="*/ 3834653 w 5255291"/>
              <a:gd name="connsiteY59" fmla="*/ 3925579 h 4252117"/>
              <a:gd name="connsiteX60" fmla="*/ 3725651 w 5255291"/>
              <a:gd name="connsiteY60" fmla="*/ 3937690 h 4252117"/>
              <a:gd name="connsiteX61" fmla="*/ 3101922 w 5255291"/>
              <a:gd name="connsiteY61" fmla="*/ 3919523 h 4252117"/>
              <a:gd name="connsiteX62" fmla="*/ 2599304 w 5255291"/>
              <a:gd name="connsiteY62" fmla="*/ 3865022 h 4252117"/>
              <a:gd name="connsiteX63" fmla="*/ 2520581 w 5255291"/>
              <a:gd name="connsiteY63" fmla="*/ 3846856 h 4252117"/>
              <a:gd name="connsiteX64" fmla="*/ 3012623 w 5255291"/>
              <a:gd name="connsiteY64" fmla="*/ 3526961 h 4252117"/>
              <a:gd name="connsiteX65" fmla="*/ 2634374 w 5255291"/>
              <a:gd name="connsiteY65" fmla="*/ 3391991 h 4252117"/>
              <a:gd name="connsiteX66" fmla="*/ 2058305 w 5255291"/>
              <a:gd name="connsiteY66" fmla="*/ 3391961 h 4252117"/>
              <a:gd name="connsiteX67" fmla="*/ 1414058 w 5255291"/>
              <a:gd name="connsiteY67" fmla="*/ 3296306 h 4252117"/>
              <a:gd name="connsiteX68" fmla="*/ 1307842 w 5255291"/>
              <a:gd name="connsiteY68" fmla="*/ 3336545 h 4252117"/>
              <a:gd name="connsiteX69" fmla="*/ 1246795 w 5255291"/>
              <a:gd name="connsiteY69" fmla="*/ 3423312 h 4252117"/>
              <a:gd name="connsiteX70" fmla="*/ 1142376 w 5255291"/>
              <a:gd name="connsiteY70" fmla="*/ 3435938 h 4252117"/>
              <a:gd name="connsiteX71" fmla="*/ 1059117 w 5255291"/>
              <a:gd name="connsiteY71" fmla="*/ 3420834 h 4252117"/>
              <a:gd name="connsiteX72" fmla="*/ 1047426 w 5255291"/>
              <a:gd name="connsiteY72" fmla="*/ 3531331 h 4252117"/>
              <a:gd name="connsiteX73" fmla="*/ 945462 w 5255291"/>
              <a:gd name="connsiteY73" fmla="*/ 3619617 h 4252117"/>
              <a:gd name="connsiteX74" fmla="*/ 882381 w 5255291"/>
              <a:gd name="connsiteY74" fmla="*/ 3695793 h 4252117"/>
              <a:gd name="connsiteX75" fmla="*/ 798141 w 5255291"/>
              <a:gd name="connsiteY75" fmla="*/ 3775988 h 4252117"/>
              <a:gd name="connsiteX76" fmla="*/ 702747 w 5255291"/>
              <a:gd name="connsiteY76" fmla="*/ 3902596 h 4252117"/>
              <a:gd name="connsiteX77" fmla="*/ 528677 w 5255291"/>
              <a:gd name="connsiteY77" fmla="*/ 4048866 h 4252117"/>
              <a:gd name="connsiteX78" fmla="*/ 436369 w 5255291"/>
              <a:gd name="connsiteY78" fmla="*/ 4106874 h 4252117"/>
              <a:gd name="connsiteX79" fmla="*/ 333178 w 5255291"/>
              <a:gd name="connsiteY79" fmla="*/ 4252117 h 4252117"/>
              <a:gd name="connsiteX80" fmla="*/ 441278 w 5255291"/>
              <a:gd name="connsiteY80" fmla="*/ 4039924 h 4252117"/>
              <a:gd name="connsiteX81" fmla="*/ 273943 w 5255291"/>
              <a:gd name="connsiteY81" fmla="*/ 3961913 h 4252117"/>
              <a:gd name="connsiteX82" fmla="*/ 307485 w 5255291"/>
              <a:gd name="connsiteY82" fmla="*/ 3890065 h 4252117"/>
              <a:gd name="connsiteX83" fmla="*/ 310277 w 5255291"/>
              <a:gd name="connsiteY83" fmla="*/ 3822633 h 4252117"/>
              <a:gd name="connsiteX84" fmla="*/ 255583 w 5255291"/>
              <a:gd name="connsiteY84" fmla="*/ 4167720 h 4252117"/>
              <a:gd name="connsiteX0" fmla="*/ 190732 w 5243556"/>
              <a:gd name="connsiteY0" fmla="*/ 4124938 h 4252117"/>
              <a:gd name="connsiteX1" fmla="*/ 176425 w 5243556"/>
              <a:gd name="connsiteY1" fmla="*/ 4066580 h 4252117"/>
              <a:gd name="connsiteX2" fmla="*/ 3 w 5243556"/>
              <a:gd name="connsiteY2" fmla="*/ 3944834 h 4252117"/>
              <a:gd name="connsiteX3" fmla="*/ 181388 w 5243556"/>
              <a:gd name="connsiteY3" fmla="*/ 3742491 h 4252117"/>
              <a:gd name="connsiteX4" fmla="*/ 353447 w 5243556"/>
              <a:gd name="connsiteY4" fmla="*/ 3675613 h 4252117"/>
              <a:gd name="connsiteX5" fmla="*/ 304711 w 5243556"/>
              <a:gd name="connsiteY5" fmla="*/ 3610047 h 4252117"/>
              <a:gd name="connsiteX6" fmla="*/ 267420 w 5243556"/>
              <a:gd name="connsiteY6" fmla="*/ 3553194 h 4252117"/>
              <a:gd name="connsiteX7" fmla="*/ 307306 w 5243556"/>
              <a:gd name="connsiteY7" fmla="*/ 3503002 h 4252117"/>
              <a:gd name="connsiteX8" fmla="*/ 320962 w 5243556"/>
              <a:gd name="connsiteY8" fmla="*/ 3357727 h 4252117"/>
              <a:gd name="connsiteX9" fmla="*/ 336543 w 5243556"/>
              <a:gd name="connsiteY9" fmla="*/ 3178947 h 4252117"/>
              <a:gd name="connsiteX10" fmla="*/ 361162 w 5243556"/>
              <a:gd name="connsiteY10" fmla="*/ 3113068 h 4252117"/>
              <a:gd name="connsiteX11" fmla="*/ 314830 w 5243556"/>
              <a:gd name="connsiteY11" fmla="*/ 3061433 h 4252117"/>
              <a:gd name="connsiteX12" fmla="*/ 319571 w 5243556"/>
              <a:gd name="connsiteY12" fmla="*/ 2994367 h 4252117"/>
              <a:gd name="connsiteX13" fmla="*/ 314991 w 5243556"/>
              <a:gd name="connsiteY13" fmla="*/ 2773442 h 4252117"/>
              <a:gd name="connsiteX14" fmla="*/ 345299 w 5243556"/>
              <a:gd name="connsiteY14" fmla="*/ 2634103 h 4252117"/>
              <a:gd name="connsiteX15" fmla="*/ 583337 w 5243556"/>
              <a:gd name="connsiteY15" fmla="*/ 2335841 h 4252117"/>
              <a:gd name="connsiteX16" fmla="*/ 448305 w 5243556"/>
              <a:gd name="connsiteY16" fmla="*/ 2161703 h 4252117"/>
              <a:gd name="connsiteX17" fmla="*/ 395221 w 5243556"/>
              <a:gd name="connsiteY17" fmla="*/ 2051075 h 4252117"/>
              <a:gd name="connsiteX18" fmla="*/ 396697 w 5243556"/>
              <a:gd name="connsiteY18" fmla="*/ 1952588 h 4252117"/>
              <a:gd name="connsiteX19" fmla="*/ 402512 w 5243556"/>
              <a:gd name="connsiteY19" fmla="*/ 1857385 h 4252117"/>
              <a:gd name="connsiteX20" fmla="*/ 485845 w 5243556"/>
              <a:gd name="connsiteY20" fmla="*/ 1702771 h 4252117"/>
              <a:gd name="connsiteX21" fmla="*/ 526667 w 5243556"/>
              <a:gd name="connsiteY21" fmla="*/ 1652910 h 4252117"/>
              <a:gd name="connsiteX22" fmla="*/ 547666 w 5243556"/>
              <a:gd name="connsiteY22" fmla="*/ 1496910 h 4252117"/>
              <a:gd name="connsiteX23" fmla="*/ 761270 w 5243556"/>
              <a:gd name="connsiteY23" fmla="*/ 1344013 h 4252117"/>
              <a:gd name="connsiteX24" fmla="*/ 820351 w 5243556"/>
              <a:gd name="connsiteY24" fmla="*/ 1169906 h 4252117"/>
              <a:gd name="connsiteX25" fmla="*/ 1062967 w 5243556"/>
              <a:gd name="connsiteY25" fmla="*/ 913793 h 4252117"/>
              <a:gd name="connsiteX26" fmla="*/ 1220413 w 5243556"/>
              <a:gd name="connsiteY26" fmla="*/ 776200 h 4252117"/>
              <a:gd name="connsiteX27" fmla="*/ 1393164 w 5243556"/>
              <a:gd name="connsiteY27" fmla="*/ 486735 h 4252117"/>
              <a:gd name="connsiteX28" fmla="*/ 1503552 w 5243556"/>
              <a:gd name="connsiteY28" fmla="*/ 276264 h 4252117"/>
              <a:gd name="connsiteX29" fmla="*/ 1518676 w 5243556"/>
              <a:gd name="connsiteY29" fmla="*/ 103423 h 4252117"/>
              <a:gd name="connsiteX30" fmla="*/ 1620235 w 5243556"/>
              <a:gd name="connsiteY30" fmla="*/ 36750 h 4252117"/>
              <a:gd name="connsiteX31" fmla="*/ 1630780 w 5243556"/>
              <a:gd name="connsiteY31" fmla="*/ 691873 h 4252117"/>
              <a:gd name="connsiteX32" fmla="*/ 1818505 w 5243556"/>
              <a:gd name="connsiteY32" fmla="*/ 631317 h 4252117"/>
              <a:gd name="connsiteX33" fmla="*/ 2139453 w 5243556"/>
              <a:gd name="connsiteY33" fmla="*/ 504148 h 4252117"/>
              <a:gd name="connsiteX34" fmla="*/ 2248454 w 5243556"/>
              <a:gd name="connsiteY34" fmla="*/ 467815 h 4252117"/>
              <a:gd name="connsiteX35" fmla="*/ 2926685 w 5243556"/>
              <a:gd name="connsiteY35" fmla="*/ 492037 h 4252117"/>
              <a:gd name="connsiteX36" fmla="*/ 3120465 w 5243556"/>
              <a:gd name="connsiteY36" fmla="*/ 504148 h 4252117"/>
              <a:gd name="connsiteX37" fmla="*/ 3211299 w 5243556"/>
              <a:gd name="connsiteY37" fmla="*/ 528371 h 4252117"/>
              <a:gd name="connsiteX38" fmla="*/ 3495914 w 5243556"/>
              <a:gd name="connsiteY38" fmla="*/ 558649 h 4252117"/>
              <a:gd name="connsiteX39" fmla="*/ 3617026 w 5243556"/>
              <a:gd name="connsiteY39" fmla="*/ 576816 h 4252117"/>
              <a:gd name="connsiteX40" fmla="*/ 3956142 w 5243556"/>
              <a:gd name="connsiteY40" fmla="*/ 685817 h 4252117"/>
              <a:gd name="connsiteX41" fmla="*/ 4040920 w 5243556"/>
              <a:gd name="connsiteY41" fmla="*/ 722151 h 4252117"/>
              <a:gd name="connsiteX42" fmla="*/ 4307368 w 5243556"/>
              <a:gd name="connsiteY42" fmla="*/ 897764 h 4252117"/>
              <a:gd name="connsiteX43" fmla="*/ 4640428 w 5243556"/>
              <a:gd name="connsiteY43" fmla="*/ 1133934 h 4252117"/>
              <a:gd name="connsiteX44" fmla="*/ 4743373 w 5243556"/>
              <a:gd name="connsiteY44" fmla="*/ 1261102 h 4252117"/>
              <a:gd name="connsiteX45" fmla="*/ 4791818 w 5243556"/>
              <a:gd name="connsiteY45" fmla="*/ 1364048 h 4252117"/>
              <a:gd name="connsiteX46" fmla="*/ 4991654 w 5243556"/>
              <a:gd name="connsiteY46" fmla="*/ 1660773 h 4252117"/>
              <a:gd name="connsiteX47" fmla="*/ 5034044 w 5243556"/>
              <a:gd name="connsiteY47" fmla="*/ 1739497 h 4252117"/>
              <a:gd name="connsiteX48" fmla="*/ 5112767 w 5243556"/>
              <a:gd name="connsiteY48" fmla="*/ 2060445 h 4252117"/>
              <a:gd name="connsiteX49" fmla="*/ 5124878 w 5243556"/>
              <a:gd name="connsiteY49" fmla="*/ 2163391 h 4252117"/>
              <a:gd name="connsiteX50" fmla="*/ 5191490 w 5243556"/>
              <a:gd name="connsiteY50" fmla="*/ 2423783 h 4252117"/>
              <a:gd name="connsiteX51" fmla="*/ 5239935 w 5243556"/>
              <a:gd name="connsiteY51" fmla="*/ 2653897 h 4252117"/>
              <a:gd name="connsiteX52" fmla="*/ 5215713 w 5243556"/>
              <a:gd name="connsiteY52" fmla="*/ 3005123 h 4252117"/>
              <a:gd name="connsiteX53" fmla="*/ 5179379 w 5243556"/>
              <a:gd name="connsiteY53" fmla="*/ 3089902 h 4252117"/>
              <a:gd name="connsiteX54" fmla="*/ 4985599 w 5243556"/>
              <a:gd name="connsiteY54" fmla="*/ 3380572 h 4252117"/>
              <a:gd name="connsiteX55" fmla="*/ 4882653 w 5243556"/>
              <a:gd name="connsiteY55" fmla="*/ 3519852 h 4252117"/>
              <a:gd name="connsiteX56" fmla="*/ 4664650 w 5243556"/>
              <a:gd name="connsiteY56" fmla="*/ 3628853 h 4252117"/>
              <a:gd name="connsiteX57" fmla="*/ 4422425 w 5243556"/>
              <a:gd name="connsiteY57" fmla="*/ 3756021 h 4252117"/>
              <a:gd name="connsiteX58" fmla="*/ 4119644 w 5243556"/>
              <a:gd name="connsiteY58" fmla="*/ 3889245 h 4252117"/>
              <a:gd name="connsiteX59" fmla="*/ 3822918 w 5243556"/>
              <a:gd name="connsiteY59" fmla="*/ 3925579 h 4252117"/>
              <a:gd name="connsiteX60" fmla="*/ 3713916 w 5243556"/>
              <a:gd name="connsiteY60" fmla="*/ 3937690 h 4252117"/>
              <a:gd name="connsiteX61" fmla="*/ 3090187 w 5243556"/>
              <a:gd name="connsiteY61" fmla="*/ 3919523 h 4252117"/>
              <a:gd name="connsiteX62" fmla="*/ 2587569 w 5243556"/>
              <a:gd name="connsiteY62" fmla="*/ 3865022 h 4252117"/>
              <a:gd name="connsiteX63" fmla="*/ 2508846 w 5243556"/>
              <a:gd name="connsiteY63" fmla="*/ 3846856 h 4252117"/>
              <a:gd name="connsiteX64" fmla="*/ 3000888 w 5243556"/>
              <a:gd name="connsiteY64" fmla="*/ 3526961 h 4252117"/>
              <a:gd name="connsiteX65" fmla="*/ 2622639 w 5243556"/>
              <a:gd name="connsiteY65" fmla="*/ 3391991 h 4252117"/>
              <a:gd name="connsiteX66" fmla="*/ 2046570 w 5243556"/>
              <a:gd name="connsiteY66" fmla="*/ 3391961 h 4252117"/>
              <a:gd name="connsiteX67" fmla="*/ 1402323 w 5243556"/>
              <a:gd name="connsiteY67" fmla="*/ 3296306 h 4252117"/>
              <a:gd name="connsiteX68" fmla="*/ 1296107 w 5243556"/>
              <a:gd name="connsiteY68" fmla="*/ 3336545 h 4252117"/>
              <a:gd name="connsiteX69" fmla="*/ 1235060 w 5243556"/>
              <a:gd name="connsiteY69" fmla="*/ 3423312 h 4252117"/>
              <a:gd name="connsiteX70" fmla="*/ 1130641 w 5243556"/>
              <a:gd name="connsiteY70" fmla="*/ 3435938 h 4252117"/>
              <a:gd name="connsiteX71" fmla="*/ 1047382 w 5243556"/>
              <a:gd name="connsiteY71" fmla="*/ 3420834 h 4252117"/>
              <a:gd name="connsiteX72" fmla="*/ 1035691 w 5243556"/>
              <a:gd name="connsiteY72" fmla="*/ 3531331 h 4252117"/>
              <a:gd name="connsiteX73" fmla="*/ 933727 w 5243556"/>
              <a:gd name="connsiteY73" fmla="*/ 3619617 h 4252117"/>
              <a:gd name="connsiteX74" fmla="*/ 870646 w 5243556"/>
              <a:gd name="connsiteY74" fmla="*/ 3695793 h 4252117"/>
              <a:gd name="connsiteX75" fmla="*/ 786406 w 5243556"/>
              <a:gd name="connsiteY75" fmla="*/ 3775988 h 4252117"/>
              <a:gd name="connsiteX76" fmla="*/ 691012 w 5243556"/>
              <a:gd name="connsiteY76" fmla="*/ 3902596 h 4252117"/>
              <a:gd name="connsiteX77" fmla="*/ 516942 w 5243556"/>
              <a:gd name="connsiteY77" fmla="*/ 4048866 h 4252117"/>
              <a:gd name="connsiteX78" fmla="*/ 424634 w 5243556"/>
              <a:gd name="connsiteY78" fmla="*/ 4106874 h 4252117"/>
              <a:gd name="connsiteX79" fmla="*/ 321443 w 5243556"/>
              <a:gd name="connsiteY79" fmla="*/ 4252117 h 4252117"/>
              <a:gd name="connsiteX80" fmla="*/ 429543 w 5243556"/>
              <a:gd name="connsiteY80" fmla="*/ 4039924 h 4252117"/>
              <a:gd name="connsiteX81" fmla="*/ 262208 w 5243556"/>
              <a:gd name="connsiteY81" fmla="*/ 3961913 h 4252117"/>
              <a:gd name="connsiteX82" fmla="*/ 295750 w 5243556"/>
              <a:gd name="connsiteY82" fmla="*/ 3890065 h 4252117"/>
              <a:gd name="connsiteX83" fmla="*/ 298542 w 5243556"/>
              <a:gd name="connsiteY83" fmla="*/ 3822633 h 4252117"/>
              <a:gd name="connsiteX84" fmla="*/ 243848 w 5243556"/>
              <a:gd name="connsiteY84" fmla="*/ 4167720 h 4252117"/>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243848 w 5243556"/>
              <a:gd name="connsiteY84" fmla="*/ 4167720 h 4258402"/>
              <a:gd name="connsiteX0" fmla="*/ 190732 w 5243556"/>
              <a:gd name="connsiteY0" fmla="*/ 4124938 h 4258402"/>
              <a:gd name="connsiteX1" fmla="*/ 176425 w 5243556"/>
              <a:gd name="connsiteY1" fmla="*/ 4066580 h 4258402"/>
              <a:gd name="connsiteX2" fmla="*/ 3 w 5243556"/>
              <a:gd name="connsiteY2" fmla="*/ 3944834 h 4258402"/>
              <a:gd name="connsiteX3" fmla="*/ 181388 w 5243556"/>
              <a:gd name="connsiteY3" fmla="*/ 3742491 h 4258402"/>
              <a:gd name="connsiteX4" fmla="*/ 353447 w 5243556"/>
              <a:gd name="connsiteY4" fmla="*/ 3675613 h 4258402"/>
              <a:gd name="connsiteX5" fmla="*/ 304711 w 5243556"/>
              <a:gd name="connsiteY5" fmla="*/ 3610047 h 4258402"/>
              <a:gd name="connsiteX6" fmla="*/ 267420 w 5243556"/>
              <a:gd name="connsiteY6" fmla="*/ 3553194 h 4258402"/>
              <a:gd name="connsiteX7" fmla="*/ 307306 w 5243556"/>
              <a:gd name="connsiteY7" fmla="*/ 3503002 h 4258402"/>
              <a:gd name="connsiteX8" fmla="*/ 320962 w 5243556"/>
              <a:gd name="connsiteY8" fmla="*/ 3357727 h 4258402"/>
              <a:gd name="connsiteX9" fmla="*/ 336543 w 5243556"/>
              <a:gd name="connsiteY9" fmla="*/ 3178947 h 4258402"/>
              <a:gd name="connsiteX10" fmla="*/ 361162 w 5243556"/>
              <a:gd name="connsiteY10" fmla="*/ 3113068 h 4258402"/>
              <a:gd name="connsiteX11" fmla="*/ 314830 w 5243556"/>
              <a:gd name="connsiteY11" fmla="*/ 3061433 h 4258402"/>
              <a:gd name="connsiteX12" fmla="*/ 319571 w 5243556"/>
              <a:gd name="connsiteY12" fmla="*/ 2994367 h 4258402"/>
              <a:gd name="connsiteX13" fmla="*/ 314991 w 5243556"/>
              <a:gd name="connsiteY13" fmla="*/ 2773442 h 4258402"/>
              <a:gd name="connsiteX14" fmla="*/ 345299 w 5243556"/>
              <a:gd name="connsiteY14" fmla="*/ 2634103 h 4258402"/>
              <a:gd name="connsiteX15" fmla="*/ 583337 w 5243556"/>
              <a:gd name="connsiteY15" fmla="*/ 2335841 h 4258402"/>
              <a:gd name="connsiteX16" fmla="*/ 448305 w 5243556"/>
              <a:gd name="connsiteY16" fmla="*/ 2161703 h 4258402"/>
              <a:gd name="connsiteX17" fmla="*/ 395221 w 5243556"/>
              <a:gd name="connsiteY17" fmla="*/ 2051075 h 4258402"/>
              <a:gd name="connsiteX18" fmla="*/ 396697 w 5243556"/>
              <a:gd name="connsiteY18" fmla="*/ 1952588 h 4258402"/>
              <a:gd name="connsiteX19" fmla="*/ 402512 w 5243556"/>
              <a:gd name="connsiteY19" fmla="*/ 1857385 h 4258402"/>
              <a:gd name="connsiteX20" fmla="*/ 485845 w 5243556"/>
              <a:gd name="connsiteY20" fmla="*/ 1702771 h 4258402"/>
              <a:gd name="connsiteX21" fmla="*/ 526667 w 5243556"/>
              <a:gd name="connsiteY21" fmla="*/ 1652910 h 4258402"/>
              <a:gd name="connsiteX22" fmla="*/ 547666 w 5243556"/>
              <a:gd name="connsiteY22" fmla="*/ 1496910 h 4258402"/>
              <a:gd name="connsiteX23" fmla="*/ 761270 w 5243556"/>
              <a:gd name="connsiteY23" fmla="*/ 1344013 h 4258402"/>
              <a:gd name="connsiteX24" fmla="*/ 820351 w 5243556"/>
              <a:gd name="connsiteY24" fmla="*/ 1169906 h 4258402"/>
              <a:gd name="connsiteX25" fmla="*/ 1062967 w 5243556"/>
              <a:gd name="connsiteY25" fmla="*/ 913793 h 4258402"/>
              <a:gd name="connsiteX26" fmla="*/ 1220413 w 5243556"/>
              <a:gd name="connsiteY26" fmla="*/ 776200 h 4258402"/>
              <a:gd name="connsiteX27" fmla="*/ 1393164 w 5243556"/>
              <a:gd name="connsiteY27" fmla="*/ 486735 h 4258402"/>
              <a:gd name="connsiteX28" fmla="*/ 1503552 w 5243556"/>
              <a:gd name="connsiteY28" fmla="*/ 276264 h 4258402"/>
              <a:gd name="connsiteX29" fmla="*/ 1518676 w 5243556"/>
              <a:gd name="connsiteY29" fmla="*/ 103423 h 4258402"/>
              <a:gd name="connsiteX30" fmla="*/ 1620235 w 5243556"/>
              <a:gd name="connsiteY30" fmla="*/ 36750 h 4258402"/>
              <a:gd name="connsiteX31" fmla="*/ 1630780 w 5243556"/>
              <a:gd name="connsiteY31" fmla="*/ 691873 h 4258402"/>
              <a:gd name="connsiteX32" fmla="*/ 1818505 w 5243556"/>
              <a:gd name="connsiteY32" fmla="*/ 631317 h 4258402"/>
              <a:gd name="connsiteX33" fmla="*/ 2139453 w 5243556"/>
              <a:gd name="connsiteY33" fmla="*/ 504148 h 4258402"/>
              <a:gd name="connsiteX34" fmla="*/ 2248454 w 5243556"/>
              <a:gd name="connsiteY34" fmla="*/ 467815 h 4258402"/>
              <a:gd name="connsiteX35" fmla="*/ 2926685 w 5243556"/>
              <a:gd name="connsiteY35" fmla="*/ 492037 h 4258402"/>
              <a:gd name="connsiteX36" fmla="*/ 3120465 w 5243556"/>
              <a:gd name="connsiteY36" fmla="*/ 504148 h 4258402"/>
              <a:gd name="connsiteX37" fmla="*/ 3211299 w 5243556"/>
              <a:gd name="connsiteY37" fmla="*/ 528371 h 4258402"/>
              <a:gd name="connsiteX38" fmla="*/ 3495914 w 5243556"/>
              <a:gd name="connsiteY38" fmla="*/ 558649 h 4258402"/>
              <a:gd name="connsiteX39" fmla="*/ 3617026 w 5243556"/>
              <a:gd name="connsiteY39" fmla="*/ 576816 h 4258402"/>
              <a:gd name="connsiteX40" fmla="*/ 3956142 w 5243556"/>
              <a:gd name="connsiteY40" fmla="*/ 685817 h 4258402"/>
              <a:gd name="connsiteX41" fmla="*/ 4040920 w 5243556"/>
              <a:gd name="connsiteY41" fmla="*/ 722151 h 4258402"/>
              <a:gd name="connsiteX42" fmla="*/ 4307368 w 5243556"/>
              <a:gd name="connsiteY42" fmla="*/ 897764 h 4258402"/>
              <a:gd name="connsiteX43" fmla="*/ 4640428 w 5243556"/>
              <a:gd name="connsiteY43" fmla="*/ 1133934 h 4258402"/>
              <a:gd name="connsiteX44" fmla="*/ 4743373 w 5243556"/>
              <a:gd name="connsiteY44" fmla="*/ 1261102 h 4258402"/>
              <a:gd name="connsiteX45" fmla="*/ 4791818 w 5243556"/>
              <a:gd name="connsiteY45" fmla="*/ 1364048 h 4258402"/>
              <a:gd name="connsiteX46" fmla="*/ 4991654 w 5243556"/>
              <a:gd name="connsiteY46" fmla="*/ 1660773 h 4258402"/>
              <a:gd name="connsiteX47" fmla="*/ 5034044 w 5243556"/>
              <a:gd name="connsiteY47" fmla="*/ 1739497 h 4258402"/>
              <a:gd name="connsiteX48" fmla="*/ 5112767 w 5243556"/>
              <a:gd name="connsiteY48" fmla="*/ 2060445 h 4258402"/>
              <a:gd name="connsiteX49" fmla="*/ 5124878 w 5243556"/>
              <a:gd name="connsiteY49" fmla="*/ 2163391 h 4258402"/>
              <a:gd name="connsiteX50" fmla="*/ 5191490 w 5243556"/>
              <a:gd name="connsiteY50" fmla="*/ 2423783 h 4258402"/>
              <a:gd name="connsiteX51" fmla="*/ 5239935 w 5243556"/>
              <a:gd name="connsiteY51" fmla="*/ 2653897 h 4258402"/>
              <a:gd name="connsiteX52" fmla="*/ 5215713 w 5243556"/>
              <a:gd name="connsiteY52" fmla="*/ 3005123 h 4258402"/>
              <a:gd name="connsiteX53" fmla="*/ 5179379 w 5243556"/>
              <a:gd name="connsiteY53" fmla="*/ 3089902 h 4258402"/>
              <a:gd name="connsiteX54" fmla="*/ 4985599 w 5243556"/>
              <a:gd name="connsiteY54" fmla="*/ 3380572 h 4258402"/>
              <a:gd name="connsiteX55" fmla="*/ 4882653 w 5243556"/>
              <a:gd name="connsiteY55" fmla="*/ 3519852 h 4258402"/>
              <a:gd name="connsiteX56" fmla="*/ 4664650 w 5243556"/>
              <a:gd name="connsiteY56" fmla="*/ 3628853 h 4258402"/>
              <a:gd name="connsiteX57" fmla="*/ 4422425 w 5243556"/>
              <a:gd name="connsiteY57" fmla="*/ 3756021 h 4258402"/>
              <a:gd name="connsiteX58" fmla="*/ 4119644 w 5243556"/>
              <a:gd name="connsiteY58" fmla="*/ 3889245 h 4258402"/>
              <a:gd name="connsiteX59" fmla="*/ 3822918 w 5243556"/>
              <a:gd name="connsiteY59" fmla="*/ 3925579 h 4258402"/>
              <a:gd name="connsiteX60" fmla="*/ 3713916 w 5243556"/>
              <a:gd name="connsiteY60" fmla="*/ 3937690 h 4258402"/>
              <a:gd name="connsiteX61" fmla="*/ 3090187 w 5243556"/>
              <a:gd name="connsiteY61" fmla="*/ 3919523 h 4258402"/>
              <a:gd name="connsiteX62" fmla="*/ 2587569 w 5243556"/>
              <a:gd name="connsiteY62" fmla="*/ 3865022 h 4258402"/>
              <a:gd name="connsiteX63" fmla="*/ 2508846 w 5243556"/>
              <a:gd name="connsiteY63" fmla="*/ 3846856 h 4258402"/>
              <a:gd name="connsiteX64" fmla="*/ 3000888 w 5243556"/>
              <a:gd name="connsiteY64" fmla="*/ 3526961 h 4258402"/>
              <a:gd name="connsiteX65" fmla="*/ 2622639 w 5243556"/>
              <a:gd name="connsiteY65" fmla="*/ 3391991 h 4258402"/>
              <a:gd name="connsiteX66" fmla="*/ 2046570 w 5243556"/>
              <a:gd name="connsiteY66" fmla="*/ 3391961 h 4258402"/>
              <a:gd name="connsiteX67" fmla="*/ 1402323 w 5243556"/>
              <a:gd name="connsiteY67" fmla="*/ 3296306 h 4258402"/>
              <a:gd name="connsiteX68" fmla="*/ 1296107 w 5243556"/>
              <a:gd name="connsiteY68" fmla="*/ 3336545 h 4258402"/>
              <a:gd name="connsiteX69" fmla="*/ 1235060 w 5243556"/>
              <a:gd name="connsiteY69" fmla="*/ 3423312 h 4258402"/>
              <a:gd name="connsiteX70" fmla="*/ 1130641 w 5243556"/>
              <a:gd name="connsiteY70" fmla="*/ 3435938 h 4258402"/>
              <a:gd name="connsiteX71" fmla="*/ 1047382 w 5243556"/>
              <a:gd name="connsiteY71" fmla="*/ 3420834 h 4258402"/>
              <a:gd name="connsiteX72" fmla="*/ 1035691 w 5243556"/>
              <a:gd name="connsiteY72" fmla="*/ 3531331 h 4258402"/>
              <a:gd name="connsiteX73" fmla="*/ 933727 w 5243556"/>
              <a:gd name="connsiteY73" fmla="*/ 3619617 h 4258402"/>
              <a:gd name="connsiteX74" fmla="*/ 870646 w 5243556"/>
              <a:gd name="connsiteY74" fmla="*/ 3695793 h 4258402"/>
              <a:gd name="connsiteX75" fmla="*/ 786406 w 5243556"/>
              <a:gd name="connsiteY75" fmla="*/ 3775988 h 4258402"/>
              <a:gd name="connsiteX76" fmla="*/ 691012 w 5243556"/>
              <a:gd name="connsiteY76" fmla="*/ 3902596 h 4258402"/>
              <a:gd name="connsiteX77" fmla="*/ 516942 w 5243556"/>
              <a:gd name="connsiteY77" fmla="*/ 4048866 h 4258402"/>
              <a:gd name="connsiteX78" fmla="*/ 424634 w 5243556"/>
              <a:gd name="connsiteY78" fmla="*/ 4106874 h 4258402"/>
              <a:gd name="connsiteX79" fmla="*/ 321443 w 5243556"/>
              <a:gd name="connsiteY79" fmla="*/ 4252117 h 4258402"/>
              <a:gd name="connsiteX80" fmla="*/ 429543 w 5243556"/>
              <a:gd name="connsiteY80" fmla="*/ 4039924 h 4258402"/>
              <a:gd name="connsiteX81" fmla="*/ 262208 w 5243556"/>
              <a:gd name="connsiteY81" fmla="*/ 3961913 h 4258402"/>
              <a:gd name="connsiteX82" fmla="*/ 295750 w 5243556"/>
              <a:gd name="connsiteY82" fmla="*/ 3890065 h 4258402"/>
              <a:gd name="connsiteX83" fmla="*/ 291399 w 5243556"/>
              <a:gd name="connsiteY83" fmla="*/ 4258402 h 4258402"/>
              <a:gd name="connsiteX84" fmla="*/ 148598 w 5243556"/>
              <a:gd name="connsiteY84" fmla="*/ 4224870 h 4258402"/>
              <a:gd name="connsiteX0" fmla="*/ 190732 w 5243556"/>
              <a:gd name="connsiteY0" fmla="*/ 4124938 h 4339364"/>
              <a:gd name="connsiteX1" fmla="*/ 176425 w 5243556"/>
              <a:gd name="connsiteY1" fmla="*/ 4066580 h 4339364"/>
              <a:gd name="connsiteX2" fmla="*/ 3 w 5243556"/>
              <a:gd name="connsiteY2" fmla="*/ 3944834 h 4339364"/>
              <a:gd name="connsiteX3" fmla="*/ 181388 w 5243556"/>
              <a:gd name="connsiteY3" fmla="*/ 3742491 h 4339364"/>
              <a:gd name="connsiteX4" fmla="*/ 353447 w 5243556"/>
              <a:gd name="connsiteY4" fmla="*/ 3675613 h 4339364"/>
              <a:gd name="connsiteX5" fmla="*/ 304711 w 5243556"/>
              <a:gd name="connsiteY5" fmla="*/ 3610047 h 4339364"/>
              <a:gd name="connsiteX6" fmla="*/ 267420 w 5243556"/>
              <a:gd name="connsiteY6" fmla="*/ 3553194 h 4339364"/>
              <a:gd name="connsiteX7" fmla="*/ 307306 w 5243556"/>
              <a:gd name="connsiteY7" fmla="*/ 3503002 h 4339364"/>
              <a:gd name="connsiteX8" fmla="*/ 320962 w 5243556"/>
              <a:gd name="connsiteY8" fmla="*/ 3357727 h 4339364"/>
              <a:gd name="connsiteX9" fmla="*/ 336543 w 5243556"/>
              <a:gd name="connsiteY9" fmla="*/ 3178947 h 4339364"/>
              <a:gd name="connsiteX10" fmla="*/ 361162 w 5243556"/>
              <a:gd name="connsiteY10" fmla="*/ 3113068 h 4339364"/>
              <a:gd name="connsiteX11" fmla="*/ 314830 w 5243556"/>
              <a:gd name="connsiteY11" fmla="*/ 3061433 h 4339364"/>
              <a:gd name="connsiteX12" fmla="*/ 319571 w 5243556"/>
              <a:gd name="connsiteY12" fmla="*/ 2994367 h 4339364"/>
              <a:gd name="connsiteX13" fmla="*/ 314991 w 5243556"/>
              <a:gd name="connsiteY13" fmla="*/ 2773442 h 4339364"/>
              <a:gd name="connsiteX14" fmla="*/ 345299 w 5243556"/>
              <a:gd name="connsiteY14" fmla="*/ 2634103 h 4339364"/>
              <a:gd name="connsiteX15" fmla="*/ 583337 w 5243556"/>
              <a:gd name="connsiteY15" fmla="*/ 2335841 h 4339364"/>
              <a:gd name="connsiteX16" fmla="*/ 448305 w 5243556"/>
              <a:gd name="connsiteY16" fmla="*/ 2161703 h 4339364"/>
              <a:gd name="connsiteX17" fmla="*/ 395221 w 5243556"/>
              <a:gd name="connsiteY17" fmla="*/ 2051075 h 4339364"/>
              <a:gd name="connsiteX18" fmla="*/ 396697 w 5243556"/>
              <a:gd name="connsiteY18" fmla="*/ 1952588 h 4339364"/>
              <a:gd name="connsiteX19" fmla="*/ 402512 w 5243556"/>
              <a:gd name="connsiteY19" fmla="*/ 1857385 h 4339364"/>
              <a:gd name="connsiteX20" fmla="*/ 485845 w 5243556"/>
              <a:gd name="connsiteY20" fmla="*/ 1702771 h 4339364"/>
              <a:gd name="connsiteX21" fmla="*/ 526667 w 5243556"/>
              <a:gd name="connsiteY21" fmla="*/ 1652910 h 4339364"/>
              <a:gd name="connsiteX22" fmla="*/ 547666 w 5243556"/>
              <a:gd name="connsiteY22" fmla="*/ 1496910 h 4339364"/>
              <a:gd name="connsiteX23" fmla="*/ 761270 w 5243556"/>
              <a:gd name="connsiteY23" fmla="*/ 1344013 h 4339364"/>
              <a:gd name="connsiteX24" fmla="*/ 820351 w 5243556"/>
              <a:gd name="connsiteY24" fmla="*/ 1169906 h 4339364"/>
              <a:gd name="connsiteX25" fmla="*/ 1062967 w 5243556"/>
              <a:gd name="connsiteY25" fmla="*/ 913793 h 4339364"/>
              <a:gd name="connsiteX26" fmla="*/ 1220413 w 5243556"/>
              <a:gd name="connsiteY26" fmla="*/ 776200 h 4339364"/>
              <a:gd name="connsiteX27" fmla="*/ 1393164 w 5243556"/>
              <a:gd name="connsiteY27" fmla="*/ 486735 h 4339364"/>
              <a:gd name="connsiteX28" fmla="*/ 1503552 w 5243556"/>
              <a:gd name="connsiteY28" fmla="*/ 276264 h 4339364"/>
              <a:gd name="connsiteX29" fmla="*/ 1518676 w 5243556"/>
              <a:gd name="connsiteY29" fmla="*/ 103423 h 4339364"/>
              <a:gd name="connsiteX30" fmla="*/ 1620235 w 5243556"/>
              <a:gd name="connsiteY30" fmla="*/ 36750 h 4339364"/>
              <a:gd name="connsiteX31" fmla="*/ 1630780 w 5243556"/>
              <a:gd name="connsiteY31" fmla="*/ 691873 h 4339364"/>
              <a:gd name="connsiteX32" fmla="*/ 1818505 w 5243556"/>
              <a:gd name="connsiteY32" fmla="*/ 631317 h 4339364"/>
              <a:gd name="connsiteX33" fmla="*/ 2139453 w 5243556"/>
              <a:gd name="connsiteY33" fmla="*/ 504148 h 4339364"/>
              <a:gd name="connsiteX34" fmla="*/ 2248454 w 5243556"/>
              <a:gd name="connsiteY34" fmla="*/ 467815 h 4339364"/>
              <a:gd name="connsiteX35" fmla="*/ 2926685 w 5243556"/>
              <a:gd name="connsiteY35" fmla="*/ 492037 h 4339364"/>
              <a:gd name="connsiteX36" fmla="*/ 3120465 w 5243556"/>
              <a:gd name="connsiteY36" fmla="*/ 504148 h 4339364"/>
              <a:gd name="connsiteX37" fmla="*/ 3211299 w 5243556"/>
              <a:gd name="connsiteY37" fmla="*/ 528371 h 4339364"/>
              <a:gd name="connsiteX38" fmla="*/ 3495914 w 5243556"/>
              <a:gd name="connsiteY38" fmla="*/ 558649 h 4339364"/>
              <a:gd name="connsiteX39" fmla="*/ 3617026 w 5243556"/>
              <a:gd name="connsiteY39" fmla="*/ 576816 h 4339364"/>
              <a:gd name="connsiteX40" fmla="*/ 3956142 w 5243556"/>
              <a:gd name="connsiteY40" fmla="*/ 685817 h 4339364"/>
              <a:gd name="connsiteX41" fmla="*/ 4040920 w 5243556"/>
              <a:gd name="connsiteY41" fmla="*/ 722151 h 4339364"/>
              <a:gd name="connsiteX42" fmla="*/ 4307368 w 5243556"/>
              <a:gd name="connsiteY42" fmla="*/ 897764 h 4339364"/>
              <a:gd name="connsiteX43" fmla="*/ 4640428 w 5243556"/>
              <a:gd name="connsiteY43" fmla="*/ 1133934 h 4339364"/>
              <a:gd name="connsiteX44" fmla="*/ 4743373 w 5243556"/>
              <a:gd name="connsiteY44" fmla="*/ 1261102 h 4339364"/>
              <a:gd name="connsiteX45" fmla="*/ 4791818 w 5243556"/>
              <a:gd name="connsiteY45" fmla="*/ 1364048 h 4339364"/>
              <a:gd name="connsiteX46" fmla="*/ 4991654 w 5243556"/>
              <a:gd name="connsiteY46" fmla="*/ 1660773 h 4339364"/>
              <a:gd name="connsiteX47" fmla="*/ 5034044 w 5243556"/>
              <a:gd name="connsiteY47" fmla="*/ 1739497 h 4339364"/>
              <a:gd name="connsiteX48" fmla="*/ 5112767 w 5243556"/>
              <a:gd name="connsiteY48" fmla="*/ 2060445 h 4339364"/>
              <a:gd name="connsiteX49" fmla="*/ 5124878 w 5243556"/>
              <a:gd name="connsiteY49" fmla="*/ 2163391 h 4339364"/>
              <a:gd name="connsiteX50" fmla="*/ 5191490 w 5243556"/>
              <a:gd name="connsiteY50" fmla="*/ 2423783 h 4339364"/>
              <a:gd name="connsiteX51" fmla="*/ 5239935 w 5243556"/>
              <a:gd name="connsiteY51" fmla="*/ 2653897 h 4339364"/>
              <a:gd name="connsiteX52" fmla="*/ 5215713 w 5243556"/>
              <a:gd name="connsiteY52" fmla="*/ 3005123 h 4339364"/>
              <a:gd name="connsiteX53" fmla="*/ 5179379 w 5243556"/>
              <a:gd name="connsiteY53" fmla="*/ 3089902 h 4339364"/>
              <a:gd name="connsiteX54" fmla="*/ 4985599 w 5243556"/>
              <a:gd name="connsiteY54" fmla="*/ 3380572 h 4339364"/>
              <a:gd name="connsiteX55" fmla="*/ 4882653 w 5243556"/>
              <a:gd name="connsiteY55" fmla="*/ 3519852 h 4339364"/>
              <a:gd name="connsiteX56" fmla="*/ 4664650 w 5243556"/>
              <a:gd name="connsiteY56" fmla="*/ 3628853 h 4339364"/>
              <a:gd name="connsiteX57" fmla="*/ 4422425 w 5243556"/>
              <a:gd name="connsiteY57" fmla="*/ 3756021 h 4339364"/>
              <a:gd name="connsiteX58" fmla="*/ 4119644 w 5243556"/>
              <a:gd name="connsiteY58" fmla="*/ 3889245 h 4339364"/>
              <a:gd name="connsiteX59" fmla="*/ 3822918 w 5243556"/>
              <a:gd name="connsiteY59" fmla="*/ 3925579 h 4339364"/>
              <a:gd name="connsiteX60" fmla="*/ 3713916 w 5243556"/>
              <a:gd name="connsiteY60" fmla="*/ 3937690 h 4339364"/>
              <a:gd name="connsiteX61" fmla="*/ 3090187 w 5243556"/>
              <a:gd name="connsiteY61" fmla="*/ 3919523 h 4339364"/>
              <a:gd name="connsiteX62" fmla="*/ 2587569 w 5243556"/>
              <a:gd name="connsiteY62" fmla="*/ 3865022 h 4339364"/>
              <a:gd name="connsiteX63" fmla="*/ 2508846 w 5243556"/>
              <a:gd name="connsiteY63" fmla="*/ 3846856 h 4339364"/>
              <a:gd name="connsiteX64" fmla="*/ 3000888 w 5243556"/>
              <a:gd name="connsiteY64" fmla="*/ 3526961 h 4339364"/>
              <a:gd name="connsiteX65" fmla="*/ 2622639 w 5243556"/>
              <a:gd name="connsiteY65" fmla="*/ 3391991 h 4339364"/>
              <a:gd name="connsiteX66" fmla="*/ 2046570 w 5243556"/>
              <a:gd name="connsiteY66" fmla="*/ 3391961 h 4339364"/>
              <a:gd name="connsiteX67" fmla="*/ 1402323 w 5243556"/>
              <a:gd name="connsiteY67" fmla="*/ 3296306 h 4339364"/>
              <a:gd name="connsiteX68" fmla="*/ 1296107 w 5243556"/>
              <a:gd name="connsiteY68" fmla="*/ 3336545 h 4339364"/>
              <a:gd name="connsiteX69" fmla="*/ 1235060 w 5243556"/>
              <a:gd name="connsiteY69" fmla="*/ 3423312 h 4339364"/>
              <a:gd name="connsiteX70" fmla="*/ 1130641 w 5243556"/>
              <a:gd name="connsiteY70" fmla="*/ 3435938 h 4339364"/>
              <a:gd name="connsiteX71" fmla="*/ 1047382 w 5243556"/>
              <a:gd name="connsiteY71" fmla="*/ 3420834 h 4339364"/>
              <a:gd name="connsiteX72" fmla="*/ 1035691 w 5243556"/>
              <a:gd name="connsiteY72" fmla="*/ 3531331 h 4339364"/>
              <a:gd name="connsiteX73" fmla="*/ 933727 w 5243556"/>
              <a:gd name="connsiteY73" fmla="*/ 3619617 h 4339364"/>
              <a:gd name="connsiteX74" fmla="*/ 870646 w 5243556"/>
              <a:gd name="connsiteY74" fmla="*/ 3695793 h 4339364"/>
              <a:gd name="connsiteX75" fmla="*/ 786406 w 5243556"/>
              <a:gd name="connsiteY75" fmla="*/ 3775988 h 4339364"/>
              <a:gd name="connsiteX76" fmla="*/ 691012 w 5243556"/>
              <a:gd name="connsiteY76" fmla="*/ 3902596 h 4339364"/>
              <a:gd name="connsiteX77" fmla="*/ 516942 w 5243556"/>
              <a:gd name="connsiteY77" fmla="*/ 4048866 h 4339364"/>
              <a:gd name="connsiteX78" fmla="*/ 424634 w 5243556"/>
              <a:gd name="connsiteY78" fmla="*/ 4106874 h 4339364"/>
              <a:gd name="connsiteX79" fmla="*/ 321443 w 5243556"/>
              <a:gd name="connsiteY79" fmla="*/ 4252117 h 4339364"/>
              <a:gd name="connsiteX80" fmla="*/ 429543 w 5243556"/>
              <a:gd name="connsiteY80" fmla="*/ 4039924 h 4339364"/>
              <a:gd name="connsiteX81" fmla="*/ 262208 w 5243556"/>
              <a:gd name="connsiteY81" fmla="*/ 3961913 h 4339364"/>
              <a:gd name="connsiteX82" fmla="*/ 295750 w 5243556"/>
              <a:gd name="connsiteY82" fmla="*/ 3890065 h 4339364"/>
              <a:gd name="connsiteX83" fmla="*/ 219961 w 5243556"/>
              <a:gd name="connsiteY83" fmla="*/ 4339364 h 4339364"/>
              <a:gd name="connsiteX84" fmla="*/ 148598 w 5243556"/>
              <a:gd name="connsiteY84" fmla="*/ 4224870 h 4339364"/>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62208 w 5243556"/>
              <a:gd name="connsiteY81" fmla="*/ 3961913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0732 w 5243556"/>
              <a:gd name="connsiteY0" fmla="*/ 4124938 h 4340379"/>
              <a:gd name="connsiteX1" fmla="*/ 176425 w 5243556"/>
              <a:gd name="connsiteY1" fmla="*/ 4066580 h 4340379"/>
              <a:gd name="connsiteX2" fmla="*/ 3 w 5243556"/>
              <a:gd name="connsiteY2" fmla="*/ 3944834 h 4340379"/>
              <a:gd name="connsiteX3" fmla="*/ 181388 w 5243556"/>
              <a:gd name="connsiteY3" fmla="*/ 3742491 h 4340379"/>
              <a:gd name="connsiteX4" fmla="*/ 353447 w 5243556"/>
              <a:gd name="connsiteY4" fmla="*/ 3675613 h 4340379"/>
              <a:gd name="connsiteX5" fmla="*/ 304711 w 5243556"/>
              <a:gd name="connsiteY5" fmla="*/ 3610047 h 4340379"/>
              <a:gd name="connsiteX6" fmla="*/ 267420 w 5243556"/>
              <a:gd name="connsiteY6" fmla="*/ 3553194 h 4340379"/>
              <a:gd name="connsiteX7" fmla="*/ 307306 w 5243556"/>
              <a:gd name="connsiteY7" fmla="*/ 3503002 h 4340379"/>
              <a:gd name="connsiteX8" fmla="*/ 320962 w 5243556"/>
              <a:gd name="connsiteY8" fmla="*/ 3357727 h 4340379"/>
              <a:gd name="connsiteX9" fmla="*/ 336543 w 5243556"/>
              <a:gd name="connsiteY9" fmla="*/ 3178947 h 4340379"/>
              <a:gd name="connsiteX10" fmla="*/ 361162 w 5243556"/>
              <a:gd name="connsiteY10" fmla="*/ 3113068 h 4340379"/>
              <a:gd name="connsiteX11" fmla="*/ 314830 w 5243556"/>
              <a:gd name="connsiteY11" fmla="*/ 3061433 h 4340379"/>
              <a:gd name="connsiteX12" fmla="*/ 319571 w 5243556"/>
              <a:gd name="connsiteY12" fmla="*/ 2994367 h 4340379"/>
              <a:gd name="connsiteX13" fmla="*/ 314991 w 5243556"/>
              <a:gd name="connsiteY13" fmla="*/ 2773442 h 4340379"/>
              <a:gd name="connsiteX14" fmla="*/ 345299 w 5243556"/>
              <a:gd name="connsiteY14" fmla="*/ 2634103 h 4340379"/>
              <a:gd name="connsiteX15" fmla="*/ 583337 w 5243556"/>
              <a:gd name="connsiteY15" fmla="*/ 2335841 h 4340379"/>
              <a:gd name="connsiteX16" fmla="*/ 448305 w 5243556"/>
              <a:gd name="connsiteY16" fmla="*/ 2161703 h 4340379"/>
              <a:gd name="connsiteX17" fmla="*/ 395221 w 5243556"/>
              <a:gd name="connsiteY17" fmla="*/ 2051075 h 4340379"/>
              <a:gd name="connsiteX18" fmla="*/ 396697 w 5243556"/>
              <a:gd name="connsiteY18" fmla="*/ 1952588 h 4340379"/>
              <a:gd name="connsiteX19" fmla="*/ 402512 w 5243556"/>
              <a:gd name="connsiteY19" fmla="*/ 1857385 h 4340379"/>
              <a:gd name="connsiteX20" fmla="*/ 485845 w 5243556"/>
              <a:gd name="connsiteY20" fmla="*/ 1702771 h 4340379"/>
              <a:gd name="connsiteX21" fmla="*/ 526667 w 5243556"/>
              <a:gd name="connsiteY21" fmla="*/ 1652910 h 4340379"/>
              <a:gd name="connsiteX22" fmla="*/ 547666 w 5243556"/>
              <a:gd name="connsiteY22" fmla="*/ 1496910 h 4340379"/>
              <a:gd name="connsiteX23" fmla="*/ 761270 w 5243556"/>
              <a:gd name="connsiteY23" fmla="*/ 1344013 h 4340379"/>
              <a:gd name="connsiteX24" fmla="*/ 820351 w 5243556"/>
              <a:gd name="connsiteY24" fmla="*/ 1169906 h 4340379"/>
              <a:gd name="connsiteX25" fmla="*/ 1062967 w 5243556"/>
              <a:gd name="connsiteY25" fmla="*/ 913793 h 4340379"/>
              <a:gd name="connsiteX26" fmla="*/ 1220413 w 5243556"/>
              <a:gd name="connsiteY26" fmla="*/ 776200 h 4340379"/>
              <a:gd name="connsiteX27" fmla="*/ 1393164 w 5243556"/>
              <a:gd name="connsiteY27" fmla="*/ 486735 h 4340379"/>
              <a:gd name="connsiteX28" fmla="*/ 1503552 w 5243556"/>
              <a:gd name="connsiteY28" fmla="*/ 276264 h 4340379"/>
              <a:gd name="connsiteX29" fmla="*/ 1518676 w 5243556"/>
              <a:gd name="connsiteY29" fmla="*/ 103423 h 4340379"/>
              <a:gd name="connsiteX30" fmla="*/ 1620235 w 5243556"/>
              <a:gd name="connsiteY30" fmla="*/ 36750 h 4340379"/>
              <a:gd name="connsiteX31" fmla="*/ 1630780 w 5243556"/>
              <a:gd name="connsiteY31" fmla="*/ 691873 h 4340379"/>
              <a:gd name="connsiteX32" fmla="*/ 1818505 w 5243556"/>
              <a:gd name="connsiteY32" fmla="*/ 631317 h 4340379"/>
              <a:gd name="connsiteX33" fmla="*/ 2139453 w 5243556"/>
              <a:gd name="connsiteY33" fmla="*/ 504148 h 4340379"/>
              <a:gd name="connsiteX34" fmla="*/ 2248454 w 5243556"/>
              <a:gd name="connsiteY34" fmla="*/ 467815 h 4340379"/>
              <a:gd name="connsiteX35" fmla="*/ 2926685 w 5243556"/>
              <a:gd name="connsiteY35" fmla="*/ 492037 h 4340379"/>
              <a:gd name="connsiteX36" fmla="*/ 3120465 w 5243556"/>
              <a:gd name="connsiteY36" fmla="*/ 504148 h 4340379"/>
              <a:gd name="connsiteX37" fmla="*/ 3211299 w 5243556"/>
              <a:gd name="connsiteY37" fmla="*/ 528371 h 4340379"/>
              <a:gd name="connsiteX38" fmla="*/ 3495914 w 5243556"/>
              <a:gd name="connsiteY38" fmla="*/ 558649 h 4340379"/>
              <a:gd name="connsiteX39" fmla="*/ 3617026 w 5243556"/>
              <a:gd name="connsiteY39" fmla="*/ 576816 h 4340379"/>
              <a:gd name="connsiteX40" fmla="*/ 3956142 w 5243556"/>
              <a:gd name="connsiteY40" fmla="*/ 685817 h 4340379"/>
              <a:gd name="connsiteX41" fmla="*/ 4040920 w 5243556"/>
              <a:gd name="connsiteY41" fmla="*/ 722151 h 4340379"/>
              <a:gd name="connsiteX42" fmla="*/ 4307368 w 5243556"/>
              <a:gd name="connsiteY42" fmla="*/ 897764 h 4340379"/>
              <a:gd name="connsiteX43" fmla="*/ 4640428 w 5243556"/>
              <a:gd name="connsiteY43" fmla="*/ 1133934 h 4340379"/>
              <a:gd name="connsiteX44" fmla="*/ 4743373 w 5243556"/>
              <a:gd name="connsiteY44" fmla="*/ 1261102 h 4340379"/>
              <a:gd name="connsiteX45" fmla="*/ 4791818 w 5243556"/>
              <a:gd name="connsiteY45" fmla="*/ 1364048 h 4340379"/>
              <a:gd name="connsiteX46" fmla="*/ 4991654 w 5243556"/>
              <a:gd name="connsiteY46" fmla="*/ 1660773 h 4340379"/>
              <a:gd name="connsiteX47" fmla="*/ 5034044 w 5243556"/>
              <a:gd name="connsiteY47" fmla="*/ 1739497 h 4340379"/>
              <a:gd name="connsiteX48" fmla="*/ 5112767 w 5243556"/>
              <a:gd name="connsiteY48" fmla="*/ 2060445 h 4340379"/>
              <a:gd name="connsiteX49" fmla="*/ 5124878 w 5243556"/>
              <a:gd name="connsiteY49" fmla="*/ 2163391 h 4340379"/>
              <a:gd name="connsiteX50" fmla="*/ 5191490 w 5243556"/>
              <a:gd name="connsiteY50" fmla="*/ 2423783 h 4340379"/>
              <a:gd name="connsiteX51" fmla="*/ 5239935 w 5243556"/>
              <a:gd name="connsiteY51" fmla="*/ 2653897 h 4340379"/>
              <a:gd name="connsiteX52" fmla="*/ 5215713 w 5243556"/>
              <a:gd name="connsiteY52" fmla="*/ 3005123 h 4340379"/>
              <a:gd name="connsiteX53" fmla="*/ 5179379 w 5243556"/>
              <a:gd name="connsiteY53" fmla="*/ 3089902 h 4340379"/>
              <a:gd name="connsiteX54" fmla="*/ 4985599 w 5243556"/>
              <a:gd name="connsiteY54" fmla="*/ 3380572 h 4340379"/>
              <a:gd name="connsiteX55" fmla="*/ 4882653 w 5243556"/>
              <a:gd name="connsiteY55" fmla="*/ 3519852 h 4340379"/>
              <a:gd name="connsiteX56" fmla="*/ 4664650 w 5243556"/>
              <a:gd name="connsiteY56" fmla="*/ 3628853 h 4340379"/>
              <a:gd name="connsiteX57" fmla="*/ 4422425 w 5243556"/>
              <a:gd name="connsiteY57" fmla="*/ 3756021 h 4340379"/>
              <a:gd name="connsiteX58" fmla="*/ 4119644 w 5243556"/>
              <a:gd name="connsiteY58" fmla="*/ 3889245 h 4340379"/>
              <a:gd name="connsiteX59" fmla="*/ 3822918 w 5243556"/>
              <a:gd name="connsiteY59" fmla="*/ 3925579 h 4340379"/>
              <a:gd name="connsiteX60" fmla="*/ 3713916 w 5243556"/>
              <a:gd name="connsiteY60" fmla="*/ 3937690 h 4340379"/>
              <a:gd name="connsiteX61" fmla="*/ 3090187 w 5243556"/>
              <a:gd name="connsiteY61" fmla="*/ 3919523 h 4340379"/>
              <a:gd name="connsiteX62" fmla="*/ 2587569 w 5243556"/>
              <a:gd name="connsiteY62" fmla="*/ 3865022 h 4340379"/>
              <a:gd name="connsiteX63" fmla="*/ 2508846 w 5243556"/>
              <a:gd name="connsiteY63" fmla="*/ 3846856 h 4340379"/>
              <a:gd name="connsiteX64" fmla="*/ 3000888 w 5243556"/>
              <a:gd name="connsiteY64" fmla="*/ 3526961 h 4340379"/>
              <a:gd name="connsiteX65" fmla="*/ 2622639 w 5243556"/>
              <a:gd name="connsiteY65" fmla="*/ 3391991 h 4340379"/>
              <a:gd name="connsiteX66" fmla="*/ 2046570 w 5243556"/>
              <a:gd name="connsiteY66" fmla="*/ 3391961 h 4340379"/>
              <a:gd name="connsiteX67" fmla="*/ 1402323 w 5243556"/>
              <a:gd name="connsiteY67" fmla="*/ 3296306 h 4340379"/>
              <a:gd name="connsiteX68" fmla="*/ 1296107 w 5243556"/>
              <a:gd name="connsiteY68" fmla="*/ 3336545 h 4340379"/>
              <a:gd name="connsiteX69" fmla="*/ 1235060 w 5243556"/>
              <a:gd name="connsiteY69" fmla="*/ 3423312 h 4340379"/>
              <a:gd name="connsiteX70" fmla="*/ 1130641 w 5243556"/>
              <a:gd name="connsiteY70" fmla="*/ 3435938 h 4340379"/>
              <a:gd name="connsiteX71" fmla="*/ 1047382 w 5243556"/>
              <a:gd name="connsiteY71" fmla="*/ 3420834 h 4340379"/>
              <a:gd name="connsiteX72" fmla="*/ 1035691 w 5243556"/>
              <a:gd name="connsiteY72" fmla="*/ 3531331 h 4340379"/>
              <a:gd name="connsiteX73" fmla="*/ 933727 w 5243556"/>
              <a:gd name="connsiteY73" fmla="*/ 3619617 h 4340379"/>
              <a:gd name="connsiteX74" fmla="*/ 870646 w 5243556"/>
              <a:gd name="connsiteY74" fmla="*/ 3695793 h 4340379"/>
              <a:gd name="connsiteX75" fmla="*/ 786406 w 5243556"/>
              <a:gd name="connsiteY75" fmla="*/ 3775988 h 4340379"/>
              <a:gd name="connsiteX76" fmla="*/ 691012 w 5243556"/>
              <a:gd name="connsiteY76" fmla="*/ 3902596 h 4340379"/>
              <a:gd name="connsiteX77" fmla="*/ 516942 w 5243556"/>
              <a:gd name="connsiteY77" fmla="*/ 4048866 h 4340379"/>
              <a:gd name="connsiteX78" fmla="*/ 424634 w 5243556"/>
              <a:gd name="connsiteY78" fmla="*/ 4106874 h 4340379"/>
              <a:gd name="connsiteX79" fmla="*/ 321443 w 5243556"/>
              <a:gd name="connsiteY79" fmla="*/ 4252117 h 4340379"/>
              <a:gd name="connsiteX80" fmla="*/ 429543 w 5243556"/>
              <a:gd name="connsiteY80" fmla="*/ 4039924 h 4340379"/>
              <a:gd name="connsiteX81" fmla="*/ 286020 w 5243556"/>
              <a:gd name="connsiteY81" fmla="*/ 4104788 h 4340379"/>
              <a:gd name="connsiteX82" fmla="*/ 271937 w 5243556"/>
              <a:gd name="connsiteY82" fmla="*/ 4299640 h 4340379"/>
              <a:gd name="connsiteX83" fmla="*/ 219961 w 5243556"/>
              <a:gd name="connsiteY83" fmla="*/ 4339364 h 4340379"/>
              <a:gd name="connsiteX84" fmla="*/ 148598 w 5243556"/>
              <a:gd name="connsiteY84" fmla="*/ 4224870 h 4340379"/>
              <a:gd name="connsiteX0" fmla="*/ 192575 w 5245399"/>
              <a:gd name="connsiteY0" fmla="*/ 4124938 h 4340379"/>
              <a:gd name="connsiteX1" fmla="*/ 178268 w 5245399"/>
              <a:gd name="connsiteY1" fmla="*/ 4066580 h 4340379"/>
              <a:gd name="connsiteX2" fmla="*/ 1846 w 5245399"/>
              <a:gd name="connsiteY2" fmla="*/ 3944834 h 4340379"/>
              <a:gd name="connsiteX3" fmla="*/ 323724 w 5245399"/>
              <a:gd name="connsiteY3" fmla="*/ 3725822 h 4340379"/>
              <a:gd name="connsiteX4" fmla="*/ 355290 w 5245399"/>
              <a:gd name="connsiteY4" fmla="*/ 3675613 h 4340379"/>
              <a:gd name="connsiteX5" fmla="*/ 306554 w 5245399"/>
              <a:gd name="connsiteY5" fmla="*/ 3610047 h 4340379"/>
              <a:gd name="connsiteX6" fmla="*/ 269263 w 5245399"/>
              <a:gd name="connsiteY6" fmla="*/ 3553194 h 4340379"/>
              <a:gd name="connsiteX7" fmla="*/ 309149 w 5245399"/>
              <a:gd name="connsiteY7" fmla="*/ 3503002 h 4340379"/>
              <a:gd name="connsiteX8" fmla="*/ 322805 w 5245399"/>
              <a:gd name="connsiteY8" fmla="*/ 3357727 h 4340379"/>
              <a:gd name="connsiteX9" fmla="*/ 338386 w 5245399"/>
              <a:gd name="connsiteY9" fmla="*/ 3178947 h 4340379"/>
              <a:gd name="connsiteX10" fmla="*/ 363005 w 5245399"/>
              <a:gd name="connsiteY10" fmla="*/ 3113068 h 4340379"/>
              <a:gd name="connsiteX11" fmla="*/ 316673 w 5245399"/>
              <a:gd name="connsiteY11" fmla="*/ 3061433 h 4340379"/>
              <a:gd name="connsiteX12" fmla="*/ 321414 w 5245399"/>
              <a:gd name="connsiteY12" fmla="*/ 2994367 h 4340379"/>
              <a:gd name="connsiteX13" fmla="*/ 316834 w 5245399"/>
              <a:gd name="connsiteY13" fmla="*/ 2773442 h 4340379"/>
              <a:gd name="connsiteX14" fmla="*/ 347142 w 5245399"/>
              <a:gd name="connsiteY14" fmla="*/ 2634103 h 4340379"/>
              <a:gd name="connsiteX15" fmla="*/ 585180 w 5245399"/>
              <a:gd name="connsiteY15" fmla="*/ 2335841 h 4340379"/>
              <a:gd name="connsiteX16" fmla="*/ 450148 w 5245399"/>
              <a:gd name="connsiteY16" fmla="*/ 2161703 h 4340379"/>
              <a:gd name="connsiteX17" fmla="*/ 397064 w 5245399"/>
              <a:gd name="connsiteY17" fmla="*/ 2051075 h 4340379"/>
              <a:gd name="connsiteX18" fmla="*/ 398540 w 5245399"/>
              <a:gd name="connsiteY18" fmla="*/ 1952588 h 4340379"/>
              <a:gd name="connsiteX19" fmla="*/ 404355 w 5245399"/>
              <a:gd name="connsiteY19" fmla="*/ 1857385 h 4340379"/>
              <a:gd name="connsiteX20" fmla="*/ 487688 w 5245399"/>
              <a:gd name="connsiteY20" fmla="*/ 1702771 h 4340379"/>
              <a:gd name="connsiteX21" fmla="*/ 528510 w 5245399"/>
              <a:gd name="connsiteY21" fmla="*/ 1652910 h 4340379"/>
              <a:gd name="connsiteX22" fmla="*/ 549509 w 5245399"/>
              <a:gd name="connsiteY22" fmla="*/ 1496910 h 4340379"/>
              <a:gd name="connsiteX23" fmla="*/ 763113 w 5245399"/>
              <a:gd name="connsiteY23" fmla="*/ 1344013 h 4340379"/>
              <a:gd name="connsiteX24" fmla="*/ 822194 w 5245399"/>
              <a:gd name="connsiteY24" fmla="*/ 1169906 h 4340379"/>
              <a:gd name="connsiteX25" fmla="*/ 1064810 w 5245399"/>
              <a:gd name="connsiteY25" fmla="*/ 913793 h 4340379"/>
              <a:gd name="connsiteX26" fmla="*/ 1222256 w 5245399"/>
              <a:gd name="connsiteY26" fmla="*/ 776200 h 4340379"/>
              <a:gd name="connsiteX27" fmla="*/ 1395007 w 5245399"/>
              <a:gd name="connsiteY27" fmla="*/ 486735 h 4340379"/>
              <a:gd name="connsiteX28" fmla="*/ 1505395 w 5245399"/>
              <a:gd name="connsiteY28" fmla="*/ 276264 h 4340379"/>
              <a:gd name="connsiteX29" fmla="*/ 1520519 w 5245399"/>
              <a:gd name="connsiteY29" fmla="*/ 103423 h 4340379"/>
              <a:gd name="connsiteX30" fmla="*/ 1622078 w 5245399"/>
              <a:gd name="connsiteY30" fmla="*/ 36750 h 4340379"/>
              <a:gd name="connsiteX31" fmla="*/ 1632623 w 5245399"/>
              <a:gd name="connsiteY31" fmla="*/ 691873 h 4340379"/>
              <a:gd name="connsiteX32" fmla="*/ 1820348 w 5245399"/>
              <a:gd name="connsiteY32" fmla="*/ 631317 h 4340379"/>
              <a:gd name="connsiteX33" fmla="*/ 2141296 w 5245399"/>
              <a:gd name="connsiteY33" fmla="*/ 504148 h 4340379"/>
              <a:gd name="connsiteX34" fmla="*/ 2250297 w 5245399"/>
              <a:gd name="connsiteY34" fmla="*/ 467815 h 4340379"/>
              <a:gd name="connsiteX35" fmla="*/ 2928528 w 5245399"/>
              <a:gd name="connsiteY35" fmla="*/ 492037 h 4340379"/>
              <a:gd name="connsiteX36" fmla="*/ 3122308 w 5245399"/>
              <a:gd name="connsiteY36" fmla="*/ 504148 h 4340379"/>
              <a:gd name="connsiteX37" fmla="*/ 3213142 w 5245399"/>
              <a:gd name="connsiteY37" fmla="*/ 528371 h 4340379"/>
              <a:gd name="connsiteX38" fmla="*/ 3497757 w 5245399"/>
              <a:gd name="connsiteY38" fmla="*/ 558649 h 4340379"/>
              <a:gd name="connsiteX39" fmla="*/ 3618869 w 5245399"/>
              <a:gd name="connsiteY39" fmla="*/ 576816 h 4340379"/>
              <a:gd name="connsiteX40" fmla="*/ 3957985 w 5245399"/>
              <a:gd name="connsiteY40" fmla="*/ 685817 h 4340379"/>
              <a:gd name="connsiteX41" fmla="*/ 4042763 w 5245399"/>
              <a:gd name="connsiteY41" fmla="*/ 722151 h 4340379"/>
              <a:gd name="connsiteX42" fmla="*/ 4309211 w 5245399"/>
              <a:gd name="connsiteY42" fmla="*/ 897764 h 4340379"/>
              <a:gd name="connsiteX43" fmla="*/ 4642271 w 5245399"/>
              <a:gd name="connsiteY43" fmla="*/ 1133934 h 4340379"/>
              <a:gd name="connsiteX44" fmla="*/ 4745216 w 5245399"/>
              <a:gd name="connsiteY44" fmla="*/ 1261102 h 4340379"/>
              <a:gd name="connsiteX45" fmla="*/ 4793661 w 5245399"/>
              <a:gd name="connsiteY45" fmla="*/ 1364048 h 4340379"/>
              <a:gd name="connsiteX46" fmla="*/ 4993497 w 5245399"/>
              <a:gd name="connsiteY46" fmla="*/ 1660773 h 4340379"/>
              <a:gd name="connsiteX47" fmla="*/ 5035887 w 5245399"/>
              <a:gd name="connsiteY47" fmla="*/ 1739497 h 4340379"/>
              <a:gd name="connsiteX48" fmla="*/ 5114610 w 5245399"/>
              <a:gd name="connsiteY48" fmla="*/ 2060445 h 4340379"/>
              <a:gd name="connsiteX49" fmla="*/ 5126721 w 5245399"/>
              <a:gd name="connsiteY49" fmla="*/ 2163391 h 4340379"/>
              <a:gd name="connsiteX50" fmla="*/ 5193333 w 5245399"/>
              <a:gd name="connsiteY50" fmla="*/ 2423783 h 4340379"/>
              <a:gd name="connsiteX51" fmla="*/ 5241778 w 5245399"/>
              <a:gd name="connsiteY51" fmla="*/ 2653897 h 4340379"/>
              <a:gd name="connsiteX52" fmla="*/ 5217556 w 5245399"/>
              <a:gd name="connsiteY52" fmla="*/ 3005123 h 4340379"/>
              <a:gd name="connsiteX53" fmla="*/ 5181222 w 5245399"/>
              <a:gd name="connsiteY53" fmla="*/ 3089902 h 4340379"/>
              <a:gd name="connsiteX54" fmla="*/ 4987442 w 5245399"/>
              <a:gd name="connsiteY54" fmla="*/ 3380572 h 4340379"/>
              <a:gd name="connsiteX55" fmla="*/ 4884496 w 5245399"/>
              <a:gd name="connsiteY55" fmla="*/ 3519852 h 4340379"/>
              <a:gd name="connsiteX56" fmla="*/ 4666493 w 5245399"/>
              <a:gd name="connsiteY56" fmla="*/ 3628853 h 4340379"/>
              <a:gd name="connsiteX57" fmla="*/ 4424268 w 5245399"/>
              <a:gd name="connsiteY57" fmla="*/ 3756021 h 4340379"/>
              <a:gd name="connsiteX58" fmla="*/ 4121487 w 5245399"/>
              <a:gd name="connsiteY58" fmla="*/ 3889245 h 4340379"/>
              <a:gd name="connsiteX59" fmla="*/ 3824761 w 5245399"/>
              <a:gd name="connsiteY59" fmla="*/ 3925579 h 4340379"/>
              <a:gd name="connsiteX60" fmla="*/ 3715759 w 5245399"/>
              <a:gd name="connsiteY60" fmla="*/ 3937690 h 4340379"/>
              <a:gd name="connsiteX61" fmla="*/ 3092030 w 5245399"/>
              <a:gd name="connsiteY61" fmla="*/ 3919523 h 4340379"/>
              <a:gd name="connsiteX62" fmla="*/ 2589412 w 5245399"/>
              <a:gd name="connsiteY62" fmla="*/ 3865022 h 4340379"/>
              <a:gd name="connsiteX63" fmla="*/ 2510689 w 5245399"/>
              <a:gd name="connsiteY63" fmla="*/ 3846856 h 4340379"/>
              <a:gd name="connsiteX64" fmla="*/ 3002731 w 5245399"/>
              <a:gd name="connsiteY64" fmla="*/ 3526961 h 4340379"/>
              <a:gd name="connsiteX65" fmla="*/ 2624482 w 5245399"/>
              <a:gd name="connsiteY65" fmla="*/ 3391991 h 4340379"/>
              <a:gd name="connsiteX66" fmla="*/ 2048413 w 5245399"/>
              <a:gd name="connsiteY66" fmla="*/ 3391961 h 4340379"/>
              <a:gd name="connsiteX67" fmla="*/ 1404166 w 5245399"/>
              <a:gd name="connsiteY67" fmla="*/ 3296306 h 4340379"/>
              <a:gd name="connsiteX68" fmla="*/ 1297950 w 5245399"/>
              <a:gd name="connsiteY68" fmla="*/ 3336545 h 4340379"/>
              <a:gd name="connsiteX69" fmla="*/ 1236903 w 5245399"/>
              <a:gd name="connsiteY69" fmla="*/ 3423312 h 4340379"/>
              <a:gd name="connsiteX70" fmla="*/ 1132484 w 5245399"/>
              <a:gd name="connsiteY70" fmla="*/ 3435938 h 4340379"/>
              <a:gd name="connsiteX71" fmla="*/ 1049225 w 5245399"/>
              <a:gd name="connsiteY71" fmla="*/ 3420834 h 4340379"/>
              <a:gd name="connsiteX72" fmla="*/ 1037534 w 5245399"/>
              <a:gd name="connsiteY72" fmla="*/ 3531331 h 4340379"/>
              <a:gd name="connsiteX73" fmla="*/ 935570 w 5245399"/>
              <a:gd name="connsiteY73" fmla="*/ 3619617 h 4340379"/>
              <a:gd name="connsiteX74" fmla="*/ 872489 w 5245399"/>
              <a:gd name="connsiteY74" fmla="*/ 3695793 h 4340379"/>
              <a:gd name="connsiteX75" fmla="*/ 788249 w 5245399"/>
              <a:gd name="connsiteY75" fmla="*/ 3775988 h 4340379"/>
              <a:gd name="connsiteX76" fmla="*/ 692855 w 5245399"/>
              <a:gd name="connsiteY76" fmla="*/ 3902596 h 4340379"/>
              <a:gd name="connsiteX77" fmla="*/ 518785 w 5245399"/>
              <a:gd name="connsiteY77" fmla="*/ 4048866 h 4340379"/>
              <a:gd name="connsiteX78" fmla="*/ 426477 w 5245399"/>
              <a:gd name="connsiteY78" fmla="*/ 4106874 h 4340379"/>
              <a:gd name="connsiteX79" fmla="*/ 323286 w 5245399"/>
              <a:gd name="connsiteY79" fmla="*/ 4252117 h 4340379"/>
              <a:gd name="connsiteX80" fmla="*/ 431386 w 5245399"/>
              <a:gd name="connsiteY80" fmla="*/ 4039924 h 4340379"/>
              <a:gd name="connsiteX81" fmla="*/ 287863 w 5245399"/>
              <a:gd name="connsiteY81" fmla="*/ 4104788 h 4340379"/>
              <a:gd name="connsiteX82" fmla="*/ 273780 w 5245399"/>
              <a:gd name="connsiteY82" fmla="*/ 4299640 h 4340379"/>
              <a:gd name="connsiteX83" fmla="*/ 221804 w 5245399"/>
              <a:gd name="connsiteY83" fmla="*/ 4339364 h 4340379"/>
              <a:gd name="connsiteX84" fmla="*/ 150441 w 5245399"/>
              <a:gd name="connsiteY84" fmla="*/ 4224870 h 4340379"/>
              <a:gd name="connsiteX0" fmla="*/ 42134 w 5094958"/>
              <a:gd name="connsiteY0" fmla="*/ 4124938 h 4340379"/>
              <a:gd name="connsiteX1" fmla="*/ 27827 w 5094958"/>
              <a:gd name="connsiteY1" fmla="*/ 4066580 h 4340379"/>
              <a:gd name="connsiteX2" fmla="*/ 182399 w 5094958"/>
              <a:gd name="connsiteY2" fmla="*/ 3797197 h 4340379"/>
              <a:gd name="connsiteX3" fmla="*/ 173283 w 5094958"/>
              <a:gd name="connsiteY3" fmla="*/ 3725822 h 4340379"/>
              <a:gd name="connsiteX4" fmla="*/ 204849 w 5094958"/>
              <a:gd name="connsiteY4" fmla="*/ 3675613 h 4340379"/>
              <a:gd name="connsiteX5" fmla="*/ 156113 w 5094958"/>
              <a:gd name="connsiteY5" fmla="*/ 3610047 h 4340379"/>
              <a:gd name="connsiteX6" fmla="*/ 118822 w 5094958"/>
              <a:gd name="connsiteY6" fmla="*/ 3553194 h 4340379"/>
              <a:gd name="connsiteX7" fmla="*/ 158708 w 5094958"/>
              <a:gd name="connsiteY7" fmla="*/ 3503002 h 4340379"/>
              <a:gd name="connsiteX8" fmla="*/ 172364 w 5094958"/>
              <a:gd name="connsiteY8" fmla="*/ 3357727 h 4340379"/>
              <a:gd name="connsiteX9" fmla="*/ 187945 w 5094958"/>
              <a:gd name="connsiteY9" fmla="*/ 3178947 h 4340379"/>
              <a:gd name="connsiteX10" fmla="*/ 212564 w 5094958"/>
              <a:gd name="connsiteY10" fmla="*/ 3113068 h 4340379"/>
              <a:gd name="connsiteX11" fmla="*/ 166232 w 5094958"/>
              <a:gd name="connsiteY11" fmla="*/ 3061433 h 4340379"/>
              <a:gd name="connsiteX12" fmla="*/ 170973 w 5094958"/>
              <a:gd name="connsiteY12" fmla="*/ 2994367 h 4340379"/>
              <a:gd name="connsiteX13" fmla="*/ 166393 w 5094958"/>
              <a:gd name="connsiteY13" fmla="*/ 2773442 h 4340379"/>
              <a:gd name="connsiteX14" fmla="*/ 196701 w 5094958"/>
              <a:gd name="connsiteY14" fmla="*/ 2634103 h 4340379"/>
              <a:gd name="connsiteX15" fmla="*/ 434739 w 5094958"/>
              <a:gd name="connsiteY15" fmla="*/ 2335841 h 4340379"/>
              <a:gd name="connsiteX16" fmla="*/ 299707 w 5094958"/>
              <a:gd name="connsiteY16" fmla="*/ 2161703 h 4340379"/>
              <a:gd name="connsiteX17" fmla="*/ 246623 w 5094958"/>
              <a:gd name="connsiteY17" fmla="*/ 2051075 h 4340379"/>
              <a:gd name="connsiteX18" fmla="*/ 248099 w 5094958"/>
              <a:gd name="connsiteY18" fmla="*/ 1952588 h 4340379"/>
              <a:gd name="connsiteX19" fmla="*/ 253914 w 5094958"/>
              <a:gd name="connsiteY19" fmla="*/ 1857385 h 4340379"/>
              <a:gd name="connsiteX20" fmla="*/ 337247 w 5094958"/>
              <a:gd name="connsiteY20" fmla="*/ 1702771 h 4340379"/>
              <a:gd name="connsiteX21" fmla="*/ 378069 w 5094958"/>
              <a:gd name="connsiteY21" fmla="*/ 1652910 h 4340379"/>
              <a:gd name="connsiteX22" fmla="*/ 399068 w 5094958"/>
              <a:gd name="connsiteY22" fmla="*/ 1496910 h 4340379"/>
              <a:gd name="connsiteX23" fmla="*/ 612672 w 5094958"/>
              <a:gd name="connsiteY23" fmla="*/ 1344013 h 4340379"/>
              <a:gd name="connsiteX24" fmla="*/ 671753 w 5094958"/>
              <a:gd name="connsiteY24" fmla="*/ 1169906 h 4340379"/>
              <a:gd name="connsiteX25" fmla="*/ 914369 w 5094958"/>
              <a:gd name="connsiteY25" fmla="*/ 913793 h 4340379"/>
              <a:gd name="connsiteX26" fmla="*/ 1071815 w 5094958"/>
              <a:gd name="connsiteY26" fmla="*/ 776200 h 4340379"/>
              <a:gd name="connsiteX27" fmla="*/ 1244566 w 5094958"/>
              <a:gd name="connsiteY27" fmla="*/ 486735 h 4340379"/>
              <a:gd name="connsiteX28" fmla="*/ 1354954 w 5094958"/>
              <a:gd name="connsiteY28" fmla="*/ 276264 h 4340379"/>
              <a:gd name="connsiteX29" fmla="*/ 1370078 w 5094958"/>
              <a:gd name="connsiteY29" fmla="*/ 103423 h 4340379"/>
              <a:gd name="connsiteX30" fmla="*/ 1471637 w 5094958"/>
              <a:gd name="connsiteY30" fmla="*/ 36750 h 4340379"/>
              <a:gd name="connsiteX31" fmla="*/ 1482182 w 5094958"/>
              <a:gd name="connsiteY31" fmla="*/ 691873 h 4340379"/>
              <a:gd name="connsiteX32" fmla="*/ 1669907 w 5094958"/>
              <a:gd name="connsiteY32" fmla="*/ 631317 h 4340379"/>
              <a:gd name="connsiteX33" fmla="*/ 1990855 w 5094958"/>
              <a:gd name="connsiteY33" fmla="*/ 504148 h 4340379"/>
              <a:gd name="connsiteX34" fmla="*/ 2099856 w 5094958"/>
              <a:gd name="connsiteY34" fmla="*/ 467815 h 4340379"/>
              <a:gd name="connsiteX35" fmla="*/ 2778087 w 5094958"/>
              <a:gd name="connsiteY35" fmla="*/ 492037 h 4340379"/>
              <a:gd name="connsiteX36" fmla="*/ 2971867 w 5094958"/>
              <a:gd name="connsiteY36" fmla="*/ 504148 h 4340379"/>
              <a:gd name="connsiteX37" fmla="*/ 3062701 w 5094958"/>
              <a:gd name="connsiteY37" fmla="*/ 528371 h 4340379"/>
              <a:gd name="connsiteX38" fmla="*/ 3347316 w 5094958"/>
              <a:gd name="connsiteY38" fmla="*/ 558649 h 4340379"/>
              <a:gd name="connsiteX39" fmla="*/ 3468428 w 5094958"/>
              <a:gd name="connsiteY39" fmla="*/ 576816 h 4340379"/>
              <a:gd name="connsiteX40" fmla="*/ 3807544 w 5094958"/>
              <a:gd name="connsiteY40" fmla="*/ 685817 h 4340379"/>
              <a:gd name="connsiteX41" fmla="*/ 3892322 w 5094958"/>
              <a:gd name="connsiteY41" fmla="*/ 722151 h 4340379"/>
              <a:gd name="connsiteX42" fmla="*/ 4158770 w 5094958"/>
              <a:gd name="connsiteY42" fmla="*/ 897764 h 4340379"/>
              <a:gd name="connsiteX43" fmla="*/ 4491830 w 5094958"/>
              <a:gd name="connsiteY43" fmla="*/ 1133934 h 4340379"/>
              <a:gd name="connsiteX44" fmla="*/ 4594775 w 5094958"/>
              <a:gd name="connsiteY44" fmla="*/ 1261102 h 4340379"/>
              <a:gd name="connsiteX45" fmla="*/ 4643220 w 5094958"/>
              <a:gd name="connsiteY45" fmla="*/ 1364048 h 4340379"/>
              <a:gd name="connsiteX46" fmla="*/ 4843056 w 5094958"/>
              <a:gd name="connsiteY46" fmla="*/ 1660773 h 4340379"/>
              <a:gd name="connsiteX47" fmla="*/ 4885446 w 5094958"/>
              <a:gd name="connsiteY47" fmla="*/ 1739497 h 4340379"/>
              <a:gd name="connsiteX48" fmla="*/ 4964169 w 5094958"/>
              <a:gd name="connsiteY48" fmla="*/ 2060445 h 4340379"/>
              <a:gd name="connsiteX49" fmla="*/ 4976280 w 5094958"/>
              <a:gd name="connsiteY49" fmla="*/ 2163391 h 4340379"/>
              <a:gd name="connsiteX50" fmla="*/ 5042892 w 5094958"/>
              <a:gd name="connsiteY50" fmla="*/ 2423783 h 4340379"/>
              <a:gd name="connsiteX51" fmla="*/ 5091337 w 5094958"/>
              <a:gd name="connsiteY51" fmla="*/ 2653897 h 4340379"/>
              <a:gd name="connsiteX52" fmla="*/ 5067115 w 5094958"/>
              <a:gd name="connsiteY52" fmla="*/ 3005123 h 4340379"/>
              <a:gd name="connsiteX53" fmla="*/ 5030781 w 5094958"/>
              <a:gd name="connsiteY53" fmla="*/ 3089902 h 4340379"/>
              <a:gd name="connsiteX54" fmla="*/ 4837001 w 5094958"/>
              <a:gd name="connsiteY54" fmla="*/ 3380572 h 4340379"/>
              <a:gd name="connsiteX55" fmla="*/ 4734055 w 5094958"/>
              <a:gd name="connsiteY55" fmla="*/ 3519852 h 4340379"/>
              <a:gd name="connsiteX56" fmla="*/ 4516052 w 5094958"/>
              <a:gd name="connsiteY56" fmla="*/ 3628853 h 4340379"/>
              <a:gd name="connsiteX57" fmla="*/ 4273827 w 5094958"/>
              <a:gd name="connsiteY57" fmla="*/ 3756021 h 4340379"/>
              <a:gd name="connsiteX58" fmla="*/ 3971046 w 5094958"/>
              <a:gd name="connsiteY58" fmla="*/ 3889245 h 4340379"/>
              <a:gd name="connsiteX59" fmla="*/ 3674320 w 5094958"/>
              <a:gd name="connsiteY59" fmla="*/ 3925579 h 4340379"/>
              <a:gd name="connsiteX60" fmla="*/ 3565318 w 5094958"/>
              <a:gd name="connsiteY60" fmla="*/ 3937690 h 4340379"/>
              <a:gd name="connsiteX61" fmla="*/ 2941589 w 5094958"/>
              <a:gd name="connsiteY61" fmla="*/ 3919523 h 4340379"/>
              <a:gd name="connsiteX62" fmla="*/ 2438971 w 5094958"/>
              <a:gd name="connsiteY62" fmla="*/ 3865022 h 4340379"/>
              <a:gd name="connsiteX63" fmla="*/ 2360248 w 5094958"/>
              <a:gd name="connsiteY63" fmla="*/ 3846856 h 4340379"/>
              <a:gd name="connsiteX64" fmla="*/ 2852290 w 5094958"/>
              <a:gd name="connsiteY64" fmla="*/ 3526961 h 4340379"/>
              <a:gd name="connsiteX65" fmla="*/ 2474041 w 5094958"/>
              <a:gd name="connsiteY65" fmla="*/ 3391991 h 4340379"/>
              <a:gd name="connsiteX66" fmla="*/ 1897972 w 5094958"/>
              <a:gd name="connsiteY66" fmla="*/ 3391961 h 4340379"/>
              <a:gd name="connsiteX67" fmla="*/ 1253725 w 5094958"/>
              <a:gd name="connsiteY67" fmla="*/ 3296306 h 4340379"/>
              <a:gd name="connsiteX68" fmla="*/ 1147509 w 5094958"/>
              <a:gd name="connsiteY68" fmla="*/ 3336545 h 4340379"/>
              <a:gd name="connsiteX69" fmla="*/ 1086462 w 5094958"/>
              <a:gd name="connsiteY69" fmla="*/ 3423312 h 4340379"/>
              <a:gd name="connsiteX70" fmla="*/ 982043 w 5094958"/>
              <a:gd name="connsiteY70" fmla="*/ 3435938 h 4340379"/>
              <a:gd name="connsiteX71" fmla="*/ 898784 w 5094958"/>
              <a:gd name="connsiteY71" fmla="*/ 3420834 h 4340379"/>
              <a:gd name="connsiteX72" fmla="*/ 887093 w 5094958"/>
              <a:gd name="connsiteY72" fmla="*/ 3531331 h 4340379"/>
              <a:gd name="connsiteX73" fmla="*/ 785129 w 5094958"/>
              <a:gd name="connsiteY73" fmla="*/ 3619617 h 4340379"/>
              <a:gd name="connsiteX74" fmla="*/ 722048 w 5094958"/>
              <a:gd name="connsiteY74" fmla="*/ 3695793 h 4340379"/>
              <a:gd name="connsiteX75" fmla="*/ 637808 w 5094958"/>
              <a:gd name="connsiteY75" fmla="*/ 3775988 h 4340379"/>
              <a:gd name="connsiteX76" fmla="*/ 542414 w 5094958"/>
              <a:gd name="connsiteY76" fmla="*/ 3902596 h 4340379"/>
              <a:gd name="connsiteX77" fmla="*/ 368344 w 5094958"/>
              <a:gd name="connsiteY77" fmla="*/ 4048866 h 4340379"/>
              <a:gd name="connsiteX78" fmla="*/ 276036 w 5094958"/>
              <a:gd name="connsiteY78" fmla="*/ 4106874 h 4340379"/>
              <a:gd name="connsiteX79" fmla="*/ 172845 w 5094958"/>
              <a:gd name="connsiteY79" fmla="*/ 4252117 h 4340379"/>
              <a:gd name="connsiteX80" fmla="*/ 280945 w 5094958"/>
              <a:gd name="connsiteY80" fmla="*/ 4039924 h 4340379"/>
              <a:gd name="connsiteX81" fmla="*/ 137422 w 5094958"/>
              <a:gd name="connsiteY81" fmla="*/ 4104788 h 4340379"/>
              <a:gd name="connsiteX82" fmla="*/ 123339 w 5094958"/>
              <a:gd name="connsiteY82" fmla="*/ 4299640 h 4340379"/>
              <a:gd name="connsiteX83" fmla="*/ 71363 w 5094958"/>
              <a:gd name="connsiteY83" fmla="*/ 4339364 h 4340379"/>
              <a:gd name="connsiteX84" fmla="*/ 0 w 5094958"/>
              <a:gd name="connsiteY84" fmla="*/ 4224870 h 4340379"/>
              <a:gd name="connsiteX0" fmla="*/ 85744 w 5138568"/>
              <a:gd name="connsiteY0" fmla="*/ 4124938 h 4340379"/>
              <a:gd name="connsiteX1" fmla="*/ 0 w 5138568"/>
              <a:gd name="connsiteY1" fmla="*/ 3902274 h 4340379"/>
              <a:gd name="connsiteX2" fmla="*/ 226009 w 5138568"/>
              <a:gd name="connsiteY2" fmla="*/ 3797197 h 4340379"/>
              <a:gd name="connsiteX3" fmla="*/ 216893 w 5138568"/>
              <a:gd name="connsiteY3" fmla="*/ 3725822 h 4340379"/>
              <a:gd name="connsiteX4" fmla="*/ 248459 w 5138568"/>
              <a:gd name="connsiteY4" fmla="*/ 3675613 h 4340379"/>
              <a:gd name="connsiteX5" fmla="*/ 199723 w 5138568"/>
              <a:gd name="connsiteY5" fmla="*/ 3610047 h 4340379"/>
              <a:gd name="connsiteX6" fmla="*/ 162432 w 5138568"/>
              <a:gd name="connsiteY6" fmla="*/ 3553194 h 4340379"/>
              <a:gd name="connsiteX7" fmla="*/ 202318 w 5138568"/>
              <a:gd name="connsiteY7" fmla="*/ 3503002 h 4340379"/>
              <a:gd name="connsiteX8" fmla="*/ 215974 w 5138568"/>
              <a:gd name="connsiteY8" fmla="*/ 3357727 h 4340379"/>
              <a:gd name="connsiteX9" fmla="*/ 231555 w 5138568"/>
              <a:gd name="connsiteY9" fmla="*/ 3178947 h 4340379"/>
              <a:gd name="connsiteX10" fmla="*/ 256174 w 5138568"/>
              <a:gd name="connsiteY10" fmla="*/ 3113068 h 4340379"/>
              <a:gd name="connsiteX11" fmla="*/ 209842 w 5138568"/>
              <a:gd name="connsiteY11" fmla="*/ 3061433 h 4340379"/>
              <a:gd name="connsiteX12" fmla="*/ 214583 w 5138568"/>
              <a:gd name="connsiteY12" fmla="*/ 2994367 h 4340379"/>
              <a:gd name="connsiteX13" fmla="*/ 210003 w 5138568"/>
              <a:gd name="connsiteY13" fmla="*/ 2773442 h 4340379"/>
              <a:gd name="connsiteX14" fmla="*/ 240311 w 5138568"/>
              <a:gd name="connsiteY14" fmla="*/ 2634103 h 4340379"/>
              <a:gd name="connsiteX15" fmla="*/ 478349 w 5138568"/>
              <a:gd name="connsiteY15" fmla="*/ 2335841 h 4340379"/>
              <a:gd name="connsiteX16" fmla="*/ 343317 w 5138568"/>
              <a:gd name="connsiteY16" fmla="*/ 2161703 h 4340379"/>
              <a:gd name="connsiteX17" fmla="*/ 290233 w 5138568"/>
              <a:gd name="connsiteY17" fmla="*/ 2051075 h 4340379"/>
              <a:gd name="connsiteX18" fmla="*/ 291709 w 5138568"/>
              <a:gd name="connsiteY18" fmla="*/ 1952588 h 4340379"/>
              <a:gd name="connsiteX19" fmla="*/ 297524 w 5138568"/>
              <a:gd name="connsiteY19" fmla="*/ 1857385 h 4340379"/>
              <a:gd name="connsiteX20" fmla="*/ 380857 w 5138568"/>
              <a:gd name="connsiteY20" fmla="*/ 1702771 h 4340379"/>
              <a:gd name="connsiteX21" fmla="*/ 421679 w 5138568"/>
              <a:gd name="connsiteY21" fmla="*/ 1652910 h 4340379"/>
              <a:gd name="connsiteX22" fmla="*/ 442678 w 5138568"/>
              <a:gd name="connsiteY22" fmla="*/ 1496910 h 4340379"/>
              <a:gd name="connsiteX23" fmla="*/ 656282 w 5138568"/>
              <a:gd name="connsiteY23" fmla="*/ 1344013 h 4340379"/>
              <a:gd name="connsiteX24" fmla="*/ 715363 w 5138568"/>
              <a:gd name="connsiteY24" fmla="*/ 1169906 h 4340379"/>
              <a:gd name="connsiteX25" fmla="*/ 957979 w 5138568"/>
              <a:gd name="connsiteY25" fmla="*/ 913793 h 4340379"/>
              <a:gd name="connsiteX26" fmla="*/ 1115425 w 5138568"/>
              <a:gd name="connsiteY26" fmla="*/ 776200 h 4340379"/>
              <a:gd name="connsiteX27" fmla="*/ 1288176 w 5138568"/>
              <a:gd name="connsiteY27" fmla="*/ 486735 h 4340379"/>
              <a:gd name="connsiteX28" fmla="*/ 1398564 w 5138568"/>
              <a:gd name="connsiteY28" fmla="*/ 276264 h 4340379"/>
              <a:gd name="connsiteX29" fmla="*/ 1413688 w 5138568"/>
              <a:gd name="connsiteY29" fmla="*/ 103423 h 4340379"/>
              <a:gd name="connsiteX30" fmla="*/ 1515247 w 5138568"/>
              <a:gd name="connsiteY30" fmla="*/ 36750 h 4340379"/>
              <a:gd name="connsiteX31" fmla="*/ 1525792 w 5138568"/>
              <a:gd name="connsiteY31" fmla="*/ 691873 h 4340379"/>
              <a:gd name="connsiteX32" fmla="*/ 1713517 w 5138568"/>
              <a:gd name="connsiteY32" fmla="*/ 631317 h 4340379"/>
              <a:gd name="connsiteX33" fmla="*/ 2034465 w 5138568"/>
              <a:gd name="connsiteY33" fmla="*/ 504148 h 4340379"/>
              <a:gd name="connsiteX34" fmla="*/ 2143466 w 5138568"/>
              <a:gd name="connsiteY34" fmla="*/ 467815 h 4340379"/>
              <a:gd name="connsiteX35" fmla="*/ 2821697 w 5138568"/>
              <a:gd name="connsiteY35" fmla="*/ 492037 h 4340379"/>
              <a:gd name="connsiteX36" fmla="*/ 3015477 w 5138568"/>
              <a:gd name="connsiteY36" fmla="*/ 504148 h 4340379"/>
              <a:gd name="connsiteX37" fmla="*/ 3106311 w 5138568"/>
              <a:gd name="connsiteY37" fmla="*/ 528371 h 4340379"/>
              <a:gd name="connsiteX38" fmla="*/ 3390926 w 5138568"/>
              <a:gd name="connsiteY38" fmla="*/ 558649 h 4340379"/>
              <a:gd name="connsiteX39" fmla="*/ 3512038 w 5138568"/>
              <a:gd name="connsiteY39" fmla="*/ 576816 h 4340379"/>
              <a:gd name="connsiteX40" fmla="*/ 3851154 w 5138568"/>
              <a:gd name="connsiteY40" fmla="*/ 685817 h 4340379"/>
              <a:gd name="connsiteX41" fmla="*/ 3935932 w 5138568"/>
              <a:gd name="connsiteY41" fmla="*/ 722151 h 4340379"/>
              <a:gd name="connsiteX42" fmla="*/ 4202380 w 5138568"/>
              <a:gd name="connsiteY42" fmla="*/ 897764 h 4340379"/>
              <a:gd name="connsiteX43" fmla="*/ 4535440 w 5138568"/>
              <a:gd name="connsiteY43" fmla="*/ 1133934 h 4340379"/>
              <a:gd name="connsiteX44" fmla="*/ 4638385 w 5138568"/>
              <a:gd name="connsiteY44" fmla="*/ 1261102 h 4340379"/>
              <a:gd name="connsiteX45" fmla="*/ 4686830 w 5138568"/>
              <a:gd name="connsiteY45" fmla="*/ 1364048 h 4340379"/>
              <a:gd name="connsiteX46" fmla="*/ 4886666 w 5138568"/>
              <a:gd name="connsiteY46" fmla="*/ 1660773 h 4340379"/>
              <a:gd name="connsiteX47" fmla="*/ 4929056 w 5138568"/>
              <a:gd name="connsiteY47" fmla="*/ 1739497 h 4340379"/>
              <a:gd name="connsiteX48" fmla="*/ 5007779 w 5138568"/>
              <a:gd name="connsiteY48" fmla="*/ 2060445 h 4340379"/>
              <a:gd name="connsiteX49" fmla="*/ 5019890 w 5138568"/>
              <a:gd name="connsiteY49" fmla="*/ 2163391 h 4340379"/>
              <a:gd name="connsiteX50" fmla="*/ 5086502 w 5138568"/>
              <a:gd name="connsiteY50" fmla="*/ 2423783 h 4340379"/>
              <a:gd name="connsiteX51" fmla="*/ 5134947 w 5138568"/>
              <a:gd name="connsiteY51" fmla="*/ 2653897 h 4340379"/>
              <a:gd name="connsiteX52" fmla="*/ 5110725 w 5138568"/>
              <a:gd name="connsiteY52" fmla="*/ 3005123 h 4340379"/>
              <a:gd name="connsiteX53" fmla="*/ 5074391 w 5138568"/>
              <a:gd name="connsiteY53" fmla="*/ 3089902 h 4340379"/>
              <a:gd name="connsiteX54" fmla="*/ 4880611 w 5138568"/>
              <a:gd name="connsiteY54" fmla="*/ 3380572 h 4340379"/>
              <a:gd name="connsiteX55" fmla="*/ 4777665 w 5138568"/>
              <a:gd name="connsiteY55" fmla="*/ 3519852 h 4340379"/>
              <a:gd name="connsiteX56" fmla="*/ 4559662 w 5138568"/>
              <a:gd name="connsiteY56" fmla="*/ 3628853 h 4340379"/>
              <a:gd name="connsiteX57" fmla="*/ 4317437 w 5138568"/>
              <a:gd name="connsiteY57" fmla="*/ 3756021 h 4340379"/>
              <a:gd name="connsiteX58" fmla="*/ 4014656 w 5138568"/>
              <a:gd name="connsiteY58" fmla="*/ 3889245 h 4340379"/>
              <a:gd name="connsiteX59" fmla="*/ 3717930 w 5138568"/>
              <a:gd name="connsiteY59" fmla="*/ 3925579 h 4340379"/>
              <a:gd name="connsiteX60" fmla="*/ 3608928 w 5138568"/>
              <a:gd name="connsiteY60" fmla="*/ 3937690 h 4340379"/>
              <a:gd name="connsiteX61" fmla="*/ 2985199 w 5138568"/>
              <a:gd name="connsiteY61" fmla="*/ 3919523 h 4340379"/>
              <a:gd name="connsiteX62" fmla="*/ 2482581 w 5138568"/>
              <a:gd name="connsiteY62" fmla="*/ 3865022 h 4340379"/>
              <a:gd name="connsiteX63" fmla="*/ 2403858 w 5138568"/>
              <a:gd name="connsiteY63" fmla="*/ 3846856 h 4340379"/>
              <a:gd name="connsiteX64" fmla="*/ 2895900 w 5138568"/>
              <a:gd name="connsiteY64" fmla="*/ 3526961 h 4340379"/>
              <a:gd name="connsiteX65" fmla="*/ 2517651 w 5138568"/>
              <a:gd name="connsiteY65" fmla="*/ 3391991 h 4340379"/>
              <a:gd name="connsiteX66" fmla="*/ 1941582 w 5138568"/>
              <a:gd name="connsiteY66" fmla="*/ 3391961 h 4340379"/>
              <a:gd name="connsiteX67" fmla="*/ 1297335 w 5138568"/>
              <a:gd name="connsiteY67" fmla="*/ 3296306 h 4340379"/>
              <a:gd name="connsiteX68" fmla="*/ 1191119 w 5138568"/>
              <a:gd name="connsiteY68" fmla="*/ 3336545 h 4340379"/>
              <a:gd name="connsiteX69" fmla="*/ 1130072 w 5138568"/>
              <a:gd name="connsiteY69" fmla="*/ 3423312 h 4340379"/>
              <a:gd name="connsiteX70" fmla="*/ 1025653 w 5138568"/>
              <a:gd name="connsiteY70" fmla="*/ 3435938 h 4340379"/>
              <a:gd name="connsiteX71" fmla="*/ 942394 w 5138568"/>
              <a:gd name="connsiteY71" fmla="*/ 3420834 h 4340379"/>
              <a:gd name="connsiteX72" fmla="*/ 930703 w 5138568"/>
              <a:gd name="connsiteY72" fmla="*/ 3531331 h 4340379"/>
              <a:gd name="connsiteX73" fmla="*/ 828739 w 5138568"/>
              <a:gd name="connsiteY73" fmla="*/ 3619617 h 4340379"/>
              <a:gd name="connsiteX74" fmla="*/ 765658 w 5138568"/>
              <a:gd name="connsiteY74" fmla="*/ 3695793 h 4340379"/>
              <a:gd name="connsiteX75" fmla="*/ 681418 w 5138568"/>
              <a:gd name="connsiteY75" fmla="*/ 3775988 h 4340379"/>
              <a:gd name="connsiteX76" fmla="*/ 586024 w 5138568"/>
              <a:gd name="connsiteY76" fmla="*/ 3902596 h 4340379"/>
              <a:gd name="connsiteX77" fmla="*/ 411954 w 5138568"/>
              <a:gd name="connsiteY77" fmla="*/ 4048866 h 4340379"/>
              <a:gd name="connsiteX78" fmla="*/ 319646 w 5138568"/>
              <a:gd name="connsiteY78" fmla="*/ 4106874 h 4340379"/>
              <a:gd name="connsiteX79" fmla="*/ 216455 w 5138568"/>
              <a:gd name="connsiteY79" fmla="*/ 4252117 h 4340379"/>
              <a:gd name="connsiteX80" fmla="*/ 324555 w 5138568"/>
              <a:gd name="connsiteY80" fmla="*/ 4039924 h 4340379"/>
              <a:gd name="connsiteX81" fmla="*/ 181032 w 5138568"/>
              <a:gd name="connsiteY81" fmla="*/ 4104788 h 4340379"/>
              <a:gd name="connsiteX82" fmla="*/ 166949 w 5138568"/>
              <a:gd name="connsiteY82" fmla="*/ 4299640 h 4340379"/>
              <a:gd name="connsiteX83" fmla="*/ 114973 w 5138568"/>
              <a:gd name="connsiteY83" fmla="*/ 4339364 h 4340379"/>
              <a:gd name="connsiteX84" fmla="*/ 43610 w 5138568"/>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57878 w 5152836"/>
              <a:gd name="connsiteY84" fmla="*/ 4224870 h 4340379"/>
              <a:gd name="connsiteX0" fmla="*/ 0 w 5152836"/>
              <a:gd name="connsiteY0" fmla="*/ 4041594 h 4340379"/>
              <a:gd name="connsiteX1" fmla="*/ 14268 w 5152836"/>
              <a:gd name="connsiteY1" fmla="*/ 3902274 h 4340379"/>
              <a:gd name="connsiteX2" fmla="*/ 240277 w 5152836"/>
              <a:gd name="connsiteY2" fmla="*/ 3797197 h 4340379"/>
              <a:gd name="connsiteX3" fmla="*/ 231161 w 5152836"/>
              <a:gd name="connsiteY3" fmla="*/ 3725822 h 4340379"/>
              <a:gd name="connsiteX4" fmla="*/ 262727 w 5152836"/>
              <a:gd name="connsiteY4" fmla="*/ 3675613 h 4340379"/>
              <a:gd name="connsiteX5" fmla="*/ 213991 w 5152836"/>
              <a:gd name="connsiteY5" fmla="*/ 3610047 h 4340379"/>
              <a:gd name="connsiteX6" fmla="*/ 176700 w 5152836"/>
              <a:gd name="connsiteY6" fmla="*/ 3553194 h 4340379"/>
              <a:gd name="connsiteX7" fmla="*/ 216586 w 5152836"/>
              <a:gd name="connsiteY7" fmla="*/ 3503002 h 4340379"/>
              <a:gd name="connsiteX8" fmla="*/ 230242 w 5152836"/>
              <a:gd name="connsiteY8" fmla="*/ 3357727 h 4340379"/>
              <a:gd name="connsiteX9" fmla="*/ 245823 w 5152836"/>
              <a:gd name="connsiteY9" fmla="*/ 3178947 h 4340379"/>
              <a:gd name="connsiteX10" fmla="*/ 270442 w 5152836"/>
              <a:gd name="connsiteY10" fmla="*/ 3113068 h 4340379"/>
              <a:gd name="connsiteX11" fmla="*/ 224110 w 5152836"/>
              <a:gd name="connsiteY11" fmla="*/ 3061433 h 4340379"/>
              <a:gd name="connsiteX12" fmla="*/ 228851 w 5152836"/>
              <a:gd name="connsiteY12" fmla="*/ 2994367 h 4340379"/>
              <a:gd name="connsiteX13" fmla="*/ 224271 w 5152836"/>
              <a:gd name="connsiteY13" fmla="*/ 2773442 h 4340379"/>
              <a:gd name="connsiteX14" fmla="*/ 254579 w 5152836"/>
              <a:gd name="connsiteY14" fmla="*/ 2634103 h 4340379"/>
              <a:gd name="connsiteX15" fmla="*/ 492617 w 5152836"/>
              <a:gd name="connsiteY15" fmla="*/ 2335841 h 4340379"/>
              <a:gd name="connsiteX16" fmla="*/ 357585 w 5152836"/>
              <a:gd name="connsiteY16" fmla="*/ 2161703 h 4340379"/>
              <a:gd name="connsiteX17" fmla="*/ 304501 w 5152836"/>
              <a:gd name="connsiteY17" fmla="*/ 2051075 h 4340379"/>
              <a:gd name="connsiteX18" fmla="*/ 305977 w 5152836"/>
              <a:gd name="connsiteY18" fmla="*/ 1952588 h 4340379"/>
              <a:gd name="connsiteX19" fmla="*/ 311792 w 5152836"/>
              <a:gd name="connsiteY19" fmla="*/ 1857385 h 4340379"/>
              <a:gd name="connsiteX20" fmla="*/ 395125 w 5152836"/>
              <a:gd name="connsiteY20" fmla="*/ 1702771 h 4340379"/>
              <a:gd name="connsiteX21" fmla="*/ 435947 w 5152836"/>
              <a:gd name="connsiteY21" fmla="*/ 1652910 h 4340379"/>
              <a:gd name="connsiteX22" fmla="*/ 456946 w 5152836"/>
              <a:gd name="connsiteY22" fmla="*/ 1496910 h 4340379"/>
              <a:gd name="connsiteX23" fmla="*/ 670550 w 5152836"/>
              <a:gd name="connsiteY23" fmla="*/ 1344013 h 4340379"/>
              <a:gd name="connsiteX24" fmla="*/ 729631 w 5152836"/>
              <a:gd name="connsiteY24" fmla="*/ 1169906 h 4340379"/>
              <a:gd name="connsiteX25" fmla="*/ 972247 w 5152836"/>
              <a:gd name="connsiteY25" fmla="*/ 913793 h 4340379"/>
              <a:gd name="connsiteX26" fmla="*/ 1129693 w 5152836"/>
              <a:gd name="connsiteY26" fmla="*/ 776200 h 4340379"/>
              <a:gd name="connsiteX27" fmla="*/ 1302444 w 5152836"/>
              <a:gd name="connsiteY27" fmla="*/ 486735 h 4340379"/>
              <a:gd name="connsiteX28" fmla="*/ 1412832 w 5152836"/>
              <a:gd name="connsiteY28" fmla="*/ 276264 h 4340379"/>
              <a:gd name="connsiteX29" fmla="*/ 1427956 w 5152836"/>
              <a:gd name="connsiteY29" fmla="*/ 103423 h 4340379"/>
              <a:gd name="connsiteX30" fmla="*/ 1529515 w 5152836"/>
              <a:gd name="connsiteY30" fmla="*/ 36750 h 4340379"/>
              <a:gd name="connsiteX31" fmla="*/ 1540060 w 5152836"/>
              <a:gd name="connsiteY31" fmla="*/ 691873 h 4340379"/>
              <a:gd name="connsiteX32" fmla="*/ 1727785 w 5152836"/>
              <a:gd name="connsiteY32" fmla="*/ 631317 h 4340379"/>
              <a:gd name="connsiteX33" fmla="*/ 2048733 w 5152836"/>
              <a:gd name="connsiteY33" fmla="*/ 504148 h 4340379"/>
              <a:gd name="connsiteX34" fmla="*/ 2157734 w 5152836"/>
              <a:gd name="connsiteY34" fmla="*/ 467815 h 4340379"/>
              <a:gd name="connsiteX35" fmla="*/ 2835965 w 5152836"/>
              <a:gd name="connsiteY35" fmla="*/ 492037 h 4340379"/>
              <a:gd name="connsiteX36" fmla="*/ 3029745 w 5152836"/>
              <a:gd name="connsiteY36" fmla="*/ 504148 h 4340379"/>
              <a:gd name="connsiteX37" fmla="*/ 3120579 w 5152836"/>
              <a:gd name="connsiteY37" fmla="*/ 528371 h 4340379"/>
              <a:gd name="connsiteX38" fmla="*/ 3405194 w 5152836"/>
              <a:gd name="connsiteY38" fmla="*/ 558649 h 4340379"/>
              <a:gd name="connsiteX39" fmla="*/ 3526306 w 5152836"/>
              <a:gd name="connsiteY39" fmla="*/ 576816 h 4340379"/>
              <a:gd name="connsiteX40" fmla="*/ 3865422 w 5152836"/>
              <a:gd name="connsiteY40" fmla="*/ 685817 h 4340379"/>
              <a:gd name="connsiteX41" fmla="*/ 3950200 w 5152836"/>
              <a:gd name="connsiteY41" fmla="*/ 722151 h 4340379"/>
              <a:gd name="connsiteX42" fmla="*/ 4216648 w 5152836"/>
              <a:gd name="connsiteY42" fmla="*/ 897764 h 4340379"/>
              <a:gd name="connsiteX43" fmla="*/ 4549708 w 5152836"/>
              <a:gd name="connsiteY43" fmla="*/ 1133934 h 4340379"/>
              <a:gd name="connsiteX44" fmla="*/ 4652653 w 5152836"/>
              <a:gd name="connsiteY44" fmla="*/ 1261102 h 4340379"/>
              <a:gd name="connsiteX45" fmla="*/ 4701098 w 5152836"/>
              <a:gd name="connsiteY45" fmla="*/ 1364048 h 4340379"/>
              <a:gd name="connsiteX46" fmla="*/ 4900934 w 5152836"/>
              <a:gd name="connsiteY46" fmla="*/ 1660773 h 4340379"/>
              <a:gd name="connsiteX47" fmla="*/ 4943324 w 5152836"/>
              <a:gd name="connsiteY47" fmla="*/ 1739497 h 4340379"/>
              <a:gd name="connsiteX48" fmla="*/ 5022047 w 5152836"/>
              <a:gd name="connsiteY48" fmla="*/ 2060445 h 4340379"/>
              <a:gd name="connsiteX49" fmla="*/ 5034158 w 5152836"/>
              <a:gd name="connsiteY49" fmla="*/ 2163391 h 4340379"/>
              <a:gd name="connsiteX50" fmla="*/ 5100770 w 5152836"/>
              <a:gd name="connsiteY50" fmla="*/ 2423783 h 4340379"/>
              <a:gd name="connsiteX51" fmla="*/ 5149215 w 5152836"/>
              <a:gd name="connsiteY51" fmla="*/ 2653897 h 4340379"/>
              <a:gd name="connsiteX52" fmla="*/ 5124993 w 5152836"/>
              <a:gd name="connsiteY52" fmla="*/ 3005123 h 4340379"/>
              <a:gd name="connsiteX53" fmla="*/ 5088659 w 5152836"/>
              <a:gd name="connsiteY53" fmla="*/ 3089902 h 4340379"/>
              <a:gd name="connsiteX54" fmla="*/ 4894879 w 5152836"/>
              <a:gd name="connsiteY54" fmla="*/ 3380572 h 4340379"/>
              <a:gd name="connsiteX55" fmla="*/ 4791933 w 5152836"/>
              <a:gd name="connsiteY55" fmla="*/ 3519852 h 4340379"/>
              <a:gd name="connsiteX56" fmla="*/ 4573930 w 5152836"/>
              <a:gd name="connsiteY56" fmla="*/ 3628853 h 4340379"/>
              <a:gd name="connsiteX57" fmla="*/ 4331705 w 5152836"/>
              <a:gd name="connsiteY57" fmla="*/ 3756021 h 4340379"/>
              <a:gd name="connsiteX58" fmla="*/ 4028924 w 5152836"/>
              <a:gd name="connsiteY58" fmla="*/ 3889245 h 4340379"/>
              <a:gd name="connsiteX59" fmla="*/ 3732198 w 5152836"/>
              <a:gd name="connsiteY59" fmla="*/ 3925579 h 4340379"/>
              <a:gd name="connsiteX60" fmla="*/ 3623196 w 5152836"/>
              <a:gd name="connsiteY60" fmla="*/ 3937690 h 4340379"/>
              <a:gd name="connsiteX61" fmla="*/ 2999467 w 5152836"/>
              <a:gd name="connsiteY61" fmla="*/ 3919523 h 4340379"/>
              <a:gd name="connsiteX62" fmla="*/ 2496849 w 5152836"/>
              <a:gd name="connsiteY62" fmla="*/ 3865022 h 4340379"/>
              <a:gd name="connsiteX63" fmla="*/ 2418126 w 5152836"/>
              <a:gd name="connsiteY63" fmla="*/ 3846856 h 4340379"/>
              <a:gd name="connsiteX64" fmla="*/ 2910168 w 5152836"/>
              <a:gd name="connsiteY64" fmla="*/ 3526961 h 4340379"/>
              <a:gd name="connsiteX65" fmla="*/ 2531919 w 5152836"/>
              <a:gd name="connsiteY65" fmla="*/ 3391991 h 4340379"/>
              <a:gd name="connsiteX66" fmla="*/ 1955850 w 5152836"/>
              <a:gd name="connsiteY66" fmla="*/ 3391961 h 4340379"/>
              <a:gd name="connsiteX67" fmla="*/ 1311603 w 5152836"/>
              <a:gd name="connsiteY67" fmla="*/ 3296306 h 4340379"/>
              <a:gd name="connsiteX68" fmla="*/ 1205387 w 5152836"/>
              <a:gd name="connsiteY68" fmla="*/ 3336545 h 4340379"/>
              <a:gd name="connsiteX69" fmla="*/ 1144340 w 5152836"/>
              <a:gd name="connsiteY69" fmla="*/ 3423312 h 4340379"/>
              <a:gd name="connsiteX70" fmla="*/ 1039921 w 5152836"/>
              <a:gd name="connsiteY70" fmla="*/ 3435938 h 4340379"/>
              <a:gd name="connsiteX71" fmla="*/ 956662 w 5152836"/>
              <a:gd name="connsiteY71" fmla="*/ 3420834 h 4340379"/>
              <a:gd name="connsiteX72" fmla="*/ 944971 w 5152836"/>
              <a:gd name="connsiteY72" fmla="*/ 3531331 h 4340379"/>
              <a:gd name="connsiteX73" fmla="*/ 843007 w 5152836"/>
              <a:gd name="connsiteY73" fmla="*/ 3619617 h 4340379"/>
              <a:gd name="connsiteX74" fmla="*/ 779926 w 5152836"/>
              <a:gd name="connsiteY74" fmla="*/ 3695793 h 4340379"/>
              <a:gd name="connsiteX75" fmla="*/ 695686 w 5152836"/>
              <a:gd name="connsiteY75" fmla="*/ 3775988 h 4340379"/>
              <a:gd name="connsiteX76" fmla="*/ 600292 w 5152836"/>
              <a:gd name="connsiteY76" fmla="*/ 3902596 h 4340379"/>
              <a:gd name="connsiteX77" fmla="*/ 426222 w 5152836"/>
              <a:gd name="connsiteY77" fmla="*/ 4048866 h 4340379"/>
              <a:gd name="connsiteX78" fmla="*/ 333914 w 5152836"/>
              <a:gd name="connsiteY78" fmla="*/ 4106874 h 4340379"/>
              <a:gd name="connsiteX79" fmla="*/ 230723 w 5152836"/>
              <a:gd name="connsiteY79" fmla="*/ 4252117 h 4340379"/>
              <a:gd name="connsiteX80" fmla="*/ 338823 w 5152836"/>
              <a:gd name="connsiteY80" fmla="*/ 4039924 h 4340379"/>
              <a:gd name="connsiteX81" fmla="*/ 195300 w 5152836"/>
              <a:gd name="connsiteY81" fmla="*/ 4104788 h 4340379"/>
              <a:gd name="connsiteX82" fmla="*/ 181217 w 5152836"/>
              <a:gd name="connsiteY82" fmla="*/ 4299640 h 4340379"/>
              <a:gd name="connsiteX83" fmla="*/ 129241 w 5152836"/>
              <a:gd name="connsiteY83" fmla="*/ 4339364 h 4340379"/>
              <a:gd name="connsiteX84" fmla="*/ 728 w 5152836"/>
              <a:gd name="connsiteY84" fmla="*/ 4158195 h 4340379"/>
              <a:gd name="connsiteX0" fmla="*/ 0 w 5152836"/>
              <a:gd name="connsiteY0" fmla="*/ 4041594 h 4328576"/>
              <a:gd name="connsiteX1" fmla="*/ 14268 w 5152836"/>
              <a:gd name="connsiteY1" fmla="*/ 3902274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0 w 5152836"/>
              <a:gd name="connsiteY0" fmla="*/ 4041594 h 4328576"/>
              <a:gd name="connsiteX1" fmla="*/ 221436 w 5152836"/>
              <a:gd name="connsiteY1" fmla="*/ 3935612 h 4328576"/>
              <a:gd name="connsiteX2" fmla="*/ 240277 w 5152836"/>
              <a:gd name="connsiteY2" fmla="*/ 3797197 h 4328576"/>
              <a:gd name="connsiteX3" fmla="*/ 231161 w 5152836"/>
              <a:gd name="connsiteY3" fmla="*/ 3725822 h 4328576"/>
              <a:gd name="connsiteX4" fmla="*/ 262727 w 5152836"/>
              <a:gd name="connsiteY4" fmla="*/ 3675613 h 4328576"/>
              <a:gd name="connsiteX5" fmla="*/ 213991 w 5152836"/>
              <a:gd name="connsiteY5" fmla="*/ 3610047 h 4328576"/>
              <a:gd name="connsiteX6" fmla="*/ 176700 w 5152836"/>
              <a:gd name="connsiteY6" fmla="*/ 3553194 h 4328576"/>
              <a:gd name="connsiteX7" fmla="*/ 216586 w 5152836"/>
              <a:gd name="connsiteY7" fmla="*/ 3503002 h 4328576"/>
              <a:gd name="connsiteX8" fmla="*/ 230242 w 5152836"/>
              <a:gd name="connsiteY8" fmla="*/ 3357727 h 4328576"/>
              <a:gd name="connsiteX9" fmla="*/ 245823 w 5152836"/>
              <a:gd name="connsiteY9" fmla="*/ 3178947 h 4328576"/>
              <a:gd name="connsiteX10" fmla="*/ 270442 w 5152836"/>
              <a:gd name="connsiteY10" fmla="*/ 3113068 h 4328576"/>
              <a:gd name="connsiteX11" fmla="*/ 224110 w 5152836"/>
              <a:gd name="connsiteY11" fmla="*/ 3061433 h 4328576"/>
              <a:gd name="connsiteX12" fmla="*/ 228851 w 5152836"/>
              <a:gd name="connsiteY12" fmla="*/ 2994367 h 4328576"/>
              <a:gd name="connsiteX13" fmla="*/ 224271 w 5152836"/>
              <a:gd name="connsiteY13" fmla="*/ 2773442 h 4328576"/>
              <a:gd name="connsiteX14" fmla="*/ 254579 w 5152836"/>
              <a:gd name="connsiteY14" fmla="*/ 2634103 h 4328576"/>
              <a:gd name="connsiteX15" fmla="*/ 492617 w 5152836"/>
              <a:gd name="connsiteY15" fmla="*/ 2335841 h 4328576"/>
              <a:gd name="connsiteX16" fmla="*/ 357585 w 5152836"/>
              <a:gd name="connsiteY16" fmla="*/ 2161703 h 4328576"/>
              <a:gd name="connsiteX17" fmla="*/ 304501 w 5152836"/>
              <a:gd name="connsiteY17" fmla="*/ 2051075 h 4328576"/>
              <a:gd name="connsiteX18" fmla="*/ 305977 w 5152836"/>
              <a:gd name="connsiteY18" fmla="*/ 1952588 h 4328576"/>
              <a:gd name="connsiteX19" fmla="*/ 311792 w 5152836"/>
              <a:gd name="connsiteY19" fmla="*/ 1857385 h 4328576"/>
              <a:gd name="connsiteX20" fmla="*/ 395125 w 5152836"/>
              <a:gd name="connsiteY20" fmla="*/ 1702771 h 4328576"/>
              <a:gd name="connsiteX21" fmla="*/ 435947 w 5152836"/>
              <a:gd name="connsiteY21" fmla="*/ 1652910 h 4328576"/>
              <a:gd name="connsiteX22" fmla="*/ 456946 w 5152836"/>
              <a:gd name="connsiteY22" fmla="*/ 1496910 h 4328576"/>
              <a:gd name="connsiteX23" fmla="*/ 670550 w 5152836"/>
              <a:gd name="connsiteY23" fmla="*/ 1344013 h 4328576"/>
              <a:gd name="connsiteX24" fmla="*/ 729631 w 5152836"/>
              <a:gd name="connsiteY24" fmla="*/ 1169906 h 4328576"/>
              <a:gd name="connsiteX25" fmla="*/ 972247 w 5152836"/>
              <a:gd name="connsiteY25" fmla="*/ 913793 h 4328576"/>
              <a:gd name="connsiteX26" fmla="*/ 1129693 w 5152836"/>
              <a:gd name="connsiteY26" fmla="*/ 776200 h 4328576"/>
              <a:gd name="connsiteX27" fmla="*/ 1302444 w 5152836"/>
              <a:gd name="connsiteY27" fmla="*/ 486735 h 4328576"/>
              <a:gd name="connsiteX28" fmla="*/ 1412832 w 5152836"/>
              <a:gd name="connsiteY28" fmla="*/ 276264 h 4328576"/>
              <a:gd name="connsiteX29" fmla="*/ 1427956 w 5152836"/>
              <a:gd name="connsiteY29" fmla="*/ 103423 h 4328576"/>
              <a:gd name="connsiteX30" fmla="*/ 1529515 w 5152836"/>
              <a:gd name="connsiteY30" fmla="*/ 36750 h 4328576"/>
              <a:gd name="connsiteX31" fmla="*/ 1540060 w 5152836"/>
              <a:gd name="connsiteY31" fmla="*/ 691873 h 4328576"/>
              <a:gd name="connsiteX32" fmla="*/ 1727785 w 5152836"/>
              <a:gd name="connsiteY32" fmla="*/ 631317 h 4328576"/>
              <a:gd name="connsiteX33" fmla="*/ 2048733 w 5152836"/>
              <a:gd name="connsiteY33" fmla="*/ 504148 h 4328576"/>
              <a:gd name="connsiteX34" fmla="*/ 2157734 w 5152836"/>
              <a:gd name="connsiteY34" fmla="*/ 467815 h 4328576"/>
              <a:gd name="connsiteX35" fmla="*/ 2835965 w 5152836"/>
              <a:gd name="connsiteY35" fmla="*/ 492037 h 4328576"/>
              <a:gd name="connsiteX36" fmla="*/ 3029745 w 5152836"/>
              <a:gd name="connsiteY36" fmla="*/ 504148 h 4328576"/>
              <a:gd name="connsiteX37" fmla="*/ 3120579 w 5152836"/>
              <a:gd name="connsiteY37" fmla="*/ 528371 h 4328576"/>
              <a:gd name="connsiteX38" fmla="*/ 3405194 w 5152836"/>
              <a:gd name="connsiteY38" fmla="*/ 558649 h 4328576"/>
              <a:gd name="connsiteX39" fmla="*/ 3526306 w 5152836"/>
              <a:gd name="connsiteY39" fmla="*/ 576816 h 4328576"/>
              <a:gd name="connsiteX40" fmla="*/ 3865422 w 5152836"/>
              <a:gd name="connsiteY40" fmla="*/ 685817 h 4328576"/>
              <a:gd name="connsiteX41" fmla="*/ 3950200 w 5152836"/>
              <a:gd name="connsiteY41" fmla="*/ 722151 h 4328576"/>
              <a:gd name="connsiteX42" fmla="*/ 4216648 w 5152836"/>
              <a:gd name="connsiteY42" fmla="*/ 897764 h 4328576"/>
              <a:gd name="connsiteX43" fmla="*/ 4549708 w 5152836"/>
              <a:gd name="connsiteY43" fmla="*/ 1133934 h 4328576"/>
              <a:gd name="connsiteX44" fmla="*/ 4652653 w 5152836"/>
              <a:gd name="connsiteY44" fmla="*/ 1261102 h 4328576"/>
              <a:gd name="connsiteX45" fmla="*/ 4701098 w 5152836"/>
              <a:gd name="connsiteY45" fmla="*/ 1364048 h 4328576"/>
              <a:gd name="connsiteX46" fmla="*/ 4900934 w 5152836"/>
              <a:gd name="connsiteY46" fmla="*/ 1660773 h 4328576"/>
              <a:gd name="connsiteX47" fmla="*/ 4943324 w 5152836"/>
              <a:gd name="connsiteY47" fmla="*/ 1739497 h 4328576"/>
              <a:gd name="connsiteX48" fmla="*/ 5022047 w 5152836"/>
              <a:gd name="connsiteY48" fmla="*/ 2060445 h 4328576"/>
              <a:gd name="connsiteX49" fmla="*/ 5034158 w 5152836"/>
              <a:gd name="connsiteY49" fmla="*/ 2163391 h 4328576"/>
              <a:gd name="connsiteX50" fmla="*/ 5100770 w 5152836"/>
              <a:gd name="connsiteY50" fmla="*/ 2423783 h 4328576"/>
              <a:gd name="connsiteX51" fmla="*/ 5149215 w 5152836"/>
              <a:gd name="connsiteY51" fmla="*/ 2653897 h 4328576"/>
              <a:gd name="connsiteX52" fmla="*/ 5124993 w 5152836"/>
              <a:gd name="connsiteY52" fmla="*/ 3005123 h 4328576"/>
              <a:gd name="connsiteX53" fmla="*/ 5088659 w 5152836"/>
              <a:gd name="connsiteY53" fmla="*/ 3089902 h 4328576"/>
              <a:gd name="connsiteX54" fmla="*/ 4894879 w 5152836"/>
              <a:gd name="connsiteY54" fmla="*/ 3380572 h 4328576"/>
              <a:gd name="connsiteX55" fmla="*/ 4791933 w 5152836"/>
              <a:gd name="connsiteY55" fmla="*/ 3519852 h 4328576"/>
              <a:gd name="connsiteX56" fmla="*/ 4573930 w 5152836"/>
              <a:gd name="connsiteY56" fmla="*/ 3628853 h 4328576"/>
              <a:gd name="connsiteX57" fmla="*/ 4331705 w 5152836"/>
              <a:gd name="connsiteY57" fmla="*/ 3756021 h 4328576"/>
              <a:gd name="connsiteX58" fmla="*/ 4028924 w 5152836"/>
              <a:gd name="connsiteY58" fmla="*/ 3889245 h 4328576"/>
              <a:gd name="connsiteX59" fmla="*/ 3732198 w 5152836"/>
              <a:gd name="connsiteY59" fmla="*/ 3925579 h 4328576"/>
              <a:gd name="connsiteX60" fmla="*/ 3623196 w 5152836"/>
              <a:gd name="connsiteY60" fmla="*/ 3937690 h 4328576"/>
              <a:gd name="connsiteX61" fmla="*/ 2999467 w 5152836"/>
              <a:gd name="connsiteY61" fmla="*/ 3919523 h 4328576"/>
              <a:gd name="connsiteX62" fmla="*/ 2496849 w 5152836"/>
              <a:gd name="connsiteY62" fmla="*/ 3865022 h 4328576"/>
              <a:gd name="connsiteX63" fmla="*/ 2418126 w 5152836"/>
              <a:gd name="connsiteY63" fmla="*/ 3846856 h 4328576"/>
              <a:gd name="connsiteX64" fmla="*/ 2910168 w 5152836"/>
              <a:gd name="connsiteY64" fmla="*/ 3526961 h 4328576"/>
              <a:gd name="connsiteX65" fmla="*/ 2531919 w 5152836"/>
              <a:gd name="connsiteY65" fmla="*/ 3391991 h 4328576"/>
              <a:gd name="connsiteX66" fmla="*/ 1955850 w 5152836"/>
              <a:gd name="connsiteY66" fmla="*/ 3391961 h 4328576"/>
              <a:gd name="connsiteX67" fmla="*/ 1311603 w 5152836"/>
              <a:gd name="connsiteY67" fmla="*/ 3296306 h 4328576"/>
              <a:gd name="connsiteX68" fmla="*/ 1205387 w 5152836"/>
              <a:gd name="connsiteY68" fmla="*/ 3336545 h 4328576"/>
              <a:gd name="connsiteX69" fmla="*/ 1144340 w 5152836"/>
              <a:gd name="connsiteY69" fmla="*/ 3423312 h 4328576"/>
              <a:gd name="connsiteX70" fmla="*/ 1039921 w 5152836"/>
              <a:gd name="connsiteY70" fmla="*/ 3435938 h 4328576"/>
              <a:gd name="connsiteX71" fmla="*/ 956662 w 5152836"/>
              <a:gd name="connsiteY71" fmla="*/ 3420834 h 4328576"/>
              <a:gd name="connsiteX72" fmla="*/ 944971 w 5152836"/>
              <a:gd name="connsiteY72" fmla="*/ 3531331 h 4328576"/>
              <a:gd name="connsiteX73" fmla="*/ 843007 w 5152836"/>
              <a:gd name="connsiteY73" fmla="*/ 3619617 h 4328576"/>
              <a:gd name="connsiteX74" fmla="*/ 779926 w 5152836"/>
              <a:gd name="connsiteY74" fmla="*/ 3695793 h 4328576"/>
              <a:gd name="connsiteX75" fmla="*/ 695686 w 5152836"/>
              <a:gd name="connsiteY75" fmla="*/ 3775988 h 4328576"/>
              <a:gd name="connsiteX76" fmla="*/ 600292 w 5152836"/>
              <a:gd name="connsiteY76" fmla="*/ 3902596 h 4328576"/>
              <a:gd name="connsiteX77" fmla="*/ 426222 w 5152836"/>
              <a:gd name="connsiteY77" fmla="*/ 4048866 h 4328576"/>
              <a:gd name="connsiteX78" fmla="*/ 333914 w 5152836"/>
              <a:gd name="connsiteY78" fmla="*/ 4106874 h 4328576"/>
              <a:gd name="connsiteX79" fmla="*/ 230723 w 5152836"/>
              <a:gd name="connsiteY79" fmla="*/ 4252117 h 4328576"/>
              <a:gd name="connsiteX80" fmla="*/ 338823 w 5152836"/>
              <a:gd name="connsiteY80" fmla="*/ 4039924 h 4328576"/>
              <a:gd name="connsiteX81" fmla="*/ 195300 w 5152836"/>
              <a:gd name="connsiteY81" fmla="*/ 4104788 h 4328576"/>
              <a:gd name="connsiteX82" fmla="*/ 181217 w 5152836"/>
              <a:gd name="connsiteY82" fmla="*/ 4299640 h 4328576"/>
              <a:gd name="connsiteX83" fmla="*/ 88759 w 5152836"/>
              <a:gd name="connsiteY83" fmla="*/ 4229826 h 4328576"/>
              <a:gd name="connsiteX84" fmla="*/ 728 w 5152836"/>
              <a:gd name="connsiteY84" fmla="*/ 4158195 h 4328576"/>
              <a:gd name="connsiteX0" fmla="*/ 168341 w 5152108"/>
              <a:gd name="connsiteY0" fmla="*/ 4036831 h 4328576"/>
              <a:gd name="connsiteX1" fmla="*/ 220708 w 5152108"/>
              <a:gd name="connsiteY1" fmla="*/ 3935612 h 4328576"/>
              <a:gd name="connsiteX2" fmla="*/ 239549 w 5152108"/>
              <a:gd name="connsiteY2" fmla="*/ 3797197 h 4328576"/>
              <a:gd name="connsiteX3" fmla="*/ 230433 w 5152108"/>
              <a:gd name="connsiteY3" fmla="*/ 3725822 h 4328576"/>
              <a:gd name="connsiteX4" fmla="*/ 261999 w 5152108"/>
              <a:gd name="connsiteY4" fmla="*/ 3675613 h 4328576"/>
              <a:gd name="connsiteX5" fmla="*/ 213263 w 5152108"/>
              <a:gd name="connsiteY5" fmla="*/ 3610047 h 4328576"/>
              <a:gd name="connsiteX6" fmla="*/ 175972 w 5152108"/>
              <a:gd name="connsiteY6" fmla="*/ 3553194 h 4328576"/>
              <a:gd name="connsiteX7" fmla="*/ 215858 w 5152108"/>
              <a:gd name="connsiteY7" fmla="*/ 3503002 h 4328576"/>
              <a:gd name="connsiteX8" fmla="*/ 229514 w 5152108"/>
              <a:gd name="connsiteY8" fmla="*/ 3357727 h 4328576"/>
              <a:gd name="connsiteX9" fmla="*/ 245095 w 5152108"/>
              <a:gd name="connsiteY9" fmla="*/ 3178947 h 4328576"/>
              <a:gd name="connsiteX10" fmla="*/ 269714 w 5152108"/>
              <a:gd name="connsiteY10" fmla="*/ 3113068 h 4328576"/>
              <a:gd name="connsiteX11" fmla="*/ 223382 w 5152108"/>
              <a:gd name="connsiteY11" fmla="*/ 3061433 h 4328576"/>
              <a:gd name="connsiteX12" fmla="*/ 228123 w 5152108"/>
              <a:gd name="connsiteY12" fmla="*/ 2994367 h 4328576"/>
              <a:gd name="connsiteX13" fmla="*/ 223543 w 5152108"/>
              <a:gd name="connsiteY13" fmla="*/ 2773442 h 4328576"/>
              <a:gd name="connsiteX14" fmla="*/ 253851 w 5152108"/>
              <a:gd name="connsiteY14" fmla="*/ 2634103 h 4328576"/>
              <a:gd name="connsiteX15" fmla="*/ 491889 w 5152108"/>
              <a:gd name="connsiteY15" fmla="*/ 2335841 h 4328576"/>
              <a:gd name="connsiteX16" fmla="*/ 356857 w 5152108"/>
              <a:gd name="connsiteY16" fmla="*/ 2161703 h 4328576"/>
              <a:gd name="connsiteX17" fmla="*/ 303773 w 5152108"/>
              <a:gd name="connsiteY17" fmla="*/ 2051075 h 4328576"/>
              <a:gd name="connsiteX18" fmla="*/ 305249 w 5152108"/>
              <a:gd name="connsiteY18" fmla="*/ 1952588 h 4328576"/>
              <a:gd name="connsiteX19" fmla="*/ 311064 w 5152108"/>
              <a:gd name="connsiteY19" fmla="*/ 1857385 h 4328576"/>
              <a:gd name="connsiteX20" fmla="*/ 394397 w 5152108"/>
              <a:gd name="connsiteY20" fmla="*/ 1702771 h 4328576"/>
              <a:gd name="connsiteX21" fmla="*/ 435219 w 5152108"/>
              <a:gd name="connsiteY21" fmla="*/ 1652910 h 4328576"/>
              <a:gd name="connsiteX22" fmla="*/ 456218 w 5152108"/>
              <a:gd name="connsiteY22" fmla="*/ 1496910 h 4328576"/>
              <a:gd name="connsiteX23" fmla="*/ 669822 w 5152108"/>
              <a:gd name="connsiteY23" fmla="*/ 1344013 h 4328576"/>
              <a:gd name="connsiteX24" fmla="*/ 728903 w 5152108"/>
              <a:gd name="connsiteY24" fmla="*/ 1169906 h 4328576"/>
              <a:gd name="connsiteX25" fmla="*/ 971519 w 5152108"/>
              <a:gd name="connsiteY25" fmla="*/ 913793 h 4328576"/>
              <a:gd name="connsiteX26" fmla="*/ 1128965 w 5152108"/>
              <a:gd name="connsiteY26" fmla="*/ 776200 h 4328576"/>
              <a:gd name="connsiteX27" fmla="*/ 1301716 w 5152108"/>
              <a:gd name="connsiteY27" fmla="*/ 486735 h 4328576"/>
              <a:gd name="connsiteX28" fmla="*/ 1412104 w 5152108"/>
              <a:gd name="connsiteY28" fmla="*/ 276264 h 4328576"/>
              <a:gd name="connsiteX29" fmla="*/ 1427228 w 5152108"/>
              <a:gd name="connsiteY29" fmla="*/ 103423 h 4328576"/>
              <a:gd name="connsiteX30" fmla="*/ 1528787 w 5152108"/>
              <a:gd name="connsiteY30" fmla="*/ 36750 h 4328576"/>
              <a:gd name="connsiteX31" fmla="*/ 1539332 w 5152108"/>
              <a:gd name="connsiteY31" fmla="*/ 691873 h 4328576"/>
              <a:gd name="connsiteX32" fmla="*/ 1727057 w 5152108"/>
              <a:gd name="connsiteY32" fmla="*/ 631317 h 4328576"/>
              <a:gd name="connsiteX33" fmla="*/ 2048005 w 5152108"/>
              <a:gd name="connsiteY33" fmla="*/ 504148 h 4328576"/>
              <a:gd name="connsiteX34" fmla="*/ 2157006 w 5152108"/>
              <a:gd name="connsiteY34" fmla="*/ 467815 h 4328576"/>
              <a:gd name="connsiteX35" fmla="*/ 2835237 w 5152108"/>
              <a:gd name="connsiteY35" fmla="*/ 492037 h 4328576"/>
              <a:gd name="connsiteX36" fmla="*/ 3029017 w 5152108"/>
              <a:gd name="connsiteY36" fmla="*/ 504148 h 4328576"/>
              <a:gd name="connsiteX37" fmla="*/ 3119851 w 5152108"/>
              <a:gd name="connsiteY37" fmla="*/ 528371 h 4328576"/>
              <a:gd name="connsiteX38" fmla="*/ 3404466 w 5152108"/>
              <a:gd name="connsiteY38" fmla="*/ 558649 h 4328576"/>
              <a:gd name="connsiteX39" fmla="*/ 3525578 w 5152108"/>
              <a:gd name="connsiteY39" fmla="*/ 576816 h 4328576"/>
              <a:gd name="connsiteX40" fmla="*/ 3864694 w 5152108"/>
              <a:gd name="connsiteY40" fmla="*/ 685817 h 4328576"/>
              <a:gd name="connsiteX41" fmla="*/ 3949472 w 5152108"/>
              <a:gd name="connsiteY41" fmla="*/ 722151 h 4328576"/>
              <a:gd name="connsiteX42" fmla="*/ 4215920 w 5152108"/>
              <a:gd name="connsiteY42" fmla="*/ 897764 h 4328576"/>
              <a:gd name="connsiteX43" fmla="*/ 4548980 w 5152108"/>
              <a:gd name="connsiteY43" fmla="*/ 1133934 h 4328576"/>
              <a:gd name="connsiteX44" fmla="*/ 4651925 w 5152108"/>
              <a:gd name="connsiteY44" fmla="*/ 1261102 h 4328576"/>
              <a:gd name="connsiteX45" fmla="*/ 4700370 w 5152108"/>
              <a:gd name="connsiteY45" fmla="*/ 1364048 h 4328576"/>
              <a:gd name="connsiteX46" fmla="*/ 4900206 w 5152108"/>
              <a:gd name="connsiteY46" fmla="*/ 1660773 h 4328576"/>
              <a:gd name="connsiteX47" fmla="*/ 4942596 w 5152108"/>
              <a:gd name="connsiteY47" fmla="*/ 1739497 h 4328576"/>
              <a:gd name="connsiteX48" fmla="*/ 5021319 w 5152108"/>
              <a:gd name="connsiteY48" fmla="*/ 2060445 h 4328576"/>
              <a:gd name="connsiteX49" fmla="*/ 5033430 w 5152108"/>
              <a:gd name="connsiteY49" fmla="*/ 2163391 h 4328576"/>
              <a:gd name="connsiteX50" fmla="*/ 5100042 w 5152108"/>
              <a:gd name="connsiteY50" fmla="*/ 2423783 h 4328576"/>
              <a:gd name="connsiteX51" fmla="*/ 5148487 w 5152108"/>
              <a:gd name="connsiteY51" fmla="*/ 2653897 h 4328576"/>
              <a:gd name="connsiteX52" fmla="*/ 5124265 w 5152108"/>
              <a:gd name="connsiteY52" fmla="*/ 3005123 h 4328576"/>
              <a:gd name="connsiteX53" fmla="*/ 5087931 w 5152108"/>
              <a:gd name="connsiteY53" fmla="*/ 3089902 h 4328576"/>
              <a:gd name="connsiteX54" fmla="*/ 4894151 w 5152108"/>
              <a:gd name="connsiteY54" fmla="*/ 3380572 h 4328576"/>
              <a:gd name="connsiteX55" fmla="*/ 4791205 w 5152108"/>
              <a:gd name="connsiteY55" fmla="*/ 3519852 h 4328576"/>
              <a:gd name="connsiteX56" fmla="*/ 4573202 w 5152108"/>
              <a:gd name="connsiteY56" fmla="*/ 3628853 h 4328576"/>
              <a:gd name="connsiteX57" fmla="*/ 4330977 w 5152108"/>
              <a:gd name="connsiteY57" fmla="*/ 3756021 h 4328576"/>
              <a:gd name="connsiteX58" fmla="*/ 4028196 w 5152108"/>
              <a:gd name="connsiteY58" fmla="*/ 3889245 h 4328576"/>
              <a:gd name="connsiteX59" fmla="*/ 3731470 w 5152108"/>
              <a:gd name="connsiteY59" fmla="*/ 3925579 h 4328576"/>
              <a:gd name="connsiteX60" fmla="*/ 3622468 w 5152108"/>
              <a:gd name="connsiteY60" fmla="*/ 3937690 h 4328576"/>
              <a:gd name="connsiteX61" fmla="*/ 2998739 w 5152108"/>
              <a:gd name="connsiteY61" fmla="*/ 3919523 h 4328576"/>
              <a:gd name="connsiteX62" fmla="*/ 2496121 w 5152108"/>
              <a:gd name="connsiteY62" fmla="*/ 3865022 h 4328576"/>
              <a:gd name="connsiteX63" fmla="*/ 2417398 w 5152108"/>
              <a:gd name="connsiteY63" fmla="*/ 3846856 h 4328576"/>
              <a:gd name="connsiteX64" fmla="*/ 2909440 w 5152108"/>
              <a:gd name="connsiteY64" fmla="*/ 3526961 h 4328576"/>
              <a:gd name="connsiteX65" fmla="*/ 2531191 w 5152108"/>
              <a:gd name="connsiteY65" fmla="*/ 3391991 h 4328576"/>
              <a:gd name="connsiteX66" fmla="*/ 1955122 w 5152108"/>
              <a:gd name="connsiteY66" fmla="*/ 3391961 h 4328576"/>
              <a:gd name="connsiteX67" fmla="*/ 1310875 w 5152108"/>
              <a:gd name="connsiteY67" fmla="*/ 3296306 h 4328576"/>
              <a:gd name="connsiteX68" fmla="*/ 1204659 w 5152108"/>
              <a:gd name="connsiteY68" fmla="*/ 3336545 h 4328576"/>
              <a:gd name="connsiteX69" fmla="*/ 1143612 w 5152108"/>
              <a:gd name="connsiteY69" fmla="*/ 3423312 h 4328576"/>
              <a:gd name="connsiteX70" fmla="*/ 1039193 w 5152108"/>
              <a:gd name="connsiteY70" fmla="*/ 3435938 h 4328576"/>
              <a:gd name="connsiteX71" fmla="*/ 955934 w 5152108"/>
              <a:gd name="connsiteY71" fmla="*/ 3420834 h 4328576"/>
              <a:gd name="connsiteX72" fmla="*/ 944243 w 5152108"/>
              <a:gd name="connsiteY72" fmla="*/ 3531331 h 4328576"/>
              <a:gd name="connsiteX73" fmla="*/ 842279 w 5152108"/>
              <a:gd name="connsiteY73" fmla="*/ 3619617 h 4328576"/>
              <a:gd name="connsiteX74" fmla="*/ 779198 w 5152108"/>
              <a:gd name="connsiteY74" fmla="*/ 3695793 h 4328576"/>
              <a:gd name="connsiteX75" fmla="*/ 694958 w 5152108"/>
              <a:gd name="connsiteY75" fmla="*/ 3775988 h 4328576"/>
              <a:gd name="connsiteX76" fmla="*/ 599564 w 5152108"/>
              <a:gd name="connsiteY76" fmla="*/ 3902596 h 4328576"/>
              <a:gd name="connsiteX77" fmla="*/ 425494 w 5152108"/>
              <a:gd name="connsiteY77" fmla="*/ 4048866 h 4328576"/>
              <a:gd name="connsiteX78" fmla="*/ 333186 w 5152108"/>
              <a:gd name="connsiteY78" fmla="*/ 4106874 h 4328576"/>
              <a:gd name="connsiteX79" fmla="*/ 229995 w 5152108"/>
              <a:gd name="connsiteY79" fmla="*/ 4252117 h 4328576"/>
              <a:gd name="connsiteX80" fmla="*/ 338095 w 5152108"/>
              <a:gd name="connsiteY80" fmla="*/ 4039924 h 4328576"/>
              <a:gd name="connsiteX81" fmla="*/ 194572 w 5152108"/>
              <a:gd name="connsiteY81" fmla="*/ 4104788 h 4328576"/>
              <a:gd name="connsiteX82" fmla="*/ 180489 w 5152108"/>
              <a:gd name="connsiteY82" fmla="*/ 4299640 h 4328576"/>
              <a:gd name="connsiteX83" fmla="*/ 88031 w 5152108"/>
              <a:gd name="connsiteY83" fmla="*/ 4229826 h 4328576"/>
              <a:gd name="connsiteX84" fmla="*/ 0 w 5152108"/>
              <a:gd name="connsiteY84" fmla="*/ 4158195 h 4328576"/>
              <a:gd name="connsiteX0" fmla="*/ 80310 w 5064077"/>
              <a:gd name="connsiteY0" fmla="*/ 4036831 h 4328576"/>
              <a:gd name="connsiteX1" fmla="*/ 132677 w 5064077"/>
              <a:gd name="connsiteY1" fmla="*/ 3935612 h 4328576"/>
              <a:gd name="connsiteX2" fmla="*/ 151518 w 5064077"/>
              <a:gd name="connsiteY2" fmla="*/ 3797197 h 4328576"/>
              <a:gd name="connsiteX3" fmla="*/ 142402 w 5064077"/>
              <a:gd name="connsiteY3" fmla="*/ 3725822 h 4328576"/>
              <a:gd name="connsiteX4" fmla="*/ 173968 w 5064077"/>
              <a:gd name="connsiteY4" fmla="*/ 3675613 h 4328576"/>
              <a:gd name="connsiteX5" fmla="*/ 125232 w 5064077"/>
              <a:gd name="connsiteY5" fmla="*/ 3610047 h 4328576"/>
              <a:gd name="connsiteX6" fmla="*/ 87941 w 5064077"/>
              <a:gd name="connsiteY6" fmla="*/ 3553194 h 4328576"/>
              <a:gd name="connsiteX7" fmla="*/ 127827 w 5064077"/>
              <a:gd name="connsiteY7" fmla="*/ 3503002 h 4328576"/>
              <a:gd name="connsiteX8" fmla="*/ 141483 w 5064077"/>
              <a:gd name="connsiteY8" fmla="*/ 3357727 h 4328576"/>
              <a:gd name="connsiteX9" fmla="*/ 157064 w 5064077"/>
              <a:gd name="connsiteY9" fmla="*/ 3178947 h 4328576"/>
              <a:gd name="connsiteX10" fmla="*/ 181683 w 5064077"/>
              <a:gd name="connsiteY10" fmla="*/ 3113068 h 4328576"/>
              <a:gd name="connsiteX11" fmla="*/ 135351 w 5064077"/>
              <a:gd name="connsiteY11" fmla="*/ 3061433 h 4328576"/>
              <a:gd name="connsiteX12" fmla="*/ 140092 w 5064077"/>
              <a:gd name="connsiteY12" fmla="*/ 2994367 h 4328576"/>
              <a:gd name="connsiteX13" fmla="*/ 135512 w 5064077"/>
              <a:gd name="connsiteY13" fmla="*/ 2773442 h 4328576"/>
              <a:gd name="connsiteX14" fmla="*/ 165820 w 5064077"/>
              <a:gd name="connsiteY14" fmla="*/ 2634103 h 4328576"/>
              <a:gd name="connsiteX15" fmla="*/ 403858 w 5064077"/>
              <a:gd name="connsiteY15" fmla="*/ 2335841 h 4328576"/>
              <a:gd name="connsiteX16" fmla="*/ 268826 w 5064077"/>
              <a:gd name="connsiteY16" fmla="*/ 2161703 h 4328576"/>
              <a:gd name="connsiteX17" fmla="*/ 215742 w 5064077"/>
              <a:gd name="connsiteY17" fmla="*/ 2051075 h 4328576"/>
              <a:gd name="connsiteX18" fmla="*/ 217218 w 5064077"/>
              <a:gd name="connsiteY18" fmla="*/ 1952588 h 4328576"/>
              <a:gd name="connsiteX19" fmla="*/ 223033 w 5064077"/>
              <a:gd name="connsiteY19" fmla="*/ 1857385 h 4328576"/>
              <a:gd name="connsiteX20" fmla="*/ 306366 w 5064077"/>
              <a:gd name="connsiteY20" fmla="*/ 1702771 h 4328576"/>
              <a:gd name="connsiteX21" fmla="*/ 347188 w 5064077"/>
              <a:gd name="connsiteY21" fmla="*/ 1652910 h 4328576"/>
              <a:gd name="connsiteX22" fmla="*/ 368187 w 5064077"/>
              <a:gd name="connsiteY22" fmla="*/ 1496910 h 4328576"/>
              <a:gd name="connsiteX23" fmla="*/ 581791 w 5064077"/>
              <a:gd name="connsiteY23" fmla="*/ 1344013 h 4328576"/>
              <a:gd name="connsiteX24" fmla="*/ 640872 w 5064077"/>
              <a:gd name="connsiteY24" fmla="*/ 1169906 h 4328576"/>
              <a:gd name="connsiteX25" fmla="*/ 883488 w 5064077"/>
              <a:gd name="connsiteY25" fmla="*/ 913793 h 4328576"/>
              <a:gd name="connsiteX26" fmla="*/ 1040934 w 5064077"/>
              <a:gd name="connsiteY26" fmla="*/ 776200 h 4328576"/>
              <a:gd name="connsiteX27" fmla="*/ 1213685 w 5064077"/>
              <a:gd name="connsiteY27" fmla="*/ 486735 h 4328576"/>
              <a:gd name="connsiteX28" fmla="*/ 1324073 w 5064077"/>
              <a:gd name="connsiteY28" fmla="*/ 276264 h 4328576"/>
              <a:gd name="connsiteX29" fmla="*/ 1339197 w 5064077"/>
              <a:gd name="connsiteY29" fmla="*/ 103423 h 4328576"/>
              <a:gd name="connsiteX30" fmla="*/ 1440756 w 5064077"/>
              <a:gd name="connsiteY30" fmla="*/ 36750 h 4328576"/>
              <a:gd name="connsiteX31" fmla="*/ 1451301 w 5064077"/>
              <a:gd name="connsiteY31" fmla="*/ 691873 h 4328576"/>
              <a:gd name="connsiteX32" fmla="*/ 1639026 w 5064077"/>
              <a:gd name="connsiteY32" fmla="*/ 631317 h 4328576"/>
              <a:gd name="connsiteX33" fmla="*/ 1959974 w 5064077"/>
              <a:gd name="connsiteY33" fmla="*/ 504148 h 4328576"/>
              <a:gd name="connsiteX34" fmla="*/ 2068975 w 5064077"/>
              <a:gd name="connsiteY34" fmla="*/ 467815 h 4328576"/>
              <a:gd name="connsiteX35" fmla="*/ 2747206 w 5064077"/>
              <a:gd name="connsiteY35" fmla="*/ 492037 h 4328576"/>
              <a:gd name="connsiteX36" fmla="*/ 2940986 w 5064077"/>
              <a:gd name="connsiteY36" fmla="*/ 504148 h 4328576"/>
              <a:gd name="connsiteX37" fmla="*/ 3031820 w 5064077"/>
              <a:gd name="connsiteY37" fmla="*/ 528371 h 4328576"/>
              <a:gd name="connsiteX38" fmla="*/ 3316435 w 5064077"/>
              <a:gd name="connsiteY38" fmla="*/ 558649 h 4328576"/>
              <a:gd name="connsiteX39" fmla="*/ 3437547 w 5064077"/>
              <a:gd name="connsiteY39" fmla="*/ 576816 h 4328576"/>
              <a:gd name="connsiteX40" fmla="*/ 3776663 w 5064077"/>
              <a:gd name="connsiteY40" fmla="*/ 685817 h 4328576"/>
              <a:gd name="connsiteX41" fmla="*/ 3861441 w 5064077"/>
              <a:gd name="connsiteY41" fmla="*/ 722151 h 4328576"/>
              <a:gd name="connsiteX42" fmla="*/ 4127889 w 5064077"/>
              <a:gd name="connsiteY42" fmla="*/ 897764 h 4328576"/>
              <a:gd name="connsiteX43" fmla="*/ 4460949 w 5064077"/>
              <a:gd name="connsiteY43" fmla="*/ 1133934 h 4328576"/>
              <a:gd name="connsiteX44" fmla="*/ 4563894 w 5064077"/>
              <a:gd name="connsiteY44" fmla="*/ 1261102 h 4328576"/>
              <a:gd name="connsiteX45" fmla="*/ 4612339 w 5064077"/>
              <a:gd name="connsiteY45" fmla="*/ 1364048 h 4328576"/>
              <a:gd name="connsiteX46" fmla="*/ 4812175 w 5064077"/>
              <a:gd name="connsiteY46" fmla="*/ 1660773 h 4328576"/>
              <a:gd name="connsiteX47" fmla="*/ 4854565 w 5064077"/>
              <a:gd name="connsiteY47" fmla="*/ 1739497 h 4328576"/>
              <a:gd name="connsiteX48" fmla="*/ 4933288 w 5064077"/>
              <a:gd name="connsiteY48" fmla="*/ 2060445 h 4328576"/>
              <a:gd name="connsiteX49" fmla="*/ 4945399 w 5064077"/>
              <a:gd name="connsiteY49" fmla="*/ 2163391 h 4328576"/>
              <a:gd name="connsiteX50" fmla="*/ 5012011 w 5064077"/>
              <a:gd name="connsiteY50" fmla="*/ 2423783 h 4328576"/>
              <a:gd name="connsiteX51" fmla="*/ 5060456 w 5064077"/>
              <a:gd name="connsiteY51" fmla="*/ 2653897 h 4328576"/>
              <a:gd name="connsiteX52" fmla="*/ 5036234 w 5064077"/>
              <a:gd name="connsiteY52" fmla="*/ 3005123 h 4328576"/>
              <a:gd name="connsiteX53" fmla="*/ 4999900 w 5064077"/>
              <a:gd name="connsiteY53" fmla="*/ 3089902 h 4328576"/>
              <a:gd name="connsiteX54" fmla="*/ 4806120 w 5064077"/>
              <a:gd name="connsiteY54" fmla="*/ 3380572 h 4328576"/>
              <a:gd name="connsiteX55" fmla="*/ 4703174 w 5064077"/>
              <a:gd name="connsiteY55" fmla="*/ 3519852 h 4328576"/>
              <a:gd name="connsiteX56" fmla="*/ 4485171 w 5064077"/>
              <a:gd name="connsiteY56" fmla="*/ 3628853 h 4328576"/>
              <a:gd name="connsiteX57" fmla="*/ 4242946 w 5064077"/>
              <a:gd name="connsiteY57" fmla="*/ 3756021 h 4328576"/>
              <a:gd name="connsiteX58" fmla="*/ 3940165 w 5064077"/>
              <a:gd name="connsiteY58" fmla="*/ 3889245 h 4328576"/>
              <a:gd name="connsiteX59" fmla="*/ 3643439 w 5064077"/>
              <a:gd name="connsiteY59" fmla="*/ 3925579 h 4328576"/>
              <a:gd name="connsiteX60" fmla="*/ 3534437 w 5064077"/>
              <a:gd name="connsiteY60" fmla="*/ 3937690 h 4328576"/>
              <a:gd name="connsiteX61" fmla="*/ 2910708 w 5064077"/>
              <a:gd name="connsiteY61" fmla="*/ 3919523 h 4328576"/>
              <a:gd name="connsiteX62" fmla="*/ 2408090 w 5064077"/>
              <a:gd name="connsiteY62" fmla="*/ 3865022 h 4328576"/>
              <a:gd name="connsiteX63" fmla="*/ 2329367 w 5064077"/>
              <a:gd name="connsiteY63" fmla="*/ 3846856 h 4328576"/>
              <a:gd name="connsiteX64" fmla="*/ 2821409 w 5064077"/>
              <a:gd name="connsiteY64" fmla="*/ 3526961 h 4328576"/>
              <a:gd name="connsiteX65" fmla="*/ 2443160 w 5064077"/>
              <a:gd name="connsiteY65" fmla="*/ 3391991 h 4328576"/>
              <a:gd name="connsiteX66" fmla="*/ 1867091 w 5064077"/>
              <a:gd name="connsiteY66" fmla="*/ 3391961 h 4328576"/>
              <a:gd name="connsiteX67" fmla="*/ 1222844 w 5064077"/>
              <a:gd name="connsiteY67" fmla="*/ 3296306 h 4328576"/>
              <a:gd name="connsiteX68" fmla="*/ 1116628 w 5064077"/>
              <a:gd name="connsiteY68" fmla="*/ 3336545 h 4328576"/>
              <a:gd name="connsiteX69" fmla="*/ 1055581 w 5064077"/>
              <a:gd name="connsiteY69" fmla="*/ 3423312 h 4328576"/>
              <a:gd name="connsiteX70" fmla="*/ 951162 w 5064077"/>
              <a:gd name="connsiteY70" fmla="*/ 3435938 h 4328576"/>
              <a:gd name="connsiteX71" fmla="*/ 867903 w 5064077"/>
              <a:gd name="connsiteY71" fmla="*/ 3420834 h 4328576"/>
              <a:gd name="connsiteX72" fmla="*/ 856212 w 5064077"/>
              <a:gd name="connsiteY72" fmla="*/ 3531331 h 4328576"/>
              <a:gd name="connsiteX73" fmla="*/ 754248 w 5064077"/>
              <a:gd name="connsiteY73" fmla="*/ 3619617 h 4328576"/>
              <a:gd name="connsiteX74" fmla="*/ 691167 w 5064077"/>
              <a:gd name="connsiteY74" fmla="*/ 3695793 h 4328576"/>
              <a:gd name="connsiteX75" fmla="*/ 606927 w 5064077"/>
              <a:gd name="connsiteY75" fmla="*/ 3775988 h 4328576"/>
              <a:gd name="connsiteX76" fmla="*/ 511533 w 5064077"/>
              <a:gd name="connsiteY76" fmla="*/ 3902596 h 4328576"/>
              <a:gd name="connsiteX77" fmla="*/ 337463 w 5064077"/>
              <a:gd name="connsiteY77" fmla="*/ 4048866 h 4328576"/>
              <a:gd name="connsiteX78" fmla="*/ 245155 w 5064077"/>
              <a:gd name="connsiteY78" fmla="*/ 4106874 h 4328576"/>
              <a:gd name="connsiteX79" fmla="*/ 141964 w 5064077"/>
              <a:gd name="connsiteY79" fmla="*/ 4252117 h 4328576"/>
              <a:gd name="connsiteX80" fmla="*/ 250064 w 5064077"/>
              <a:gd name="connsiteY80" fmla="*/ 4039924 h 4328576"/>
              <a:gd name="connsiteX81" fmla="*/ 106541 w 5064077"/>
              <a:gd name="connsiteY81" fmla="*/ 4104788 h 4328576"/>
              <a:gd name="connsiteX82" fmla="*/ 92458 w 5064077"/>
              <a:gd name="connsiteY82" fmla="*/ 4299640 h 4328576"/>
              <a:gd name="connsiteX83" fmla="*/ 0 w 5064077"/>
              <a:gd name="connsiteY83" fmla="*/ 4229826 h 4328576"/>
              <a:gd name="connsiteX84" fmla="*/ 9600 w 5064077"/>
              <a:gd name="connsiteY84" fmla="*/ 4065326 h 4328576"/>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247683 w 5061696"/>
              <a:gd name="connsiteY80" fmla="*/ 4039924 h 4322273"/>
              <a:gd name="connsiteX81" fmla="*/ 104160 w 5061696"/>
              <a:gd name="connsiteY81" fmla="*/ 4104788 h 4322273"/>
              <a:gd name="connsiteX82" fmla="*/ 90077 w 5061696"/>
              <a:gd name="connsiteY82" fmla="*/ 4299640 h 4322273"/>
              <a:gd name="connsiteX83" fmla="*/ 0 w 5061696"/>
              <a:gd name="connsiteY83" fmla="*/ 4122669 h 4322273"/>
              <a:gd name="connsiteX84" fmla="*/ 7219 w 5061696"/>
              <a:gd name="connsiteY84" fmla="*/ 4065326 h 4322273"/>
              <a:gd name="connsiteX0" fmla="*/ 77929 w 5061696"/>
              <a:gd name="connsiteY0" fmla="*/ 4036831 h 4322273"/>
              <a:gd name="connsiteX1" fmla="*/ 130296 w 5061696"/>
              <a:gd name="connsiteY1" fmla="*/ 3935612 h 4322273"/>
              <a:gd name="connsiteX2" fmla="*/ 149137 w 5061696"/>
              <a:gd name="connsiteY2" fmla="*/ 3797197 h 4322273"/>
              <a:gd name="connsiteX3" fmla="*/ 140021 w 5061696"/>
              <a:gd name="connsiteY3" fmla="*/ 3725822 h 4322273"/>
              <a:gd name="connsiteX4" fmla="*/ 171587 w 5061696"/>
              <a:gd name="connsiteY4" fmla="*/ 3675613 h 4322273"/>
              <a:gd name="connsiteX5" fmla="*/ 122851 w 5061696"/>
              <a:gd name="connsiteY5" fmla="*/ 3610047 h 4322273"/>
              <a:gd name="connsiteX6" fmla="*/ 85560 w 5061696"/>
              <a:gd name="connsiteY6" fmla="*/ 3553194 h 4322273"/>
              <a:gd name="connsiteX7" fmla="*/ 125446 w 5061696"/>
              <a:gd name="connsiteY7" fmla="*/ 3503002 h 4322273"/>
              <a:gd name="connsiteX8" fmla="*/ 139102 w 5061696"/>
              <a:gd name="connsiteY8" fmla="*/ 3357727 h 4322273"/>
              <a:gd name="connsiteX9" fmla="*/ 154683 w 5061696"/>
              <a:gd name="connsiteY9" fmla="*/ 3178947 h 4322273"/>
              <a:gd name="connsiteX10" fmla="*/ 179302 w 5061696"/>
              <a:gd name="connsiteY10" fmla="*/ 3113068 h 4322273"/>
              <a:gd name="connsiteX11" fmla="*/ 132970 w 5061696"/>
              <a:gd name="connsiteY11" fmla="*/ 3061433 h 4322273"/>
              <a:gd name="connsiteX12" fmla="*/ 137711 w 5061696"/>
              <a:gd name="connsiteY12" fmla="*/ 2994367 h 4322273"/>
              <a:gd name="connsiteX13" fmla="*/ 133131 w 5061696"/>
              <a:gd name="connsiteY13" fmla="*/ 2773442 h 4322273"/>
              <a:gd name="connsiteX14" fmla="*/ 163439 w 5061696"/>
              <a:gd name="connsiteY14" fmla="*/ 2634103 h 4322273"/>
              <a:gd name="connsiteX15" fmla="*/ 401477 w 5061696"/>
              <a:gd name="connsiteY15" fmla="*/ 2335841 h 4322273"/>
              <a:gd name="connsiteX16" fmla="*/ 266445 w 5061696"/>
              <a:gd name="connsiteY16" fmla="*/ 2161703 h 4322273"/>
              <a:gd name="connsiteX17" fmla="*/ 213361 w 5061696"/>
              <a:gd name="connsiteY17" fmla="*/ 2051075 h 4322273"/>
              <a:gd name="connsiteX18" fmla="*/ 214837 w 5061696"/>
              <a:gd name="connsiteY18" fmla="*/ 1952588 h 4322273"/>
              <a:gd name="connsiteX19" fmla="*/ 220652 w 5061696"/>
              <a:gd name="connsiteY19" fmla="*/ 1857385 h 4322273"/>
              <a:gd name="connsiteX20" fmla="*/ 303985 w 5061696"/>
              <a:gd name="connsiteY20" fmla="*/ 1702771 h 4322273"/>
              <a:gd name="connsiteX21" fmla="*/ 344807 w 5061696"/>
              <a:gd name="connsiteY21" fmla="*/ 1652910 h 4322273"/>
              <a:gd name="connsiteX22" fmla="*/ 365806 w 5061696"/>
              <a:gd name="connsiteY22" fmla="*/ 1496910 h 4322273"/>
              <a:gd name="connsiteX23" fmla="*/ 579410 w 5061696"/>
              <a:gd name="connsiteY23" fmla="*/ 1344013 h 4322273"/>
              <a:gd name="connsiteX24" fmla="*/ 638491 w 5061696"/>
              <a:gd name="connsiteY24" fmla="*/ 1169906 h 4322273"/>
              <a:gd name="connsiteX25" fmla="*/ 881107 w 5061696"/>
              <a:gd name="connsiteY25" fmla="*/ 913793 h 4322273"/>
              <a:gd name="connsiteX26" fmla="*/ 1038553 w 5061696"/>
              <a:gd name="connsiteY26" fmla="*/ 776200 h 4322273"/>
              <a:gd name="connsiteX27" fmla="*/ 1211304 w 5061696"/>
              <a:gd name="connsiteY27" fmla="*/ 486735 h 4322273"/>
              <a:gd name="connsiteX28" fmla="*/ 1321692 w 5061696"/>
              <a:gd name="connsiteY28" fmla="*/ 276264 h 4322273"/>
              <a:gd name="connsiteX29" fmla="*/ 1336816 w 5061696"/>
              <a:gd name="connsiteY29" fmla="*/ 103423 h 4322273"/>
              <a:gd name="connsiteX30" fmla="*/ 1438375 w 5061696"/>
              <a:gd name="connsiteY30" fmla="*/ 36750 h 4322273"/>
              <a:gd name="connsiteX31" fmla="*/ 1448920 w 5061696"/>
              <a:gd name="connsiteY31" fmla="*/ 691873 h 4322273"/>
              <a:gd name="connsiteX32" fmla="*/ 1636645 w 5061696"/>
              <a:gd name="connsiteY32" fmla="*/ 631317 h 4322273"/>
              <a:gd name="connsiteX33" fmla="*/ 1957593 w 5061696"/>
              <a:gd name="connsiteY33" fmla="*/ 504148 h 4322273"/>
              <a:gd name="connsiteX34" fmla="*/ 2066594 w 5061696"/>
              <a:gd name="connsiteY34" fmla="*/ 467815 h 4322273"/>
              <a:gd name="connsiteX35" fmla="*/ 2744825 w 5061696"/>
              <a:gd name="connsiteY35" fmla="*/ 492037 h 4322273"/>
              <a:gd name="connsiteX36" fmla="*/ 2938605 w 5061696"/>
              <a:gd name="connsiteY36" fmla="*/ 504148 h 4322273"/>
              <a:gd name="connsiteX37" fmla="*/ 3029439 w 5061696"/>
              <a:gd name="connsiteY37" fmla="*/ 528371 h 4322273"/>
              <a:gd name="connsiteX38" fmla="*/ 3314054 w 5061696"/>
              <a:gd name="connsiteY38" fmla="*/ 558649 h 4322273"/>
              <a:gd name="connsiteX39" fmla="*/ 3435166 w 5061696"/>
              <a:gd name="connsiteY39" fmla="*/ 576816 h 4322273"/>
              <a:gd name="connsiteX40" fmla="*/ 3774282 w 5061696"/>
              <a:gd name="connsiteY40" fmla="*/ 685817 h 4322273"/>
              <a:gd name="connsiteX41" fmla="*/ 3859060 w 5061696"/>
              <a:gd name="connsiteY41" fmla="*/ 722151 h 4322273"/>
              <a:gd name="connsiteX42" fmla="*/ 4125508 w 5061696"/>
              <a:gd name="connsiteY42" fmla="*/ 897764 h 4322273"/>
              <a:gd name="connsiteX43" fmla="*/ 4458568 w 5061696"/>
              <a:gd name="connsiteY43" fmla="*/ 1133934 h 4322273"/>
              <a:gd name="connsiteX44" fmla="*/ 4561513 w 5061696"/>
              <a:gd name="connsiteY44" fmla="*/ 1261102 h 4322273"/>
              <a:gd name="connsiteX45" fmla="*/ 4609958 w 5061696"/>
              <a:gd name="connsiteY45" fmla="*/ 1364048 h 4322273"/>
              <a:gd name="connsiteX46" fmla="*/ 4809794 w 5061696"/>
              <a:gd name="connsiteY46" fmla="*/ 1660773 h 4322273"/>
              <a:gd name="connsiteX47" fmla="*/ 4852184 w 5061696"/>
              <a:gd name="connsiteY47" fmla="*/ 1739497 h 4322273"/>
              <a:gd name="connsiteX48" fmla="*/ 4930907 w 5061696"/>
              <a:gd name="connsiteY48" fmla="*/ 2060445 h 4322273"/>
              <a:gd name="connsiteX49" fmla="*/ 4943018 w 5061696"/>
              <a:gd name="connsiteY49" fmla="*/ 2163391 h 4322273"/>
              <a:gd name="connsiteX50" fmla="*/ 5009630 w 5061696"/>
              <a:gd name="connsiteY50" fmla="*/ 2423783 h 4322273"/>
              <a:gd name="connsiteX51" fmla="*/ 5058075 w 5061696"/>
              <a:gd name="connsiteY51" fmla="*/ 2653897 h 4322273"/>
              <a:gd name="connsiteX52" fmla="*/ 5033853 w 5061696"/>
              <a:gd name="connsiteY52" fmla="*/ 3005123 h 4322273"/>
              <a:gd name="connsiteX53" fmla="*/ 4997519 w 5061696"/>
              <a:gd name="connsiteY53" fmla="*/ 3089902 h 4322273"/>
              <a:gd name="connsiteX54" fmla="*/ 4803739 w 5061696"/>
              <a:gd name="connsiteY54" fmla="*/ 3380572 h 4322273"/>
              <a:gd name="connsiteX55" fmla="*/ 4700793 w 5061696"/>
              <a:gd name="connsiteY55" fmla="*/ 3519852 h 4322273"/>
              <a:gd name="connsiteX56" fmla="*/ 4482790 w 5061696"/>
              <a:gd name="connsiteY56" fmla="*/ 3628853 h 4322273"/>
              <a:gd name="connsiteX57" fmla="*/ 4240565 w 5061696"/>
              <a:gd name="connsiteY57" fmla="*/ 3756021 h 4322273"/>
              <a:gd name="connsiteX58" fmla="*/ 3937784 w 5061696"/>
              <a:gd name="connsiteY58" fmla="*/ 3889245 h 4322273"/>
              <a:gd name="connsiteX59" fmla="*/ 3641058 w 5061696"/>
              <a:gd name="connsiteY59" fmla="*/ 3925579 h 4322273"/>
              <a:gd name="connsiteX60" fmla="*/ 3532056 w 5061696"/>
              <a:gd name="connsiteY60" fmla="*/ 3937690 h 4322273"/>
              <a:gd name="connsiteX61" fmla="*/ 2908327 w 5061696"/>
              <a:gd name="connsiteY61" fmla="*/ 3919523 h 4322273"/>
              <a:gd name="connsiteX62" fmla="*/ 2405709 w 5061696"/>
              <a:gd name="connsiteY62" fmla="*/ 3865022 h 4322273"/>
              <a:gd name="connsiteX63" fmla="*/ 2326986 w 5061696"/>
              <a:gd name="connsiteY63" fmla="*/ 3846856 h 4322273"/>
              <a:gd name="connsiteX64" fmla="*/ 2819028 w 5061696"/>
              <a:gd name="connsiteY64" fmla="*/ 3526961 h 4322273"/>
              <a:gd name="connsiteX65" fmla="*/ 2440779 w 5061696"/>
              <a:gd name="connsiteY65" fmla="*/ 3391991 h 4322273"/>
              <a:gd name="connsiteX66" fmla="*/ 1864710 w 5061696"/>
              <a:gd name="connsiteY66" fmla="*/ 3391961 h 4322273"/>
              <a:gd name="connsiteX67" fmla="*/ 1220463 w 5061696"/>
              <a:gd name="connsiteY67" fmla="*/ 3296306 h 4322273"/>
              <a:gd name="connsiteX68" fmla="*/ 1114247 w 5061696"/>
              <a:gd name="connsiteY68" fmla="*/ 3336545 h 4322273"/>
              <a:gd name="connsiteX69" fmla="*/ 1053200 w 5061696"/>
              <a:gd name="connsiteY69" fmla="*/ 3423312 h 4322273"/>
              <a:gd name="connsiteX70" fmla="*/ 948781 w 5061696"/>
              <a:gd name="connsiteY70" fmla="*/ 3435938 h 4322273"/>
              <a:gd name="connsiteX71" fmla="*/ 865522 w 5061696"/>
              <a:gd name="connsiteY71" fmla="*/ 3420834 h 4322273"/>
              <a:gd name="connsiteX72" fmla="*/ 853831 w 5061696"/>
              <a:gd name="connsiteY72" fmla="*/ 3531331 h 4322273"/>
              <a:gd name="connsiteX73" fmla="*/ 751867 w 5061696"/>
              <a:gd name="connsiteY73" fmla="*/ 3619617 h 4322273"/>
              <a:gd name="connsiteX74" fmla="*/ 688786 w 5061696"/>
              <a:gd name="connsiteY74" fmla="*/ 3695793 h 4322273"/>
              <a:gd name="connsiteX75" fmla="*/ 604546 w 5061696"/>
              <a:gd name="connsiteY75" fmla="*/ 3775988 h 4322273"/>
              <a:gd name="connsiteX76" fmla="*/ 509152 w 5061696"/>
              <a:gd name="connsiteY76" fmla="*/ 3902596 h 4322273"/>
              <a:gd name="connsiteX77" fmla="*/ 335082 w 5061696"/>
              <a:gd name="connsiteY77" fmla="*/ 4048866 h 4322273"/>
              <a:gd name="connsiteX78" fmla="*/ 242774 w 5061696"/>
              <a:gd name="connsiteY78" fmla="*/ 4106874 h 4322273"/>
              <a:gd name="connsiteX79" fmla="*/ 139583 w 5061696"/>
              <a:gd name="connsiteY79" fmla="*/ 4252117 h 4322273"/>
              <a:gd name="connsiteX80" fmla="*/ 104160 w 5061696"/>
              <a:gd name="connsiteY80" fmla="*/ 4104788 h 4322273"/>
              <a:gd name="connsiteX81" fmla="*/ 90077 w 5061696"/>
              <a:gd name="connsiteY81" fmla="*/ 4299640 h 4322273"/>
              <a:gd name="connsiteX82" fmla="*/ 0 w 5061696"/>
              <a:gd name="connsiteY82" fmla="*/ 4122669 h 4322273"/>
              <a:gd name="connsiteX83" fmla="*/ 7219 w 5061696"/>
              <a:gd name="connsiteY83" fmla="*/ 4065326 h 4322273"/>
              <a:gd name="connsiteX0" fmla="*/ 77929 w 5061696"/>
              <a:gd name="connsiteY0" fmla="*/ 4036831 h 4252117"/>
              <a:gd name="connsiteX1" fmla="*/ 130296 w 5061696"/>
              <a:gd name="connsiteY1" fmla="*/ 3935612 h 4252117"/>
              <a:gd name="connsiteX2" fmla="*/ 149137 w 5061696"/>
              <a:gd name="connsiteY2" fmla="*/ 3797197 h 4252117"/>
              <a:gd name="connsiteX3" fmla="*/ 140021 w 5061696"/>
              <a:gd name="connsiteY3" fmla="*/ 3725822 h 4252117"/>
              <a:gd name="connsiteX4" fmla="*/ 171587 w 5061696"/>
              <a:gd name="connsiteY4" fmla="*/ 3675613 h 4252117"/>
              <a:gd name="connsiteX5" fmla="*/ 122851 w 5061696"/>
              <a:gd name="connsiteY5" fmla="*/ 3610047 h 4252117"/>
              <a:gd name="connsiteX6" fmla="*/ 85560 w 5061696"/>
              <a:gd name="connsiteY6" fmla="*/ 3553194 h 4252117"/>
              <a:gd name="connsiteX7" fmla="*/ 125446 w 5061696"/>
              <a:gd name="connsiteY7" fmla="*/ 3503002 h 4252117"/>
              <a:gd name="connsiteX8" fmla="*/ 139102 w 5061696"/>
              <a:gd name="connsiteY8" fmla="*/ 3357727 h 4252117"/>
              <a:gd name="connsiteX9" fmla="*/ 154683 w 5061696"/>
              <a:gd name="connsiteY9" fmla="*/ 3178947 h 4252117"/>
              <a:gd name="connsiteX10" fmla="*/ 179302 w 5061696"/>
              <a:gd name="connsiteY10" fmla="*/ 3113068 h 4252117"/>
              <a:gd name="connsiteX11" fmla="*/ 132970 w 5061696"/>
              <a:gd name="connsiteY11" fmla="*/ 3061433 h 4252117"/>
              <a:gd name="connsiteX12" fmla="*/ 137711 w 5061696"/>
              <a:gd name="connsiteY12" fmla="*/ 2994367 h 4252117"/>
              <a:gd name="connsiteX13" fmla="*/ 133131 w 5061696"/>
              <a:gd name="connsiteY13" fmla="*/ 2773442 h 4252117"/>
              <a:gd name="connsiteX14" fmla="*/ 163439 w 5061696"/>
              <a:gd name="connsiteY14" fmla="*/ 2634103 h 4252117"/>
              <a:gd name="connsiteX15" fmla="*/ 401477 w 5061696"/>
              <a:gd name="connsiteY15" fmla="*/ 2335841 h 4252117"/>
              <a:gd name="connsiteX16" fmla="*/ 266445 w 5061696"/>
              <a:gd name="connsiteY16" fmla="*/ 2161703 h 4252117"/>
              <a:gd name="connsiteX17" fmla="*/ 213361 w 5061696"/>
              <a:gd name="connsiteY17" fmla="*/ 2051075 h 4252117"/>
              <a:gd name="connsiteX18" fmla="*/ 214837 w 5061696"/>
              <a:gd name="connsiteY18" fmla="*/ 1952588 h 4252117"/>
              <a:gd name="connsiteX19" fmla="*/ 220652 w 5061696"/>
              <a:gd name="connsiteY19" fmla="*/ 1857385 h 4252117"/>
              <a:gd name="connsiteX20" fmla="*/ 303985 w 5061696"/>
              <a:gd name="connsiteY20" fmla="*/ 1702771 h 4252117"/>
              <a:gd name="connsiteX21" fmla="*/ 344807 w 5061696"/>
              <a:gd name="connsiteY21" fmla="*/ 1652910 h 4252117"/>
              <a:gd name="connsiteX22" fmla="*/ 365806 w 5061696"/>
              <a:gd name="connsiteY22" fmla="*/ 1496910 h 4252117"/>
              <a:gd name="connsiteX23" fmla="*/ 579410 w 5061696"/>
              <a:gd name="connsiteY23" fmla="*/ 1344013 h 4252117"/>
              <a:gd name="connsiteX24" fmla="*/ 638491 w 5061696"/>
              <a:gd name="connsiteY24" fmla="*/ 1169906 h 4252117"/>
              <a:gd name="connsiteX25" fmla="*/ 881107 w 5061696"/>
              <a:gd name="connsiteY25" fmla="*/ 913793 h 4252117"/>
              <a:gd name="connsiteX26" fmla="*/ 1038553 w 5061696"/>
              <a:gd name="connsiteY26" fmla="*/ 776200 h 4252117"/>
              <a:gd name="connsiteX27" fmla="*/ 1211304 w 5061696"/>
              <a:gd name="connsiteY27" fmla="*/ 486735 h 4252117"/>
              <a:gd name="connsiteX28" fmla="*/ 1321692 w 5061696"/>
              <a:gd name="connsiteY28" fmla="*/ 276264 h 4252117"/>
              <a:gd name="connsiteX29" fmla="*/ 1336816 w 5061696"/>
              <a:gd name="connsiteY29" fmla="*/ 103423 h 4252117"/>
              <a:gd name="connsiteX30" fmla="*/ 1438375 w 5061696"/>
              <a:gd name="connsiteY30" fmla="*/ 36750 h 4252117"/>
              <a:gd name="connsiteX31" fmla="*/ 1448920 w 5061696"/>
              <a:gd name="connsiteY31" fmla="*/ 691873 h 4252117"/>
              <a:gd name="connsiteX32" fmla="*/ 1636645 w 5061696"/>
              <a:gd name="connsiteY32" fmla="*/ 631317 h 4252117"/>
              <a:gd name="connsiteX33" fmla="*/ 1957593 w 5061696"/>
              <a:gd name="connsiteY33" fmla="*/ 504148 h 4252117"/>
              <a:gd name="connsiteX34" fmla="*/ 2066594 w 5061696"/>
              <a:gd name="connsiteY34" fmla="*/ 467815 h 4252117"/>
              <a:gd name="connsiteX35" fmla="*/ 2744825 w 5061696"/>
              <a:gd name="connsiteY35" fmla="*/ 492037 h 4252117"/>
              <a:gd name="connsiteX36" fmla="*/ 2938605 w 5061696"/>
              <a:gd name="connsiteY36" fmla="*/ 504148 h 4252117"/>
              <a:gd name="connsiteX37" fmla="*/ 3029439 w 5061696"/>
              <a:gd name="connsiteY37" fmla="*/ 528371 h 4252117"/>
              <a:gd name="connsiteX38" fmla="*/ 3314054 w 5061696"/>
              <a:gd name="connsiteY38" fmla="*/ 558649 h 4252117"/>
              <a:gd name="connsiteX39" fmla="*/ 3435166 w 5061696"/>
              <a:gd name="connsiteY39" fmla="*/ 576816 h 4252117"/>
              <a:gd name="connsiteX40" fmla="*/ 3774282 w 5061696"/>
              <a:gd name="connsiteY40" fmla="*/ 685817 h 4252117"/>
              <a:gd name="connsiteX41" fmla="*/ 3859060 w 5061696"/>
              <a:gd name="connsiteY41" fmla="*/ 722151 h 4252117"/>
              <a:gd name="connsiteX42" fmla="*/ 4125508 w 5061696"/>
              <a:gd name="connsiteY42" fmla="*/ 897764 h 4252117"/>
              <a:gd name="connsiteX43" fmla="*/ 4458568 w 5061696"/>
              <a:gd name="connsiteY43" fmla="*/ 1133934 h 4252117"/>
              <a:gd name="connsiteX44" fmla="*/ 4561513 w 5061696"/>
              <a:gd name="connsiteY44" fmla="*/ 1261102 h 4252117"/>
              <a:gd name="connsiteX45" fmla="*/ 4609958 w 5061696"/>
              <a:gd name="connsiteY45" fmla="*/ 1364048 h 4252117"/>
              <a:gd name="connsiteX46" fmla="*/ 4809794 w 5061696"/>
              <a:gd name="connsiteY46" fmla="*/ 1660773 h 4252117"/>
              <a:gd name="connsiteX47" fmla="*/ 4852184 w 5061696"/>
              <a:gd name="connsiteY47" fmla="*/ 1739497 h 4252117"/>
              <a:gd name="connsiteX48" fmla="*/ 4930907 w 5061696"/>
              <a:gd name="connsiteY48" fmla="*/ 2060445 h 4252117"/>
              <a:gd name="connsiteX49" fmla="*/ 4943018 w 5061696"/>
              <a:gd name="connsiteY49" fmla="*/ 2163391 h 4252117"/>
              <a:gd name="connsiteX50" fmla="*/ 5009630 w 5061696"/>
              <a:gd name="connsiteY50" fmla="*/ 2423783 h 4252117"/>
              <a:gd name="connsiteX51" fmla="*/ 5058075 w 5061696"/>
              <a:gd name="connsiteY51" fmla="*/ 2653897 h 4252117"/>
              <a:gd name="connsiteX52" fmla="*/ 5033853 w 5061696"/>
              <a:gd name="connsiteY52" fmla="*/ 3005123 h 4252117"/>
              <a:gd name="connsiteX53" fmla="*/ 4997519 w 5061696"/>
              <a:gd name="connsiteY53" fmla="*/ 3089902 h 4252117"/>
              <a:gd name="connsiteX54" fmla="*/ 4803739 w 5061696"/>
              <a:gd name="connsiteY54" fmla="*/ 3380572 h 4252117"/>
              <a:gd name="connsiteX55" fmla="*/ 4700793 w 5061696"/>
              <a:gd name="connsiteY55" fmla="*/ 3519852 h 4252117"/>
              <a:gd name="connsiteX56" fmla="*/ 4482790 w 5061696"/>
              <a:gd name="connsiteY56" fmla="*/ 3628853 h 4252117"/>
              <a:gd name="connsiteX57" fmla="*/ 4240565 w 5061696"/>
              <a:gd name="connsiteY57" fmla="*/ 3756021 h 4252117"/>
              <a:gd name="connsiteX58" fmla="*/ 3937784 w 5061696"/>
              <a:gd name="connsiteY58" fmla="*/ 3889245 h 4252117"/>
              <a:gd name="connsiteX59" fmla="*/ 3641058 w 5061696"/>
              <a:gd name="connsiteY59" fmla="*/ 3925579 h 4252117"/>
              <a:gd name="connsiteX60" fmla="*/ 3532056 w 5061696"/>
              <a:gd name="connsiteY60" fmla="*/ 3937690 h 4252117"/>
              <a:gd name="connsiteX61" fmla="*/ 2908327 w 5061696"/>
              <a:gd name="connsiteY61" fmla="*/ 3919523 h 4252117"/>
              <a:gd name="connsiteX62" fmla="*/ 2405709 w 5061696"/>
              <a:gd name="connsiteY62" fmla="*/ 3865022 h 4252117"/>
              <a:gd name="connsiteX63" fmla="*/ 2326986 w 5061696"/>
              <a:gd name="connsiteY63" fmla="*/ 3846856 h 4252117"/>
              <a:gd name="connsiteX64" fmla="*/ 2819028 w 5061696"/>
              <a:gd name="connsiteY64" fmla="*/ 3526961 h 4252117"/>
              <a:gd name="connsiteX65" fmla="*/ 2440779 w 5061696"/>
              <a:gd name="connsiteY65" fmla="*/ 3391991 h 4252117"/>
              <a:gd name="connsiteX66" fmla="*/ 1864710 w 5061696"/>
              <a:gd name="connsiteY66" fmla="*/ 3391961 h 4252117"/>
              <a:gd name="connsiteX67" fmla="*/ 1220463 w 5061696"/>
              <a:gd name="connsiteY67" fmla="*/ 3296306 h 4252117"/>
              <a:gd name="connsiteX68" fmla="*/ 1114247 w 5061696"/>
              <a:gd name="connsiteY68" fmla="*/ 3336545 h 4252117"/>
              <a:gd name="connsiteX69" fmla="*/ 1053200 w 5061696"/>
              <a:gd name="connsiteY69" fmla="*/ 3423312 h 4252117"/>
              <a:gd name="connsiteX70" fmla="*/ 948781 w 5061696"/>
              <a:gd name="connsiteY70" fmla="*/ 3435938 h 4252117"/>
              <a:gd name="connsiteX71" fmla="*/ 865522 w 5061696"/>
              <a:gd name="connsiteY71" fmla="*/ 3420834 h 4252117"/>
              <a:gd name="connsiteX72" fmla="*/ 853831 w 5061696"/>
              <a:gd name="connsiteY72" fmla="*/ 3531331 h 4252117"/>
              <a:gd name="connsiteX73" fmla="*/ 751867 w 5061696"/>
              <a:gd name="connsiteY73" fmla="*/ 3619617 h 4252117"/>
              <a:gd name="connsiteX74" fmla="*/ 688786 w 5061696"/>
              <a:gd name="connsiteY74" fmla="*/ 3695793 h 4252117"/>
              <a:gd name="connsiteX75" fmla="*/ 604546 w 5061696"/>
              <a:gd name="connsiteY75" fmla="*/ 3775988 h 4252117"/>
              <a:gd name="connsiteX76" fmla="*/ 509152 w 5061696"/>
              <a:gd name="connsiteY76" fmla="*/ 3902596 h 4252117"/>
              <a:gd name="connsiteX77" fmla="*/ 335082 w 5061696"/>
              <a:gd name="connsiteY77" fmla="*/ 4048866 h 4252117"/>
              <a:gd name="connsiteX78" fmla="*/ 242774 w 5061696"/>
              <a:gd name="connsiteY78" fmla="*/ 4106874 h 4252117"/>
              <a:gd name="connsiteX79" fmla="*/ 139583 w 5061696"/>
              <a:gd name="connsiteY79" fmla="*/ 4252117 h 4252117"/>
              <a:gd name="connsiteX80" fmla="*/ 104160 w 5061696"/>
              <a:gd name="connsiteY80" fmla="*/ 4104788 h 4252117"/>
              <a:gd name="connsiteX81" fmla="*/ 63883 w 5061696"/>
              <a:gd name="connsiteY81" fmla="*/ 4113902 h 4252117"/>
              <a:gd name="connsiteX82" fmla="*/ 0 w 5061696"/>
              <a:gd name="connsiteY82" fmla="*/ 4122669 h 4252117"/>
              <a:gd name="connsiteX83" fmla="*/ 7219 w 5061696"/>
              <a:gd name="connsiteY83" fmla="*/ 4065326 h 4252117"/>
              <a:gd name="connsiteX0" fmla="*/ 77929 w 5061696"/>
              <a:gd name="connsiteY0" fmla="*/ 4036831 h 4268090"/>
              <a:gd name="connsiteX1" fmla="*/ 130296 w 5061696"/>
              <a:gd name="connsiteY1" fmla="*/ 3935612 h 4268090"/>
              <a:gd name="connsiteX2" fmla="*/ 149137 w 5061696"/>
              <a:gd name="connsiteY2" fmla="*/ 3797197 h 4268090"/>
              <a:gd name="connsiteX3" fmla="*/ 140021 w 5061696"/>
              <a:gd name="connsiteY3" fmla="*/ 3725822 h 4268090"/>
              <a:gd name="connsiteX4" fmla="*/ 171587 w 5061696"/>
              <a:gd name="connsiteY4" fmla="*/ 3675613 h 4268090"/>
              <a:gd name="connsiteX5" fmla="*/ 122851 w 5061696"/>
              <a:gd name="connsiteY5" fmla="*/ 3610047 h 4268090"/>
              <a:gd name="connsiteX6" fmla="*/ 85560 w 5061696"/>
              <a:gd name="connsiteY6" fmla="*/ 3553194 h 4268090"/>
              <a:gd name="connsiteX7" fmla="*/ 125446 w 5061696"/>
              <a:gd name="connsiteY7" fmla="*/ 3503002 h 4268090"/>
              <a:gd name="connsiteX8" fmla="*/ 139102 w 5061696"/>
              <a:gd name="connsiteY8" fmla="*/ 3357727 h 4268090"/>
              <a:gd name="connsiteX9" fmla="*/ 154683 w 5061696"/>
              <a:gd name="connsiteY9" fmla="*/ 3178947 h 4268090"/>
              <a:gd name="connsiteX10" fmla="*/ 179302 w 5061696"/>
              <a:gd name="connsiteY10" fmla="*/ 3113068 h 4268090"/>
              <a:gd name="connsiteX11" fmla="*/ 132970 w 5061696"/>
              <a:gd name="connsiteY11" fmla="*/ 3061433 h 4268090"/>
              <a:gd name="connsiteX12" fmla="*/ 137711 w 5061696"/>
              <a:gd name="connsiteY12" fmla="*/ 2994367 h 4268090"/>
              <a:gd name="connsiteX13" fmla="*/ 133131 w 5061696"/>
              <a:gd name="connsiteY13" fmla="*/ 2773442 h 4268090"/>
              <a:gd name="connsiteX14" fmla="*/ 163439 w 5061696"/>
              <a:gd name="connsiteY14" fmla="*/ 2634103 h 4268090"/>
              <a:gd name="connsiteX15" fmla="*/ 401477 w 5061696"/>
              <a:gd name="connsiteY15" fmla="*/ 2335841 h 4268090"/>
              <a:gd name="connsiteX16" fmla="*/ 266445 w 5061696"/>
              <a:gd name="connsiteY16" fmla="*/ 2161703 h 4268090"/>
              <a:gd name="connsiteX17" fmla="*/ 213361 w 5061696"/>
              <a:gd name="connsiteY17" fmla="*/ 2051075 h 4268090"/>
              <a:gd name="connsiteX18" fmla="*/ 214837 w 5061696"/>
              <a:gd name="connsiteY18" fmla="*/ 1952588 h 4268090"/>
              <a:gd name="connsiteX19" fmla="*/ 220652 w 5061696"/>
              <a:gd name="connsiteY19" fmla="*/ 1857385 h 4268090"/>
              <a:gd name="connsiteX20" fmla="*/ 303985 w 5061696"/>
              <a:gd name="connsiteY20" fmla="*/ 1702771 h 4268090"/>
              <a:gd name="connsiteX21" fmla="*/ 344807 w 5061696"/>
              <a:gd name="connsiteY21" fmla="*/ 1652910 h 4268090"/>
              <a:gd name="connsiteX22" fmla="*/ 365806 w 5061696"/>
              <a:gd name="connsiteY22" fmla="*/ 1496910 h 4268090"/>
              <a:gd name="connsiteX23" fmla="*/ 579410 w 5061696"/>
              <a:gd name="connsiteY23" fmla="*/ 1344013 h 4268090"/>
              <a:gd name="connsiteX24" fmla="*/ 638491 w 5061696"/>
              <a:gd name="connsiteY24" fmla="*/ 1169906 h 4268090"/>
              <a:gd name="connsiteX25" fmla="*/ 881107 w 5061696"/>
              <a:gd name="connsiteY25" fmla="*/ 913793 h 4268090"/>
              <a:gd name="connsiteX26" fmla="*/ 1038553 w 5061696"/>
              <a:gd name="connsiteY26" fmla="*/ 776200 h 4268090"/>
              <a:gd name="connsiteX27" fmla="*/ 1211304 w 5061696"/>
              <a:gd name="connsiteY27" fmla="*/ 486735 h 4268090"/>
              <a:gd name="connsiteX28" fmla="*/ 1321692 w 5061696"/>
              <a:gd name="connsiteY28" fmla="*/ 276264 h 4268090"/>
              <a:gd name="connsiteX29" fmla="*/ 1336816 w 5061696"/>
              <a:gd name="connsiteY29" fmla="*/ 103423 h 4268090"/>
              <a:gd name="connsiteX30" fmla="*/ 1438375 w 5061696"/>
              <a:gd name="connsiteY30" fmla="*/ 36750 h 4268090"/>
              <a:gd name="connsiteX31" fmla="*/ 1448920 w 5061696"/>
              <a:gd name="connsiteY31" fmla="*/ 691873 h 4268090"/>
              <a:gd name="connsiteX32" fmla="*/ 1636645 w 5061696"/>
              <a:gd name="connsiteY32" fmla="*/ 631317 h 4268090"/>
              <a:gd name="connsiteX33" fmla="*/ 1957593 w 5061696"/>
              <a:gd name="connsiteY33" fmla="*/ 504148 h 4268090"/>
              <a:gd name="connsiteX34" fmla="*/ 2066594 w 5061696"/>
              <a:gd name="connsiteY34" fmla="*/ 467815 h 4268090"/>
              <a:gd name="connsiteX35" fmla="*/ 2744825 w 5061696"/>
              <a:gd name="connsiteY35" fmla="*/ 492037 h 4268090"/>
              <a:gd name="connsiteX36" fmla="*/ 2938605 w 5061696"/>
              <a:gd name="connsiteY36" fmla="*/ 504148 h 4268090"/>
              <a:gd name="connsiteX37" fmla="*/ 3029439 w 5061696"/>
              <a:gd name="connsiteY37" fmla="*/ 528371 h 4268090"/>
              <a:gd name="connsiteX38" fmla="*/ 3314054 w 5061696"/>
              <a:gd name="connsiteY38" fmla="*/ 558649 h 4268090"/>
              <a:gd name="connsiteX39" fmla="*/ 3435166 w 5061696"/>
              <a:gd name="connsiteY39" fmla="*/ 576816 h 4268090"/>
              <a:gd name="connsiteX40" fmla="*/ 3774282 w 5061696"/>
              <a:gd name="connsiteY40" fmla="*/ 685817 h 4268090"/>
              <a:gd name="connsiteX41" fmla="*/ 3859060 w 5061696"/>
              <a:gd name="connsiteY41" fmla="*/ 722151 h 4268090"/>
              <a:gd name="connsiteX42" fmla="*/ 4125508 w 5061696"/>
              <a:gd name="connsiteY42" fmla="*/ 897764 h 4268090"/>
              <a:gd name="connsiteX43" fmla="*/ 4458568 w 5061696"/>
              <a:gd name="connsiteY43" fmla="*/ 1133934 h 4268090"/>
              <a:gd name="connsiteX44" fmla="*/ 4561513 w 5061696"/>
              <a:gd name="connsiteY44" fmla="*/ 1261102 h 4268090"/>
              <a:gd name="connsiteX45" fmla="*/ 4609958 w 5061696"/>
              <a:gd name="connsiteY45" fmla="*/ 1364048 h 4268090"/>
              <a:gd name="connsiteX46" fmla="*/ 4809794 w 5061696"/>
              <a:gd name="connsiteY46" fmla="*/ 1660773 h 4268090"/>
              <a:gd name="connsiteX47" fmla="*/ 4852184 w 5061696"/>
              <a:gd name="connsiteY47" fmla="*/ 1739497 h 4268090"/>
              <a:gd name="connsiteX48" fmla="*/ 4930907 w 5061696"/>
              <a:gd name="connsiteY48" fmla="*/ 2060445 h 4268090"/>
              <a:gd name="connsiteX49" fmla="*/ 4943018 w 5061696"/>
              <a:gd name="connsiteY49" fmla="*/ 2163391 h 4268090"/>
              <a:gd name="connsiteX50" fmla="*/ 5009630 w 5061696"/>
              <a:gd name="connsiteY50" fmla="*/ 2423783 h 4268090"/>
              <a:gd name="connsiteX51" fmla="*/ 5058075 w 5061696"/>
              <a:gd name="connsiteY51" fmla="*/ 2653897 h 4268090"/>
              <a:gd name="connsiteX52" fmla="*/ 5033853 w 5061696"/>
              <a:gd name="connsiteY52" fmla="*/ 3005123 h 4268090"/>
              <a:gd name="connsiteX53" fmla="*/ 4997519 w 5061696"/>
              <a:gd name="connsiteY53" fmla="*/ 3089902 h 4268090"/>
              <a:gd name="connsiteX54" fmla="*/ 4803739 w 5061696"/>
              <a:gd name="connsiteY54" fmla="*/ 3380572 h 4268090"/>
              <a:gd name="connsiteX55" fmla="*/ 4700793 w 5061696"/>
              <a:gd name="connsiteY55" fmla="*/ 3519852 h 4268090"/>
              <a:gd name="connsiteX56" fmla="*/ 4482790 w 5061696"/>
              <a:gd name="connsiteY56" fmla="*/ 3628853 h 4268090"/>
              <a:gd name="connsiteX57" fmla="*/ 4240565 w 5061696"/>
              <a:gd name="connsiteY57" fmla="*/ 3756021 h 4268090"/>
              <a:gd name="connsiteX58" fmla="*/ 3937784 w 5061696"/>
              <a:gd name="connsiteY58" fmla="*/ 3889245 h 4268090"/>
              <a:gd name="connsiteX59" fmla="*/ 3641058 w 5061696"/>
              <a:gd name="connsiteY59" fmla="*/ 3925579 h 4268090"/>
              <a:gd name="connsiteX60" fmla="*/ 3532056 w 5061696"/>
              <a:gd name="connsiteY60" fmla="*/ 3937690 h 4268090"/>
              <a:gd name="connsiteX61" fmla="*/ 2908327 w 5061696"/>
              <a:gd name="connsiteY61" fmla="*/ 3919523 h 4268090"/>
              <a:gd name="connsiteX62" fmla="*/ 2405709 w 5061696"/>
              <a:gd name="connsiteY62" fmla="*/ 3865022 h 4268090"/>
              <a:gd name="connsiteX63" fmla="*/ 2326986 w 5061696"/>
              <a:gd name="connsiteY63" fmla="*/ 3846856 h 4268090"/>
              <a:gd name="connsiteX64" fmla="*/ 2819028 w 5061696"/>
              <a:gd name="connsiteY64" fmla="*/ 3526961 h 4268090"/>
              <a:gd name="connsiteX65" fmla="*/ 2440779 w 5061696"/>
              <a:gd name="connsiteY65" fmla="*/ 3391991 h 4268090"/>
              <a:gd name="connsiteX66" fmla="*/ 1864710 w 5061696"/>
              <a:gd name="connsiteY66" fmla="*/ 3391961 h 4268090"/>
              <a:gd name="connsiteX67" fmla="*/ 1220463 w 5061696"/>
              <a:gd name="connsiteY67" fmla="*/ 3296306 h 4268090"/>
              <a:gd name="connsiteX68" fmla="*/ 1114247 w 5061696"/>
              <a:gd name="connsiteY68" fmla="*/ 3336545 h 4268090"/>
              <a:gd name="connsiteX69" fmla="*/ 1053200 w 5061696"/>
              <a:gd name="connsiteY69" fmla="*/ 3423312 h 4268090"/>
              <a:gd name="connsiteX70" fmla="*/ 948781 w 5061696"/>
              <a:gd name="connsiteY70" fmla="*/ 3435938 h 4268090"/>
              <a:gd name="connsiteX71" fmla="*/ 865522 w 5061696"/>
              <a:gd name="connsiteY71" fmla="*/ 3420834 h 4268090"/>
              <a:gd name="connsiteX72" fmla="*/ 853831 w 5061696"/>
              <a:gd name="connsiteY72" fmla="*/ 3531331 h 4268090"/>
              <a:gd name="connsiteX73" fmla="*/ 751867 w 5061696"/>
              <a:gd name="connsiteY73" fmla="*/ 3619617 h 4268090"/>
              <a:gd name="connsiteX74" fmla="*/ 688786 w 5061696"/>
              <a:gd name="connsiteY74" fmla="*/ 3695793 h 4268090"/>
              <a:gd name="connsiteX75" fmla="*/ 604546 w 5061696"/>
              <a:gd name="connsiteY75" fmla="*/ 3775988 h 4268090"/>
              <a:gd name="connsiteX76" fmla="*/ 509152 w 5061696"/>
              <a:gd name="connsiteY76" fmla="*/ 3902596 h 4268090"/>
              <a:gd name="connsiteX77" fmla="*/ 335082 w 5061696"/>
              <a:gd name="connsiteY77" fmla="*/ 4048866 h 4268090"/>
              <a:gd name="connsiteX78" fmla="*/ 242774 w 5061696"/>
              <a:gd name="connsiteY78" fmla="*/ 4106874 h 4268090"/>
              <a:gd name="connsiteX79" fmla="*/ 139583 w 5061696"/>
              <a:gd name="connsiteY79" fmla="*/ 4252117 h 4268090"/>
              <a:gd name="connsiteX80" fmla="*/ 104160 w 5061696"/>
              <a:gd name="connsiteY80" fmla="*/ 4104788 h 4268090"/>
              <a:gd name="connsiteX81" fmla="*/ 35308 w 5061696"/>
              <a:gd name="connsiteY81" fmla="*/ 4242489 h 4268090"/>
              <a:gd name="connsiteX82" fmla="*/ 0 w 5061696"/>
              <a:gd name="connsiteY82" fmla="*/ 4122669 h 4268090"/>
              <a:gd name="connsiteX83" fmla="*/ 7219 w 5061696"/>
              <a:gd name="connsiteY83" fmla="*/ 4065326 h 4268090"/>
              <a:gd name="connsiteX0" fmla="*/ 165500 w 5149267"/>
              <a:gd name="connsiteY0" fmla="*/ 4036831 h 4275075"/>
              <a:gd name="connsiteX1" fmla="*/ 217867 w 5149267"/>
              <a:gd name="connsiteY1" fmla="*/ 3935612 h 4275075"/>
              <a:gd name="connsiteX2" fmla="*/ 236708 w 5149267"/>
              <a:gd name="connsiteY2" fmla="*/ 3797197 h 4275075"/>
              <a:gd name="connsiteX3" fmla="*/ 227592 w 5149267"/>
              <a:gd name="connsiteY3" fmla="*/ 3725822 h 4275075"/>
              <a:gd name="connsiteX4" fmla="*/ 259158 w 5149267"/>
              <a:gd name="connsiteY4" fmla="*/ 3675613 h 4275075"/>
              <a:gd name="connsiteX5" fmla="*/ 210422 w 5149267"/>
              <a:gd name="connsiteY5" fmla="*/ 3610047 h 4275075"/>
              <a:gd name="connsiteX6" fmla="*/ 173131 w 5149267"/>
              <a:gd name="connsiteY6" fmla="*/ 3553194 h 4275075"/>
              <a:gd name="connsiteX7" fmla="*/ 213017 w 5149267"/>
              <a:gd name="connsiteY7" fmla="*/ 3503002 h 4275075"/>
              <a:gd name="connsiteX8" fmla="*/ 226673 w 5149267"/>
              <a:gd name="connsiteY8" fmla="*/ 3357727 h 4275075"/>
              <a:gd name="connsiteX9" fmla="*/ 242254 w 5149267"/>
              <a:gd name="connsiteY9" fmla="*/ 3178947 h 4275075"/>
              <a:gd name="connsiteX10" fmla="*/ 266873 w 5149267"/>
              <a:gd name="connsiteY10" fmla="*/ 3113068 h 4275075"/>
              <a:gd name="connsiteX11" fmla="*/ 220541 w 5149267"/>
              <a:gd name="connsiteY11" fmla="*/ 3061433 h 4275075"/>
              <a:gd name="connsiteX12" fmla="*/ 225282 w 5149267"/>
              <a:gd name="connsiteY12" fmla="*/ 2994367 h 4275075"/>
              <a:gd name="connsiteX13" fmla="*/ 220702 w 5149267"/>
              <a:gd name="connsiteY13" fmla="*/ 2773442 h 4275075"/>
              <a:gd name="connsiteX14" fmla="*/ 251010 w 5149267"/>
              <a:gd name="connsiteY14" fmla="*/ 2634103 h 4275075"/>
              <a:gd name="connsiteX15" fmla="*/ 489048 w 5149267"/>
              <a:gd name="connsiteY15" fmla="*/ 2335841 h 4275075"/>
              <a:gd name="connsiteX16" fmla="*/ 354016 w 5149267"/>
              <a:gd name="connsiteY16" fmla="*/ 2161703 h 4275075"/>
              <a:gd name="connsiteX17" fmla="*/ 300932 w 5149267"/>
              <a:gd name="connsiteY17" fmla="*/ 2051075 h 4275075"/>
              <a:gd name="connsiteX18" fmla="*/ 302408 w 5149267"/>
              <a:gd name="connsiteY18" fmla="*/ 1952588 h 4275075"/>
              <a:gd name="connsiteX19" fmla="*/ 308223 w 5149267"/>
              <a:gd name="connsiteY19" fmla="*/ 1857385 h 4275075"/>
              <a:gd name="connsiteX20" fmla="*/ 391556 w 5149267"/>
              <a:gd name="connsiteY20" fmla="*/ 1702771 h 4275075"/>
              <a:gd name="connsiteX21" fmla="*/ 432378 w 5149267"/>
              <a:gd name="connsiteY21" fmla="*/ 1652910 h 4275075"/>
              <a:gd name="connsiteX22" fmla="*/ 453377 w 5149267"/>
              <a:gd name="connsiteY22" fmla="*/ 1496910 h 4275075"/>
              <a:gd name="connsiteX23" fmla="*/ 666981 w 5149267"/>
              <a:gd name="connsiteY23" fmla="*/ 1344013 h 4275075"/>
              <a:gd name="connsiteX24" fmla="*/ 726062 w 5149267"/>
              <a:gd name="connsiteY24" fmla="*/ 1169906 h 4275075"/>
              <a:gd name="connsiteX25" fmla="*/ 968678 w 5149267"/>
              <a:gd name="connsiteY25" fmla="*/ 913793 h 4275075"/>
              <a:gd name="connsiteX26" fmla="*/ 1126124 w 5149267"/>
              <a:gd name="connsiteY26" fmla="*/ 776200 h 4275075"/>
              <a:gd name="connsiteX27" fmla="*/ 1298875 w 5149267"/>
              <a:gd name="connsiteY27" fmla="*/ 486735 h 4275075"/>
              <a:gd name="connsiteX28" fmla="*/ 1409263 w 5149267"/>
              <a:gd name="connsiteY28" fmla="*/ 276264 h 4275075"/>
              <a:gd name="connsiteX29" fmla="*/ 1424387 w 5149267"/>
              <a:gd name="connsiteY29" fmla="*/ 103423 h 4275075"/>
              <a:gd name="connsiteX30" fmla="*/ 1525946 w 5149267"/>
              <a:gd name="connsiteY30" fmla="*/ 36750 h 4275075"/>
              <a:gd name="connsiteX31" fmla="*/ 1536491 w 5149267"/>
              <a:gd name="connsiteY31" fmla="*/ 691873 h 4275075"/>
              <a:gd name="connsiteX32" fmla="*/ 1724216 w 5149267"/>
              <a:gd name="connsiteY32" fmla="*/ 631317 h 4275075"/>
              <a:gd name="connsiteX33" fmla="*/ 2045164 w 5149267"/>
              <a:gd name="connsiteY33" fmla="*/ 504148 h 4275075"/>
              <a:gd name="connsiteX34" fmla="*/ 2154165 w 5149267"/>
              <a:gd name="connsiteY34" fmla="*/ 467815 h 4275075"/>
              <a:gd name="connsiteX35" fmla="*/ 2832396 w 5149267"/>
              <a:gd name="connsiteY35" fmla="*/ 492037 h 4275075"/>
              <a:gd name="connsiteX36" fmla="*/ 3026176 w 5149267"/>
              <a:gd name="connsiteY36" fmla="*/ 504148 h 4275075"/>
              <a:gd name="connsiteX37" fmla="*/ 3117010 w 5149267"/>
              <a:gd name="connsiteY37" fmla="*/ 528371 h 4275075"/>
              <a:gd name="connsiteX38" fmla="*/ 3401625 w 5149267"/>
              <a:gd name="connsiteY38" fmla="*/ 558649 h 4275075"/>
              <a:gd name="connsiteX39" fmla="*/ 3522737 w 5149267"/>
              <a:gd name="connsiteY39" fmla="*/ 576816 h 4275075"/>
              <a:gd name="connsiteX40" fmla="*/ 3861853 w 5149267"/>
              <a:gd name="connsiteY40" fmla="*/ 685817 h 4275075"/>
              <a:gd name="connsiteX41" fmla="*/ 3946631 w 5149267"/>
              <a:gd name="connsiteY41" fmla="*/ 722151 h 4275075"/>
              <a:gd name="connsiteX42" fmla="*/ 4213079 w 5149267"/>
              <a:gd name="connsiteY42" fmla="*/ 897764 h 4275075"/>
              <a:gd name="connsiteX43" fmla="*/ 4546139 w 5149267"/>
              <a:gd name="connsiteY43" fmla="*/ 1133934 h 4275075"/>
              <a:gd name="connsiteX44" fmla="*/ 4649084 w 5149267"/>
              <a:gd name="connsiteY44" fmla="*/ 1261102 h 4275075"/>
              <a:gd name="connsiteX45" fmla="*/ 4697529 w 5149267"/>
              <a:gd name="connsiteY45" fmla="*/ 1364048 h 4275075"/>
              <a:gd name="connsiteX46" fmla="*/ 4897365 w 5149267"/>
              <a:gd name="connsiteY46" fmla="*/ 1660773 h 4275075"/>
              <a:gd name="connsiteX47" fmla="*/ 4939755 w 5149267"/>
              <a:gd name="connsiteY47" fmla="*/ 1739497 h 4275075"/>
              <a:gd name="connsiteX48" fmla="*/ 5018478 w 5149267"/>
              <a:gd name="connsiteY48" fmla="*/ 2060445 h 4275075"/>
              <a:gd name="connsiteX49" fmla="*/ 5030589 w 5149267"/>
              <a:gd name="connsiteY49" fmla="*/ 2163391 h 4275075"/>
              <a:gd name="connsiteX50" fmla="*/ 5097201 w 5149267"/>
              <a:gd name="connsiteY50" fmla="*/ 2423783 h 4275075"/>
              <a:gd name="connsiteX51" fmla="*/ 5145646 w 5149267"/>
              <a:gd name="connsiteY51" fmla="*/ 2653897 h 4275075"/>
              <a:gd name="connsiteX52" fmla="*/ 5121424 w 5149267"/>
              <a:gd name="connsiteY52" fmla="*/ 3005123 h 4275075"/>
              <a:gd name="connsiteX53" fmla="*/ 5085090 w 5149267"/>
              <a:gd name="connsiteY53" fmla="*/ 3089902 h 4275075"/>
              <a:gd name="connsiteX54" fmla="*/ 4891310 w 5149267"/>
              <a:gd name="connsiteY54" fmla="*/ 3380572 h 4275075"/>
              <a:gd name="connsiteX55" fmla="*/ 4788364 w 5149267"/>
              <a:gd name="connsiteY55" fmla="*/ 3519852 h 4275075"/>
              <a:gd name="connsiteX56" fmla="*/ 4570361 w 5149267"/>
              <a:gd name="connsiteY56" fmla="*/ 3628853 h 4275075"/>
              <a:gd name="connsiteX57" fmla="*/ 4328136 w 5149267"/>
              <a:gd name="connsiteY57" fmla="*/ 3756021 h 4275075"/>
              <a:gd name="connsiteX58" fmla="*/ 4025355 w 5149267"/>
              <a:gd name="connsiteY58" fmla="*/ 3889245 h 4275075"/>
              <a:gd name="connsiteX59" fmla="*/ 3728629 w 5149267"/>
              <a:gd name="connsiteY59" fmla="*/ 3925579 h 4275075"/>
              <a:gd name="connsiteX60" fmla="*/ 3619627 w 5149267"/>
              <a:gd name="connsiteY60" fmla="*/ 3937690 h 4275075"/>
              <a:gd name="connsiteX61" fmla="*/ 2995898 w 5149267"/>
              <a:gd name="connsiteY61" fmla="*/ 3919523 h 4275075"/>
              <a:gd name="connsiteX62" fmla="*/ 2493280 w 5149267"/>
              <a:gd name="connsiteY62" fmla="*/ 3865022 h 4275075"/>
              <a:gd name="connsiteX63" fmla="*/ 2414557 w 5149267"/>
              <a:gd name="connsiteY63" fmla="*/ 3846856 h 4275075"/>
              <a:gd name="connsiteX64" fmla="*/ 2906599 w 5149267"/>
              <a:gd name="connsiteY64" fmla="*/ 3526961 h 4275075"/>
              <a:gd name="connsiteX65" fmla="*/ 2528350 w 5149267"/>
              <a:gd name="connsiteY65" fmla="*/ 3391991 h 4275075"/>
              <a:gd name="connsiteX66" fmla="*/ 1952281 w 5149267"/>
              <a:gd name="connsiteY66" fmla="*/ 3391961 h 4275075"/>
              <a:gd name="connsiteX67" fmla="*/ 1308034 w 5149267"/>
              <a:gd name="connsiteY67" fmla="*/ 3296306 h 4275075"/>
              <a:gd name="connsiteX68" fmla="*/ 1201818 w 5149267"/>
              <a:gd name="connsiteY68" fmla="*/ 3336545 h 4275075"/>
              <a:gd name="connsiteX69" fmla="*/ 1140771 w 5149267"/>
              <a:gd name="connsiteY69" fmla="*/ 3423312 h 4275075"/>
              <a:gd name="connsiteX70" fmla="*/ 1036352 w 5149267"/>
              <a:gd name="connsiteY70" fmla="*/ 3435938 h 4275075"/>
              <a:gd name="connsiteX71" fmla="*/ 953093 w 5149267"/>
              <a:gd name="connsiteY71" fmla="*/ 3420834 h 4275075"/>
              <a:gd name="connsiteX72" fmla="*/ 941402 w 5149267"/>
              <a:gd name="connsiteY72" fmla="*/ 3531331 h 4275075"/>
              <a:gd name="connsiteX73" fmla="*/ 839438 w 5149267"/>
              <a:gd name="connsiteY73" fmla="*/ 3619617 h 4275075"/>
              <a:gd name="connsiteX74" fmla="*/ 776357 w 5149267"/>
              <a:gd name="connsiteY74" fmla="*/ 3695793 h 4275075"/>
              <a:gd name="connsiteX75" fmla="*/ 692117 w 5149267"/>
              <a:gd name="connsiteY75" fmla="*/ 3775988 h 4275075"/>
              <a:gd name="connsiteX76" fmla="*/ 596723 w 5149267"/>
              <a:gd name="connsiteY76" fmla="*/ 3902596 h 4275075"/>
              <a:gd name="connsiteX77" fmla="*/ 422653 w 5149267"/>
              <a:gd name="connsiteY77" fmla="*/ 4048866 h 4275075"/>
              <a:gd name="connsiteX78" fmla="*/ 330345 w 5149267"/>
              <a:gd name="connsiteY78" fmla="*/ 4106874 h 4275075"/>
              <a:gd name="connsiteX79" fmla="*/ 227154 w 5149267"/>
              <a:gd name="connsiteY79" fmla="*/ 4252117 h 4275075"/>
              <a:gd name="connsiteX80" fmla="*/ 191731 w 5149267"/>
              <a:gd name="connsiteY80" fmla="*/ 4104788 h 4275075"/>
              <a:gd name="connsiteX81" fmla="*/ 122879 w 5149267"/>
              <a:gd name="connsiteY81" fmla="*/ 4242489 h 4275075"/>
              <a:gd name="connsiteX82" fmla="*/ 87571 w 5149267"/>
              <a:gd name="connsiteY82" fmla="*/ 4122669 h 4275075"/>
              <a:gd name="connsiteX83" fmla="*/ 94790 w 5149267"/>
              <a:gd name="connsiteY83" fmla="*/ 4065326 h 4275075"/>
              <a:gd name="connsiteX0" fmla="*/ 157480 w 5141247"/>
              <a:gd name="connsiteY0" fmla="*/ 4036831 h 4252117"/>
              <a:gd name="connsiteX1" fmla="*/ 209847 w 5141247"/>
              <a:gd name="connsiteY1" fmla="*/ 3935612 h 4252117"/>
              <a:gd name="connsiteX2" fmla="*/ 228688 w 5141247"/>
              <a:gd name="connsiteY2" fmla="*/ 3797197 h 4252117"/>
              <a:gd name="connsiteX3" fmla="*/ 219572 w 5141247"/>
              <a:gd name="connsiteY3" fmla="*/ 3725822 h 4252117"/>
              <a:gd name="connsiteX4" fmla="*/ 251138 w 5141247"/>
              <a:gd name="connsiteY4" fmla="*/ 3675613 h 4252117"/>
              <a:gd name="connsiteX5" fmla="*/ 202402 w 5141247"/>
              <a:gd name="connsiteY5" fmla="*/ 3610047 h 4252117"/>
              <a:gd name="connsiteX6" fmla="*/ 165111 w 5141247"/>
              <a:gd name="connsiteY6" fmla="*/ 3553194 h 4252117"/>
              <a:gd name="connsiteX7" fmla="*/ 204997 w 5141247"/>
              <a:gd name="connsiteY7" fmla="*/ 3503002 h 4252117"/>
              <a:gd name="connsiteX8" fmla="*/ 218653 w 5141247"/>
              <a:gd name="connsiteY8" fmla="*/ 3357727 h 4252117"/>
              <a:gd name="connsiteX9" fmla="*/ 234234 w 5141247"/>
              <a:gd name="connsiteY9" fmla="*/ 3178947 h 4252117"/>
              <a:gd name="connsiteX10" fmla="*/ 258853 w 5141247"/>
              <a:gd name="connsiteY10" fmla="*/ 3113068 h 4252117"/>
              <a:gd name="connsiteX11" fmla="*/ 212521 w 5141247"/>
              <a:gd name="connsiteY11" fmla="*/ 3061433 h 4252117"/>
              <a:gd name="connsiteX12" fmla="*/ 217262 w 5141247"/>
              <a:gd name="connsiteY12" fmla="*/ 2994367 h 4252117"/>
              <a:gd name="connsiteX13" fmla="*/ 212682 w 5141247"/>
              <a:gd name="connsiteY13" fmla="*/ 2773442 h 4252117"/>
              <a:gd name="connsiteX14" fmla="*/ 242990 w 5141247"/>
              <a:gd name="connsiteY14" fmla="*/ 2634103 h 4252117"/>
              <a:gd name="connsiteX15" fmla="*/ 481028 w 5141247"/>
              <a:gd name="connsiteY15" fmla="*/ 2335841 h 4252117"/>
              <a:gd name="connsiteX16" fmla="*/ 345996 w 5141247"/>
              <a:gd name="connsiteY16" fmla="*/ 2161703 h 4252117"/>
              <a:gd name="connsiteX17" fmla="*/ 292912 w 5141247"/>
              <a:gd name="connsiteY17" fmla="*/ 2051075 h 4252117"/>
              <a:gd name="connsiteX18" fmla="*/ 294388 w 5141247"/>
              <a:gd name="connsiteY18" fmla="*/ 1952588 h 4252117"/>
              <a:gd name="connsiteX19" fmla="*/ 300203 w 5141247"/>
              <a:gd name="connsiteY19" fmla="*/ 1857385 h 4252117"/>
              <a:gd name="connsiteX20" fmla="*/ 383536 w 5141247"/>
              <a:gd name="connsiteY20" fmla="*/ 1702771 h 4252117"/>
              <a:gd name="connsiteX21" fmla="*/ 424358 w 5141247"/>
              <a:gd name="connsiteY21" fmla="*/ 1652910 h 4252117"/>
              <a:gd name="connsiteX22" fmla="*/ 445357 w 5141247"/>
              <a:gd name="connsiteY22" fmla="*/ 1496910 h 4252117"/>
              <a:gd name="connsiteX23" fmla="*/ 658961 w 5141247"/>
              <a:gd name="connsiteY23" fmla="*/ 1344013 h 4252117"/>
              <a:gd name="connsiteX24" fmla="*/ 718042 w 5141247"/>
              <a:gd name="connsiteY24" fmla="*/ 1169906 h 4252117"/>
              <a:gd name="connsiteX25" fmla="*/ 960658 w 5141247"/>
              <a:gd name="connsiteY25" fmla="*/ 913793 h 4252117"/>
              <a:gd name="connsiteX26" fmla="*/ 1118104 w 5141247"/>
              <a:gd name="connsiteY26" fmla="*/ 776200 h 4252117"/>
              <a:gd name="connsiteX27" fmla="*/ 1290855 w 5141247"/>
              <a:gd name="connsiteY27" fmla="*/ 486735 h 4252117"/>
              <a:gd name="connsiteX28" fmla="*/ 1401243 w 5141247"/>
              <a:gd name="connsiteY28" fmla="*/ 276264 h 4252117"/>
              <a:gd name="connsiteX29" fmla="*/ 1416367 w 5141247"/>
              <a:gd name="connsiteY29" fmla="*/ 103423 h 4252117"/>
              <a:gd name="connsiteX30" fmla="*/ 1517926 w 5141247"/>
              <a:gd name="connsiteY30" fmla="*/ 36750 h 4252117"/>
              <a:gd name="connsiteX31" fmla="*/ 1528471 w 5141247"/>
              <a:gd name="connsiteY31" fmla="*/ 691873 h 4252117"/>
              <a:gd name="connsiteX32" fmla="*/ 1716196 w 5141247"/>
              <a:gd name="connsiteY32" fmla="*/ 631317 h 4252117"/>
              <a:gd name="connsiteX33" fmla="*/ 2037144 w 5141247"/>
              <a:gd name="connsiteY33" fmla="*/ 504148 h 4252117"/>
              <a:gd name="connsiteX34" fmla="*/ 2146145 w 5141247"/>
              <a:gd name="connsiteY34" fmla="*/ 467815 h 4252117"/>
              <a:gd name="connsiteX35" fmla="*/ 2824376 w 5141247"/>
              <a:gd name="connsiteY35" fmla="*/ 492037 h 4252117"/>
              <a:gd name="connsiteX36" fmla="*/ 3018156 w 5141247"/>
              <a:gd name="connsiteY36" fmla="*/ 504148 h 4252117"/>
              <a:gd name="connsiteX37" fmla="*/ 3108990 w 5141247"/>
              <a:gd name="connsiteY37" fmla="*/ 528371 h 4252117"/>
              <a:gd name="connsiteX38" fmla="*/ 3393605 w 5141247"/>
              <a:gd name="connsiteY38" fmla="*/ 558649 h 4252117"/>
              <a:gd name="connsiteX39" fmla="*/ 3514717 w 5141247"/>
              <a:gd name="connsiteY39" fmla="*/ 576816 h 4252117"/>
              <a:gd name="connsiteX40" fmla="*/ 3853833 w 5141247"/>
              <a:gd name="connsiteY40" fmla="*/ 685817 h 4252117"/>
              <a:gd name="connsiteX41" fmla="*/ 3938611 w 5141247"/>
              <a:gd name="connsiteY41" fmla="*/ 722151 h 4252117"/>
              <a:gd name="connsiteX42" fmla="*/ 4205059 w 5141247"/>
              <a:gd name="connsiteY42" fmla="*/ 897764 h 4252117"/>
              <a:gd name="connsiteX43" fmla="*/ 4538119 w 5141247"/>
              <a:gd name="connsiteY43" fmla="*/ 1133934 h 4252117"/>
              <a:gd name="connsiteX44" fmla="*/ 4641064 w 5141247"/>
              <a:gd name="connsiteY44" fmla="*/ 1261102 h 4252117"/>
              <a:gd name="connsiteX45" fmla="*/ 4689509 w 5141247"/>
              <a:gd name="connsiteY45" fmla="*/ 1364048 h 4252117"/>
              <a:gd name="connsiteX46" fmla="*/ 4889345 w 5141247"/>
              <a:gd name="connsiteY46" fmla="*/ 1660773 h 4252117"/>
              <a:gd name="connsiteX47" fmla="*/ 4931735 w 5141247"/>
              <a:gd name="connsiteY47" fmla="*/ 1739497 h 4252117"/>
              <a:gd name="connsiteX48" fmla="*/ 5010458 w 5141247"/>
              <a:gd name="connsiteY48" fmla="*/ 2060445 h 4252117"/>
              <a:gd name="connsiteX49" fmla="*/ 5022569 w 5141247"/>
              <a:gd name="connsiteY49" fmla="*/ 2163391 h 4252117"/>
              <a:gd name="connsiteX50" fmla="*/ 5089181 w 5141247"/>
              <a:gd name="connsiteY50" fmla="*/ 2423783 h 4252117"/>
              <a:gd name="connsiteX51" fmla="*/ 5137626 w 5141247"/>
              <a:gd name="connsiteY51" fmla="*/ 2653897 h 4252117"/>
              <a:gd name="connsiteX52" fmla="*/ 5113404 w 5141247"/>
              <a:gd name="connsiteY52" fmla="*/ 3005123 h 4252117"/>
              <a:gd name="connsiteX53" fmla="*/ 5077070 w 5141247"/>
              <a:gd name="connsiteY53" fmla="*/ 3089902 h 4252117"/>
              <a:gd name="connsiteX54" fmla="*/ 4883290 w 5141247"/>
              <a:gd name="connsiteY54" fmla="*/ 3380572 h 4252117"/>
              <a:gd name="connsiteX55" fmla="*/ 4780344 w 5141247"/>
              <a:gd name="connsiteY55" fmla="*/ 3519852 h 4252117"/>
              <a:gd name="connsiteX56" fmla="*/ 4562341 w 5141247"/>
              <a:gd name="connsiteY56" fmla="*/ 3628853 h 4252117"/>
              <a:gd name="connsiteX57" fmla="*/ 4320116 w 5141247"/>
              <a:gd name="connsiteY57" fmla="*/ 3756021 h 4252117"/>
              <a:gd name="connsiteX58" fmla="*/ 4017335 w 5141247"/>
              <a:gd name="connsiteY58" fmla="*/ 3889245 h 4252117"/>
              <a:gd name="connsiteX59" fmla="*/ 3720609 w 5141247"/>
              <a:gd name="connsiteY59" fmla="*/ 3925579 h 4252117"/>
              <a:gd name="connsiteX60" fmla="*/ 3611607 w 5141247"/>
              <a:gd name="connsiteY60" fmla="*/ 3937690 h 4252117"/>
              <a:gd name="connsiteX61" fmla="*/ 2987878 w 5141247"/>
              <a:gd name="connsiteY61" fmla="*/ 3919523 h 4252117"/>
              <a:gd name="connsiteX62" fmla="*/ 2485260 w 5141247"/>
              <a:gd name="connsiteY62" fmla="*/ 3865022 h 4252117"/>
              <a:gd name="connsiteX63" fmla="*/ 2406537 w 5141247"/>
              <a:gd name="connsiteY63" fmla="*/ 3846856 h 4252117"/>
              <a:gd name="connsiteX64" fmla="*/ 2898579 w 5141247"/>
              <a:gd name="connsiteY64" fmla="*/ 3526961 h 4252117"/>
              <a:gd name="connsiteX65" fmla="*/ 2520330 w 5141247"/>
              <a:gd name="connsiteY65" fmla="*/ 3391991 h 4252117"/>
              <a:gd name="connsiteX66" fmla="*/ 1944261 w 5141247"/>
              <a:gd name="connsiteY66" fmla="*/ 3391961 h 4252117"/>
              <a:gd name="connsiteX67" fmla="*/ 1300014 w 5141247"/>
              <a:gd name="connsiteY67" fmla="*/ 3296306 h 4252117"/>
              <a:gd name="connsiteX68" fmla="*/ 1193798 w 5141247"/>
              <a:gd name="connsiteY68" fmla="*/ 3336545 h 4252117"/>
              <a:gd name="connsiteX69" fmla="*/ 1132751 w 5141247"/>
              <a:gd name="connsiteY69" fmla="*/ 3423312 h 4252117"/>
              <a:gd name="connsiteX70" fmla="*/ 1028332 w 5141247"/>
              <a:gd name="connsiteY70" fmla="*/ 3435938 h 4252117"/>
              <a:gd name="connsiteX71" fmla="*/ 945073 w 5141247"/>
              <a:gd name="connsiteY71" fmla="*/ 3420834 h 4252117"/>
              <a:gd name="connsiteX72" fmla="*/ 933382 w 5141247"/>
              <a:gd name="connsiteY72" fmla="*/ 3531331 h 4252117"/>
              <a:gd name="connsiteX73" fmla="*/ 831418 w 5141247"/>
              <a:gd name="connsiteY73" fmla="*/ 3619617 h 4252117"/>
              <a:gd name="connsiteX74" fmla="*/ 768337 w 5141247"/>
              <a:gd name="connsiteY74" fmla="*/ 3695793 h 4252117"/>
              <a:gd name="connsiteX75" fmla="*/ 684097 w 5141247"/>
              <a:gd name="connsiteY75" fmla="*/ 3775988 h 4252117"/>
              <a:gd name="connsiteX76" fmla="*/ 588703 w 5141247"/>
              <a:gd name="connsiteY76" fmla="*/ 3902596 h 4252117"/>
              <a:gd name="connsiteX77" fmla="*/ 414633 w 5141247"/>
              <a:gd name="connsiteY77" fmla="*/ 4048866 h 4252117"/>
              <a:gd name="connsiteX78" fmla="*/ 322325 w 5141247"/>
              <a:gd name="connsiteY78" fmla="*/ 4106874 h 4252117"/>
              <a:gd name="connsiteX79" fmla="*/ 219134 w 5141247"/>
              <a:gd name="connsiteY79" fmla="*/ 4252117 h 4252117"/>
              <a:gd name="connsiteX80" fmla="*/ 183711 w 5141247"/>
              <a:gd name="connsiteY80" fmla="*/ 4104788 h 4252117"/>
              <a:gd name="connsiteX81" fmla="*/ 155340 w 5141247"/>
              <a:gd name="connsiteY81" fmla="*/ 4113902 h 4252117"/>
              <a:gd name="connsiteX82" fmla="*/ 79551 w 5141247"/>
              <a:gd name="connsiteY82" fmla="*/ 4122669 h 4252117"/>
              <a:gd name="connsiteX83" fmla="*/ 86770 w 5141247"/>
              <a:gd name="connsiteY83" fmla="*/ 4065326 h 4252117"/>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14633 w 5141247"/>
              <a:gd name="connsiteY77" fmla="*/ 4048866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183711 w 5141247"/>
              <a:gd name="connsiteY80" fmla="*/ 4104788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157480 w 5141247"/>
              <a:gd name="connsiteY0" fmla="*/ 4036831 h 4165768"/>
              <a:gd name="connsiteX1" fmla="*/ 209847 w 5141247"/>
              <a:gd name="connsiteY1" fmla="*/ 3935612 h 4165768"/>
              <a:gd name="connsiteX2" fmla="*/ 228688 w 5141247"/>
              <a:gd name="connsiteY2" fmla="*/ 3797197 h 4165768"/>
              <a:gd name="connsiteX3" fmla="*/ 219572 w 5141247"/>
              <a:gd name="connsiteY3" fmla="*/ 3725822 h 4165768"/>
              <a:gd name="connsiteX4" fmla="*/ 251138 w 5141247"/>
              <a:gd name="connsiteY4" fmla="*/ 3675613 h 4165768"/>
              <a:gd name="connsiteX5" fmla="*/ 202402 w 5141247"/>
              <a:gd name="connsiteY5" fmla="*/ 3610047 h 4165768"/>
              <a:gd name="connsiteX6" fmla="*/ 165111 w 5141247"/>
              <a:gd name="connsiteY6" fmla="*/ 3553194 h 4165768"/>
              <a:gd name="connsiteX7" fmla="*/ 204997 w 5141247"/>
              <a:gd name="connsiteY7" fmla="*/ 3503002 h 4165768"/>
              <a:gd name="connsiteX8" fmla="*/ 218653 w 5141247"/>
              <a:gd name="connsiteY8" fmla="*/ 3357727 h 4165768"/>
              <a:gd name="connsiteX9" fmla="*/ 234234 w 5141247"/>
              <a:gd name="connsiteY9" fmla="*/ 3178947 h 4165768"/>
              <a:gd name="connsiteX10" fmla="*/ 258853 w 5141247"/>
              <a:gd name="connsiteY10" fmla="*/ 3113068 h 4165768"/>
              <a:gd name="connsiteX11" fmla="*/ 212521 w 5141247"/>
              <a:gd name="connsiteY11" fmla="*/ 3061433 h 4165768"/>
              <a:gd name="connsiteX12" fmla="*/ 217262 w 5141247"/>
              <a:gd name="connsiteY12" fmla="*/ 2994367 h 4165768"/>
              <a:gd name="connsiteX13" fmla="*/ 212682 w 5141247"/>
              <a:gd name="connsiteY13" fmla="*/ 2773442 h 4165768"/>
              <a:gd name="connsiteX14" fmla="*/ 242990 w 5141247"/>
              <a:gd name="connsiteY14" fmla="*/ 2634103 h 4165768"/>
              <a:gd name="connsiteX15" fmla="*/ 481028 w 5141247"/>
              <a:gd name="connsiteY15" fmla="*/ 2335841 h 4165768"/>
              <a:gd name="connsiteX16" fmla="*/ 345996 w 5141247"/>
              <a:gd name="connsiteY16" fmla="*/ 2161703 h 4165768"/>
              <a:gd name="connsiteX17" fmla="*/ 292912 w 5141247"/>
              <a:gd name="connsiteY17" fmla="*/ 2051075 h 4165768"/>
              <a:gd name="connsiteX18" fmla="*/ 294388 w 5141247"/>
              <a:gd name="connsiteY18" fmla="*/ 1952588 h 4165768"/>
              <a:gd name="connsiteX19" fmla="*/ 300203 w 5141247"/>
              <a:gd name="connsiteY19" fmla="*/ 1857385 h 4165768"/>
              <a:gd name="connsiteX20" fmla="*/ 383536 w 5141247"/>
              <a:gd name="connsiteY20" fmla="*/ 1702771 h 4165768"/>
              <a:gd name="connsiteX21" fmla="*/ 424358 w 5141247"/>
              <a:gd name="connsiteY21" fmla="*/ 1652910 h 4165768"/>
              <a:gd name="connsiteX22" fmla="*/ 445357 w 5141247"/>
              <a:gd name="connsiteY22" fmla="*/ 1496910 h 4165768"/>
              <a:gd name="connsiteX23" fmla="*/ 658961 w 5141247"/>
              <a:gd name="connsiteY23" fmla="*/ 1344013 h 4165768"/>
              <a:gd name="connsiteX24" fmla="*/ 718042 w 5141247"/>
              <a:gd name="connsiteY24" fmla="*/ 1169906 h 4165768"/>
              <a:gd name="connsiteX25" fmla="*/ 960658 w 5141247"/>
              <a:gd name="connsiteY25" fmla="*/ 913793 h 4165768"/>
              <a:gd name="connsiteX26" fmla="*/ 1118104 w 5141247"/>
              <a:gd name="connsiteY26" fmla="*/ 776200 h 4165768"/>
              <a:gd name="connsiteX27" fmla="*/ 1290855 w 5141247"/>
              <a:gd name="connsiteY27" fmla="*/ 486735 h 4165768"/>
              <a:gd name="connsiteX28" fmla="*/ 1401243 w 5141247"/>
              <a:gd name="connsiteY28" fmla="*/ 276264 h 4165768"/>
              <a:gd name="connsiteX29" fmla="*/ 1416367 w 5141247"/>
              <a:gd name="connsiteY29" fmla="*/ 103423 h 4165768"/>
              <a:gd name="connsiteX30" fmla="*/ 1517926 w 5141247"/>
              <a:gd name="connsiteY30" fmla="*/ 36750 h 4165768"/>
              <a:gd name="connsiteX31" fmla="*/ 1528471 w 5141247"/>
              <a:gd name="connsiteY31" fmla="*/ 691873 h 4165768"/>
              <a:gd name="connsiteX32" fmla="*/ 1716196 w 5141247"/>
              <a:gd name="connsiteY32" fmla="*/ 631317 h 4165768"/>
              <a:gd name="connsiteX33" fmla="*/ 2037144 w 5141247"/>
              <a:gd name="connsiteY33" fmla="*/ 504148 h 4165768"/>
              <a:gd name="connsiteX34" fmla="*/ 2146145 w 5141247"/>
              <a:gd name="connsiteY34" fmla="*/ 467815 h 4165768"/>
              <a:gd name="connsiteX35" fmla="*/ 2824376 w 5141247"/>
              <a:gd name="connsiteY35" fmla="*/ 492037 h 4165768"/>
              <a:gd name="connsiteX36" fmla="*/ 3018156 w 5141247"/>
              <a:gd name="connsiteY36" fmla="*/ 504148 h 4165768"/>
              <a:gd name="connsiteX37" fmla="*/ 3108990 w 5141247"/>
              <a:gd name="connsiteY37" fmla="*/ 528371 h 4165768"/>
              <a:gd name="connsiteX38" fmla="*/ 3393605 w 5141247"/>
              <a:gd name="connsiteY38" fmla="*/ 558649 h 4165768"/>
              <a:gd name="connsiteX39" fmla="*/ 3514717 w 5141247"/>
              <a:gd name="connsiteY39" fmla="*/ 576816 h 4165768"/>
              <a:gd name="connsiteX40" fmla="*/ 3853833 w 5141247"/>
              <a:gd name="connsiteY40" fmla="*/ 685817 h 4165768"/>
              <a:gd name="connsiteX41" fmla="*/ 3938611 w 5141247"/>
              <a:gd name="connsiteY41" fmla="*/ 722151 h 4165768"/>
              <a:gd name="connsiteX42" fmla="*/ 4205059 w 5141247"/>
              <a:gd name="connsiteY42" fmla="*/ 897764 h 4165768"/>
              <a:gd name="connsiteX43" fmla="*/ 4538119 w 5141247"/>
              <a:gd name="connsiteY43" fmla="*/ 1133934 h 4165768"/>
              <a:gd name="connsiteX44" fmla="*/ 4641064 w 5141247"/>
              <a:gd name="connsiteY44" fmla="*/ 1261102 h 4165768"/>
              <a:gd name="connsiteX45" fmla="*/ 4689509 w 5141247"/>
              <a:gd name="connsiteY45" fmla="*/ 1364048 h 4165768"/>
              <a:gd name="connsiteX46" fmla="*/ 4889345 w 5141247"/>
              <a:gd name="connsiteY46" fmla="*/ 1660773 h 4165768"/>
              <a:gd name="connsiteX47" fmla="*/ 4931735 w 5141247"/>
              <a:gd name="connsiteY47" fmla="*/ 1739497 h 4165768"/>
              <a:gd name="connsiteX48" fmla="*/ 5010458 w 5141247"/>
              <a:gd name="connsiteY48" fmla="*/ 2060445 h 4165768"/>
              <a:gd name="connsiteX49" fmla="*/ 5022569 w 5141247"/>
              <a:gd name="connsiteY49" fmla="*/ 2163391 h 4165768"/>
              <a:gd name="connsiteX50" fmla="*/ 5089181 w 5141247"/>
              <a:gd name="connsiteY50" fmla="*/ 2423783 h 4165768"/>
              <a:gd name="connsiteX51" fmla="*/ 5137626 w 5141247"/>
              <a:gd name="connsiteY51" fmla="*/ 2653897 h 4165768"/>
              <a:gd name="connsiteX52" fmla="*/ 5113404 w 5141247"/>
              <a:gd name="connsiteY52" fmla="*/ 3005123 h 4165768"/>
              <a:gd name="connsiteX53" fmla="*/ 5077070 w 5141247"/>
              <a:gd name="connsiteY53" fmla="*/ 3089902 h 4165768"/>
              <a:gd name="connsiteX54" fmla="*/ 4883290 w 5141247"/>
              <a:gd name="connsiteY54" fmla="*/ 3380572 h 4165768"/>
              <a:gd name="connsiteX55" fmla="*/ 4780344 w 5141247"/>
              <a:gd name="connsiteY55" fmla="*/ 3519852 h 4165768"/>
              <a:gd name="connsiteX56" fmla="*/ 4562341 w 5141247"/>
              <a:gd name="connsiteY56" fmla="*/ 3628853 h 4165768"/>
              <a:gd name="connsiteX57" fmla="*/ 4320116 w 5141247"/>
              <a:gd name="connsiteY57" fmla="*/ 3756021 h 4165768"/>
              <a:gd name="connsiteX58" fmla="*/ 4017335 w 5141247"/>
              <a:gd name="connsiteY58" fmla="*/ 3889245 h 4165768"/>
              <a:gd name="connsiteX59" fmla="*/ 3720609 w 5141247"/>
              <a:gd name="connsiteY59" fmla="*/ 3925579 h 4165768"/>
              <a:gd name="connsiteX60" fmla="*/ 3611607 w 5141247"/>
              <a:gd name="connsiteY60" fmla="*/ 3937690 h 4165768"/>
              <a:gd name="connsiteX61" fmla="*/ 2987878 w 5141247"/>
              <a:gd name="connsiteY61" fmla="*/ 3919523 h 4165768"/>
              <a:gd name="connsiteX62" fmla="*/ 2485260 w 5141247"/>
              <a:gd name="connsiteY62" fmla="*/ 3865022 h 4165768"/>
              <a:gd name="connsiteX63" fmla="*/ 2406537 w 5141247"/>
              <a:gd name="connsiteY63" fmla="*/ 3846856 h 4165768"/>
              <a:gd name="connsiteX64" fmla="*/ 2898579 w 5141247"/>
              <a:gd name="connsiteY64" fmla="*/ 3526961 h 4165768"/>
              <a:gd name="connsiteX65" fmla="*/ 2520330 w 5141247"/>
              <a:gd name="connsiteY65" fmla="*/ 3391991 h 4165768"/>
              <a:gd name="connsiteX66" fmla="*/ 1944261 w 5141247"/>
              <a:gd name="connsiteY66" fmla="*/ 3391961 h 4165768"/>
              <a:gd name="connsiteX67" fmla="*/ 1300014 w 5141247"/>
              <a:gd name="connsiteY67" fmla="*/ 3296306 h 4165768"/>
              <a:gd name="connsiteX68" fmla="*/ 1193798 w 5141247"/>
              <a:gd name="connsiteY68" fmla="*/ 3336545 h 4165768"/>
              <a:gd name="connsiteX69" fmla="*/ 1132751 w 5141247"/>
              <a:gd name="connsiteY69" fmla="*/ 3423312 h 4165768"/>
              <a:gd name="connsiteX70" fmla="*/ 1028332 w 5141247"/>
              <a:gd name="connsiteY70" fmla="*/ 3435938 h 4165768"/>
              <a:gd name="connsiteX71" fmla="*/ 945073 w 5141247"/>
              <a:gd name="connsiteY71" fmla="*/ 3420834 h 4165768"/>
              <a:gd name="connsiteX72" fmla="*/ 933382 w 5141247"/>
              <a:gd name="connsiteY72" fmla="*/ 3531331 h 4165768"/>
              <a:gd name="connsiteX73" fmla="*/ 831418 w 5141247"/>
              <a:gd name="connsiteY73" fmla="*/ 3619617 h 4165768"/>
              <a:gd name="connsiteX74" fmla="*/ 768337 w 5141247"/>
              <a:gd name="connsiteY74" fmla="*/ 3695793 h 4165768"/>
              <a:gd name="connsiteX75" fmla="*/ 684097 w 5141247"/>
              <a:gd name="connsiteY75" fmla="*/ 3775988 h 4165768"/>
              <a:gd name="connsiteX76" fmla="*/ 588703 w 5141247"/>
              <a:gd name="connsiteY76" fmla="*/ 3902596 h 4165768"/>
              <a:gd name="connsiteX77" fmla="*/ 409870 w 5141247"/>
              <a:gd name="connsiteY77" fmla="*/ 4044104 h 4165768"/>
              <a:gd name="connsiteX78" fmla="*/ 322325 w 5141247"/>
              <a:gd name="connsiteY78" fmla="*/ 4106874 h 4165768"/>
              <a:gd name="connsiteX79" fmla="*/ 257234 w 5141247"/>
              <a:gd name="connsiteY79" fmla="*/ 4140198 h 4165768"/>
              <a:gd name="connsiteX80" fmla="*/ 202761 w 5141247"/>
              <a:gd name="connsiteY80" fmla="*/ 4150032 h 4165768"/>
              <a:gd name="connsiteX81" fmla="*/ 155340 w 5141247"/>
              <a:gd name="connsiteY81" fmla="*/ 4113902 h 4165768"/>
              <a:gd name="connsiteX82" fmla="*/ 79551 w 5141247"/>
              <a:gd name="connsiteY82" fmla="*/ 4122669 h 4165768"/>
              <a:gd name="connsiteX83" fmla="*/ 86770 w 5141247"/>
              <a:gd name="connsiteY83" fmla="*/ 4065326 h 4165768"/>
              <a:gd name="connsiteX0" fmla="*/ 77929 w 5061696"/>
              <a:gd name="connsiteY0" fmla="*/ 4036831 h 4228465"/>
              <a:gd name="connsiteX1" fmla="*/ 130296 w 5061696"/>
              <a:gd name="connsiteY1" fmla="*/ 3935612 h 4228465"/>
              <a:gd name="connsiteX2" fmla="*/ 149137 w 5061696"/>
              <a:gd name="connsiteY2" fmla="*/ 3797197 h 4228465"/>
              <a:gd name="connsiteX3" fmla="*/ 140021 w 5061696"/>
              <a:gd name="connsiteY3" fmla="*/ 3725822 h 4228465"/>
              <a:gd name="connsiteX4" fmla="*/ 171587 w 5061696"/>
              <a:gd name="connsiteY4" fmla="*/ 3675613 h 4228465"/>
              <a:gd name="connsiteX5" fmla="*/ 122851 w 5061696"/>
              <a:gd name="connsiteY5" fmla="*/ 3610047 h 4228465"/>
              <a:gd name="connsiteX6" fmla="*/ 85560 w 5061696"/>
              <a:gd name="connsiteY6" fmla="*/ 3553194 h 4228465"/>
              <a:gd name="connsiteX7" fmla="*/ 125446 w 5061696"/>
              <a:gd name="connsiteY7" fmla="*/ 3503002 h 4228465"/>
              <a:gd name="connsiteX8" fmla="*/ 139102 w 5061696"/>
              <a:gd name="connsiteY8" fmla="*/ 3357727 h 4228465"/>
              <a:gd name="connsiteX9" fmla="*/ 154683 w 5061696"/>
              <a:gd name="connsiteY9" fmla="*/ 3178947 h 4228465"/>
              <a:gd name="connsiteX10" fmla="*/ 179302 w 5061696"/>
              <a:gd name="connsiteY10" fmla="*/ 3113068 h 4228465"/>
              <a:gd name="connsiteX11" fmla="*/ 132970 w 5061696"/>
              <a:gd name="connsiteY11" fmla="*/ 3061433 h 4228465"/>
              <a:gd name="connsiteX12" fmla="*/ 137711 w 5061696"/>
              <a:gd name="connsiteY12" fmla="*/ 2994367 h 4228465"/>
              <a:gd name="connsiteX13" fmla="*/ 133131 w 5061696"/>
              <a:gd name="connsiteY13" fmla="*/ 2773442 h 4228465"/>
              <a:gd name="connsiteX14" fmla="*/ 163439 w 5061696"/>
              <a:gd name="connsiteY14" fmla="*/ 2634103 h 4228465"/>
              <a:gd name="connsiteX15" fmla="*/ 401477 w 5061696"/>
              <a:gd name="connsiteY15" fmla="*/ 2335841 h 4228465"/>
              <a:gd name="connsiteX16" fmla="*/ 266445 w 5061696"/>
              <a:gd name="connsiteY16" fmla="*/ 2161703 h 4228465"/>
              <a:gd name="connsiteX17" fmla="*/ 213361 w 5061696"/>
              <a:gd name="connsiteY17" fmla="*/ 2051075 h 4228465"/>
              <a:gd name="connsiteX18" fmla="*/ 214837 w 5061696"/>
              <a:gd name="connsiteY18" fmla="*/ 1952588 h 4228465"/>
              <a:gd name="connsiteX19" fmla="*/ 220652 w 5061696"/>
              <a:gd name="connsiteY19" fmla="*/ 1857385 h 4228465"/>
              <a:gd name="connsiteX20" fmla="*/ 303985 w 5061696"/>
              <a:gd name="connsiteY20" fmla="*/ 1702771 h 4228465"/>
              <a:gd name="connsiteX21" fmla="*/ 344807 w 5061696"/>
              <a:gd name="connsiteY21" fmla="*/ 1652910 h 4228465"/>
              <a:gd name="connsiteX22" fmla="*/ 365806 w 5061696"/>
              <a:gd name="connsiteY22" fmla="*/ 1496910 h 4228465"/>
              <a:gd name="connsiteX23" fmla="*/ 579410 w 5061696"/>
              <a:gd name="connsiteY23" fmla="*/ 1344013 h 4228465"/>
              <a:gd name="connsiteX24" fmla="*/ 638491 w 5061696"/>
              <a:gd name="connsiteY24" fmla="*/ 1169906 h 4228465"/>
              <a:gd name="connsiteX25" fmla="*/ 881107 w 5061696"/>
              <a:gd name="connsiteY25" fmla="*/ 913793 h 4228465"/>
              <a:gd name="connsiteX26" fmla="*/ 1038553 w 5061696"/>
              <a:gd name="connsiteY26" fmla="*/ 776200 h 4228465"/>
              <a:gd name="connsiteX27" fmla="*/ 1211304 w 5061696"/>
              <a:gd name="connsiteY27" fmla="*/ 486735 h 4228465"/>
              <a:gd name="connsiteX28" fmla="*/ 1321692 w 5061696"/>
              <a:gd name="connsiteY28" fmla="*/ 276264 h 4228465"/>
              <a:gd name="connsiteX29" fmla="*/ 1336816 w 5061696"/>
              <a:gd name="connsiteY29" fmla="*/ 103423 h 4228465"/>
              <a:gd name="connsiteX30" fmla="*/ 1438375 w 5061696"/>
              <a:gd name="connsiteY30" fmla="*/ 36750 h 4228465"/>
              <a:gd name="connsiteX31" fmla="*/ 1448920 w 5061696"/>
              <a:gd name="connsiteY31" fmla="*/ 691873 h 4228465"/>
              <a:gd name="connsiteX32" fmla="*/ 1636645 w 5061696"/>
              <a:gd name="connsiteY32" fmla="*/ 631317 h 4228465"/>
              <a:gd name="connsiteX33" fmla="*/ 1957593 w 5061696"/>
              <a:gd name="connsiteY33" fmla="*/ 504148 h 4228465"/>
              <a:gd name="connsiteX34" fmla="*/ 2066594 w 5061696"/>
              <a:gd name="connsiteY34" fmla="*/ 467815 h 4228465"/>
              <a:gd name="connsiteX35" fmla="*/ 2744825 w 5061696"/>
              <a:gd name="connsiteY35" fmla="*/ 492037 h 4228465"/>
              <a:gd name="connsiteX36" fmla="*/ 2938605 w 5061696"/>
              <a:gd name="connsiteY36" fmla="*/ 504148 h 4228465"/>
              <a:gd name="connsiteX37" fmla="*/ 3029439 w 5061696"/>
              <a:gd name="connsiteY37" fmla="*/ 528371 h 4228465"/>
              <a:gd name="connsiteX38" fmla="*/ 3314054 w 5061696"/>
              <a:gd name="connsiteY38" fmla="*/ 558649 h 4228465"/>
              <a:gd name="connsiteX39" fmla="*/ 3435166 w 5061696"/>
              <a:gd name="connsiteY39" fmla="*/ 576816 h 4228465"/>
              <a:gd name="connsiteX40" fmla="*/ 3774282 w 5061696"/>
              <a:gd name="connsiteY40" fmla="*/ 685817 h 4228465"/>
              <a:gd name="connsiteX41" fmla="*/ 3859060 w 5061696"/>
              <a:gd name="connsiteY41" fmla="*/ 722151 h 4228465"/>
              <a:gd name="connsiteX42" fmla="*/ 4125508 w 5061696"/>
              <a:gd name="connsiteY42" fmla="*/ 897764 h 4228465"/>
              <a:gd name="connsiteX43" fmla="*/ 4458568 w 5061696"/>
              <a:gd name="connsiteY43" fmla="*/ 1133934 h 4228465"/>
              <a:gd name="connsiteX44" fmla="*/ 4561513 w 5061696"/>
              <a:gd name="connsiteY44" fmla="*/ 1261102 h 4228465"/>
              <a:gd name="connsiteX45" fmla="*/ 4609958 w 5061696"/>
              <a:gd name="connsiteY45" fmla="*/ 1364048 h 4228465"/>
              <a:gd name="connsiteX46" fmla="*/ 4809794 w 5061696"/>
              <a:gd name="connsiteY46" fmla="*/ 1660773 h 4228465"/>
              <a:gd name="connsiteX47" fmla="*/ 4852184 w 5061696"/>
              <a:gd name="connsiteY47" fmla="*/ 1739497 h 4228465"/>
              <a:gd name="connsiteX48" fmla="*/ 4930907 w 5061696"/>
              <a:gd name="connsiteY48" fmla="*/ 2060445 h 4228465"/>
              <a:gd name="connsiteX49" fmla="*/ 4943018 w 5061696"/>
              <a:gd name="connsiteY49" fmla="*/ 2163391 h 4228465"/>
              <a:gd name="connsiteX50" fmla="*/ 5009630 w 5061696"/>
              <a:gd name="connsiteY50" fmla="*/ 2423783 h 4228465"/>
              <a:gd name="connsiteX51" fmla="*/ 5058075 w 5061696"/>
              <a:gd name="connsiteY51" fmla="*/ 2653897 h 4228465"/>
              <a:gd name="connsiteX52" fmla="*/ 5033853 w 5061696"/>
              <a:gd name="connsiteY52" fmla="*/ 3005123 h 4228465"/>
              <a:gd name="connsiteX53" fmla="*/ 4997519 w 5061696"/>
              <a:gd name="connsiteY53" fmla="*/ 3089902 h 4228465"/>
              <a:gd name="connsiteX54" fmla="*/ 4803739 w 5061696"/>
              <a:gd name="connsiteY54" fmla="*/ 3380572 h 4228465"/>
              <a:gd name="connsiteX55" fmla="*/ 4700793 w 5061696"/>
              <a:gd name="connsiteY55" fmla="*/ 3519852 h 4228465"/>
              <a:gd name="connsiteX56" fmla="*/ 4482790 w 5061696"/>
              <a:gd name="connsiteY56" fmla="*/ 3628853 h 4228465"/>
              <a:gd name="connsiteX57" fmla="*/ 4240565 w 5061696"/>
              <a:gd name="connsiteY57" fmla="*/ 3756021 h 4228465"/>
              <a:gd name="connsiteX58" fmla="*/ 3937784 w 5061696"/>
              <a:gd name="connsiteY58" fmla="*/ 3889245 h 4228465"/>
              <a:gd name="connsiteX59" fmla="*/ 3641058 w 5061696"/>
              <a:gd name="connsiteY59" fmla="*/ 3925579 h 4228465"/>
              <a:gd name="connsiteX60" fmla="*/ 3532056 w 5061696"/>
              <a:gd name="connsiteY60" fmla="*/ 3937690 h 4228465"/>
              <a:gd name="connsiteX61" fmla="*/ 2908327 w 5061696"/>
              <a:gd name="connsiteY61" fmla="*/ 3919523 h 4228465"/>
              <a:gd name="connsiteX62" fmla="*/ 2405709 w 5061696"/>
              <a:gd name="connsiteY62" fmla="*/ 3865022 h 4228465"/>
              <a:gd name="connsiteX63" fmla="*/ 2326986 w 5061696"/>
              <a:gd name="connsiteY63" fmla="*/ 3846856 h 4228465"/>
              <a:gd name="connsiteX64" fmla="*/ 2819028 w 5061696"/>
              <a:gd name="connsiteY64" fmla="*/ 3526961 h 4228465"/>
              <a:gd name="connsiteX65" fmla="*/ 2440779 w 5061696"/>
              <a:gd name="connsiteY65" fmla="*/ 3391991 h 4228465"/>
              <a:gd name="connsiteX66" fmla="*/ 1864710 w 5061696"/>
              <a:gd name="connsiteY66" fmla="*/ 3391961 h 4228465"/>
              <a:gd name="connsiteX67" fmla="*/ 1220463 w 5061696"/>
              <a:gd name="connsiteY67" fmla="*/ 3296306 h 4228465"/>
              <a:gd name="connsiteX68" fmla="*/ 1114247 w 5061696"/>
              <a:gd name="connsiteY68" fmla="*/ 3336545 h 4228465"/>
              <a:gd name="connsiteX69" fmla="*/ 1053200 w 5061696"/>
              <a:gd name="connsiteY69" fmla="*/ 3423312 h 4228465"/>
              <a:gd name="connsiteX70" fmla="*/ 948781 w 5061696"/>
              <a:gd name="connsiteY70" fmla="*/ 3435938 h 4228465"/>
              <a:gd name="connsiteX71" fmla="*/ 865522 w 5061696"/>
              <a:gd name="connsiteY71" fmla="*/ 3420834 h 4228465"/>
              <a:gd name="connsiteX72" fmla="*/ 853831 w 5061696"/>
              <a:gd name="connsiteY72" fmla="*/ 3531331 h 4228465"/>
              <a:gd name="connsiteX73" fmla="*/ 751867 w 5061696"/>
              <a:gd name="connsiteY73" fmla="*/ 3619617 h 4228465"/>
              <a:gd name="connsiteX74" fmla="*/ 688786 w 5061696"/>
              <a:gd name="connsiteY74" fmla="*/ 3695793 h 4228465"/>
              <a:gd name="connsiteX75" fmla="*/ 604546 w 5061696"/>
              <a:gd name="connsiteY75" fmla="*/ 3775988 h 4228465"/>
              <a:gd name="connsiteX76" fmla="*/ 509152 w 5061696"/>
              <a:gd name="connsiteY76" fmla="*/ 3902596 h 4228465"/>
              <a:gd name="connsiteX77" fmla="*/ 330319 w 5061696"/>
              <a:gd name="connsiteY77" fmla="*/ 4044104 h 4228465"/>
              <a:gd name="connsiteX78" fmla="*/ 242774 w 5061696"/>
              <a:gd name="connsiteY78" fmla="*/ 4106874 h 4228465"/>
              <a:gd name="connsiteX79" fmla="*/ 177683 w 5061696"/>
              <a:gd name="connsiteY79" fmla="*/ 4140198 h 4228465"/>
              <a:gd name="connsiteX80" fmla="*/ 123210 w 5061696"/>
              <a:gd name="connsiteY80" fmla="*/ 4150032 h 4228465"/>
              <a:gd name="connsiteX81" fmla="*/ 75789 w 5061696"/>
              <a:gd name="connsiteY81" fmla="*/ 4113902 h 4228465"/>
              <a:gd name="connsiteX82" fmla="*/ 0 w 5061696"/>
              <a:gd name="connsiteY82" fmla="*/ 4122669 h 4228465"/>
              <a:gd name="connsiteX83" fmla="*/ 7219 w 5061696"/>
              <a:gd name="connsiteY83" fmla="*/ 4065326 h 4228465"/>
              <a:gd name="connsiteX0" fmla="*/ 77929 w 5061696"/>
              <a:gd name="connsiteY0" fmla="*/ 4036831 h 4252235"/>
              <a:gd name="connsiteX1" fmla="*/ 130296 w 5061696"/>
              <a:gd name="connsiteY1" fmla="*/ 3935612 h 4252235"/>
              <a:gd name="connsiteX2" fmla="*/ 149137 w 5061696"/>
              <a:gd name="connsiteY2" fmla="*/ 3797197 h 4252235"/>
              <a:gd name="connsiteX3" fmla="*/ 140021 w 5061696"/>
              <a:gd name="connsiteY3" fmla="*/ 3725822 h 4252235"/>
              <a:gd name="connsiteX4" fmla="*/ 171587 w 5061696"/>
              <a:gd name="connsiteY4" fmla="*/ 3675613 h 4252235"/>
              <a:gd name="connsiteX5" fmla="*/ 122851 w 5061696"/>
              <a:gd name="connsiteY5" fmla="*/ 3610047 h 4252235"/>
              <a:gd name="connsiteX6" fmla="*/ 85560 w 5061696"/>
              <a:gd name="connsiteY6" fmla="*/ 3553194 h 4252235"/>
              <a:gd name="connsiteX7" fmla="*/ 125446 w 5061696"/>
              <a:gd name="connsiteY7" fmla="*/ 3503002 h 4252235"/>
              <a:gd name="connsiteX8" fmla="*/ 139102 w 5061696"/>
              <a:gd name="connsiteY8" fmla="*/ 3357727 h 4252235"/>
              <a:gd name="connsiteX9" fmla="*/ 154683 w 5061696"/>
              <a:gd name="connsiteY9" fmla="*/ 3178947 h 4252235"/>
              <a:gd name="connsiteX10" fmla="*/ 179302 w 5061696"/>
              <a:gd name="connsiteY10" fmla="*/ 3113068 h 4252235"/>
              <a:gd name="connsiteX11" fmla="*/ 132970 w 5061696"/>
              <a:gd name="connsiteY11" fmla="*/ 3061433 h 4252235"/>
              <a:gd name="connsiteX12" fmla="*/ 137711 w 5061696"/>
              <a:gd name="connsiteY12" fmla="*/ 2994367 h 4252235"/>
              <a:gd name="connsiteX13" fmla="*/ 133131 w 5061696"/>
              <a:gd name="connsiteY13" fmla="*/ 2773442 h 4252235"/>
              <a:gd name="connsiteX14" fmla="*/ 163439 w 5061696"/>
              <a:gd name="connsiteY14" fmla="*/ 2634103 h 4252235"/>
              <a:gd name="connsiteX15" fmla="*/ 401477 w 5061696"/>
              <a:gd name="connsiteY15" fmla="*/ 2335841 h 4252235"/>
              <a:gd name="connsiteX16" fmla="*/ 266445 w 5061696"/>
              <a:gd name="connsiteY16" fmla="*/ 2161703 h 4252235"/>
              <a:gd name="connsiteX17" fmla="*/ 213361 w 5061696"/>
              <a:gd name="connsiteY17" fmla="*/ 2051075 h 4252235"/>
              <a:gd name="connsiteX18" fmla="*/ 214837 w 5061696"/>
              <a:gd name="connsiteY18" fmla="*/ 1952588 h 4252235"/>
              <a:gd name="connsiteX19" fmla="*/ 220652 w 5061696"/>
              <a:gd name="connsiteY19" fmla="*/ 1857385 h 4252235"/>
              <a:gd name="connsiteX20" fmla="*/ 303985 w 5061696"/>
              <a:gd name="connsiteY20" fmla="*/ 1702771 h 4252235"/>
              <a:gd name="connsiteX21" fmla="*/ 344807 w 5061696"/>
              <a:gd name="connsiteY21" fmla="*/ 1652910 h 4252235"/>
              <a:gd name="connsiteX22" fmla="*/ 365806 w 5061696"/>
              <a:gd name="connsiteY22" fmla="*/ 1496910 h 4252235"/>
              <a:gd name="connsiteX23" fmla="*/ 579410 w 5061696"/>
              <a:gd name="connsiteY23" fmla="*/ 1344013 h 4252235"/>
              <a:gd name="connsiteX24" fmla="*/ 638491 w 5061696"/>
              <a:gd name="connsiteY24" fmla="*/ 1169906 h 4252235"/>
              <a:gd name="connsiteX25" fmla="*/ 881107 w 5061696"/>
              <a:gd name="connsiteY25" fmla="*/ 913793 h 4252235"/>
              <a:gd name="connsiteX26" fmla="*/ 1038553 w 5061696"/>
              <a:gd name="connsiteY26" fmla="*/ 776200 h 4252235"/>
              <a:gd name="connsiteX27" fmla="*/ 1211304 w 5061696"/>
              <a:gd name="connsiteY27" fmla="*/ 486735 h 4252235"/>
              <a:gd name="connsiteX28" fmla="*/ 1321692 w 5061696"/>
              <a:gd name="connsiteY28" fmla="*/ 276264 h 4252235"/>
              <a:gd name="connsiteX29" fmla="*/ 1336816 w 5061696"/>
              <a:gd name="connsiteY29" fmla="*/ 103423 h 4252235"/>
              <a:gd name="connsiteX30" fmla="*/ 1438375 w 5061696"/>
              <a:gd name="connsiteY30" fmla="*/ 36750 h 4252235"/>
              <a:gd name="connsiteX31" fmla="*/ 1448920 w 5061696"/>
              <a:gd name="connsiteY31" fmla="*/ 691873 h 4252235"/>
              <a:gd name="connsiteX32" fmla="*/ 1636645 w 5061696"/>
              <a:gd name="connsiteY32" fmla="*/ 631317 h 4252235"/>
              <a:gd name="connsiteX33" fmla="*/ 1957593 w 5061696"/>
              <a:gd name="connsiteY33" fmla="*/ 504148 h 4252235"/>
              <a:gd name="connsiteX34" fmla="*/ 2066594 w 5061696"/>
              <a:gd name="connsiteY34" fmla="*/ 467815 h 4252235"/>
              <a:gd name="connsiteX35" fmla="*/ 2744825 w 5061696"/>
              <a:gd name="connsiteY35" fmla="*/ 492037 h 4252235"/>
              <a:gd name="connsiteX36" fmla="*/ 2938605 w 5061696"/>
              <a:gd name="connsiteY36" fmla="*/ 504148 h 4252235"/>
              <a:gd name="connsiteX37" fmla="*/ 3029439 w 5061696"/>
              <a:gd name="connsiteY37" fmla="*/ 528371 h 4252235"/>
              <a:gd name="connsiteX38" fmla="*/ 3314054 w 5061696"/>
              <a:gd name="connsiteY38" fmla="*/ 558649 h 4252235"/>
              <a:gd name="connsiteX39" fmla="*/ 3435166 w 5061696"/>
              <a:gd name="connsiteY39" fmla="*/ 576816 h 4252235"/>
              <a:gd name="connsiteX40" fmla="*/ 3774282 w 5061696"/>
              <a:gd name="connsiteY40" fmla="*/ 685817 h 4252235"/>
              <a:gd name="connsiteX41" fmla="*/ 3859060 w 5061696"/>
              <a:gd name="connsiteY41" fmla="*/ 722151 h 4252235"/>
              <a:gd name="connsiteX42" fmla="*/ 4125508 w 5061696"/>
              <a:gd name="connsiteY42" fmla="*/ 897764 h 4252235"/>
              <a:gd name="connsiteX43" fmla="*/ 4458568 w 5061696"/>
              <a:gd name="connsiteY43" fmla="*/ 1133934 h 4252235"/>
              <a:gd name="connsiteX44" fmla="*/ 4561513 w 5061696"/>
              <a:gd name="connsiteY44" fmla="*/ 1261102 h 4252235"/>
              <a:gd name="connsiteX45" fmla="*/ 4609958 w 5061696"/>
              <a:gd name="connsiteY45" fmla="*/ 1364048 h 4252235"/>
              <a:gd name="connsiteX46" fmla="*/ 4809794 w 5061696"/>
              <a:gd name="connsiteY46" fmla="*/ 1660773 h 4252235"/>
              <a:gd name="connsiteX47" fmla="*/ 4852184 w 5061696"/>
              <a:gd name="connsiteY47" fmla="*/ 1739497 h 4252235"/>
              <a:gd name="connsiteX48" fmla="*/ 4930907 w 5061696"/>
              <a:gd name="connsiteY48" fmla="*/ 2060445 h 4252235"/>
              <a:gd name="connsiteX49" fmla="*/ 4943018 w 5061696"/>
              <a:gd name="connsiteY49" fmla="*/ 2163391 h 4252235"/>
              <a:gd name="connsiteX50" fmla="*/ 5009630 w 5061696"/>
              <a:gd name="connsiteY50" fmla="*/ 2423783 h 4252235"/>
              <a:gd name="connsiteX51" fmla="*/ 5058075 w 5061696"/>
              <a:gd name="connsiteY51" fmla="*/ 2653897 h 4252235"/>
              <a:gd name="connsiteX52" fmla="*/ 5033853 w 5061696"/>
              <a:gd name="connsiteY52" fmla="*/ 3005123 h 4252235"/>
              <a:gd name="connsiteX53" fmla="*/ 4997519 w 5061696"/>
              <a:gd name="connsiteY53" fmla="*/ 3089902 h 4252235"/>
              <a:gd name="connsiteX54" fmla="*/ 4803739 w 5061696"/>
              <a:gd name="connsiteY54" fmla="*/ 3380572 h 4252235"/>
              <a:gd name="connsiteX55" fmla="*/ 4700793 w 5061696"/>
              <a:gd name="connsiteY55" fmla="*/ 3519852 h 4252235"/>
              <a:gd name="connsiteX56" fmla="*/ 4482790 w 5061696"/>
              <a:gd name="connsiteY56" fmla="*/ 3628853 h 4252235"/>
              <a:gd name="connsiteX57" fmla="*/ 4240565 w 5061696"/>
              <a:gd name="connsiteY57" fmla="*/ 3756021 h 4252235"/>
              <a:gd name="connsiteX58" fmla="*/ 3937784 w 5061696"/>
              <a:gd name="connsiteY58" fmla="*/ 3889245 h 4252235"/>
              <a:gd name="connsiteX59" fmla="*/ 3641058 w 5061696"/>
              <a:gd name="connsiteY59" fmla="*/ 3925579 h 4252235"/>
              <a:gd name="connsiteX60" fmla="*/ 3532056 w 5061696"/>
              <a:gd name="connsiteY60" fmla="*/ 3937690 h 4252235"/>
              <a:gd name="connsiteX61" fmla="*/ 2908327 w 5061696"/>
              <a:gd name="connsiteY61" fmla="*/ 3919523 h 4252235"/>
              <a:gd name="connsiteX62" fmla="*/ 2405709 w 5061696"/>
              <a:gd name="connsiteY62" fmla="*/ 3865022 h 4252235"/>
              <a:gd name="connsiteX63" fmla="*/ 2326986 w 5061696"/>
              <a:gd name="connsiteY63" fmla="*/ 3846856 h 4252235"/>
              <a:gd name="connsiteX64" fmla="*/ 2819028 w 5061696"/>
              <a:gd name="connsiteY64" fmla="*/ 3526961 h 4252235"/>
              <a:gd name="connsiteX65" fmla="*/ 2440779 w 5061696"/>
              <a:gd name="connsiteY65" fmla="*/ 3391991 h 4252235"/>
              <a:gd name="connsiteX66" fmla="*/ 1864710 w 5061696"/>
              <a:gd name="connsiteY66" fmla="*/ 3391961 h 4252235"/>
              <a:gd name="connsiteX67" fmla="*/ 1220463 w 5061696"/>
              <a:gd name="connsiteY67" fmla="*/ 3296306 h 4252235"/>
              <a:gd name="connsiteX68" fmla="*/ 1114247 w 5061696"/>
              <a:gd name="connsiteY68" fmla="*/ 3336545 h 4252235"/>
              <a:gd name="connsiteX69" fmla="*/ 1053200 w 5061696"/>
              <a:gd name="connsiteY69" fmla="*/ 3423312 h 4252235"/>
              <a:gd name="connsiteX70" fmla="*/ 948781 w 5061696"/>
              <a:gd name="connsiteY70" fmla="*/ 3435938 h 4252235"/>
              <a:gd name="connsiteX71" fmla="*/ 865522 w 5061696"/>
              <a:gd name="connsiteY71" fmla="*/ 3420834 h 4252235"/>
              <a:gd name="connsiteX72" fmla="*/ 853831 w 5061696"/>
              <a:gd name="connsiteY72" fmla="*/ 3531331 h 4252235"/>
              <a:gd name="connsiteX73" fmla="*/ 751867 w 5061696"/>
              <a:gd name="connsiteY73" fmla="*/ 3619617 h 4252235"/>
              <a:gd name="connsiteX74" fmla="*/ 688786 w 5061696"/>
              <a:gd name="connsiteY74" fmla="*/ 3695793 h 4252235"/>
              <a:gd name="connsiteX75" fmla="*/ 604546 w 5061696"/>
              <a:gd name="connsiteY75" fmla="*/ 3775988 h 4252235"/>
              <a:gd name="connsiteX76" fmla="*/ 509152 w 5061696"/>
              <a:gd name="connsiteY76" fmla="*/ 3902596 h 4252235"/>
              <a:gd name="connsiteX77" fmla="*/ 330319 w 5061696"/>
              <a:gd name="connsiteY77" fmla="*/ 4044104 h 4252235"/>
              <a:gd name="connsiteX78" fmla="*/ 242774 w 5061696"/>
              <a:gd name="connsiteY78" fmla="*/ 4106874 h 4252235"/>
              <a:gd name="connsiteX79" fmla="*/ 177683 w 5061696"/>
              <a:gd name="connsiteY79" fmla="*/ 4140198 h 4252235"/>
              <a:gd name="connsiteX80" fmla="*/ 123210 w 5061696"/>
              <a:gd name="connsiteY80" fmla="*/ 4150032 h 4252235"/>
              <a:gd name="connsiteX81" fmla="*/ 75789 w 5061696"/>
              <a:gd name="connsiteY81" fmla="*/ 4113902 h 4252235"/>
              <a:gd name="connsiteX82" fmla="*/ 0 w 5061696"/>
              <a:gd name="connsiteY82" fmla="*/ 4122669 h 4252235"/>
              <a:gd name="connsiteX83" fmla="*/ 7219 w 5061696"/>
              <a:gd name="connsiteY83" fmla="*/ 4065326 h 4252235"/>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0457"/>
              <a:gd name="connsiteX1" fmla="*/ 130296 w 5061696"/>
              <a:gd name="connsiteY1" fmla="*/ 3935612 h 4150457"/>
              <a:gd name="connsiteX2" fmla="*/ 149137 w 5061696"/>
              <a:gd name="connsiteY2" fmla="*/ 3797197 h 4150457"/>
              <a:gd name="connsiteX3" fmla="*/ 140021 w 5061696"/>
              <a:gd name="connsiteY3" fmla="*/ 3725822 h 4150457"/>
              <a:gd name="connsiteX4" fmla="*/ 171587 w 5061696"/>
              <a:gd name="connsiteY4" fmla="*/ 3675613 h 4150457"/>
              <a:gd name="connsiteX5" fmla="*/ 122851 w 5061696"/>
              <a:gd name="connsiteY5" fmla="*/ 3610047 h 4150457"/>
              <a:gd name="connsiteX6" fmla="*/ 85560 w 5061696"/>
              <a:gd name="connsiteY6" fmla="*/ 3553194 h 4150457"/>
              <a:gd name="connsiteX7" fmla="*/ 125446 w 5061696"/>
              <a:gd name="connsiteY7" fmla="*/ 3503002 h 4150457"/>
              <a:gd name="connsiteX8" fmla="*/ 139102 w 5061696"/>
              <a:gd name="connsiteY8" fmla="*/ 3357727 h 4150457"/>
              <a:gd name="connsiteX9" fmla="*/ 154683 w 5061696"/>
              <a:gd name="connsiteY9" fmla="*/ 3178947 h 4150457"/>
              <a:gd name="connsiteX10" fmla="*/ 179302 w 5061696"/>
              <a:gd name="connsiteY10" fmla="*/ 3113068 h 4150457"/>
              <a:gd name="connsiteX11" fmla="*/ 132970 w 5061696"/>
              <a:gd name="connsiteY11" fmla="*/ 3061433 h 4150457"/>
              <a:gd name="connsiteX12" fmla="*/ 137711 w 5061696"/>
              <a:gd name="connsiteY12" fmla="*/ 2994367 h 4150457"/>
              <a:gd name="connsiteX13" fmla="*/ 133131 w 5061696"/>
              <a:gd name="connsiteY13" fmla="*/ 2773442 h 4150457"/>
              <a:gd name="connsiteX14" fmla="*/ 163439 w 5061696"/>
              <a:gd name="connsiteY14" fmla="*/ 2634103 h 4150457"/>
              <a:gd name="connsiteX15" fmla="*/ 401477 w 5061696"/>
              <a:gd name="connsiteY15" fmla="*/ 2335841 h 4150457"/>
              <a:gd name="connsiteX16" fmla="*/ 266445 w 5061696"/>
              <a:gd name="connsiteY16" fmla="*/ 2161703 h 4150457"/>
              <a:gd name="connsiteX17" fmla="*/ 213361 w 5061696"/>
              <a:gd name="connsiteY17" fmla="*/ 2051075 h 4150457"/>
              <a:gd name="connsiteX18" fmla="*/ 214837 w 5061696"/>
              <a:gd name="connsiteY18" fmla="*/ 1952588 h 4150457"/>
              <a:gd name="connsiteX19" fmla="*/ 220652 w 5061696"/>
              <a:gd name="connsiteY19" fmla="*/ 1857385 h 4150457"/>
              <a:gd name="connsiteX20" fmla="*/ 303985 w 5061696"/>
              <a:gd name="connsiteY20" fmla="*/ 1702771 h 4150457"/>
              <a:gd name="connsiteX21" fmla="*/ 344807 w 5061696"/>
              <a:gd name="connsiteY21" fmla="*/ 1652910 h 4150457"/>
              <a:gd name="connsiteX22" fmla="*/ 365806 w 5061696"/>
              <a:gd name="connsiteY22" fmla="*/ 1496910 h 4150457"/>
              <a:gd name="connsiteX23" fmla="*/ 579410 w 5061696"/>
              <a:gd name="connsiteY23" fmla="*/ 1344013 h 4150457"/>
              <a:gd name="connsiteX24" fmla="*/ 638491 w 5061696"/>
              <a:gd name="connsiteY24" fmla="*/ 1169906 h 4150457"/>
              <a:gd name="connsiteX25" fmla="*/ 881107 w 5061696"/>
              <a:gd name="connsiteY25" fmla="*/ 913793 h 4150457"/>
              <a:gd name="connsiteX26" fmla="*/ 1038553 w 5061696"/>
              <a:gd name="connsiteY26" fmla="*/ 776200 h 4150457"/>
              <a:gd name="connsiteX27" fmla="*/ 1211304 w 5061696"/>
              <a:gd name="connsiteY27" fmla="*/ 486735 h 4150457"/>
              <a:gd name="connsiteX28" fmla="*/ 1321692 w 5061696"/>
              <a:gd name="connsiteY28" fmla="*/ 276264 h 4150457"/>
              <a:gd name="connsiteX29" fmla="*/ 1336816 w 5061696"/>
              <a:gd name="connsiteY29" fmla="*/ 103423 h 4150457"/>
              <a:gd name="connsiteX30" fmla="*/ 1438375 w 5061696"/>
              <a:gd name="connsiteY30" fmla="*/ 36750 h 4150457"/>
              <a:gd name="connsiteX31" fmla="*/ 1448920 w 5061696"/>
              <a:gd name="connsiteY31" fmla="*/ 691873 h 4150457"/>
              <a:gd name="connsiteX32" fmla="*/ 1636645 w 5061696"/>
              <a:gd name="connsiteY32" fmla="*/ 631317 h 4150457"/>
              <a:gd name="connsiteX33" fmla="*/ 1957593 w 5061696"/>
              <a:gd name="connsiteY33" fmla="*/ 504148 h 4150457"/>
              <a:gd name="connsiteX34" fmla="*/ 2066594 w 5061696"/>
              <a:gd name="connsiteY34" fmla="*/ 467815 h 4150457"/>
              <a:gd name="connsiteX35" fmla="*/ 2744825 w 5061696"/>
              <a:gd name="connsiteY35" fmla="*/ 492037 h 4150457"/>
              <a:gd name="connsiteX36" fmla="*/ 2938605 w 5061696"/>
              <a:gd name="connsiteY36" fmla="*/ 504148 h 4150457"/>
              <a:gd name="connsiteX37" fmla="*/ 3029439 w 5061696"/>
              <a:gd name="connsiteY37" fmla="*/ 528371 h 4150457"/>
              <a:gd name="connsiteX38" fmla="*/ 3314054 w 5061696"/>
              <a:gd name="connsiteY38" fmla="*/ 558649 h 4150457"/>
              <a:gd name="connsiteX39" fmla="*/ 3435166 w 5061696"/>
              <a:gd name="connsiteY39" fmla="*/ 576816 h 4150457"/>
              <a:gd name="connsiteX40" fmla="*/ 3774282 w 5061696"/>
              <a:gd name="connsiteY40" fmla="*/ 685817 h 4150457"/>
              <a:gd name="connsiteX41" fmla="*/ 3859060 w 5061696"/>
              <a:gd name="connsiteY41" fmla="*/ 722151 h 4150457"/>
              <a:gd name="connsiteX42" fmla="*/ 4125508 w 5061696"/>
              <a:gd name="connsiteY42" fmla="*/ 897764 h 4150457"/>
              <a:gd name="connsiteX43" fmla="*/ 4458568 w 5061696"/>
              <a:gd name="connsiteY43" fmla="*/ 1133934 h 4150457"/>
              <a:gd name="connsiteX44" fmla="*/ 4561513 w 5061696"/>
              <a:gd name="connsiteY44" fmla="*/ 1261102 h 4150457"/>
              <a:gd name="connsiteX45" fmla="*/ 4609958 w 5061696"/>
              <a:gd name="connsiteY45" fmla="*/ 1364048 h 4150457"/>
              <a:gd name="connsiteX46" fmla="*/ 4809794 w 5061696"/>
              <a:gd name="connsiteY46" fmla="*/ 1660773 h 4150457"/>
              <a:gd name="connsiteX47" fmla="*/ 4852184 w 5061696"/>
              <a:gd name="connsiteY47" fmla="*/ 1739497 h 4150457"/>
              <a:gd name="connsiteX48" fmla="*/ 4930907 w 5061696"/>
              <a:gd name="connsiteY48" fmla="*/ 2060445 h 4150457"/>
              <a:gd name="connsiteX49" fmla="*/ 4943018 w 5061696"/>
              <a:gd name="connsiteY49" fmla="*/ 2163391 h 4150457"/>
              <a:gd name="connsiteX50" fmla="*/ 5009630 w 5061696"/>
              <a:gd name="connsiteY50" fmla="*/ 2423783 h 4150457"/>
              <a:gd name="connsiteX51" fmla="*/ 5058075 w 5061696"/>
              <a:gd name="connsiteY51" fmla="*/ 2653897 h 4150457"/>
              <a:gd name="connsiteX52" fmla="*/ 5033853 w 5061696"/>
              <a:gd name="connsiteY52" fmla="*/ 3005123 h 4150457"/>
              <a:gd name="connsiteX53" fmla="*/ 4997519 w 5061696"/>
              <a:gd name="connsiteY53" fmla="*/ 3089902 h 4150457"/>
              <a:gd name="connsiteX54" fmla="*/ 4803739 w 5061696"/>
              <a:gd name="connsiteY54" fmla="*/ 3380572 h 4150457"/>
              <a:gd name="connsiteX55" fmla="*/ 4700793 w 5061696"/>
              <a:gd name="connsiteY55" fmla="*/ 3519852 h 4150457"/>
              <a:gd name="connsiteX56" fmla="*/ 4482790 w 5061696"/>
              <a:gd name="connsiteY56" fmla="*/ 3628853 h 4150457"/>
              <a:gd name="connsiteX57" fmla="*/ 4240565 w 5061696"/>
              <a:gd name="connsiteY57" fmla="*/ 3756021 h 4150457"/>
              <a:gd name="connsiteX58" fmla="*/ 3937784 w 5061696"/>
              <a:gd name="connsiteY58" fmla="*/ 3889245 h 4150457"/>
              <a:gd name="connsiteX59" fmla="*/ 3641058 w 5061696"/>
              <a:gd name="connsiteY59" fmla="*/ 3925579 h 4150457"/>
              <a:gd name="connsiteX60" fmla="*/ 3532056 w 5061696"/>
              <a:gd name="connsiteY60" fmla="*/ 3937690 h 4150457"/>
              <a:gd name="connsiteX61" fmla="*/ 2908327 w 5061696"/>
              <a:gd name="connsiteY61" fmla="*/ 3919523 h 4150457"/>
              <a:gd name="connsiteX62" fmla="*/ 2405709 w 5061696"/>
              <a:gd name="connsiteY62" fmla="*/ 3865022 h 4150457"/>
              <a:gd name="connsiteX63" fmla="*/ 2326986 w 5061696"/>
              <a:gd name="connsiteY63" fmla="*/ 3846856 h 4150457"/>
              <a:gd name="connsiteX64" fmla="*/ 2819028 w 5061696"/>
              <a:gd name="connsiteY64" fmla="*/ 3526961 h 4150457"/>
              <a:gd name="connsiteX65" fmla="*/ 2440779 w 5061696"/>
              <a:gd name="connsiteY65" fmla="*/ 3391991 h 4150457"/>
              <a:gd name="connsiteX66" fmla="*/ 1864710 w 5061696"/>
              <a:gd name="connsiteY66" fmla="*/ 3391961 h 4150457"/>
              <a:gd name="connsiteX67" fmla="*/ 1220463 w 5061696"/>
              <a:gd name="connsiteY67" fmla="*/ 3296306 h 4150457"/>
              <a:gd name="connsiteX68" fmla="*/ 1114247 w 5061696"/>
              <a:gd name="connsiteY68" fmla="*/ 3336545 h 4150457"/>
              <a:gd name="connsiteX69" fmla="*/ 1053200 w 5061696"/>
              <a:gd name="connsiteY69" fmla="*/ 3423312 h 4150457"/>
              <a:gd name="connsiteX70" fmla="*/ 948781 w 5061696"/>
              <a:gd name="connsiteY70" fmla="*/ 3435938 h 4150457"/>
              <a:gd name="connsiteX71" fmla="*/ 865522 w 5061696"/>
              <a:gd name="connsiteY71" fmla="*/ 3420834 h 4150457"/>
              <a:gd name="connsiteX72" fmla="*/ 853831 w 5061696"/>
              <a:gd name="connsiteY72" fmla="*/ 3531331 h 4150457"/>
              <a:gd name="connsiteX73" fmla="*/ 751867 w 5061696"/>
              <a:gd name="connsiteY73" fmla="*/ 3619617 h 4150457"/>
              <a:gd name="connsiteX74" fmla="*/ 688786 w 5061696"/>
              <a:gd name="connsiteY74" fmla="*/ 3695793 h 4150457"/>
              <a:gd name="connsiteX75" fmla="*/ 604546 w 5061696"/>
              <a:gd name="connsiteY75" fmla="*/ 3775988 h 4150457"/>
              <a:gd name="connsiteX76" fmla="*/ 509152 w 5061696"/>
              <a:gd name="connsiteY76" fmla="*/ 3902596 h 4150457"/>
              <a:gd name="connsiteX77" fmla="*/ 330319 w 5061696"/>
              <a:gd name="connsiteY77" fmla="*/ 4044104 h 4150457"/>
              <a:gd name="connsiteX78" fmla="*/ 242774 w 5061696"/>
              <a:gd name="connsiteY78" fmla="*/ 4106874 h 4150457"/>
              <a:gd name="connsiteX79" fmla="*/ 177683 w 5061696"/>
              <a:gd name="connsiteY79" fmla="*/ 4140198 h 4150457"/>
              <a:gd name="connsiteX80" fmla="*/ 123210 w 5061696"/>
              <a:gd name="connsiteY80" fmla="*/ 4150032 h 4150457"/>
              <a:gd name="connsiteX81" fmla="*/ 0 w 5061696"/>
              <a:gd name="connsiteY81" fmla="*/ 4122669 h 4150457"/>
              <a:gd name="connsiteX82" fmla="*/ 7219 w 5061696"/>
              <a:gd name="connsiteY82" fmla="*/ 4065326 h 4150457"/>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64710 w 5061696"/>
              <a:gd name="connsiteY66" fmla="*/ 339196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036831 h 4159754"/>
              <a:gd name="connsiteX1" fmla="*/ 130296 w 5061696"/>
              <a:gd name="connsiteY1" fmla="*/ 3935612 h 4159754"/>
              <a:gd name="connsiteX2" fmla="*/ 149137 w 5061696"/>
              <a:gd name="connsiteY2" fmla="*/ 3797197 h 4159754"/>
              <a:gd name="connsiteX3" fmla="*/ 140021 w 5061696"/>
              <a:gd name="connsiteY3" fmla="*/ 3725822 h 4159754"/>
              <a:gd name="connsiteX4" fmla="*/ 171587 w 5061696"/>
              <a:gd name="connsiteY4" fmla="*/ 3675613 h 4159754"/>
              <a:gd name="connsiteX5" fmla="*/ 122851 w 5061696"/>
              <a:gd name="connsiteY5" fmla="*/ 3610047 h 4159754"/>
              <a:gd name="connsiteX6" fmla="*/ 85560 w 5061696"/>
              <a:gd name="connsiteY6" fmla="*/ 3553194 h 4159754"/>
              <a:gd name="connsiteX7" fmla="*/ 125446 w 5061696"/>
              <a:gd name="connsiteY7" fmla="*/ 3503002 h 4159754"/>
              <a:gd name="connsiteX8" fmla="*/ 139102 w 5061696"/>
              <a:gd name="connsiteY8" fmla="*/ 3357727 h 4159754"/>
              <a:gd name="connsiteX9" fmla="*/ 154683 w 5061696"/>
              <a:gd name="connsiteY9" fmla="*/ 3178947 h 4159754"/>
              <a:gd name="connsiteX10" fmla="*/ 179302 w 5061696"/>
              <a:gd name="connsiteY10" fmla="*/ 3113068 h 4159754"/>
              <a:gd name="connsiteX11" fmla="*/ 132970 w 5061696"/>
              <a:gd name="connsiteY11" fmla="*/ 3061433 h 4159754"/>
              <a:gd name="connsiteX12" fmla="*/ 137711 w 5061696"/>
              <a:gd name="connsiteY12" fmla="*/ 2994367 h 4159754"/>
              <a:gd name="connsiteX13" fmla="*/ 133131 w 5061696"/>
              <a:gd name="connsiteY13" fmla="*/ 2773442 h 4159754"/>
              <a:gd name="connsiteX14" fmla="*/ 163439 w 5061696"/>
              <a:gd name="connsiteY14" fmla="*/ 2634103 h 4159754"/>
              <a:gd name="connsiteX15" fmla="*/ 401477 w 5061696"/>
              <a:gd name="connsiteY15" fmla="*/ 2335841 h 4159754"/>
              <a:gd name="connsiteX16" fmla="*/ 266445 w 5061696"/>
              <a:gd name="connsiteY16" fmla="*/ 2161703 h 4159754"/>
              <a:gd name="connsiteX17" fmla="*/ 213361 w 5061696"/>
              <a:gd name="connsiteY17" fmla="*/ 2051075 h 4159754"/>
              <a:gd name="connsiteX18" fmla="*/ 214837 w 5061696"/>
              <a:gd name="connsiteY18" fmla="*/ 1952588 h 4159754"/>
              <a:gd name="connsiteX19" fmla="*/ 220652 w 5061696"/>
              <a:gd name="connsiteY19" fmla="*/ 1857385 h 4159754"/>
              <a:gd name="connsiteX20" fmla="*/ 303985 w 5061696"/>
              <a:gd name="connsiteY20" fmla="*/ 1702771 h 4159754"/>
              <a:gd name="connsiteX21" fmla="*/ 344807 w 5061696"/>
              <a:gd name="connsiteY21" fmla="*/ 1652910 h 4159754"/>
              <a:gd name="connsiteX22" fmla="*/ 365806 w 5061696"/>
              <a:gd name="connsiteY22" fmla="*/ 1496910 h 4159754"/>
              <a:gd name="connsiteX23" fmla="*/ 579410 w 5061696"/>
              <a:gd name="connsiteY23" fmla="*/ 1344013 h 4159754"/>
              <a:gd name="connsiteX24" fmla="*/ 638491 w 5061696"/>
              <a:gd name="connsiteY24" fmla="*/ 1169906 h 4159754"/>
              <a:gd name="connsiteX25" fmla="*/ 881107 w 5061696"/>
              <a:gd name="connsiteY25" fmla="*/ 913793 h 4159754"/>
              <a:gd name="connsiteX26" fmla="*/ 1038553 w 5061696"/>
              <a:gd name="connsiteY26" fmla="*/ 776200 h 4159754"/>
              <a:gd name="connsiteX27" fmla="*/ 1211304 w 5061696"/>
              <a:gd name="connsiteY27" fmla="*/ 486735 h 4159754"/>
              <a:gd name="connsiteX28" fmla="*/ 1321692 w 5061696"/>
              <a:gd name="connsiteY28" fmla="*/ 276264 h 4159754"/>
              <a:gd name="connsiteX29" fmla="*/ 1336816 w 5061696"/>
              <a:gd name="connsiteY29" fmla="*/ 103423 h 4159754"/>
              <a:gd name="connsiteX30" fmla="*/ 1438375 w 5061696"/>
              <a:gd name="connsiteY30" fmla="*/ 36750 h 4159754"/>
              <a:gd name="connsiteX31" fmla="*/ 1448920 w 5061696"/>
              <a:gd name="connsiteY31" fmla="*/ 691873 h 4159754"/>
              <a:gd name="connsiteX32" fmla="*/ 1636645 w 5061696"/>
              <a:gd name="connsiteY32" fmla="*/ 631317 h 4159754"/>
              <a:gd name="connsiteX33" fmla="*/ 1957593 w 5061696"/>
              <a:gd name="connsiteY33" fmla="*/ 504148 h 4159754"/>
              <a:gd name="connsiteX34" fmla="*/ 2066594 w 5061696"/>
              <a:gd name="connsiteY34" fmla="*/ 467815 h 4159754"/>
              <a:gd name="connsiteX35" fmla="*/ 2744825 w 5061696"/>
              <a:gd name="connsiteY35" fmla="*/ 492037 h 4159754"/>
              <a:gd name="connsiteX36" fmla="*/ 2938605 w 5061696"/>
              <a:gd name="connsiteY36" fmla="*/ 504148 h 4159754"/>
              <a:gd name="connsiteX37" fmla="*/ 3029439 w 5061696"/>
              <a:gd name="connsiteY37" fmla="*/ 528371 h 4159754"/>
              <a:gd name="connsiteX38" fmla="*/ 3314054 w 5061696"/>
              <a:gd name="connsiteY38" fmla="*/ 558649 h 4159754"/>
              <a:gd name="connsiteX39" fmla="*/ 3435166 w 5061696"/>
              <a:gd name="connsiteY39" fmla="*/ 576816 h 4159754"/>
              <a:gd name="connsiteX40" fmla="*/ 3774282 w 5061696"/>
              <a:gd name="connsiteY40" fmla="*/ 685817 h 4159754"/>
              <a:gd name="connsiteX41" fmla="*/ 3859060 w 5061696"/>
              <a:gd name="connsiteY41" fmla="*/ 722151 h 4159754"/>
              <a:gd name="connsiteX42" fmla="*/ 4125508 w 5061696"/>
              <a:gd name="connsiteY42" fmla="*/ 897764 h 4159754"/>
              <a:gd name="connsiteX43" fmla="*/ 4458568 w 5061696"/>
              <a:gd name="connsiteY43" fmla="*/ 1133934 h 4159754"/>
              <a:gd name="connsiteX44" fmla="*/ 4561513 w 5061696"/>
              <a:gd name="connsiteY44" fmla="*/ 1261102 h 4159754"/>
              <a:gd name="connsiteX45" fmla="*/ 4609958 w 5061696"/>
              <a:gd name="connsiteY45" fmla="*/ 1364048 h 4159754"/>
              <a:gd name="connsiteX46" fmla="*/ 4809794 w 5061696"/>
              <a:gd name="connsiteY46" fmla="*/ 1660773 h 4159754"/>
              <a:gd name="connsiteX47" fmla="*/ 4852184 w 5061696"/>
              <a:gd name="connsiteY47" fmla="*/ 1739497 h 4159754"/>
              <a:gd name="connsiteX48" fmla="*/ 4930907 w 5061696"/>
              <a:gd name="connsiteY48" fmla="*/ 2060445 h 4159754"/>
              <a:gd name="connsiteX49" fmla="*/ 4943018 w 5061696"/>
              <a:gd name="connsiteY49" fmla="*/ 2163391 h 4159754"/>
              <a:gd name="connsiteX50" fmla="*/ 5009630 w 5061696"/>
              <a:gd name="connsiteY50" fmla="*/ 2423783 h 4159754"/>
              <a:gd name="connsiteX51" fmla="*/ 5058075 w 5061696"/>
              <a:gd name="connsiteY51" fmla="*/ 2653897 h 4159754"/>
              <a:gd name="connsiteX52" fmla="*/ 5033853 w 5061696"/>
              <a:gd name="connsiteY52" fmla="*/ 3005123 h 4159754"/>
              <a:gd name="connsiteX53" fmla="*/ 4997519 w 5061696"/>
              <a:gd name="connsiteY53" fmla="*/ 3089902 h 4159754"/>
              <a:gd name="connsiteX54" fmla="*/ 4803739 w 5061696"/>
              <a:gd name="connsiteY54" fmla="*/ 3380572 h 4159754"/>
              <a:gd name="connsiteX55" fmla="*/ 4700793 w 5061696"/>
              <a:gd name="connsiteY55" fmla="*/ 3519852 h 4159754"/>
              <a:gd name="connsiteX56" fmla="*/ 4482790 w 5061696"/>
              <a:gd name="connsiteY56" fmla="*/ 3628853 h 4159754"/>
              <a:gd name="connsiteX57" fmla="*/ 4240565 w 5061696"/>
              <a:gd name="connsiteY57" fmla="*/ 3756021 h 4159754"/>
              <a:gd name="connsiteX58" fmla="*/ 3937784 w 5061696"/>
              <a:gd name="connsiteY58" fmla="*/ 3889245 h 4159754"/>
              <a:gd name="connsiteX59" fmla="*/ 3641058 w 5061696"/>
              <a:gd name="connsiteY59" fmla="*/ 3925579 h 4159754"/>
              <a:gd name="connsiteX60" fmla="*/ 3532056 w 5061696"/>
              <a:gd name="connsiteY60" fmla="*/ 3937690 h 4159754"/>
              <a:gd name="connsiteX61" fmla="*/ 2908327 w 5061696"/>
              <a:gd name="connsiteY61" fmla="*/ 3919523 h 4159754"/>
              <a:gd name="connsiteX62" fmla="*/ 2405709 w 5061696"/>
              <a:gd name="connsiteY62" fmla="*/ 3865022 h 4159754"/>
              <a:gd name="connsiteX63" fmla="*/ 2326986 w 5061696"/>
              <a:gd name="connsiteY63" fmla="*/ 3846856 h 4159754"/>
              <a:gd name="connsiteX64" fmla="*/ 2819028 w 5061696"/>
              <a:gd name="connsiteY64" fmla="*/ 3526961 h 4159754"/>
              <a:gd name="connsiteX65" fmla="*/ 2440779 w 5061696"/>
              <a:gd name="connsiteY65" fmla="*/ 3391991 h 4159754"/>
              <a:gd name="connsiteX66" fmla="*/ 1883760 w 5061696"/>
              <a:gd name="connsiteY66" fmla="*/ 3322111 h 4159754"/>
              <a:gd name="connsiteX67" fmla="*/ 1220463 w 5061696"/>
              <a:gd name="connsiteY67" fmla="*/ 3296306 h 4159754"/>
              <a:gd name="connsiteX68" fmla="*/ 1114247 w 5061696"/>
              <a:gd name="connsiteY68" fmla="*/ 3336545 h 4159754"/>
              <a:gd name="connsiteX69" fmla="*/ 1053200 w 5061696"/>
              <a:gd name="connsiteY69" fmla="*/ 3423312 h 4159754"/>
              <a:gd name="connsiteX70" fmla="*/ 948781 w 5061696"/>
              <a:gd name="connsiteY70" fmla="*/ 3435938 h 4159754"/>
              <a:gd name="connsiteX71" fmla="*/ 865522 w 5061696"/>
              <a:gd name="connsiteY71" fmla="*/ 3420834 h 4159754"/>
              <a:gd name="connsiteX72" fmla="*/ 853831 w 5061696"/>
              <a:gd name="connsiteY72" fmla="*/ 3531331 h 4159754"/>
              <a:gd name="connsiteX73" fmla="*/ 751867 w 5061696"/>
              <a:gd name="connsiteY73" fmla="*/ 3619617 h 4159754"/>
              <a:gd name="connsiteX74" fmla="*/ 688786 w 5061696"/>
              <a:gd name="connsiteY74" fmla="*/ 3695793 h 4159754"/>
              <a:gd name="connsiteX75" fmla="*/ 604546 w 5061696"/>
              <a:gd name="connsiteY75" fmla="*/ 3775988 h 4159754"/>
              <a:gd name="connsiteX76" fmla="*/ 509152 w 5061696"/>
              <a:gd name="connsiteY76" fmla="*/ 3902596 h 4159754"/>
              <a:gd name="connsiteX77" fmla="*/ 330319 w 5061696"/>
              <a:gd name="connsiteY77" fmla="*/ 4044104 h 4159754"/>
              <a:gd name="connsiteX78" fmla="*/ 242774 w 5061696"/>
              <a:gd name="connsiteY78" fmla="*/ 4106874 h 4159754"/>
              <a:gd name="connsiteX79" fmla="*/ 177683 w 5061696"/>
              <a:gd name="connsiteY79" fmla="*/ 4140198 h 4159754"/>
              <a:gd name="connsiteX80" fmla="*/ 123210 w 5061696"/>
              <a:gd name="connsiteY80" fmla="*/ 4150032 h 4159754"/>
              <a:gd name="connsiteX81" fmla="*/ 0 w 5061696"/>
              <a:gd name="connsiteY81" fmla="*/ 4122669 h 4159754"/>
              <a:gd name="connsiteX82" fmla="*/ 7219 w 5061696"/>
              <a:gd name="connsiteY82" fmla="*/ 4065326 h 4159754"/>
              <a:gd name="connsiteX0" fmla="*/ 77929 w 5061696"/>
              <a:gd name="connsiteY0" fmla="*/ 4136796 h 4259719"/>
              <a:gd name="connsiteX1" fmla="*/ 130296 w 5061696"/>
              <a:gd name="connsiteY1" fmla="*/ 4035577 h 4259719"/>
              <a:gd name="connsiteX2" fmla="*/ 149137 w 5061696"/>
              <a:gd name="connsiteY2" fmla="*/ 3897162 h 4259719"/>
              <a:gd name="connsiteX3" fmla="*/ 140021 w 5061696"/>
              <a:gd name="connsiteY3" fmla="*/ 3825787 h 4259719"/>
              <a:gd name="connsiteX4" fmla="*/ 171587 w 5061696"/>
              <a:gd name="connsiteY4" fmla="*/ 3775578 h 4259719"/>
              <a:gd name="connsiteX5" fmla="*/ 122851 w 5061696"/>
              <a:gd name="connsiteY5" fmla="*/ 3710012 h 4259719"/>
              <a:gd name="connsiteX6" fmla="*/ 85560 w 5061696"/>
              <a:gd name="connsiteY6" fmla="*/ 3653159 h 4259719"/>
              <a:gd name="connsiteX7" fmla="*/ 125446 w 5061696"/>
              <a:gd name="connsiteY7" fmla="*/ 3602967 h 4259719"/>
              <a:gd name="connsiteX8" fmla="*/ 139102 w 5061696"/>
              <a:gd name="connsiteY8" fmla="*/ 3457692 h 4259719"/>
              <a:gd name="connsiteX9" fmla="*/ 154683 w 5061696"/>
              <a:gd name="connsiteY9" fmla="*/ 3278912 h 4259719"/>
              <a:gd name="connsiteX10" fmla="*/ 179302 w 5061696"/>
              <a:gd name="connsiteY10" fmla="*/ 3213033 h 4259719"/>
              <a:gd name="connsiteX11" fmla="*/ 132970 w 5061696"/>
              <a:gd name="connsiteY11" fmla="*/ 3161398 h 4259719"/>
              <a:gd name="connsiteX12" fmla="*/ 137711 w 5061696"/>
              <a:gd name="connsiteY12" fmla="*/ 3094332 h 4259719"/>
              <a:gd name="connsiteX13" fmla="*/ 133131 w 5061696"/>
              <a:gd name="connsiteY13" fmla="*/ 2873407 h 4259719"/>
              <a:gd name="connsiteX14" fmla="*/ 163439 w 5061696"/>
              <a:gd name="connsiteY14" fmla="*/ 2734068 h 4259719"/>
              <a:gd name="connsiteX15" fmla="*/ 401477 w 5061696"/>
              <a:gd name="connsiteY15" fmla="*/ 2435806 h 4259719"/>
              <a:gd name="connsiteX16" fmla="*/ 266445 w 5061696"/>
              <a:gd name="connsiteY16" fmla="*/ 2261668 h 4259719"/>
              <a:gd name="connsiteX17" fmla="*/ 213361 w 5061696"/>
              <a:gd name="connsiteY17" fmla="*/ 2151040 h 4259719"/>
              <a:gd name="connsiteX18" fmla="*/ 214837 w 5061696"/>
              <a:gd name="connsiteY18" fmla="*/ 2052553 h 4259719"/>
              <a:gd name="connsiteX19" fmla="*/ 220652 w 5061696"/>
              <a:gd name="connsiteY19" fmla="*/ 1957350 h 4259719"/>
              <a:gd name="connsiteX20" fmla="*/ 303985 w 5061696"/>
              <a:gd name="connsiteY20" fmla="*/ 1802736 h 4259719"/>
              <a:gd name="connsiteX21" fmla="*/ 344807 w 5061696"/>
              <a:gd name="connsiteY21" fmla="*/ 1752875 h 4259719"/>
              <a:gd name="connsiteX22" fmla="*/ 365806 w 5061696"/>
              <a:gd name="connsiteY22" fmla="*/ 1596875 h 4259719"/>
              <a:gd name="connsiteX23" fmla="*/ 579410 w 5061696"/>
              <a:gd name="connsiteY23" fmla="*/ 1443978 h 4259719"/>
              <a:gd name="connsiteX24" fmla="*/ 638491 w 5061696"/>
              <a:gd name="connsiteY24" fmla="*/ 1269871 h 4259719"/>
              <a:gd name="connsiteX25" fmla="*/ 881107 w 5061696"/>
              <a:gd name="connsiteY25" fmla="*/ 1013758 h 4259719"/>
              <a:gd name="connsiteX26" fmla="*/ 1038553 w 5061696"/>
              <a:gd name="connsiteY26" fmla="*/ 876165 h 4259719"/>
              <a:gd name="connsiteX27" fmla="*/ 1211304 w 5061696"/>
              <a:gd name="connsiteY27" fmla="*/ 586700 h 4259719"/>
              <a:gd name="connsiteX28" fmla="*/ 1321692 w 5061696"/>
              <a:gd name="connsiteY28" fmla="*/ 376229 h 4259719"/>
              <a:gd name="connsiteX29" fmla="*/ 1336816 w 5061696"/>
              <a:gd name="connsiteY29" fmla="*/ 203388 h 4259719"/>
              <a:gd name="connsiteX30" fmla="*/ 1438375 w 5061696"/>
              <a:gd name="connsiteY30" fmla="*/ 136715 h 4259719"/>
              <a:gd name="connsiteX31" fmla="*/ 1690220 w 5061696"/>
              <a:gd name="connsiteY31" fmla="*/ 29838 h 4259719"/>
              <a:gd name="connsiteX32" fmla="*/ 1636645 w 5061696"/>
              <a:gd name="connsiteY32" fmla="*/ 731282 h 4259719"/>
              <a:gd name="connsiteX33" fmla="*/ 1957593 w 5061696"/>
              <a:gd name="connsiteY33" fmla="*/ 604113 h 4259719"/>
              <a:gd name="connsiteX34" fmla="*/ 2066594 w 5061696"/>
              <a:gd name="connsiteY34" fmla="*/ 567780 h 4259719"/>
              <a:gd name="connsiteX35" fmla="*/ 2744825 w 5061696"/>
              <a:gd name="connsiteY35" fmla="*/ 592002 h 4259719"/>
              <a:gd name="connsiteX36" fmla="*/ 2938605 w 5061696"/>
              <a:gd name="connsiteY36" fmla="*/ 604113 h 4259719"/>
              <a:gd name="connsiteX37" fmla="*/ 3029439 w 5061696"/>
              <a:gd name="connsiteY37" fmla="*/ 628336 h 4259719"/>
              <a:gd name="connsiteX38" fmla="*/ 3314054 w 5061696"/>
              <a:gd name="connsiteY38" fmla="*/ 658614 h 4259719"/>
              <a:gd name="connsiteX39" fmla="*/ 3435166 w 5061696"/>
              <a:gd name="connsiteY39" fmla="*/ 676781 h 4259719"/>
              <a:gd name="connsiteX40" fmla="*/ 3774282 w 5061696"/>
              <a:gd name="connsiteY40" fmla="*/ 785782 h 4259719"/>
              <a:gd name="connsiteX41" fmla="*/ 3859060 w 5061696"/>
              <a:gd name="connsiteY41" fmla="*/ 822116 h 4259719"/>
              <a:gd name="connsiteX42" fmla="*/ 4125508 w 5061696"/>
              <a:gd name="connsiteY42" fmla="*/ 997729 h 4259719"/>
              <a:gd name="connsiteX43" fmla="*/ 4458568 w 5061696"/>
              <a:gd name="connsiteY43" fmla="*/ 1233899 h 4259719"/>
              <a:gd name="connsiteX44" fmla="*/ 4561513 w 5061696"/>
              <a:gd name="connsiteY44" fmla="*/ 1361067 h 4259719"/>
              <a:gd name="connsiteX45" fmla="*/ 4609958 w 5061696"/>
              <a:gd name="connsiteY45" fmla="*/ 1464013 h 4259719"/>
              <a:gd name="connsiteX46" fmla="*/ 4809794 w 5061696"/>
              <a:gd name="connsiteY46" fmla="*/ 1760738 h 4259719"/>
              <a:gd name="connsiteX47" fmla="*/ 4852184 w 5061696"/>
              <a:gd name="connsiteY47" fmla="*/ 1839462 h 4259719"/>
              <a:gd name="connsiteX48" fmla="*/ 4930907 w 5061696"/>
              <a:gd name="connsiteY48" fmla="*/ 2160410 h 4259719"/>
              <a:gd name="connsiteX49" fmla="*/ 4943018 w 5061696"/>
              <a:gd name="connsiteY49" fmla="*/ 2263356 h 4259719"/>
              <a:gd name="connsiteX50" fmla="*/ 5009630 w 5061696"/>
              <a:gd name="connsiteY50" fmla="*/ 2523748 h 4259719"/>
              <a:gd name="connsiteX51" fmla="*/ 5058075 w 5061696"/>
              <a:gd name="connsiteY51" fmla="*/ 2753862 h 4259719"/>
              <a:gd name="connsiteX52" fmla="*/ 5033853 w 5061696"/>
              <a:gd name="connsiteY52" fmla="*/ 3105088 h 4259719"/>
              <a:gd name="connsiteX53" fmla="*/ 4997519 w 5061696"/>
              <a:gd name="connsiteY53" fmla="*/ 3189867 h 4259719"/>
              <a:gd name="connsiteX54" fmla="*/ 4803739 w 5061696"/>
              <a:gd name="connsiteY54" fmla="*/ 3480537 h 4259719"/>
              <a:gd name="connsiteX55" fmla="*/ 4700793 w 5061696"/>
              <a:gd name="connsiteY55" fmla="*/ 3619817 h 4259719"/>
              <a:gd name="connsiteX56" fmla="*/ 4482790 w 5061696"/>
              <a:gd name="connsiteY56" fmla="*/ 3728818 h 4259719"/>
              <a:gd name="connsiteX57" fmla="*/ 4240565 w 5061696"/>
              <a:gd name="connsiteY57" fmla="*/ 3855986 h 4259719"/>
              <a:gd name="connsiteX58" fmla="*/ 3937784 w 5061696"/>
              <a:gd name="connsiteY58" fmla="*/ 3989210 h 4259719"/>
              <a:gd name="connsiteX59" fmla="*/ 3641058 w 5061696"/>
              <a:gd name="connsiteY59" fmla="*/ 4025544 h 4259719"/>
              <a:gd name="connsiteX60" fmla="*/ 3532056 w 5061696"/>
              <a:gd name="connsiteY60" fmla="*/ 4037655 h 4259719"/>
              <a:gd name="connsiteX61" fmla="*/ 2908327 w 5061696"/>
              <a:gd name="connsiteY61" fmla="*/ 4019488 h 4259719"/>
              <a:gd name="connsiteX62" fmla="*/ 2405709 w 5061696"/>
              <a:gd name="connsiteY62" fmla="*/ 3964987 h 4259719"/>
              <a:gd name="connsiteX63" fmla="*/ 2326986 w 5061696"/>
              <a:gd name="connsiteY63" fmla="*/ 3946821 h 4259719"/>
              <a:gd name="connsiteX64" fmla="*/ 2819028 w 5061696"/>
              <a:gd name="connsiteY64" fmla="*/ 3626926 h 4259719"/>
              <a:gd name="connsiteX65" fmla="*/ 2440779 w 5061696"/>
              <a:gd name="connsiteY65" fmla="*/ 3491956 h 4259719"/>
              <a:gd name="connsiteX66" fmla="*/ 1883760 w 5061696"/>
              <a:gd name="connsiteY66" fmla="*/ 3422076 h 4259719"/>
              <a:gd name="connsiteX67" fmla="*/ 1220463 w 5061696"/>
              <a:gd name="connsiteY67" fmla="*/ 3396271 h 4259719"/>
              <a:gd name="connsiteX68" fmla="*/ 1114247 w 5061696"/>
              <a:gd name="connsiteY68" fmla="*/ 3436510 h 4259719"/>
              <a:gd name="connsiteX69" fmla="*/ 1053200 w 5061696"/>
              <a:gd name="connsiteY69" fmla="*/ 3523277 h 4259719"/>
              <a:gd name="connsiteX70" fmla="*/ 948781 w 5061696"/>
              <a:gd name="connsiteY70" fmla="*/ 3535903 h 4259719"/>
              <a:gd name="connsiteX71" fmla="*/ 865522 w 5061696"/>
              <a:gd name="connsiteY71" fmla="*/ 3520799 h 4259719"/>
              <a:gd name="connsiteX72" fmla="*/ 853831 w 5061696"/>
              <a:gd name="connsiteY72" fmla="*/ 3631296 h 4259719"/>
              <a:gd name="connsiteX73" fmla="*/ 751867 w 5061696"/>
              <a:gd name="connsiteY73" fmla="*/ 3719582 h 4259719"/>
              <a:gd name="connsiteX74" fmla="*/ 688786 w 5061696"/>
              <a:gd name="connsiteY74" fmla="*/ 3795758 h 4259719"/>
              <a:gd name="connsiteX75" fmla="*/ 604546 w 5061696"/>
              <a:gd name="connsiteY75" fmla="*/ 3875953 h 4259719"/>
              <a:gd name="connsiteX76" fmla="*/ 509152 w 5061696"/>
              <a:gd name="connsiteY76" fmla="*/ 4002561 h 4259719"/>
              <a:gd name="connsiteX77" fmla="*/ 330319 w 5061696"/>
              <a:gd name="connsiteY77" fmla="*/ 4144069 h 4259719"/>
              <a:gd name="connsiteX78" fmla="*/ 242774 w 5061696"/>
              <a:gd name="connsiteY78" fmla="*/ 4206839 h 4259719"/>
              <a:gd name="connsiteX79" fmla="*/ 177683 w 5061696"/>
              <a:gd name="connsiteY79" fmla="*/ 4240163 h 4259719"/>
              <a:gd name="connsiteX80" fmla="*/ 123210 w 5061696"/>
              <a:gd name="connsiteY80" fmla="*/ 4249997 h 4259719"/>
              <a:gd name="connsiteX81" fmla="*/ 0 w 5061696"/>
              <a:gd name="connsiteY81" fmla="*/ 4222634 h 4259719"/>
              <a:gd name="connsiteX82" fmla="*/ 7219 w 5061696"/>
              <a:gd name="connsiteY82" fmla="*/ 4165291 h 4259719"/>
              <a:gd name="connsiteX0" fmla="*/ 77929 w 5061696"/>
              <a:gd name="connsiteY0" fmla="*/ 4256414 h 4379337"/>
              <a:gd name="connsiteX1" fmla="*/ 130296 w 5061696"/>
              <a:gd name="connsiteY1" fmla="*/ 4155195 h 4379337"/>
              <a:gd name="connsiteX2" fmla="*/ 149137 w 5061696"/>
              <a:gd name="connsiteY2" fmla="*/ 4016780 h 4379337"/>
              <a:gd name="connsiteX3" fmla="*/ 140021 w 5061696"/>
              <a:gd name="connsiteY3" fmla="*/ 3945405 h 4379337"/>
              <a:gd name="connsiteX4" fmla="*/ 171587 w 5061696"/>
              <a:gd name="connsiteY4" fmla="*/ 3895196 h 4379337"/>
              <a:gd name="connsiteX5" fmla="*/ 122851 w 5061696"/>
              <a:gd name="connsiteY5" fmla="*/ 3829630 h 4379337"/>
              <a:gd name="connsiteX6" fmla="*/ 85560 w 5061696"/>
              <a:gd name="connsiteY6" fmla="*/ 3772777 h 4379337"/>
              <a:gd name="connsiteX7" fmla="*/ 125446 w 5061696"/>
              <a:gd name="connsiteY7" fmla="*/ 3722585 h 4379337"/>
              <a:gd name="connsiteX8" fmla="*/ 139102 w 5061696"/>
              <a:gd name="connsiteY8" fmla="*/ 3577310 h 4379337"/>
              <a:gd name="connsiteX9" fmla="*/ 154683 w 5061696"/>
              <a:gd name="connsiteY9" fmla="*/ 3398530 h 4379337"/>
              <a:gd name="connsiteX10" fmla="*/ 179302 w 5061696"/>
              <a:gd name="connsiteY10" fmla="*/ 3332651 h 4379337"/>
              <a:gd name="connsiteX11" fmla="*/ 132970 w 5061696"/>
              <a:gd name="connsiteY11" fmla="*/ 3281016 h 4379337"/>
              <a:gd name="connsiteX12" fmla="*/ 137711 w 5061696"/>
              <a:gd name="connsiteY12" fmla="*/ 3213950 h 4379337"/>
              <a:gd name="connsiteX13" fmla="*/ 133131 w 5061696"/>
              <a:gd name="connsiteY13" fmla="*/ 2993025 h 4379337"/>
              <a:gd name="connsiteX14" fmla="*/ 163439 w 5061696"/>
              <a:gd name="connsiteY14" fmla="*/ 2853686 h 4379337"/>
              <a:gd name="connsiteX15" fmla="*/ 401477 w 5061696"/>
              <a:gd name="connsiteY15" fmla="*/ 2555424 h 4379337"/>
              <a:gd name="connsiteX16" fmla="*/ 266445 w 5061696"/>
              <a:gd name="connsiteY16" fmla="*/ 2381286 h 4379337"/>
              <a:gd name="connsiteX17" fmla="*/ 213361 w 5061696"/>
              <a:gd name="connsiteY17" fmla="*/ 2270658 h 4379337"/>
              <a:gd name="connsiteX18" fmla="*/ 214837 w 5061696"/>
              <a:gd name="connsiteY18" fmla="*/ 2172171 h 4379337"/>
              <a:gd name="connsiteX19" fmla="*/ 220652 w 5061696"/>
              <a:gd name="connsiteY19" fmla="*/ 2076968 h 4379337"/>
              <a:gd name="connsiteX20" fmla="*/ 303985 w 5061696"/>
              <a:gd name="connsiteY20" fmla="*/ 1922354 h 4379337"/>
              <a:gd name="connsiteX21" fmla="*/ 344807 w 5061696"/>
              <a:gd name="connsiteY21" fmla="*/ 1872493 h 4379337"/>
              <a:gd name="connsiteX22" fmla="*/ 365806 w 5061696"/>
              <a:gd name="connsiteY22" fmla="*/ 1716493 h 4379337"/>
              <a:gd name="connsiteX23" fmla="*/ 579410 w 5061696"/>
              <a:gd name="connsiteY23" fmla="*/ 1563596 h 4379337"/>
              <a:gd name="connsiteX24" fmla="*/ 638491 w 5061696"/>
              <a:gd name="connsiteY24" fmla="*/ 1389489 h 4379337"/>
              <a:gd name="connsiteX25" fmla="*/ 881107 w 5061696"/>
              <a:gd name="connsiteY25" fmla="*/ 1133376 h 4379337"/>
              <a:gd name="connsiteX26" fmla="*/ 1038553 w 5061696"/>
              <a:gd name="connsiteY26" fmla="*/ 995783 h 4379337"/>
              <a:gd name="connsiteX27" fmla="*/ 1211304 w 5061696"/>
              <a:gd name="connsiteY27" fmla="*/ 706318 h 4379337"/>
              <a:gd name="connsiteX28" fmla="*/ 1321692 w 5061696"/>
              <a:gd name="connsiteY28" fmla="*/ 495847 h 4379337"/>
              <a:gd name="connsiteX29" fmla="*/ 1336816 w 5061696"/>
              <a:gd name="connsiteY29" fmla="*/ 323006 h 4379337"/>
              <a:gd name="connsiteX30" fmla="*/ 1438375 w 5061696"/>
              <a:gd name="connsiteY30" fmla="*/ 256333 h 4379337"/>
              <a:gd name="connsiteX31" fmla="*/ 1690220 w 5061696"/>
              <a:gd name="connsiteY31" fmla="*/ 149456 h 4379337"/>
              <a:gd name="connsiteX32" fmla="*/ 1998595 w 5061696"/>
              <a:gd name="connsiteY32" fmla="*/ 0 h 4379337"/>
              <a:gd name="connsiteX33" fmla="*/ 1957593 w 5061696"/>
              <a:gd name="connsiteY33" fmla="*/ 723731 h 4379337"/>
              <a:gd name="connsiteX34" fmla="*/ 2066594 w 5061696"/>
              <a:gd name="connsiteY34" fmla="*/ 687398 h 4379337"/>
              <a:gd name="connsiteX35" fmla="*/ 2744825 w 5061696"/>
              <a:gd name="connsiteY35" fmla="*/ 711620 h 4379337"/>
              <a:gd name="connsiteX36" fmla="*/ 2938605 w 5061696"/>
              <a:gd name="connsiteY36" fmla="*/ 723731 h 4379337"/>
              <a:gd name="connsiteX37" fmla="*/ 3029439 w 5061696"/>
              <a:gd name="connsiteY37" fmla="*/ 747954 h 4379337"/>
              <a:gd name="connsiteX38" fmla="*/ 3314054 w 5061696"/>
              <a:gd name="connsiteY38" fmla="*/ 778232 h 4379337"/>
              <a:gd name="connsiteX39" fmla="*/ 3435166 w 5061696"/>
              <a:gd name="connsiteY39" fmla="*/ 796399 h 4379337"/>
              <a:gd name="connsiteX40" fmla="*/ 3774282 w 5061696"/>
              <a:gd name="connsiteY40" fmla="*/ 905400 h 4379337"/>
              <a:gd name="connsiteX41" fmla="*/ 3859060 w 5061696"/>
              <a:gd name="connsiteY41" fmla="*/ 941734 h 4379337"/>
              <a:gd name="connsiteX42" fmla="*/ 4125508 w 5061696"/>
              <a:gd name="connsiteY42" fmla="*/ 1117347 h 4379337"/>
              <a:gd name="connsiteX43" fmla="*/ 4458568 w 5061696"/>
              <a:gd name="connsiteY43" fmla="*/ 1353517 h 4379337"/>
              <a:gd name="connsiteX44" fmla="*/ 4561513 w 5061696"/>
              <a:gd name="connsiteY44" fmla="*/ 1480685 h 4379337"/>
              <a:gd name="connsiteX45" fmla="*/ 4609958 w 5061696"/>
              <a:gd name="connsiteY45" fmla="*/ 1583631 h 4379337"/>
              <a:gd name="connsiteX46" fmla="*/ 4809794 w 5061696"/>
              <a:gd name="connsiteY46" fmla="*/ 1880356 h 4379337"/>
              <a:gd name="connsiteX47" fmla="*/ 4852184 w 5061696"/>
              <a:gd name="connsiteY47" fmla="*/ 1959080 h 4379337"/>
              <a:gd name="connsiteX48" fmla="*/ 4930907 w 5061696"/>
              <a:gd name="connsiteY48" fmla="*/ 2280028 h 4379337"/>
              <a:gd name="connsiteX49" fmla="*/ 4943018 w 5061696"/>
              <a:gd name="connsiteY49" fmla="*/ 2382974 h 4379337"/>
              <a:gd name="connsiteX50" fmla="*/ 5009630 w 5061696"/>
              <a:gd name="connsiteY50" fmla="*/ 2643366 h 4379337"/>
              <a:gd name="connsiteX51" fmla="*/ 5058075 w 5061696"/>
              <a:gd name="connsiteY51" fmla="*/ 2873480 h 4379337"/>
              <a:gd name="connsiteX52" fmla="*/ 5033853 w 5061696"/>
              <a:gd name="connsiteY52" fmla="*/ 3224706 h 4379337"/>
              <a:gd name="connsiteX53" fmla="*/ 4997519 w 5061696"/>
              <a:gd name="connsiteY53" fmla="*/ 3309485 h 4379337"/>
              <a:gd name="connsiteX54" fmla="*/ 4803739 w 5061696"/>
              <a:gd name="connsiteY54" fmla="*/ 3600155 h 4379337"/>
              <a:gd name="connsiteX55" fmla="*/ 4700793 w 5061696"/>
              <a:gd name="connsiteY55" fmla="*/ 3739435 h 4379337"/>
              <a:gd name="connsiteX56" fmla="*/ 4482790 w 5061696"/>
              <a:gd name="connsiteY56" fmla="*/ 3848436 h 4379337"/>
              <a:gd name="connsiteX57" fmla="*/ 4240565 w 5061696"/>
              <a:gd name="connsiteY57" fmla="*/ 3975604 h 4379337"/>
              <a:gd name="connsiteX58" fmla="*/ 3937784 w 5061696"/>
              <a:gd name="connsiteY58" fmla="*/ 4108828 h 4379337"/>
              <a:gd name="connsiteX59" fmla="*/ 3641058 w 5061696"/>
              <a:gd name="connsiteY59" fmla="*/ 4145162 h 4379337"/>
              <a:gd name="connsiteX60" fmla="*/ 3532056 w 5061696"/>
              <a:gd name="connsiteY60" fmla="*/ 4157273 h 4379337"/>
              <a:gd name="connsiteX61" fmla="*/ 2908327 w 5061696"/>
              <a:gd name="connsiteY61" fmla="*/ 4139106 h 4379337"/>
              <a:gd name="connsiteX62" fmla="*/ 2405709 w 5061696"/>
              <a:gd name="connsiteY62" fmla="*/ 4084605 h 4379337"/>
              <a:gd name="connsiteX63" fmla="*/ 2326986 w 5061696"/>
              <a:gd name="connsiteY63" fmla="*/ 4066439 h 4379337"/>
              <a:gd name="connsiteX64" fmla="*/ 2819028 w 5061696"/>
              <a:gd name="connsiteY64" fmla="*/ 3746544 h 4379337"/>
              <a:gd name="connsiteX65" fmla="*/ 2440779 w 5061696"/>
              <a:gd name="connsiteY65" fmla="*/ 3611574 h 4379337"/>
              <a:gd name="connsiteX66" fmla="*/ 1883760 w 5061696"/>
              <a:gd name="connsiteY66" fmla="*/ 3541694 h 4379337"/>
              <a:gd name="connsiteX67" fmla="*/ 1220463 w 5061696"/>
              <a:gd name="connsiteY67" fmla="*/ 3515889 h 4379337"/>
              <a:gd name="connsiteX68" fmla="*/ 1114247 w 5061696"/>
              <a:gd name="connsiteY68" fmla="*/ 3556128 h 4379337"/>
              <a:gd name="connsiteX69" fmla="*/ 1053200 w 5061696"/>
              <a:gd name="connsiteY69" fmla="*/ 3642895 h 4379337"/>
              <a:gd name="connsiteX70" fmla="*/ 948781 w 5061696"/>
              <a:gd name="connsiteY70" fmla="*/ 3655521 h 4379337"/>
              <a:gd name="connsiteX71" fmla="*/ 865522 w 5061696"/>
              <a:gd name="connsiteY71" fmla="*/ 3640417 h 4379337"/>
              <a:gd name="connsiteX72" fmla="*/ 853831 w 5061696"/>
              <a:gd name="connsiteY72" fmla="*/ 3750914 h 4379337"/>
              <a:gd name="connsiteX73" fmla="*/ 751867 w 5061696"/>
              <a:gd name="connsiteY73" fmla="*/ 3839200 h 4379337"/>
              <a:gd name="connsiteX74" fmla="*/ 688786 w 5061696"/>
              <a:gd name="connsiteY74" fmla="*/ 3915376 h 4379337"/>
              <a:gd name="connsiteX75" fmla="*/ 604546 w 5061696"/>
              <a:gd name="connsiteY75" fmla="*/ 3995571 h 4379337"/>
              <a:gd name="connsiteX76" fmla="*/ 509152 w 5061696"/>
              <a:gd name="connsiteY76" fmla="*/ 4122179 h 4379337"/>
              <a:gd name="connsiteX77" fmla="*/ 330319 w 5061696"/>
              <a:gd name="connsiteY77" fmla="*/ 4263687 h 4379337"/>
              <a:gd name="connsiteX78" fmla="*/ 242774 w 5061696"/>
              <a:gd name="connsiteY78" fmla="*/ 4326457 h 4379337"/>
              <a:gd name="connsiteX79" fmla="*/ 177683 w 5061696"/>
              <a:gd name="connsiteY79" fmla="*/ 4359781 h 4379337"/>
              <a:gd name="connsiteX80" fmla="*/ 123210 w 5061696"/>
              <a:gd name="connsiteY80" fmla="*/ 4369615 h 4379337"/>
              <a:gd name="connsiteX81" fmla="*/ 0 w 5061696"/>
              <a:gd name="connsiteY81" fmla="*/ 4342252 h 4379337"/>
              <a:gd name="connsiteX82" fmla="*/ 7219 w 5061696"/>
              <a:gd name="connsiteY82" fmla="*/ 4284909 h 4379337"/>
              <a:gd name="connsiteX0" fmla="*/ 77929 w 5061696"/>
              <a:gd name="connsiteY0" fmla="*/ 4390399 h 4513322"/>
              <a:gd name="connsiteX1" fmla="*/ 130296 w 5061696"/>
              <a:gd name="connsiteY1" fmla="*/ 4289180 h 4513322"/>
              <a:gd name="connsiteX2" fmla="*/ 149137 w 5061696"/>
              <a:gd name="connsiteY2" fmla="*/ 4150765 h 4513322"/>
              <a:gd name="connsiteX3" fmla="*/ 140021 w 5061696"/>
              <a:gd name="connsiteY3" fmla="*/ 4079390 h 4513322"/>
              <a:gd name="connsiteX4" fmla="*/ 171587 w 5061696"/>
              <a:gd name="connsiteY4" fmla="*/ 4029181 h 4513322"/>
              <a:gd name="connsiteX5" fmla="*/ 122851 w 5061696"/>
              <a:gd name="connsiteY5" fmla="*/ 3963615 h 4513322"/>
              <a:gd name="connsiteX6" fmla="*/ 85560 w 5061696"/>
              <a:gd name="connsiteY6" fmla="*/ 3906762 h 4513322"/>
              <a:gd name="connsiteX7" fmla="*/ 125446 w 5061696"/>
              <a:gd name="connsiteY7" fmla="*/ 3856570 h 4513322"/>
              <a:gd name="connsiteX8" fmla="*/ 139102 w 5061696"/>
              <a:gd name="connsiteY8" fmla="*/ 3711295 h 4513322"/>
              <a:gd name="connsiteX9" fmla="*/ 154683 w 5061696"/>
              <a:gd name="connsiteY9" fmla="*/ 3532515 h 4513322"/>
              <a:gd name="connsiteX10" fmla="*/ 179302 w 5061696"/>
              <a:gd name="connsiteY10" fmla="*/ 3466636 h 4513322"/>
              <a:gd name="connsiteX11" fmla="*/ 132970 w 5061696"/>
              <a:gd name="connsiteY11" fmla="*/ 3415001 h 4513322"/>
              <a:gd name="connsiteX12" fmla="*/ 137711 w 5061696"/>
              <a:gd name="connsiteY12" fmla="*/ 3347935 h 4513322"/>
              <a:gd name="connsiteX13" fmla="*/ 133131 w 5061696"/>
              <a:gd name="connsiteY13" fmla="*/ 3127010 h 4513322"/>
              <a:gd name="connsiteX14" fmla="*/ 163439 w 5061696"/>
              <a:gd name="connsiteY14" fmla="*/ 2987671 h 4513322"/>
              <a:gd name="connsiteX15" fmla="*/ 401477 w 5061696"/>
              <a:gd name="connsiteY15" fmla="*/ 2689409 h 4513322"/>
              <a:gd name="connsiteX16" fmla="*/ 266445 w 5061696"/>
              <a:gd name="connsiteY16" fmla="*/ 2515271 h 4513322"/>
              <a:gd name="connsiteX17" fmla="*/ 213361 w 5061696"/>
              <a:gd name="connsiteY17" fmla="*/ 2404643 h 4513322"/>
              <a:gd name="connsiteX18" fmla="*/ 214837 w 5061696"/>
              <a:gd name="connsiteY18" fmla="*/ 2306156 h 4513322"/>
              <a:gd name="connsiteX19" fmla="*/ 220652 w 5061696"/>
              <a:gd name="connsiteY19" fmla="*/ 2210953 h 4513322"/>
              <a:gd name="connsiteX20" fmla="*/ 303985 w 5061696"/>
              <a:gd name="connsiteY20" fmla="*/ 2056339 h 4513322"/>
              <a:gd name="connsiteX21" fmla="*/ 344807 w 5061696"/>
              <a:gd name="connsiteY21" fmla="*/ 2006478 h 4513322"/>
              <a:gd name="connsiteX22" fmla="*/ 365806 w 5061696"/>
              <a:gd name="connsiteY22" fmla="*/ 1850478 h 4513322"/>
              <a:gd name="connsiteX23" fmla="*/ 579410 w 5061696"/>
              <a:gd name="connsiteY23" fmla="*/ 1697581 h 4513322"/>
              <a:gd name="connsiteX24" fmla="*/ 638491 w 5061696"/>
              <a:gd name="connsiteY24" fmla="*/ 1523474 h 4513322"/>
              <a:gd name="connsiteX25" fmla="*/ 881107 w 5061696"/>
              <a:gd name="connsiteY25" fmla="*/ 1267361 h 4513322"/>
              <a:gd name="connsiteX26" fmla="*/ 1038553 w 5061696"/>
              <a:gd name="connsiteY26" fmla="*/ 1129768 h 4513322"/>
              <a:gd name="connsiteX27" fmla="*/ 1211304 w 5061696"/>
              <a:gd name="connsiteY27" fmla="*/ 840303 h 4513322"/>
              <a:gd name="connsiteX28" fmla="*/ 1321692 w 5061696"/>
              <a:gd name="connsiteY28" fmla="*/ 629832 h 4513322"/>
              <a:gd name="connsiteX29" fmla="*/ 1336816 w 5061696"/>
              <a:gd name="connsiteY29" fmla="*/ 456991 h 4513322"/>
              <a:gd name="connsiteX30" fmla="*/ 1438375 w 5061696"/>
              <a:gd name="connsiteY30" fmla="*/ 390318 h 4513322"/>
              <a:gd name="connsiteX31" fmla="*/ 1690220 w 5061696"/>
              <a:gd name="connsiteY31" fmla="*/ 283441 h 4513322"/>
              <a:gd name="connsiteX32" fmla="*/ 1998595 w 5061696"/>
              <a:gd name="connsiteY32" fmla="*/ 133985 h 4513322"/>
              <a:gd name="connsiteX33" fmla="*/ 2332243 w 5061696"/>
              <a:gd name="connsiteY33" fmla="*/ 466 h 4513322"/>
              <a:gd name="connsiteX34" fmla="*/ 2066594 w 5061696"/>
              <a:gd name="connsiteY34" fmla="*/ 821383 h 4513322"/>
              <a:gd name="connsiteX35" fmla="*/ 2744825 w 5061696"/>
              <a:gd name="connsiteY35" fmla="*/ 845605 h 4513322"/>
              <a:gd name="connsiteX36" fmla="*/ 2938605 w 5061696"/>
              <a:gd name="connsiteY36" fmla="*/ 857716 h 4513322"/>
              <a:gd name="connsiteX37" fmla="*/ 3029439 w 5061696"/>
              <a:gd name="connsiteY37" fmla="*/ 881939 h 4513322"/>
              <a:gd name="connsiteX38" fmla="*/ 3314054 w 5061696"/>
              <a:gd name="connsiteY38" fmla="*/ 912217 h 4513322"/>
              <a:gd name="connsiteX39" fmla="*/ 3435166 w 5061696"/>
              <a:gd name="connsiteY39" fmla="*/ 930384 h 4513322"/>
              <a:gd name="connsiteX40" fmla="*/ 3774282 w 5061696"/>
              <a:gd name="connsiteY40" fmla="*/ 1039385 h 4513322"/>
              <a:gd name="connsiteX41" fmla="*/ 3859060 w 5061696"/>
              <a:gd name="connsiteY41" fmla="*/ 1075719 h 4513322"/>
              <a:gd name="connsiteX42" fmla="*/ 4125508 w 5061696"/>
              <a:gd name="connsiteY42" fmla="*/ 1251332 h 4513322"/>
              <a:gd name="connsiteX43" fmla="*/ 4458568 w 5061696"/>
              <a:gd name="connsiteY43" fmla="*/ 1487502 h 4513322"/>
              <a:gd name="connsiteX44" fmla="*/ 4561513 w 5061696"/>
              <a:gd name="connsiteY44" fmla="*/ 1614670 h 4513322"/>
              <a:gd name="connsiteX45" fmla="*/ 4609958 w 5061696"/>
              <a:gd name="connsiteY45" fmla="*/ 1717616 h 4513322"/>
              <a:gd name="connsiteX46" fmla="*/ 4809794 w 5061696"/>
              <a:gd name="connsiteY46" fmla="*/ 2014341 h 4513322"/>
              <a:gd name="connsiteX47" fmla="*/ 4852184 w 5061696"/>
              <a:gd name="connsiteY47" fmla="*/ 2093065 h 4513322"/>
              <a:gd name="connsiteX48" fmla="*/ 4930907 w 5061696"/>
              <a:gd name="connsiteY48" fmla="*/ 2414013 h 4513322"/>
              <a:gd name="connsiteX49" fmla="*/ 4943018 w 5061696"/>
              <a:gd name="connsiteY49" fmla="*/ 2516959 h 4513322"/>
              <a:gd name="connsiteX50" fmla="*/ 5009630 w 5061696"/>
              <a:gd name="connsiteY50" fmla="*/ 2777351 h 4513322"/>
              <a:gd name="connsiteX51" fmla="*/ 5058075 w 5061696"/>
              <a:gd name="connsiteY51" fmla="*/ 3007465 h 4513322"/>
              <a:gd name="connsiteX52" fmla="*/ 5033853 w 5061696"/>
              <a:gd name="connsiteY52" fmla="*/ 3358691 h 4513322"/>
              <a:gd name="connsiteX53" fmla="*/ 4997519 w 5061696"/>
              <a:gd name="connsiteY53" fmla="*/ 3443470 h 4513322"/>
              <a:gd name="connsiteX54" fmla="*/ 4803739 w 5061696"/>
              <a:gd name="connsiteY54" fmla="*/ 3734140 h 4513322"/>
              <a:gd name="connsiteX55" fmla="*/ 4700793 w 5061696"/>
              <a:gd name="connsiteY55" fmla="*/ 3873420 h 4513322"/>
              <a:gd name="connsiteX56" fmla="*/ 4482790 w 5061696"/>
              <a:gd name="connsiteY56" fmla="*/ 3982421 h 4513322"/>
              <a:gd name="connsiteX57" fmla="*/ 4240565 w 5061696"/>
              <a:gd name="connsiteY57" fmla="*/ 4109589 h 4513322"/>
              <a:gd name="connsiteX58" fmla="*/ 3937784 w 5061696"/>
              <a:gd name="connsiteY58" fmla="*/ 4242813 h 4513322"/>
              <a:gd name="connsiteX59" fmla="*/ 3641058 w 5061696"/>
              <a:gd name="connsiteY59" fmla="*/ 4279147 h 4513322"/>
              <a:gd name="connsiteX60" fmla="*/ 3532056 w 5061696"/>
              <a:gd name="connsiteY60" fmla="*/ 4291258 h 4513322"/>
              <a:gd name="connsiteX61" fmla="*/ 2908327 w 5061696"/>
              <a:gd name="connsiteY61" fmla="*/ 4273091 h 4513322"/>
              <a:gd name="connsiteX62" fmla="*/ 2405709 w 5061696"/>
              <a:gd name="connsiteY62" fmla="*/ 4218590 h 4513322"/>
              <a:gd name="connsiteX63" fmla="*/ 2326986 w 5061696"/>
              <a:gd name="connsiteY63" fmla="*/ 4200424 h 4513322"/>
              <a:gd name="connsiteX64" fmla="*/ 2819028 w 5061696"/>
              <a:gd name="connsiteY64" fmla="*/ 3880529 h 4513322"/>
              <a:gd name="connsiteX65" fmla="*/ 2440779 w 5061696"/>
              <a:gd name="connsiteY65" fmla="*/ 3745559 h 4513322"/>
              <a:gd name="connsiteX66" fmla="*/ 1883760 w 5061696"/>
              <a:gd name="connsiteY66" fmla="*/ 3675679 h 4513322"/>
              <a:gd name="connsiteX67" fmla="*/ 1220463 w 5061696"/>
              <a:gd name="connsiteY67" fmla="*/ 3649874 h 4513322"/>
              <a:gd name="connsiteX68" fmla="*/ 1114247 w 5061696"/>
              <a:gd name="connsiteY68" fmla="*/ 3690113 h 4513322"/>
              <a:gd name="connsiteX69" fmla="*/ 1053200 w 5061696"/>
              <a:gd name="connsiteY69" fmla="*/ 3776880 h 4513322"/>
              <a:gd name="connsiteX70" fmla="*/ 948781 w 5061696"/>
              <a:gd name="connsiteY70" fmla="*/ 3789506 h 4513322"/>
              <a:gd name="connsiteX71" fmla="*/ 865522 w 5061696"/>
              <a:gd name="connsiteY71" fmla="*/ 3774402 h 4513322"/>
              <a:gd name="connsiteX72" fmla="*/ 853831 w 5061696"/>
              <a:gd name="connsiteY72" fmla="*/ 3884899 h 4513322"/>
              <a:gd name="connsiteX73" fmla="*/ 751867 w 5061696"/>
              <a:gd name="connsiteY73" fmla="*/ 3973185 h 4513322"/>
              <a:gd name="connsiteX74" fmla="*/ 688786 w 5061696"/>
              <a:gd name="connsiteY74" fmla="*/ 4049361 h 4513322"/>
              <a:gd name="connsiteX75" fmla="*/ 604546 w 5061696"/>
              <a:gd name="connsiteY75" fmla="*/ 4129556 h 4513322"/>
              <a:gd name="connsiteX76" fmla="*/ 509152 w 5061696"/>
              <a:gd name="connsiteY76" fmla="*/ 4256164 h 4513322"/>
              <a:gd name="connsiteX77" fmla="*/ 330319 w 5061696"/>
              <a:gd name="connsiteY77" fmla="*/ 4397672 h 4513322"/>
              <a:gd name="connsiteX78" fmla="*/ 242774 w 5061696"/>
              <a:gd name="connsiteY78" fmla="*/ 4460442 h 4513322"/>
              <a:gd name="connsiteX79" fmla="*/ 177683 w 5061696"/>
              <a:gd name="connsiteY79" fmla="*/ 4493766 h 4513322"/>
              <a:gd name="connsiteX80" fmla="*/ 123210 w 5061696"/>
              <a:gd name="connsiteY80" fmla="*/ 4503600 h 4513322"/>
              <a:gd name="connsiteX81" fmla="*/ 0 w 5061696"/>
              <a:gd name="connsiteY81" fmla="*/ 4476237 h 4513322"/>
              <a:gd name="connsiteX82" fmla="*/ 7219 w 5061696"/>
              <a:gd name="connsiteY82" fmla="*/ 4418894 h 4513322"/>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9046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998595 w 5061696"/>
              <a:gd name="connsiteY32" fmla="*/ 14100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397420 h 4520343"/>
              <a:gd name="connsiteX1" fmla="*/ 130296 w 5061696"/>
              <a:gd name="connsiteY1" fmla="*/ 4296201 h 4520343"/>
              <a:gd name="connsiteX2" fmla="*/ 149137 w 5061696"/>
              <a:gd name="connsiteY2" fmla="*/ 4157786 h 4520343"/>
              <a:gd name="connsiteX3" fmla="*/ 140021 w 5061696"/>
              <a:gd name="connsiteY3" fmla="*/ 4086411 h 4520343"/>
              <a:gd name="connsiteX4" fmla="*/ 171587 w 5061696"/>
              <a:gd name="connsiteY4" fmla="*/ 4036202 h 4520343"/>
              <a:gd name="connsiteX5" fmla="*/ 122851 w 5061696"/>
              <a:gd name="connsiteY5" fmla="*/ 3970636 h 4520343"/>
              <a:gd name="connsiteX6" fmla="*/ 85560 w 5061696"/>
              <a:gd name="connsiteY6" fmla="*/ 3913783 h 4520343"/>
              <a:gd name="connsiteX7" fmla="*/ 125446 w 5061696"/>
              <a:gd name="connsiteY7" fmla="*/ 3863591 h 4520343"/>
              <a:gd name="connsiteX8" fmla="*/ 139102 w 5061696"/>
              <a:gd name="connsiteY8" fmla="*/ 3718316 h 4520343"/>
              <a:gd name="connsiteX9" fmla="*/ 154683 w 5061696"/>
              <a:gd name="connsiteY9" fmla="*/ 3539536 h 4520343"/>
              <a:gd name="connsiteX10" fmla="*/ 179302 w 5061696"/>
              <a:gd name="connsiteY10" fmla="*/ 3473657 h 4520343"/>
              <a:gd name="connsiteX11" fmla="*/ 132970 w 5061696"/>
              <a:gd name="connsiteY11" fmla="*/ 3422022 h 4520343"/>
              <a:gd name="connsiteX12" fmla="*/ 137711 w 5061696"/>
              <a:gd name="connsiteY12" fmla="*/ 3354956 h 4520343"/>
              <a:gd name="connsiteX13" fmla="*/ 133131 w 5061696"/>
              <a:gd name="connsiteY13" fmla="*/ 3134031 h 4520343"/>
              <a:gd name="connsiteX14" fmla="*/ 163439 w 5061696"/>
              <a:gd name="connsiteY14" fmla="*/ 2994692 h 4520343"/>
              <a:gd name="connsiteX15" fmla="*/ 401477 w 5061696"/>
              <a:gd name="connsiteY15" fmla="*/ 2696430 h 4520343"/>
              <a:gd name="connsiteX16" fmla="*/ 266445 w 5061696"/>
              <a:gd name="connsiteY16" fmla="*/ 2522292 h 4520343"/>
              <a:gd name="connsiteX17" fmla="*/ 213361 w 5061696"/>
              <a:gd name="connsiteY17" fmla="*/ 2411664 h 4520343"/>
              <a:gd name="connsiteX18" fmla="*/ 214837 w 5061696"/>
              <a:gd name="connsiteY18" fmla="*/ 2313177 h 4520343"/>
              <a:gd name="connsiteX19" fmla="*/ 220652 w 5061696"/>
              <a:gd name="connsiteY19" fmla="*/ 2217974 h 4520343"/>
              <a:gd name="connsiteX20" fmla="*/ 303985 w 5061696"/>
              <a:gd name="connsiteY20" fmla="*/ 2063360 h 4520343"/>
              <a:gd name="connsiteX21" fmla="*/ 344807 w 5061696"/>
              <a:gd name="connsiteY21" fmla="*/ 2013499 h 4520343"/>
              <a:gd name="connsiteX22" fmla="*/ 365806 w 5061696"/>
              <a:gd name="connsiteY22" fmla="*/ 1857499 h 4520343"/>
              <a:gd name="connsiteX23" fmla="*/ 579410 w 5061696"/>
              <a:gd name="connsiteY23" fmla="*/ 1704602 h 4520343"/>
              <a:gd name="connsiteX24" fmla="*/ 638491 w 5061696"/>
              <a:gd name="connsiteY24" fmla="*/ 1530495 h 4520343"/>
              <a:gd name="connsiteX25" fmla="*/ 881107 w 5061696"/>
              <a:gd name="connsiteY25" fmla="*/ 1274382 h 4520343"/>
              <a:gd name="connsiteX26" fmla="*/ 1038553 w 5061696"/>
              <a:gd name="connsiteY26" fmla="*/ 1136789 h 4520343"/>
              <a:gd name="connsiteX27" fmla="*/ 1211304 w 5061696"/>
              <a:gd name="connsiteY27" fmla="*/ 847324 h 4520343"/>
              <a:gd name="connsiteX28" fmla="*/ 1321692 w 5061696"/>
              <a:gd name="connsiteY28" fmla="*/ 636853 h 4520343"/>
              <a:gd name="connsiteX29" fmla="*/ 1336816 w 5061696"/>
              <a:gd name="connsiteY29" fmla="*/ 464012 h 4520343"/>
              <a:gd name="connsiteX30" fmla="*/ 1438375 w 5061696"/>
              <a:gd name="connsiteY30" fmla="*/ 397339 h 4520343"/>
              <a:gd name="connsiteX31" fmla="*/ 1690220 w 5061696"/>
              <a:gd name="connsiteY31" fmla="*/ 271412 h 4520343"/>
              <a:gd name="connsiteX32" fmla="*/ 1858895 w 5061696"/>
              <a:gd name="connsiteY32" fmla="*/ 33056 h 4520343"/>
              <a:gd name="connsiteX33" fmla="*/ 2332243 w 5061696"/>
              <a:gd name="connsiteY33" fmla="*/ 7487 h 4520343"/>
              <a:gd name="connsiteX34" fmla="*/ 2720644 w 5061696"/>
              <a:gd name="connsiteY34" fmla="*/ 9254 h 4520343"/>
              <a:gd name="connsiteX35" fmla="*/ 2744825 w 5061696"/>
              <a:gd name="connsiteY35" fmla="*/ 852626 h 4520343"/>
              <a:gd name="connsiteX36" fmla="*/ 2938605 w 5061696"/>
              <a:gd name="connsiteY36" fmla="*/ 864737 h 4520343"/>
              <a:gd name="connsiteX37" fmla="*/ 3029439 w 5061696"/>
              <a:gd name="connsiteY37" fmla="*/ 888960 h 4520343"/>
              <a:gd name="connsiteX38" fmla="*/ 3314054 w 5061696"/>
              <a:gd name="connsiteY38" fmla="*/ 919238 h 4520343"/>
              <a:gd name="connsiteX39" fmla="*/ 3435166 w 5061696"/>
              <a:gd name="connsiteY39" fmla="*/ 937405 h 4520343"/>
              <a:gd name="connsiteX40" fmla="*/ 3774282 w 5061696"/>
              <a:gd name="connsiteY40" fmla="*/ 1046406 h 4520343"/>
              <a:gd name="connsiteX41" fmla="*/ 3859060 w 5061696"/>
              <a:gd name="connsiteY41" fmla="*/ 1082740 h 4520343"/>
              <a:gd name="connsiteX42" fmla="*/ 4125508 w 5061696"/>
              <a:gd name="connsiteY42" fmla="*/ 1258353 h 4520343"/>
              <a:gd name="connsiteX43" fmla="*/ 4458568 w 5061696"/>
              <a:gd name="connsiteY43" fmla="*/ 1494523 h 4520343"/>
              <a:gd name="connsiteX44" fmla="*/ 4561513 w 5061696"/>
              <a:gd name="connsiteY44" fmla="*/ 1621691 h 4520343"/>
              <a:gd name="connsiteX45" fmla="*/ 4609958 w 5061696"/>
              <a:gd name="connsiteY45" fmla="*/ 1724637 h 4520343"/>
              <a:gd name="connsiteX46" fmla="*/ 4809794 w 5061696"/>
              <a:gd name="connsiteY46" fmla="*/ 2021362 h 4520343"/>
              <a:gd name="connsiteX47" fmla="*/ 4852184 w 5061696"/>
              <a:gd name="connsiteY47" fmla="*/ 2100086 h 4520343"/>
              <a:gd name="connsiteX48" fmla="*/ 4930907 w 5061696"/>
              <a:gd name="connsiteY48" fmla="*/ 2421034 h 4520343"/>
              <a:gd name="connsiteX49" fmla="*/ 4943018 w 5061696"/>
              <a:gd name="connsiteY49" fmla="*/ 2523980 h 4520343"/>
              <a:gd name="connsiteX50" fmla="*/ 5009630 w 5061696"/>
              <a:gd name="connsiteY50" fmla="*/ 2784372 h 4520343"/>
              <a:gd name="connsiteX51" fmla="*/ 5058075 w 5061696"/>
              <a:gd name="connsiteY51" fmla="*/ 3014486 h 4520343"/>
              <a:gd name="connsiteX52" fmla="*/ 5033853 w 5061696"/>
              <a:gd name="connsiteY52" fmla="*/ 3365712 h 4520343"/>
              <a:gd name="connsiteX53" fmla="*/ 4997519 w 5061696"/>
              <a:gd name="connsiteY53" fmla="*/ 3450491 h 4520343"/>
              <a:gd name="connsiteX54" fmla="*/ 4803739 w 5061696"/>
              <a:gd name="connsiteY54" fmla="*/ 3741161 h 4520343"/>
              <a:gd name="connsiteX55" fmla="*/ 4700793 w 5061696"/>
              <a:gd name="connsiteY55" fmla="*/ 3880441 h 4520343"/>
              <a:gd name="connsiteX56" fmla="*/ 4482790 w 5061696"/>
              <a:gd name="connsiteY56" fmla="*/ 3989442 h 4520343"/>
              <a:gd name="connsiteX57" fmla="*/ 4240565 w 5061696"/>
              <a:gd name="connsiteY57" fmla="*/ 4116610 h 4520343"/>
              <a:gd name="connsiteX58" fmla="*/ 3937784 w 5061696"/>
              <a:gd name="connsiteY58" fmla="*/ 4249834 h 4520343"/>
              <a:gd name="connsiteX59" fmla="*/ 3641058 w 5061696"/>
              <a:gd name="connsiteY59" fmla="*/ 4286168 h 4520343"/>
              <a:gd name="connsiteX60" fmla="*/ 3532056 w 5061696"/>
              <a:gd name="connsiteY60" fmla="*/ 4298279 h 4520343"/>
              <a:gd name="connsiteX61" fmla="*/ 2908327 w 5061696"/>
              <a:gd name="connsiteY61" fmla="*/ 4280112 h 4520343"/>
              <a:gd name="connsiteX62" fmla="*/ 2405709 w 5061696"/>
              <a:gd name="connsiteY62" fmla="*/ 4225611 h 4520343"/>
              <a:gd name="connsiteX63" fmla="*/ 2326986 w 5061696"/>
              <a:gd name="connsiteY63" fmla="*/ 4207445 h 4520343"/>
              <a:gd name="connsiteX64" fmla="*/ 2819028 w 5061696"/>
              <a:gd name="connsiteY64" fmla="*/ 3887550 h 4520343"/>
              <a:gd name="connsiteX65" fmla="*/ 2440779 w 5061696"/>
              <a:gd name="connsiteY65" fmla="*/ 3752580 h 4520343"/>
              <a:gd name="connsiteX66" fmla="*/ 1883760 w 5061696"/>
              <a:gd name="connsiteY66" fmla="*/ 3682700 h 4520343"/>
              <a:gd name="connsiteX67" fmla="*/ 1220463 w 5061696"/>
              <a:gd name="connsiteY67" fmla="*/ 3656895 h 4520343"/>
              <a:gd name="connsiteX68" fmla="*/ 1114247 w 5061696"/>
              <a:gd name="connsiteY68" fmla="*/ 3697134 h 4520343"/>
              <a:gd name="connsiteX69" fmla="*/ 1053200 w 5061696"/>
              <a:gd name="connsiteY69" fmla="*/ 3783901 h 4520343"/>
              <a:gd name="connsiteX70" fmla="*/ 948781 w 5061696"/>
              <a:gd name="connsiteY70" fmla="*/ 3796527 h 4520343"/>
              <a:gd name="connsiteX71" fmla="*/ 865522 w 5061696"/>
              <a:gd name="connsiteY71" fmla="*/ 3781423 h 4520343"/>
              <a:gd name="connsiteX72" fmla="*/ 853831 w 5061696"/>
              <a:gd name="connsiteY72" fmla="*/ 3891920 h 4520343"/>
              <a:gd name="connsiteX73" fmla="*/ 751867 w 5061696"/>
              <a:gd name="connsiteY73" fmla="*/ 3980206 h 4520343"/>
              <a:gd name="connsiteX74" fmla="*/ 688786 w 5061696"/>
              <a:gd name="connsiteY74" fmla="*/ 4056382 h 4520343"/>
              <a:gd name="connsiteX75" fmla="*/ 604546 w 5061696"/>
              <a:gd name="connsiteY75" fmla="*/ 4136577 h 4520343"/>
              <a:gd name="connsiteX76" fmla="*/ 509152 w 5061696"/>
              <a:gd name="connsiteY76" fmla="*/ 4263185 h 4520343"/>
              <a:gd name="connsiteX77" fmla="*/ 330319 w 5061696"/>
              <a:gd name="connsiteY77" fmla="*/ 4404693 h 4520343"/>
              <a:gd name="connsiteX78" fmla="*/ 242774 w 5061696"/>
              <a:gd name="connsiteY78" fmla="*/ 4467463 h 4520343"/>
              <a:gd name="connsiteX79" fmla="*/ 177683 w 5061696"/>
              <a:gd name="connsiteY79" fmla="*/ 4500787 h 4520343"/>
              <a:gd name="connsiteX80" fmla="*/ 123210 w 5061696"/>
              <a:gd name="connsiteY80" fmla="*/ 4510621 h 4520343"/>
              <a:gd name="connsiteX81" fmla="*/ 0 w 5061696"/>
              <a:gd name="connsiteY81" fmla="*/ 4483258 h 4520343"/>
              <a:gd name="connsiteX82" fmla="*/ 7219 w 5061696"/>
              <a:gd name="connsiteY82" fmla="*/ 4425915 h 4520343"/>
              <a:gd name="connsiteX0" fmla="*/ 77929 w 5061696"/>
              <a:gd name="connsiteY0" fmla="*/ 4683207 h 4806130"/>
              <a:gd name="connsiteX1" fmla="*/ 130296 w 5061696"/>
              <a:gd name="connsiteY1" fmla="*/ 4581988 h 4806130"/>
              <a:gd name="connsiteX2" fmla="*/ 149137 w 5061696"/>
              <a:gd name="connsiteY2" fmla="*/ 4443573 h 4806130"/>
              <a:gd name="connsiteX3" fmla="*/ 140021 w 5061696"/>
              <a:gd name="connsiteY3" fmla="*/ 4372198 h 4806130"/>
              <a:gd name="connsiteX4" fmla="*/ 171587 w 5061696"/>
              <a:gd name="connsiteY4" fmla="*/ 4321989 h 4806130"/>
              <a:gd name="connsiteX5" fmla="*/ 122851 w 5061696"/>
              <a:gd name="connsiteY5" fmla="*/ 4256423 h 4806130"/>
              <a:gd name="connsiteX6" fmla="*/ 85560 w 5061696"/>
              <a:gd name="connsiteY6" fmla="*/ 4199570 h 4806130"/>
              <a:gd name="connsiteX7" fmla="*/ 125446 w 5061696"/>
              <a:gd name="connsiteY7" fmla="*/ 4149378 h 4806130"/>
              <a:gd name="connsiteX8" fmla="*/ 139102 w 5061696"/>
              <a:gd name="connsiteY8" fmla="*/ 4004103 h 4806130"/>
              <a:gd name="connsiteX9" fmla="*/ 154683 w 5061696"/>
              <a:gd name="connsiteY9" fmla="*/ 3825323 h 4806130"/>
              <a:gd name="connsiteX10" fmla="*/ 179302 w 5061696"/>
              <a:gd name="connsiteY10" fmla="*/ 3759444 h 4806130"/>
              <a:gd name="connsiteX11" fmla="*/ 132970 w 5061696"/>
              <a:gd name="connsiteY11" fmla="*/ 3707809 h 4806130"/>
              <a:gd name="connsiteX12" fmla="*/ 137711 w 5061696"/>
              <a:gd name="connsiteY12" fmla="*/ 3640743 h 4806130"/>
              <a:gd name="connsiteX13" fmla="*/ 133131 w 5061696"/>
              <a:gd name="connsiteY13" fmla="*/ 3419818 h 4806130"/>
              <a:gd name="connsiteX14" fmla="*/ 163439 w 5061696"/>
              <a:gd name="connsiteY14" fmla="*/ 3280479 h 4806130"/>
              <a:gd name="connsiteX15" fmla="*/ 401477 w 5061696"/>
              <a:gd name="connsiteY15" fmla="*/ 2982217 h 4806130"/>
              <a:gd name="connsiteX16" fmla="*/ 266445 w 5061696"/>
              <a:gd name="connsiteY16" fmla="*/ 2808079 h 4806130"/>
              <a:gd name="connsiteX17" fmla="*/ 213361 w 5061696"/>
              <a:gd name="connsiteY17" fmla="*/ 2697451 h 4806130"/>
              <a:gd name="connsiteX18" fmla="*/ 214837 w 5061696"/>
              <a:gd name="connsiteY18" fmla="*/ 2598964 h 4806130"/>
              <a:gd name="connsiteX19" fmla="*/ 220652 w 5061696"/>
              <a:gd name="connsiteY19" fmla="*/ 2503761 h 4806130"/>
              <a:gd name="connsiteX20" fmla="*/ 303985 w 5061696"/>
              <a:gd name="connsiteY20" fmla="*/ 2349147 h 4806130"/>
              <a:gd name="connsiteX21" fmla="*/ 344807 w 5061696"/>
              <a:gd name="connsiteY21" fmla="*/ 2299286 h 4806130"/>
              <a:gd name="connsiteX22" fmla="*/ 365806 w 5061696"/>
              <a:gd name="connsiteY22" fmla="*/ 2143286 h 4806130"/>
              <a:gd name="connsiteX23" fmla="*/ 579410 w 5061696"/>
              <a:gd name="connsiteY23" fmla="*/ 1990389 h 4806130"/>
              <a:gd name="connsiteX24" fmla="*/ 638491 w 5061696"/>
              <a:gd name="connsiteY24" fmla="*/ 1816282 h 4806130"/>
              <a:gd name="connsiteX25" fmla="*/ 881107 w 5061696"/>
              <a:gd name="connsiteY25" fmla="*/ 1560169 h 4806130"/>
              <a:gd name="connsiteX26" fmla="*/ 1038553 w 5061696"/>
              <a:gd name="connsiteY26" fmla="*/ 1422576 h 4806130"/>
              <a:gd name="connsiteX27" fmla="*/ 1211304 w 5061696"/>
              <a:gd name="connsiteY27" fmla="*/ 1133111 h 4806130"/>
              <a:gd name="connsiteX28" fmla="*/ 1321692 w 5061696"/>
              <a:gd name="connsiteY28" fmla="*/ 922640 h 4806130"/>
              <a:gd name="connsiteX29" fmla="*/ 1336816 w 5061696"/>
              <a:gd name="connsiteY29" fmla="*/ 749799 h 4806130"/>
              <a:gd name="connsiteX30" fmla="*/ 1438375 w 5061696"/>
              <a:gd name="connsiteY30" fmla="*/ 683126 h 4806130"/>
              <a:gd name="connsiteX31" fmla="*/ 1690220 w 5061696"/>
              <a:gd name="connsiteY31" fmla="*/ 557199 h 4806130"/>
              <a:gd name="connsiteX32" fmla="*/ 1858895 w 5061696"/>
              <a:gd name="connsiteY32" fmla="*/ 318843 h 4806130"/>
              <a:gd name="connsiteX33" fmla="*/ 1906793 w 5061696"/>
              <a:gd name="connsiteY33" fmla="*/ 1174 h 4806130"/>
              <a:gd name="connsiteX34" fmla="*/ 2720644 w 5061696"/>
              <a:gd name="connsiteY34" fmla="*/ 295041 h 4806130"/>
              <a:gd name="connsiteX35" fmla="*/ 2744825 w 5061696"/>
              <a:gd name="connsiteY35" fmla="*/ 1138413 h 4806130"/>
              <a:gd name="connsiteX36" fmla="*/ 2938605 w 5061696"/>
              <a:gd name="connsiteY36" fmla="*/ 1150524 h 4806130"/>
              <a:gd name="connsiteX37" fmla="*/ 3029439 w 5061696"/>
              <a:gd name="connsiteY37" fmla="*/ 1174747 h 4806130"/>
              <a:gd name="connsiteX38" fmla="*/ 3314054 w 5061696"/>
              <a:gd name="connsiteY38" fmla="*/ 1205025 h 4806130"/>
              <a:gd name="connsiteX39" fmla="*/ 3435166 w 5061696"/>
              <a:gd name="connsiteY39" fmla="*/ 1223192 h 4806130"/>
              <a:gd name="connsiteX40" fmla="*/ 3774282 w 5061696"/>
              <a:gd name="connsiteY40" fmla="*/ 1332193 h 4806130"/>
              <a:gd name="connsiteX41" fmla="*/ 3859060 w 5061696"/>
              <a:gd name="connsiteY41" fmla="*/ 1368527 h 4806130"/>
              <a:gd name="connsiteX42" fmla="*/ 4125508 w 5061696"/>
              <a:gd name="connsiteY42" fmla="*/ 1544140 h 4806130"/>
              <a:gd name="connsiteX43" fmla="*/ 4458568 w 5061696"/>
              <a:gd name="connsiteY43" fmla="*/ 1780310 h 4806130"/>
              <a:gd name="connsiteX44" fmla="*/ 4561513 w 5061696"/>
              <a:gd name="connsiteY44" fmla="*/ 1907478 h 4806130"/>
              <a:gd name="connsiteX45" fmla="*/ 4609958 w 5061696"/>
              <a:gd name="connsiteY45" fmla="*/ 2010424 h 4806130"/>
              <a:gd name="connsiteX46" fmla="*/ 4809794 w 5061696"/>
              <a:gd name="connsiteY46" fmla="*/ 2307149 h 4806130"/>
              <a:gd name="connsiteX47" fmla="*/ 4852184 w 5061696"/>
              <a:gd name="connsiteY47" fmla="*/ 2385873 h 4806130"/>
              <a:gd name="connsiteX48" fmla="*/ 4930907 w 5061696"/>
              <a:gd name="connsiteY48" fmla="*/ 2706821 h 4806130"/>
              <a:gd name="connsiteX49" fmla="*/ 4943018 w 5061696"/>
              <a:gd name="connsiteY49" fmla="*/ 2809767 h 4806130"/>
              <a:gd name="connsiteX50" fmla="*/ 5009630 w 5061696"/>
              <a:gd name="connsiteY50" fmla="*/ 3070159 h 4806130"/>
              <a:gd name="connsiteX51" fmla="*/ 5058075 w 5061696"/>
              <a:gd name="connsiteY51" fmla="*/ 3300273 h 4806130"/>
              <a:gd name="connsiteX52" fmla="*/ 5033853 w 5061696"/>
              <a:gd name="connsiteY52" fmla="*/ 3651499 h 4806130"/>
              <a:gd name="connsiteX53" fmla="*/ 4997519 w 5061696"/>
              <a:gd name="connsiteY53" fmla="*/ 3736278 h 4806130"/>
              <a:gd name="connsiteX54" fmla="*/ 4803739 w 5061696"/>
              <a:gd name="connsiteY54" fmla="*/ 4026948 h 4806130"/>
              <a:gd name="connsiteX55" fmla="*/ 4700793 w 5061696"/>
              <a:gd name="connsiteY55" fmla="*/ 4166228 h 4806130"/>
              <a:gd name="connsiteX56" fmla="*/ 4482790 w 5061696"/>
              <a:gd name="connsiteY56" fmla="*/ 4275229 h 4806130"/>
              <a:gd name="connsiteX57" fmla="*/ 4240565 w 5061696"/>
              <a:gd name="connsiteY57" fmla="*/ 4402397 h 4806130"/>
              <a:gd name="connsiteX58" fmla="*/ 3937784 w 5061696"/>
              <a:gd name="connsiteY58" fmla="*/ 4535621 h 4806130"/>
              <a:gd name="connsiteX59" fmla="*/ 3641058 w 5061696"/>
              <a:gd name="connsiteY59" fmla="*/ 4571955 h 4806130"/>
              <a:gd name="connsiteX60" fmla="*/ 3532056 w 5061696"/>
              <a:gd name="connsiteY60" fmla="*/ 4584066 h 4806130"/>
              <a:gd name="connsiteX61" fmla="*/ 2908327 w 5061696"/>
              <a:gd name="connsiteY61" fmla="*/ 4565899 h 4806130"/>
              <a:gd name="connsiteX62" fmla="*/ 2405709 w 5061696"/>
              <a:gd name="connsiteY62" fmla="*/ 4511398 h 4806130"/>
              <a:gd name="connsiteX63" fmla="*/ 2326986 w 5061696"/>
              <a:gd name="connsiteY63" fmla="*/ 4493232 h 4806130"/>
              <a:gd name="connsiteX64" fmla="*/ 2819028 w 5061696"/>
              <a:gd name="connsiteY64" fmla="*/ 4173337 h 4806130"/>
              <a:gd name="connsiteX65" fmla="*/ 2440779 w 5061696"/>
              <a:gd name="connsiteY65" fmla="*/ 4038367 h 4806130"/>
              <a:gd name="connsiteX66" fmla="*/ 1883760 w 5061696"/>
              <a:gd name="connsiteY66" fmla="*/ 3968487 h 4806130"/>
              <a:gd name="connsiteX67" fmla="*/ 1220463 w 5061696"/>
              <a:gd name="connsiteY67" fmla="*/ 3942682 h 4806130"/>
              <a:gd name="connsiteX68" fmla="*/ 1114247 w 5061696"/>
              <a:gd name="connsiteY68" fmla="*/ 3982921 h 4806130"/>
              <a:gd name="connsiteX69" fmla="*/ 1053200 w 5061696"/>
              <a:gd name="connsiteY69" fmla="*/ 4069688 h 4806130"/>
              <a:gd name="connsiteX70" fmla="*/ 948781 w 5061696"/>
              <a:gd name="connsiteY70" fmla="*/ 4082314 h 4806130"/>
              <a:gd name="connsiteX71" fmla="*/ 865522 w 5061696"/>
              <a:gd name="connsiteY71" fmla="*/ 4067210 h 4806130"/>
              <a:gd name="connsiteX72" fmla="*/ 853831 w 5061696"/>
              <a:gd name="connsiteY72" fmla="*/ 4177707 h 4806130"/>
              <a:gd name="connsiteX73" fmla="*/ 751867 w 5061696"/>
              <a:gd name="connsiteY73" fmla="*/ 4265993 h 4806130"/>
              <a:gd name="connsiteX74" fmla="*/ 688786 w 5061696"/>
              <a:gd name="connsiteY74" fmla="*/ 4342169 h 4806130"/>
              <a:gd name="connsiteX75" fmla="*/ 604546 w 5061696"/>
              <a:gd name="connsiteY75" fmla="*/ 4422364 h 4806130"/>
              <a:gd name="connsiteX76" fmla="*/ 509152 w 5061696"/>
              <a:gd name="connsiteY76" fmla="*/ 4548972 h 4806130"/>
              <a:gd name="connsiteX77" fmla="*/ 330319 w 5061696"/>
              <a:gd name="connsiteY77" fmla="*/ 4690480 h 4806130"/>
              <a:gd name="connsiteX78" fmla="*/ 242774 w 5061696"/>
              <a:gd name="connsiteY78" fmla="*/ 4753250 h 4806130"/>
              <a:gd name="connsiteX79" fmla="*/ 177683 w 5061696"/>
              <a:gd name="connsiteY79" fmla="*/ 4786574 h 4806130"/>
              <a:gd name="connsiteX80" fmla="*/ 123210 w 5061696"/>
              <a:gd name="connsiteY80" fmla="*/ 4796408 h 4806130"/>
              <a:gd name="connsiteX81" fmla="*/ 0 w 5061696"/>
              <a:gd name="connsiteY81" fmla="*/ 4769045 h 4806130"/>
              <a:gd name="connsiteX82" fmla="*/ 7219 w 5061696"/>
              <a:gd name="connsiteY82" fmla="*/ 4711702 h 4806130"/>
              <a:gd name="connsiteX0" fmla="*/ 77929 w 5061696"/>
              <a:gd name="connsiteY0" fmla="*/ 4813616 h 4936539"/>
              <a:gd name="connsiteX1" fmla="*/ 130296 w 5061696"/>
              <a:gd name="connsiteY1" fmla="*/ 4712397 h 4936539"/>
              <a:gd name="connsiteX2" fmla="*/ 149137 w 5061696"/>
              <a:gd name="connsiteY2" fmla="*/ 4573982 h 4936539"/>
              <a:gd name="connsiteX3" fmla="*/ 140021 w 5061696"/>
              <a:gd name="connsiteY3" fmla="*/ 4502607 h 4936539"/>
              <a:gd name="connsiteX4" fmla="*/ 171587 w 5061696"/>
              <a:gd name="connsiteY4" fmla="*/ 4452398 h 4936539"/>
              <a:gd name="connsiteX5" fmla="*/ 122851 w 5061696"/>
              <a:gd name="connsiteY5" fmla="*/ 4386832 h 4936539"/>
              <a:gd name="connsiteX6" fmla="*/ 85560 w 5061696"/>
              <a:gd name="connsiteY6" fmla="*/ 4329979 h 4936539"/>
              <a:gd name="connsiteX7" fmla="*/ 125446 w 5061696"/>
              <a:gd name="connsiteY7" fmla="*/ 4279787 h 4936539"/>
              <a:gd name="connsiteX8" fmla="*/ 139102 w 5061696"/>
              <a:gd name="connsiteY8" fmla="*/ 4134512 h 4936539"/>
              <a:gd name="connsiteX9" fmla="*/ 154683 w 5061696"/>
              <a:gd name="connsiteY9" fmla="*/ 3955732 h 4936539"/>
              <a:gd name="connsiteX10" fmla="*/ 179302 w 5061696"/>
              <a:gd name="connsiteY10" fmla="*/ 3889853 h 4936539"/>
              <a:gd name="connsiteX11" fmla="*/ 132970 w 5061696"/>
              <a:gd name="connsiteY11" fmla="*/ 3838218 h 4936539"/>
              <a:gd name="connsiteX12" fmla="*/ 137711 w 5061696"/>
              <a:gd name="connsiteY12" fmla="*/ 3771152 h 4936539"/>
              <a:gd name="connsiteX13" fmla="*/ 133131 w 5061696"/>
              <a:gd name="connsiteY13" fmla="*/ 3550227 h 4936539"/>
              <a:gd name="connsiteX14" fmla="*/ 163439 w 5061696"/>
              <a:gd name="connsiteY14" fmla="*/ 3410888 h 4936539"/>
              <a:gd name="connsiteX15" fmla="*/ 401477 w 5061696"/>
              <a:gd name="connsiteY15" fmla="*/ 3112626 h 4936539"/>
              <a:gd name="connsiteX16" fmla="*/ 266445 w 5061696"/>
              <a:gd name="connsiteY16" fmla="*/ 2938488 h 4936539"/>
              <a:gd name="connsiteX17" fmla="*/ 213361 w 5061696"/>
              <a:gd name="connsiteY17" fmla="*/ 2827860 h 4936539"/>
              <a:gd name="connsiteX18" fmla="*/ 214837 w 5061696"/>
              <a:gd name="connsiteY18" fmla="*/ 2729373 h 4936539"/>
              <a:gd name="connsiteX19" fmla="*/ 220652 w 5061696"/>
              <a:gd name="connsiteY19" fmla="*/ 2634170 h 4936539"/>
              <a:gd name="connsiteX20" fmla="*/ 303985 w 5061696"/>
              <a:gd name="connsiteY20" fmla="*/ 2479556 h 4936539"/>
              <a:gd name="connsiteX21" fmla="*/ 344807 w 5061696"/>
              <a:gd name="connsiteY21" fmla="*/ 2429695 h 4936539"/>
              <a:gd name="connsiteX22" fmla="*/ 365806 w 5061696"/>
              <a:gd name="connsiteY22" fmla="*/ 2273695 h 4936539"/>
              <a:gd name="connsiteX23" fmla="*/ 579410 w 5061696"/>
              <a:gd name="connsiteY23" fmla="*/ 2120798 h 4936539"/>
              <a:gd name="connsiteX24" fmla="*/ 638491 w 5061696"/>
              <a:gd name="connsiteY24" fmla="*/ 1946691 h 4936539"/>
              <a:gd name="connsiteX25" fmla="*/ 881107 w 5061696"/>
              <a:gd name="connsiteY25" fmla="*/ 1690578 h 4936539"/>
              <a:gd name="connsiteX26" fmla="*/ 1038553 w 5061696"/>
              <a:gd name="connsiteY26" fmla="*/ 1552985 h 4936539"/>
              <a:gd name="connsiteX27" fmla="*/ 1211304 w 5061696"/>
              <a:gd name="connsiteY27" fmla="*/ 1263520 h 4936539"/>
              <a:gd name="connsiteX28" fmla="*/ 1321692 w 5061696"/>
              <a:gd name="connsiteY28" fmla="*/ 1053049 h 4936539"/>
              <a:gd name="connsiteX29" fmla="*/ 1336816 w 5061696"/>
              <a:gd name="connsiteY29" fmla="*/ 880208 h 4936539"/>
              <a:gd name="connsiteX30" fmla="*/ 1438375 w 5061696"/>
              <a:gd name="connsiteY30" fmla="*/ 813535 h 4936539"/>
              <a:gd name="connsiteX31" fmla="*/ 1690220 w 5061696"/>
              <a:gd name="connsiteY31" fmla="*/ 687608 h 4936539"/>
              <a:gd name="connsiteX32" fmla="*/ 1858895 w 5061696"/>
              <a:gd name="connsiteY32" fmla="*/ 449252 h 4936539"/>
              <a:gd name="connsiteX33" fmla="*/ 1906793 w 5061696"/>
              <a:gd name="connsiteY33" fmla="*/ 131583 h 4936539"/>
              <a:gd name="connsiteX34" fmla="*/ 2060244 w 5061696"/>
              <a:gd name="connsiteY34" fmla="*/ 0 h 4936539"/>
              <a:gd name="connsiteX35" fmla="*/ 2744825 w 5061696"/>
              <a:gd name="connsiteY35" fmla="*/ 1268822 h 4936539"/>
              <a:gd name="connsiteX36" fmla="*/ 2938605 w 5061696"/>
              <a:gd name="connsiteY36" fmla="*/ 1280933 h 4936539"/>
              <a:gd name="connsiteX37" fmla="*/ 3029439 w 5061696"/>
              <a:gd name="connsiteY37" fmla="*/ 1305156 h 4936539"/>
              <a:gd name="connsiteX38" fmla="*/ 3314054 w 5061696"/>
              <a:gd name="connsiteY38" fmla="*/ 1335434 h 4936539"/>
              <a:gd name="connsiteX39" fmla="*/ 3435166 w 5061696"/>
              <a:gd name="connsiteY39" fmla="*/ 1353601 h 4936539"/>
              <a:gd name="connsiteX40" fmla="*/ 3774282 w 5061696"/>
              <a:gd name="connsiteY40" fmla="*/ 1462602 h 4936539"/>
              <a:gd name="connsiteX41" fmla="*/ 3859060 w 5061696"/>
              <a:gd name="connsiteY41" fmla="*/ 1498936 h 4936539"/>
              <a:gd name="connsiteX42" fmla="*/ 4125508 w 5061696"/>
              <a:gd name="connsiteY42" fmla="*/ 1674549 h 4936539"/>
              <a:gd name="connsiteX43" fmla="*/ 4458568 w 5061696"/>
              <a:gd name="connsiteY43" fmla="*/ 1910719 h 4936539"/>
              <a:gd name="connsiteX44" fmla="*/ 4561513 w 5061696"/>
              <a:gd name="connsiteY44" fmla="*/ 2037887 h 4936539"/>
              <a:gd name="connsiteX45" fmla="*/ 4609958 w 5061696"/>
              <a:gd name="connsiteY45" fmla="*/ 2140833 h 4936539"/>
              <a:gd name="connsiteX46" fmla="*/ 4809794 w 5061696"/>
              <a:gd name="connsiteY46" fmla="*/ 2437558 h 4936539"/>
              <a:gd name="connsiteX47" fmla="*/ 4852184 w 5061696"/>
              <a:gd name="connsiteY47" fmla="*/ 2516282 h 4936539"/>
              <a:gd name="connsiteX48" fmla="*/ 4930907 w 5061696"/>
              <a:gd name="connsiteY48" fmla="*/ 2837230 h 4936539"/>
              <a:gd name="connsiteX49" fmla="*/ 4943018 w 5061696"/>
              <a:gd name="connsiteY49" fmla="*/ 2940176 h 4936539"/>
              <a:gd name="connsiteX50" fmla="*/ 5009630 w 5061696"/>
              <a:gd name="connsiteY50" fmla="*/ 3200568 h 4936539"/>
              <a:gd name="connsiteX51" fmla="*/ 5058075 w 5061696"/>
              <a:gd name="connsiteY51" fmla="*/ 3430682 h 4936539"/>
              <a:gd name="connsiteX52" fmla="*/ 5033853 w 5061696"/>
              <a:gd name="connsiteY52" fmla="*/ 3781908 h 4936539"/>
              <a:gd name="connsiteX53" fmla="*/ 4997519 w 5061696"/>
              <a:gd name="connsiteY53" fmla="*/ 3866687 h 4936539"/>
              <a:gd name="connsiteX54" fmla="*/ 4803739 w 5061696"/>
              <a:gd name="connsiteY54" fmla="*/ 4157357 h 4936539"/>
              <a:gd name="connsiteX55" fmla="*/ 4700793 w 5061696"/>
              <a:gd name="connsiteY55" fmla="*/ 4296637 h 4936539"/>
              <a:gd name="connsiteX56" fmla="*/ 4482790 w 5061696"/>
              <a:gd name="connsiteY56" fmla="*/ 4405638 h 4936539"/>
              <a:gd name="connsiteX57" fmla="*/ 4240565 w 5061696"/>
              <a:gd name="connsiteY57" fmla="*/ 4532806 h 4936539"/>
              <a:gd name="connsiteX58" fmla="*/ 3937784 w 5061696"/>
              <a:gd name="connsiteY58" fmla="*/ 4666030 h 4936539"/>
              <a:gd name="connsiteX59" fmla="*/ 3641058 w 5061696"/>
              <a:gd name="connsiteY59" fmla="*/ 4702364 h 4936539"/>
              <a:gd name="connsiteX60" fmla="*/ 3532056 w 5061696"/>
              <a:gd name="connsiteY60" fmla="*/ 4714475 h 4936539"/>
              <a:gd name="connsiteX61" fmla="*/ 2908327 w 5061696"/>
              <a:gd name="connsiteY61" fmla="*/ 4696308 h 4936539"/>
              <a:gd name="connsiteX62" fmla="*/ 2405709 w 5061696"/>
              <a:gd name="connsiteY62" fmla="*/ 4641807 h 4936539"/>
              <a:gd name="connsiteX63" fmla="*/ 2326986 w 5061696"/>
              <a:gd name="connsiteY63" fmla="*/ 4623641 h 4936539"/>
              <a:gd name="connsiteX64" fmla="*/ 2819028 w 5061696"/>
              <a:gd name="connsiteY64" fmla="*/ 4303746 h 4936539"/>
              <a:gd name="connsiteX65" fmla="*/ 2440779 w 5061696"/>
              <a:gd name="connsiteY65" fmla="*/ 4168776 h 4936539"/>
              <a:gd name="connsiteX66" fmla="*/ 1883760 w 5061696"/>
              <a:gd name="connsiteY66" fmla="*/ 4098896 h 4936539"/>
              <a:gd name="connsiteX67" fmla="*/ 1220463 w 5061696"/>
              <a:gd name="connsiteY67" fmla="*/ 4073091 h 4936539"/>
              <a:gd name="connsiteX68" fmla="*/ 1114247 w 5061696"/>
              <a:gd name="connsiteY68" fmla="*/ 4113330 h 4936539"/>
              <a:gd name="connsiteX69" fmla="*/ 1053200 w 5061696"/>
              <a:gd name="connsiteY69" fmla="*/ 4200097 h 4936539"/>
              <a:gd name="connsiteX70" fmla="*/ 948781 w 5061696"/>
              <a:gd name="connsiteY70" fmla="*/ 4212723 h 4936539"/>
              <a:gd name="connsiteX71" fmla="*/ 865522 w 5061696"/>
              <a:gd name="connsiteY71" fmla="*/ 4197619 h 4936539"/>
              <a:gd name="connsiteX72" fmla="*/ 853831 w 5061696"/>
              <a:gd name="connsiteY72" fmla="*/ 4308116 h 4936539"/>
              <a:gd name="connsiteX73" fmla="*/ 751867 w 5061696"/>
              <a:gd name="connsiteY73" fmla="*/ 4396402 h 4936539"/>
              <a:gd name="connsiteX74" fmla="*/ 688786 w 5061696"/>
              <a:gd name="connsiteY74" fmla="*/ 4472578 h 4936539"/>
              <a:gd name="connsiteX75" fmla="*/ 604546 w 5061696"/>
              <a:gd name="connsiteY75" fmla="*/ 4552773 h 4936539"/>
              <a:gd name="connsiteX76" fmla="*/ 509152 w 5061696"/>
              <a:gd name="connsiteY76" fmla="*/ 4679381 h 4936539"/>
              <a:gd name="connsiteX77" fmla="*/ 330319 w 5061696"/>
              <a:gd name="connsiteY77" fmla="*/ 4820889 h 4936539"/>
              <a:gd name="connsiteX78" fmla="*/ 242774 w 5061696"/>
              <a:gd name="connsiteY78" fmla="*/ 4883659 h 4936539"/>
              <a:gd name="connsiteX79" fmla="*/ 177683 w 5061696"/>
              <a:gd name="connsiteY79" fmla="*/ 4916983 h 4936539"/>
              <a:gd name="connsiteX80" fmla="*/ 123210 w 5061696"/>
              <a:gd name="connsiteY80" fmla="*/ 4926817 h 4936539"/>
              <a:gd name="connsiteX81" fmla="*/ 0 w 5061696"/>
              <a:gd name="connsiteY81" fmla="*/ 4899454 h 4936539"/>
              <a:gd name="connsiteX82" fmla="*/ 7219 w 5061696"/>
              <a:gd name="connsiteY82" fmla="*/ 4842111 h 4936539"/>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440779 w 5061696"/>
              <a:gd name="connsiteY65" fmla="*/ 434140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819028 w 5061696"/>
              <a:gd name="connsiteY64" fmla="*/ 44763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326986 w 5061696"/>
              <a:gd name="connsiteY63" fmla="*/ 479626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2405709 w 5061696"/>
              <a:gd name="connsiteY62" fmla="*/ 481443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2908327 w 5061696"/>
              <a:gd name="connsiteY61" fmla="*/ 486893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52378 w 5061696"/>
              <a:gd name="connsiteY64" fmla="*/ 40826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2961986 w 5061696"/>
              <a:gd name="connsiteY63" fmla="*/ 452321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46028 w 5061696"/>
              <a:gd name="connsiteY64" fmla="*/ 42858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383609 w 5061696"/>
              <a:gd name="connsiteY62" fmla="*/ 45159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911627 w 5061696"/>
              <a:gd name="connsiteY61" fmla="*/ 44688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4986244 h 5109167"/>
              <a:gd name="connsiteX1" fmla="*/ 130296 w 5061696"/>
              <a:gd name="connsiteY1" fmla="*/ 4885025 h 5109167"/>
              <a:gd name="connsiteX2" fmla="*/ 149137 w 5061696"/>
              <a:gd name="connsiteY2" fmla="*/ 4746610 h 5109167"/>
              <a:gd name="connsiteX3" fmla="*/ 140021 w 5061696"/>
              <a:gd name="connsiteY3" fmla="*/ 4675235 h 5109167"/>
              <a:gd name="connsiteX4" fmla="*/ 171587 w 5061696"/>
              <a:gd name="connsiteY4" fmla="*/ 4625026 h 5109167"/>
              <a:gd name="connsiteX5" fmla="*/ 122851 w 5061696"/>
              <a:gd name="connsiteY5" fmla="*/ 4559460 h 5109167"/>
              <a:gd name="connsiteX6" fmla="*/ 85560 w 5061696"/>
              <a:gd name="connsiteY6" fmla="*/ 4502607 h 5109167"/>
              <a:gd name="connsiteX7" fmla="*/ 125446 w 5061696"/>
              <a:gd name="connsiteY7" fmla="*/ 4452415 h 5109167"/>
              <a:gd name="connsiteX8" fmla="*/ 139102 w 5061696"/>
              <a:gd name="connsiteY8" fmla="*/ 4307140 h 5109167"/>
              <a:gd name="connsiteX9" fmla="*/ 154683 w 5061696"/>
              <a:gd name="connsiteY9" fmla="*/ 4128360 h 5109167"/>
              <a:gd name="connsiteX10" fmla="*/ 179302 w 5061696"/>
              <a:gd name="connsiteY10" fmla="*/ 4062481 h 5109167"/>
              <a:gd name="connsiteX11" fmla="*/ 132970 w 5061696"/>
              <a:gd name="connsiteY11" fmla="*/ 4010846 h 5109167"/>
              <a:gd name="connsiteX12" fmla="*/ 137711 w 5061696"/>
              <a:gd name="connsiteY12" fmla="*/ 3943780 h 5109167"/>
              <a:gd name="connsiteX13" fmla="*/ 133131 w 5061696"/>
              <a:gd name="connsiteY13" fmla="*/ 3722855 h 5109167"/>
              <a:gd name="connsiteX14" fmla="*/ 163439 w 5061696"/>
              <a:gd name="connsiteY14" fmla="*/ 3583516 h 5109167"/>
              <a:gd name="connsiteX15" fmla="*/ 401477 w 5061696"/>
              <a:gd name="connsiteY15" fmla="*/ 3285254 h 5109167"/>
              <a:gd name="connsiteX16" fmla="*/ 266445 w 5061696"/>
              <a:gd name="connsiteY16" fmla="*/ 3111116 h 5109167"/>
              <a:gd name="connsiteX17" fmla="*/ 213361 w 5061696"/>
              <a:gd name="connsiteY17" fmla="*/ 3000488 h 5109167"/>
              <a:gd name="connsiteX18" fmla="*/ 214837 w 5061696"/>
              <a:gd name="connsiteY18" fmla="*/ 2902001 h 5109167"/>
              <a:gd name="connsiteX19" fmla="*/ 220652 w 5061696"/>
              <a:gd name="connsiteY19" fmla="*/ 2806798 h 5109167"/>
              <a:gd name="connsiteX20" fmla="*/ 303985 w 5061696"/>
              <a:gd name="connsiteY20" fmla="*/ 2652184 h 5109167"/>
              <a:gd name="connsiteX21" fmla="*/ 344807 w 5061696"/>
              <a:gd name="connsiteY21" fmla="*/ 2602323 h 5109167"/>
              <a:gd name="connsiteX22" fmla="*/ 365806 w 5061696"/>
              <a:gd name="connsiteY22" fmla="*/ 2446323 h 5109167"/>
              <a:gd name="connsiteX23" fmla="*/ 579410 w 5061696"/>
              <a:gd name="connsiteY23" fmla="*/ 2293426 h 5109167"/>
              <a:gd name="connsiteX24" fmla="*/ 638491 w 5061696"/>
              <a:gd name="connsiteY24" fmla="*/ 2119319 h 5109167"/>
              <a:gd name="connsiteX25" fmla="*/ 881107 w 5061696"/>
              <a:gd name="connsiteY25" fmla="*/ 1863206 h 5109167"/>
              <a:gd name="connsiteX26" fmla="*/ 1038553 w 5061696"/>
              <a:gd name="connsiteY26" fmla="*/ 1725613 h 5109167"/>
              <a:gd name="connsiteX27" fmla="*/ 1211304 w 5061696"/>
              <a:gd name="connsiteY27" fmla="*/ 1436148 h 5109167"/>
              <a:gd name="connsiteX28" fmla="*/ 1321692 w 5061696"/>
              <a:gd name="connsiteY28" fmla="*/ 1225677 h 5109167"/>
              <a:gd name="connsiteX29" fmla="*/ 1336816 w 5061696"/>
              <a:gd name="connsiteY29" fmla="*/ 1052836 h 5109167"/>
              <a:gd name="connsiteX30" fmla="*/ 1438375 w 5061696"/>
              <a:gd name="connsiteY30" fmla="*/ 986163 h 5109167"/>
              <a:gd name="connsiteX31" fmla="*/ 1690220 w 5061696"/>
              <a:gd name="connsiteY31" fmla="*/ 860236 h 5109167"/>
              <a:gd name="connsiteX32" fmla="*/ 1858895 w 5061696"/>
              <a:gd name="connsiteY32" fmla="*/ 621880 h 5109167"/>
              <a:gd name="connsiteX33" fmla="*/ 1906793 w 5061696"/>
              <a:gd name="connsiteY33" fmla="*/ 304211 h 5109167"/>
              <a:gd name="connsiteX34" fmla="*/ 2060244 w 5061696"/>
              <a:gd name="connsiteY34" fmla="*/ 172628 h 5109167"/>
              <a:gd name="connsiteX35" fmla="*/ 2198725 w 5061696"/>
              <a:gd name="connsiteY35" fmla="*/ 0 h 5109167"/>
              <a:gd name="connsiteX36" fmla="*/ 2938605 w 5061696"/>
              <a:gd name="connsiteY36" fmla="*/ 1453561 h 5109167"/>
              <a:gd name="connsiteX37" fmla="*/ 3029439 w 5061696"/>
              <a:gd name="connsiteY37" fmla="*/ 1477784 h 5109167"/>
              <a:gd name="connsiteX38" fmla="*/ 3314054 w 5061696"/>
              <a:gd name="connsiteY38" fmla="*/ 1508062 h 5109167"/>
              <a:gd name="connsiteX39" fmla="*/ 3435166 w 5061696"/>
              <a:gd name="connsiteY39" fmla="*/ 1526229 h 5109167"/>
              <a:gd name="connsiteX40" fmla="*/ 3774282 w 5061696"/>
              <a:gd name="connsiteY40" fmla="*/ 1635230 h 5109167"/>
              <a:gd name="connsiteX41" fmla="*/ 3859060 w 5061696"/>
              <a:gd name="connsiteY41" fmla="*/ 1671564 h 5109167"/>
              <a:gd name="connsiteX42" fmla="*/ 4125508 w 5061696"/>
              <a:gd name="connsiteY42" fmla="*/ 1847177 h 5109167"/>
              <a:gd name="connsiteX43" fmla="*/ 4458568 w 5061696"/>
              <a:gd name="connsiteY43" fmla="*/ 2083347 h 5109167"/>
              <a:gd name="connsiteX44" fmla="*/ 4561513 w 5061696"/>
              <a:gd name="connsiteY44" fmla="*/ 2210515 h 5109167"/>
              <a:gd name="connsiteX45" fmla="*/ 4609958 w 5061696"/>
              <a:gd name="connsiteY45" fmla="*/ 2313461 h 5109167"/>
              <a:gd name="connsiteX46" fmla="*/ 4809794 w 5061696"/>
              <a:gd name="connsiteY46" fmla="*/ 2610186 h 5109167"/>
              <a:gd name="connsiteX47" fmla="*/ 4852184 w 5061696"/>
              <a:gd name="connsiteY47" fmla="*/ 2688910 h 5109167"/>
              <a:gd name="connsiteX48" fmla="*/ 4930907 w 5061696"/>
              <a:gd name="connsiteY48" fmla="*/ 3009858 h 5109167"/>
              <a:gd name="connsiteX49" fmla="*/ 4943018 w 5061696"/>
              <a:gd name="connsiteY49" fmla="*/ 3112804 h 5109167"/>
              <a:gd name="connsiteX50" fmla="*/ 5009630 w 5061696"/>
              <a:gd name="connsiteY50" fmla="*/ 3373196 h 5109167"/>
              <a:gd name="connsiteX51" fmla="*/ 5058075 w 5061696"/>
              <a:gd name="connsiteY51" fmla="*/ 3603310 h 5109167"/>
              <a:gd name="connsiteX52" fmla="*/ 5033853 w 5061696"/>
              <a:gd name="connsiteY52" fmla="*/ 3954536 h 5109167"/>
              <a:gd name="connsiteX53" fmla="*/ 4997519 w 5061696"/>
              <a:gd name="connsiteY53" fmla="*/ 4039315 h 5109167"/>
              <a:gd name="connsiteX54" fmla="*/ 4803739 w 5061696"/>
              <a:gd name="connsiteY54" fmla="*/ 4329985 h 5109167"/>
              <a:gd name="connsiteX55" fmla="*/ 4700793 w 5061696"/>
              <a:gd name="connsiteY55" fmla="*/ 4469265 h 5109167"/>
              <a:gd name="connsiteX56" fmla="*/ 4482790 w 5061696"/>
              <a:gd name="connsiteY56" fmla="*/ 4578266 h 5109167"/>
              <a:gd name="connsiteX57" fmla="*/ 4240565 w 5061696"/>
              <a:gd name="connsiteY57" fmla="*/ 4705434 h 5109167"/>
              <a:gd name="connsiteX58" fmla="*/ 3937784 w 5061696"/>
              <a:gd name="connsiteY58" fmla="*/ 4838658 h 5109167"/>
              <a:gd name="connsiteX59" fmla="*/ 3641058 w 5061696"/>
              <a:gd name="connsiteY59" fmla="*/ 4874992 h 5109167"/>
              <a:gd name="connsiteX60" fmla="*/ 3532056 w 5061696"/>
              <a:gd name="connsiteY60" fmla="*/ 4887103 h 5109167"/>
              <a:gd name="connsiteX61" fmla="*/ 3638577 w 5061696"/>
              <a:gd name="connsiteY61" fmla="*/ 3275086 h 5109167"/>
              <a:gd name="connsiteX62" fmla="*/ 3434409 w 5061696"/>
              <a:gd name="connsiteY62" fmla="*/ 3677785 h 5109167"/>
              <a:gd name="connsiteX63" fmla="*/ 3228686 w 5061696"/>
              <a:gd name="connsiteY63" fmla="*/ 3907269 h 5109167"/>
              <a:gd name="connsiteX64" fmla="*/ 2952378 w 5061696"/>
              <a:gd name="connsiteY64" fmla="*/ 4260474 h 5109167"/>
              <a:gd name="connsiteX65" fmla="*/ 2529679 w 5061696"/>
              <a:gd name="connsiteY65" fmla="*/ 4284254 h 5109167"/>
              <a:gd name="connsiteX66" fmla="*/ 1883760 w 5061696"/>
              <a:gd name="connsiteY66" fmla="*/ 4271524 h 5109167"/>
              <a:gd name="connsiteX67" fmla="*/ 1220463 w 5061696"/>
              <a:gd name="connsiteY67" fmla="*/ 4245719 h 5109167"/>
              <a:gd name="connsiteX68" fmla="*/ 1114247 w 5061696"/>
              <a:gd name="connsiteY68" fmla="*/ 4285958 h 5109167"/>
              <a:gd name="connsiteX69" fmla="*/ 1053200 w 5061696"/>
              <a:gd name="connsiteY69" fmla="*/ 4372725 h 5109167"/>
              <a:gd name="connsiteX70" fmla="*/ 948781 w 5061696"/>
              <a:gd name="connsiteY70" fmla="*/ 4385351 h 5109167"/>
              <a:gd name="connsiteX71" fmla="*/ 865522 w 5061696"/>
              <a:gd name="connsiteY71" fmla="*/ 4370247 h 5109167"/>
              <a:gd name="connsiteX72" fmla="*/ 853831 w 5061696"/>
              <a:gd name="connsiteY72" fmla="*/ 4480744 h 5109167"/>
              <a:gd name="connsiteX73" fmla="*/ 751867 w 5061696"/>
              <a:gd name="connsiteY73" fmla="*/ 4569030 h 5109167"/>
              <a:gd name="connsiteX74" fmla="*/ 688786 w 5061696"/>
              <a:gd name="connsiteY74" fmla="*/ 4645206 h 5109167"/>
              <a:gd name="connsiteX75" fmla="*/ 604546 w 5061696"/>
              <a:gd name="connsiteY75" fmla="*/ 4725401 h 5109167"/>
              <a:gd name="connsiteX76" fmla="*/ 509152 w 5061696"/>
              <a:gd name="connsiteY76" fmla="*/ 4852009 h 5109167"/>
              <a:gd name="connsiteX77" fmla="*/ 330319 w 5061696"/>
              <a:gd name="connsiteY77" fmla="*/ 4993517 h 5109167"/>
              <a:gd name="connsiteX78" fmla="*/ 242774 w 5061696"/>
              <a:gd name="connsiteY78" fmla="*/ 5056287 h 5109167"/>
              <a:gd name="connsiteX79" fmla="*/ 177683 w 5061696"/>
              <a:gd name="connsiteY79" fmla="*/ 5089611 h 5109167"/>
              <a:gd name="connsiteX80" fmla="*/ 123210 w 5061696"/>
              <a:gd name="connsiteY80" fmla="*/ 5099445 h 5109167"/>
              <a:gd name="connsiteX81" fmla="*/ 0 w 5061696"/>
              <a:gd name="connsiteY81" fmla="*/ 5072082 h 5109167"/>
              <a:gd name="connsiteX82" fmla="*/ 7219 w 5061696"/>
              <a:gd name="connsiteY82" fmla="*/ 5014739 h 5109167"/>
              <a:gd name="connsiteX0" fmla="*/ 77929 w 5061696"/>
              <a:gd name="connsiteY0" fmla="*/ 5105090 h 5228013"/>
              <a:gd name="connsiteX1" fmla="*/ 130296 w 5061696"/>
              <a:gd name="connsiteY1" fmla="*/ 5003871 h 5228013"/>
              <a:gd name="connsiteX2" fmla="*/ 149137 w 5061696"/>
              <a:gd name="connsiteY2" fmla="*/ 4865456 h 5228013"/>
              <a:gd name="connsiteX3" fmla="*/ 140021 w 5061696"/>
              <a:gd name="connsiteY3" fmla="*/ 4794081 h 5228013"/>
              <a:gd name="connsiteX4" fmla="*/ 171587 w 5061696"/>
              <a:gd name="connsiteY4" fmla="*/ 4743872 h 5228013"/>
              <a:gd name="connsiteX5" fmla="*/ 122851 w 5061696"/>
              <a:gd name="connsiteY5" fmla="*/ 4678306 h 5228013"/>
              <a:gd name="connsiteX6" fmla="*/ 85560 w 5061696"/>
              <a:gd name="connsiteY6" fmla="*/ 4621453 h 5228013"/>
              <a:gd name="connsiteX7" fmla="*/ 125446 w 5061696"/>
              <a:gd name="connsiteY7" fmla="*/ 4571261 h 5228013"/>
              <a:gd name="connsiteX8" fmla="*/ 139102 w 5061696"/>
              <a:gd name="connsiteY8" fmla="*/ 4425986 h 5228013"/>
              <a:gd name="connsiteX9" fmla="*/ 154683 w 5061696"/>
              <a:gd name="connsiteY9" fmla="*/ 4247206 h 5228013"/>
              <a:gd name="connsiteX10" fmla="*/ 179302 w 5061696"/>
              <a:gd name="connsiteY10" fmla="*/ 4181327 h 5228013"/>
              <a:gd name="connsiteX11" fmla="*/ 132970 w 5061696"/>
              <a:gd name="connsiteY11" fmla="*/ 4129692 h 5228013"/>
              <a:gd name="connsiteX12" fmla="*/ 137711 w 5061696"/>
              <a:gd name="connsiteY12" fmla="*/ 4062626 h 5228013"/>
              <a:gd name="connsiteX13" fmla="*/ 133131 w 5061696"/>
              <a:gd name="connsiteY13" fmla="*/ 3841701 h 5228013"/>
              <a:gd name="connsiteX14" fmla="*/ 163439 w 5061696"/>
              <a:gd name="connsiteY14" fmla="*/ 3702362 h 5228013"/>
              <a:gd name="connsiteX15" fmla="*/ 401477 w 5061696"/>
              <a:gd name="connsiteY15" fmla="*/ 3404100 h 5228013"/>
              <a:gd name="connsiteX16" fmla="*/ 266445 w 5061696"/>
              <a:gd name="connsiteY16" fmla="*/ 3229962 h 5228013"/>
              <a:gd name="connsiteX17" fmla="*/ 213361 w 5061696"/>
              <a:gd name="connsiteY17" fmla="*/ 3119334 h 5228013"/>
              <a:gd name="connsiteX18" fmla="*/ 214837 w 5061696"/>
              <a:gd name="connsiteY18" fmla="*/ 3020847 h 5228013"/>
              <a:gd name="connsiteX19" fmla="*/ 220652 w 5061696"/>
              <a:gd name="connsiteY19" fmla="*/ 2925644 h 5228013"/>
              <a:gd name="connsiteX20" fmla="*/ 303985 w 5061696"/>
              <a:gd name="connsiteY20" fmla="*/ 2771030 h 5228013"/>
              <a:gd name="connsiteX21" fmla="*/ 344807 w 5061696"/>
              <a:gd name="connsiteY21" fmla="*/ 2721169 h 5228013"/>
              <a:gd name="connsiteX22" fmla="*/ 365806 w 5061696"/>
              <a:gd name="connsiteY22" fmla="*/ 2565169 h 5228013"/>
              <a:gd name="connsiteX23" fmla="*/ 579410 w 5061696"/>
              <a:gd name="connsiteY23" fmla="*/ 2412272 h 5228013"/>
              <a:gd name="connsiteX24" fmla="*/ 638491 w 5061696"/>
              <a:gd name="connsiteY24" fmla="*/ 2238165 h 5228013"/>
              <a:gd name="connsiteX25" fmla="*/ 881107 w 5061696"/>
              <a:gd name="connsiteY25" fmla="*/ 1982052 h 5228013"/>
              <a:gd name="connsiteX26" fmla="*/ 1038553 w 5061696"/>
              <a:gd name="connsiteY26" fmla="*/ 1844459 h 5228013"/>
              <a:gd name="connsiteX27" fmla="*/ 1211304 w 5061696"/>
              <a:gd name="connsiteY27" fmla="*/ 1554994 h 5228013"/>
              <a:gd name="connsiteX28" fmla="*/ 1321692 w 5061696"/>
              <a:gd name="connsiteY28" fmla="*/ 1344523 h 5228013"/>
              <a:gd name="connsiteX29" fmla="*/ 1336816 w 5061696"/>
              <a:gd name="connsiteY29" fmla="*/ 1171682 h 5228013"/>
              <a:gd name="connsiteX30" fmla="*/ 1438375 w 5061696"/>
              <a:gd name="connsiteY30" fmla="*/ 1105009 h 5228013"/>
              <a:gd name="connsiteX31" fmla="*/ 1690220 w 5061696"/>
              <a:gd name="connsiteY31" fmla="*/ 979082 h 5228013"/>
              <a:gd name="connsiteX32" fmla="*/ 1858895 w 5061696"/>
              <a:gd name="connsiteY32" fmla="*/ 740726 h 5228013"/>
              <a:gd name="connsiteX33" fmla="*/ 1906793 w 5061696"/>
              <a:gd name="connsiteY33" fmla="*/ 423057 h 5228013"/>
              <a:gd name="connsiteX34" fmla="*/ 2060244 w 5061696"/>
              <a:gd name="connsiteY34" fmla="*/ 291474 h 5228013"/>
              <a:gd name="connsiteX35" fmla="*/ 2198725 w 5061696"/>
              <a:gd name="connsiteY35" fmla="*/ 118846 h 5228013"/>
              <a:gd name="connsiteX36" fmla="*/ 2329005 w 5061696"/>
              <a:gd name="connsiteY36" fmla="*/ 105557 h 5228013"/>
              <a:gd name="connsiteX37" fmla="*/ 3029439 w 5061696"/>
              <a:gd name="connsiteY37" fmla="*/ 1596630 h 5228013"/>
              <a:gd name="connsiteX38" fmla="*/ 3314054 w 5061696"/>
              <a:gd name="connsiteY38" fmla="*/ 1626908 h 5228013"/>
              <a:gd name="connsiteX39" fmla="*/ 3435166 w 5061696"/>
              <a:gd name="connsiteY39" fmla="*/ 1645075 h 5228013"/>
              <a:gd name="connsiteX40" fmla="*/ 3774282 w 5061696"/>
              <a:gd name="connsiteY40" fmla="*/ 1754076 h 5228013"/>
              <a:gd name="connsiteX41" fmla="*/ 3859060 w 5061696"/>
              <a:gd name="connsiteY41" fmla="*/ 1790410 h 5228013"/>
              <a:gd name="connsiteX42" fmla="*/ 4125508 w 5061696"/>
              <a:gd name="connsiteY42" fmla="*/ 1966023 h 5228013"/>
              <a:gd name="connsiteX43" fmla="*/ 4458568 w 5061696"/>
              <a:gd name="connsiteY43" fmla="*/ 2202193 h 5228013"/>
              <a:gd name="connsiteX44" fmla="*/ 4561513 w 5061696"/>
              <a:gd name="connsiteY44" fmla="*/ 2329361 h 5228013"/>
              <a:gd name="connsiteX45" fmla="*/ 4609958 w 5061696"/>
              <a:gd name="connsiteY45" fmla="*/ 2432307 h 5228013"/>
              <a:gd name="connsiteX46" fmla="*/ 4809794 w 5061696"/>
              <a:gd name="connsiteY46" fmla="*/ 2729032 h 5228013"/>
              <a:gd name="connsiteX47" fmla="*/ 4852184 w 5061696"/>
              <a:gd name="connsiteY47" fmla="*/ 2807756 h 5228013"/>
              <a:gd name="connsiteX48" fmla="*/ 4930907 w 5061696"/>
              <a:gd name="connsiteY48" fmla="*/ 3128704 h 5228013"/>
              <a:gd name="connsiteX49" fmla="*/ 4943018 w 5061696"/>
              <a:gd name="connsiteY49" fmla="*/ 3231650 h 5228013"/>
              <a:gd name="connsiteX50" fmla="*/ 5009630 w 5061696"/>
              <a:gd name="connsiteY50" fmla="*/ 3492042 h 5228013"/>
              <a:gd name="connsiteX51" fmla="*/ 5058075 w 5061696"/>
              <a:gd name="connsiteY51" fmla="*/ 3722156 h 5228013"/>
              <a:gd name="connsiteX52" fmla="*/ 5033853 w 5061696"/>
              <a:gd name="connsiteY52" fmla="*/ 4073382 h 5228013"/>
              <a:gd name="connsiteX53" fmla="*/ 4997519 w 5061696"/>
              <a:gd name="connsiteY53" fmla="*/ 4158161 h 5228013"/>
              <a:gd name="connsiteX54" fmla="*/ 4803739 w 5061696"/>
              <a:gd name="connsiteY54" fmla="*/ 4448831 h 5228013"/>
              <a:gd name="connsiteX55" fmla="*/ 4700793 w 5061696"/>
              <a:gd name="connsiteY55" fmla="*/ 4588111 h 5228013"/>
              <a:gd name="connsiteX56" fmla="*/ 4482790 w 5061696"/>
              <a:gd name="connsiteY56" fmla="*/ 4697112 h 5228013"/>
              <a:gd name="connsiteX57" fmla="*/ 4240565 w 5061696"/>
              <a:gd name="connsiteY57" fmla="*/ 4824280 h 5228013"/>
              <a:gd name="connsiteX58" fmla="*/ 3937784 w 5061696"/>
              <a:gd name="connsiteY58" fmla="*/ 4957504 h 5228013"/>
              <a:gd name="connsiteX59" fmla="*/ 3641058 w 5061696"/>
              <a:gd name="connsiteY59" fmla="*/ 4993838 h 5228013"/>
              <a:gd name="connsiteX60" fmla="*/ 3532056 w 5061696"/>
              <a:gd name="connsiteY60" fmla="*/ 5005949 h 5228013"/>
              <a:gd name="connsiteX61" fmla="*/ 3638577 w 5061696"/>
              <a:gd name="connsiteY61" fmla="*/ 3393932 h 5228013"/>
              <a:gd name="connsiteX62" fmla="*/ 3434409 w 5061696"/>
              <a:gd name="connsiteY62" fmla="*/ 3796631 h 5228013"/>
              <a:gd name="connsiteX63" fmla="*/ 3228686 w 5061696"/>
              <a:gd name="connsiteY63" fmla="*/ 4026115 h 5228013"/>
              <a:gd name="connsiteX64" fmla="*/ 2952378 w 5061696"/>
              <a:gd name="connsiteY64" fmla="*/ 4379320 h 5228013"/>
              <a:gd name="connsiteX65" fmla="*/ 2529679 w 5061696"/>
              <a:gd name="connsiteY65" fmla="*/ 4403100 h 5228013"/>
              <a:gd name="connsiteX66" fmla="*/ 1883760 w 5061696"/>
              <a:gd name="connsiteY66" fmla="*/ 4390370 h 5228013"/>
              <a:gd name="connsiteX67" fmla="*/ 1220463 w 5061696"/>
              <a:gd name="connsiteY67" fmla="*/ 4364565 h 5228013"/>
              <a:gd name="connsiteX68" fmla="*/ 1114247 w 5061696"/>
              <a:gd name="connsiteY68" fmla="*/ 4404804 h 5228013"/>
              <a:gd name="connsiteX69" fmla="*/ 1053200 w 5061696"/>
              <a:gd name="connsiteY69" fmla="*/ 4491571 h 5228013"/>
              <a:gd name="connsiteX70" fmla="*/ 948781 w 5061696"/>
              <a:gd name="connsiteY70" fmla="*/ 4504197 h 5228013"/>
              <a:gd name="connsiteX71" fmla="*/ 865522 w 5061696"/>
              <a:gd name="connsiteY71" fmla="*/ 4489093 h 5228013"/>
              <a:gd name="connsiteX72" fmla="*/ 853831 w 5061696"/>
              <a:gd name="connsiteY72" fmla="*/ 4599590 h 5228013"/>
              <a:gd name="connsiteX73" fmla="*/ 751867 w 5061696"/>
              <a:gd name="connsiteY73" fmla="*/ 4687876 h 5228013"/>
              <a:gd name="connsiteX74" fmla="*/ 688786 w 5061696"/>
              <a:gd name="connsiteY74" fmla="*/ 4764052 h 5228013"/>
              <a:gd name="connsiteX75" fmla="*/ 604546 w 5061696"/>
              <a:gd name="connsiteY75" fmla="*/ 4844247 h 5228013"/>
              <a:gd name="connsiteX76" fmla="*/ 509152 w 5061696"/>
              <a:gd name="connsiteY76" fmla="*/ 4970855 h 5228013"/>
              <a:gd name="connsiteX77" fmla="*/ 330319 w 5061696"/>
              <a:gd name="connsiteY77" fmla="*/ 5112363 h 5228013"/>
              <a:gd name="connsiteX78" fmla="*/ 242774 w 5061696"/>
              <a:gd name="connsiteY78" fmla="*/ 5175133 h 5228013"/>
              <a:gd name="connsiteX79" fmla="*/ 177683 w 5061696"/>
              <a:gd name="connsiteY79" fmla="*/ 5208457 h 5228013"/>
              <a:gd name="connsiteX80" fmla="*/ 123210 w 5061696"/>
              <a:gd name="connsiteY80" fmla="*/ 5218291 h 5228013"/>
              <a:gd name="connsiteX81" fmla="*/ 0 w 5061696"/>
              <a:gd name="connsiteY81" fmla="*/ 5190928 h 5228013"/>
              <a:gd name="connsiteX82" fmla="*/ 7219 w 5061696"/>
              <a:gd name="connsiteY82" fmla="*/ 5133585 h 5228013"/>
              <a:gd name="connsiteX0" fmla="*/ 77929 w 5061696"/>
              <a:gd name="connsiteY0" fmla="*/ 5007431 h 5130354"/>
              <a:gd name="connsiteX1" fmla="*/ 130296 w 5061696"/>
              <a:gd name="connsiteY1" fmla="*/ 4906212 h 5130354"/>
              <a:gd name="connsiteX2" fmla="*/ 149137 w 5061696"/>
              <a:gd name="connsiteY2" fmla="*/ 4767797 h 5130354"/>
              <a:gd name="connsiteX3" fmla="*/ 140021 w 5061696"/>
              <a:gd name="connsiteY3" fmla="*/ 4696422 h 5130354"/>
              <a:gd name="connsiteX4" fmla="*/ 171587 w 5061696"/>
              <a:gd name="connsiteY4" fmla="*/ 4646213 h 5130354"/>
              <a:gd name="connsiteX5" fmla="*/ 122851 w 5061696"/>
              <a:gd name="connsiteY5" fmla="*/ 4580647 h 5130354"/>
              <a:gd name="connsiteX6" fmla="*/ 85560 w 5061696"/>
              <a:gd name="connsiteY6" fmla="*/ 4523794 h 5130354"/>
              <a:gd name="connsiteX7" fmla="*/ 125446 w 5061696"/>
              <a:gd name="connsiteY7" fmla="*/ 4473602 h 5130354"/>
              <a:gd name="connsiteX8" fmla="*/ 139102 w 5061696"/>
              <a:gd name="connsiteY8" fmla="*/ 4328327 h 5130354"/>
              <a:gd name="connsiteX9" fmla="*/ 154683 w 5061696"/>
              <a:gd name="connsiteY9" fmla="*/ 4149547 h 5130354"/>
              <a:gd name="connsiteX10" fmla="*/ 179302 w 5061696"/>
              <a:gd name="connsiteY10" fmla="*/ 4083668 h 5130354"/>
              <a:gd name="connsiteX11" fmla="*/ 132970 w 5061696"/>
              <a:gd name="connsiteY11" fmla="*/ 4032033 h 5130354"/>
              <a:gd name="connsiteX12" fmla="*/ 137711 w 5061696"/>
              <a:gd name="connsiteY12" fmla="*/ 3964967 h 5130354"/>
              <a:gd name="connsiteX13" fmla="*/ 133131 w 5061696"/>
              <a:gd name="connsiteY13" fmla="*/ 3744042 h 5130354"/>
              <a:gd name="connsiteX14" fmla="*/ 163439 w 5061696"/>
              <a:gd name="connsiteY14" fmla="*/ 3604703 h 5130354"/>
              <a:gd name="connsiteX15" fmla="*/ 401477 w 5061696"/>
              <a:gd name="connsiteY15" fmla="*/ 3306441 h 5130354"/>
              <a:gd name="connsiteX16" fmla="*/ 266445 w 5061696"/>
              <a:gd name="connsiteY16" fmla="*/ 3132303 h 5130354"/>
              <a:gd name="connsiteX17" fmla="*/ 213361 w 5061696"/>
              <a:gd name="connsiteY17" fmla="*/ 3021675 h 5130354"/>
              <a:gd name="connsiteX18" fmla="*/ 214837 w 5061696"/>
              <a:gd name="connsiteY18" fmla="*/ 2923188 h 5130354"/>
              <a:gd name="connsiteX19" fmla="*/ 220652 w 5061696"/>
              <a:gd name="connsiteY19" fmla="*/ 2827985 h 5130354"/>
              <a:gd name="connsiteX20" fmla="*/ 303985 w 5061696"/>
              <a:gd name="connsiteY20" fmla="*/ 2673371 h 5130354"/>
              <a:gd name="connsiteX21" fmla="*/ 344807 w 5061696"/>
              <a:gd name="connsiteY21" fmla="*/ 2623510 h 5130354"/>
              <a:gd name="connsiteX22" fmla="*/ 365806 w 5061696"/>
              <a:gd name="connsiteY22" fmla="*/ 2467510 h 5130354"/>
              <a:gd name="connsiteX23" fmla="*/ 579410 w 5061696"/>
              <a:gd name="connsiteY23" fmla="*/ 2314613 h 5130354"/>
              <a:gd name="connsiteX24" fmla="*/ 638491 w 5061696"/>
              <a:gd name="connsiteY24" fmla="*/ 2140506 h 5130354"/>
              <a:gd name="connsiteX25" fmla="*/ 881107 w 5061696"/>
              <a:gd name="connsiteY25" fmla="*/ 1884393 h 5130354"/>
              <a:gd name="connsiteX26" fmla="*/ 1038553 w 5061696"/>
              <a:gd name="connsiteY26" fmla="*/ 1746800 h 5130354"/>
              <a:gd name="connsiteX27" fmla="*/ 1211304 w 5061696"/>
              <a:gd name="connsiteY27" fmla="*/ 1457335 h 5130354"/>
              <a:gd name="connsiteX28" fmla="*/ 1321692 w 5061696"/>
              <a:gd name="connsiteY28" fmla="*/ 1246864 h 5130354"/>
              <a:gd name="connsiteX29" fmla="*/ 1336816 w 5061696"/>
              <a:gd name="connsiteY29" fmla="*/ 1074023 h 5130354"/>
              <a:gd name="connsiteX30" fmla="*/ 1438375 w 5061696"/>
              <a:gd name="connsiteY30" fmla="*/ 1007350 h 5130354"/>
              <a:gd name="connsiteX31" fmla="*/ 1690220 w 5061696"/>
              <a:gd name="connsiteY31" fmla="*/ 881423 h 5130354"/>
              <a:gd name="connsiteX32" fmla="*/ 1858895 w 5061696"/>
              <a:gd name="connsiteY32" fmla="*/ 643067 h 5130354"/>
              <a:gd name="connsiteX33" fmla="*/ 1906793 w 5061696"/>
              <a:gd name="connsiteY33" fmla="*/ 325398 h 5130354"/>
              <a:gd name="connsiteX34" fmla="*/ 2060244 w 5061696"/>
              <a:gd name="connsiteY34" fmla="*/ 193815 h 5130354"/>
              <a:gd name="connsiteX35" fmla="*/ 2198725 w 5061696"/>
              <a:gd name="connsiteY35" fmla="*/ 21187 h 5130354"/>
              <a:gd name="connsiteX36" fmla="*/ 2329005 w 5061696"/>
              <a:gd name="connsiteY36" fmla="*/ 7898 h 5130354"/>
              <a:gd name="connsiteX37" fmla="*/ 2997689 w 5061696"/>
              <a:gd name="connsiteY37" fmla="*/ 165471 h 5130354"/>
              <a:gd name="connsiteX38" fmla="*/ 3314054 w 5061696"/>
              <a:gd name="connsiteY38" fmla="*/ 1529249 h 5130354"/>
              <a:gd name="connsiteX39" fmla="*/ 3435166 w 5061696"/>
              <a:gd name="connsiteY39" fmla="*/ 1547416 h 5130354"/>
              <a:gd name="connsiteX40" fmla="*/ 3774282 w 5061696"/>
              <a:gd name="connsiteY40" fmla="*/ 1656417 h 5130354"/>
              <a:gd name="connsiteX41" fmla="*/ 3859060 w 5061696"/>
              <a:gd name="connsiteY41" fmla="*/ 1692751 h 5130354"/>
              <a:gd name="connsiteX42" fmla="*/ 4125508 w 5061696"/>
              <a:gd name="connsiteY42" fmla="*/ 1868364 h 5130354"/>
              <a:gd name="connsiteX43" fmla="*/ 4458568 w 5061696"/>
              <a:gd name="connsiteY43" fmla="*/ 2104534 h 5130354"/>
              <a:gd name="connsiteX44" fmla="*/ 4561513 w 5061696"/>
              <a:gd name="connsiteY44" fmla="*/ 2231702 h 5130354"/>
              <a:gd name="connsiteX45" fmla="*/ 4609958 w 5061696"/>
              <a:gd name="connsiteY45" fmla="*/ 2334648 h 5130354"/>
              <a:gd name="connsiteX46" fmla="*/ 4809794 w 5061696"/>
              <a:gd name="connsiteY46" fmla="*/ 2631373 h 5130354"/>
              <a:gd name="connsiteX47" fmla="*/ 4852184 w 5061696"/>
              <a:gd name="connsiteY47" fmla="*/ 2710097 h 5130354"/>
              <a:gd name="connsiteX48" fmla="*/ 4930907 w 5061696"/>
              <a:gd name="connsiteY48" fmla="*/ 3031045 h 5130354"/>
              <a:gd name="connsiteX49" fmla="*/ 4943018 w 5061696"/>
              <a:gd name="connsiteY49" fmla="*/ 3133991 h 5130354"/>
              <a:gd name="connsiteX50" fmla="*/ 5009630 w 5061696"/>
              <a:gd name="connsiteY50" fmla="*/ 3394383 h 5130354"/>
              <a:gd name="connsiteX51" fmla="*/ 5058075 w 5061696"/>
              <a:gd name="connsiteY51" fmla="*/ 3624497 h 5130354"/>
              <a:gd name="connsiteX52" fmla="*/ 5033853 w 5061696"/>
              <a:gd name="connsiteY52" fmla="*/ 3975723 h 5130354"/>
              <a:gd name="connsiteX53" fmla="*/ 4997519 w 5061696"/>
              <a:gd name="connsiteY53" fmla="*/ 4060502 h 5130354"/>
              <a:gd name="connsiteX54" fmla="*/ 4803739 w 5061696"/>
              <a:gd name="connsiteY54" fmla="*/ 4351172 h 5130354"/>
              <a:gd name="connsiteX55" fmla="*/ 4700793 w 5061696"/>
              <a:gd name="connsiteY55" fmla="*/ 4490452 h 5130354"/>
              <a:gd name="connsiteX56" fmla="*/ 4482790 w 5061696"/>
              <a:gd name="connsiteY56" fmla="*/ 4599453 h 5130354"/>
              <a:gd name="connsiteX57" fmla="*/ 4240565 w 5061696"/>
              <a:gd name="connsiteY57" fmla="*/ 4726621 h 5130354"/>
              <a:gd name="connsiteX58" fmla="*/ 3937784 w 5061696"/>
              <a:gd name="connsiteY58" fmla="*/ 4859845 h 5130354"/>
              <a:gd name="connsiteX59" fmla="*/ 3641058 w 5061696"/>
              <a:gd name="connsiteY59" fmla="*/ 4896179 h 5130354"/>
              <a:gd name="connsiteX60" fmla="*/ 3532056 w 5061696"/>
              <a:gd name="connsiteY60" fmla="*/ 4908290 h 5130354"/>
              <a:gd name="connsiteX61" fmla="*/ 3638577 w 5061696"/>
              <a:gd name="connsiteY61" fmla="*/ 3296273 h 5130354"/>
              <a:gd name="connsiteX62" fmla="*/ 3434409 w 5061696"/>
              <a:gd name="connsiteY62" fmla="*/ 3698972 h 5130354"/>
              <a:gd name="connsiteX63" fmla="*/ 3228686 w 5061696"/>
              <a:gd name="connsiteY63" fmla="*/ 3928456 h 5130354"/>
              <a:gd name="connsiteX64" fmla="*/ 2952378 w 5061696"/>
              <a:gd name="connsiteY64" fmla="*/ 4281661 h 5130354"/>
              <a:gd name="connsiteX65" fmla="*/ 2529679 w 5061696"/>
              <a:gd name="connsiteY65" fmla="*/ 4305441 h 5130354"/>
              <a:gd name="connsiteX66" fmla="*/ 1883760 w 5061696"/>
              <a:gd name="connsiteY66" fmla="*/ 4292711 h 5130354"/>
              <a:gd name="connsiteX67" fmla="*/ 1220463 w 5061696"/>
              <a:gd name="connsiteY67" fmla="*/ 4266906 h 5130354"/>
              <a:gd name="connsiteX68" fmla="*/ 1114247 w 5061696"/>
              <a:gd name="connsiteY68" fmla="*/ 4307145 h 5130354"/>
              <a:gd name="connsiteX69" fmla="*/ 1053200 w 5061696"/>
              <a:gd name="connsiteY69" fmla="*/ 4393912 h 5130354"/>
              <a:gd name="connsiteX70" fmla="*/ 948781 w 5061696"/>
              <a:gd name="connsiteY70" fmla="*/ 4406538 h 5130354"/>
              <a:gd name="connsiteX71" fmla="*/ 865522 w 5061696"/>
              <a:gd name="connsiteY71" fmla="*/ 4391434 h 5130354"/>
              <a:gd name="connsiteX72" fmla="*/ 853831 w 5061696"/>
              <a:gd name="connsiteY72" fmla="*/ 4501931 h 5130354"/>
              <a:gd name="connsiteX73" fmla="*/ 751867 w 5061696"/>
              <a:gd name="connsiteY73" fmla="*/ 4590217 h 5130354"/>
              <a:gd name="connsiteX74" fmla="*/ 688786 w 5061696"/>
              <a:gd name="connsiteY74" fmla="*/ 4666393 h 5130354"/>
              <a:gd name="connsiteX75" fmla="*/ 604546 w 5061696"/>
              <a:gd name="connsiteY75" fmla="*/ 4746588 h 5130354"/>
              <a:gd name="connsiteX76" fmla="*/ 509152 w 5061696"/>
              <a:gd name="connsiteY76" fmla="*/ 4873196 h 5130354"/>
              <a:gd name="connsiteX77" fmla="*/ 330319 w 5061696"/>
              <a:gd name="connsiteY77" fmla="*/ 5014704 h 5130354"/>
              <a:gd name="connsiteX78" fmla="*/ 242774 w 5061696"/>
              <a:gd name="connsiteY78" fmla="*/ 5077474 h 5130354"/>
              <a:gd name="connsiteX79" fmla="*/ 177683 w 5061696"/>
              <a:gd name="connsiteY79" fmla="*/ 5110798 h 5130354"/>
              <a:gd name="connsiteX80" fmla="*/ 123210 w 5061696"/>
              <a:gd name="connsiteY80" fmla="*/ 5120632 h 5130354"/>
              <a:gd name="connsiteX81" fmla="*/ 0 w 5061696"/>
              <a:gd name="connsiteY81" fmla="*/ 5093269 h 5130354"/>
              <a:gd name="connsiteX82" fmla="*/ 7219 w 5061696"/>
              <a:gd name="connsiteY82" fmla="*/ 5035926 h 5130354"/>
              <a:gd name="connsiteX0" fmla="*/ 77929 w 5061696"/>
              <a:gd name="connsiteY0" fmla="*/ 5007257 h 5130180"/>
              <a:gd name="connsiteX1" fmla="*/ 130296 w 5061696"/>
              <a:gd name="connsiteY1" fmla="*/ 4906038 h 5130180"/>
              <a:gd name="connsiteX2" fmla="*/ 149137 w 5061696"/>
              <a:gd name="connsiteY2" fmla="*/ 4767623 h 5130180"/>
              <a:gd name="connsiteX3" fmla="*/ 140021 w 5061696"/>
              <a:gd name="connsiteY3" fmla="*/ 4696248 h 5130180"/>
              <a:gd name="connsiteX4" fmla="*/ 171587 w 5061696"/>
              <a:gd name="connsiteY4" fmla="*/ 4646039 h 5130180"/>
              <a:gd name="connsiteX5" fmla="*/ 122851 w 5061696"/>
              <a:gd name="connsiteY5" fmla="*/ 4580473 h 5130180"/>
              <a:gd name="connsiteX6" fmla="*/ 85560 w 5061696"/>
              <a:gd name="connsiteY6" fmla="*/ 4523620 h 5130180"/>
              <a:gd name="connsiteX7" fmla="*/ 125446 w 5061696"/>
              <a:gd name="connsiteY7" fmla="*/ 4473428 h 5130180"/>
              <a:gd name="connsiteX8" fmla="*/ 139102 w 5061696"/>
              <a:gd name="connsiteY8" fmla="*/ 4328153 h 5130180"/>
              <a:gd name="connsiteX9" fmla="*/ 154683 w 5061696"/>
              <a:gd name="connsiteY9" fmla="*/ 4149373 h 5130180"/>
              <a:gd name="connsiteX10" fmla="*/ 179302 w 5061696"/>
              <a:gd name="connsiteY10" fmla="*/ 4083494 h 5130180"/>
              <a:gd name="connsiteX11" fmla="*/ 132970 w 5061696"/>
              <a:gd name="connsiteY11" fmla="*/ 4031859 h 5130180"/>
              <a:gd name="connsiteX12" fmla="*/ 137711 w 5061696"/>
              <a:gd name="connsiteY12" fmla="*/ 3964793 h 5130180"/>
              <a:gd name="connsiteX13" fmla="*/ 133131 w 5061696"/>
              <a:gd name="connsiteY13" fmla="*/ 3743868 h 5130180"/>
              <a:gd name="connsiteX14" fmla="*/ 163439 w 5061696"/>
              <a:gd name="connsiteY14" fmla="*/ 3604529 h 5130180"/>
              <a:gd name="connsiteX15" fmla="*/ 401477 w 5061696"/>
              <a:gd name="connsiteY15" fmla="*/ 3306267 h 5130180"/>
              <a:gd name="connsiteX16" fmla="*/ 266445 w 5061696"/>
              <a:gd name="connsiteY16" fmla="*/ 3132129 h 5130180"/>
              <a:gd name="connsiteX17" fmla="*/ 213361 w 5061696"/>
              <a:gd name="connsiteY17" fmla="*/ 3021501 h 5130180"/>
              <a:gd name="connsiteX18" fmla="*/ 214837 w 5061696"/>
              <a:gd name="connsiteY18" fmla="*/ 2923014 h 5130180"/>
              <a:gd name="connsiteX19" fmla="*/ 220652 w 5061696"/>
              <a:gd name="connsiteY19" fmla="*/ 2827811 h 5130180"/>
              <a:gd name="connsiteX20" fmla="*/ 303985 w 5061696"/>
              <a:gd name="connsiteY20" fmla="*/ 2673197 h 5130180"/>
              <a:gd name="connsiteX21" fmla="*/ 344807 w 5061696"/>
              <a:gd name="connsiteY21" fmla="*/ 2623336 h 5130180"/>
              <a:gd name="connsiteX22" fmla="*/ 365806 w 5061696"/>
              <a:gd name="connsiteY22" fmla="*/ 2467336 h 5130180"/>
              <a:gd name="connsiteX23" fmla="*/ 579410 w 5061696"/>
              <a:gd name="connsiteY23" fmla="*/ 2314439 h 5130180"/>
              <a:gd name="connsiteX24" fmla="*/ 638491 w 5061696"/>
              <a:gd name="connsiteY24" fmla="*/ 2140332 h 5130180"/>
              <a:gd name="connsiteX25" fmla="*/ 881107 w 5061696"/>
              <a:gd name="connsiteY25" fmla="*/ 1884219 h 5130180"/>
              <a:gd name="connsiteX26" fmla="*/ 1038553 w 5061696"/>
              <a:gd name="connsiteY26" fmla="*/ 1746626 h 5130180"/>
              <a:gd name="connsiteX27" fmla="*/ 1211304 w 5061696"/>
              <a:gd name="connsiteY27" fmla="*/ 1457161 h 5130180"/>
              <a:gd name="connsiteX28" fmla="*/ 1321692 w 5061696"/>
              <a:gd name="connsiteY28" fmla="*/ 1246690 h 5130180"/>
              <a:gd name="connsiteX29" fmla="*/ 1336816 w 5061696"/>
              <a:gd name="connsiteY29" fmla="*/ 1073849 h 5130180"/>
              <a:gd name="connsiteX30" fmla="*/ 1438375 w 5061696"/>
              <a:gd name="connsiteY30" fmla="*/ 1007176 h 5130180"/>
              <a:gd name="connsiteX31" fmla="*/ 1690220 w 5061696"/>
              <a:gd name="connsiteY31" fmla="*/ 881249 h 5130180"/>
              <a:gd name="connsiteX32" fmla="*/ 1858895 w 5061696"/>
              <a:gd name="connsiteY32" fmla="*/ 642893 h 5130180"/>
              <a:gd name="connsiteX33" fmla="*/ 1906793 w 5061696"/>
              <a:gd name="connsiteY33" fmla="*/ 325224 h 5130180"/>
              <a:gd name="connsiteX34" fmla="*/ 2060244 w 5061696"/>
              <a:gd name="connsiteY34" fmla="*/ 193641 h 5130180"/>
              <a:gd name="connsiteX35" fmla="*/ 2198725 w 5061696"/>
              <a:gd name="connsiteY35" fmla="*/ 21013 h 5130180"/>
              <a:gd name="connsiteX36" fmla="*/ 2329005 w 5061696"/>
              <a:gd name="connsiteY36" fmla="*/ 7724 h 5130180"/>
              <a:gd name="connsiteX37" fmla="*/ 2997689 w 5061696"/>
              <a:gd name="connsiteY37" fmla="*/ 165297 h 5130180"/>
              <a:gd name="connsiteX38" fmla="*/ 3517254 w 5061696"/>
              <a:gd name="connsiteY38" fmla="*/ 347975 h 5130180"/>
              <a:gd name="connsiteX39" fmla="*/ 3435166 w 5061696"/>
              <a:gd name="connsiteY39" fmla="*/ 1547242 h 5130180"/>
              <a:gd name="connsiteX40" fmla="*/ 3774282 w 5061696"/>
              <a:gd name="connsiteY40" fmla="*/ 1656243 h 5130180"/>
              <a:gd name="connsiteX41" fmla="*/ 3859060 w 5061696"/>
              <a:gd name="connsiteY41" fmla="*/ 1692577 h 5130180"/>
              <a:gd name="connsiteX42" fmla="*/ 4125508 w 5061696"/>
              <a:gd name="connsiteY42" fmla="*/ 1868190 h 5130180"/>
              <a:gd name="connsiteX43" fmla="*/ 4458568 w 5061696"/>
              <a:gd name="connsiteY43" fmla="*/ 2104360 h 5130180"/>
              <a:gd name="connsiteX44" fmla="*/ 4561513 w 5061696"/>
              <a:gd name="connsiteY44" fmla="*/ 2231528 h 5130180"/>
              <a:gd name="connsiteX45" fmla="*/ 4609958 w 5061696"/>
              <a:gd name="connsiteY45" fmla="*/ 2334474 h 5130180"/>
              <a:gd name="connsiteX46" fmla="*/ 4809794 w 5061696"/>
              <a:gd name="connsiteY46" fmla="*/ 2631199 h 5130180"/>
              <a:gd name="connsiteX47" fmla="*/ 4852184 w 5061696"/>
              <a:gd name="connsiteY47" fmla="*/ 2709923 h 5130180"/>
              <a:gd name="connsiteX48" fmla="*/ 4930907 w 5061696"/>
              <a:gd name="connsiteY48" fmla="*/ 3030871 h 5130180"/>
              <a:gd name="connsiteX49" fmla="*/ 4943018 w 5061696"/>
              <a:gd name="connsiteY49" fmla="*/ 3133817 h 5130180"/>
              <a:gd name="connsiteX50" fmla="*/ 5009630 w 5061696"/>
              <a:gd name="connsiteY50" fmla="*/ 3394209 h 5130180"/>
              <a:gd name="connsiteX51" fmla="*/ 5058075 w 5061696"/>
              <a:gd name="connsiteY51" fmla="*/ 3624323 h 5130180"/>
              <a:gd name="connsiteX52" fmla="*/ 5033853 w 5061696"/>
              <a:gd name="connsiteY52" fmla="*/ 3975549 h 5130180"/>
              <a:gd name="connsiteX53" fmla="*/ 4997519 w 5061696"/>
              <a:gd name="connsiteY53" fmla="*/ 4060328 h 5130180"/>
              <a:gd name="connsiteX54" fmla="*/ 4803739 w 5061696"/>
              <a:gd name="connsiteY54" fmla="*/ 4350998 h 5130180"/>
              <a:gd name="connsiteX55" fmla="*/ 4700793 w 5061696"/>
              <a:gd name="connsiteY55" fmla="*/ 4490278 h 5130180"/>
              <a:gd name="connsiteX56" fmla="*/ 4482790 w 5061696"/>
              <a:gd name="connsiteY56" fmla="*/ 4599279 h 5130180"/>
              <a:gd name="connsiteX57" fmla="*/ 4240565 w 5061696"/>
              <a:gd name="connsiteY57" fmla="*/ 4726447 h 5130180"/>
              <a:gd name="connsiteX58" fmla="*/ 3937784 w 5061696"/>
              <a:gd name="connsiteY58" fmla="*/ 4859671 h 5130180"/>
              <a:gd name="connsiteX59" fmla="*/ 3641058 w 5061696"/>
              <a:gd name="connsiteY59" fmla="*/ 4896005 h 5130180"/>
              <a:gd name="connsiteX60" fmla="*/ 3532056 w 5061696"/>
              <a:gd name="connsiteY60" fmla="*/ 4908116 h 5130180"/>
              <a:gd name="connsiteX61" fmla="*/ 3638577 w 5061696"/>
              <a:gd name="connsiteY61" fmla="*/ 3296099 h 5130180"/>
              <a:gd name="connsiteX62" fmla="*/ 3434409 w 5061696"/>
              <a:gd name="connsiteY62" fmla="*/ 3698798 h 5130180"/>
              <a:gd name="connsiteX63" fmla="*/ 3228686 w 5061696"/>
              <a:gd name="connsiteY63" fmla="*/ 3928282 h 5130180"/>
              <a:gd name="connsiteX64" fmla="*/ 2952378 w 5061696"/>
              <a:gd name="connsiteY64" fmla="*/ 4281487 h 5130180"/>
              <a:gd name="connsiteX65" fmla="*/ 2529679 w 5061696"/>
              <a:gd name="connsiteY65" fmla="*/ 4305267 h 5130180"/>
              <a:gd name="connsiteX66" fmla="*/ 1883760 w 5061696"/>
              <a:gd name="connsiteY66" fmla="*/ 4292537 h 5130180"/>
              <a:gd name="connsiteX67" fmla="*/ 1220463 w 5061696"/>
              <a:gd name="connsiteY67" fmla="*/ 4266732 h 5130180"/>
              <a:gd name="connsiteX68" fmla="*/ 1114247 w 5061696"/>
              <a:gd name="connsiteY68" fmla="*/ 4306971 h 5130180"/>
              <a:gd name="connsiteX69" fmla="*/ 1053200 w 5061696"/>
              <a:gd name="connsiteY69" fmla="*/ 4393738 h 5130180"/>
              <a:gd name="connsiteX70" fmla="*/ 948781 w 5061696"/>
              <a:gd name="connsiteY70" fmla="*/ 4406364 h 5130180"/>
              <a:gd name="connsiteX71" fmla="*/ 865522 w 5061696"/>
              <a:gd name="connsiteY71" fmla="*/ 4391260 h 5130180"/>
              <a:gd name="connsiteX72" fmla="*/ 853831 w 5061696"/>
              <a:gd name="connsiteY72" fmla="*/ 4501757 h 5130180"/>
              <a:gd name="connsiteX73" fmla="*/ 751867 w 5061696"/>
              <a:gd name="connsiteY73" fmla="*/ 4590043 h 5130180"/>
              <a:gd name="connsiteX74" fmla="*/ 688786 w 5061696"/>
              <a:gd name="connsiteY74" fmla="*/ 4666219 h 5130180"/>
              <a:gd name="connsiteX75" fmla="*/ 604546 w 5061696"/>
              <a:gd name="connsiteY75" fmla="*/ 4746414 h 5130180"/>
              <a:gd name="connsiteX76" fmla="*/ 509152 w 5061696"/>
              <a:gd name="connsiteY76" fmla="*/ 4873022 h 5130180"/>
              <a:gd name="connsiteX77" fmla="*/ 330319 w 5061696"/>
              <a:gd name="connsiteY77" fmla="*/ 5014530 h 5130180"/>
              <a:gd name="connsiteX78" fmla="*/ 242774 w 5061696"/>
              <a:gd name="connsiteY78" fmla="*/ 5077300 h 5130180"/>
              <a:gd name="connsiteX79" fmla="*/ 177683 w 5061696"/>
              <a:gd name="connsiteY79" fmla="*/ 5110624 h 5130180"/>
              <a:gd name="connsiteX80" fmla="*/ 123210 w 5061696"/>
              <a:gd name="connsiteY80" fmla="*/ 5120458 h 5130180"/>
              <a:gd name="connsiteX81" fmla="*/ 0 w 5061696"/>
              <a:gd name="connsiteY81" fmla="*/ 5093095 h 5130180"/>
              <a:gd name="connsiteX82" fmla="*/ 7219 w 5061696"/>
              <a:gd name="connsiteY82" fmla="*/ 5035752 h 5130180"/>
              <a:gd name="connsiteX0" fmla="*/ 77929 w 5061696"/>
              <a:gd name="connsiteY0" fmla="*/ 5400108 h 5523031"/>
              <a:gd name="connsiteX1" fmla="*/ 130296 w 5061696"/>
              <a:gd name="connsiteY1" fmla="*/ 5298889 h 5523031"/>
              <a:gd name="connsiteX2" fmla="*/ 149137 w 5061696"/>
              <a:gd name="connsiteY2" fmla="*/ 5160474 h 5523031"/>
              <a:gd name="connsiteX3" fmla="*/ 140021 w 5061696"/>
              <a:gd name="connsiteY3" fmla="*/ 5089099 h 5523031"/>
              <a:gd name="connsiteX4" fmla="*/ 171587 w 5061696"/>
              <a:gd name="connsiteY4" fmla="*/ 5038890 h 5523031"/>
              <a:gd name="connsiteX5" fmla="*/ 122851 w 5061696"/>
              <a:gd name="connsiteY5" fmla="*/ 4973324 h 5523031"/>
              <a:gd name="connsiteX6" fmla="*/ 85560 w 5061696"/>
              <a:gd name="connsiteY6" fmla="*/ 4916471 h 5523031"/>
              <a:gd name="connsiteX7" fmla="*/ 125446 w 5061696"/>
              <a:gd name="connsiteY7" fmla="*/ 4866279 h 5523031"/>
              <a:gd name="connsiteX8" fmla="*/ 139102 w 5061696"/>
              <a:gd name="connsiteY8" fmla="*/ 4721004 h 5523031"/>
              <a:gd name="connsiteX9" fmla="*/ 154683 w 5061696"/>
              <a:gd name="connsiteY9" fmla="*/ 4542224 h 5523031"/>
              <a:gd name="connsiteX10" fmla="*/ 179302 w 5061696"/>
              <a:gd name="connsiteY10" fmla="*/ 4476345 h 5523031"/>
              <a:gd name="connsiteX11" fmla="*/ 132970 w 5061696"/>
              <a:gd name="connsiteY11" fmla="*/ 4424710 h 5523031"/>
              <a:gd name="connsiteX12" fmla="*/ 137711 w 5061696"/>
              <a:gd name="connsiteY12" fmla="*/ 4357644 h 5523031"/>
              <a:gd name="connsiteX13" fmla="*/ 133131 w 5061696"/>
              <a:gd name="connsiteY13" fmla="*/ 4136719 h 5523031"/>
              <a:gd name="connsiteX14" fmla="*/ 163439 w 5061696"/>
              <a:gd name="connsiteY14" fmla="*/ 3997380 h 5523031"/>
              <a:gd name="connsiteX15" fmla="*/ 401477 w 5061696"/>
              <a:gd name="connsiteY15" fmla="*/ 3699118 h 5523031"/>
              <a:gd name="connsiteX16" fmla="*/ 266445 w 5061696"/>
              <a:gd name="connsiteY16" fmla="*/ 3524980 h 5523031"/>
              <a:gd name="connsiteX17" fmla="*/ 213361 w 5061696"/>
              <a:gd name="connsiteY17" fmla="*/ 3414352 h 5523031"/>
              <a:gd name="connsiteX18" fmla="*/ 214837 w 5061696"/>
              <a:gd name="connsiteY18" fmla="*/ 3315865 h 5523031"/>
              <a:gd name="connsiteX19" fmla="*/ 220652 w 5061696"/>
              <a:gd name="connsiteY19" fmla="*/ 3220662 h 5523031"/>
              <a:gd name="connsiteX20" fmla="*/ 303985 w 5061696"/>
              <a:gd name="connsiteY20" fmla="*/ 3066048 h 5523031"/>
              <a:gd name="connsiteX21" fmla="*/ 344807 w 5061696"/>
              <a:gd name="connsiteY21" fmla="*/ 3016187 h 5523031"/>
              <a:gd name="connsiteX22" fmla="*/ 365806 w 5061696"/>
              <a:gd name="connsiteY22" fmla="*/ 2860187 h 5523031"/>
              <a:gd name="connsiteX23" fmla="*/ 579410 w 5061696"/>
              <a:gd name="connsiteY23" fmla="*/ 2707290 h 5523031"/>
              <a:gd name="connsiteX24" fmla="*/ 638491 w 5061696"/>
              <a:gd name="connsiteY24" fmla="*/ 2533183 h 5523031"/>
              <a:gd name="connsiteX25" fmla="*/ 881107 w 5061696"/>
              <a:gd name="connsiteY25" fmla="*/ 2277070 h 5523031"/>
              <a:gd name="connsiteX26" fmla="*/ 1038553 w 5061696"/>
              <a:gd name="connsiteY26" fmla="*/ 2139477 h 5523031"/>
              <a:gd name="connsiteX27" fmla="*/ 1211304 w 5061696"/>
              <a:gd name="connsiteY27" fmla="*/ 1850012 h 5523031"/>
              <a:gd name="connsiteX28" fmla="*/ 1321692 w 5061696"/>
              <a:gd name="connsiteY28" fmla="*/ 1639541 h 5523031"/>
              <a:gd name="connsiteX29" fmla="*/ 1336816 w 5061696"/>
              <a:gd name="connsiteY29" fmla="*/ 1466700 h 5523031"/>
              <a:gd name="connsiteX30" fmla="*/ 1438375 w 5061696"/>
              <a:gd name="connsiteY30" fmla="*/ 1400027 h 5523031"/>
              <a:gd name="connsiteX31" fmla="*/ 1690220 w 5061696"/>
              <a:gd name="connsiteY31" fmla="*/ 1274100 h 5523031"/>
              <a:gd name="connsiteX32" fmla="*/ 1858895 w 5061696"/>
              <a:gd name="connsiteY32" fmla="*/ 1035744 h 5523031"/>
              <a:gd name="connsiteX33" fmla="*/ 1906793 w 5061696"/>
              <a:gd name="connsiteY33" fmla="*/ 718075 h 5523031"/>
              <a:gd name="connsiteX34" fmla="*/ 2060244 w 5061696"/>
              <a:gd name="connsiteY34" fmla="*/ 586492 h 5523031"/>
              <a:gd name="connsiteX35" fmla="*/ 2198725 w 5061696"/>
              <a:gd name="connsiteY35" fmla="*/ 413864 h 5523031"/>
              <a:gd name="connsiteX36" fmla="*/ 2329005 w 5061696"/>
              <a:gd name="connsiteY36" fmla="*/ 400575 h 5523031"/>
              <a:gd name="connsiteX37" fmla="*/ 2369039 w 5061696"/>
              <a:gd name="connsiteY37" fmla="*/ 5698 h 5523031"/>
              <a:gd name="connsiteX38" fmla="*/ 3517254 w 5061696"/>
              <a:gd name="connsiteY38" fmla="*/ 740826 h 5523031"/>
              <a:gd name="connsiteX39" fmla="*/ 3435166 w 5061696"/>
              <a:gd name="connsiteY39" fmla="*/ 1940093 h 5523031"/>
              <a:gd name="connsiteX40" fmla="*/ 3774282 w 5061696"/>
              <a:gd name="connsiteY40" fmla="*/ 2049094 h 5523031"/>
              <a:gd name="connsiteX41" fmla="*/ 3859060 w 5061696"/>
              <a:gd name="connsiteY41" fmla="*/ 2085428 h 5523031"/>
              <a:gd name="connsiteX42" fmla="*/ 4125508 w 5061696"/>
              <a:gd name="connsiteY42" fmla="*/ 2261041 h 5523031"/>
              <a:gd name="connsiteX43" fmla="*/ 4458568 w 5061696"/>
              <a:gd name="connsiteY43" fmla="*/ 2497211 h 5523031"/>
              <a:gd name="connsiteX44" fmla="*/ 4561513 w 5061696"/>
              <a:gd name="connsiteY44" fmla="*/ 2624379 h 5523031"/>
              <a:gd name="connsiteX45" fmla="*/ 4609958 w 5061696"/>
              <a:gd name="connsiteY45" fmla="*/ 2727325 h 5523031"/>
              <a:gd name="connsiteX46" fmla="*/ 4809794 w 5061696"/>
              <a:gd name="connsiteY46" fmla="*/ 3024050 h 5523031"/>
              <a:gd name="connsiteX47" fmla="*/ 4852184 w 5061696"/>
              <a:gd name="connsiteY47" fmla="*/ 3102774 h 5523031"/>
              <a:gd name="connsiteX48" fmla="*/ 4930907 w 5061696"/>
              <a:gd name="connsiteY48" fmla="*/ 3423722 h 5523031"/>
              <a:gd name="connsiteX49" fmla="*/ 4943018 w 5061696"/>
              <a:gd name="connsiteY49" fmla="*/ 3526668 h 5523031"/>
              <a:gd name="connsiteX50" fmla="*/ 5009630 w 5061696"/>
              <a:gd name="connsiteY50" fmla="*/ 3787060 h 5523031"/>
              <a:gd name="connsiteX51" fmla="*/ 5058075 w 5061696"/>
              <a:gd name="connsiteY51" fmla="*/ 4017174 h 5523031"/>
              <a:gd name="connsiteX52" fmla="*/ 5033853 w 5061696"/>
              <a:gd name="connsiteY52" fmla="*/ 4368400 h 5523031"/>
              <a:gd name="connsiteX53" fmla="*/ 4997519 w 5061696"/>
              <a:gd name="connsiteY53" fmla="*/ 4453179 h 5523031"/>
              <a:gd name="connsiteX54" fmla="*/ 4803739 w 5061696"/>
              <a:gd name="connsiteY54" fmla="*/ 4743849 h 5523031"/>
              <a:gd name="connsiteX55" fmla="*/ 4700793 w 5061696"/>
              <a:gd name="connsiteY55" fmla="*/ 4883129 h 5523031"/>
              <a:gd name="connsiteX56" fmla="*/ 4482790 w 5061696"/>
              <a:gd name="connsiteY56" fmla="*/ 4992130 h 5523031"/>
              <a:gd name="connsiteX57" fmla="*/ 4240565 w 5061696"/>
              <a:gd name="connsiteY57" fmla="*/ 5119298 h 5523031"/>
              <a:gd name="connsiteX58" fmla="*/ 3937784 w 5061696"/>
              <a:gd name="connsiteY58" fmla="*/ 5252522 h 5523031"/>
              <a:gd name="connsiteX59" fmla="*/ 3641058 w 5061696"/>
              <a:gd name="connsiteY59" fmla="*/ 5288856 h 5523031"/>
              <a:gd name="connsiteX60" fmla="*/ 3532056 w 5061696"/>
              <a:gd name="connsiteY60" fmla="*/ 5300967 h 5523031"/>
              <a:gd name="connsiteX61" fmla="*/ 3638577 w 5061696"/>
              <a:gd name="connsiteY61" fmla="*/ 3688950 h 5523031"/>
              <a:gd name="connsiteX62" fmla="*/ 3434409 w 5061696"/>
              <a:gd name="connsiteY62" fmla="*/ 4091649 h 5523031"/>
              <a:gd name="connsiteX63" fmla="*/ 3228686 w 5061696"/>
              <a:gd name="connsiteY63" fmla="*/ 4321133 h 5523031"/>
              <a:gd name="connsiteX64" fmla="*/ 2952378 w 5061696"/>
              <a:gd name="connsiteY64" fmla="*/ 4674338 h 5523031"/>
              <a:gd name="connsiteX65" fmla="*/ 2529679 w 5061696"/>
              <a:gd name="connsiteY65" fmla="*/ 4698118 h 5523031"/>
              <a:gd name="connsiteX66" fmla="*/ 1883760 w 5061696"/>
              <a:gd name="connsiteY66" fmla="*/ 4685388 h 5523031"/>
              <a:gd name="connsiteX67" fmla="*/ 1220463 w 5061696"/>
              <a:gd name="connsiteY67" fmla="*/ 4659583 h 5523031"/>
              <a:gd name="connsiteX68" fmla="*/ 1114247 w 5061696"/>
              <a:gd name="connsiteY68" fmla="*/ 4699822 h 5523031"/>
              <a:gd name="connsiteX69" fmla="*/ 1053200 w 5061696"/>
              <a:gd name="connsiteY69" fmla="*/ 4786589 h 5523031"/>
              <a:gd name="connsiteX70" fmla="*/ 948781 w 5061696"/>
              <a:gd name="connsiteY70" fmla="*/ 4799215 h 5523031"/>
              <a:gd name="connsiteX71" fmla="*/ 865522 w 5061696"/>
              <a:gd name="connsiteY71" fmla="*/ 4784111 h 5523031"/>
              <a:gd name="connsiteX72" fmla="*/ 853831 w 5061696"/>
              <a:gd name="connsiteY72" fmla="*/ 4894608 h 5523031"/>
              <a:gd name="connsiteX73" fmla="*/ 751867 w 5061696"/>
              <a:gd name="connsiteY73" fmla="*/ 4982894 h 5523031"/>
              <a:gd name="connsiteX74" fmla="*/ 688786 w 5061696"/>
              <a:gd name="connsiteY74" fmla="*/ 5059070 h 5523031"/>
              <a:gd name="connsiteX75" fmla="*/ 604546 w 5061696"/>
              <a:gd name="connsiteY75" fmla="*/ 5139265 h 5523031"/>
              <a:gd name="connsiteX76" fmla="*/ 509152 w 5061696"/>
              <a:gd name="connsiteY76" fmla="*/ 5265873 h 5523031"/>
              <a:gd name="connsiteX77" fmla="*/ 330319 w 5061696"/>
              <a:gd name="connsiteY77" fmla="*/ 5407381 h 5523031"/>
              <a:gd name="connsiteX78" fmla="*/ 242774 w 5061696"/>
              <a:gd name="connsiteY78" fmla="*/ 5470151 h 5523031"/>
              <a:gd name="connsiteX79" fmla="*/ 177683 w 5061696"/>
              <a:gd name="connsiteY79" fmla="*/ 5503475 h 5523031"/>
              <a:gd name="connsiteX80" fmla="*/ 123210 w 5061696"/>
              <a:gd name="connsiteY80" fmla="*/ 5513309 h 5523031"/>
              <a:gd name="connsiteX81" fmla="*/ 0 w 5061696"/>
              <a:gd name="connsiteY81" fmla="*/ 5485946 h 5523031"/>
              <a:gd name="connsiteX82" fmla="*/ 7219 w 5061696"/>
              <a:gd name="connsiteY82" fmla="*/ 5428603 h 5523031"/>
              <a:gd name="connsiteX0" fmla="*/ 77929 w 5061696"/>
              <a:gd name="connsiteY0" fmla="*/ 5395733 h 5518656"/>
              <a:gd name="connsiteX1" fmla="*/ 130296 w 5061696"/>
              <a:gd name="connsiteY1" fmla="*/ 5294514 h 5518656"/>
              <a:gd name="connsiteX2" fmla="*/ 149137 w 5061696"/>
              <a:gd name="connsiteY2" fmla="*/ 5156099 h 5518656"/>
              <a:gd name="connsiteX3" fmla="*/ 140021 w 5061696"/>
              <a:gd name="connsiteY3" fmla="*/ 5084724 h 5518656"/>
              <a:gd name="connsiteX4" fmla="*/ 171587 w 5061696"/>
              <a:gd name="connsiteY4" fmla="*/ 5034515 h 5518656"/>
              <a:gd name="connsiteX5" fmla="*/ 122851 w 5061696"/>
              <a:gd name="connsiteY5" fmla="*/ 4968949 h 5518656"/>
              <a:gd name="connsiteX6" fmla="*/ 85560 w 5061696"/>
              <a:gd name="connsiteY6" fmla="*/ 4912096 h 5518656"/>
              <a:gd name="connsiteX7" fmla="*/ 125446 w 5061696"/>
              <a:gd name="connsiteY7" fmla="*/ 4861904 h 5518656"/>
              <a:gd name="connsiteX8" fmla="*/ 139102 w 5061696"/>
              <a:gd name="connsiteY8" fmla="*/ 4716629 h 5518656"/>
              <a:gd name="connsiteX9" fmla="*/ 154683 w 5061696"/>
              <a:gd name="connsiteY9" fmla="*/ 4537849 h 5518656"/>
              <a:gd name="connsiteX10" fmla="*/ 179302 w 5061696"/>
              <a:gd name="connsiteY10" fmla="*/ 4471970 h 5518656"/>
              <a:gd name="connsiteX11" fmla="*/ 132970 w 5061696"/>
              <a:gd name="connsiteY11" fmla="*/ 4420335 h 5518656"/>
              <a:gd name="connsiteX12" fmla="*/ 137711 w 5061696"/>
              <a:gd name="connsiteY12" fmla="*/ 4353269 h 5518656"/>
              <a:gd name="connsiteX13" fmla="*/ 133131 w 5061696"/>
              <a:gd name="connsiteY13" fmla="*/ 4132344 h 5518656"/>
              <a:gd name="connsiteX14" fmla="*/ 163439 w 5061696"/>
              <a:gd name="connsiteY14" fmla="*/ 3993005 h 5518656"/>
              <a:gd name="connsiteX15" fmla="*/ 401477 w 5061696"/>
              <a:gd name="connsiteY15" fmla="*/ 3694743 h 5518656"/>
              <a:gd name="connsiteX16" fmla="*/ 266445 w 5061696"/>
              <a:gd name="connsiteY16" fmla="*/ 3520605 h 5518656"/>
              <a:gd name="connsiteX17" fmla="*/ 213361 w 5061696"/>
              <a:gd name="connsiteY17" fmla="*/ 3409977 h 5518656"/>
              <a:gd name="connsiteX18" fmla="*/ 214837 w 5061696"/>
              <a:gd name="connsiteY18" fmla="*/ 3311490 h 5518656"/>
              <a:gd name="connsiteX19" fmla="*/ 220652 w 5061696"/>
              <a:gd name="connsiteY19" fmla="*/ 3216287 h 5518656"/>
              <a:gd name="connsiteX20" fmla="*/ 303985 w 5061696"/>
              <a:gd name="connsiteY20" fmla="*/ 3061673 h 5518656"/>
              <a:gd name="connsiteX21" fmla="*/ 344807 w 5061696"/>
              <a:gd name="connsiteY21" fmla="*/ 3011812 h 5518656"/>
              <a:gd name="connsiteX22" fmla="*/ 365806 w 5061696"/>
              <a:gd name="connsiteY22" fmla="*/ 2855812 h 5518656"/>
              <a:gd name="connsiteX23" fmla="*/ 579410 w 5061696"/>
              <a:gd name="connsiteY23" fmla="*/ 2702915 h 5518656"/>
              <a:gd name="connsiteX24" fmla="*/ 638491 w 5061696"/>
              <a:gd name="connsiteY24" fmla="*/ 2528808 h 5518656"/>
              <a:gd name="connsiteX25" fmla="*/ 881107 w 5061696"/>
              <a:gd name="connsiteY25" fmla="*/ 2272695 h 5518656"/>
              <a:gd name="connsiteX26" fmla="*/ 1038553 w 5061696"/>
              <a:gd name="connsiteY26" fmla="*/ 2135102 h 5518656"/>
              <a:gd name="connsiteX27" fmla="*/ 1211304 w 5061696"/>
              <a:gd name="connsiteY27" fmla="*/ 1845637 h 5518656"/>
              <a:gd name="connsiteX28" fmla="*/ 1321692 w 5061696"/>
              <a:gd name="connsiteY28" fmla="*/ 1635166 h 5518656"/>
              <a:gd name="connsiteX29" fmla="*/ 1336816 w 5061696"/>
              <a:gd name="connsiteY29" fmla="*/ 1462325 h 5518656"/>
              <a:gd name="connsiteX30" fmla="*/ 1438375 w 5061696"/>
              <a:gd name="connsiteY30" fmla="*/ 1395652 h 5518656"/>
              <a:gd name="connsiteX31" fmla="*/ 1690220 w 5061696"/>
              <a:gd name="connsiteY31" fmla="*/ 1269725 h 5518656"/>
              <a:gd name="connsiteX32" fmla="*/ 1858895 w 5061696"/>
              <a:gd name="connsiteY32" fmla="*/ 1031369 h 5518656"/>
              <a:gd name="connsiteX33" fmla="*/ 1906793 w 5061696"/>
              <a:gd name="connsiteY33" fmla="*/ 713700 h 5518656"/>
              <a:gd name="connsiteX34" fmla="*/ 2060244 w 5061696"/>
              <a:gd name="connsiteY34" fmla="*/ 582117 h 5518656"/>
              <a:gd name="connsiteX35" fmla="*/ 2198725 w 5061696"/>
              <a:gd name="connsiteY35" fmla="*/ 409489 h 5518656"/>
              <a:gd name="connsiteX36" fmla="*/ 2329005 w 5061696"/>
              <a:gd name="connsiteY36" fmla="*/ 396200 h 5518656"/>
              <a:gd name="connsiteX37" fmla="*/ 2369039 w 5061696"/>
              <a:gd name="connsiteY37" fmla="*/ 1323 h 5518656"/>
              <a:gd name="connsiteX38" fmla="*/ 3390254 w 5061696"/>
              <a:gd name="connsiteY38" fmla="*/ 342751 h 5518656"/>
              <a:gd name="connsiteX39" fmla="*/ 3435166 w 5061696"/>
              <a:gd name="connsiteY39" fmla="*/ 1935718 h 5518656"/>
              <a:gd name="connsiteX40" fmla="*/ 3774282 w 5061696"/>
              <a:gd name="connsiteY40" fmla="*/ 2044719 h 5518656"/>
              <a:gd name="connsiteX41" fmla="*/ 3859060 w 5061696"/>
              <a:gd name="connsiteY41" fmla="*/ 2081053 h 5518656"/>
              <a:gd name="connsiteX42" fmla="*/ 4125508 w 5061696"/>
              <a:gd name="connsiteY42" fmla="*/ 2256666 h 5518656"/>
              <a:gd name="connsiteX43" fmla="*/ 4458568 w 5061696"/>
              <a:gd name="connsiteY43" fmla="*/ 2492836 h 5518656"/>
              <a:gd name="connsiteX44" fmla="*/ 4561513 w 5061696"/>
              <a:gd name="connsiteY44" fmla="*/ 2620004 h 5518656"/>
              <a:gd name="connsiteX45" fmla="*/ 4609958 w 5061696"/>
              <a:gd name="connsiteY45" fmla="*/ 2722950 h 5518656"/>
              <a:gd name="connsiteX46" fmla="*/ 4809794 w 5061696"/>
              <a:gd name="connsiteY46" fmla="*/ 3019675 h 5518656"/>
              <a:gd name="connsiteX47" fmla="*/ 4852184 w 5061696"/>
              <a:gd name="connsiteY47" fmla="*/ 3098399 h 5518656"/>
              <a:gd name="connsiteX48" fmla="*/ 4930907 w 5061696"/>
              <a:gd name="connsiteY48" fmla="*/ 3419347 h 5518656"/>
              <a:gd name="connsiteX49" fmla="*/ 4943018 w 5061696"/>
              <a:gd name="connsiteY49" fmla="*/ 3522293 h 5518656"/>
              <a:gd name="connsiteX50" fmla="*/ 5009630 w 5061696"/>
              <a:gd name="connsiteY50" fmla="*/ 3782685 h 5518656"/>
              <a:gd name="connsiteX51" fmla="*/ 5058075 w 5061696"/>
              <a:gd name="connsiteY51" fmla="*/ 4012799 h 5518656"/>
              <a:gd name="connsiteX52" fmla="*/ 5033853 w 5061696"/>
              <a:gd name="connsiteY52" fmla="*/ 4364025 h 5518656"/>
              <a:gd name="connsiteX53" fmla="*/ 4997519 w 5061696"/>
              <a:gd name="connsiteY53" fmla="*/ 4448804 h 5518656"/>
              <a:gd name="connsiteX54" fmla="*/ 4803739 w 5061696"/>
              <a:gd name="connsiteY54" fmla="*/ 4739474 h 5518656"/>
              <a:gd name="connsiteX55" fmla="*/ 4700793 w 5061696"/>
              <a:gd name="connsiteY55" fmla="*/ 4878754 h 5518656"/>
              <a:gd name="connsiteX56" fmla="*/ 4482790 w 5061696"/>
              <a:gd name="connsiteY56" fmla="*/ 4987755 h 5518656"/>
              <a:gd name="connsiteX57" fmla="*/ 4240565 w 5061696"/>
              <a:gd name="connsiteY57" fmla="*/ 5114923 h 5518656"/>
              <a:gd name="connsiteX58" fmla="*/ 3937784 w 5061696"/>
              <a:gd name="connsiteY58" fmla="*/ 5248147 h 5518656"/>
              <a:gd name="connsiteX59" fmla="*/ 3641058 w 5061696"/>
              <a:gd name="connsiteY59" fmla="*/ 5284481 h 5518656"/>
              <a:gd name="connsiteX60" fmla="*/ 3532056 w 5061696"/>
              <a:gd name="connsiteY60" fmla="*/ 5296592 h 5518656"/>
              <a:gd name="connsiteX61" fmla="*/ 3638577 w 5061696"/>
              <a:gd name="connsiteY61" fmla="*/ 3684575 h 5518656"/>
              <a:gd name="connsiteX62" fmla="*/ 3434409 w 5061696"/>
              <a:gd name="connsiteY62" fmla="*/ 4087274 h 5518656"/>
              <a:gd name="connsiteX63" fmla="*/ 3228686 w 5061696"/>
              <a:gd name="connsiteY63" fmla="*/ 4316758 h 5518656"/>
              <a:gd name="connsiteX64" fmla="*/ 2952378 w 5061696"/>
              <a:gd name="connsiteY64" fmla="*/ 4669963 h 5518656"/>
              <a:gd name="connsiteX65" fmla="*/ 2529679 w 5061696"/>
              <a:gd name="connsiteY65" fmla="*/ 4693743 h 5518656"/>
              <a:gd name="connsiteX66" fmla="*/ 1883760 w 5061696"/>
              <a:gd name="connsiteY66" fmla="*/ 4681013 h 5518656"/>
              <a:gd name="connsiteX67" fmla="*/ 1220463 w 5061696"/>
              <a:gd name="connsiteY67" fmla="*/ 4655208 h 5518656"/>
              <a:gd name="connsiteX68" fmla="*/ 1114247 w 5061696"/>
              <a:gd name="connsiteY68" fmla="*/ 4695447 h 5518656"/>
              <a:gd name="connsiteX69" fmla="*/ 1053200 w 5061696"/>
              <a:gd name="connsiteY69" fmla="*/ 4782214 h 5518656"/>
              <a:gd name="connsiteX70" fmla="*/ 948781 w 5061696"/>
              <a:gd name="connsiteY70" fmla="*/ 4794840 h 5518656"/>
              <a:gd name="connsiteX71" fmla="*/ 865522 w 5061696"/>
              <a:gd name="connsiteY71" fmla="*/ 4779736 h 5518656"/>
              <a:gd name="connsiteX72" fmla="*/ 853831 w 5061696"/>
              <a:gd name="connsiteY72" fmla="*/ 4890233 h 5518656"/>
              <a:gd name="connsiteX73" fmla="*/ 751867 w 5061696"/>
              <a:gd name="connsiteY73" fmla="*/ 4978519 h 5518656"/>
              <a:gd name="connsiteX74" fmla="*/ 688786 w 5061696"/>
              <a:gd name="connsiteY74" fmla="*/ 5054695 h 5518656"/>
              <a:gd name="connsiteX75" fmla="*/ 604546 w 5061696"/>
              <a:gd name="connsiteY75" fmla="*/ 5134890 h 5518656"/>
              <a:gd name="connsiteX76" fmla="*/ 509152 w 5061696"/>
              <a:gd name="connsiteY76" fmla="*/ 5261498 h 5518656"/>
              <a:gd name="connsiteX77" fmla="*/ 330319 w 5061696"/>
              <a:gd name="connsiteY77" fmla="*/ 5403006 h 5518656"/>
              <a:gd name="connsiteX78" fmla="*/ 242774 w 5061696"/>
              <a:gd name="connsiteY78" fmla="*/ 5465776 h 5518656"/>
              <a:gd name="connsiteX79" fmla="*/ 177683 w 5061696"/>
              <a:gd name="connsiteY79" fmla="*/ 5499100 h 5518656"/>
              <a:gd name="connsiteX80" fmla="*/ 123210 w 5061696"/>
              <a:gd name="connsiteY80" fmla="*/ 5508934 h 5518656"/>
              <a:gd name="connsiteX81" fmla="*/ 0 w 5061696"/>
              <a:gd name="connsiteY81" fmla="*/ 5481571 h 5518656"/>
              <a:gd name="connsiteX82" fmla="*/ 7219 w 5061696"/>
              <a:gd name="connsiteY82" fmla="*/ 5424228 h 5518656"/>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3774282 w 5061696"/>
              <a:gd name="connsiteY40" fmla="*/ 20436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3859060 w 5061696"/>
              <a:gd name="connsiteY41" fmla="*/ 20799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125508 w 5061696"/>
              <a:gd name="connsiteY42" fmla="*/ 225560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458568 w 5061696"/>
              <a:gd name="connsiteY43" fmla="*/ 24917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3532056 w 5061696"/>
              <a:gd name="connsiteY60" fmla="*/ 52955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3641058 w 5061696"/>
              <a:gd name="connsiteY59" fmla="*/ 528341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69 h 5517592"/>
              <a:gd name="connsiteX1" fmla="*/ 130296 w 5061696"/>
              <a:gd name="connsiteY1" fmla="*/ 5293450 h 5517592"/>
              <a:gd name="connsiteX2" fmla="*/ 149137 w 5061696"/>
              <a:gd name="connsiteY2" fmla="*/ 5155035 h 5517592"/>
              <a:gd name="connsiteX3" fmla="*/ 140021 w 5061696"/>
              <a:gd name="connsiteY3" fmla="*/ 5083660 h 5517592"/>
              <a:gd name="connsiteX4" fmla="*/ 171587 w 5061696"/>
              <a:gd name="connsiteY4" fmla="*/ 5033451 h 5517592"/>
              <a:gd name="connsiteX5" fmla="*/ 122851 w 5061696"/>
              <a:gd name="connsiteY5" fmla="*/ 4967885 h 5517592"/>
              <a:gd name="connsiteX6" fmla="*/ 85560 w 5061696"/>
              <a:gd name="connsiteY6" fmla="*/ 4911032 h 5517592"/>
              <a:gd name="connsiteX7" fmla="*/ 125446 w 5061696"/>
              <a:gd name="connsiteY7" fmla="*/ 4860840 h 5517592"/>
              <a:gd name="connsiteX8" fmla="*/ 139102 w 5061696"/>
              <a:gd name="connsiteY8" fmla="*/ 4715565 h 5517592"/>
              <a:gd name="connsiteX9" fmla="*/ 154683 w 5061696"/>
              <a:gd name="connsiteY9" fmla="*/ 4536785 h 5517592"/>
              <a:gd name="connsiteX10" fmla="*/ 179302 w 5061696"/>
              <a:gd name="connsiteY10" fmla="*/ 4470906 h 5517592"/>
              <a:gd name="connsiteX11" fmla="*/ 132970 w 5061696"/>
              <a:gd name="connsiteY11" fmla="*/ 4419271 h 5517592"/>
              <a:gd name="connsiteX12" fmla="*/ 137711 w 5061696"/>
              <a:gd name="connsiteY12" fmla="*/ 4352205 h 5517592"/>
              <a:gd name="connsiteX13" fmla="*/ 133131 w 5061696"/>
              <a:gd name="connsiteY13" fmla="*/ 4131280 h 5517592"/>
              <a:gd name="connsiteX14" fmla="*/ 163439 w 5061696"/>
              <a:gd name="connsiteY14" fmla="*/ 3991941 h 5517592"/>
              <a:gd name="connsiteX15" fmla="*/ 401477 w 5061696"/>
              <a:gd name="connsiteY15" fmla="*/ 3693679 h 5517592"/>
              <a:gd name="connsiteX16" fmla="*/ 266445 w 5061696"/>
              <a:gd name="connsiteY16" fmla="*/ 3519541 h 5517592"/>
              <a:gd name="connsiteX17" fmla="*/ 213361 w 5061696"/>
              <a:gd name="connsiteY17" fmla="*/ 3408913 h 5517592"/>
              <a:gd name="connsiteX18" fmla="*/ 214837 w 5061696"/>
              <a:gd name="connsiteY18" fmla="*/ 3310426 h 5517592"/>
              <a:gd name="connsiteX19" fmla="*/ 220652 w 5061696"/>
              <a:gd name="connsiteY19" fmla="*/ 3215223 h 5517592"/>
              <a:gd name="connsiteX20" fmla="*/ 303985 w 5061696"/>
              <a:gd name="connsiteY20" fmla="*/ 3060609 h 5517592"/>
              <a:gd name="connsiteX21" fmla="*/ 344807 w 5061696"/>
              <a:gd name="connsiteY21" fmla="*/ 3010748 h 5517592"/>
              <a:gd name="connsiteX22" fmla="*/ 365806 w 5061696"/>
              <a:gd name="connsiteY22" fmla="*/ 2854748 h 5517592"/>
              <a:gd name="connsiteX23" fmla="*/ 579410 w 5061696"/>
              <a:gd name="connsiteY23" fmla="*/ 2701851 h 5517592"/>
              <a:gd name="connsiteX24" fmla="*/ 638491 w 5061696"/>
              <a:gd name="connsiteY24" fmla="*/ 2527744 h 5517592"/>
              <a:gd name="connsiteX25" fmla="*/ 881107 w 5061696"/>
              <a:gd name="connsiteY25" fmla="*/ 2271631 h 5517592"/>
              <a:gd name="connsiteX26" fmla="*/ 1038553 w 5061696"/>
              <a:gd name="connsiteY26" fmla="*/ 2134038 h 5517592"/>
              <a:gd name="connsiteX27" fmla="*/ 1211304 w 5061696"/>
              <a:gd name="connsiteY27" fmla="*/ 1844573 h 5517592"/>
              <a:gd name="connsiteX28" fmla="*/ 1321692 w 5061696"/>
              <a:gd name="connsiteY28" fmla="*/ 1634102 h 5517592"/>
              <a:gd name="connsiteX29" fmla="*/ 1336816 w 5061696"/>
              <a:gd name="connsiteY29" fmla="*/ 1461261 h 5517592"/>
              <a:gd name="connsiteX30" fmla="*/ 1438375 w 5061696"/>
              <a:gd name="connsiteY30" fmla="*/ 1394588 h 5517592"/>
              <a:gd name="connsiteX31" fmla="*/ 1690220 w 5061696"/>
              <a:gd name="connsiteY31" fmla="*/ 1268661 h 5517592"/>
              <a:gd name="connsiteX32" fmla="*/ 1858895 w 5061696"/>
              <a:gd name="connsiteY32" fmla="*/ 1030305 h 5517592"/>
              <a:gd name="connsiteX33" fmla="*/ 1906793 w 5061696"/>
              <a:gd name="connsiteY33" fmla="*/ 712636 h 5517592"/>
              <a:gd name="connsiteX34" fmla="*/ 2060244 w 5061696"/>
              <a:gd name="connsiteY34" fmla="*/ 581053 h 5517592"/>
              <a:gd name="connsiteX35" fmla="*/ 2198725 w 5061696"/>
              <a:gd name="connsiteY35" fmla="*/ 408425 h 5517592"/>
              <a:gd name="connsiteX36" fmla="*/ 2329005 w 5061696"/>
              <a:gd name="connsiteY36" fmla="*/ 395136 h 5517592"/>
              <a:gd name="connsiteX37" fmla="*/ 2369039 w 5061696"/>
              <a:gd name="connsiteY37" fmla="*/ 259 h 5517592"/>
              <a:gd name="connsiteX38" fmla="*/ 3390254 w 5061696"/>
              <a:gd name="connsiteY38" fmla="*/ 341687 h 5517592"/>
              <a:gd name="connsiteX39" fmla="*/ 3720916 w 5061696"/>
              <a:gd name="connsiteY39" fmla="*/ 759904 h 5517592"/>
              <a:gd name="connsiteX40" fmla="*/ 4199732 w 5061696"/>
              <a:gd name="connsiteY40" fmla="*/ 1103855 h 5517592"/>
              <a:gd name="connsiteX41" fmla="*/ 4589310 w 5061696"/>
              <a:gd name="connsiteY41" fmla="*/ 1533889 h 5517592"/>
              <a:gd name="connsiteX42" fmla="*/ 4792258 w 5061696"/>
              <a:gd name="connsiteY42" fmla="*/ 2046052 h 5517592"/>
              <a:gd name="connsiteX43" fmla="*/ 4795118 w 5061696"/>
              <a:gd name="connsiteY43" fmla="*/ 2428272 h 5517592"/>
              <a:gd name="connsiteX44" fmla="*/ 4561513 w 5061696"/>
              <a:gd name="connsiteY44" fmla="*/ 2618940 h 5517592"/>
              <a:gd name="connsiteX45" fmla="*/ 4609958 w 5061696"/>
              <a:gd name="connsiteY45" fmla="*/ 2721886 h 5517592"/>
              <a:gd name="connsiteX46" fmla="*/ 4809794 w 5061696"/>
              <a:gd name="connsiteY46" fmla="*/ 3018611 h 5517592"/>
              <a:gd name="connsiteX47" fmla="*/ 4852184 w 5061696"/>
              <a:gd name="connsiteY47" fmla="*/ 3097335 h 5517592"/>
              <a:gd name="connsiteX48" fmla="*/ 4930907 w 5061696"/>
              <a:gd name="connsiteY48" fmla="*/ 3418283 h 5517592"/>
              <a:gd name="connsiteX49" fmla="*/ 4943018 w 5061696"/>
              <a:gd name="connsiteY49" fmla="*/ 3521229 h 5517592"/>
              <a:gd name="connsiteX50" fmla="*/ 5009630 w 5061696"/>
              <a:gd name="connsiteY50" fmla="*/ 3781621 h 5517592"/>
              <a:gd name="connsiteX51" fmla="*/ 5058075 w 5061696"/>
              <a:gd name="connsiteY51" fmla="*/ 4011735 h 5517592"/>
              <a:gd name="connsiteX52" fmla="*/ 5033853 w 5061696"/>
              <a:gd name="connsiteY52" fmla="*/ 4362961 h 5517592"/>
              <a:gd name="connsiteX53" fmla="*/ 4997519 w 5061696"/>
              <a:gd name="connsiteY53" fmla="*/ 4447740 h 5517592"/>
              <a:gd name="connsiteX54" fmla="*/ 4803739 w 5061696"/>
              <a:gd name="connsiteY54" fmla="*/ 4738410 h 5517592"/>
              <a:gd name="connsiteX55" fmla="*/ 4700793 w 5061696"/>
              <a:gd name="connsiteY55" fmla="*/ 4877690 h 5517592"/>
              <a:gd name="connsiteX56" fmla="*/ 4482790 w 5061696"/>
              <a:gd name="connsiteY56" fmla="*/ 4986691 h 5517592"/>
              <a:gd name="connsiteX57" fmla="*/ 4240565 w 5061696"/>
              <a:gd name="connsiteY57" fmla="*/ 5113859 h 5517592"/>
              <a:gd name="connsiteX58" fmla="*/ 3937784 w 5061696"/>
              <a:gd name="connsiteY58" fmla="*/ 5247083 h 5517592"/>
              <a:gd name="connsiteX59" fmla="*/ 4485608 w 5061696"/>
              <a:gd name="connsiteY59" fmla="*/ 4032467 h 5517592"/>
              <a:gd name="connsiteX60" fmla="*/ 4040056 w 5061696"/>
              <a:gd name="connsiteY60" fmla="*/ 4343028 h 5517592"/>
              <a:gd name="connsiteX61" fmla="*/ 3638577 w 5061696"/>
              <a:gd name="connsiteY61" fmla="*/ 3683511 h 5517592"/>
              <a:gd name="connsiteX62" fmla="*/ 3434409 w 5061696"/>
              <a:gd name="connsiteY62" fmla="*/ 4086210 h 5517592"/>
              <a:gd name="connsiteX63" fmla="*/ 3228686 w 5061696"/>
              <a:gd name="connsiteY63" fmla="*/ 4315694 h 5517592"/>
              <a:gd name="connsiteX64" fmla="*/ 2952378 w 5061696"/>
              <a:gd name="connsiteY64" fmla="*/ 4668899 h 5517592"/>
              <a:gd name="connsiteX65" fmla="*/ 2529679 w 5061696"/>
              <a:gd name="connsiteY65" fmla="*/ 4692679 h 5517592"/>
              <a:gd name="connsiteX66" fmla="*/ 1883760 w 5061696"/>
              <a:gd name="connsiteY66" fmla="*/ 4679949 h 5517592"/>
              <a:gd name="connsiteX67" fmla="*/ 1220463 w 5061696"/>
              <a:gd name="connsiteY67" fmla="*/ 4654144 h 5517592"/>
              <a:gd name="connsiteX68" fmla="*/ 1114247 w 5061696"/>
              <a:gd name="connsiteY68" fmla="*/ 4694383 h 5517592"/>
              <a:gd name="connsiteX69" fmla="*/ 1053200 w 5061696"/>
              <a:gd name="connsiteY69" fmla="*/ 4781150 h 5517592"/>
              <a:gd name="connsiteX70" fmla="*/ 948781 w 5061696"/>
              <a:gd name="connsiteY70" fmla="*/ 4793776 h 5517592"/>
              <a:gd name="connsiteX71" fmla="*/ 865522 w 5061696"/>
              <a:gd name="connsiteY71" fmla="*/ 4778672 h 5517592"/>
              <a:gd name="connsiteX72" fmla="*/ 853831 w 5061696"/>
              <a:gd name="connsiteY72" fmla="*/ 4889169 h 5517592"/>
              <a:gd name="connsiteX73" fmla="*/ 751867 w 5061696"/>
              <a:gd name="connsiteY73" fmla="*/ 4977455 h 5517592"/>
              <a:gd name="connsiteX74" fmla="*/ 688786 w 5061696"/>
              <a:gd name="connsiteY74" fmla="*/ 5053631 h 5517592"/>
              <a:gd name="connsiteX75" fmla="*/ 604546 w 5061696"/>
              <a:gd name="connsiteY75" fmla="*/ 5133826 h 5517592"/>
              <a:gd name="connsiteX76" fmla="*/ 509152 w 5061696"/>
              <a:gd name="connsiteY76" fmla="*/ 5260434 h 5517592"/>
              <a:gd name="connsiteX77" fmla="*/ 330319 w 5061696"/>
              <a:gd name="connsiteY77" fmla="*/ 5401942 h 5517592"/>
              <a:gd name="connsiteX78" fmla="*/ 242774 w 5061696"/>
              <a:gd name="connsiteY78" fmla="*/ 5464712 h 5517592"/>
              <a:gd name="connsiteX79" fmla="*/ 177683 w 5061696"/>
              <a:gd name="connsiteY79" fmla="*/ 5498036 h 5517592"/>
              <a:gd name="connsiteX80" fmla="*/ 123210 w 5061696"/>
              <a:gd name="connsiteY80" fmla="*/ 5507870 h 5517592"/>
              <a:gd name="connsiteX81" fmla="*/ 0 w 5061696"/>
              <a:gd name="connsiteY81" fmla="*/ 5480507 h 5517592"/>
              <a:gd name="connsiteX82" fmla="*/ 7219 w 5061696"/>
              <a:gd name="connsiteY82" fmla="*/ 5423164 h 5517592"/>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199732 w 5061696"/>
              <a:gd name="connsiteY40" fmla="*/ 110382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4040056 w 5061696"/>
              <a:gd name="connsiteY60" fmla="*/ 434300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3937784 w 5061696"/>
              <a:gd name="connsiteY58" fmla="*/ 524705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485608 w 5061696"/>
              <a:gd name="connsiteY59" fmla="*/ 40324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40565 w 5061696"/>
              <a:gd name="connsiteY57" fmla="*/ 5113832 h 5517565"/>
              <a:gd name="connsiteX58" fmla="*/ 4274334 w 5061696"/>
              <a:gd name="connsiteY58" fmla="*/ 4720006 h 5517565"/>
              <a:gd name="connsiteX59" fmla="*/ 4123658 w 5061696"/>
              <a:gd name="connsiteY59" fmla="*/ 3765740 h 5517565"/>
              <a:gd name="connsiteX60" fmla="*/ 3881306 w 5061696"/>
              <a:gd name="connsiteY60" fmla="*/ 3028551 h 5517565"/>
              <a:gd name="connsiteX61" fmla="*/ 3638577 w 5061696"/>
              <a:gd name="connsiteY61" fmla="*/ 3683484 h 5517565"/>
              <a:gd name="connsiteX62" fmla="*/ 3434409 w 5061696"/>
              <a:gd name="connsiteY62" fmla="*/ 4086183 h 5517565"/>
              <a:gd name="connsiteX63" fmla="*/ 3228686 w 5061696"/>
              <a:gd name="connsiteY63" fmla="*/ 4315667 h 5517565"/>
              <a:gd name="connsiteX64" fmla="*/ 2952378 w 5061696"/>
              <a:gd name="connsiteY64" fmla="*/ 4668872 h 5517565"/>
              <a:gd name="connsiteX65" fmla="*/ 2529679 w 5061696"/>
              <a:gd name="connsiteY65" fmla="*/ 4692652 h 5517565"/>
              <a:gd name="connsiteX66" fmla="*/ 1883760 w 5061696"/>
              <a:gd name="connsiteY66" fmla="*/ 4679922 h 5517565"/>
              <a:gd name="connsiteX67" fmla="*/ 1220463 w 5061696"/>
              <a:gd name="connsiteY67" fmla="*/ 4654117 h 5517565"/>
              <a:gd name="connsiteX68" fmla="*/ 1114247 w 5061696"/>
              <a:gd name="connsiteY68" fmla="*/ 4694356 h 5517565"/>
              <a:gd name="connsiteX69" fmla="*/ 1053200 w 5061696"/>
              <a:gd name="connsiteY69" fmla="*/ 4781123 h 5517565"/>
              <a:gd name="connsiteX70" fmla="*/ 948781 w 5061696"/>
              <a:gd name="connsiteY70" fmla="*/ 4793749 h 5517565"/>
              <a:gd name="connsiteX71" fmla="*/ 865522 w 5061696"/>
              <a:gd name="connsiteY71" fmla="*/ 4778645 h 5517565"/>
              <a:gd name="connsiteX72" fmla="*/ 853831 w 5061696"/>
              <a:gd name="connsiteY72" fmla="*/ 4889142 h 5517565"/>
              <a:gd name="connsiteX73" fmla="*/ 751867 w 5061696"/>
              <a:gd name="connsiteY73" fmla="*/ 4977428 h 5517565"/>
              <a:gd name="connsiteX74" fmla="*/ 688786 w 5061696"/>
              <a:gd name="connsiteY74" fmla="*/ 5053604 h 5517565"/>
              <a:gd name="connsiteX75" fmla="*/ 604546 w 5061696"/>
              <a:gd name="connsiteY75" fmla="*/ 5133799 h 5517565"/>
              <a:gd name="connsiteX76" fmla="*/ 509152 w 5061696"/>
              <a:gd name="connsiteY76" fmla="*/ 5260407 h 5517565"/>
              <a:gd name="connsiteX77" fmla="*/ 330319 w 5061696"/>
              <a:gd name="connsiteY77" fmla="*/ 5401915 h 5517565"/>
              <a:gd name="connsiteX78" fmla="*/ 242774 w 5061696"/>
              <a:gd name="connsiteY78" fmla="*/ 5464685 h 5517565"/>
              <a:gd name="connsiteX79" fmla="*/ 177683 w 5061696"/>
              <a:gd name="connsiteY79" fmla="*/ 5498009 h 5517565"/>
              <a:gd name="connsiteX80" fmla="*/ 123210 w 5061696"/>
              <a:gd name="connsiteY80" fmla="*/ 5507843 h 5517565"/>
              <a:gd name="connsiteX81" fmla="*/ 0 w 5061696"/>
              <a:gd name="connsiteY81" fmla="*/ 5480480 h 5517565"/>
              <a:gd name="connsiteX82" fmla="*/ 7219 w 5061696"/>
              <a:gd name="connsiteY82"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881306 w 5061696"/>
              <a:gd name="connsiteY59" fmla="*/ 30285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4123658 w 5061696"/>
              <a:gd name="connsiteY58" fmla="*/ 37657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754306 w 5061696"/>
              <a:gd name="connsiteY59" fmla="*/ 350480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30907 w 5061696"/>
              <a:gd name="connsiteY48" fmla="*/ 3418256 h 5517565"/>
              <a:gd name="connsiteX49" fmla="*/ 4943018 w 5061696"/>
              <a:gd name="connsiteY49" fmla="*/ 3521202 h 5517565"/>
              <a:gd name="connsiteX50" fmla="*/ 5009630 w 5061696"/>
              <a:gd name="connsiteY50" fmla="*/ 3781594 h 5517565"/>
              <a:gd name="connsiteX51" fmla="*/ 5058075 w 5061696"/>
              <a:gd name="connsiteY51" fmla="*/ 4011708 h 5517565"/>
              <a:gd name="connsiteX52" fmla="*/ 5033853 w 5061696"/>
              <a:gd name="connsiteY52" fmla="*/ 4362934 h 5517565"/>
              <a:gd name="connsiteX53" fmla="*/ 4997519 w 5061696"/>
              <a:gd name="connsiteY53" fmla="*/ 4447713 h 5517565"/>
              <a:gd name="connsiteX54" fmla="*/ 4803739 w 5061696"/>
              <a:gd name="connsiteY54" fmla="*/ 4738383 h 5517565"/>
              <a:gd name="connsiteX55" fmla="*/ 4700793 w 5061696"/>
              <a:gd name="connsiteY55" fmla="*/ 4877663 h 5517565"/>
              <a:gd name="connsiteX56" fmla="*/ 4482790 w 5061696"/>
              <a:gd name="connsiteY56" fmla="*/ 4986664 h 5517565"/>
              <a:gd name="connsiteX57" fmla="*/ 4274334 w 5061696"/>
              <a:gd name="connsiteY57" fmla="*/ 4720006 h 5517565"/>
              <a:gd name="connsiteX58" fmla="*/ 3945858 w 5061696"/>
              <a:gd name="connsiteY58" fmla="*/ 3054540 h 5517565"/>
              <a:gd name="connsiteX59" fmla="*/ 3817806 w 5061696"/>
              <a:gd name="connsiteY59" fmla="*/ 3358751 h 5517565"/>
              <a:gd name="connsiteX60" fmla="*/ 3638577 w 5061696"/>
              <a:gd name="connsiteY60" fmla="*/ 3683484 h 5517565"/>
              <a:gd name="connsiteX61" fmla="*/ 3434409 w 5061696"/>
              <a:gd name="connsiteY61" fmla="*/ 4086183 h 5517565"/>
              <a:gd name="connsiteX62" fmla="*/ 3228686 w 5061696"/>
              <a:gd name="connsiteY62" fmla="*/ 4315667 h 5517565"/>
              <a:gd name="connsiteX63" fmla="*/ 2952378 w 5061696"/>
              <a:gd name="connsiteY63" fmla="*/ 4668872 h 5517565"/>
              <a:gd name="connsiteX64" fmla="*/ 2529679 w 5061696"/>
              <a:gd name="connsiteY64" fmla="*/ 4692652 h 5517565"/>
              <a:gd name="connsiteX65" fmla="*/ 1883760 w 5061696"/>
              <a:gd name="connsiteY65" fmla="*/ 4679922 h 5517565"/>
              <a:gd name="connsiteX66" fmla="*/ 1220463 w 5061696"/>
              <a:gd name="connsiteY66" fmla="*/ 4654117 h 5517565"/>
              <a:gd name="connsiteX67" fmla="*/ 1114247 w 5061696"/>
              <a:gd name="connsiteY67" fmla="*/ 4694356 h 5517565"/>
              <a:gd name="connsiteX68" fmla="*/ 1053200 w 5061696"/>
              <a:gd name="connsiteY68" fmla="*/ 4781123 h 5517565"/>
              <a:gd name="connsiteX69" fmla="*/ 948781 w 5061696"/>
              <a:gd name="connsiteY69" fmla="*/ 4793749 h 5517565"/>
              <a:gd name="connsiteX70" fmla="*/ 865522 w 5061696"/>
              <a:gd name="connsiteY70" fmla="*/ 4778645 h 5517565"/>
              <a:gd name="connsiteX71" fmla="*/ 853831 w 5061696"/>
              <a:gd name="connsiteY71" fmla="*/ 4889142 h 5517565"/>
              <a:gd name="connsiteX72" fmla="*/ 751867 w 5061696"/>
              <a:gd name="connsiteY72" fmla="*/ 4977428 h 5517565"/>
              <a:gd name="connsiteX73" fmla="*/ 688786 w 5061696"/>
              <a:gd name="connsiteY73" fmla="*/ 5053604 h 5517565"/>
              <a:gd name="connsiteX74" fmla="*/ 604546 w 5061696"/>
              <a:gd name="connsiteY74" fmla="*/ 5133799 h 5517565"/>
              <a:gd name="connsiteX75" fmla="*/ 509152 w 5061696"/>
              <a:gd name="connsiteY75" fmla="*/ 5260407 h 5517565"/>
              <a:gd name="connsiteX76" fmla="*/ 330319 w 5061696"/>
              <a:gd name="connsiteY76" fmla="*/ 5401915 h 5517565"/>
              <a:gd name="connsiteX77" fmla="*/ 242774 w 5061696"/>
              <a:gd name="connsiteY77" fmla="*/ 5464685 h 5517565"/>
              <a:gd name="connsiteX78" fmla="*/ 177683 w 5061696"/>
              <a:gd name="connsiteY78" fmla="*/ 5498009 h 5517565"/>
              <a:gd name="connsiteX79" fmla="*/ 123210 w 5061696"/>
              <a:gd name="connsiteY79" fmla="*/ 5507843 h 5517565"/>
              <a:gd name="connsiteX80" fmla="*/ 0 w 5061696"/>
              <a:gd name="connsiteY80" fmla="*/ 5480480 h 5517565"/>
              <a:gd name="connsiteX81" fmla="*/ 7219 w 5061696"/>
              <a:gd name="connsiteY81"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4943018 w 5061696"/>
              <a:gd name="connsiteY48" fmla="*/ 3521202 h 5517565"/>
              <a:gd name="connsiteX49" fmla="*/ 5009630 w 5061696"/>
              <a:gd name="connsiteY49" fmla="*/ 3781594 h 5517565"/>
              <a:gd name="connsiteX50" fmla="*/ 5058075 w 5061696"/>
              <a:gd name="connsiteY50" fmla="*/ 4011708 h 5517565"/>
              <a:gd name="connsiteX51" fmla="*/ 5033853 w 5061696"/>
              <a:gd name="connsiteY51" fmla="*/ 4362934 h 5517565"/>
              <a:gd name="connsiteX52" fmla="*/ 4997519 w 5061696"/>
              <a:gd name="connsiteY52" fmla="*/ 4447713 h 5517565"/>
              <a:gd name="connsiteX53" fmla="*/ 4803739 w 5061696"/>
              <a:gd name="connsiteY53" fmla="*/ 4738383 h 5517565"/>
              <a:gd name="connsiteX54" fmla="*/ 4700793 w 5061696"/>
              <a:gd name="connsiteY54" fmla="*/ 4877663 h 5517565"/>
              <a:gd name="connsiteX55" fmla="*/ 4482790 w 5061696"/>
              <a:gd name="connsiteY55" fmla="*/ 4986664 h 5517565"/>
              <a:gd name="connsiteX56" fmla="*/ 4274334 w 5061696"/>
              <a:gd name="connsiteY56" fmla="*/ 4720006 h 5517565"/>
              <a:gd name="connsiteX57" fmla="*/ 3945858 w 5061696"/>
              <a:gd name="connsiteY57" fmla="*/ 3054540 h 5517565"/>
              <a:gd name="connsiteX58" fmla="*/ 3817806 w 5061696"/>
              <a:gd name="connsiteY58" fmla="*/ 3358751 h 5517565"/>
              <a:gd name="connsiteX59" fmla="*/ 3638577 w 5061696"/>
              <a:gd name="connsiteY59" fmla="*/ 3683484 h 5517565"/>
              <a:gd name="connsiteX60" fmla="*/ 3434409 w 5061696"/>
              <a:gd name="connsiteY60" fmla="*/ 4086183 h 5517565"/>
              <a:gd name="connsiteX61" fmla="*/ 3228686 w 5061696"/>
              <a:gd name="connsiteY61" fmla="*/ 4315667 h 5517565"/>
              <a:gd name="connsiteX62" fmla="*/ 2952378 w 5061696"/>
              <a:gd name="connsiteY62" fmla="*/ 4668872 h 5517565"/>
              <a:gd name="connsiteX63" fmla="*/ 2529679 w 5061696"/>
              <a:gd name="connsiteY63" fmla="*/ 4692652 h 5517565"/>
              <a:gd name="connsiteX64" fmla="*/ 1883760 w 5061696"/>
              <a:gd name="connsiteY64" fmla="*/ 4679922 h 5517565"/>
              <a:gd name="connsiteX65" fmla="*/ 1220463 w 5061696"/>
              <a:gd name="connsiteY65" fmla="*/ 4654117 h 5517565"/>
              <a:gd name="connsiteX66" fmla="*/ 1114247 w 5061696"/>
              <a:gd name="connsiteY66" fmla="*/ 4694356 h 5517565"/>
              <a:gd name="connsiteX67" fmla="*/ 1053200 w 5061696"/>
              <a:gd name="connsiteY67" fmla="*/ 4781123 h 5517565"/>
              <a:gd name="connsiteX68" fmla="*/ 948781 w 5061696"/>
              <a:gd name="connsiteY68" fmla="*/ 4793749 h 5517565"/>
              <a:gd name="connsiteX69" fmla="*/ 865522 w 5061696"/>
              <a:gd name="connsiteY69" fmla="*/ 4778645 h 5517565"/>
              <a:gd name="connsiteX70" fmla="*/ 853831 w 5061696"/>
              <a:gd name="connsiteY70" fmla="*/ 4889142 h 5517565"/>
              <a:gd name="connsiteX71" fmla="*/ 751867 w 5061696"/>
              <a:gd name="connsiteY71" fmla="*/ 4977428 h 5517565"/>
              <a:gd name="connsiteX72" fmla="*/ 688786 w 5061696"/>
              <a:gd name="connsiteY72" fmla="*/ 5053604 h 5517565"/>
              <a:gd name="connsiteX73" fmla="*/ 604546 w 5061696"/>
              <a:gd name="connsiteY73" fmla="*/ 5133799 h 5517565"/>
              <a:gd name="connsiteX74" fmla="*/ 509152 w 5061696"/>
              <a:gd name="connsiteY74" fmla="*/ 5260407 h 5517565"/>
              <a:gd name="connsiteX75" fmla="*/ 330319 w 5061696"/>
              <a:gd name="connsiteY75" fmla="*/ 5401915 h 5517565"/>
              <a:gd name="connsiteX76" fmla="*/ 242774 w 5061696"/>
              <a:gd name="connsiteY76" fmla="*/ 5464685 h 5517565"/>
              <a:gd name="connsiteX77" fmla="*/ 177683 w 5061696"/>
              <a:gd name="connsiteY77" fmla="*/ 5498009 h 5517565"/>
              <a:gd name="connsiteX78" fmla="*/ 123210 w 5061696"/>
              <a:gd name="connsiteY78" fmla="*/ 5507843 h 5517565"/>
              <a:gd name="connsiteX79" fmla="*/ 0 w 5061696"/>
              <a:gd name="connsiteY79" fmla="*/ 5480480 h 5517565"/>
              <a:gd name="connsiteX80" fmla="*/ 7219 w 5061696"/>
              <a:gd name="connsiteY80"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561513 w 5061696"/>
              <a:gd name="connsiteY44" fmla="*/ 2618913 h 5517565"/>
              <a:gd name="connsiteX45" fmla="*/ 4609958 w 5061696"/>
              <a:gd name="connsiteY45" fmla="*/ 2721859 h 5517565"/>
              <a:gd name="connsiteX46" fmla="*/ 4809794 w 5061696"/>
              <a:gd name="connsiteY46" fmla="*/ 3018584 h 5517565"/>
              <a:gd name="connsiteX47" fmla="*/ 4852184 w 5061696"/>
              <a:gd name="connsiteY47" fmla="*/ 3097308 h 5517565"/>
              <a:gd name="connsiteX48" fmla="*/ 5009630 w 5061696"/>
              <a:gd name="connsiteY48" fmla="*/ 3781594 h 5517565"/>
              <a:gd name="connsiteX49" fmla="*/ 5058075 w 5061696"/>
              <a:gd name="connsiteY49" fmla="*/ 4011708 h 5517565"/>
              <a:gd name="connsiteX50" fmla="*/ 5033853 w 5061696"/>
              <a:gd name="connsiteY50" fmla="*/ 4362934 h 5517565"/>
              <a:gd name="connsiteX51" fmla="*/ 4997519 w 5061696"/>
              <a:gd name="connsiteY51" fmla="*/ 4447713 h 5517565"/>
              <a:gd name="connsiteX52" fmla="*/ 4803739 w 5061696"/>
              <a:gd name="connsiteY52" fmla="*/ 4738383 h 5517565"/>
              <a:gd name="connsiteX53" fmla="*/ 4700793 w 5061696"/>
              <a:gd name="connsiteY53" fmla="*/ 4877663 h 5517565"/>
              <a:gd name="connsiteX54" fmla="*/ 4482790 w 5061696"/>
              <a:gd name="connsiteY54" fmla="*/ 4986664 h 5517565"/>
              <a:gd name="connsiteX55" fmla="*/ 4274334 w 5061696"/>
              <a:gd name="connsiteY55" fmla="*/ 4720006 h 5517565"/>
              <a:gd name="connsiteX56" fmla="*/ 3945858 w 5061696"/>
              <a:gd name="connsiteY56" fmla="*/ 3054540 h 5517565"/>
              <a:gd name="connsiteX57" fmla="*/ 3817806 w 5061696"/>
              <a:gd name="connsiteY57" fmla="*/ 3358751 h 5517565"/>
              <a:gd name="connsiteX58" fmla="*/ 3638577 w 5061696"/>
              <a:gd name="connsiteY58" fmla="*/ 3683484 h 5517565"/>
              <a:gd name="connsiteX59" fmla="*/ 3434409 w 5061696"/>
              <a:gd name="connsiteY59" fmla="*/ 4086183 h 5517565"/>
              <a:gd name="connsiteX60" fmla="*/ 3228686 w 5061696"/>
              <a:gd name="connsiteY60" fmla="*/ 4315667 h 5517565"/>
              <a:gd name="connsiteX61" fmla="*/ 2952378 w 5061696"/>
              <a:gd name="connsiteY61" fmla="*/ 4668872 h 5517565"/>
              <a:gd name="connsiteX62" fmla="*/ 2529679 w 5061696"/>
              <a:gd name="connsiteY62" fmla="*/ 4692652 h 5517565"/>
              <a:gd name="connsiteX63" fmla="*/ 1883760 w 5061696"/>
              <a:gd name="connsiteY63" fmla="*/ 4679922 h 5517565"/>
              <a:gd name="connsiteX64" fmla="*/ 1220463 w 5061696"/>
              <a:gd name="connsiteY64" fmla="*/ 4654117 h 5517565"/>
              <a:gd name="connsiteX65" fmla="*/ 1114247 w 5061696"/>
              <a:gd name="connsiteY65" fmla="*/ 4694356 h 5517565"/>
              <a:gd name="connsiteX66" fmla="*/ 1053200 w 5061696"/>
              <a:gd name="connsiteY66" fmla="*/ 4781123 h 5517565"/>
              <a:gd name="connsiteX67" fmla="*/ 948781 w 5061696"/>
              <a:gd name="connsiteY67" fmla="*/ 4793749 h 5517565"/>
              <a:gd name="connsiteX68" fmla="*/ 865522 w 5061696"/>
              <a:gd name="connsiteY68" fmla="*/ 4778645 h 5517565"/>
              <a:gd name="connsiteX69" fmla="*/ 853831 w 5061696"/>
              <a:gd name="connsiteY69" fmla="*/ 4889142 h 5517565"/>
              <a:gd name="connsiteX70" fmla="*/ 751867 w 5061696"/>
              <a:gd name="connsiteY70" fmla="*/ 4977428 h 5517565"/>
              <a:gd name="connsiteX71" fmla="*/ 688786 w 5061696"/>
              <a:gd name="connsiteY71" fmla="*/ 5053604 h 5517565"/>
              <a:gd name="connsiteX72" fmla="*/ 604546 w 5061696"/>
              <a:gd name="connsiteY72" fmla="*/ 5133799 h 5517565"/>
              <a:gd name="connsiteX73" fmla="*/ 509152 w 5061696"/>
              <a:gd name="connsiteY73" fmla="*/ 5260407 h 5517565"/>
              <a:gd name="connsiteX74" fmla="*/ 330319 w 5061696"/>
              <a:gd name="connsiteY74" fmla="*/ 5401915 h 5517565"/>
              <a:gd name="connsiteX75" fmla="*/ 242774 w 5061696"/>
              <a:gd name="connsiteY75" fmla="*/ 5464685 h 5517565"/>
              <a:gd name="connsiteX76" fmla="*/ 177683 w 5061696"/>
              <a:gd name="connsiteY76" fmla="*/ 5498009 h 5517565"/>
              <a:gd name="connsiteX77" fmla="*/ 123210 w 5061696"/>
              <a:gd name="connsiteY77" fmla="*/ 5507843 h 5517565"/>
              <a:gd name="connsiteX78" fmla="*/ 0 w 5061696"/>
              <a:gd name="connsiteY78" fmla="*/ 5480480 h 5517565"/>
              <a:gd name="connsiteX79" fmla="*/ 7219 w 5061696"/>
              <a:gd name="connsiteY79"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609958 w 5061696"/>
              <a:gd name="connsiteY44" fmla="*/ 2721859 h 5517565"/>
              <a:gd name="connsiteX45" fmla="*/ 4809794 w 5061696"/>
              <a:gd name="connsiteY45" fmla="*/ 3018584 h 5517565"/>
              <a:gd name="connsiteX46" fmla="*/ 4852184 w 5061696"/>
              <a:gd name="connsiteY46" fmla="*/ 3097308 h 5517565"/>
              <a:gd name="connsiteX47" fmla="*/ 5009630 w 5061696"/>
              <a:gd name="connsiteY47" fmla="*/ 3781594 h 5517565"/>
              <a:gd name="connsiteX48" fmla="*/ 5058075 w 5061696"/>
              <a:gd name="connsiteY48" fmla="*/ 4011708 h 5517565"/>
              <a:gd name="connsiteX49" fmla="*/ 5033853 w 5061696"/>
              <a:gd name="connsiteY49" fmla="*/ 4362934 h 5517565"/>
              <a:gd name="connsiteX50" fmla="*/ 4997519 w 5061696"/>
              <a:gd name="connsiteY50" fmla="*/ 4447713 h 5517565"/>
              <a:gd name="connsiteX51" fmla="*/ 4803739 w 5061696"/>
              <a:gd name="connsiteY51" fmla="*/ 4738383 h 5517565"/>
              <a:gd name="connsiteX52" fmla="*/ 4700793 w 5061696"/>
              <a:gd name="connsiteY52" fmla="*/ 4877663 h 5517565"/>
              <a:gd name="connsiteX53" fmla="*/ 4482790 w 5061696"/>
              <a:gd name="connsiteY53" fmla="*/ 4986664 h 5517565"/>
              <a:gd name="connsiteX54" fmla="*/ 4274334 w 5061696"/>
              <a:gd name="connsiteY54" fmla="*/ 4720006 h 5517565"/>
              <a:gd name="connsiteX55" fmla="*/ 3945858 w 5061696"/>
              <a:gd name="connsiteY55" fmla="*/ 3054540 h 5517565"/>
              <a:gd name="connsiteX56" fmla="*/ 3817806 w 5061696"/>
              <a:gd name="connsiteY56" fmla="*/ 3358751 h 5517565"/>
              <a:gd name="connsiteX57" fmla="*/ 3638577 w 5061696"/>
              <a:gd name="connsiteY57" fmla="*/ 3683484 h 5517565"/>
              <a:gd name="connsiteX58" fmla="*/ 3434409 w 5061696"/>
              <a:gd name="connsiteY58" fmla="*/ 4086183 h 5517565"/>
              <a:gd name="connsiteX59" fmla="*/ 3228686 w 5061696"/>
              <a:gd name="connsiteY59" fmla="*/ 4315667 h 5517565"/>
              <a:gd name="connsiteX60" fmla="*/ 2952378 w 5061696"/>
              <a:gd name="connsiteY60" fmla="*/ 4668872 h 5517565"/>
              <a:gd name="connsiteX61" fmla="*/ 2529679 w 5061696"/>
              <a:gd name="connsiteY61" fmla="*/ 4692652 h 5517565"/>
              <a:gd name="connsiteX62" fmla="*/ 1883760 w 5061696"/>
              <a:gd name="connsiteY62" fmla="*/ 4679922 h 5517565"/>
              <a:gd name="connsiteX63" fmla="*/ 1220463 w 5061696"/>
              <a:gd name="connsiteY63" fmla="*/ 4654117 h 5517565"/>
              <a:gd name="connsiteX64" fmla="*/ 1114247 w 5061696"/>
              <a:gd name="connsiteY64" fmla="*/ 4694356 h 5517565"/>
              <a:gd name="connsiteX65" fmla="*/ 1053200 w 5061696"/>
              <a:gd name="connsiteY65" fmla="*/ 4781123 h 5517565"/>
              <a:gd name="connsiteX66" fmla="*/ 948781 w 5061696"/>
              <a:gd name="connsiteY66" fmla="*/ 4793749 h 5517565"/>
              <a:gd name="connsiteX67" fmla="*/ 865522 w 5061696"/>
              <a:gd name="connsiteY67" fmla="*/ 4778645 h 5517565"/>
              <a:gd name="connsiteX68" fmla="*/ 853831 w 5061696"/>
              <a:gd name="connsiteY68" fmla="*/ 4889142 h 5517565"/>
              <a:gd name="connsiteX69" fmla="*/ 751867 w 5061696"/>
              <a:gd name="connsiteY69" fmla="*/ 4977428 h 5517565"/>
              <a:gd name="connsiteX70" fmla="*/ 688786 w 5061696"/>
              <a:gd name="connsiteY70" fmla="*/ 5053604 h 5517565"/>
              <a:gd name="connsiteX71" fmla="*/ 604546 w 5061696"/>
              <a:gd name="connsiteY71" fmla="*/ 5133799 h 5517565"/>
              <a:gd name="connsiteX72" fmla="*/ 509152 w 5061696"/>
              <a:gd name="connsiteY72" fmla="*/ 5260407 h 5517565"/>
              <a:gd name="connsiteX73" fmla="*/ 330319 w 5061696"/>
              <a:gd name="connsiteY73" fmla="*/ 5401915 h 5517565"/>
              <a:gd name="connsiteX74" fmla="*/ 242774 w 5061696"/>
              <a:gd name="connsiteY74" fmla="*/ 5464685 h 5517565"/>
              <a:gd name="connsiteX75" fmla="*/ 177683 w 5061696"/>
              <a:gd name="connsiteY75" fmla="*/ 5498009 h 5517565"/>
              <a:gd name="connsiteX76" fmla="*/ 123210 w 5061696"/>
              <a:gd name="connsiteY76" fmla="*/ 5507843 h 5517565"/>
              <a:gd name="connsiteX77" fmla="*/ 0 w 5061696"/>
              <a:gd name="connsiteY77" fmla="*/ 5480480 h 5517565"/>
              <a:gd name="connsiteX78" fmla="*/ 7219 w 5061696"/>
              <a:gd name="connsiteY78"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482790 w 5061696"/>
              <a:gd name="connsiteY52" fmla="*/ 4986664 h 5517565"/>
              <a:gd name="connsiteX53" fmla="*/ 4274334 w 5061696"/>
              <a:gd name="connsiteY53" fmla="*/ 4720006 h 5517565"/>
              <a:gd name="connsiteX54" fmla="*/ 3945858 w 5061696"/>
              <a:gd name="connsiteY54" fmla="*/ 3054540 h 5517565"/>
              <a:gd name="connsiteX55" fmla="*/ 3817806 w 5061696"/>
              <a:gd name="connsiteY55" fmla="*/ 3358751 h 5517565"/>
              <a:gd name="connsiteX56" fmla="*/ 3638577 w 5061696"/>
              <a:gd name="connsiteY56" fmla="*/ 3683484 h 5517565"/>
              <a:gd name="connsiteX57" fmla="*/ 3434409 w 5061696"/>
              <a:gd name="connsiteY57" fmla="*/ 4086183 h 5517565"/>
              <a:gd name="connsiteX58" fmla="*/ 3228686 w 5061696"/>
              <a:gd name="connsiteY58" fmla="*/ 4315667 h 5517565"/>
              <a:gd name="connsiteX59" fmla="*/ 2952378 w 5061696"/>
              <a:gd name="connsiteY59" fmla="*/ 4668872 h 5517565"/>
              <a:gd name="connsiteX60" fmla="*/ 2529679 w 5061696"/>
              <a:gd name="connsiteY60" fmla="*/ 4692652 h 5517565"/>
              <a:gd name="connsiteX61" fmla="*/ 1883760 w 5061696"/>
              <a:gd name="connsiteY61" fmla="*/ 4679922 h 5517565"/>
              <a:gd name="connsiteX62" fmla="*/ 1220463 w 5061696"/>
              <a:gd name="connsiteY62" fmla="*/ 4654117 h 5517565"/>
              <a:gd name="connsiteX63" fmla="*/ 1114247 w 5061696"/>
              <a:gd name="connsiteY63" fmla="*/ 4694356 h 5517565"/>
              <a:gd name="connsiteX64" fmla="*/ 1053200 w 5061696"/>
              <a:gd name="connsiteY64" fmla="*/ 4781123 h 5517565"/>
              <a:gd name="connsiteX65" fmla="*/ 948781 w 5061696"/>
              <a:gd name="connsiteY65" fmla="*/ 4793749 h 5517565"/>
              <a:gd name="connsiteX66" fmla="*/ 865522 w 5061696"/>
              <a:gd name="connsiteY66" fmla="*/ 4778645 h 5517565"/>
              <a:gd name="connsiteX67" fmla="*/ 853831 w 5061696"/>
              <a:gd name="connsiteY67" fmla="*/ 4889142 h 5517565"/>
              <a:gd name="connsiteX68" fmla="*/ 751867 w 5061696"/>
              <a:gd name="connsiteY68" fmla="*/ 4977428 h 5517565"/>
              <a:gd name="connsiteX69" fmla="*/ 688786 w 5061696"/>
              <a:gd name="connsiteY69" fmla="*/ 5053604 h 5517565"/>
              <a:gd name="connsiteX70" fmla="*/ 604546 w 5061696"/>
              <a:gd name="connsiteY70" fmla="*/ 5133799 h 5517565"/>
              <a:gd name="connsiteX71" fmla="*/ 509152 w 5061696"/>
              <a:gd name="connsiteY71" fmla="*/ 5260407 h 5517565"/>
              <a:gd name="connsiteX72" fmla="*/ 330319 w 5061696"/>
              <a:gd name="connsiteY72" fmla="*/ 5401915 h 5517565"/>
              <a:gd name="connsiteX73" fmla="*/ 242774 w 5061696"/>
              <a:gd name="connsiteY73" fmla="*/ 5464685 h 5517565"/>
              <a:gd name="connsiteX74" fmla="*/ 177683 w 5061696"/>
              <a:gd name="connsiteY74" fmla="*/ 5498009 h 5517565"/>
              <a:gd name="connsiteX75" fmla="*/ 123210 w 5061696"/>
              <a:gd name="connsiteY75" fmla="*/ 5507843 h 5517565"/>
              <a:gd name="connsiteX76" fmla="*/ 0 w 5061696"/>
              <a:gd name="connsiteY76" fmla="*/ 5480480 h 5517565"/>
              <a:gd name="connsiteX77" fmla="*/ 7219 w 5061696"/>
              <a:gd name="connsiteY77"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803739 w 5061696"/>
              <a:gd name="connsiteY50" fmla="*/ 4738383 h 5517565"/>
              <a:gd name="connsiteX51" fmla="*/ 4700793 w 5061696"/>
              <a:gd name="connsiteY51" fmla="*/ 4877663 h 5517565"/>
              <a:gd name="connsiteX52" fmla="*/ 4274334 w 5061696"/>
              <a:gd name="connsiteY52" fmla="*/ 4720006 h 5517565"/>
              <a:gd name="connsiteX53" fmla="*/ 3945858 w 5061696"/>
              <a:gd name="connsiteY53" fmla="*/ 3054540 h 5517565"/>
              <a:gd name="connsiteX54" fmla="*/ 3817806 w 5061696"/>
              <a:gd name="connsiteY54" fmla="*/ 3358751 h 5517565"/>
              <a:gd name="connsiteX55" fmla="*/ 3638577 w 5061696"/>
              <a:gd name="connsiteY55" fmla="*/ 3683484 h 5517565"/>
              <a:gd name="connsiteX56" fmla="*/ 3434409 w 5061696"/>
              <a:gd name="connsiteY56" fmla="*/ 4086183 h 5517565"/>
              <a:gd name="connsiteX57" fmla="*/ 3228686 w 5061696"/>
              <a:gd name="connsiteY57" fmla="*/ 4315667 h 5517565"/>
              <a:gd name="connsiteX58" fmla="*/ 2952378 w 5061696"/>
              <a:gd name="connsiteY58" fmla="*/ 4668872 h 5517565"/>
              <a:gd name="connsiteX59" fmla="*/ 2529679 w 5061696"/>
              <a:gd name="connsiteY59" fmla="*/ 4692652 h 5517565"/>
              <a:gd name="connsiteX60" fmla="*/ 1883760 w 5061696"/>
              <a:gd name="connsiteY60" fmla="*/ 4679922 h 5517565"/>
              <a:gd name="connsiteX61" fmla="*/ 1220463 w 5061696"/>
              <a:gd name="connsiteY61" fmla="*/ 4654117 h 5517565"/>
              <a:gd name="connsiteX62" fmla="*/ 1114247 w 5061696"/>
              <a:gd name="connsiteY62" fmla="*/ 4694356 h 5517565"/>
              <a:gd name="connsiteX63" fmla="*/ 1053200 w 5061696"/>
              <a:gd name="connsiteY63" fmla="*/ 4781123 h 5517565"/>
              <a:gd name="connsiteX64" fmla="*/ 948781 w 5061696"/>
              <a:gd name="connsiteY64" fmla="*/ 4793749 h 5517565"/>
              <a:gd name="connsiteX65" fmla="*/ 865522 w 5061696"/>
              <a:gd name="connsiteY65" fmla="*/ 4778645 h 5517565"/>
              <a:gd name="connsiteX66" fmla="*/ 853831 w 5061696"/>
              <a:gd name="connsiteY66" fmla="*/ 4889142 h 5517565"/>
              <a:gd name="connsiteX67" fmla="*/ 751867 w 5061696"/>
              <a:gd name="connsiteY67" fmla="*/ 4977428 h 5517565"/>
              <a:gd name="connsiteX68" fmla="*/ 688786 w 5061696"/>
              <a:gd name="connsiteY68" fmla="*/ 5053604 h 5517565"/>
              <a:gd name="connsiteX69" fmla="*/ 604546 w 5061696"/>
              <a:gd name="connsiteY69" fmla="*/ 5133799 h 5517565"/>
              <a:gd name="connsiteX70" fmla="*/ 509152 w 5061696"/>
              <a:gd name="connsiteY70" fmla="*/ 5260407 h 5517565"/>
              <a:gd name="connsiteX71" fmla="*/ 330319 w 5061696"/>
              <a:gd name="connsiteY71" fmla="*/ 5401915 h 5517565"/>
              <a:gd name="connsiteX72" fmla="*/ 242774 w 5061696"/>
              <a:gd name="connsiteY72" fmla="*/ 5464685 h 5517565"/>
              <a:gd name="connsiteX73" fmla="*/ 177683 w 5061696"/>
              <a:gd name="connsiteY73" fmla="*/ 5498009 h 5517565"/>
              <a:gd name="connsiteX74" fmla="*/ 123210 w 5061696"/>
              <a:gd name="connsiteY74" fmla="*/ 5507843 h 5517565"/>
              <a:gd name="connsiteX75" fmla="*/ 0 w 5061696"/>
              <a:gd name="connsiteY75" fmla="*/ 5480480 h 5517565"/>
              <a:gd name="connsiteX76" fmla="*/ 7219 w 5061696"/>
              <a:gd name="connsiteY76"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274334 w 5061696"/>
              <a:gd name="connsiteY51" fmla="*/ 472000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700793 w 5061696"/>
              <a:gd name="connsiteY50" fmla="*/ 487766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61696"/>
              <a:gd name="connsiteY0" fmla="*/ 5394642 h 5517565"/>
              <a:gd name="connsiteX1" fmla="*/ 130296 w 5061696"/>
              <a:gd name="connsiteY1" fmla="*/ 5293423 h 5517565"/>
              <a:gd name="connsiteX2" fmla="*/ 149137 w 5061696"/>
              <a:gd name="connsiteY2" fmla="*/ 5155008 h 5517565"/>
              <a:gd name="connsiteX3" fmla="*/ 140021 w 5061696"/>
              <a:gd name="connsiteY3" fmla="*/ 5083633 h 5517565"/>
              <a:gd name="connsiteX4" fmla="*/ 171587 w 5061696"/>
              <a:gd name="connsiteY4" fmla="*/ 5033424 h 5517565"/>
              <a:gd name="connsiteX5" fmla="*/ 122851 w 5061696"/>
              <a:gd name="connsiteY5" fmla="*/ 4967858 h 5517565"/>
              <a:gd name="connsiteX6" fmla="*/ 85560 w 5061696"/>
              <a:gd name="connsiteY6" fmla="*/ 4911005 h 5517565"/>
              <a:gd name="connsiteX7" fmla="*/ 125446 w 5061696"/>
              <a:gd name="connsiteY7" fmla="*/ 4860813 h 5517565"/>
              <a:gd name="connsiteX8" fmla="*/ 139102 w 5061696"/>
              <a:gd name="connsiteY8" fmla="*/ 4715538 h 5517565"/>
              <a:gd name="connsiteX9" fmla="*/ 154683 w 5061696"/>
              <a:gd name="connsiteY9" fmla="*/ 4536758 h 5517565"/>
              <a:gd name="connsiteX10" fmla="*/ 179302 w 5061696"/>
              <a:gd name="connsiteY10" fmla="*/ 4470879 h 5517565"/>
              <a:gd name="connsiteX11" fmla="*/ 132970 w 5061696"/>
              <a:gd name="connsiteY11" fmla="*/ 4419244 h 5517565"/>
              <a:gd name="connsiteX12" fmla="*/ 137711 w 5061696"/>
              <a:gd name="connsiteY12" fmla="*/ 4352178 h 5517565"/>
              <a:gd name="connsiteX13" fmla="*/ 133131 w 5061696"/>
              <a:gd name="connsiteY13" fmla="*/ 4131253 h 5517565"/>
              <a:gd name="connsiteX14" fmla="*/ 163439 w 5061696"/>
              <a:gd name="connsiteY14" fmla="*/ 3991914 h 5517565"/>
              <a:gd name="connsiteX15" fmla="*/ 401477 w 5061696"/>
              <a:gd name="connsiteY15" fmla="*/ 3693652 h 5517565"/>
              <a:gd name="connsiteX16" fmla="*/ 266445 w 5061696"/>
              <a:gd name="connsiteY16" fmla="*/ 3519514 h 5517565"/>
              <a:gd name="connsiteX17" fmla="*/ 213361 w 5061696"/>
              <a:gd name="connsiteY17" fmla="*/ 3408886 h 5517565"/>
              <a:gd name="connsiteX18" fmla="*/ 214837 w 5061696"/>
              <a:gd name="connsiteY18" fmla="*/ 3310399 h 5517565"/>
              <a:gd name="connsiteX19" fmla="*/ 220652 w 5061696"/>
              <a:gd name="connsiteY19" fmla="*/ 3215196 h 5517565"/>
              <a:gd name="connsiteX20" fmla="*/ 303985 w 5061696"/>
              <a:gd name="connsiteY20" fmla="*/ 3060582 h 5517565"/>
              <a:gd name="connsiteX21" fmla="*/ 344807 w 5061696"/>
              <a:gd name="connsiteY21" fmla="*/ 3010721 h 5517565"/>
              <a:gd name="connsiteX22" fmla="*/ 365806 w 5061696"/>
              <a:gd name="connsiteY22" fmla="*/ 2854721 h 5517565"/>
              <a:gd name="connsiteX23" fmla="*/ 579410 w 5061696"/>
              <a:gd name="connsiteY23" fmla="*/ 2701824 h 5517565"/>
              <a:gd name="connsiteX24" fmla="*/ 638491 w 5061696"/>
              <a:gd name="connsiteY24" fmla="*/ 2527717 h 5517565"/>
              <a:gd name="connsiteX25" fmla="*/ 881107 w 5061696"/>
              <a:gd name="connsiteY25" fmla="*/ 2271604 h 5517565"/>
              <a:gd name="connsiteX26" fmla="*/ 1038553 w 5061696"/>
              <a:gd name="connsiteY26" fmla="*/ 2134011 h 5517565"/>
              <a:gd name="connsiteX27" fmla="*/ 1211304 w 5061696"/>
              <a:gd name="connsiteY27" fmla="*/ 1844546 h 5517565"/>
              <a:gd name="connsiteX28" fmla="*/ 1321692 w 5061696"/>
              <a:gd name="connsiteY28" fmla="*/ 1634075 h 5517565"/>
              <a:gd name="connsiteX29" fmla="*/ 1336816 w 5061696"/>
              <a:gd name="connsiteY29" fmla="*/ 1461234 h 5517565"/>
              <a:gd name="connsiteX30" fmla="*/ 1438375 w 5061696"/>
              <a:gd name="connsiteY30" fmla="*/ 1394561 h 5517565"/>
              <a:gd name="connsiteX31" fmla="*/ 1690220 w 5061696"/>
              <a:gd name="connsiteY31" fmla="*/ 1268634 h 5517565"/>
              <a:gd name="connsiteX32" fmla="*/ 1858895 w 5061696"/>
              <a:gd name="connsiteY32" fmla="*/ 1030278 h 5517565"/>
              <a:gd name="connsiteX33" fmla="*/ 1906793 w 5061696"/>
              <a:gd name="connsiteY33" fmla="*/ 712609 h 5517565"/>
              <a:gd name="connsiteX34" fmla="*/ 2060244 w 5061696"/>
              <a:gd name="connsiteY34" fmla="*/ 581026 h 5517565"/>
              <a:gd name="connsiteX35" fmla="*/ 2198725 w 5061696"/>
              <a:gd name="connsiteY35" fmla="*/ 408398 h 5517565"/>
              <a:gd name="connsiteX36" fmla="*/ 2329005 w 5061696"/>
              <a:gd name="connsiteY36" fmla="*/ 395109 h 5517565"/>
              <a:gd name="connsiteX37" fmla="*/ 2369039 w 5061696"/>
              <a:gd name="connsiteY37" fmla="*/ 232 h 5517565"/>
              <a:gd name="connsiteX38" fmla="*/ 3390254 w 5061696"/>
              <a:gd name="connsiteY38" fmla="*/ 341660 h 5517565"/>
              <a:gd name="connsiteX39" fmla="*/ 3974916 w 5061696"/>
              <a:gd name="connsiteY39" fmla="*/ 601127 h 5517565"/>
              <a:gd name="connsiteX40" fmla="*/ 4396582 w 5061696"/>
              <a:gd name="connsiteY40" fmla="*/ 957778 h 5517565"/>
              <a:gd name="connsiteX41" fmla="*/ 4589310 w 5061696"/>
              <a:gd name="connsiteY41" fmla="*/ 1533862 h 5517565"/>
              <a:gd name="connsiteX42" fmla="*/ 4792258 w 5061696"/>
              <a:gd name="connsiteY42" fmla="*/ 2046025 h 5517565"/>
              <a:gd name="connsiteX43" fmla="*/ 4795118 w 5061696"/>
              <a:gd name="connsiteY43" fmla="*/ 2428245 h 5517565"/>
              <a:gd name="connsiteX44" fmla="*/ 4809794 w 5061696"/>
              <a:gd name="connsiteY44" fmla="*/ 3018584 h 5517565"/>
              <a:gd name="connsiteX45" fmla="*/ 4852184 w 5061696"/>
              <a:gd name="connsiteY45" fmla="*/ 3097308 h 5517565"/>
              <a:gd name="connsiteX46" fmla="*/ 5009630 w 5061696"/>
              <a:gd name="connsiteY46" fmla="*/ 3781594 h 5517565"/>
              <a:gd name="connsiteX47" fmla="*/ 5058075 w 5061696"/>
              <a:gd name="connsiteY47" fmla="*/ 4011708 h 5517565"/>
              <a:gd name="connsiteX48" fmla="*/ 5033853 w 5061696"/>
              <a:gd name="connsiteY48" fmla="*/ 4362934 h 5517565"/>
              <a:gd name="connsiteX49" fmla="*/ 4997519 w 5061696"/>
              <a:gd name="connsiteY49" fmla="*/ 4447713 h 5517565"/>
              <a:gd name="connsiteX50" fmla="*/ 4688093 w 5061696"/>
              <a:gd name="connsiteY50" fmla="*/ 4236313 h 5517565"/>
              <a:gd name="connsiteX51" fmla="*/ 4369584 w 5061696"/>
              <a:gd name="connsiteY51" fmla="*/ 3850056 h 5517565"/>
              <a:gd name="connsiteX52" fmla="*/ 3945858 w 5061696"/>
              <a:gd name="connsiteY52" fmla="*/ 3054540 h 5517565"/>
              <a:gd name="connsiteX53" fmla="*/ 3817806 w 5061696"/>
              <a:gd name="connsiteY53" fmla="*/ 3358751 h 5517565"/>
              <a:gd name="connsiteX54" fmla="*/ 3638577 w 5061696"/>
              <a:gd name="connsiteY54" fmla="*/ 3683484 h 5517565"/>
              <a:gd name="connsiteX55" fmla="*/ 3434409 w 5061696"/>
              <a:gd name="connsiteY55" fmla="*/ 4086183 h 5517565"/>
              <a:gd name="connsiteX56" fmla="*/ 3228686 w 5061696"/>
              <a:gd name="connsiteY56" fmla="*/ 4315667 h 5517565"/>
              <a:gd name="connsiteX57" fmla="*/ 2952378 w 5061696"/>
              <a:gd name="connsiteY57" fmla="*/ 4668872 h 5517565"/>
              <a:gd name="connsiteX58" fmla="*/ 2529679 w 5061696"/>
              <a:gd name="connsiteY58" fmla="*/ 4692652 h 5517565"/>
              <a:gd name="connsiteX59" fmla="*/ 1883760 w 5061696"/>
              <a:gd name="connsiteY59" fmla="*/ 4679922 h 5517565"/>
              <a:gd name="connsiteX60" fmla="*/ 1220463 w 5061696"/>
              <a:gd name="connsiteY60" fmla="*/ 4654117 h 5517565"/>
              <a:gd name="connsiteX61" fmla="*/ 1114247 w 5061696"/>
              <a:gd name="connsiteY61" fmla="*/ 4694356 h 5517565"/>
              <a:gd name="connsiteX62" fmla="*/ 1053200 w 5061696"/>
              <a:gd name="connsiteY62" fmla="*/ 4781123 h 5517565"/>
              <a:gd name="connsiteX63" fmla="*/ 948781 w 5061696"/>
              <a:gd name="connsiteY63" fmla="*/ 4793749 h 5517565"/>
              <a:gd name="connsiteX64" fmla="*/ 865522 w 5061696"/>
              <a:gd name="connsiteY64" fmla="*/ 4778645 h 5517565"/>
              <a:gd name="connsiteX65" fmla="*/ 853831 w 5061696"/>
              <a:gd name="connsiteY65" fmla="*/ 4889142 h 5517565"/>
              <a:gd name="connsiteX66" fmla="*/ 751867 w 5061696"/>
              <a:gd name="connsiteY66" fmla="*/ 4977428 h 5517565"/>
              <a:gd name="connsiteX67" fmla="*/ 688786 w 5061696"/>
              <a:gd name="connsiteY67" fmla="*/ 5053604 h 5517565"/>
              <a:gd name="connsiteX68" fmla="*/ 604546 w 5061696"/>
              <a:gd name="connsiteY68" fmla="*/ 5133799 h 5517565"/>
              <a:gd name="connsiteX69" fmla="*/ 509152 w 5061696"/>
              <a:gd name="connsiteY69" fmla="*/ 5260407 h 5517565"/>
              <a:gd name="connsiteX70" fmla="*/ 330319 w 5061696"/>
              <a:gd name="connsiteY70" fmla="*/ 5401915 h 5517565"/>
              <a:gd name="connsiteX71" fmla="*/ 242774 w 5061696"/>
              <a:gd name="connsiteY71" fmla="*/ 5464685 h 5517565"/>
              <a:gd name="connsiteX72" fmla="*/ 177683 w 5061696"/>
              <a:gd name="connsiteY72" fmla="*/ 5498009 h 5517565"/>
              <a:gd name="connsiteX73" fmla="*/ 123210 w 5061696"/>
              <a:gd name="connsiteY73" fmla="*/ 5507843 h 5517565"/>
              <a:gd name="connsiteX74" fmla="*/ 0 w 5061696"/>
              <a:gd name="connsiteY74" fmla="*/ 5480480 h 5517565"/>
              <a:gd name="connsiteX75" fmla="*/ 7219 w 5061696"/>
              <a:gd name="connsiteY75" fmla="*/ 5423137 h 5517565"/>
              <a:gd name="connsiteX0" fmla="*/ 77929 w 5075696"/>
              <a:gd name="connsiteY0" fmla="*/ 5394642 h 5517565"/>
              <a:gd name="connsiteX1" fmla="*/ 130296 w 5075696"/>
              <a:gd name="connsiteY1" fmla="*/ 5293423 h 5517565"/>
              <a:gd name="connsiteX2" fmla="*/ 149137 w 5075696"/>
              <a:gd name="connsiteY2" fmla="*/ 5155008 h 5517565"/>
              <a:gd name="connsiteX3" fmla="*/ 140021 w 5075696"/>
              <a:gd name="connsiteY3" fmla="*/ 5083633 h 5517565"/>
              <a:gd name="connsiteX4" fmla="*/ 171587 w 5075696"/>
              <a:gd name="connsiteY4" fmla="*/ 5033424 h 5517565"/>
              <a:gd name="connsiteX5" fmla="*/ 122851 w 5075696"/>
              <a:gd name="connsiteY5" fmla="*/ 4967858 h 5517565"/>
              <a:gd name="connsiteX6" fmla="*/ 85560 w 5075696"/>
              <a:gd name="connsiteY6" fmla="*/ 4911005 h 5517565"/>
              <a:gd name="connsiteX7" fmla="*/ 125446 w 5075696"/>
              <a:gd name="connsiteY7" fmla="*/ 4860813 h 5517565"/>
              <a:gd name="connsiteX8" fmla="*/ 139102 w 5075696"/>
              <a:gd name="connsiteY8" fmla="*/ 4715538 h 5517565"/>
              <a:gd name="connsiteX9" fmla="*/ 154683 w 5075696"/>
              <a:gd name="connsiteY9" fmla="*/ 4536758 h 5517565"/>
              <a:gd name="connsiteX10" fmla="*/ 179302 w 5075696"/>
              <a:gd name="connsiteY10" fmla="*/ 4470879 h 5517565"/>
              <a:gd name="connsiteX11" fmla="*/ 132970 w 5075696"/>
              <a:gd name="connsiteY11" fmla="*/ 4419244 h 5517565"/>
              <a:gd name="connsiteX12" fmla="*/ 137711 w 5075696"/>
              <a:gd name="connsiteY12" fmla="*/ 4352178 h 5517565"/>
              <a:gd name="connsiteX13" fmla="*/ 133131 w 5075696"/>
              <a:gd name="connsiteY13" fmla="*/ 4131253 h 5517565"/>
              <a:gd name="connsiteX14" fmla="*/ 163439 w 5075696"/>
              <a:gd name="connsiteY14" fmla="*/ 3991914 h 5517565"/>
              <a:gd name="connsiteX15" fmla="*/ 401477 w 5075696"/>
              <a:gd name="connsiteY15" fmla="*/ 3693652 h 5517565"/>
              <a:gd name="connsiteX16" fmla="*/ 266445 w 5075696"/>
              <a:gd name="connsiteY16" fmla="*/ 3519514 h 5517565"/>
              <a:gd name="connsiteX17" fmla="*/ 213361 w 5075696"/>
              <a:gd name="connsiteY17" fmla="*/ 3408886 h 5517565"/>
              <a:gd name="connsiteX18" fmla="*/ 214837 w 5075696"/>
              <a:gd name="connsiteY18" fmla="*/ 3310399 h 5517565"/>
              <a:gd name="connsiteX19" fmla="*/ 220652 w 5075696"/>
              <a:gd name="connsiteY19" fmla="*/ 3215196 h 5517565"/>
              <a:gd name="connsiteX20" fmla="*/ 303985 w 5075696"/>
              <a:gd name="connsiteY20" fmla="*/ 3060582 h 5517565"/>
              <a:gd name="connsiteX21" fmla="*/ 344807 w 5075696"/>
              <a:gd name="connsiteY21" fmla="*/ 3010721 h 5517565"/>
              <a:gd name="connsiteX22" fmla="*/ 365806 w 5075696"/>
              <a:gd name="connsiteY22" fmla="*/ 2854721 h 5517565"/>
              <a:gd name="connsiteX23" fmla="*/ 579410 w 5075696"/>
              <a:gd name="connsiteY23" fmla="*/ 2701824 h 5517565"/>
              <a:gd name="connsiteX24" fmla="*/ 638491 w 5075696"/>
              <a:gd name="connsiteY24" fmla="*/ 2527717 h 5517565"/>
              <a:gd name="connsiteX25" fmla="*/ 881107 w 5075696"/>
              <a:gd name="connsiteY25" fmla="*/ 2271604 h 5517565"/>
              <a:gd name="connsiteX26" fmla="*/ 1038553 w 5075696"/>
              <a:gd name="connsiteY26" fmla="*/ 2134011 h 5517565"/>
              <a:gd name="connsiteX27" fmla="*/ 1211304 w 5075696"/>
              <a:gd name="connsiteY27" fmla="*/ 1844546 h 5517565"/>
              <a:gd name="connsiteX28" fmla="*/ 1321692 w 5075696"/>
              <a:gd name="connsiteY28" fmla="*/ 1634075 h 5517565"/>
              <a:gd name="connsiteX29" fmla="*/ 1336816 w 5075696"/>
              <a:gd name="connsiteY29" fmla="*/ 1461234 h 5517565"/>
              <a:gd name="connsiteX30" fmla="*/ 1438375 w 5075696"/>
              <a:gd name="connsiteY30" fmla="*/ 1394561 h 5517565"/>
              <a:gd name="connsiteX31" fmla="*/ 1690220 w 5075696"/>
              <a:gd name="connsiteY31" fmla="*/ 1268634 h 5517565"/>
              <a:gd name="connsiteX32" fmla="*/ 1858895 w 5075696"/>
              <a:gd name="connsiteY32" fmla="*/ 1030278 h 5517565"/>
              <a:gd name="connsiteX33" fmla="*/ 1906793 w 5075696"/>
              <a:gd name="connsiteY33" fmla="*/ 712609 h 5517565"/>
              <a:gd name="connsiteX34" fmla="*/ 2060244 w 5075696"/>
              <a:gd name="connsiteY34" fmla="*/ 581026 h 5517565"/>
              <a:gd name="connsiteX35" fmla="*/ 2198725 w 5075696"/>
              <a:gd name="connsiteY35" fmla="*/ 408398 h 5517565"/>
              <a:gd name="connsiteX36" fmla="*/ 2329005 w 5075696"/>
              <a:gd name="connsiteY36" fmla="*/ 395109 h 5517565"/>
              <a:gd name="connsiteX37" fmla="*/ 2369039 w 5075696"/>
              <a:gd name="connsiteY37" fmla="*/ 232 h 5517565"/>
              <a:gd name="connsiteX38" fmla="*/ 3390254 w 5075696"/>
              <a:gd name="connsiteY38" fmla="*/ 341660 h 5517565"/>
              <a:gd name="connsiteX39" fmla="*/ 3974916 w 5075696"/>
              <a:gd name="connsiteY39" fmla="*/ 601127 h 5517565"/>
              <a:gd name="connsiteX40" fmla="*/ 4396582 w 5075696"/>
              <a:gd name="connsiteY40" fmla="*/ 957778 h 5517565"/>
              <a:gd name="connsiteX41" fmla="*/ 4589310 w 5075696"/>
              <a:gd name="connsiteY41" fmla="*/ 1533862 h 5517565"/>
              <a:gd name="connsiteX42" fmla="*/ 4792258 w 5075696"/>
              <a:gd name="connsiteY42" fmla="*/ 2046025 h 5517565"/>
              <a:gd name="connsiteX43" fmla="*/ 4795118 w 5075696"/>
              <a:gd name="connsiteY43" fmla="*/ 2428245 h 5517565"/>
              <a:gd name="connsiteX44" fmla="*/ 4809794 w 5075696"/>
              <a:gd name="connsiteY44" fmla="*/ 3018584 h 5517565"/>
              <a:gd name="connsiteX45" fmla="*/ 4852184 w 5075696"/>
              <a:gd name="connsiteY45" fmla="*/ 3097308 h 5517565"/>
              <a:gd name="connsiteX46" fmla="*/ 5058075 w 5075696"/>
              <a:gd name="connsiteY46" fmla="*/ 4011708 h 5517565"/>
              <a:gd name="connsiteX47" fmla="*/ 5033853 w 5075696"/>
              <a:gd name="connsiteY47" fmla="*/ 4362934 h 5517565"/>
              <a:gd name="connsiteX48" fmla="*/ 4997519 w 5075696"/>
              <a:gd name="connsiteY48" fmla="*/ 4447713 h 5517565"/>
              <a:gd name="connsiteX49" fmla="*/ 4688093 w 5075696"/>
              <a:gd name="connsiteY49" fmla="*/ 4236313 h 5517565"/>
              <a:gd name="connsiteX50" fmla="*/ 4369584 w 5075696"/>
              <a:gd name="connsiteY50" fmla="*/ 3850056 h 5517565"/>
              <a:gd name="connsiteX51" fmla="*/ 3945858 w 5075696"/>
              <a:gd name="connsiteY51" fmla="*/ 3054540 h 5517565"/>
              <a:gd name="connsiteX52" fmla="*/ 3817806 w 5075696"/>
              <a:gd name="connsiteY52" fmla="*/ 3358751 h 5517565"/>
              <a:gd name="connsiteX53" fmla="*/ 3638577 w 5075696"/>
              <a:gd name="connsiteY53" fmla="*/ 3683484 h 5517565"/>
              <a:gd name="connsiteX54" fmla="*/ 3434409 w 5075696"/>
              <a:gd name="connsiteY54" fmla="*/ 4086183 h 5517565"/>
              <a:gd name="connsiteX55" fmla="*/ 3228686 w 5075696"/>
              <a:gd name="connsiteY55" fmla="*/ 4315667 h 5517565"/>
              <a:gd name="connsiteX56" fmla="*/ 2952378 w 5075696"/>
              <a:gd name="connsiteY56" fmla="*/ 4668872 h 5517565"/>
              <a:gd name="connsiteX57" fmla="*/ 2529679 w 5075696"/>
              <a:gd name="connsiteY57" fmla="*/ 4692652 h 5517565"/>
              <a:gd name="connsiteX58" fmla="*/ 1883760 w 5075696"/>
              <a:gd name="connsiteY58" fmla="*/ 4679922 h 5517565"/>
              <a:gd name="connsiteX59" fmla="*/ 1220463 w 5075696"/>
              <a:gd name="connsiteY59" fmla="*/ 4654117 h 5517565"/>
              <a:gd name="connsiteX60" fmla="*/ 1114247 w 5075696"/>
              <a:gd name="connsiteY60" fmla="*/ 4694356 h 5517565"/>
              <a:gd name="connsiteX61" fmla="*/ 1053200 w 5075696"/>
              <a:gd name="connsiteY61" fmla="*/ 4781123 h 5517565"/>
              <a:gd name="connsiteX62" fmla="*/ 948781 w 5075696"/>
              <a:gd name="connsiteY62" fmla="*/ 4793749 h 5517565"/>
              <a:gd name="connsiteX63" fmla="*/ 865522 w 5075696"/>
              <a:gd name="connsiteY63" fmla="*/ 4778645 h 5517565"/>
              <a:gd name="connsiteX64" fmla="*/ 853831 w 5075696"/>
              <a:gd name="connsiteY64" fmla="*/ 4889142 h 5517565"/>
              <a:gd name="connsiteX65" fmla="*/ 751867 w 5075696"/>
              <a:gd name="connsiteY65" fmla="*/ 4977428 h 5517565"/>
              <a:gd name="connsiteX66" fmla="*/ 688786 w 5075696"/>
              <a:gd name="connsiteY66" fmla="*/ 5053604 h 5517565"/>
              <a:gd name="connsiteX67" fmla="*/ 604546 w 5075696"/>
              <a:gd name="connsiteY67" fmla="*/ 5133799 h 5517565"/>
              <a:gd name="connsiteX68" fmla="*/ 509152 w 5075696"/>
              <a:gd name="connsiteY68" fmla="*/ 5260407 h 5517565"/>
              <a:gd name="connsiteX69" fmla="*/ 330319 w 5075696"/>
              <a:gd name="connsiteY69" fmla="*/ 5401915 h 5517565"/>
              <a:gd name="connsiteX70" fmla="*/ 242774 w 5075696"/>
              <a:gd name="connsiteY70" fmla="*/ 5464685 h 5517565"/>
              <a:gd name="connsiteX71" fmla="*/ 177683 w 5075696"/>
              <a:gd name="connsiteY71" fmla="*/ 5498009 h 5517565"/>
              <a:gd name="connsiteX72" fmla="*/ 123210 w 5075696"/>
              <a:gd name="connsiteY72" fmla="*/ 5507843 h 5517565"/>
              <a:gd name="connsiteX73" fmla="*/ 0 w 5075696"/>
              <a:gd name="connsiteY73" fmla="*/ 5480480 h 5517565"/>
              <a:gd name="connsiteX74" fmla="*/ 7219 w 5075696"/>
              <a:gd name="connsiteY74" fmla="*/ 5423137 h 5517565"/>
              <a:gd name="connsiteX0" fmla="*/ 77929 w 5048195"/>
              <a:gd name="connsiteY0" fmla="*/ 5394642 h 5517565"/>
              <a:gd name="connsiteX1" fmla="*/ 130296 w 5048195"/>
              <a:gd name="connsiteY1" fmla="*/ 5293423 h 5517565"/>
              <a:gd name="connsiteX2" fmla="*/ 149137 w 5048195"/>
              <a:gd name="connsiteY2" fmla="*/ 5155008 h 5517565"/>
              <a:gd name="connsiteX3" fmla="*/ 140021 w 5048195"/>
              <a:gd name="connsiteY3" fmla="*/ 5083633 h 5517565"/>
              <a:gd name="connsiteX4" fmla="*/ 171587 w 5048195"/>
              <a:gd name="connsiteY4" fmla="*/ 5033424 h 5517565"/>
              <a:gd name="connsiteX5" fmla="*/ 122851 w 5048195"/>
              <a:gd name="connsiteY5" fmla="*/ 4967858 h 5517565"/>
              <a:gd name="connsiteX6" fmla="*/ 85560 w 5048195"/>
              <a:gd name="connsiteY6" fmla="*/ 4911005 h 5517565"/>
              <a:gd name="connsiteX7" fmla="*/ 125446 w 5048195"/>
              <a:gd name="connsiteY7" fmla="*/ 4860813 h 5517565"/>
              <a:gd name="connsiteX8" fmla="*/ 139102 w 5048195"/>
              <a:gd name="connsiteY8" fmla="*/ 4715538 h 5517565"/>
              <a:gd name="connsiteX9" fmla="*/ 154683 w 5048195"/>
              <a:gd name="connsiteY9" fmla="*/ 4536758 h 5517565"/>
              <a:gd name="connsiteX10" fmla="*/ 179302 w 5048195"/>
              <a:gd name="connsiteY10" fmla="*/ 4470879 h 5517565"/>
              <a:gd name="connsiteX11" fmla="*/ 132970 w 5048195"/>
              <a:gd name="connsiteY11" fmla="*/ 4419244 h 5517565"/>
              <a:gd name="connsiteX12" fmla="*/ 137711 w 5048195"/>
              <a:gd name="connsiteY12" fmla="*/ 4352178 h 5517565"/>
              <a:gd name="connsiteX13" fmla="*/ 133131 w 5048195"/>
              <a:gd name="connsiteY13" fmla="*/ 4131253 h 5517565"/>
              <a:gd name="connsiteX14" fmla="*/ 163439 w 5048195"/>
              <a:gd name="connsiteY14" fmla="*/ 3991914 h 5517565"/>
              <a:gd name="connsiteX15" fmla="*/ 401477 w 5048195"/>
              <a:gd name="connsiteY15" fmla="*/ 3693652 h 5517565"/>
              <a:gd name="connsiteX16" fmla="*/ 266445 w 5048195"/>
              <a:gd name="connsiteY16" fmla="*/ 3519514 h 5517565"/>
              <a:gd name="connsiteX17" fmla="*/ 213361 w 5048195"/>
              <a:gd name="connsiteY17" fmla="*/ 3408886 h 5517565"/>
              <a:gd name="connsiteX18" fmla="*/ 214837 w 5048195"/>
              <a:gd name="connsiteY18" fmla="*/ 3310399 h 5517565"/>
              <a:gd name="connsiteX19" fmla="*/ 220652 w 5048195"/>
              <a:gd name="connsiteY19" fmla="*/ 3215196 h 5517565"/>
              <a:gd name="connsiteX20" fmla="*/ 303985 w 5048195"/>
              <a:gd name="connsiteY20" fmla="*/ 3060582 h 5517565"/>
              <a:gd name="connsiteX21" fmla="*/ 344807 w 5048195"/>
              <a:gd name="connsiteY21" fmla="*/ 3010721 h 5517565"/>
              <a:gd name="connsiteX22" fmla="*/ 365806 w 5048195"/>
              <a:gd name="connsiteY22" fmla="*/ 2854721 h 5517565"/>
              <a:gd name="connsiteX23" fmla="*/ 579410 w 5048195"/>
              <a:gd name="connsiteY23" fmla="*/ 2701824 h 5517565"/>
              <a:gd name="connsiteX24" fmla="*/ 638491 w 5048195"/>
              <a:gd name="connsiteY24" fmla="*/ 2527717 h 5517565"/>
              <a:gd name="connsiteX25" fmla="*/ 881107 w 5048195"/>
              <a:gd name="connsiteY25" fmla="*/ 2271604 h 5517565"/>
              <a:gd name="connsiteX26" fmla="*/ 1038553 w 5048195"/>
              <a:gd name="connsiteY26" fmla="*/ 2134011 h 5517565"/>
              <a:gd name="connsiteX27" fmla="*/ 1211304 w 5048195"/>
              <a:gd name="connsiteY27" fmla="*/ 1844546 h 5517565"/>
              <a:gd name="connsiteX28" fmla="*/ 1321692 w 5048195"/>
              <a:gd name="connsiteY28" fmla="*/ 1634075 h 5517565"/>
              <a:gd name="connsiteX29" fmla="*/ 1336816 w 5048195"/>
              <a:gd name="connsiteY29" fmla="*/ 1461234 h 5517565"/>
              <a:gd name="connsiteX30" fmla="*/ 1438375 w 5048195"/>
              <a:gd name="connsiteY30" fmla="*/ 1394561 h 5517565"/>
              <a:gd name="connsiteX31" fmla="*/ 1690220 w 5048195"/>
              <a:gd name="connsiteY31" fmla="*/ 1268634 h 5517565"/>
              <a:gd name="connsiteX32" fmla="*/ 1858895 w 5048195"/>
              <a:gd name="connsiteY32" fmla="*/ 1030278 h 5517565"/>
              <a:gd name="connsiteX33" fmla="*/ 1906793 w 5048195"/>
              <a:gd name="connsiteY33" fmla="*/ 712609 h 5517565"/>
              <a:gd name="connsiteX34" fmla="*/ 2060244 w 5048195"/>
              <a:gd name="connsiteY34" fmla="*/ 581026 h 5517565"/>
              <a:gd name="connsiteX35" fmla="*/ 2198725 w 5048195"/>
              <a:gd name="connsiteY35" fmla="*/ 408398 h 5517565"/>
              <a:gd name="connsiteX36" fmla="*/ 2329005 w 5048195"/>
              <a:gd name="connsiteY36" fmla="*/ 395109 h 5517565"/>
              <a:gd name="connsiteX37" fmla="*/ 2369039 w 5048195"/>
              <a:gd name="connsiteY37" fmla="*/ 232 h 5517565"/>
              <a:gd name="connsiteX38" fmla="*/ 3390254 w 5048195"/>
              <a:gd name="connsiteY38" fmla="*/ 341660 h 5517565"/>
              <a:gd name="connsiteX39" fmla="*/ 3974916 w 5048195"/>
              <a:gd name="connsiteY39" fmla="*/ 601127 h 5517565"/>
              <a:gd name="connsiteX40" fmla="*/ 4396582 w 5048195"/>
              <a:gd name="connsiteY40" fmla="*/ 957778 h 5517565"/>
              <a:gd name="connsiteX41" fmla="*/ 4589310 w 5048195"/>
              <a:gd name="connsiteY41" fmla="*/ 1533862 h 5517565"/>
              <a:gd name="connsiteX42" fmla="*/ 4792258 w 5048195"/>
              <a:gd name="connsiteY42" fmla="*/ 2046025 h 5517565"/>
              <a:gd name="connsiteX43" fmla="*/ 4795118 w 5048195"/>
              <a:gd name="connsiteY43" fmla="*/ 2428245 h 5517565"/>
              <a:gd name="connsiteX44" fmla="*/ 4809794 w 5048195"/>
              <a:gd name="connsiteY44" fmla="*/ 3018584 h 5517565"/>
              <a:gd name="connsiteX45" fmla="*/ 4852184 w 5048195"/>
              <a:gd name="connsiteY45" fmla="*/ 3097308 h 5517565"/>
              <a:gd name="connsiteX46" fmla="*/ 5033853 w 5048195"/>
              <a:gd name="connsiteY46" fmla="*/ 4362934 h 5517565"/>
              <a:gd name="connsiteX47" fmla="*/ 4997519 w 5048195"/>
              <a:gd name="connsiteY47" fmla="*/ 4447713 h 5517565"/>
              <a:gd name="connsiteX48" fmla="*/ 4688093 w 5048195"/>
              <a:gd name="connsiteY48" fmla="*/ 4236313 h 5517565"/>
              <a:gd name="connsiteX49" fmla="*/ 4369584 w 5048195"/>
              <a:gd name="connsiteY49" fmla="*/ 3850056 h 5517565"/>
              <a:gd name="connsiteX50" fmla="*/ 3945858 w 5048195"/>
              <a:gd name="connsiteY50" fmla="*/ 3054540 h 5517565"/>
              <a:gd name="connsiteX51" fmla="*/ 3817806 w 5048195"/>
              <a:gd name="connsiteY51" fmla="*/ 3358751 h 5517565"/>
              <a:gd name="connsiteX52" fmla="*/ 3638577 w 5048195"/>
              <a:gd name="connsiteY52" fmla="*/ 3683484 h 5517565"/>
              <a:gd name="connsiteX53" fmla="*/ 3434409 w 5048195"/>
              <a:gd name="connsiteY53" fmla="*/ 4086183 h 5517565"/>
              <a:gd name="connsiteX54" fmla="*/ 3228686 w 5048195"/>
              <a:gd name="connsiteY54" fmla="*/ 4315667 h 5517565"/>
              <a:gd name="connsiteX55" fmla="*/ 2952378 w 5048195"/>
              <a:gd name="connsiteY55" fmla="*/ 4668872 h 5517565"/>
              <a:gd name="connsiteX56" fmla="*/ 2529679 w 5048195"/>
              <a:gd name="connsiteY56" fmla="*/ 4692652 h 5517565"/>
              <a:gd name="connsiteX57" fmla="*/ 1883760 w 5048195"/>
              <a:gd name="connsiteY57" fmla="*/ 4679922 h 5517565"/>
              <a:gd name="connsiteX58" fmla="*/ 1220463 w 5048195"/>
              <a:gd name="connsiteY58" fmla="*/ 4654117 h 5517565"/>
              <a:gd name="connsiteX59" fmla="*/ 1114247 w 5048195"/>
              <a:gd name="connsiteY59" fmla="*/ 4694356 h 5517565"/>
              <a:gd name="connsiteX60" fmla="*/ 1053200 w 5048195"/>
              <a:gd name="connsiteY60" fmla="*/ 4781123 h 5517565"/>
              <a:gd name="connsiteX61" fmla="*/ 948781 w 5048195"/>
              <a:gd name="connsiteY61" fmla="*/ 4793749 h 5517565"/>
              <a:gd name="connsiteX62" fmla="*/ 865522 w 5048195"/>
              <a:gd name="connsiteY62" fmla="*/ 4778645 h 5517565"/>
              <a:gd name="connsiteX63" fmla="*/ 853831 w 5048195"/>
              <a:gd name="connsiteY63" fmla="*/ 4889142 h 5517565"/>
              <a:gd name="connsiteX64" fmla="*/ 751867 w 5048195"/>
              <a:gd name="connsiteY64" fmla="*/ 4977428 h 5517565"/>
              <a:gd name="connsiteX65" fmla="*/ 688786 w 5048195"/>
              <a:gd name="connsiteY65" fmla="*/ 5053604 h 5517565"/>
              <a:gd name="connsiteX66" fmla="*/ 604546 w 5048195"/>
              <a:gd name="connsiteY66" fmla="*/ 5133799 h 5517565"/>
              <a:gd name="connsiteX67" fmla="*/ 509152 w 5048195"/>
              <a:gd name="connsiteY67" fmla="*/ 5260407 h 5517565"/>
              <a:gd name="connsiteX68" fmla="*/ 330319 w 5048195"/>
              <a:gd name="connsiteY68" fmla="*/ 5401915 h 5517565"/>
              <a:gd name="connsiteX69" fmla="*/ 242774 w 5048195"/>
              <a:gd name="connsiteY69" fmla="*/ 5464685 h 5517565"/>
              <a:gd name="connsiteX70" fmla="*/ 177683 w 5048195"/>
              <a:gd name="connsiteY70" fmla="*/ 5498009 h 5517565"/>
              <a:gd name="connsiteX71" fmla="*/ 123210 w 5048195"/>
              <a:gd name="connsiteY71" fmla="*/ 5507843 h 5517565"/>
              <a:gd name="connsiteX72" fmla="*/ 0 w 5048195"/>
              <a:gd name="connsiteY72" fmla="*/ 5480480 h 5517565"/>
              <a:gd name="connsiteX73" fmla="*/ 7219 w 5048195"/>
              <a:gd name="connsiteY73" fmla="*/ 5423137 h 5517565"/>
              <a:gd name="connsiteX0" fmla="*/ 77929 w 5001008"/>
              <a:gd name="connsiteY0" fmla="*/ 5394642 h 5517565"/>
              <a:gd name="connsiteX1" fmla="*/ 130296 w 5001008"/>
              <a:gd name="connsiteY1" fmla="*/ 5293423 h 5517565"/>
              <a:gd name="connsiteX2" fmla="*/ 149137 w 5001008"/>
              <a:gd name="connsiteY2" fmla="*/ 5155008 h 5517565"/>
              <a:gd name="connsiteX3" fmla="*/ 140021 w 5001008"/>
              <a:gd name="connsiteY3" fmla="*/ 5083633 h 5517565"/>
              <a:gd name="connsiteX4" fmla="*/ 171587 w 5001008"/>
              <a:gd name="connsiteY4" fmla="*/ 5033424 h 5517565"/>
              <a:gd name="connsiteX5" fmla="*/ 122851 w 5001008"/>
              <a:gd name="connsiteY5" fmla="*/ 4967858 h 5517565"/>
              <a:gd name="connsiteX6" fmla="*/ 85560 w 5001008"/>
              <a:gd name="connsiteY6" fmla="*/ 4911005 h 5517565"/>
              <a:gd name="connsiteX7" fmla="*/ 125446 w 5001008"/>
              <a:gd name="connsiteY7" fmla="*/ 4860813 h 5517565"/>
              <a:gd name="connsiteX8" fmla="*/ 139102 w 5001008"/>
              <a:gd name="connsiteY8" fmla="*/ 4715538 h 5517565"/>
              <a:gd name="connsiteX9" fmla="*/ 154683 w 5001008"/>
              <a:gd name="connsiteY9" fmla="*/ 4536758 h 5517565"/>
              <a:gd name="connsiteX10" fmla="*/ 179302 w 5001008"/>
              <a:gd name="connsiteY10" fmla="*/ 4470879 h 5517565"/>
              <a:gd name="connsiteX11" fmla="*/ 132970 w 5001008"/>
              <a:gd name="connsiteY11" fmla="*/ 4419244 h 5517565"/>
              <a:gd name="connsiteX12" fmla="*/ 137711 w 5001008"/>
              <a:gd name="connsiteY12" fmla="*/ 4352178 h 5517565"/>
              <a:gd name="connsiteX13" fmla="*/ 133131 w 5001008"/>
              <a:gd name="connsiteY13" fmla="*/ 4131253 h 5517565"/>
              <a:gd name="connsiteX14" fmla="*/ 163439 w 5001008"/>
              <a:gd name="connsiteY14" fmla="*/ 3991914 h 5517565"/>
              <a:gd name="connsiteX15" fmla="*/ 401477 w 5001008"/>
              <a:gd name="connsiteY15" fmla="*/ 3693652 h 5517565"/>
              <a:gd name="connsiteX16" fmla="*/ 266445 w 5001008"/>
              <a:gd name="connsiteY16" fmla="*/ 3519514 h 5517565"/>
              <a:gd name="connsiteX17" fmla="*/ 213361 w 5001008"/>
              <a:gd name="connsiteY17" fmla="*/ 3408886 h 5517565"/>
              <a:gd name="connsiteX18" fmla="*/ 214837 w 5001008"/>
              <a:gd name="connsiteY18" fmla="*/ 3310399 h 5517565"/>
              <a:gd name="connsiteX19" fmla="*/ 220652 w 5001008"/>
              <a:gd name="connsiteY19" fmla="*/ 3215196 h 5517565"/>
              <a:gd name="connsiteX20" fmla="*/ 303985 w 5001008"/>
              <a:gd name="connsiteY20" fmla="*/ 3060582 h 5517565"/>
              <a:gd name="connsiteX21" fmla="*/ 344807 w 5001008"/>
              <a:gd name="connsiteY21" fmla="*/ 3010721 h 5517565"/>
              <a:gd name="connsiteX22" fmla="*/ 365806 w 5001008"/>
              <a:gd name="connsiteY22" fmla="*/ 2854721 h 5517565"/>
              <a:gd name="connsiteX23" fmla="*/ 579410 w 5001008"/>
              <a:gd name="connsiteY23" fmla="*/ 2701824 h 5517565"/>
              <a:gd name="connsiteX24" fmla="*/ 638491 w 5001008"/>
              <a:gd name="connsiteY24" fmla="*/ 2527717 h 5517565"/>
              <a:gd name="connsiteX25" fmla="*/ 881107 w 5001008"/>
              <a:gd name="connsiteY25" fmla="*/ 2271604 h 5517565"/>
              <a:gd name="connsiteX26" fmla="*/ 1038553 w 5001008"/>
              <a:gd name="connsiteY26" fmla="*/ 2134011 h 5517565"/>
              <a:gd name="connsiteX27" fmla="*/ 1211304 w 5001008"/>
              <a:gd name="connsiteY27" fmla="*/ 1844546 h 5517565"/>
              <a:gd name="connsiteX28" fmla="*/ 1321692 w 5001008"/>
              <a:gd name="connsiteY28" fmla="*/ 1634075 h 5517565"/>
              <a:gd name="connsiteX29" fmla="*/ 1336816 w 5001008"/>
              <a:gd name="connsiteY29" fmla="*/ 1461234 h 5517565"/>
              <a:gd name="connsiteX30" fmla="*/ 1438375 w 5001008"/>
              <a:gd name="connsiteY30" fmla="*/ 1394561 h 5517565"/>
              <a:gd name="connsiteX31" fmla="*/ 1690220 w 5001008"/>
              <a:gd name="connsiteY31" fmla="*/ 1268634 h 5517565"/>
              <a:gd name="connsiteX32" fmla="*/ 1858895 w 5001008"/>
              <a:gd name="connsiteY32" fmla="*/ 1030278 h 5517565"/>
              <a:gd name="connsiteX33" fmla="*/ 1906793 w 5001008"/>
              <a:gd name="connsiteY33" fmla="*/ 712609 h 5517565"/>
              <a:gd name="connsiteX34" fmla="*/ 2060244 w 5001008"/>
              <a:gd name="connsiteY34" fmla="*/ 581026 h 5517565"/>
              <a:gd name="connsiteX35" fmla="*/ 2198725 w 5001008"/>
              <a:gd name="connsiteY35" fmla="*/ 408398 h 5517565"/>
              <a:gd name="connsiteX36" fmla="*/ 2329005 w 5001008"/>
              <a:gd name="connsiteY36" fmla="*/ 395109 h 5517565"/>
              <a:gd name="connsiteX37" fmla="*/ 2369039 w 5001008"/>
              <a:gd name="connsiteY37" fmla="*/ 232 h 5517565"/>
              <a:gd name="connsiteX38" fmla="*/ 3390254 w 5001008"/>
              <a:gd name="connsiteY38" fmla="*/ 341660 h 5517565"/>
              <a:gd name="connsiteX39" fmla="*/ 3974916 w 5001008"/>
              <a:gd name="connsiteY39" fmla="*/ 601127 h 5517565"/>
              <a:gd name="connsiteX40" fmla="*/ 4396582 w 5001008"/>
              <a:gd name="connsiteY40" fmla="*/ 957778 h 5517565"/>
              <a:gd name="connsiteX41" fmla="*/ 4589310 w 5001008"/>
              <a:gd name="connsiteY41" fmla="*/ 1533862 h 5517565"/>
              <a:gd name="connsiteX42" fmla="*/ 4792258 w 5001008"/>
              <a:gd name="connsiteY42" fmla="*/ 2046025 h 5517565"/>
              <a:gd name="connsiteX43" fmla="*/ 4795118 w 5001008"/>
              <a:gd name="connsiteY43" fmla="*/ 2428245 h 5517565"/>
              <a:gd name="connsiteX44" fmla="*/ 4809794 w 5001008"/>
              <a:gd name="connsiteY44" fmla="*/ 3018584 h 5517565"/>
              <a:gd name="connsiteX45" fmla="*/ 4852184 w 5001008"/>
              <a:gd name="connsiteY45" fmla="*/ 3097308 h 5517565"/>
              <a:gd name="connsiteX46" fmla="*/ 4997519 w 5001008"/>
              <a:gd name="connsiteY46" fmla="*/ 4447713 h 5517565"/>
              <a:gd name="connsiteX47" fmla="*/ 4688093 w 5001008"/>
              <a:gd name="connsiteY47" fmla="*/ 4236313 h 5517565"/>
              <a:gd name="connsiteX48" fmla="*/ 4369584 w 5001008"/>
              <a:gd name="connsiteY48" fmla="*/ 3850056 h 5517565"/>
              <a:gd name="connsiteX49" fmla="*/ 3945858 w 5001008"/>
              <a:gd name="connsiteY49" fmla="*/ 3054540 h 5517565"/>
              <a:gd name="connsiteX50" fmla="*/ 3817806 w 5001008"/>
              <a:gd name="connsiteY50" fmla="*/ 3358751 h 5517565"/>
              <a:gd name="connsiteX51" fmla="*/ 3638577 w 5001008"/>
              <a:gd name="connsiteY51" fmla="*/ 3683484 h 5517565"/>
              <a:gd name="connsiteX52" fmla="*/ 3434409 w 5001008"/>
              <a:gd name="connsiteY52" fmla="*/ 4086183 h 5517565"/>
              <a:gd name="connsiteX53" fmla="*/ 3228686 w 5001008"/>
              <a:gd name="connsiteY53" fmla="*/ 4315667 h 5517565"/>
              <a:gd name="connsiteX54" fmla="*/ 2952378 w 5001008"/>
              <a:gd name="connsiteY54" fmla="*/ 4668872 h 5517565"/>
              <a:gd name="connsiteX55" fmla="*/ 2529679 w 5001008"/>
              <a:gd name="connsiteY55" fmla="*/ 4692652 h 5517565"/>
              <a:gd name="connsiteX56" fmla="*/ 1883760 w 5001008"/>
              <a:gd name="connsiteY56" fmla="*/ 4679922 h 5517565"/>
              <a:gd name="connsiteX57" fmla="*/ 1220463 w 5001008"/>
              <a:gd name="connsiteY57" fmla="*/ 4654117 h 5517565"/>
              <a:gd name="connsiteX58" fmla="*/ 1114247 w 5001008"/>
              <a:gd name="connsiteY58" fmla="*/ 4694356 h 5517565"/>
              <a:gd name="connsiteX59" fmla="*/ 1053200 w 5001008"/>
              <a:gd name="connsiteY59" fmla="*/ 4781123 h 5517565"/>
              <a:gd name="connsiteX60" fmla="*/ 948781 w 5001008"/>
              <a:gd name="connsiteY60" fmla="*/ 4793749 h 5517565"/>
              <a:gd name="connsiteX61" fmla="*/ 865522 w 5001008"/>
              <a:gd name="connsiteY61" fmla="*/ 4778645 h 5517565"/>
              <a:gd name="connsiteX62" fmla="*/ 853831 w 5001008"/>
              <a:gd name="connsiteY62" fmla="*/ 4889142 h 5517565"/>
              <a:gd name="connsiteX63" fmla="*/ 751867 w 5001008"/>
              <a:gd name="connsiteY63" fmla="*/ 4977428 h 5517565"/>
              <a:gd name="connsiteX64" fmla="*/ 688786 w 5001008"/>
              <a:gd name="connsiteY64" fmla="*/ 5053604 h 5517565"/>
              <a:gd name="connsiteX65" fmla="*/ 604546 w 5001008"/>
              <a:gd name="connsiteY65" fmla="*/ 5133799 h 5517565"/>
              <a:gd name="connsiteX66" fmla="*/ 509152 w 5001008"/>
              <a:gd name="connsiteY66" fmla="*/ 5260407 h 5517565"/>
              <a:gd name="connsiteX67" fmla="*/ 330319 w 5001008"/>
              <a:gd name="connsiteY67" fmla="*/ 5401915 h 5517565"/>
              <a:gd name="connsiteX68" fmla="*/ 242774 w 5001008"/>
              <a:gd name="connsiteY68" fmla="*/ 5464685 h 5517565"/>
              <a:gd name="connsiteX69" fmla="*/ 177683 w 5001008"/>
              <a:gd name="connsiteY69" fmla="*/ 5498009 h 5517565"/>
              <a:gd name="connsiteX70" fmla="*/ 123210 w 5001008"/>
              <a:gd name="connsiteY70" fmla="*/ 5507843 h 5517565"/>
              <a:gd name="connsiteX71" fmla="*/ 0 w 5001008"/>
              <a:gd name="connsiteY71" fmla="*/ 5480480 h 5517565"/>
              <a:gd name="connsiteX72" fmla="*/ 7219 w 5001008"/>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301858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89310 w 4889582"/>
              <a:gd name="connsiteY41" fmla="*/ 1533862 h 5517565"/>
              <a:gd name="connsiteX42" fmla="*/ 4792258 w 4889582"/>
              <a:gd name="connsiteY42" fmla="*/ 2046025 h 5517565"/>
              <a:gd name="connsiteX43" fmla="*/ 4795118 w 4889582"/>
              <a:gd name="connsiteY43" fmla="*/ 2428245 h 5517565"/>
              <a:gd name="connsiteX44" fmla="*/ 4809794 w 4889582"/>
              <a:gd name="connsiteY44" fmla="*/ 2758234 h 5517565"/>
              <a:gd name="connsiteX45" fmla="*/ 4852184 w 4889582"/>
              <a:gd name="connsiteY45" fmla="*/ 3097308 h 5517565"/>
              <a:gd name="connsiteX46" fmla="*/ 4876869 w 4889582"/>
              <a:gd name="connsiteY46" fmla="*/ 3692063 h 5517565"/>
              <a:gd name="connsiteX47" fmla="*/ 4688093 w 4889582"/>
              <a:gd name="connsiteY47" fmla="*/ 4236313 h 5517565"/>
              <a:gd name="connsiteX48" fmla="*/ 4369584 w 4889582"/>
              <a:gd name="connsiteY48" fmla="*/ 3850056 h 5517565"/>
              <a:gd name="connsiteX49" fmla="*/ 3945858 w 4889582"/>
              <a:gd name="connsiteY49" fmla="*/ 3054540 h 5517565"/>
              <a:gd name="connsiteX50" fmla="*/ 3817806 w 4889582"/>
              <a:gd name="connsiteY50" fmla="*/ 3358751 h 5517565"/>
              <a:gd name="connsiteX51" fmla="*/ 3638577 w 4889582"/>
              <a:gd name="connsiteY51" fmla="*/ 3683484 h 5517565"/>
              <a:gd name="connsiteX52" fmla="*/ 3434409 w 4889582"/>
              <a:gd name="connsiteY52" fmla="*/ 4086183 h 5517565"/>
              <a:gd name="connsiteX53" fmla="*/ 3228686 w 4889582"/>
              <a:gd name="connsiteY53" fmla="*/ 4315667 h 5517565"/>
              <a:gd name="connsiteX54" fmla="*/ 2952378 w 4889582"/>
              <a:gd name="connsiteY54" fmla="*/ 4668872 h 5517565"/>
              <a:gd name="connsiteX55" fmla="*/ 2529679 w 4889582"/>
              <a:gd name="connsiteY55" fmla="*/ 4692652 h 5517565"/>
              <a:gd name="connsiteX56" fmla="*/ 1883760 w 4889582"/>
              <a:gd name="connsiteY56" fmla="*/ 4679922 h 5517565"/>
              <a:gd name="connsiteX57" fmla="*/ 1220463 w 4889582"/>
              <a:gd name="connsiteY57" fmla="*/ 4654117 h 5517565"/>
              <a:gd name="connsiteX58" fmla="*/ 1114247 w 4889582"/>
              <a:gd name="connsiteY58" fmla="*/ 4694356 h 5517565"/>
              <a:gd name="connsiteX59" fmla="*/ 1053200 w 4889582"/>
              <a:gd name="connsiteY59" fmla="*/ 4781123 h 5517565"/>
              <a:gd name="connsiteX60" fmla="*/ 948781 w 4889582"/>
              <a:gd name="connsiteY60" fmla="*/ 4793749 h 5517565"/>
              <a:gd name="connsiteX61" fmla="*/ 865522 w 4889582"/>
              <a:gd name="connsiteY61" fmla="*/ 4778645 h 5517565"/>
              <a:gd name="connsiteX62" fmla="*/ 853831 w 4889582"/>
              <a:gd name="connsiteY62" fmla="*/ 4889142 h 5517565"/>
              <a:gd name="connsiteX63" fmla="*/ 751867 w 4889582"/>
              <a:gd name="connsiteY63" fmla="*/ 4977428 h 5517565"/>
              <a:gd name="connsiteX64" fmla="*/ 688786 w 4889582"/>
              <a:gd name="connsiteY64" fmla="*/ 5053604 h 5517565"/>
              <a:gd name="connsiteX65" fmla="*/ 604546 w 4889582"/>
              <a:gd name="connsiteY65" fmla="*/ 5133799 h 5517565"/>
              <a:gd name="connsiteX66" fmla="*/ 509152 w 4889582"/>
              <a:gd name="connsiteY66" fmla="*/ 5260407 h 5517565"/>
              <a:gd name="connsiteX67" fmla="*/ 330319 w 4889582"/>
              <a:gd name="connsiteY67" fmla="*/ 5401915 h 5517565"/>
              <a:gd name="connsiteX68" fmla="*/ 242774 w 4889582"/>
              <a:gd name="connsiteY68" fmla="*/ 5464685 h 5517565"/>
              <a:gd name="connsiteX69" fmla="*/ 177683 w 4889582"/>
              <a:gd name="connsiteY69" fmla="*/ 5498009 h 5517565"/>
              <a:gd name="connsiteX70" fmla="*/ 123210 w 4889582"/>
              <a:gd name="connsiteY70" fmla="*/ 5507843 h 5517565"/>
              <a:gd name="connsiteX71" fmla="*/ 0 w 4889582"/>
              <a:gd name="connsiteY71" fmla="*/ 5480480 h 5517565"/>
              <a:gd name="connsiteX72" fmla="*/ 7219 w 4889582"/>
              <a:gd name="connsiteY72"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2258 w 4889582"/>
              <a:gd name="connsiteY41" fmla="*/ 2046025 h 5517565"/>
              <a:gd name="connsiteX42" fmla="*/ 4795118 w 4889582"/>
              <a:gd name="connsiteY42" fmla="*/ 2428245 h 5517565"/>
              <a:gd name="connsiteX43" fmla="*/ 4809794 w 4889582"/>
              <a:gd name="connsiteY43" fmla="*/ 2758234 h 5517565"/>
              <a:gd name="connsiteX44" fmla="*/ 4852184 w 4889582"/>
              <a:gd name="connsiteY44" fmla="*/ 3097308 h 5517565"/>
              <a:gd name="connsiteX45" fmla="*/ 4876869 w 4889582"/>
              <a:gd name="connsiteY45" fmla="*/ 3692063 h 5517565"/>
              <a:gd name="connsiteX46" fmla="*/ 4688093 w 4889582"/>
              <a:gd name="connsiteY46" fmla="*/ 4236313 h 5517565"/>
              <a:gd name="connsiteX47" fmla="*/ 4369584 w 4889582"/>
              <a:gd name="connsiteY47" fmla="*/ 3850056 h 5517565"/>
              <a:gd name="connsiteX48" fmla="*/ 3945858 w 4889582"/>
              <a:gd name="connsiteY48" fmla="*/ 3054540 h 5517565"/>
              <a:gd name="connsiteX49" fmla="*/ 3817806 w 4889582"/>
              <a:gd name="connsiteY49" fmla="*/ 3358751 h 5517565"/>
              <a:gd name="connsiteX50" fmla="*/ 3638577 w 4889582"/>
              <a:gd name="connsiteY50" fmla="*/ 3683484 h 5517565"/>
              <a:gd name="connsiteX51" fmla="*/ 3434409 w 4889582"/>
              <a:gd name="connsiteY51" fmla="*/ 4086183 h 5517565"/>
              <a:gd name="connsiteX52" fmla="*/ 3228686 w 4889582"/>
              <a:gd name="connsiteY52" fmla="*/ 4315667 h 5517565"/>
              <a:gd name="connsiteX53" fmla="*/ 2952378 w 4889582"/>
              <a:gd name="connsiteY53" fmla="*/ 4668872 h 5517565"/>
              <a:gd name="connsiteX54" fmla="*/ 2529679 w 4889582"/>
              <a:gd name="connsiteY54" fmla="*/ 4692652 h 5517565"/>
              <a:gd name="connsiteX55" fmla="*/ 1883760 w 4889582"/>
              <a:gd name="connsiteY55" fmla="*/ 4679922 h 5517565"/>
              <a:gd name="connsiteX56" fmla="*/ 1220463 w 4889582"/>
              <a:gd name="connsiteY56" fmla="*/ 4654117 h 5517565"/>
              <a:gd name="connsiteX57" fmla="*/ 1114247 w 4889582"/>
              <a:gd name="connsiteY57" fmla="*/ 4694356 h 5517565"/>
              <a:gd name="connsiteX58" fmla="*/ 1053200 w 4889582"/>
              <a:gd name="connsiteY58" fmla="*/ 4781123 h 5517565"/>
              <a:gd name="connsiteX59" fmla="*/ 948781 w 4889582"/>
              <a:gd name="connsiteY59" fmla="*/ 4793749 h 5517565"/>
              <a:gd name="connsiteX60" fmla="*/ 865522 w 4889582"/>
              <a:gd name="connsiteY60" fmla="*/ 4778645 h 5517565"/>
              <a:gd name="connsiteX61" fmla="*/ 853831 w 4889582"/>
              <a:gd name="connsiteY61" fmla="*/ 4889142 h 5517565"/>
              <a:gd name="connsiteX62" fmla="*/ 751867 w 4889582"/>
              <a:gd name="connsiteY62" fmla="*/ 4977428 h 5517565"/>
              <a:gd name="connsiteX63" fmla="*/ 688786 w 4889582"/>
              <a:gd name="connsiteY63" fmla="*/ 5053604 h 5517565"/>
              <a:gd name="connsiteX64" fmla="*/ 604546 w 4889582"/>
              <a:gd name="connsiteY64" fmla="*/ 5133799 h 5517565"/>
              <a:gd name="connsiteX65" fmla="*/ 509152 w 4889582"/>
              <a:gd name="connsiteY65" fmla="*/ 5260407 h 5517565"/>
              <a:gd name="connsiteX66" fmla="*/ 330319 w 4889582"/>
              <a:gd name="connsiteY66" fmla="*/ 5401915 h 5517565"/>
              <a:gd name="connsiteX67" fmla="*/ 242774 w 4889582"/>
              <a:gd name="connsiteY67" fmla="*/ 5464685 h 5517565"/>
              <a:gd name="connsiteX68" fmla="*/ 177683 w 4889582"/>
              <a:gd name="connsiteY68" fmla="*/ 5498009 h 5517565"/>
              <a:gd name="connsiteX69" fmla="*/ 123210 w 4889582"/>
              <a:gd name="connsiteY69" fmla="*/ 5507843 h 5517565"/>
              <a:gd name="connsiteX70" fmla="*/ 0 w 4889582"/>
              <a:gd name="connsiteY70" fmla="*/ 5480480 h 5517565"/>
              <a:gd name="connsiteX71" fmla="*/ 7219 w 4889582"/>
              <a:gd name="connsiteY71"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795118 w 4889582"/>
              <a:gd name="connsiteY41" fmla="*/ 2428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809794 w 4889582"/>
              <a:gd name="connsiteY42" fmla="*/ 275823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9582"/>
              <a:gd name="connsiteY0" fmla="*/ 5394642 h 5517565"/>
              <a:gd name="connsiteX1" fmla="*/ 130296 w 4889582"/>
              <a:gd name="connsiteY1" fmla="*/ 5293423 h 5517565"/>
              <a:gd name="connsiteX2" fmla="*/ 149137 w 4889582"/>
              <a:gd name="connsiteY2" fmla="*/ 5155008 h 5517565"/>
              <a:gd name="connsiteX3" fmla="*/ 140021 w 4889582"/>
              <a:gd name="connsiteY3" fmla="*/ 5083633 h 5517565"/>
              <a:gd name="connsiteX4" fmla="*/ 171587 w 4889582"/>
              <a:gd name="connsiteY4" fmla="*/ 5033424 h 5517565"/>
              <a:gd name="connsiteX5" fmla="*/ 122851 w 4889582"/>
              <a:gd name="connsiteY5" fmla="*/ 4967858 h 5517565"/>
              <a:gd name="connsiteX6" fmla="*/ 85560 w 4889582"/>
              <a:gd name="connsiteY6" fmla="*/ 4911005 h 5517565"/>
              <a:gd name="connsiteX7" fmla="*/ 125446 w 4889582"/>
              <a:gd name="connsiteY7" fmla="*/ 4860813 h 5517565"/>
              <a:gd name="connsiteX8" fmla="*/ 139102 w 4889582"/>
              <a:gd name="connsiteY8" fmla="*/ 4715538 h 5517565"/>
              <a:gd name="connsiteX9" fmla="*/ 154683 w 4889582"/>
              <a:gd name="connsiteY9" fmla="*/ 4536758 h 5517565"/>
              <a:gd name="connsiteX10" fmla="*/ 179302 w 4889582"/>
              <a:gd name="connsiteY10" fmla="*/ 4470879 h 5517565"/>
              <a:gd name="connsiteX11" fmla="*/ 132970 w 4889582"/>
              <a:gd name="connsiteY11" fmla="*/ 4419244 h 5517565"/>
              <a:gd name="connsiteX12" fmla="*/ 137711 w 4889582"/>
              <a:gd name="connsiteY12" fmla="*/ 4352178 h 5517565"/>
              <a:gd name="connsiteX13" fmla="*/ 133131 w 4889582"/>
              <a:gd name="connsiteY13" fmla="*/ 4131253 h 5517565"/>
              <a:gd name="connsiteX14" fmla="*/ 163439 w 4889582"/>
              <a:gd name="connsiteY14" fmla="*/ 3991914 h 5517565"/>
              <a:gd name="connsiteX15" fmla="*/ 401477 w 4889582"/>
              <a:gd name="connsiteY15" fmla="*/ 3693652 h 5517565"/>
              <a:gd name="connsiteX16" fmla="*/ 266445 w 4889582"/>
              <a:gd name="connsiteY16" fmla="*/ 3519514 h 5517565"/>
              <a:gd name="connsiteX17" fmla="*/ 213361 w 4889582"/>
              <a:gd name="connsiteY17" fmla="*/ 3408886 h 5517565"/>
              <a:gd name="connsiteX18" fmla="*/ 214837 w 4889582"/>
              <a:gd name="connsiteY18" fmla="*/ 3310399 h 5517565"/>
              <a:gd name="connsiteX19" fmla="*/ 220652 w 4889582"/>
              <a:gd name="connsiteY19" fmla="*/ 3215196 h 5517565"/>
              <a:gd name="connsiteX20" fmla="*/ 303985 w 4889582"/>
              <a:gd name="connsiteY20" fmla="*/ 3060582 h 5517565"/>
              <a:gd name="connsiteX21" fmla="*/ 344807 w 4889582"/>
              <a:gd name="connsiteY21" fmla="*/ 3010721 h 5517565"/>
              <a:gd name="connsiteX22" fmla="*/ 365806 w 4889582"/>
              <a:gd name="connsiteY22" fmla="*/ 2854721 h 5517565"/>
              <a:gd name="connsiteX23" fmla="*/ 579410 w 4889582"/>
              <a:gd name="connsiteY23" fmla="*/ 2701824 h 5517565"/>
              <a:gd name="connsiteX24" fmla="*/ 638491 w 4889582"/>
              <a:gd name="connsiteY24" fmla="*/ 2527717 h 5517565"/>
              <a:gd name="connsiteX25" fmla="*/ 881107 w 4889582"/>
              <a:gd name="connsiteY25" fmla="*/ 2271604 h 5517565"/>
              <a:gd name="connsiteX26" fmla="*/ 1038553 w 4889582"/>
              <a:gd name="connsiteY26" fmla="*/ 2134011 h 5517565"/>
              <a:gd name="connsiteX27" fmla="*/ 1211304 w 4889582"/>
              <a:gd name="connsiteY27" fmla="*/ 1844546 h 5517565"/>
              <a:gd name="connsiteX28" fmla="*/ 1321692 w 4889582"/>
              <a:gd name="connsiteY28" fmla="*/ 1634075 h 5517565"/>
              <a:gd name="connsiteX29" fmla="*/ 1336816 w 4889582"/>
              <a:gd name="connsiteY29" fmla="*/ 1461234 h 5517565"/>
              <a:gd name="connsiteX30" fmla="*/ 1438375 w 4889582"/>
              <a:gd name="connsiteY30" fmla="*/ 1394561 h 5517565"/>
              <a:gd name="connsiteX31" fmla="*/ 1690220 w 4889582"/>
              <a:gd name="connsiteY31" fmla="*/ 1268634 h 5517565"/>
              <a:gd name="connsiteX32" fmla="*/ 1858895 w 4889582"/>
              <a:gd name="connsiteY32" fmla="*/ 1030278 h 5517565"/>
              <a:gd name="connsiteX33" fmla="*/ 1906793 w 4889582"/>
              <a:gd name="connsiteY33" fmla="*/ 712609 h 5517565"/>
              <a:gd name="connsiteX34" fmla="*/ 2060244 w 4889582"/>
              <a:gd name="connsiteY34" fmla="*/ 581026 h 5517565"/>
              <a:gd name="connsiteX35" fmla="*/ 2198725 w 4889582"/>
              <a:gd name="connsiteY35" fmla="*/ 408398 h 5517565"/>
              <a:gd name="connsiteX36" fmla="*/ 2329005 w 4889582"/>
              <a:gd name="connsiteY36" fmla="*/ 395109 h 5517565"/>
              <a:gd name="connsiteX37" fmla="*/ 2369039 w 4889582"/>
              <a:gd name="connsiteY37" fmla="*/ 232 h 5517565"/>
              <a:gd name="connsiteX38" fmla="*/ 3390254 w 4889582"/>
              <a:gd name="connsiteY38" fmla="*/ 341660 h 5517565"/>
              <a:gd name="connsiteX39" fmla="*/ 3974916 w 4889582"/>
              <a:gd name="connsiteY39" fmla="*/ 601127 h 5517565"/>
              <a:gd name="connsiteX40" fmla="*/ 4396582 w 4889582"/>
              <a:gd name="connsiteY40" fmla="*/ 957778 h 5517565"/>
              <a:gd name="connsiteX41" fmla="*/ 4591918 w 4889582"/>
              <a:gd name="connsiteY41" fmla="*/ 1920245 h 5517565"/>
              <a:gd name="connsiteX42" fmla="*/ 4504994 w 4889582"/>
              <a:gd name="connsiteY42" fmla="*/ 2599484 h 5517565"/>
              <a:gd name="connsiteX43" fmla="*/ 4852184 w 4889582"/>
              <a:gd name="connsiteY43" fmla="*/ 3097308 h 5517565"/>
              <a:gd name="connsiteX44" fmla="*/ 4876869 w 4889582"/>
              <a:gd name="connsiteY44" fmla="*/ 3692063 h 5517565"/>
              <a:gd name="connsiteX45" fmla="*/ 4688093 w 4889582"/>
              <a:gd name="connsiteY45" fmla="*/ 4236313 h 5517565"/>
              <a:gd name="connsiteX46" fmla="*/ 4369584 w 4889582"/>
              <a:gd name="connsiteY46" fmla="*/ 3850056 h 5517565"/>
              <a:gd name="connsiteX47" fmla="*/ 3945858 w 4889582"/>
              <a:gd name="connsiteY47" fmla="*/ 3054540 h 5517565"/>
              <a:gd name="connsiteX48" fmla="*/ 3817806 w 4889582"/>
              <a:gd name="connsiteY48" fmla="*/ 3358751 h 5517565"/>
              <a:gd name="connsiteX49" fmla="*/ 3638577 w 4889582"/>
              <a:gd name="connsiteY49" fmla="*/ 3683484 h 5517565"/>
              <a:gd name="connsiteX50" fmla="*/ 3434409 w 4889582"/>
              <a:gd name="connsiteY50" fmla="*/ 4086183 h 5517565"/>
              <a:gd name="connsiteX51" fmla="*/ 3228686 w 4889582"/>
              <a:gd name="connsiteY51" fmla="*/ 4315667 h 5517565"/>
              <a:gd name="connsiteX52" fmla="*/ 2952378 w 4889582"/>
              <a:gd name="connsiteY52" fmla="*/ 4668872 h 5517565"/>
              <a:gd name="connsiteX53" fmla="*/ 2529679 w 4889582"/>
              <a:gd name="connsiteY53" fmla="*/ 4692652 h 5517565"/>
              <a:gd name="connsiteX54" fmla="*/ 1883760 w 4889582"/>
              <a:gd name="connsiteY54" fmla="*/ 4679922 h 5517565"/>
              <a:gd name="connsiteX55" fmla="*/ 1220463 w 4889582"/>
              <a:gd name="connsiteY55" fmla="*/ 4654117 h 5517565"/>
              <a:gd name="connsiteX56" fmla="*/ 1114247 w 4889582"/>
              <a:gd name="connsiteY56" fmla="*/ 4694356 h 5517565"/>
              <a:gd name="connsiteX57" fmla="*/ 1053200 w 4889582"/>
              <a:gd name="connsiteY57" fmla="*/ 4781123 h 5517565"/>
              <a:gd name="connsiteX58" fmla="*/ 948781 w 4889582"/>
              <a:gd name="connsiteY58" fmla="*/ 4793749 h 5517565"/>
              <a:gd name="connsiteX59" fmla="*/ 865522 w 4889582"/>
              <a:gd name="connsiteY59" fmla="*/ 4778645 h 5517565"/>
              <a:gd name="connsiteX60" fmla="*/ 853831 w 4889582"/>
              <a:gd name="connsiteY60" fmla="*/ 4889142 h 5517565"/>
              <a:gd name="connsiteX61" fmla="*/ 751867 w 4889582"/>
              <a:gd name="connsiteY61" fmla="*/ 4977428 h 5517565"/>
              <a:gd name="connsiteX62" fmla="*/ 688786 w 4889582"/>
              <a:gd name="connsiteY62" fmla="*/ 5053604 h 5517565"/>
              <a:gd name="connsiteX63" fmla="*/ 604546 w 4889582"/>
              <a:gd name="connsiteY63" fmla="*/ 5133799 h 5517565"/>
              <a:gd name="connsiteX64" fmla="*/ 509152 w 4889582"/>
              <a:gd name="connsiteY64" fmla="*/ 5260407 h 5517565"/>
              <a:gd name="connsiteX65" fmla="*/ 330319 w 4889582"/>
              <a:gd name="connsiteY65" fmla="*/ 5401915 h 5517565"/>
              <a:gd name="connsiteX66" fmla="*/ 242774 w 4889582"/>
              <a:gd name="connsiteY66" fmla="*/ 5464685 h 5517565"/>
              <a:gd name="connsiteX67" fmla="*/ 177683 w 4889582"/>
              <a:gd name="connsiteY67" fmla="*/ 5498009 h 5517565"/>
              <a:gd name="connsiteX68" fmla="*/ 123210 w 4889582"/>
              <a:gd name="connsiteY68" fmla="*/ 5507843 h 5517565"/>
              <a:gd name="connsiteX69" fmla="*/ 0 w 4889582"/>
              <a:gd name="connsiteY69" fmla="*/ 5480480 h 5517565"/>
              <a:gd name="connsiteX70" fmla="*/ 7219 w 4889582"/>
              <a:gd name="connsiteY70" fmla="*/ 5423137 h 5517565"/>
              <a:gd name="connsiteX0" fmla="*/ 77929 w 4882979"/>
              <a:gd name="connsiteY0" fmla="*/ 5394642 h 5517565"/>
              <a:gd name="connsiteX1" fmla="*/ 130296 w 4882979"/>
              <a:gd name="connsiteY1" fmla="*/ 5293423 h 5517565"/>
              <a:gd name="connsiteX2" fmla="*/ 149137 w 4882979"/>
              <a:gd name="connsiteY2" fmla="*/ 5155008 h 5517565"/>
              <a:gd name="connsiteX3" fmla="*/ 140021 w 4882979"/>
              <a:gd name="connsiteY3" fmla="*/ 5083633 h 5517565"/>
              <a:gd name="connsiteX4" fmla="*/ 171587 w 4882979"/>
              <a:gd name="connsiteY4" fmla="*/ 5033424 h 5517565"/>
              <a:gd name="connsiteX5" fmla="*/ 122851 w 4882979"/>
              <a:gd name="connsiteY5" fmla="*/ 4967858 h 5517565"/>
              <a:gd name="connsiteX6" fmla="*/ 85560 w 4882979"/>
              <a:gd name="connsiteY6" fmla="*/ 4911005 h 5517565"/>
              <a:gd name="connsiteX7" fmla="*/ 125446 w 4882979"/>
              <a:gd name="connsiteY7" fmla="*/ 4860813 h 5517565"/>
              <a:gd name="connsiteX8" fmla="*/ 139102 w 4882979"/>
              <a:gd name="connsiteY8" fmla="*/ 4715538 h 5517565"/>
              <a:gd name="connsiteX9" fmla="*/ 154683 w 4882979"/>
              <a:gd name="connsiteY9" fmla="*/ 4536758 h 5517565"/>
              <a:gd name="connsiteX10" fmla="*/ 179302 w 4882979"/>
              <a:gd name="connsiteY10" fmla="*/ 4470879 h 5517565"/>
              <a:gd name="connsiteX11" fmla="*/ 132970 w 4882979"/>
              <a:gd name="connsiteY11" fmla="*/ 4419244 h 5517565"/>
              <a:gd name="connsiteX12" fmla="*/ 137711 w 4882979"/>
              <a:gd name="connsiteY12" fmla="*/ 4352178 h 5517565"/>
              <a:gd name="connsiteX13" fmla="*/ 133131 w 4882979"/>
              <a:gd name="connsiteY13" fmla="*/ 4131253 h 5517565"/>
              <a:gd name="connsiteX14" fmla="*/ 163439 w 4882979"/>
              <a:gd name="connsiteY14" fmla="*/ 3991914 h 5517565"/>
              <a:gd name="connsiteX15" fmla="*/ 401477 w 4882979"/>
              <a:gd name="connsiteY15" fmla="*/ 3693652 h 5517565"/>
              <a:gd name="connsiteX16" fmla="*/ 266445 w 4882979"/>
              <a:gd name="connsiteY16" fmla="*/ 3519514 h 5517565"/>
              <a:gd name="connsiteX17" fmla="*/ 213361 w 4882979"/>
              <a:gd name="connsiteY17" fmla="*/ 3408886 h 5517565"/>
              <a:gd name="connsiteX18" fmla="*/ 214837 w 4882979"/>
              <a:gd name="connsiteY18" fmla="*/ 3310399 h 5517565"/>
              <a:gd name="connsiteX19" fmla="*/ 220652 w 4882979"/>
              <a:gd name="connsiteY19" fmla="*/ 3215196 h 5517565"/>
              <a:gd name="connsiteX20" fmla="*/ 303985 w 4882979"/>
              <a:gd name="connsiteY20" fmla="*/ 3060582 h 5517565"/>
              <a:gd name="connsiteX21" fmla="*/ 344807 w 4882979"/>
              <a:gd name="connsiteY21" fmla="*/ 3010721 h 5517565"/>
              <a:gd name="connsiteX22" fmla="*/ 365806 w 4882979"/>
              <a:gd name="connsiteY22" fmla="*/ 2854721 h 5517565"/>
              <a:gd name="connsiteX23" fmla="*/ 579410 w 4882979"/>
              <a:gd name="connsiteY23" fmla="*/ 2701824 h 5517565"/>
              <a:gd name="connsiteX24" fmla="*/ 638491 w 4882979"/>
              <a:gd name="connsiteY24" fmla="*/ 2527717 h 5517565"/>
              <a:gd name="connsiteX25" fmla="*/ 881107 w 4882979"/>
              <a:gd name="connsiteY25" fmla="*/ 2271604 h 5517565"/>
              <a:gd name="connsiteX26" fmla="*/ 1038553 w 4882979"/>
              <a:gd name="connsiteY26" fmla="*/ 2134011 h 5517565"/>
              <a:gd name="connsiteX27" fmla="*/ 1211304 w 4882979"/>
              <a:gd name="connsiteY27" fmla="*/ 1844546 h 5517565"/>
              <a:gd name="connsiteX28" fmla="*/ 1321692 w 4882979"/>
              <a:gd name="connsiteY28" fmla="*/ 1634075 h 5517565"/>
              <a:gd name="connsiteX29" fmla="*/ 1336816 w 4882979"/>
              <a:gd name="connsiteY29" fmla="*/ 1461234 h 5517565"/>
              <a:gd name="connsiteX30" fmla="*/ 1438375 w 4882979"/>
              <a:gd name="connsiteY30" fmla="*/ 1394561 h 5517565"/>
              <a:gd name="connsiteX31" fmla="*/ 1690220 w 4882979"/>
              <a:gd name="connsiteY31" fmla="*/ 1268634 h 5517565"/>
              <a:gd name="connsiteX32" fmla="*/ 1858895 w 4882979"/>
              <a:gd name="connsiteY32" fmla="*/ 1030278 h 5517565"/>
              <a:gd name="connsiteX33" fmla="*/ 1906793 w 4882979"/>
              <a:gd name="connsiteY33" fmla="*/ 712609 h 5517565"/>
              <a:gd name="connsiteX34" fmla="*/ 2060244 w 4882979"/>
              <a:gd name="connsiteY34" fmla="*/ 581026 h 5517565"/>
              <a:gd name="connsiteX35" fmla="*/ 2198725 w 4882979"/>
              <a:gd name="connsiteY35" fmla="*/ 408398 h 5517565"/>
              <a:gd name="connsiteX36" fmla="*/ 2329005 w 4882979"/>
              <a:gd name="connsiteY36" fmla="*/ 395109 h 5517565"/>
              <a:gd name="connsiteX37" fmla="*/ 2369039 w 4882979"/>
              <a:gd name="connsiteY37" fmla="*/ 232 h 5517565"/>
              <a:gd name="connsiteX38" fmla="*/ 3390254 w 4882979"/>
              <a:gd name="connsiteY38" fmla="*/ 341660 h 5517565"/>
              <a:gd name="connsiteX39" fmla="*/ 3974916 w 4882979"/>
              <a:gd name="connsiteY39" fmla="*/ 601127 h 5517565"/>
              <a:gd name="connsiteX40" fmla="*/ 4396582 w 4882979"/>
              <a:gd name="connsiteY40" fmla="*/ 957778 h 5517565"/>
              <a:gd name="connsiteX41" fmla="*/ 4591918 w 4882979"/>
              <a:gd name="connsiteY41" fmla="*/ 1920245 h 5517565"/>
              <a:gd name="connsiteX42" fmla="*/ 4504994 w 4882979"/>
              <a:gd name="connsiteY42" fmla="*/ 2599484 h 5517565"/>
              <a:gd name="connsiteX43" fmla="*/ 4464834 w 4882979"/>
              <a:gd name="connsiteY43" fmla="*/ 3052858 h 5517565"/>
              <a:gd name="connsiteX44" fmla="*/ 4876869 w 4882979"/>
              <a:gd name="connsiteY44" fmla="*/ 3692063 h 5517565"/>
              <a:gd name="connsiteX45" fmla="*/ 4688093 w 4882979"/>
              <a:gd name="connsiteY45" fmla="*/ 4236313 h 5517565"/>
              <a:gd name="connsiteX46" fmla="*/ 4369584 w 4882979"/>
              <a:gd name="connsiteY46" fmla="*/ 3850056 h 5517565"/>
              <a:gd name="connsiteX47" fmla="*/ 3945858 w 4882979"/>
              <a:gd name="connsiteY47" fmla="*/ 3054540 h 5517565"/>
              <a:gd name="connsiteX48" fmla="*/ 3817806 w 4882979"/>
              <a:gd name="connsiteY48" fmla="*/ 3358751 h 5517565"/>
              <a:gd name="connsiteX49" fmla="*/ 3638577 w 4882979"/>
              <a:gd name="connsiteY49" fmla="*/ 3683484 h 5517565"/>
              <a:gd name="connsiteX50" fmla="*/ 3434409 w 4882979"/>
              <a:gd name="connsiteY50" fmla="*/ 4086183 h 5517565"/>
              <a:gd name="connsiteX51" fmla="*/ 3228686 w 4882979"/>
              <a:gd name="connsiteY51" fmla="*/ 4315667 h 5517565"/>
              <a:gd name="connsiteX52" fmla="*/ 2952378 w 4882979"/>
              <a:gd name="connsiteY52" fmla="*/ 4668872 h 5517565"/>
              <a:gd name="connsiteX53" fmla="*/ 2529679 w 4882979"/>
              <a:gd name="connsiteY53" fmla="*/ 4692652 h 5517565"/>
              <a:gd name="connsiteX54" fmla="*/ 1883760 w 4882979"/>
              <a:gd name="connsiteY54" fmla="*/ 4679922 h 5517565"/>
              <a:gd name="connsiteX55" fmla="*/ 1220463 w 4882979"/>
              <a:gd name="connsiteY55" fmla="*/ 4654117 h 5517565"/>
              <a:gd name="connsiteX56" fmla="*/ 1114247 w 4882979"/>
              <a:gd name="connsiteY56" fmla="*/ 4694356 h 5517565"/>
              <a:gd name="connsiteX57" fmla="*/ 1053200 w 4882979"/>
              <a:gd name="connsiteY57" fmla="*/ 4781123 h 5517565"/>
              <a:gd name="connsiteX58" fmla="*/ 948781 w 4882979"/>
              <a:gd name="connsiteY58" fmla="*/ 4793749 h 5517565"/>
              <a:gd name="connsiteX59" fmla="*/ 865522 w 4882979"/>
              <a:gd name="connsiteY59" fmla="*/ 4778645 h 5517565"/>
              <a:gd name="connsiteX60" fmla="*/ 853831 w 4882979"/>
              <a:gd name="connsiteY60" fmla="*/ 4889142 h 5517565"/>
              <a:gd name="connsiteX61" fmla="*/ 751867 w 4882979"/>
              <a:gd name="connsiteY61" fmla="*/ 4977428 h 5517565"/>
              <a:gd name="connsiteX62" fmla="*/ 688786 w 4882979"/>
              <a:gd name="connsiteY62" fmla="*/ 5053604 h 5517565"/>
              <a:gd name="connsiteX63" fmla="*/ 604546 w 4882979"/>
              <a:gd name="connsiteY63" fmla="*/ 5133799 h 5517565"/>
              <a:gd name="connsiteX64" fmla="*/ 509152 w 4882979"/>
              <a:gd name="connsiteY64" fmla="*/ 5260407 h 5517565"/>
              <a:gd name="connsiteX65" fmla="*/ 330319 w 4882979"/>
              <a:gd name="connsiteY65" fmla="*/ 5401915 h 5517565"/>
              <a:gd name="connsiteX66" fmla="*/ 242774 w 4882979"/>
              <a:gd name="connsiteY66" fmla="*/ 5464685 h 5517565"/>
              <a:gd name="connsiteX67" fmla="*/ 177683 w 4882979"/>
              <a:gd name="connsiteY67" fmla="*/ 5498009 h 5517565"/>
              <a:gd name="connsiteX68" fmla="*/ 123210 w 4882979"/>
              <a:gd name="connsiteY68" fmla="*/ 5507843 h 5517565"/>
              <a:gd name="connsiteX69" fmla="*/ 0 w 4882979"/>
              <a:gd name="connsiteY69" fmla="*/ 5480480 h 5517565"/>
              <a:gd name="connsiteX70" fmla="*/ 7219 w 4882979"/>
              <a:gd name="connsiteY70" fmla="*/ 5423137 h 5517565"/>
              <a:gd name="connsiteX0" fmla="*/ 77929 w 4688953"/>
              <a:gd name="connsiteY0" fmla="*/ 5394642 h 5517565"/>
              <a:gd name="connsiteX1" fmla="*/ 130296 w 4688953"/>
              <a:gd name="connsiteY1" fmla="*/ 5293423 h 5517565"/>
              <a:gd name="connsiteX2" fmla="*/ 149137 w 4688953"/>
              <a:gd name="connsiteY2" fmla="*/ 5155008 h 5517565"/>
              <a:gd name="connsiteX3" fmla="*/ 140021 w 4688953"/>
              <a:gd name="connsiteY3" fmla="*/ 5083633 h 5517565"/>
              <a:gd name="connsiteX4" fmla="*/ 171587 w 4688953"/>
              <a:gd name="connsiteY4" fmla="*/ 5033424 h 5517565"/>
              <a:gd name="connsiteX5" fmla="*/ 122851 w 4688953"/>
              <a:gd name="connsiteY5" fmla="*/ 4967858 h 5517565"/>
              <a:gd name="connsiteX6" fmla="*/ 85560 w 4688953"/>
              <a:gd name="connsiteY6" fmla="*/ 4911005 h 5517565"/>
              <a:gd name="connsiteX7" fmla="*/ 125446 w 4688953"/>
              <a:gd name="connsiteY7" fmla="*/ 4860813 h 5517565"/>
              <a:gd name="connsiteX8" fmla="*/ 139102 w 4688953"/>
              <a:gd name="connsiteY8" fmla="*/ 4715538 h 5517565"/>
              <a:gd name="connsiteX9" fmla="*/ 154683 w 4688953"/>
              <a:gd name="connsiteY9" fmla="*/ 4536758 h 5517565"/>
              <a:gd name="connsiteX10" fmla="*/ 179302 w 4688953"/>
              <a:gd name="connsiteY10" fmla="*/ 4470879 h 5517565"/>
              <a:gd name="connsiteX11" fmla="*/ 132970 w 4688953"/>
              <a:gd name="connsiteY11" fmla="*/ 4419244 h 5517565"/>
              <a:gd name="connsiteX12" fmla="*/ 137711 w 4688953"/>
              <a:gd name="connsiteY12" fmla="*/ 4352178 h 5517565"/>
              <a:gd name="connsiteX13" fmla="*/ 133131 w 4688953"/>
              <a:gd name="connsiteY13" fmla="*/ 4131253 h 5517565"/>
              <a:gd name="connsiteX14" fmla="*/ 163439 w 4688953"/>
              <a:gd name="connsiteY14" fmla="*/ 3991914 h 5517565"/>
              <a:gd name="connsiteX15" fmla="*/ 401477 w 4688953"/>
              <a:gd name="connsiteY15" fmla="*/ 3693652 h 5517565"/>
              <a:gd name="connsiteX16" fmla="*/ 266445 w 4688953"/>
              <a:gd name="connsiteY16" fmla="*/ 3519514 h 5517565"/>
              <a:gd name="connsiteX17" fmla="*/ 213361 w 4688953"/>
              <a:gd name="connsiteY17" fmla="*/ 3408886 h 5517565"/>
              <a:gd name="connsiteX18" fmla="*/ 214837 w 4688953"/>
              <a:gd name="connsiteY18" fmla="*/ 3310399 h 5517565"/>
              <a:gd name="connsiteX19" fmla="*/ 220652 w 4688953"/>
              <a:gd name="connsiteY19" fmla="*/ 3215196 h 5517565"/>
              <a:gd name="connsiteX20" fmla="*/ 303985 w 4688953"/>
              <a:gd name="connsiteY20" fmla="*/ 3060582 h 5517565"/>
              <a:gd name="connsiteX21" fmla="*/ 344807 w 4688953"/>
              <a:gd name="connsiteY21" fmla="*/ 3010721 h 5517565"/>
              <a:gd name="connsiteX22" fmla="*/ 365806 w 4688953"/>
              <a:gd name="connsiteY22" fmla="*/ 2854721 h 5517565"/>
              <a:gd name="connsiteX23" fmla="*/ 579410 w 4688953"/>
              <a:gd name="connsiteY23" fmla="*/ 2701824 h 5517565"/>
              <a:gd name="connsiteX24" fmla="*/ 638491 w 4688953"/>
              <a:gd name="connsiteY24" fmla="*/ 2527717 h 5517565"/>
              <a:gd name="connsiteX25" fmla="*/ 881107 w 4688953"/>
              <a:gd name="connsiteY25" fmla="*/ 2271604 h 5517565"/>
              <a:gd name="connsiteX26" fmla="*/ 1038553 w 4688953"/>
              <a:gd name="connsiteY26" fmla="*/ 2134011 h 5517565"/>
              <a:gd name="connsiteX27" fmla="*/ 1211304 w 4688953"/>
              <a:gd name="connsiteY27" fmla="*/ 1844546 h 5517565"/>
              <a:gd name="connsiteX28" fmla="*/ 1321692 w 4688953"/>
              <a:gd name="connsiteY28" fmla="*/ 1634075 h 5517565"/>
              <a:gd name="connsiteX29" fmla="*/ 1336816 w 4688953"/>
              <a:gd name="connsiteY29" fmla="*/ 1461234 h 5517565"/>
              <a:gd name="connsiteX30" fmla="*/ 1438375 w 4688953"/>
              <a:gd name="connsiteY30" fmla="*/ 1394561 h 5517565"/>
              <a:gd name="connsiteX31" fmla="*/ 1690220 w 4688953"/>
              <a:gd name="connsiteY31" fmla="*/ 1268634 h 5517565"/>
              <a:gd name="connsiteX32" fmla="*/ 1858895 w 4688953"/>
              <a:gd name="connsiteY32" fmla="*/ 1030278 h 5517565"/>
              <a:gd name="connsiteX33" fmla="*/ 1906793 w 4688953"/>
              <a:gd name="connsiteY33" fmla="*/ 712609 h 5517565"/>
              <a:gd name="connsiteX34" fmla="*/ 2060244 w 4688953"/>
              <a:gd name="connsiteY34" fmla="*/ 581026 h 5517565"/>
              <a:gd name="connsiteX35" fmla="*/ 2198725 w 4688953"/>
              <a:gd name="connsiteY35" fmla="*/ 408398 h 5517565"/>
              <a:gd name="connsiteX36" fmla="*/ 2329005 w 4688953"/>
              <a:gd name="connsiteY36" fmla="*/ 395109 h 5517565"/>
              <a:gd name="connsiteX37" fmla="*/ 2369039 w 4688953"/>
              <a:gd name="connsiteY37" fmla="*/ 232 h 5517565"/>
              <a:gd name="connsiteX38" fmla="*/ 3390254 w 4688953"/>
              <a:gd name="connsiteY38" fmla="*/ 341660 h 5517565"/>
              <a:gd name="connsiteX39" fmla="*/ 3974916 w 4688953"/>
              <a:gd name="connsiteY39" fmla="*/ 601127 h 5517565"/>
              <a:gd name="connsiteX40" fmla="*/ 4396582 w 4688953"/>
              <a:gd name="connsiteY40" fmla="*/ 957778 h 5517565"/>
              <a:gd name="connsiteX41" fmla="*/ 4591918 w 4688953"/>
              <a:gd name="connsiteY41" fmla="*/ 1920245 h 5517565"/>
              <a:gd name="connsiteX42" fmla="*/ 4504994 w 4688953"/>
              <a:gd name="connsiteY42" fmla="*/ 2599484 h 5517565"/>
              <a:gd name="connsiteX43" fmla="*/ 4464834 w 4688953"/>
              <a:gd name="connsiteY43" fmla="*/ 3052858 h 5517565"/>
              <a:gd name="connsiteX44" fmla="*/ 4688093 w 4688953"/>
              <a:gd name="connsiteY44" fmla="*/ 4236313 h 5517565"/>
              <a:gd name="connsiteX45" fmla="*/ 4369584 w 4688953"/>
              <a:gd name="connsiteY45" fmla="*/ 3850056 h 5517565"/>
              <a:gd name="connsiteX46" fmla="*/ 3945858 w 4688953"/>
              <a:gd name="connsiteY46" fmla="*/ 3054540 h 5517565"/>
              <a:gd name="connsiteX47" fmla="*/ 3817806 w 4688953"/>
              <a:gd name="connsiteY47" fmla="*/ 3358751 h 5517565"/>
              <a:gd name="connsiteX48" fmla="*/ 3638577 w 4688953"/>
              <a:gd name="connsiteY48" fmla="*/ 3683484 h 5517565"/>
              <a:gd name="connsiteX49" fmla="*/ 3434409 w 4688953"/>
              <a:gd name="connsiteY49" fmla="*/ 4086183 h 5517565"/>
              <a:gd name="connsiteX50" fmla="*/ 3228686 w 4688953"/>
              <a:gd name="connsiteY50" fmla="*/ 4315667 h 5517565"/>
              <a:gd name="connsiteX51" fmla="*/ 2952378 w 4688953"/>
              <a:gd name="connsiteY51" fmla="*/ 4668872 h 5517565"/>
              <a:gd name="connsiteX52" fmla="*/ 2529679 w 4688953"/>
              <a:gd name="connsiteY52" fmla="*/ 4692652 h 5517565"/>
              <a:gd name="connsiteX53" fmla="*/ 1883760 w 4688953"/>
              <a:gd name="connsiteY53" fmla="*/ 4679922 h 5517565"/>
              <a:gd name="connsiteX54" fmla="*/ 1220463 w 4688953"/>
              <a:gd name="connsiteY54" fmla="*/ 4654117 h 5517565"/>
              <a:gd name="connsiteX55" fmla="*/ 1114247 w 4688953"/>
              <a:gd name="connsiteY55" fmla="*/ 4694356 h 5517565"/>
              <a:gd name="connsiteX56" fmla="*/ 1053200 w 4688953"/>
              <a:gd name="connsiteY56" fmla="*/ 4781123 h 5517565"/>
              <a:gd name="connsiteX57" fmla="*/ 948781 w 4688953"/>
              <a:gd name="connsiteY57" fmla="*/ 4793749 h 5517565"/>
              <a:gd name="connsiteX58" fmla="*/ 865522 w 4688953"/>
              <a:gd name="connsiteY58" fmla="*/ 4778645 h 5517565"/>
              <a:gd name="connsiteX59" fmla="*/ 853831 w 4688953"/>
              <a:gd name="connsiteY59" fmla="*/ 4889142 h 5517565"/>
              <a:gd name="connsiteX60" fmla="*/ 751867 w 4688953"/>
              <a:gd name="connsiteY60" fmla="*/ 4977428 h 5517565"/>
              <a:gd name="connsiteX61" fmla="*/ 688786 w 4688953"/>
              <a:gd name="connsiteY61" fmla="*/ 5053604 h 5517565"/>
              <a:gd name="connsiteX62" fmla="*/ 604546 w 4688953"/>
              <a:gd name="connsiteY62" fmla="*/ 5133799 h 5517565"/>
              <a:gd name="connsiteX63" fmla="*/ 509152 w 4688953"/>
              <a:gd name="connsiteY63" fmla="*/ 5260407 h 5517565"/>
              <a:gd name="connsiteX64" fmla="*/ 330319 w 4688953"/>
              <a:gd name="connsiteY64" fmla="*/ 5401915 h 5517565"/>
              <a:gd name="connsiteX65" fmla="*/ 242774 w 4688953"/>
              <a:gd name="connsiteY65" fmla="*/ 5464685 h 5517565"/>
              <a:gd name="connsiteX66" fmla="*/ 177683 w 4688953"/>
              <a:gd name="connsiteY66" fmla="*/ 5498009 h 5517565"/>
              <a:gd name="connsiteX67" fmla="*/ 123210 w 4688953"/>
              <a:gd name="connsiteY67" fmla="*/ 5507843 h 5517565"/>
              <a:gd name="connsiteX68" fmla="*/ 0 w 4688953"/>
              <a:gd name="connsiteY68" fmla="*/ 5480480 h 5517565"/>
              <a:gd name="connsiteX69" fmla="*/ 7219 w 4688953"/>
              <a:gd name="connsiteY69"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369584 w 4594450"/>
              <a:gd name="connsiteY44" fmla="*/ 385005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4450"/>
              <a:gd name="connsiteY0" fmla="*/ 5394642 h 5517565"/>
              <a:gd name="connsiteX1" fmla="*/ 130296 w 4594450"/>
              <a:gd name="connsiteY1" fmla="*/ 5293423 h 5517565"/>
              <a:gd name="connsiteX2" fmla="*/ 149137 w 4594450"/>
              <a:gd name="connsiteY2" fmla="*/ 5155008 h 5517565"/>
              <a:gd name="connsiteX3" fmla="*/ 140021 w 4594450"/>
              <a:gd name="connsiteY3" fmla="*/ 5083633 h 5517565"/>
              <a:gd name="connsiteX4" fmla="*/ 171587 w 4594450"/>
              <a:gd name="connsiteY4" fmla="*/ 5033424 h 5517565"/>
              <a:gd name="connsiteX5" fmla="*/ 122851 w 4594450"/>
              <a:gd name="connsiteY5" fmla="*/ 4967858 h 5517565"/>
              <a:gd name="connsiteX6" fmla="*/ 85560 w 4594450"/>
              <a:gd name="connsiteY6" fmla="*/ 4911005 h 5517565"/>
              <a:gd name="connsiteX7" fmla="*/ 125446 w 4594450"/>
              <a:gd name="connsiteY7" fmla="*/ 4860813 h 5517565"/>
              <a:gd name="connsiteX8" fmla="*/ 139102 w 4594450"/>
              <a:gd name="connsiteY8" fmla="*/ 4715538 h 5517565"/>
              <a:gd name="connsiteX9" fmla="*/ 154683 w 4594450"/>
              <a:gd name="connsiteY9" fmla="*/ 4536758 h 5517565"/>
              <a:gd name="connsiteX10" fmla="*/ 179302 w 4594450"/>
              <a:gd name="connsiteY10" fmla="*/ 4470879 h 5517565"/>
              <a:gd name="connsiteX11" fmla="*/ 132970 w 4594450"/>
              <a:gd name="connsiteY11" fmla="*/ 4419244 h 5517565"/>
              <a:gd name="connsiteX12" fmla="*/ 137711 w 4594450"/>
              <a:gd name="connsiteY12" fmla="*/ 4352178 h 5517565"/>
              <a:gd name="connsiteX13" fmla="*/ 133131 w 4594450"/>
              <a:gd name="connsiteY13" fmla="*/ 4131253 h 5517565"/>
              <a:gd name="connsiteX14" fmla="*/ 163439 w 4594450"/>
              <a:gd name="connsiteY14" fmla="*/ 3991914 h 5517565"/>
              <a:gd name="connsiteX15" fmla="*/ 401477 w 4594450"/>
              <a:gd name="connsiteY15" fmla="*/ 3693652 h 5517565"/>
              <a:gd name="connsiteX16" fmla="*/ 266445 w 4594450"/>
              <a:gd name="connsiteY16" fmla="*/ 3519514 h 5517565"/>
              <a:gd name="connsiteX17" fmla="*/ 213361 w 4594450"/>
              <a:gd name="connsiteY17" fmla="*/ 3408886 h 5517565"/>
              <a:gd name="connsiteX18" fmla="*/ 214837 w 4594450"/>
              <a:gd name="connsiteY18" fmla="*/ 3310399 h 5517565"/>
              <a:gd name="connsiteX19" fmla="*/ 220652 w 4594450"/>
              <a:gd name="connsiteY19" fmla="*/ 3215196 h 5517565"/>
              <a:gd name="connsiteX20" fmla="*/ 303985 w 4594450"/>
              <a:gd name="connsiteY20" fmla="*/ 3060582 h 5517565"/>
              <a:gd name="connsiteX21" fmla="*/ 344807 w 4594450"/>
              <a:gd name="connsiteY21" fmla="*/ 3010721 h 5517565"/>
              <a:gd name="connsiteX22" fmla="*/ 365806 w 4594450"/>
              <a:gd name="connsiteY22" fmla="*/ 2854721 h 5517565"/>
              <a:gd name="connsiteX23" fmla="*/ 579410 w 4594450"/>
              <a:gd name="connsiteY23" fmla="*/ 2701824 h 5517565"/>
              <a:gd name="connsiteX24" fmla="*/ 638491 w 4594450"/>
              <a:gd name="connsiteY24" fmla="*/ 2527717 h 5517565"/>
              <a:gd name="connsiteX25" fmla="*/ 881107 w 4594450"/>
              <a:gd name="connsiteY25" fmla="*/ 2271604 h 5517565"/>
              <a:gd name="connsiteX26" fmla="*/ 1038553 w 4594450"/>
              <a:gd name="connsiteY26" fmla="*/ 2134011 h 5517565"/>
              <a:gd name="connsiteX27" fmla="*/ 1211304 w 4594450"/>
              <a:gd name="connsiteY27" fmla="*/ 1844546 h 5517565"/>
              <a:gd name="connsiteX28" fmla="*/ 1321692 w 4594450"/>
              <a:gd name="connsiteY28" fmla="*/ 1634075 h 5517565"/>
              <a:gd name="connsiteX29" fmla="*/ 1336816 w 4594450"/>
              <a:gd name="connsiteY29" fmla="*/ 1461234 h 5517565"/>
              <a:gd name="connsiteX30" fmla="*/ 1438375 w 4594450"/>
              <a:gd name="connsiteY30" fmla="*/ 1394561 h 5517565"/>
              <a:gd name="connsiteX31" fmla="*/ 1690220 w 4594450"/>
              <a:gd name="connsiteY31" fmla="*/ 1268634 h 5517565"/>
              <a:gd name="connsiteX32" fmla="*/ 1858895 w 4594450"/>
              <a:gd name="connsiteY32" fmla="*/ 1030278 h 5517565"/>
              <a:gd name="connsiteX33" fmla="*/ 1906793 w 4594450"/>
              <a:gd name="connsiteY33" fmla="*/ 712609 h 5517565"/>
              <a:gd name="connsiteX34" fmla="*/ 2060244 w 4594450"/>
              <a:gd name="connsiteY34" fmla="*/ 581026 h 5517565"/>
              <a:gd name="connsiteX35" fmla="*/ 2198725 w 4594450"/>
              <a:gd name="connsiteY35" fmla="*/ 408398 h 5517565"/>
              <a:gd name="connsiteX36" fmla="*/ 2329005 w 4594450"/>
              <a:gd name="connsiteY36" fmla="*/ 395109 h 5517565"/>
              <a:gd name="connsiteX37" fmla="*/ 2369039 w 4594450"/>
              <a:gd name="connsiteY37" fmla="*/ 232 h 5517565"/>
              <a:gd name="connsiteX38" fmla="*/ 3390254 w 4594450"/>
              <a:gd name="connsiteY38" fmla="*/ 341660 h 5517565"/>
              <a:gd name="connsiteX39" fmla="*/ 3974916 w 4594450"/>
              <a:gd name="connsiteY39" fmla="*/ 601127 h 5517565"/>
              <a:gd name="connsiteX40" fmla="*/ 4396582 w 4594450"/>
              <a:gd name="connsiteY40" fmla="*/ 957778 h 5517565"/>
              <a:gd name="connsiteX41" fmla="*/ 4591918 w 4594450"/>
              <a:gd name="connsiteY41" fmla="*/ 1920245 h 5517565"/>
              <a:gd name="connsiteX42" fmla="*/ 4504994 w 4594450"/>
              <a:gd name="connsiteY42" fmla="*/ 2599484 h 5517565"/>
              <a:gd name="connsiteX43" fmla="*/ 4464834 w 4594450"/>
              <a:gd name="connsiteY43" fmla="*/ 3052858 h 5517565"/>
              <a:gd name="connsiteX44" fmla="*/ 4172734 w 4594450"/>
              <a:gd name="connsiteY44" fmla="*/ 2649906 h 5517565"/>
              <a:gd name="connsiteX45" fmla="*/ 3945858 w 4594450"/>
              <a:gd name="connsiteY45" fmla="*/ 3054540 h 5517565"/>
              <a:gd name="connsiteX46" fmla="*/ 3817806 w 4594450"/>
              <a:gd name="connsiteY46" fmla="*/ 3358751 h 5517565"/>
              <a:gd name="connsiteX47" fmla="*/ 3638577 w 4594450"/>
              <a:gd name="connsiteY47" fmla="*/ 3683484 h 5517565"/>
              <a:gd name="connsiteX48" fmla="*/ 3434409 w 4594450"/>
              <a:gd name="connsiteY48" fmla="*/ 4086183 h 5517565"/>
              <a:gd name="connsiteX49" fmla="*/ 3228686 w 4594450"/>
              <a:gd name="connsiteY49" fmla="*/ 4315667 h 5517565"/>
              <a:gd name="connsiteX50" fmla="*/ 2952378 w 4594450"/>
              <a:gd name="connsiteY50" fmla="*/ 4668872 h 5517565"/>
              <a:gd name="connsiteX51" fmla="*/ 2529679 w 4594450"/>
              <a:gd name="connsiteY51" fmla="*/ 4692652 h 5517565"/>
              <a:gd name="connsiteX52" fmla="*/ 1883760 w 4594450"/>
              <a:gd name="connsiteY52" fmla="*/ 4679922 h 5517565"/>
              <a:gd name="connsiteX53" fmla="*/ 1220463 w 4594450"/>
              <a:gd name="connsiteY53" fmla="*/ 4654117 h 5517565"/>
              <a:gd name="connsiteX54" fmla="*/ 1114247 w 4594450"/>
              <a:gd name="connsiteY54" fmla="*/ 4694356 h 5517565"/>
              <a:gd name="connsiteX55" fmla="*/ 1053200 w 4594450"/>
              <a:gd name="connsiteY55" fmla="*/ 4781123 h 5517565"/>
              <a:gd name="connsiteX56" fmla="*/ 948781 w 4594450"/>
              <a:gd name="connsiteY56" fmla="*/ 4793749 h 5517565"/>
              <a:gd name="connsiteX57" fmla="*/ 865522 w 4594450"/>
              <a:gd name="connsiteY57" fmla="*/ 4778645 h 5517565"/>
              <a:gd name="connsiteX58" fmla="*/ 853831 w 4594450"/>
              <a:gd name="connsiteY58" fmla="*/ 4889142 h 5517565"/>
              <a:gd name="connsiteX59" fmla="*/ 751867 w 4594450"/>
              <a:gd name="connsiteY59" fmla="*/ 4977428 h 5517565"/>
              <a:gd name="connsiteX60" fmla="*/ 688786 w 4594450"/>
              <a:gd name="connsiteY60" fmla="*/ 5053604 h 5517565"/>
              <a:gd name="connsiteX61" fmla="*/ 604546 w 4594450"/>
              <a:gd name="connsiteY61" fmla="*/ 5133799 h 5517565"/>
              <a:gd name="connsiteX62" fmla="*/ 509152 w 4594450"/>
              <a:gd name="connsiteY62" fmla="*/ 5260407 h 5517565"/>
              <a:gd name="connsiteX63" fmla="*/ 330319 w 4594450"/>
              <a:gd name="connsiteY63" fmla="*/ 5401915 h 5517565"/>
              <a:gd name="connsiteX64" fmla="*/ 242774 w 4594450"/>
              <a:gd name="connsiteY64" fmla="*/ 5464685 h 5517565"/>
              <a:gd name="connsiteX65" fmla="*/ 177683 w 4594450"/>
              <a:gd name="connsiteY65" fmla="*/ 5498009 h 5517565"/>
              <a:gd name="connsiteX66" fmla="*/ 123210 w 4594450"/>
              <a:gd name="connsiteY66" fmla="*/ 5507843 h 5517565"/>
              <a:gd name="connsiteX67" fmla="*/ 0 w 4594450"/>
              <a:gd name="connsiteY67" fmla="*/ 5480480 h 5517565"/>
              <a:gd name="connsiteX68" fmla="*/ 7219 w 4594450"/>
              <a:gd name="connsiteY68" fmla="*/ 5423137 h 5517565"/>
              <a:gd name="connsiteX0" fmla="*/ 77929 w 4596615"/>
              <a:gd name="connsiteY0" fmla="*/ 5394642 h 5517565"/>
              <a:gd name="connsiteX1" fmla="*/ 130296 w 4596615"/>
              <a:gd name="connsiteY1" fmla="*/ 5293423 h 5517565"/>
              <a:gd name="connsiteX2" fmla="*/ 149137 w 4596615"/>
              <a:gd name="connsiteY2" fmla="*/ 5155008 h 5517565"/>
              <a:gd name="connsiteX3" fmla="*/ 140021 w 4596615"/>
              <a:gd name="connsiteY3" fmla="*/ 5083633 h 5517565"/>
              <a:gd name="connsiteX4" fmla="*/ 171587 w 4596615"/>
              <a:gd name="connsiteY4" fmla="*/ 5033424 h 5517565"/>
              <a:gd name="connsiteX5" fmla="*/ 122851 w 4596615"/>
              <a:gd name="connsiteY5" fmla="*/ 4967858 h 5517565"/>
              <a:gd name="connsiteX6" fmla="*/ 85560 w 4596615"/>
              <a:gd name="connsiteY6" fmla="*/ 4911005 h 5517565"/>
              <a:gd name="connsiteX7" fmla="*/ 125446 w 4596615"/>
              <a:gd name="connsiteY7" fmla="*/ 4860813 h 5517565"/>
              <a:gd name="connsiteX8" fmla="*/ 139102 w 4596615"/>
              <a:gd name="connsiteY8" fmla="*/ 4715538 h 5517565"/>
              <a:gd name="connsiteX9" fmla="*/ 154683 w 4596615"/>
              <a:gd name="connsiteY9" fmla="*/ 4536758 h 5517565"/>
              <a:gd name="connsiteX10" fmla="*/ 179302 w 4596615"/>
              <a:gd name="connsiteY10" fmla="*/ 4470879 h 5517565"/>
              <a:gd name="connsiteX11" fmla="*/ 132970 w 4596615"/>
              <a:gd name="connsiteY11" fmla="*/ 4419244 h 5517565"/>
              <a:gd name="connsiteX12" fmla="*/ 137711 w 4596615"/>
              <a:gd name="connsiteY12" fmla="*/ 4352178 h 5517565"/>
              <a:gd name="connsiteX13" fmla="*/ 133131 w 4596615"/>
              <a:gd name="connsiteY13" fmla="*/ 4131253 h 5517565"/>
              <a:gd name="connsiteX14" fmla="*/ 163439 w 4596615"/>
              <a:gd name="connsiteY14" fmla="*/ 3991914 h 5517565"/>
              <a:gd name="connsiteX15" fmla="*/ 401477 w 4596615"/>
              <a:gd name="connsiteY15" fmla="*/ 3693652 h 5517565"/>
              <a:gd name="connsiteX16" fmla="*/ 266445 w 4596615"/>
              <a:gd name="connsiteY16" fmla="*/ 3519514 h 5517565"/>
              <a:gd name="connsiteX17" fmla="*/ 213361 w 4596615"/>
              <a:gd name="connsiteY17" fmla="*/ 3408886 h 5517565"/>
              <a:gd name="connsiteX18" fmla="*/ 214837 w 4596615"/>
              <a:gd name="connsiteY18" fmla="*/ 3310399 h 5517565"/>
              <a:gd name="connsiteX19" fmla="*/ 220652 w 4596615"/>
              <a:gd name="connsiteY19" fmla="*/ 3215196 h 5517565"/>
              <a:gd name="connsiteX20" fmla="*/ 303985 w 4596615"/>
              <a:gd name="connsiteY20" fmla="*/ 3060582 h 5517565"/>
              <a:gd name="connsiteX21" fmla="*/ 344807 w 4596615"/>
              <a:gd name="connsiteY21" fmla="*/ 3010721 h 5517565"/>
              <a:gd name="connsiteX22" fmla="*/ 365806 w 4596615"/>
              <a:gd name="connsiteY22" fmla="*/ 2854721 h 5517565"/>
              <a:gd name="connsiteX23" fmla="*/ 579410 w 4596615"/>
              <a:gd name="connsiteY23" fmla="*/ 2701824 h 5517565"/>
              <a:gd name="connsiteX24" fmla="*/ 638491 w 4596615"/>
              <a:gd name="connsiteY24" fmla="*/ 2527717 h 5517565"/>
              <a:gd name="connsiteX25" fmla="*/ 881107 w 4596615"/>
              <a:gd name="connsiteY25" fmla="*/ 2271604 h 5517565"/>
              <a:gd name="connsiteX26" fmla="*/ 1038553 w 4596615"/>
              <a:gd name="connsiteY26" fmla="*/ 2134011 h 5517565"/>
              <a:gd name="connsiteX27" fmla="*/ 1211304 w 4596615"/>
              <a:gd name="connsiteY27" fmla="*/ 1844546 h 5517565"/>
              <a:gd name="connsiteX28" fmla="*/ 1321692 w 4596615"/>
              <a:gd name="connsiteY28" fmla="*/ 1634075 h 5517565"/>
              <a:gd name="connsiteX29" fmla="*/ 1336816 w 4596615"/>
              <a:gd name="connsiteY29" fmla="*/ 1461234 h 5517565"/>
              <a:gd name="connsiteX30" fmla="*/ 1438375 w 4596615"/>
              <a:gd name="connsiteY30" fmla="*/ 1394561 h 5517565"/>
              <a:gd name="connsiteX31" fmla="*/ 1690220 w 4596615"/>
              <a:gd name="connsiteY31" fmla="*/ 1268634 h 5517565"/>
              <a:gd name="connsiteX32" fmla="*/ 1858895 w 4596615"/>
              <a:gd name="connsiteY32" fmla="*/ 1030278 h 5517565"/>
              <a:gd name="connsiteX33" fmla="*/ 1906793 w 4596615"/>
              <a:gd name="connsiteY33" fmla="*/ 712609 h 5517565"/>
              <a:gd name="connsiteX34" fmla="*/ 2060244 w 4596615"/>
              <a:gd name="connsiteY34" fmla="*/ 581026 h 5517565"/>
              <a:gd name="connsiteX35" fmla="*/ 2198725 w 4596615"/>
              <a:gd name="connsiteY35" fmla="*/ 408398 h 5517565"/>
              <a:gd name="connsiteX36" fmla="*/ 2329005 w 4596615"/>
              <a:gd name="connsiteY36" fmla="*/ 395109 h 5517565"/>
              <a:gd name="connsiteX37" fmla="*/ 2369039 w 4596615"/>
              <a:gd name="connsiteY37" fmla="*/ 232 h 5517565"/>
              <a:gd name="connsiteX38" fmla="*/ 3390254 w 4596615"/>
              <a:gd name="connsiteY38" fmla="*/ 341660 h 5517565"/>
              <a:gd name="connsiteX39" fmla="*/ 3974916 w 4596615"/>
              <a:gd name="connsiteY39" fmla="*/ 601127 h 5517565"/>
              <a:gd name="connsiteX40" fmla="*/ 4396582 w 4596615"/>
              <a:gd name="connsiteY40" fmla="*/ 957778 h 5517565"/>
              <a:gd name="connsiteX41" fmla="*/ 4591918 w 4596615"/>
              <a:gd name="connsiteY41" fmla="*/ 1920245 h 5517565"/>
              <a:gd name="connsiteX42" fmla="*/ 4504994 w 4596615"/>
              <a:gd name="connsiteY42" fmla="*/ 2599484 h 5517565"/>
              <a:gd name="connsiteX43" fmla="*/ 4172734 w 4596615"/>
              <a:gd name="connsiteY43" fmla="*/ 2649906 h 5517565"/>
              <a:gd name="connsiteX44" fmla="*/ 3945858 w 4596615"/>
              <a:gd name="connsiteY44" fmla="*/ 3054540 h 5517565"/>
              <a:gd name="connsiteX45" fmla="*/ 3817806 w 4596615"/>
              <a:gd name="connsiteY45" fmla="*/ 3358751 h 5517565"/>
              <a:gd name="connsiteX46" fmla="*/ 3638577 w 4596615"/>
              <a:gd name="connsiteY46" fmla="*/ 3683484 h 5517565"/>
              <a:gd name="connsiteX47" fmla="*/ 3434409 w 4596615"/>
              <a:gd name="connsiteY47" fmla="*/ 4086183 h 5517565"/>
              <a:gd name="connsiteX48" fmla="*/ 3228686 w 4596615"/>
              <a:gd name="connsiteY48" fmla="*/ 4315667 h 5517565"/>
              <a:gd name="connsiteX49" fmla="*/ 2952378 w 4596615"/>
              <a:gd name="connsiteY49" fmla="*/ 4668872 h 5517565"/>
              <a:gd name="connsiteX50" fmla="*/ 2529679 w 4596615"/>
              <a:gd name="connsiteY50" fmla="*/ 4692652 h 5517565"/>
              <a:gd name="connsiteX51" fmla="*/ 1883760 w 4596615"/>
              <a:gd name="connsiteY51" fmla="*/ 4679922 h 5517565"/>
              <a:gd name="connsiteX52" fmla="*/ 1220463 w 4596615"/>
              <a:gd name="connsiteY52" fmla="*/ 4654117 h 5517565"/>
              <a:gd name="connsiteX53" fmla="*/ 1114247 w 4596615"/>
              <a:gd name="connsiteY53" fmla="*/ 4694356 h 5517565"/>
              <a:gd name="connsiteX54" fmla="*/ 1053200 w 4596615"/>
              <a:gd name="connsiteY54" fmla="*/ 4781123 h 5517565"/>
              <a:gd name="connsiteX55" fmla="*/ 948781 w 4596615"/>
              <a:gd name="connsiteY55" fmla="*/ 4793749 h 5517565"/>
              <a:gd name="connsiteX56" fmla="*/ 865522 w 4596615"/>
              <a:gd name="connsiteY56" fmla="*/ 4778645 h 5517565"/>
              <a:gd name="connsiteX57" fmla="*/ 853831 w 4596615"/>
              <a:gd name="connsiteY57" fmla="*/ 4889142 h 5517565"/>
              <a:gd name="connsiteX58" fmla="*/ 751867 w 4596615"/>
              <a:gd name="connsiteY58" fmla="*/ 4977428 h 5517565"/>
              <a:gd name="connsiteX59" fmla="*/ 688786 w 4596615"/>
              <a:gd name="connsiteY59" fmla="*/ 5053604 h 5517565"/>
              <a:gd name="connsiteX60" fmla="*/ 604546 w 4596615"/>
              <a:gd name="connsiteY60" fmla="*/ 5133799 h 5517565"/>
              <a:gd name="connsiteX61" fmla="*/ 509152 w 4596615"/>
              <a:gd name="connsiteY61" fmla="*/ 5260407 h 5517565"/>
              <a:gd name="connsiteX62" fmla="*/ 330319 w 4596615"/>
              <a:gd name="connsiteY62" fmla="*/ 5401915 h 5517565"/>
              <a:gd name="connsiteX63" fmla="*/ 242774 w 4596615"/>
              <a:gd name="connsiteY63" fmla="*/ 5464685 h 5517565"/>
              <a:gd name="connsiteX64" fmla="*/ 177683 w 4596615"/>
              <a:gd name="connsiteY64" fmla="*/ 5498009 h 5517565"/>
              <a:gd name="connsiteX65" fmla="*/ 123210 w 4596615"/>
              <a:gd name="connsiteY65" fmla="*/ 5507843 h 5517565"/>
              <a:gd name="connsiteX66" fmla="*/ 0 w 4596615"/>
              <a:gd name="connsiteY66" fmla="*/ 5480480 h 5517565"/>
              <a:gd name="connsiteX67" fmla="*/ 7219 w 4596615"/>
              <a:gd name="connsiteY67"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638577 w 4598464"/>
              <a:gd name="connsiteY45" fmla="*/ 3683484 h 5517565"/>
              <a:gd name="connsiteX46" fmla="*/ 3434409 w 4598464"/>
              <a:gd name="connsiteY46" fmla="*/ 4086183 h 5517565"/>
              <a:gd name="connsiteX47" fmla="*/ 3228686 w 4598464"/>
              <a:gd name="connsiteY47" fmla="*/ 43156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8686 w 4598464"/>
              <a:gd name="connsiteY46" fmla="*/ 43156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945858 w 4598464"/>
              <a:gd name="connsiteY43" fmla="*/ 3054540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37711 w 4598464"/>
              <a:gd name="connsiteY12" fmla="*/ 4352178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33131 w 4598464"/>
              <a:gd name="connsiteY13" fmla="*/ 4131253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8500 w 4598464"/>
              <a:gd name="connsiteY13" fmla="*/ 4103544 h 5517565"/>
              <a:gd name="connsiteX14" fmla="*/ 163439 w 4598464"/>
              <a:gd name="connsiteY14" fmla="*/ 3991914 h 5517565"/>
              <a:gd name="connsiteX15" fmla="*/ 401477 w 4598464"/>
              <a:gd name="connsiteY15" fmla="*/ 3693652 h 5517565"/>
              <a:gd name="connsiteX16" fmla="*/ 266445 w 4598464"/>
              <a:gd name="connsiteY16" fmla="*/ 3519514 h 5517565"/>
              <a:gd name="connsiteX17" fmla="*/ 213361 w 4598464"/>
              <a:gd name="connsiteY17" fmla="*/ 3408886 h 5517565"/>
              <a:gd name="connsiteX18" fmla="*/ 214837 w 4598464"/>
              <a:gd name="connsiteY18" fmla="*/ 3310399 h 5517565"/>
              <a:gd name="connsiteX19" fmla="*/ 220652 w 4598464"/>
              <a:gd name="connsiteY19" fmla="*/ 3215196 h 5517565"/>
              <a:gd name="connsiteX20" fmla="*/ 303985 w 4598464"/>
              <a:gd name="connsiteY20" fmla="*/ 3060582 h 5517565"/>
              <a:gd name="connsiteX21" fmla="*/ 344807 w 4598464"/>
              <a:gd name="connsiteY21" fmla="*/ 3010721 h 5517565"/>
              <a:gd name="connsiteX22" fmla="*/ 365806 w 4598464"/>
              <a:gd name="connsiteY22" fmla="*/ 2854721 h 5517565"/>
              <a:gd name="connsiteX23" fmla="*/ 579410 w 4598464"/>
              <a:gd name="connsiteY23" fmla="*/ 2701824 h 5517565"/>
              <a:gd name="connsiteX24" fmla="*/ 638491 w 4598464"/>
              <a:gd name="connsiteY24" fmla="*/ 2527717 h 5517565"/>
              <a:gd name="connsiteX25" fmla="*/ 881107 w 4598464"/>
              <a:gd name="connsiteY25" fmla="*/ 2271604 h 5517565"/>
              <a:gd name="connsiteX26" fmla="*/ 1038553 w 4598464"/>
              <a:gd name="connsiteY26" fmla="*/ 2134011 h 5517565"/>
              <a:gd name="connsiteX27" fmla="*/ 1211304 w 4598464"/>
              <a:gd name="connsiteY27" fmla="*/ 1844546 h 5517565"/>
              <a:gd name="connsiteX28" fmla="*/ 1321692 w 4598464"/>
              <a:gd name="connsiteY28" fmla="*/ 1634075 h 5517565"/>
              <a:gd name="connsiteX29" fmla="*/ 1336816 w 4598464"/>
              <a:gd name="connsiteY29" fmla="*/ 1461234 h 5517565"/>
              <a:gd name="connsiteX30" fmla="*/ 1438375 w 4598464"/>
              <a:gd name="connsiteY30" fmla="*/ 1394561 h 5517565"/>
              <a:gd name="connsiteX31" fmla="*/ 1690220 w 4598464"/>
              <a:gd name="connsiteY31" fmla="*/ 1268634 h 5517565"/>
              <a:gd name="connsiteX32" fmla="*/ 1858895 w 4598464"/>
              <a:gd name="connsiteY32" fmla="*/ 1030278 h 5517565"/>
              <a:gd name="connsiteX33" fmla="*/ 1906793 w 4598464"/>
              <a:gd name="connsiteY33" fmla="*/ 712609 h 5517565"/>
              <a:gd name="connsiteX34" fmla="*/ 2060244 w 4598464"/>
              <a:gd name="connsiteY34" fmla="*/ 581026 h 5517565"/>
              <a:gd name="connsiteX35" fmla="*/ 2198725 w 4598464"/>
              <a:gd name="connsiteY35" fmla="*/ 408398 h 5517565"/>
              <a:gd name="connsiteX36" fmla="*/ 2329005 w 4598464"/>
              <a:gd name="connsiteY36" fmla="*/ 395109 h 5517565"/>
              <a:gd name="connsiteX37" fmla="*/ 2369039 w 4598464"/>
              <a:gd name="connsiteY37" fmla="*/ 232 h 5517565"/>
              <a:gd name="connsiteX38" fmla="*/ 3390254 w 4598464"/>
              <a:gd name="connsiteY38" fmla="*/ 341660 h 5517565"/>
              <a:gd name="connsiteX39" fmla="*/ 3974916 w 4598464"/>
              <a:gd name="connsiteY39" fmla="*/ 601127 h 5517565"/>
              <a:gd name="connsiteX40" fmla="*/ 4396582 w 4598464"/>
              <a:gd name="connsiteY40" fmla="*/ 957778 h 5517565"/>
              <a:gd name="connsiteX41" fmla="*/ 4591918 w 4598464"/>
              <a:gd name="connsiteY41" fmla="*/ 1920245 h 5517565"/>
              <a:gd name="connsiteX42" fmla="*/ 4172734 w 4598464"/>
              <a:gd name="connsiteY42" fmla="*/ 2649906 h 5517565"/>
              <a:gd name="connsiteX43" fmla="*/ 3817806 w 4598464"/>
              <a:gd name="connsiteY43" fmla="*/ 3358751 h 5517565"/>
              <a:gd name="connsiteX44" fmla="*/ 3434409 w 4598464"/>
              <a:gd name="connsiteY44" fmla="*/ 4086183 h 5517565"/>
              <a:gd name="connsiteX45" fmla="*/ 3222336 w 4598464"/>
              <a:gd name="connsiteY45" fmla="*/ 4379167 h 5517565"/>
              <a:gd name="connsiteX46" fmla="*/ 2952378 w 4598464"/>
              <a:gd name="connsiteY46" fmla="*/ 4668872 h 5517565"/>
              <a:gd name="connsiteX47" fmla="*/ 2529679 w 4598464"/>
              <a:gd name="connsiteY47" fmla="*/ 4692652 h 5517565"/>
              <a:gd name="connsiteX48" fmla="*/ 1883760 w 4598464"/>
              <a:gd name="connsiteY48" fmla="*/ 4679922 h 5517565"/>
              <a:gd name="connsiteX49" fmla="*/ 1220463 w 4598464"/>
              <a:gd name="connsiteY49" fmla="*/ 4654117 h 5517565"/>
              <a:gd name="connsiteX50" fmla="*/ 1114247 w 4598464"/>
              <a:gd name="connsiteY50" fmla="*/ 4694356 h 5517565"/>
              <a:gd name="connsiteX51" fmla="*/ 1053200 w 4598464"/>
              <a:gd name="connsiteY51" fmla="*/ 4781123 h 5517565"/>
              <a:gd name="connsiteX52" fmla="*/ 948781 w 4598464"/>
              <a:gd name="connsiteY52" fmla="*/ 4793749 h 5517565"/>
              <a:gd name="connsiteX53" fmla="*/ 865522 w 4598464"/>
              <a:gd name="connsiteY53" fmla="*/ 4778645 h 5517565"/>
              <a:gd name="connsiteX54" fmla="*/ 853831 w 4598464"/>
              <a:gd name="connsiteY54" fmla="*/ 4889142 h 5517565"/>
              <a:gd name="connsiteX55" fmla="*/ 751867 w 4598464"/>
              <a:gd name="connsiteY55" fmla="*/ 4977428 h 5517565"/>
              <a:gd name="connsiteX56" fmla="*/ 688786 w 4598464"/>
              <a:gd name="connsiteY56" fmla="*/ 5053604 h 5517565"/>
              <a:gd name="connsiteX57" fmla="*/ 604546 w 4598464"/>
              <a:gd name="connsiteY57" fmla="*/ 5133799 h 5517565"/>
              <a:gd name="connsiteX58" fmla="*/ 509152 w 4598464"/>
              <a:gd name="connsiteY58" fmla="*/ 5260407 h 5517565"/>
              <a:gd name="connsiteX59" fmla="*/ 330319 w 4598464"/>
              <a:gd name="connsiteY59" fmla="*/ 5401915 h 5517565"/>
              <a:gd name="connsiteX60" fmla="*/ 242774 w 4598464"/>
              <a:gd name="connsiteY60" fmla="*/ 5464685 h 5517565"/>
              <a:gd name="connsiteX61" fmla="*/ 177683 w 4598464"/>
              <a:gd name="connsiteY61" fmla="*/ 5498009 h 5517565"/>
              <a:gd name="connsiteX62" fmla="*/ 123210 w 4598464"/>
              <a:gd name="connsiteY62" fmla="*/ 5507843 h 5517565"/>
              <a:gd name="connsiteX63" fmla="*/ 0 w 4598464"/>
              <a:gd name="connsiteY63" fmla="*/ 5480480 h 5517565"/>
              <a:gd name="connsiteX64" fmla="*/ 7219 w 4598464"/>
              <a:gd name="connsiteY64"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04673 w 4598464"/>
              <a:gd name="connsiteY13" fmla="*/ 4213502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65806 w 4598464"/>
              <a:gd name="connsiteY23" fmla="*/ 2854721 h 5517565"/>
              <a:gd name="connsiteX24" fmla="*/ 579410 w 4598464"/>
              <a:gd name="connsiteY24" fmla="*/ 2701824 h 5517565"/>
              <a:gd name="connsiteX25" fmla="*/ 638491 w 4598464"/>
              <a:gd name="connsiteY25" fmla="*/ 2527717 h 5517565"/>
              <a:gd name="connsiteX26" fmla="*/ 881107 w 4598464"/>
              <a:gd name="connsiteY26" fmla="*/ 2271604 h 5517565"/>
              <a:gd name="connsiteX27" fmla="*/ 1038553 w 4598464"/>
              <a:gd name="connsiteY27" fmla="*/ 2134011 h 5517565"/>
              <a:gd name="connsiteX28" fmla="*/ 1211304 w 4598464"/>
              <a:gd name="connsiteY28" fmla="*/ 1844546 h 5517565"/>
              <a:gd name="connsiteX29" fmla="*/ 1321692 w 4598464"/>
              <a:gd name="connsiteY29" fmla="*/ 1634075 h 5517565"/>
              <a:gd name="connsiteX30" fmla="*/ 1336816 w 4598464"/>
              <a:gd name="connsiteY30" fmla="*/ 1461234 h 5517565"/>
              <a:gd name="connsiteX31" fmla="*/ 1438375 w 4598464"/>
              <a:gd name="connsiteY31" fmla="*/ 1394561 h 5517565"/>
              <a:gd name="connsiteX32" fmla="*/ 1690220 w 4598464"/>
              <a:gd name="connsiteY32" fmla="*/ 1268634 h 5517565"/>
              <a:gd name="connsiteX33" fmla="*/ 1858895 w 4598464"/>
              <a:gd name="connsiteY33" fmla="*/ 1030278 h 5517565"/>
              <a:gd name="connsiteX34" fmla="*/ 1906793 w 4598464"/>
              <a:gd name="connsiteY34" fmla="*/ 712609 h 5517565"/>
              <a:gd name="connsiteX35" fmla="*/ 2060244 w 4598464"/>
              <a:gd name="connsiteY35" fmla="*/ 581026 h 5517565"/>
              <a:gd name="connsiteX36" fmla="*/ 2198725 w 4598464"/>
              <a:gd name="connsiteY36" fmla="*/ 408398 h 5517565"/>
              <a:gd name="connsiteX37" fmla="*/ 2329005 w 4598464"/>
              <a:gd name="connsiteY37" fmla="*/ 395109 h 5517565"/>
              <a:gd name="connsiteX38" fmla="*/ 2369039 w 4598464"/>
              <a:gd name="connsiteY38" fmla="*/ 232 h 5517565"/>
              <a:gd name="connsiteX39" fmla="*/ 3390254 w 4598464"/>
              <a:gd name="connsiteY39" fmla="*/ 341660 h 5517565"/>
              <a:gd name="connsiteX40" fmla="*/ 3974916 w 4598464"/>
              <a:gd name="connsiteY40" fmla="*/ 601127 h 5517565"/>
              <a:gd name="connsiteX41" fmla="*/ 4396582 w 4598464"/>
              <a:gd name="connsiteY41" fmla="*/ 957778 h 5517565"/>
              <a:gd name="connsiteX42" fmla="*/ 4591918 w 4598464"/>
              <a:gd name="connsiteY42" fmla="*/ 1920245 h 5517565"/>
              <a:gd name="connsiteX43" fmla="*/ 4172734 w 4598464"/>
              <a:gd name="connsiteY43" fmla="*/ 2649906 h 5517565"/>
              <a:gd name="connsiteX44" fmla="*/ 3817806 w 4598464"/>
              <a:gd name="connsiteY44" fmla="*/ 3358751 h 5517565"/>
              <a:gd name="connsiteX45" fmla="*/ 3434409 w 4598464"/>
              <a:gd name="connsiteY45" fmla="*/ 4086183 h 5517565"/>
              <a:gd name="connsiteX46" fmla="*/ 3222336 w 4598464"/>
              <a:gd name="connsiteY46" fmla="*/ 4379167 h 5517565"/>
              <a:gd name="connsiteX47" fmla="*/ 2952378 w 4598464"/>
              <a:gd name="connsiteY47" fmla="*/ 4668872 h 5517565"/>
              <a:gd name="connsiteX48" fmla="*/ 2529679 w 4598464"/>
              <a:gd name="connsiteY48" fmla="*/ 4692652 h 5517565"/>
              <a:gd name="connsiteX49" fmla="*/ 1883760 w 4598464"/>
              <a:gd name="connsiteY49" fmla="*/ 4679922 h 5517565"/>
              <a:gd name="connsiteX50" fmla="*/ 1220463 w 4598464"/>
              <a:gd name="connsiteY50" fmla="*/ 4654117 h 5517565"/>
              <a:gd name="connsiteX51" fmla="*/ 1114247 w 4598464"/>
              <a:gd name="connsiteY51" fmla="*/ 4694356 h 5517565"/>
              <a:gd name="connsiteX52" fmla="*/ 1053200 w 4598464"/>
              <a:gd name="connsiteY52" fmla="*/ 4781123 h 5517565"/>
              <a:gd name="connsiteX53" fmla="*/ 948781 w 4598464"/>
              <a:gd name="connsiteY53" fmla="*/ 4793749 h 5517565"/>
              <a:gd name="connsiteX54" fmla="*/ 865522 w 4598464"/>
              <a:gd name="connsiteY54" fmla="*/ 4778645 h 5517565"/>
              <a:gd name="connsiteX55" fmla="*/ 853831 w 4598464"/>
              <a:gd name="connsiteY55" fmla="*/ 4889142 h 5517565"/>
              <a:gd name="connsiteX56" fmla="*/ 751867 w 4598464"/>
              <a:gd name="connsiteY56" fmla="*/ 4977428 h 5517565"/>
              <a:gd name="connsiteX57" fmla="*/ 688786 w 4598464"/>
              <a:gd name="connsiteY57" fmla="*/ 5053604 h 5517565"/>
              <a:gd name="connsiteX58" fmla="*/ 604546 w 4598464"/>
              <a:gd name="connsiteY58" fmla="*/ 5133799 h 5517565"/>
              <a:gd name="connsiteX59" fmla="*/ 509152 w 4598464"/>
              <a:gd name="connsiteY59" fmla="*/ 5260407 h 5517565"/>
              <a:gd name="connsiteX60" fmla="*/ 330319 w 4598464"/>
              <a:gd name="connsiteY60" fmla="*/ 5401915 h 5517565"/>
              <a:gd name="connsiteX61" fmla="*/ 242774 w 4598464"/>
              <a:gd name="connsiteY61" fmla="*/ 5464685 h 5517565"/>
              <a:gd name="connsiteX62" fmla="*/ 177683 w 4598464"/>
              <a:gd name="connsiteY62" fmla="*/ 5498009 h 5517565"/>
              <a:gd name="connsiteX63" fmla="*/ 123210 w 4598464"/>
              <a:gd name="connsiteY63" fmla="*/ 5507843 h 5517565"/>
              <a:gd name="connsiteX64" fmla="*/ 0 w 4598464"/>
              <a:gd name="connsiteY64" fmla="*/ 5480480 h 5517565"/>
              <a:gd name="connsiteX65" fmla="*/ 7219 w 4598464"/>
              <a:gd name="connsiteY65"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41740 w 4598464"/>
              <a:gd name="connsiteY23" fmla="*/ 2911175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 name="connsiteX0" fmla="*/ 77929 w 4598464"/>
              <a:gd name="connsiteY0" fmla="*/ 5394642 h 5517565"/>
              <a:gd name="connsiteX1" fmla="*/ 130296 w 4598464"/>
              <a:gd name="connsiteY1" fmla="*/ 5293423 h 5517565"/>
              <a:gd name="connsiteX2" fmla="*/ 149137 w 4598464"/>
              <a:gd name="connsiteY2" fmla="*/ 5155008 h 5517565"/>
              <a:gd name="connsiteX3" fmla="*/ 140021 w 4598464"/>
              <a:gd name="connsiteY3" fmla="*/ 5083633 h 5517565"/>
              <a:gd name="connsiteX4" fmla="*/ 171587 w 4598464"/>
              <a:gd name="connsiteY4" fmla="*/ 5033424 h 5517565"/>
              <a:gd name="connsiteX5" fmla="*/ 122851 w 4598464"/>
              <a:gd name="connsiteY5" fmla="*/ 4967858 h 5517565"/>
              <a:gd name="connsiteX6" fmla="*/ 85560 w 4598464"/>
              <a:gd name="connsiteY6" fmla="*/ 4911005 h 5517565"/>
              <a:gd name="connsiteX7" fmla="*/ 125446 w 4598464"/>
              <a:gd name="connsiteY7" fmla="*/ 4860813 h 5517565"/>
              <a:gd name="connsiteX8" fmla="*/ 139102 w 4598464"/>
              <a:gd name="connsiteY8" fmla="*/ 4715538 h 5517565"/>
              <a:gd name="connsiteX9" fmla="*/ 154683 w 4598464"/>
              <a:gd name="connsiteY9" fmla="*/ 4536758 h 5517565"/>
              <a:gd name="connsiteX10" fmla="*/ 179302 w 4598464"/>
              <a:gd name="connsiteY10" fmla="*/ 4470879 h 5517565"/>
              <a:gd name="connsiteX11" fmla="*/ 132970 w 4598464"/>
              <a:gd name="connsiteY11" fmla="*/ 4419244 h 5517565"/>
              <a:gd name="connsiteX12" fmla="*/ 116159 w 4598464"/>
              <a:gd name="connsiteY12" fmla="*/ 4321390 h 5517565"/>
              <a:gd name="connsiteX13" fmla="*/ 129303 w 4598464"/>
              <a:gd name="connsiteY13" fmla="*/ 4210423 h 5517565"/>
              <a:gd name="connsiteX14" fmla="*/ 108500 w 4598464"/>
              <a:gd name="connsiteY14" fmla="*/ 4103544 h 5517565"/>
              <a:gd name="connsiteX15" fmla="*/ 163439 w 4598464"/>
              <a:gd name="connsiteY15" fmla="*/ 3991914 h 5517565"/>
              <a:gd name="connsiteX16" fmla="*/ 401477 w 4598464"/>
              <a:gd name="connsiteY16" fmla="*/ 3693652 h 5517565"/>
              <a:gd name="connsiteX17" fmla="*/ 266445 w 4598464"/>
              <a:gd name="connsiteY17" fmla="*/ 3519514 h 5517565"/>
              <a:gd name="connsiteX18" fmla="*/ 213361 w 4598464"/>
              <a:gd name="connsiteY18" fmla="*/ 3408886 h 5517565"/>
              <a:gd name="connsiteX19" fmla="*/ 214837 w 4598464"/>
              <a:gd name="connsiteY19" fmla="*/ 3310399 h 5517565"/>
              <a:gd name="connsiteX20" fmla="*/ 220652 w 4598464"/>
              <a:gd name="connsiteY20" fmla="*/ 3215196 h 5517565"/>
              <a:gd name="connsiteX21" fmla="*/ 303985 w 4598464"/>
              <a:gd name="connsiteY21" fmla="*/ 3060582 h 5517565"/>
              <a:gd name="connsiteX22" fmla="*/ 344807 w 4598464"/>
              <a:gd name="connsiteY22" fmla="*/ 3010721 h 5517565"/>
              <a:gd name="connsiteX23" fmla="*/ 301716 w 4598464"/>
              <a:gd name="connsiteY23" fmla="*/ 2889623 h 5517565"/>
              <a:gd name="connsiteX24" fmla="*/ 365806 w 4598464"/>
              <a:gd name="connsiteY24" fmla="*/ 2854721 h 5517565"/>
              <a:gd name="connsiteX25" fmla="*/ 579410 w 4598464"/>
              <a:gd name="connsiteY25" fmla="*/ 2701824 h 5517565"/>
              <a:gd name="connsiteX26" fmla="*/ 638491 w 4598464"/>
              <a:gd name="connsiteY26" fmla="*/ 2527717 h 5517565"/>
              <a:gd name="connsiteX27" fmla="*/ 881107 w 4598464"/>
              <a:gd name="connsiteY27" fmla="*/ 2271604 h 5517565"/>
              <a:gd name="connsiteX28" fmla="*/ 1038553 w 4598464"/>
              <a:gd name="connsiteY28" fmla="*/ 2134011 h 5517565"/>
              <a:gd name="connsiteX29" fmla="*/ 1211304 w 4598464"/>
              <a:gd name="connsiteY29" fmla="*/ 1844546 h 5517565"/>
              <a:gd name="connsiteX30" fmla="*/ 1321692 w 4598464"/>
              <a:gd name="connsiteY30" fmla="*/ 1634075 h 5517565"/>
              <a:gd name="connsiteX31" fmla="*/ 1336816 w 4598464"/>
              <a:gd name="connsiteY31" fmla="*/ 1461234 h 5517565"/>
              <a:gd name="connsiteX32" fmla="*/ 1438375 w 4598464"/>
              <a:gd name="connsiteY32" fmla="*/ 1394561 h 5517565"/>
              <a:gd name="connsiteX33" fmla="*/ 1690220 w 4598464"/>
              <a:gd name="connsiteY33" fmla="*/ 1268634 h 5517565"/>
              <a:gd name="connsiteX34" fmla="*/ 1858895 w 4598464"/>
              <a:gd name="connsiteY34" fmla="*/ 1030278 h 5517565"/>
              <a:gd name="connsiteX35" fmla="*/ 1906793 w 4598464"/>
              <a:gd name="connsiteY35" fmla="*/ 712609 h 5517565"/>
              <a:gd name="connsiteX36" fmla="*/ 2060244 w 4598464"/>
              <a:gd name="connsiteY36" fmla="*/ 581026 h 5517565"/>
              <a:gd name="connsiteX37" fmla="*/ 2198725 w 4598464"/>
              <a:gd name="connsiteY37" fmla="*/ 408398 h 5517565"/>
              <a:gd name="connsiteX38" fmla="*/ 2329005 w 4598464"/>
              <a:gd name="connsiteY38" fmla="*/ 395109 h 5517565"/>
              <a:gd name="connsiteX39" fmla="*/ 2369039 w 4598464"/>
              <a:gd name="connsiteY39" fmla="*/ 232 h 5517565"/>
              <a:gd name="connsiteX40" fmla="*/ 3390254 w 4598464"/>
              <a:gd name="connsiteY40" fmla="*/ 341660 h 5517565"/>
              <a:gd name="connsiteX41" fmla="*/ 3974916 w 4598464"/>
              <a:gd name="connsiteY41" fmla="*/ 601127 h 5517565"/>
              <a:gd name="connsiteX42" fmla="*/ 4396582 w 4598464"/>
              <a:gd name="connsiteY42" fmla="*/ 957778 h 5517565"/>
              <a:gd name="connsiteX43" fmla="*/ 4591918 w 4598464"/>
              <a:gd name="connsiteY43" fmla="*/ 1920245 h 5517565"/>
              <a:gd name="connsiteX44" fmla="*/ 4172734 w 4598464"/>
              <a:gd name="connsiteY44" fmla="*/ 2649906 h 5517565"/>
              <a:gd name="connsiteX45" fmla="*/ 3817806 w 4598464"/>
              <a:gd name="connsiteY45" fmla="*/ 3358751 h 5517565"/>
              <a:gd name="connsiteX46" fmla="*/ 3434409 w 4598464"/>
              <a:gd name="connsiteY46" fmla="*/ 4086183 h 5517565"/>
              <a:gd name="connsiteX47" fmla="*/ 3222336 w 4598464"/>
              <a:gd name="connsiteY47" fmla="*/ 4379167 h 5517565"/>
              <a:gd name="connsiteX48" fmla="*/ 2952378 w 4598464"/>
              <a:gd name="connsiteY48" fmla="*/ 4668872 h 5517565"/>
              <a:gd name="connsiteX49" fmla="*/ 2529679 w 4598464"/>
              <a:gd name="connsiteY49" fmla="*/ 4692652 h 5517565"/>
              <a:gd name="connsiteX50" fmla="*/ 1883760 w 4598464"/>
              <a:gd name="connsiteY50" fmla="*/ 4679922 h 5517565"/>
              <a:gd name="connsiteX51" fmla="*/ 1220463 w 4598464"/>
              <a:gd name="connsiteY51" fmla="*/ 4654117 h 5517565"/>
              <a:gd name="connsiteX52" fmla="*/ 1114247 w 4598464"/>
              <a:gd name="connsiteY52" fmla="*/ 4694356 h 5517565"/>
              <a:gd name="connsiteX53" fmla="*/ 1053200 w 4598464"/>
              <a:gd name="connsiteY53" fmla="*/ 4781123 h 5517565"/>
              <a:gd name="connsiteX54" fmla="*/ 948781 w 4598464"/>
              <a:gd name="connsiteY54" fmla="*/ 4793749 h 5517565"/>
              <a:gd name="connsiteX55" fmla="*/ 865522 w 4598464"/>
              <a:gd name="connsiteY55" fmla="*/ 4778645 h 5517565"/>
              <a:gd name="connsiteX56" fmla="*/ 853831 w 4598464"/>
              <a:gd name="connsiteY56" fmla="*/ 4889142 h 5517565"/>
              <a:gd name="connsiteX57" fmla="*/ 751867 w 4598464"/>
              <a:gd name="connsiteY57" fmla="*/ 4977428 h 5517565"/>
              <a:gd name="connsiteX58" fmla="*/ 688786 w 4598464"/>
              <a:gd name="connsiteY58" fmla="*/ 5053604 h 5517565"/>
              <a:gd name="connsiteX59" fmla="*/ 604546 w 4598464"/>
              <a:gd name="connsiteY59" fmla="*/ 5133799 h 5517565"/>
              <a:gd name="connsiteX60" fmla="*/ 509152 w 4598464"/>
              <a:gd name="connsiteY60" fmla="*/ 5260407 h 5517565"/>
              <a:gd name="connsiteX61" fmla="*/ 330319 w 4598464"/>
              <a:gd name="connsiteY61" fmla="*/ 5401915 h 5517565"/>
              <a:gd name="connsiteX62" fmla="*/ 242774 w 4598464"/>
              <a:gd name="connsiteY62" fmla="*/ 5464685 h 5517565"/>
              <a:gd name="connsiteX63" fmla="*/ 177683 w 4598464"/>
              <a:gd name="connsiteY63" fmla="*/ 5498009 h 5517565"/>
              <a:gd name="connsiteX64" fmla="*/ 123210 w 4598464"/>
              <a:gd name="connsiteY64" fmla="*/ 5507843 h 5517565"/>
              <a:gd name="connsiteX65" fmla="*/ 0 w 4598464"/>
              <a:gd name="connsiteY65" fmla="*/ 5480480 h 5517565"/>
              <a:gd name="connsiteX66" fmla="*/ 7219 w 4598464"/>
              <a:gd name="connsiteY66" fmla="*/ 5423137 h 55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98464" h="5517565">
                <a:moveTo>
                  <a:pt x="77929" y="5394642"/>
                </a:moveTo>
                <a:lnTo>
                  <a:pt x="130296" y="5293423"/>
                </a:lnTo>
                <a:cubicBezTo>
                  <a:pt x="152500" y="5249015"/>
                  <a:pt x="147516" y="5189973"/>
                  <a:pt x="149137" y="5155008"/>
                </a:cubicBezTo>
                <a:cubicBezTo>
                  <a:pt x="150758" y="5120043"/>
                  <a:pt x="136279" y="5103897"/>
                  <a:pt x="140021" y="5083633"/>
                </a:cubicBezTo>
                <a:cubicBezTo>
                  <a:pt x="143763" y="5063369"/>
                  <a:pt x="165531" y="5047554"/>
                  <a:pt x="171587" y="5033424"/>
                </a:cubicBezTo>
                <a:cubicBezTo>
                  <a:pt x="172152" y="5022684"/>
                  <a:pt x="137189" y="4988261"/>
                  <a:pt x="122851" y="4967858"/>
                </a:cubicBezTo>
                <a:cubicBezTo>
                  <a:pt x="108513" y="4947455"/>
                  <a:pt x="81523" y="4935228"/>
                  <a:pt x="85560" y="4911005"/>
                </a:cubicBezTo>
                <a:cubicBezTo>
                  <a:pt x="81523" y="4888801"/>
                  <a:pt x="116522" y="4893391"/>
                  <a:pt x="125446" y="4860813"/>
                </a:cubicBezTo>
                <a:cubicBezTo>
                  <a:pt x="134370" y="4828235"/>
                  <a:pt x="134229" y="4769547"/>
                  <a:pt x="139102" y="4715538"/>
                </a:cubicBezTo>
                <a:cubicBezTo>
                  <a:pt x="143975" y="4661529"/>
                  <a:pt x="147983" y="4577535"/>
                  <a:pt x="154683" y="4536758"/>
                </a:cubicBezTo>
                <a:cubicBezTo>
                  <a:pt x="161383" y="4495982"/>
                  <a:pt x="160432" y="4514908"/>
                  <a:pt x="179302" y="4470879"/>
                </a:cubicBezTo>
                <a:cubicBezTo>
                  <a:pt x="181321" y="4440601"/>
                  <a:pt x="143494" y="4444159"/>
                  <a:pt x="132970" y="4419244"/>
                </a:cubicBezTo>
                <a:cubicBezTo>
                  <a:pt x="122446" y="4394329"/>
                  <a:pt x="116770" y="4356193"/>
                  <a:pt x="116159" y="4321390"/>
                </a:cubicBezTo>
                <a:cubicBezTo>
                  <a:pt x="115548" y="4286587"/>
                  <a:pt x="130580" y="4246731"/>
                  <a:pt x="129303" y="4210423"/>
                </a:cubicBezTo>
                <a:cubicBezTo>
                  <a:pt x="128027" y="4174115"/>
                  <a:pt x="102811" y="4139962"/>
                  <a:pt x="108500" y="4103544"/>
                </a:cubicBezTo>
                <a:cubicBezTo>
                  <a:pt x="114189" y="4067126"/>
                  <a:pt x="114610" y="4060229"/>
                  <a:pt x="163439" y="3991914"/>
                </a:cubicBezTo>
                <a:cubicBezTo>
                  <a:pt x="212268" y="3923599"/>
                  <a:pt x="384309" y="3772385"/>
                  <a:pt x="401477" y="3693652"/>
                </a:cubicBezTo>
                <a:cubicBezTo>
                  <a:pt x="418645" y="3614919"/>
                  <a:pt x="297798" y="3566975"/>
                  <a:pt x="266445" y="3519514"/>
                </a:cubicBezTo>
                <a:cubicBezTo>
                  <a:pt x="235092" y="3472053"/>
                  <a:pt x="221962" y="3443739"/>
                  <a:pt x="213361" y="3408886"/>
                </a:cubicBezTo>
                <a:cubicBezTo>
                  <a:pt x="204760" y="3374034"/>
                  <a:pt x="213622" y="3342681"/>
                  <a:pt x="214837" y="3310399"/>
                </a:cubicBezTo>
                <a:cubicBezTo>
                  <a:pt x="216052" y="3278117"/>
                  <a:pt x="205794" y="3256832"/>
                  <a:pt x="220652" y="3215196"/>
                </a:cubicBezTo>
                <a:cubicBezTo>
                  <a:pt x="235510" y="3173560"/>
                  <a:pt x="283293" y="3094661"/>
                  <a:pt x="303985" y="3060582"/>
                </a:cubicBezTo>
                <a:cubicBezTo>
                  <a:pt x="324678" y="3026503"/>
                  <a:pt x="345185" y="3039214"/>
                  <a:pt x="344807" y="3010721"/>
                </a:cubicBezTo>
                <a:cubicBezTo>
                  <a:pt x="344429" y="2982228"/>
                  <a:pt x="329004" y="2918702"/>
                  <a:pt x="301716" y="2889623"/>
                </a:cubicBezTo>
                <a:cubicBezTo>
                  <a:pt x="305216" y="2863623"/>
                  <a:pt x="319524" y="2886021"/>
                  <a:pt x="365806" y="2854721"/>
                </a:cubicBezTo>
                <a:cubicBezTo>
                  <a:pt x="412088" y="2823421"/>
                  <a:pt x="537021" y="2754306"/>
                  <a:pt x="579410" y="2701824"/>
                </a:cubicBezTo>
                <a:cubicBezTo>
                  <a:pt x="602173" y="2625948"/>
                  <a:pt x="588208" y="2599420"/>
                  <a:pt x="638491" y="2527717"/>
                </a:cubicBezTo>
                <a:cubicBezTo>
                  <a:pt x="688774" y="2456014"/>
                  <a:pt x="814430" y="2337222"/>
                  <a:pt x="881107" y="2271604"/>
                </a:cubicBezTo>
                <a:cubicBezTo>
                  <a:pt x="947784" y="2205986"/>
                  <a:pt x="961433" y="2180348"/>
                  <a:pt x="1038553" y="2134011"/>
                </a:cubicBezTo>
                <a:cubicBezTo>
                  <a:pt x="1105492" y="2093791"/>
                  <a:pt x="1164114" y="1927869"/>
                  <a:pt x="1211304" y="1844546"/>
                </a:cubicBezTo>
                <a:cubicBezTo>
                  <a:pt x="1258494" y="1761223"/>
                  <a:pt x="1273478" y="1688861"/>
                  <a:pt x="1321692" y="1634075"/>
                </a:cubicBezTo>
                <a:cubicBezTo>
                  <a:pt x="1366102" y="1583611"/>
                  <a:pt x="1317369" y="1501153"/>
                  <a:pt x="1336816" y="1461234"/>
                </a:cubicBezTo>
                <a:cubicBezTo>
                  <a:pt x="1356263" y="1421315"/>
                  <a:pt x="1379474" y="1426661"/>
                  <a:pt x="1438375" y="1394561"/>
                </a:cubicBezTo>
                <a:cubicBezTo>
                  <a:pt x="1497276" y="1362461"/>
                  <a:pt x="1620133" y="1329348"/>
                  <a:pt x="1690220" y="1268634"/>
                </a:cubicBezTo>
                <a:cubicBezTo>
                  <a:pt x="1760307" y="1207920"/>
                  <a:pt x="1797768" y="1054498"/>
                  <a:pt x="1858895" y="1030278"/>
                </a:cubicBezTo>
                <a:lnTo>
                  <a:pt x="1906793" y="712609"/>
                </a:lnTo>
                <a:cubicBezTo>
                  <a:pt x="1966520" y="689278"/>
                  <a:pt x="2008009" y="595950"/>
                  <a:pt x="2060244" y="581026"/>
                </a:cubicBezTo>
                <a:lnTo>
                  <a:pt x="2198725" y="408398"/>
                </a:lnTo>
                <a:cubicBezTo>
                  <a:pt x="2263388" y="411092"/>
                  <a:pt x="2300619" y="463137"/>
                  <a:pt x="2329005" y="395109"/>
                </a:cubicBezTo>
                <a:cubicBezTo>
                  <a:pt x="2357391" y="327081"/>
                  <a:pt x="2192164" y="9140"/>
                  <a:pt x="2369039" y="232"/>
                </a:cubicBezTo>
                <a:cubicBezTo>
                  <a:pt x="2545914" y="-8676"/>
                  <a:pt x="3122608" y="241511"/>
                  <a:pt x="3390254" y="341660"/>
                </a:cubicBezTo>
                <a:cubicBezTo>
                  <a:pt x="3657900" y="441809"/>
                  <a:pt x="3934545" y="595071"/>
                  <a:pt x="3974916" y="601127"/>
                </a:cubicBezTo>
                <a:cubicBezTo>
                  <a:pt x="4087955" y="637461"/>
                  <a:pt x="4293748" y="737925"/>
                  <a:pt x="4396582" y="957778"/>
                </a:cubicBezTo>
                <a:cubicBezTo>
                  <a:pt x="4499416" y="1177631"/>
                  <a:pt x="4629226" y="1638224"/>
                  <a:pt x="4591918" y="1920245"/>
                </a:cubicBezTo>
                <a:cubicBezTo>
                  <a:pt x="4554610" y="2202266"/>
                  <a:pt x="4301753" y="2410155"/>
                  <a:pt x="4172734" y="2649906"/>
                </a:cubicBezTo>
                <a:cubicBezTo>
                  <a:pt x="4043715" y="2889657"/>
                  <a:pt x="3940860" y="3119372"/>
                  <a:pt x="3817806" y="3358751"/>
                </a:cubicBezTo>
                <a:cubicBezTo>
                  <a:pt x="3694752" y="3598130"/>
                  <a:pt x="3533654" y="3916114"/>
                  <a:pt x="3434409" y="4086183"/>
                </a:cubicBezTo>
                <a:cubicBezTo>
                  <a:pt x="3335164" y="4256252"/>
                  <a:pt x="3302675" y="4282052"/>
                  <a:pt x="3222336" y="4379167"/>
                </a:cubicBezTo>
                <a:cubicBezTo>
                  <a:pt x="3141998" y="4476282"/>
                  <a:pt x="3166635" y="4608318"/>
                  <a:pt x="2952378" y="4668872"/>
                </a:cubicBezTo>
                <a:cubicBezTo>
                  <a:pt x="2817828" y="4725482"/>
                  <a:pt x="2746779" y="4693192"/>
                  <a:pt x="2529679" y="4692652"/>
                </a:cubicBezTo>
                <a:cubicBezTo>
                  <a:pt x="2494860" y="4694017"/>
                  <a:pt x="2101963" y="4686344"/>
                  <a:pt x="1883760" y="4679922"/>
                </a:cubicBezTo>
                <a:cubicBezTo>
                  <a:pt x="1665557" y="4673500"/>
                  <a:pt x="1348715" y="4651711"/>
                  <a:pt x="1220463" y="4654117"/>
                </a:cubicBezTo>
                <a:cubicBezTo>
                  <a:pt x="1092211" y="4656523"/>
                  <a:pt x="1142124" y="4673188"/>
                  <a:pt x="1114247" y="4694356"/>
                </a:cubicBezTo>
                <a:cubicBezTo>
                  <a:pt x="1086370" y="4715524"/>
                  <a:pt x="1080778" y="4764558"/>
                  <a:pt x="1053200" y="4781123"/>
                </a:cubicBezTo>
                <a:cubicBezTo>
                  <a:pt x="1025622" y="4797688"/>
                  <a:pt x="980061" y="4794162"/>
                  <a:pt x="948781" y="4793749"/>
                </a:cubicBezTo>
                <a:cubicBezTo>
                  <a:pt x="917501" y="4793336"/>
                  <a:pt x="881347" y="4762746"/>
                  <a:pt x="865522" y="4778645"/>
                </a:cubicBezTo>
                <a:cubicBezTo>
                  <a:pt x="849697" y="4794544"/>
                  <a:pt x="872773" y="4856012"/>
                  <a:pt x="853831" y="4889142"/>
                </a:cubicBezTo>
                <a:cubicBezTo>
                  <a:pt x="834889" y="4922272"/>
                  <a:pt x="779375" y="4950018"/>
                  <a:pt x="751867" y="4977428"/>
                </a:cubicBezTo>
                <a:cubicBezTo>
                  <a:pt x="724359" y="5004838"/>
                  <a:pt x="713340" y="5027542"/>
                  <a:pt x="688786" y="5053604"/>
                </a:cubicBezTo>
                <a:cubicBezTo>
                  <a:pt x="664233" y="5079666"/>
                  <a:pt x="612707" y="5132167"/>
                  <a:pt x="604546" y="5133799"/>
                </a:cubicBezTo>
                <a:lnTo>
                  <a:pt x="509152" y="5260407"/>
                </a:lnTo>
                <a:cubicBezTo>
                  <a:pt x="433322" y="5275573"/>
                  <a:pt x="511724" y="5347566"/>
                  <a:pt x="330319" y="5401915"/>
                </a:cubicBezTo>
                <a:cubicBezTo>
                  <a:pt x="324263" y="5405952"/>
                  <a:pt x="268213" y="5448669"/>
                  <a:pt x="242774" y="5464685"/>
                </a:cubicBezTo>
                <a:cubicBezTo>
                  <a:pt x="217335" y="5480701"/>
                  <a:pt x="313156" y="5385689"/>
                  <a:pt x="177683" y="5498009"/>
                </a:cubicBezTo>
                <a:cubicBezTo>
                  <a:pt x="154581" y="5497661"/>
                  <a:pt x="145680" y="5534577"/>
                  <a:pt x="123210" y="5507843"/>
                </a:cubicBezTo>
                <a:cubicBezTo>
                  <a:pt x="104063" y="5485063"/>
                  <a:pt x="28857" y="5480311"/>
                  <a:pt x="0" y="5480480"/>
                </a:cubicBezTo>
                <a:lnTo>
                  <a:pt x="7219" y="5423137"/>
                </a:lnTo>
              </a:path>
            </a:pathLst>
          </a:custGeom>
          <a:solidFill>
            <a:schemeClr val="accent6">
              <a:alpha val="3098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B322E347-3FD0-4F9E-AF43-207752D4CCFE}"/>
              </a:ext>
            </a:extLst>
          </p:cNvPr>
          <p:cNvSpPr txBox="1"/>
          <p:nvPr/>
        </p:nvSpPr>
        <p:spPr>
          <a:xfrm>
            <a:off x="7442377" y="1884227"/>
            <a:ext cx="1422621" cy="519351"/>
          </a:xfrm>
          <a:prstGeom prst="roundRect">
            <a:avLst>
              <a:gd name="adj" fmla="val 50000"/>
            </a:avLst>
          </a:prstGeom>
          <a:noFill/>
        </p:spPr>
        <p:txBody>
          <a:bodyPr wrap="square" lIns="0" rIns="0" rtlCol="0">
            <a:spAutoFit/>
          </a:bodyPr>
          <a:lstStyle/>
          <a:p>
            <a:pPr algn="ctr"/>
            <a:r>
              <a:rPr lang="en-US" b="1" dirty="0"/>
              <a:t>Damascus</a:t>
            </a:r>
          </a:p>
        </p:txBody>
      </p:sp>
      <p:sp>
        <p:nvSpPr>
          <p:cNvPr id="4" name="Oval 3">
            <a:extLst>
              <a:ext uri="{FF2B5EF4-FFF2-40B4-BE49-F238E27FC236}">
                <a16:creationId xmlns:a16="http://schemas.microsoft.com/office/drawing/2014/main" id="{FB6E545C-8C29-4CDF-9202-909F8910C1D6}"/>
              </a:ext>
            </a:extLst>
          </p:cNvPr>
          <p:cNvSpPr/>
          <p:nvPr/>
        </p:nvSpPr>
        <p:spPr>
          <a:xfrm>
            <a:off x="7442377" y="2074377"/>
            <a:ext cx="139053" cy="1390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987E41B4-65B3-4B93-812F-2C815348D307}"/>
              </a:ext>
            </a:extLst>
          </p:cNvPr>
          <p:cNvSpPr/>
          <p:nvPr/>
        </p:nvSpPr>
        <p:spPr>
          <a:xfrm>
            <a:off x="4355757" y="765557"/>
            <a:ext cx="2513554" cy="3622773"/>
          </a:xfrm>
          <a:custGeom>
            <a:avLst/>
            <a:gdLst>
              <a:gd name="connsiteX0" fmla="*/ 0 w 1066212"/>
              <a:gd name="connsiteY0" fmla="*/ 2333662 h 2601980"/>
              <a:gd name="connsiteX1" fmla="*/ 155342 w 1066212"/>
              <a:gd name="connsiteY1" fmla="*/ 2068874 h 2601980"/>
              <a:gd name="connsiteX2" fmla="*/ 102385 w 1066212"/>
              <a:gd name="connsiteY2" fmla="*/ 198767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215361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56581 w 1066212"/>
              <a:gd name="connsiteY6" fmla="*/ 1323938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1904 w 1066212"/>
              <a:gd name="connsiteY9" fmla="*/ 1013254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1066212"/>
              <a:gd name="connsiteY0" fmla="*/ 2333662 h 2601980"/>
              <a:gd name="connsiteX1" fmla="*/ 155342 w 1066212"/>
              <a:gd name="connsiteY1" fmla="*/ 2068874 h 2601980"/>
              <a:gd name="connsiteX2" fmla="*/ 78818 w 1066212"/>
              <a:gd name="connsiteY2" fmla="*/ 2001813 h 2601980"/>
              <a:gd name="connsiteX3" fmla="*/ 91793 w 1066212"/>
              <a:gd name="connsiteY3" fmla="*/ 1892349 h 2601980"/>
              <a:gd name="connsiteX4" fmla="*/ 172940 w 1066212"/>
              <a:gd name="connsiteY4" fmla="*/ 1638153 h 2601980"/>
              <a:gd name="connsiteX5" fmla="*/ 187117 w 1066212"/>
              <a:gd name="connsiteY5" fmla="*/ 1489872 h 2601980"/>
              <a:gd name="connsiteX6" fmla="*/ 307090 w 1066212"/>
              <a:gd name="connsiteY6" fmla="*/ 1326295 h 2601980"/>
              <a:gd name="connsiteX7" fmla="*/ 416599 w 1066212"/>
              <a:gd name="connsiteY7" fmla="*/ 1165066 h 2601980"/>
              <a:gd name="connsiteX8" fmla="*/ 360111 w 1066212"/>
              <a:gd name="connsiteY8" fmla="*/ 1002663 h 2601980"/>
              <a:gd name="connsiteX9" fmla="*/ 454260 w 1066212"/>
              <a:gd name="connsiteY9" fmla="*/ 973190 h 2601980"/>
              <a:gd name="connsiteX10" fmla="*/ 508392 w 1066212"/>
              <a:gd name="connsiteY10" fmla="*/ 843790 h 2601980"/>
              <a:gd name="connsiteX11" fmla="*/ 607246 w 1066212"/>
              <a:gd name="connsiteY11" fmla="*/ 476618 h 2601980"/>
              <a:gd name="connsiteX12" fmla="*/ 804954 w 1066212"/>
              <a:gd name="connsiteY12" fmla="*/ 271849 h 2601980"/>
              <a:gd name="connsiteX13" fmla="*/ 808485 w 1066212"/>
              <a:gd name="connsiteY13" fmla="*/ 180056 h 2601980"/>
              <a:gd name="connsiteX14" fmla="*/ 847321 w 1066212"/>
              <a:gd name="connsiteY14" fmla="*/ 127098 h 2601980"/>
              <a:gd name="connsiteX15" fmla="*/ 864973 w 1066212"/>
              <a:gd name="connsiteY15" fmla="*/ 0 h 2601980"/>
              <a:gd name="connsiteX16" fmla="*/ 1066212 w 1066212"/>
              <a:gd name="connsiteY16" fmla="*/ 31775 h 2601980"/>
              <a:gd name="connsiteX17" fmla="*/ 194178 w 1066212"/>
              <a:gd name="connsiteY17" fmla="*/ 2601980 h 2601980"/>
              <a:gd name="connsiteX18" fmla="*/ 197708 w 1066212"/>
              <a:gd name="connsiteY18" fmla="*/ 2570206 h 2601980"/>
              <a:gd name="connsiteX19" fmla="*/ 130629 w 1066212"/>
              <a:gd name="connsiteY19" fmla="*/ 2524309 h 2601980"/>
              <a:gd name="connsiteX20" fmla="*/ 98854 w 1066212"/>
              <a:gd name="connsiteY20" fmla="*/ 2453699 h 2601980"/>
              <a:gd name="connsiteX21" fmla="*/ 67080 w 1066212"/>
              <a:gd name="connsiteY21" fmla="*/ 2361906 h 2601980"/>
              <a:gd name="connsiteX22" fmla="*/ 0 w 1066212"/>
              <a:gd name="connsiteY22" fmla="*/ 2333662 h 2601980"/>
              <a:gd name="connsiteX0" fmla="*/ 0 w 864973"/>
              <a:gd name="connsiteY0" fmla="*/ 2333662 h 2601980"/>
              <a:gd name="connsiteX1" fmla="*/ 155342 w 864973"/>
              <a:gd name="connsiteY1" fmla="*/ 2068874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78818 w 864973"/>
              <a:gd name="connsiteY2" fmla="*/ 2001813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115317 w 864973"/>
              <a:gd name="connsiteY1" fmla="*/ 2161237 h 2601980"/>
              <a:gd name="connsiteX2" fmla="*/ 131157 w 864973"/>
              <a:gd name="connsiteY2" fmla="*/ 2054152 h 2601980"/>
              <a:gd name="connsiteX3" fmla="*/ 91793 w 864973"/>
              <a:gd name="connsiteY3" fmla="*/ 1892349 h 2601980"/>
              <a:gd name="connsiteX4" fmla="*/ 172940 w 864973"/>
              <a:gd name="connsiteY4" fmla="*/ 1638153 h 2601980"/>
              <a:gd name="connsiteX5" fmla="*/ 187117 w 864973"/>
              <a:gd name="connsiteY5" fmla="*/ 1489872 h 2601980"/>
              <a:gd name="connsiteX6" fmla="*/ 307090 w 864973"/>
              <a:gd name="connsiteY6" fmla="*/ 1326295 h 2601980"/>
              <a:gd name="connsiteX7" fmla="*/ 416599 w 864973"/>
              <a:gd name="connsiteY7" fmla="*/ 1165066 h 2601980"/>
              <a:gd name="connsiteX8" fmla="*/ 360111 w 864973"/>
              <a:gd name="connsiteY8" fmla="*/ 1002663 h 2601980"/>
              <a:gd name="connsiteX9" fmla="*/ 454260 w 864973"/>
              <a:gd name="connsiteY9" fmla="*/ 973190 h 2601980"/>
              <a:gd name="connsiteX10" fmla="*/ 508392 w 864973"/>
              <a:gd name="connsiteY10" fmla="*/ 843790 h 2601980"/>
              <a:gd name="connsiteX11" fmla="*/ 607246 w 864973"/>
              <a:gd name="connsiteY11" fmla="*/ 476618 h 2601980"/>
              <a:gd name="connsiteX12" fmla="*/ 804954 w 864973"/>
              <a:gd name="connsiteY12" fmla="*/ 271849 h 2601980"/>
              <a:gd name="connsiteX13" fmla="*/ 808485 w 864973"/>
              <a:gd name="connsiteY13" fmla="*/ 180056 h 2601980"/>
              <a:gd name="connsiteX14" fmla="*/ 847321 w 864973"/>
              <a:gd name="connsiteY14" fmla="*/ 127098 h 2601980"/>
              <a:gd name="connsiteX15" fmla="*/ 864973 w 864973"/>
              <a:gd name="connsiteY15" fmla="*/ 0 h 2601980"/>
              <a:gd name="connsiteX16" fmla="*/ 827861 w 864973"/>
              <a:gd name="connsiteY16" fmla="*/ 907173 h 2601980"/>
              <a:gd name="connsiteX17" fmla="*/ 194178 w 864973"/>
              <a:gd name="connsiteY17" fmla="*/ 2601980 h 2601980"/>
              <a:gd name="connsiteX18" fmla="*/ 197708 w 864973"/>
              <a:gd name="connsiteY18" fmla="*/ 2570206 h 2601980"/>
              <a:gd name="connsiteX19" fmla="*/ 130629 w 864973"/>
              <a:gd name="connsiteY19" fmla="*/ 2524309 h 2601980"/>
              <a:gd name="connsiteX20" fmla="*/ 98854 w 864973"/>
              <a:gd name="connsiteY20" fmla="*/ 2453699 h 2601980"/>
              <a:gd name="connsiteX21" fmla="*/ 67080 w 864973"/>
              <a:gd name="connsiteY21" fmla="*/ 2361906 h 2601980"/>
              <a:gd name="connsiteX22" fmla="*/ 0 w 864973"/>
              <a:gd name="connsiteY22" fmla="*/ 2333662 h 2601980"/>
              <a:gd name="connsiteX0" fmla="*/ 0 w 864973"/>
              <a:gd name="connsiteY0" fmla="*/ 2333662 h 2601980"/>
              <a:gd name="connsiteX1" fmla="*/ 63954 w 864973"/>
              <a:gd name="connsiteY1" fmla="*/ 2245447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1892349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307090 w 864973"/>
              <a:gd name="connsiteY7" fmla="*/ 1326295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67080 w 864973"/>
              <a:gd name="connsiteY22" fmla="*/ 2361906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98854 w 864973"/>
              <a:gd name="connsiteY21" fmla="*/ 2453699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130629 w 864973"/>
              <a:gd name="connsiteY20" fmla="*/ 2524309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97708 w 864973"/>
              <a:gd name="connsiteY19" fmla="*/ 2570206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51526 w 864973"/>
              <a:gd name="connsiteY19" fmla="*/ 2551733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601980"/>
              <a:gd name="connsiteX1" fmla="*/ 82427 w 864973"/>
              <a:gd name="connsiteY1" fmla="*/ 2257762 h 2601980"/>
              <a:gd name="connsiteX2" fmla="*/ 115317 w 864973"/>
              <a:gd name="connsiteY2" fmla="*/ 2161237 h 2601980"/>
              <a:gd name="connsiteX3" fmla="*/ 131157 w 864973"/>
              <a:gd name="connsiteY3" fmla="*/ 2054152 h 2601980"/>
              <a:gd name="connsiteX4" fmla="*/ 91793 w 864973"/>
              <a:gd name="connsiteY4" fmla="*/ 2024737 h 2601980"/>
              <a:gd name="connsiteX5" fmla="*/ 172940 w 864973"/>
              <a:gd name="connsiteY5" fmla="*/ 1638153 h 2601980"/>
              <a:gd name="connsiteX6" fmla="*/ 187117 w 864973"/>
              <a:gd name="connsiteY6" fmla="*/ 1489872 h 2601980"/>
              <a:gd name="connsiteX7" fmla="*/ 279381 w 864973"/>
              <a:gd name="connsiteY7" fmla="*/ 1424816 h 2601980"/>
              <a:gd name="connsiteX8" fmla="*/ 416599 w 864973"/>
              <a:gd name="connsiteY8" fmla="*/ 1165066 h 2601980"/>
              <a:gd name="connsiteX9" fmla="*/ 360111 w 864973"/>
              <a:gd name="connsiteY9" fmla="*/ 1002663 h 2601980"/>
              <a:gd name="connsiteX10" fmla="*/ 454260 w 864973"/>
              <a:gd name="connsiteY10" fmla="*/ 973190 h 2601980"/>
              <a:gd name="connsiteX11" fmla="*/ 508392 w 864973"/>
              <a:gd name="connsiteY11" fmla="*/ 843790 h 2601980"/>
              <a:gd name="connsiteX12" fmla="*/ 607246 w 864973"/>
              <a:gd name="connsiteY12" fmla="*/ 476618 h 2601980"/>
              <a:gd name="connsiteX13" fmla="*/ 804954 w 864973"/>
              <a:gd name="connsiteY13" fmla="*/ 271849 h 2601980"/>
              <a:gd name="connsiteX14" fmla="*/ 808485 w 864973"/>
              <a:gd name="connsiteY14" fmla="*/ 180056 h 2601980"/>
              <a:gd name="connsiteX15" fmla="*/ 847321 w 864973"/>
              <a:gd name="connsiteY15" fmla="*/ 127098 h 2601980"/>
              <a:gd name="connsiteX16" fmla="*/ 864973 w 864973"/>
              <a:gd name="connsiteY16" fmla="*/ 0 h 2601980"/>
              <a:gd name="connsiteX17" fmla="*/ 827861 w 864973"/>
              <a:gd name="connsiteY17" fmla="*/ 907173 h 2601980"/>
              <a:gd name="connsiteX18" fmla="*/ 194178 w 864973"/>
              <a:gd name="connsiteY18" fmla="*/ 2601980 h 2601980"/>
              <a:gd name="connsiteX19" fmla="*/ 142289 w 864973"/>
              <a:gd name="connsiteY19" fmla="*/ 2536339 h 2601980"/>
              <a:gd name="connsiteX20" fmla="*/ 99841 w 864973"/>
              <a:gd name="connsiteY20" fmla="*/ 2493521 h 2601980"/>
              <a:gd name="connsiteX21" fmla="*/ 89618 w 864973"/>
              <a:gd name="connsiteY21" fmla="*/ 2413675 h 2601980"/>
              <a:gd name="connsiteX22" fmla="*/ 45529 w 864973"/>
              <a:gd name="connsiteY22" fmla="*/ 2371142 h 2601980"/>
              <a:gd name="connsiteX23" fmla="*/ 0 w 864973"/>
              <a:gd name="connsiteY23" fmla="*/ 2333662 h 260198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142289 w 864973"/>
              <a:gd name="connsiteY19" fmla="*/ 2536339 h 2574270"/>
              <a:gd name="connsiteX20" fmla="*/ 99841 w 864973"/>
              <a:gd name="connsiteY20" fmla="*/ 2493521 h 2574270"/>
              <a:gd name="connsiteX21" fmla="*/ 89618 w 864973"/>
              <a:gd name="connsiteY21" fmla="*/ 2413675 h 2574270"/>
              <a:gd name="connsiteX22" fmla="*/ 45529 w 864973"/>
              <a:gd name="connsiteY22" fmla="*/ 2371142 h 2574270"/>
              <a:gd name="connsiteX23" fmla="*/ 0 w 864973"/>
              <a:gd name="connsiteY23" fmla="*/ 2333662 h 2574270"/>
              <a:gd name="connsiteX0" fmla="*/ 0 w 864973"/>
              <a:gd name="connsiteY0" fmla="*/ 2333662 h 2574270"/>
              <a:gd name="connsiteX1" fmla="*/ 82427 w 864973"/>
              <a:gd name="connsiteY1" fmla="*/ 2257762 h 2574270"/>
              <a:gd name="connsiteX2" fmla="*/ 115317 w 864973"/>
              <a:gd name="connsiteY2" fmla="*/ 2161237 h 2574270"/>
              <a:gd name="connsiteX3" fmla="*/ 131157 w 864973"/>
              <a:gd name="connsiteY3" fmla="*/ 2054152 h 2574270"/>
              <a:gd name="connsiteX4" fmla="*/ 91793 w 864973"/>
              <a:gd name="connsiteY4" fmla="*/ 2024737 h 2574270"/>
              <a:gd name="connsiteX5" fmla="*/ 172940 w 864973"/>
              <a:gd name="connsiteY5" fmla="*/ 1638153 h 2574270"/>
              <a:gd name="connsiteX6" fmla="*/ 187117 w 864973"/>
              <a:gd name="connsiteY6" fmla="*/ 1489872 h 2574270"/>
              <a:gd name="connsiteX7" fmla="*/ 279381 w 864973"/>
              <a:gd name="connsiteY7" fmla="*/ 1424816 h 2574270"/>
              <a:gd name="connsiteX8" fmla="*/ 416599 w 864973"/>
              <a:gd name="connsiteY8" fmla="*/ 1165066 h 2574270"/>
              <a:gd name="connsiteX9" fmla="*/ 360111 w 864973"/>
              <a:gd name="connsiteY9" fmla="*/ 1002663 h 2574270"/>
              <a:gd name="connsiteX10" fmla="*/ 454260 w 864973"/>
              <a:gd name="connsiteY10" fmla="*/ 973190 h 2574270"/>
              <a:gd name="connsiteX11" fmla="*/ 508392 w 864973"/>
              <a:gd name="connsiteY11" fmla="*/ 843790 h 2574270"/>
              <a:gd name="connsiteX12" fmla="*/ 607246 w 864973"/>
              <a:gd name="connsiteY12" fmla="*/ 476618 h 2574270"/>
              <a:gd name="connsiteX13" fmla="*/ 804954 w 864973"/>
              <a:gd name="connsiteY13" fmla="*/ 271849 h 2574270"/>
              <a:gd name="connsiteX14" fmla="*/ 808485 w 864973"/>
              <a:gd name="connsiteY14" fmla="*/ 180056 h 2574270"/>
              <a:gd name="connsiteX15" fmla="*/ 847321 w 864973"/>
              <a:gd name="connsiteY15" fmla="*/ 127098 h 2574270"/>
              <a:gd name="connsiteX16" fmla="*/ 864973 w 864973"/>
              <a:gd name="connsiteY16" fmla="*/ 0 h 2574270"/>
              <a:gd name="connsiteX17" fmla="*/ 827861 w 864973"/>
              <a:gd name="connsiteY17" fmla="*/ 907173 h 2574270"/>
              <a:gd name="connsiteX18" fmla="*/ 184941 w 864973"/>
              <a:gd name="connsiteY18" fmla="*/ 2574270 h 2574270"/>
              <a:gd name="connsiteX19" fmla="*/ 99841 w 864973"/>
              <a:gd name="connsiteY19" fmla="*/ 2493521 h 2574270"/>
              <a:gd name="connsiteX20" fmla="*/ 89618 w 864973"/>
              <a:gd name="connsiteY20" fmla="*/ 2413675 h 2574270"/>
              <a:gd name="connsiteX21" fmla="*/ 45529 w 864973"/>
              <a:gd name="connsiteY21" fmla="*/ 2371142 h 2574270"/>
              <a:gd name="connsiteX22" fmla="*/ 0 w 864973"/>
              <a:gd name="connsiteY22" fmla="*/ 2333662 h 2574270"/>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72940 w 864973"/>
              <a:gd name="connsiteY5" fmla="*/ 1638153 h 2533057"/>
              <a:gd name="connsiteX6" fmla="*/ 187117 w 864973"/>
              <a:gd name="connsiteY6" fmla="*/ 1489872 h 2533057"/>
              <a:gd name="connsiteX7" fmla="*/ 279381 w 864973"/>
              <a:gd name="connsiteY7" fmla="*/ 1424816 h 2533057"/>
              <a:gd name="connsiteX8" fmla="*/ 416599 w 864973"/>
              <a:gd name="connsiteY8" fmla="*/ 1165066 h 2533057"/>
              <a:gd name="connsiteX9" fmla="*/ 360111 w 864973"/>
              <a:gd name="connsiteY9" fmla="*/ 1002663 h 2533057"/>
              <a:gd name="connsiteX10" fmla="*/ 454260 w 864973"/>
              <a:gd name="connsiteY10" fmla="*/ 973190 h 2533057"/>
              <a:gd name="connsiteX11" fmla="*/ 508392 w 864973"/>
              <a:gd name="connsiteY11" fmla="*/ 843790 h 2533057"/>
              <a:gd name="connsiteX12" fmla="*/ 607246 w 864973"/>
              <a:gd name="connsiteY12" fmla="*/ 476618 h 2533057"/>
              <a:gd name="connsiteX13" fmla="*/ 804954 w 864973"/>
              <a:gd name="connsiteY13" fmla="*/ 271849 h 2533057"/>
              <a:gd name="connsiteX14" fmla="*/ 808485 w 864973"/>
              <a:gd name="connsiteY14" fmla="*/ 180056 h 2533057"/>
              <a:gd name="connsiteX15" fmla="*/ 847321 w 864973"/>
              <a:gd name="connsiteY15" fmla="*/ 127098 h 2533057"/>
              <a:gd name="connsiteX16" fmla="*/ 864973 w 864973"/>
              <a:gd name="connsiteY16" fmla="*/ 0 h 2533057"/>
              <a:gd name="connsiteX17" fmla="*/ 827861 w 864973"/>
              <a:gd name="connsiteY17" fmla="*/ 907173 h 2533057"/>
              <a:gd name="connsiteX18" fmla="*/ 151456 w 864973"/>
              <a:gd name="connsiteY18" fmla="*/ 2533057 h 2533057"/>
              <a:gd name="connsiteX19" fmla="*/ 99841 w 864973"/>
              <a:gd name="connsiteY19" fmla="*/ 2493521 h 2533057"/>
              <a:gd name="connsiteX20" fmla="*/ 89618 w 864973"/>
              <a:gd name="connsiteY20" fmla="*/ 2413675 h 2533057"/>
              <a:gd name="connsiteX21" fmla="*/ 45529 w 864973"/>
              <a:gd name="connsiteY21" fmla="*/ 2371142 h 2533057"/>
              <a:gd name="connsiteX22" fmla="*/ 0 w 864973"/>
              <a:gd name="connsiteY22"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12937 w 864973"/>
              <a:gd name="connsiteY5" fmla="*/ 1900754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24816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416599 w 864973"/>
              <a:gd name="connsiteY9" fmla="*/ 1165066 h 2533057"/>
              <a:gd name="connsiteX10" fmla="*/ 360111 w 864973"/>
              <a:gd name="connsiteY10" fmla="*/ 1002663 h 2533057"/>
              <a:gd name="connsiteX11" fmla="*/ 454260 w 864973"/>
              <a:gd name="connsiteY11" fmla="*/ 973190 h 2533057"/>
              <a:gd name="connsiteX12" fmla="*/ 508392 w 864973"/>
              <a:gd name="connsiteY12" fmla="*/ 843790 h 2533057"/>
              <a:gd name="connsiteX13" fmla="*/ 607246 w 864973"/>
              <a:gd name="connsiteY13" fmla="*/ 476618 h 2533057"/>
              <a:gd name="connsiteX14" fmla="*/ 804954 w 864973"/>
              <a:gd name="connsiteY14" fmla="*/ 271849 h 2533057"/>
              <a:gd name="connsiteX15" fmla="*/ 808485 w 864973"/>
              <a:gd name="connsiteY15" fmla="*/ 180056 h 2533057"/>
              <a:gd name="connsiteX16" fmla="*/ 847321 w 864973"/>
              <a:gd name="connsiteY16" fmla="*/ 127098 h 2533057"/>
              <a:gd name="connsiteX17" fmla="*/ 864973 w 864973"/>
              <a:gd name="connsiteY17" fmla="*/ 0 h 2533057"/>
              <a:gd name="connsiteX18" fmla="*/ 827861 w 864973"/>
              <a:gd name="connsiteY18" fmla="*/ 907173 h 2533057"/>
              <a:gd name="connsiteX19" fmla="*/ 151456 w 864973"/>
              <a:gd name="connsiteY19" fmla="*/ 2533057 h 2533057"/>
              <a:gd name="connsiteX20" fmla="*/ 99841 w 864973"/>
              <a:gd name="connsiteY20" fmla="*/ 2493521 h 2533057"/>
              <a:gd name="connsiteX21" fmla="*/ 89618 w 864973"/>
              <a:gd name="connsiteY21" fmla="*/ 2413675 h 2533057"/>
              <a:gd name="connsiteX22" fmla="*/ 45529 w 864973"/>
              <a:gd name="connsiteY22" fmla="*/ 2371142 h 2533057"/>
              <a:gd name="connsiteX23" fmla="*/ 0 w 864973"/>
              <a:gd name="connsiteY23"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37030 w 864973"/>
              <a:gd name="connsiteY9" fmla="*/ 1298023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6727 w 864973"/>
              <a:gd name="connsiteY9" fmla="*/ 1316054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16599 w 864973"/>
              <a:gd name="connsiteY10" fmla="*/ 1165066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442357 w 864973"/>
              <a:gd name="connsiteY10" fmla="*/ 1167642 h 2533057"/>
              <a:gd name="connsiteX11" fmla="*/ 360111 w 864973"/>
              <a:gd name="connsiteY11" fmla="*/ 1002663 h 2533057"/>
              <a:gd name="connsiteX12" fmla="*/ 454260 w 864973"/>
              <a:gd name="connsiteY12" fmla="*/ 973190 h 2533057"/>
              <a:gd name="connsiteX13" fmla="*/ 508392 w 864973"/>
              <a:gd name="connsiteY13" fmla="*/ 843790 h 2533057"/>
              <a:gd name="connsiteX14" fmla="*/ 607246 w 864973"/>
              <a:gd name="connsiteY14" fmla="*/ 476618 h 2533057"/>
              <a:gd name="connsiteX15" fmla="*/ 804954 w 864973"/>
              <a:gd name="connsiteY15" fmla="*/ 271849 h 2533057"/>
              <a:gd name="connsiteX16" fmla="*/ 808485 w 864973"/>
              <a:gd name="connsiteY16" fmla="*/ 180056 h 2533057"/>
              <a:gd name="connsiteX17" fmla="*/ 847321 w 864973"/>
              <a:gd name="connsiteY17" fmla="*/ 127098 h 2533057"/>
              <a:gd name="connsiteX18" fmla="*/ 864973 w 864973"/>
              <a:gd name="connsiteY18" fmla="*/ 0 h 2533057"/>
              <a:gd name="connsiteX19" fmla="*/ 827861 w 864973"/>
              <a:gd name="connsiteY19" fmla="*/ 907173 h 2533057"/>
              <a:gd name="connsiteX20" fmla="*/ 151456 w 864973"/>
              <a:gd name="connsiteY20" fmla="*/ 2533057 h 2533057"/>
              <a:gd name="connsiteX21" fmla="*/ 99841 w 864973"/>
              <a:gd name="connsiteY21" fmla="*/ 2493521 h 2533057"/>
              <a:gd name="connsiteX22" fmla="*/ 89618 w 864973"/>
              <a:gd name="connsiteY22" fmla="*/ 2413675 h 2533057"/>
              <a:gd name="connsiteX23" fmla="*/ 45529 w 864973"/>
              <a:gd name="connsiteY23" fmla="*/ 2371142 h 2533057"/>
              <a:gd name="connsiteX24" fmla="*/ 0 w 864973"/>
              <a:gd name="connsiteY24"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0818 w 864973"/>
              <a:gd name="connsiteY10" fmla="*/ 1267113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85969 w 864973"/>
              <a:gd name="connsiteY10" fmla="*/ 1298022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42357 w 864973"/>
              <a:gd name="connsiteY11" fmla="*/ 1167642 h 2533057"/>
              <a:gd name="connsiteX12" fmla="*/ 360111 w 864973"/>
              <a:gd name="connsiteY12" fmla="*/ 1002663 h 2533057"/>
              <a:gd name="connsiteX13" fmla="*/ 454260 w 864973"/>
              <a:gd name="connsiteY13" fmla="*/ 973190 h 2533057"/>
              <a:gd name="connsiteX14" fmla="*/ 508392 w 864973"/>
              <a:gd name="connsiteY14" fmla="*/ 843790 h 2533057"/>
              <a:gd name="connsiteX15" fmla="*/ 607246 w 864973"/>
              <a:gd name="connsiteY15" fmla="*/ 476618 h 2533057"/>
              <a:gd name="connsiteX16" fmla="*/ 804954 w 864973"/>
              <a:gd name="connsiteY16" fmla="*/ 271849 h 2533057"/>
              <a:gd name="connsiteX17" fmla="*/ 808485 w 864973"/>
              <a:gd name="connsiteY17" fmla="*/ 180056 h 2533057"/>
              <a:gd name="connsiteX18" fmla="*/ 847321 w 864973"/>
              <a:gd name="connsiteY18" fmla="*/ 127098 h 2533057"/>
              <a:gd name="connsiteX19" fmla="*/ 864973 w 864973"/>
              <a:gd name="connsiteY19" fmla="*/ 0 h 2533057"/>
              <a:gd name="connsiteX20" fmla="*/ 827861 w 864973"/>
              <a:gd name="connsiteY20" fmla="*/ 907173 h 2533057"/>
              <a:gd name="connsiteX21" fmla="*/ 151456 w 864973"/>
              <a:gd name="connsiteY21" fmla="*/ 2533057 h 2533057"/>
              <a:gd name="connsiteX22" fmla="*/ 99841 w 864973"/>
              <a:gd name="connsiteY22" fmla="*/ 2493521 h 2533057"/>
              <a:gd name="connsiteX23" fmla="*/ 89618 w 864973"/>
              <a:gd name="connsiteY23" fmla="*/ 2413675 h 2533057"/>
              <a:gd name="connsiteX24" fmla="*/ 45529 w 864973"/>
              <a:gd name="connsiteY24" fmla="*/ 2371142 h 2533057"/>
              <a:gd name="connsiteX25" fmla="*/ 0 w 864973"/>
              <a:gd name="connsiteY25"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429758 w 864973"/>
              <a:gd name="connsiteY11" fmla="*/ 1228477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42357 w 864973"/>
              <a:gd name="connsiteY12" fmla="*/ 116764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4152 w 864973"/>
              <a:gd name="connsiteY9" fmla="*/ 1334085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60111 w 864973"/>
              <a:gd name="connsiteY13" fmla="*/ 1002663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54260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27861 w 864973"/>
              <a:gd name="connsiteY21" fmla="*/ 907173 h 2533057"/>
              <a:gd name="connsiteX22" fmla="*/ 151456 w 864973"/>
              <a:gd name="connsiteY22" fmla="*/ 2533057 h 2533057"/>
              <a:gd name="connsiteX23" fmla="*/ 99841 w 864973"/>
              <a:gd name="connsiteY23" fmla="*/ 2493521 h 2533057"/>
              <a:gd name="connsiteX24" fmla="*/ 89618 w 864973"/>
              <a:gd name="connsiteY24" fmla="*/ 2413675 h 2533057"/>
              <a:gd name="connsiteX25" fmla="*/ 45529 w 864973"/>
              <a:gd name="connsiteY25" fmla="*/ 2371142 h 2533057"/>
              <a:gd name="connsiteX26" fmla="*/ 0 w 864973"/>
              <a:gd name="connsiteY26" fmla="*/ 2333662 h 2533057"/>
              <a:gd name="connsiteX0" fmla="*/ 0 w 864973"/>
              <a:gd name="connsiteY0" fmla="*/ 2333662 h 2533057"/>
              <a:gd name="connsiteX1" fmla="*/ 82427 w 864973"/>
              <a:gd name="connsiteY1" fmla="*/ 2257762 h 2533057"/>
              <a:gd name="connsiteX2" fmla="*/ 115317 w 864973"/>
              <a:gd name="connsiteY2" fmla="*/ 2161237 h 2533057"/>
              <a:gd name="connsiteX3" fmla="*/ 131157 w 864973"/>
              <a:gd name="connsiteY3" fmla="*/ 2054152 h 2533057"/>
              <a:gd name="connsiteX4" fmla="*/ 91793 w 864973"/>
              <a:gd name="connsiteY4" fmla="*/ 2024737 h 2533057"/>
              <a:gd name="connsiteX5" fmla="*/ 102634 w 864973"/>
              <a:gd name="connsiteY5" fmla="*/ 1908481 h 2533057"/>
              <a:gd name="connsiteX6" fmla="*/ 172940 w 864973"/>
              <a:gd name="connsiteY6" fmla="*/ 1638153 h 2533057"/>
              <a:gd name="connsiteX7" fmla="*/ 187117 w 864973"/>
              <a:gd name="connsiteY7" fmla="*/ 1489872 h 2533057"/>
              <a:gd name="connsiteX8" fmla="*/ 279381 w 864973"/>
              <a:gd name="connsiteY8" fmla="*/ 1414513 h 2533057"/>
              <a:gd name="connsiteX9" fmla="*/ 321576 w 864973"/>
              <a:gd name="connsiteY9" fmla="*/ 1331509 h 2533057"/>
              <a:gd name="connsiteX10" fmla="*/ 391121 w 864973"/>
              <a:gd name="connsiteY10" fmla="*/ 1287718 h 2533057"/>
              <a:gd name="connsiteX11" fmla="*/ 388546 w 864973"/>
              <a:gd name="connsiteY11" fmla="*/ 1246508 h 2533057"/>
              <a:gd name="connsiteX12" fmla="*/ 434630 w 864973"/>
              <a:gd name="connsiteY12" fmla="*/ 1069762 h 2533057"/>
              <a:gd name="connsiteX13" fmla="*/ 385869 w 864973"/>
              <a:gd name="connsiteY13" fmla="*/ 1020694 h 2533057"/>
              <a:gd name="connsiteX14" fmla="*/ 464563 w 864973"/>
              <a:gd name="connsiteY14" fmla="*/ 973190 h 2533057"/>
              <a:gd name="connsiteX15" fmla="*/ 508392 w 864973"/>
              <a:gd name="connsiteY15" fmla="*/ 843790 h 2533057"/>
              <a:gd name="connsiteX16" fmla="*/ 607246 w 864973"/>
              <a:gd name="connsiteY16" fmla="*/ 476618 h 2533057"/>
              <a:gd name="connsiteX17" fmla="*/ 804954 w 864973"/>
              <a:gd name="connsiteY17" fmla="*/ 271849 h 2533057"/>
              <a:gd name="connsiteX18" fmla="*/ 808485 w 864973"/>
              <a:gd name="connsiteY18" fmla="*/ 180056 h 2533057"/>
              <a:gd name="connsiteX19" fmla="*/ 847321 w 864973"/>
              <a:gd name="connsiteY19" fmla="*/ 127098 h 2533057"/>
              <a:gd name="connsiteX20" fmla="*/ 864973 w 864973"/>
              <a:gd name="connsiteY20" fmla="*/ 0 h 2533057"/>
              <a:gd name="connsiteX21" fmla="*/ 839306 w 864973"/>
              <a:gd name="connsiteY21" fmla="*/ 672109 h 2533057"/>
              <a:gd name="connsiteX22" fmla="*/ 827861 w 864973"/>
              <a:gd name="connsiteY22" fmla="*/ 907173 h 2533057"/>
              <a:gd name="connsiteX23" fmla="*/ 151456 w 864973"/>
              <a:gd name="connsiteY23" fmla="*/ 2533057 h 2533057"/>
              <a:gd name="connsiteX24" fmla="*/ 99841 w 864973"/>
              <a:gd name="connsiteY24" fmla="*/ 2493521 h 2533057"/>
              <a:gd name="connsiteX25" fmla="*/ 89618 w 864973"/>
              <a:gd name="connsiteY25" fmla="*/ 2413675 h 2533057"/>
              <a:gd name="connsiteX26" fmla="*/ 45529 w 864973"/>
              <a:gd name="connsiteY26" fmla="*/ 2371142 h 2533057"/>
              <a:gd name="connsiteX27" fmla="*/ 0 w 864973"/>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903701 w 903701"/>
              <a:gd name="connsiteY21" fmla="*/ 934838 h 2533057"/>
              <a:gd name="connsiteX22" fmla="*/ 827861 w 903701"/>
              <a:gd name="connsiteY22" fmla="*/ 907173 h 2533057"/>
              <a:gd name="connsiteX23" fmla="*/ 151456 w 903701"/>
              <a:gd name="connsiteY23" fmla="*/ 2533057 h 2533057"/>
              <a:gd name="connsiteX24" fmla="*/ 99841 w 903701"/>
              <a:gd name="connsiteY24" fmla="*/ 2493521 h 2533057"/>
              <a:gd name="connsiteX25" fmla="*/ 89618 w 903701"/>
              <a:gd name="connsiteY25" fmla="*/ 2413675 h 2533057"/>
              <a:gd name="connsiteX26" fmla="*/ 45529 w 903701"/>
              <a:gd name="connsiteY26" fmla="*/ 2371142 h 2533057"/>
              <a:gd name="connsiteX27" fmla="*/ 0 w 903701"/>
              <a:gd name="connsiteY27" fmla="*/ 2333662 h 2533057"/>
              <a:gd name="connsiteX0" fmla="*/ 0 w 903701"/>
              <a:gd name="connsiteY0" fmla="*/ 2333662 h 2533057"/>
              <a:gd name="connsiteX1" fmla="*/ 82427 w 903701"/>
              <a:gd name="connsiteY1" fmla="*/ 2257762 h 2533057"/>
              <a:gd name="connsiteX2" fmla="*/ 115317 w 903701"/>
              <a:gd name="connsiteY2" fmla="*/ 2161237 h 2533057"/>
              <a:gd name="connsiteX3" fmla="*/ 131157 w 903701"/>
              <a:gd name="connsiteY3" fmla="*/ 2054152 h 2533057"/>
              <a:gd name="connsiteX4" fmla="*/ 91793 w 903701"/>
              <a:gd name="connsiteY4" fmla="*/ 2024737 h 2533057"/>
              <a:gd name="connsiteX5" fmla="*/ 102634 w 903701"/>
              <a:gd name="connsiteY5" fmla="*/ 1908481 h 2533057"/>
              <a:gd name="connsiteX6" fmla="*/ 172940 w 903701"/>
              <a:gd name="connsiteY6" fmla="*/ 1638153 h 2533057"/>
              <a:gd name="connsiteX7" fmla="*/ 187117 w 903701"/>
              <a:gd name="connsiteY7" fmla="*/ 1489872 h 2533057"/>
              <a:gd name="connsiteX8" fmla="*/ 279381 w 903701"/>
              <a:gd name="connsiteY8" fmla="*/ 1414513 h 2533057"/>
              <a:gd name="connsiteX9" fmla="*/ 321576 w 903701"/>
              <a:gd name="connsiteY9" fmla="*/ 1331509 h 2533057"/>
              <a:gd name="connsiteX10" fmla="*/ 391121 w 903701"/>
              <a:gd name="connsiteY10" fmla="*/ 1287718 h 2533057"/>
              <a:gd name="connsiteX11" fmla="*/ 388546 w 903701"/>
              <a:gd name="connsiteY11" fmla="*/ 1246508 h 2533057"/>
              <a:gd name="connsiteX12" fmla="*/ 434630 w 903701"/>
              <a:gd name="connsiteY12" fmla="*/ 1069762 h 2533057"/>
              <a:gd name="connsiteX13" fmla="*/ 385869 w 903701"/>
              <a:gd name="connsiteY13" fmla="*/ 1020694 h 2533057"/>
              <a:gd name="connsiteX14" fmla="*/ 464563 w 903701"/>
              <a:gd name="connsiteY14" fmla="*/ 973190 h 2533057"/>
              <a:gd name="connsiteX15" fmla="*/ 508392 w 903701"/>
              <a:gd name="connsiteY15" fmla="*/ 843790 h 2533057"/>
              <a:gd name="connsiteX16" fmla="*/ 607246 w 903701"/>
              <a:gd name="connsiteY16" fmla="*/ 476618 h 2533057"/>
              <a:gd name="connsiteX17" fmla="*/ 804954 w 903701"/>
              <a:gd name="connsiteY17" fmla="*/ 271849 h 2533057"/>
              <a:gd name="connsiteX18" fmla="*/ 808485 w 903701"/>
              <a:gd name="connsiteY18" fmla="*/ 180056 h 2533057"/>
              <a:gd name="connsiteX19" fmla="*/ 847321 w 903701"/>
              <a:gd name="connsiteY19" fmla="*/ 127098 h 2533057"/>
              <a:gd name="connsiteX20" fmla="*/ 864973 w 903701"/>
              <a:gd name="connsiteY20" fmla="*/ 0 h 2533057"/>
              <a:gd name="connsiteX21" fmla="*/ 895973 w 903701"/>
              <a:gd name="connsiteY21" fmla="*/ 772565 h 2533057"/>
              <a:gd name="connsiteX22" fmla="*/ 903701 w 903701"/>
              <a:gd name="connsiteY22" fmla="*/ 934838 h 2533057"/>
              <a:gd name="connsiteX23" fmla="*/ 827861 w 903701"/>
              <a:gd name="connsiteY23" fmla="*/ 907173 h 2533057"/>
              <a:gd name="connsiteX24" fmla="*/ 151456 w 903701"/>
              <a:gd name="connsiteY24" fmla="*/ 2533057 h 2533057"/>
              <a:gd name="connsiteX25" fmla="*/ 99841 w 903701"/>
              <a:gd name="connsiteY25" fmla="*/ 2493521 h 2533057"/>
              <a:gd name="connsiteX26" fmla="*/ 89618 w 903701"/>
              <a:gd name="connsiteY26" fmla="*/ 2413675 h 2533057"/>
              <a:gd name="connsiteX27" fmla="*/ 45529 w 903701"/>
              <a:gd name="connsiteY27" fmla="*/ 2371142 h 2533057"/>
              <a:gd name="connsiteX28" fmla="*/ 0 w 903701"/>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78397 w 978397"/>
              <a:gd name="connsiteY21" fmla="*/ 896202 h 2533057"/>
              <a:gd name="connsiteX22" fmla="*/ 903701 w 978397"/>
              <a:gd name="connsiteY22" fmla="*/ 934838 h 2533057"/>
              <a:gd name="connsiteX23" fmla="*/ 827861 w 978397"/>
              <a:gd name="connsiteY23" fmla="*/ 907173 h 2533057"/>
              <a:gd name="connsiteX24" fmla="*/ 151456 w 978397"/>
              <a:gd name="connsiteY24" fmla="*/ 2533057 h 2533057"/>
              <a:gd name="connsiteX25" fmla="*/ 99841 w 978397"/>
              <a:gd name="connsiteY25" fmla="*/ 2493521 h 2533057"/>
              <a:gd name="connsiteX26" fmla="*/ 89618 w 978397"/>
              <a:gd name="connsiteY26" fmla="*/ 2413675 h 2533057"/>
              <a:gd name="connsiteX27" fmla="*/ 45529 w 978397"/>
              <a:gd name="connsiteY27" fmla="*/ 2371142 h 2533057"/>
              <a:gd name="connsiteX28" fmla="*/ 0 w 978397"/>
              <a:gd name="connsiteY28" fmla="*/ 2333662 h 2533057"/>
              <a:gd name="connsiteX0" fmla="*/ 0 w 978397"/>
              <a:gd name="connsiteY0" fmla="*/ 2333662 h 2533057"/>
              <a:gd name="connsiteX1" fmla="*/ 82427 w 978397"/>
              <a:gd name="connsiteY1" fmla="*/ 2257762 h 2533057"/>
              <a:gd name="connsiteX2" fmla="*/ 115317 w 978397"/>
              <a:gd name="connsiteY2" fmla="*/ 2161237 h 2533057"/>
              <a:gd name="connsiteX3" fmla="*/ 131157 w 978397"/>
              <a:gd name="connsiteY3" fmla="*/ 2054152 h 2533057"/>
              <a:gd name="connsiteX4" fmla="*/ 91793 w 978397"/>
              <a:gd name="connsiteY4" fmla="*/ 2024737 h 2533057"/>
              <a:gd name="connsiteX5" fmla="*/ 102634 w 978397"/>
              <a:gd name="connsiteY5" fmla="*/ 1908481 h 2533057"/>
              <a:gd name="connsiteX6" fmla="*/ 172940 w 978397"/>
              <a:gd name="connsiteY6" fmla="*/ 1638153 h 2533057"/>
              <a:gd name="connsiteX7" fmla="*/ 187117 w 978397"/>
              <a:gd name="connsiteY7" fmla="*/ 1489872 h 2533057"/>
              <a:gd name="connsiteX8" fmla="*/ 279381 w 978397"/>
              <a:gd name="connsiteY8" fmla="*/ 1414513 h 2533057"/>
              <a:gd name="connsiteX9" fmla="*/ 321576 w 978397"/>
              <a:gd name="connsiteY9" fmla="*/ 1331509 h 2533057"/>
              <a:gd name="connsiteX10" fmla="*/ 391121 w 978397"/>
              <a:gd name="connsiteY10" fmla="*/ 1287718 h 2533057"/>
              <a:gd name="connsiteX11" fmla="*/ 388546 w 978397"/>
              <a:gd name="connsiteY11" fmla="*/ 1246508 h 2533057"/>
              <a:gd name="connsiteX12" fmla="*/ 434630 w 978397"/>
              <a:gd name="connsiteY12" fmla="*/ 1069762 h 2533057"/>
              <a:gd name="connsiteX13" fmla="*/ 385869 w 978397"/>
              <a:gd name="connsiteY13" fmla="*/ 1020694 h 2533057"/>
              <a:gd name="connsiteX14" fmla="*/ 464563 w 978397"/>
              <a:gd name="connsiteY14" fmla="*/ 973190 h 2533057"/>
              <a:gd name="connsiteX15" fmla="*/ 508392 w 978397"/>
              <a:gd name="connsiteY15" fmla="*/ 843790 h 2533057"/>
              <a:gd name="connsiteX16" fmla="*/ 607246 w 978397"/>
              <a:gd name="connsiteY16" fmla="*/ 476618 h 2533057"/>
              <a:gd name="connsiteX17" fmla="*/ 804954 w 978397"/>
              <a:gd name="connsiteY17" fmla="*/ 271849 h 2533057"/>
              <a:gd name="connsiteX18" fmla="*/ 808485 w 978397"/>
              <a:gd name="connsiteY18" fmla="*/ 180056 h 2533057"/>
              <a:gd name="connsiteX19" fmla="*/ 847321 w 978397"/>
              <a:gd name="connsiteY19" fmla="*/ 127098 h 2533057"/>
              <a:gd name="connsiteX20" fmla="*/ 864973 w 978397"/>
              <a:gd name="connsiteY20" fmla="*/ 0 h 2533057"/>
              <a:gd name="connsiteX21" fmla="*/ 957791 w 978397"/>
              <a:gd name="connsiteY21" fmla="*/ 731352 h 2533057"/>
              <a:gd name="connsiteX22" fmla="*/ 978397 w 978397"/>
              <a:gd name="connsiteY22" fmla="*/ 896202 h 2533057"/>
              <a:gd name="connsiteX23" fmla="*/ 903701 w 978397"/>
              <a:gd name="connsiteY23" fmla="*/ 934838 h 2533057"/>
              <a:gd name="connsiteX24" fmla="*/ 827861 w 978397"/>
              <a:gd name="connsiteY24" fmla="*/ 907173 h 2533057"/>
              <a:gd name="connsiteX25" fmla="*/ 151456 w 978397"/>
              <a:gd name="connsiteY25" fmla="*/ 2533057 h 2533057"/>
              <a:gd name="connsiteX26" fmla="*/ 99841 w 978397"/>
              <a:gd name="connsiteY26" fmla="*/ 2493521 h 2533057"/>
              <a:gd name="connsiteX27" fmla="*/ 89618 w 978397"/>
              <a:gd name="connsiteY27" fmla="*/ 2413675 h 2533057"/>
              <a:gd name="connsiteX28" fmla="*/ 45529 w 978397"/>
              <a:gd name="connsiteY28" fmla="*/ 2371142 h 2533057"/>
              <a:gd name="connsiteX29" fmla="*/ 0 w 978397"/>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73701 w 1073701"/>
              <a:gd name="connsiteY21" fmla="*/ 924535 h 2533057"/>
              <a:gd name="connsiteX22" fmla="*/ 978397 w 1073701"/>
              <a:gd name="connsiteY22" fmla="*/ 896202 h 2533057"/>
              <a:gd name="connsiteX23" fmla="*/ 903701 w 1073701"/>
              <a:gd name="connsiteY23" fmla="*/ 934838 h 2533057"/>
              <a:gd name="connsiteX24" fmla="*/ 827861 w 1073701"/>
              <a:gd name="connsiteY24" fmla="*/ 907173 h 2533057"/>
              <a:gd name="connsiteX25" fmla="*/ 151456 w 1073701"/>
              <a:gd name="connsiteY25" fmla="*/ 2533057 h 2533057"/>
              <a:gd name="connsiteX26" fmla="*/ 99841 w 1073701"/>
              <a:gd name="connsiteY26" fmla="*/ 2493521 h 2533057"/>
              <a:gd name="connsiteX27" fmla="*/ 89618 w 1073701"/>
              <a:gd name="connsiteY27" fmla="*/ 2413675 h 2533057"/>
              <a:gd name="connsiteX28" fmla="*/ 45529 w 1073701"/>
              <a:gd name="connsiteY28" fmla="*/ 2371142 h 2533057"/>
              <a:gd name="connsiteX29" fmla="*/ 0 w 1073701"/>
              <a:gd name="connsiteY29" fmla="*/ 2333662 h 2533057"/>
              <a:gd name="connsiteX0" fmla="*/ 0 w 1073701"/>
              <a:gd name="connsiteY0" fmla="*/ 2333662 h 2533057"/>
              <a:gd name="connsiteX1" fmla="*/ 82427 w 1073701"/>
              <a:gd name="connsiteY1" fmla="*/ 2257762 h 2533057"/>
              <a:gd name="connsiteX2" fmla="*/ 115317 w 1073701"/>
              <a:gd name="connsiteY2" fmla="*/ 2161237 h 2533057"/>
              <a:gd name="connsiteX3" fmla="*/ 131157 w 1073701"/>
              <a:gd name="connsiteY3" fmla="*/ 2054152 h 2533057"/>
              <a:gd name="connsiteX4" fmla="*/ 91793 w 1073701"/>
              <a:gd name="connsiteY4" fmla="*/ 2024737 h 2533057"/>
              <a:gd name="connsiteX5" fmla="*/ 102634 w 1073701"/>
              <a:gd name="connsiteY5" fmla="*/ 1908481 h 2533057"/>
              <a:gd name="connsiteX6" fmla="*/ 172940 w 1073701"/>
              <a:gd name="connsiteY6" fmla="*/ 1638153 h 2533057"/>
              <a:gd name="connsiteX7" fmla="*/ 187117 w 1073701"/>
              <a:gd name="connsiteY7" fmla="*/ 1489872 h 2533057"/>
              <a:gd name="connsiteX8" fmla="*/ 279381 w 1073701"/>
              <a:gd name="connsiteY8" fmla="*/ 1414513 h 2533057"/>
              <a:gd name="connsiteX9" fmla="*/ 321576 w 1073701"/>
              <a:gd name="connsiteY9" fmla="*/ 1331509 h 2533057"/>
              <a:gd name="connsiteX10" fmla="*/ 391121 w 1073701"/>
              <a:gd name="connsiteY10" fmla="*/ 1287718 h 2533057"/>
              <a:gd name="connsiteX11" fmla="*/ 388546 w 1073701"/>
              <a:gd name="connsiteY11" fmla="*/ 1246508 h 2533057"/>
              <a:gd name="connsiteX12" fmla="*/ 434630 w 1073701"/>
              <a:gd name="connsiteY12" fmla="*/ 1069762 h 2533057"/>
              <a:gd name="connsiteX13" fmla="*/ 385869 w 1073701"/>
              <a:gd name="connsiteY13" fmla="*/ 1020694 h 2533057"/>
              <a:gd name="connsiteX14" fmla="*/ 464563 w 1073701"/>
              <a:gd name="connsiteY14" fmla="*/ 973190 h 2533057"/>
              <a:gd name="connsiteX15" fmla="*/ 508392 w 1073701"/>
              <a:gd name="connsiteY15" fmla="*/ 843790 h 2533057"/>
              <a:gd name="connsiteX16" fmla="*/ 607246 w 1073701"/>
              <a:gd name="connsiteY16" fmla="*/ 476618 h 2533057"/>
              <a:gd name="connsiteX17" fmla="*/ 804954 w 1073701"/>
              <a:gd name="connsiteY17" fmla="*/ 271849 h 2533057"/>
              <a:gd name="connsiteX18" fmla="*/ 808485 w 1073701"/>
              <a:gd name="connsiteY18" fmla="*/ 180056 h 2533057"/>
              <a:gd name="connsiteX19" fmla="*/ 847321 w 1073701"/>
              <a:gd name="connsiteY19" fmla="*/ 127098 h 2533057"/>
              <a:gd name="connsiteX20" fmla="*/ 864973 w 1073701"/>
              <a:gd name="connsiteY20" fmla="*/ 0 h 2533057"/>
              <a:gd name="connsiteX21" fmla="*/ 1017034 w 1073701"/>
              <a:gd name="connsiteY21" fmla="*/ 692716 h 2533057"/>
              <a:gd name="connsiteX22" fmla="*/ 1073701 w 1073701"/>
              <a:gd name="connsiteY22" fmla="*/ 924535 h 2533057"/>
              <a:gd name="connsiteX23" fmla="*/ 978397 w 1073701"/>
              <a:gd name="connsiteY23" fmla="*/ 896202 h 2533057"/>
              <a:gd name="connsiteX24" fmla="*/ 903701 w 1073701"/>
              <a:gd name="connsiteY24" fmla="*/ 934838 h 2533057"/>
              <a:gd name="connsiteX25" fmla="*/ 827861 w 1073701"/>
              <a:gd name="connsiteY25" fmla="*/ 907173 h 2533057"/>
              <a:gd name="connsiteX26" fmla="*/ 151456 w 1073701"/>
              <a:gd name="connsiteY26" fmla="*/ 2533057 h 2533057"/>
              <a:gd name="connsiteX27" fmla="*/ 99841 w 1073701"/>
              <a:gd name="connsiteY27" fmla="*/ 2493521 h 2533057"/>
              <a:gd name="connsiteX28" fmla="*/ 89618 w 1073701"/>
              <a:gd name="connsiteY28" fmla="*/ 2413675 h 2533057"/>
              <a:gd name="connsiteX29" fmla="*/ 45529 w 1073701"/>
              <a:gd name="connsiteY29" fmla="*/ 2371142 h 2533057"/>
              <a:gd name="connsiteX30" fmla="*/ 0 w 1073701"/>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76732 w 1176732"/>
              <a:gd name="connsiteY21" fmla="*/ 947718 h 2533057"/>
              <a:gd name="connsiteX22" fmla="*/ 1073701 w 1176732"/>
              <a:gd name="connsiteY22" fmla="*/ 924535 h 2533057"/>
              <a:gd name="connsiteX23" fmla="*/ 978397 w 1176732"/>
              <a:gd name="connsiteY23" fmla="*/ 896202 h 2533057"/>
              <a:gd name="connsiteX24" fmla="*/ 903701 w 1176732"/>
              <a:gd name="connsiteY24" fmla="*/ 934838 h 2533057"/>
              <a:gd name="connsiteX25" fmla="*/ 827861 w 1176732"/>
              <a:gd name="connsiteY25" fmla="*/ 907173 h 2533057"/>
              <a:gd name="connsiteX26" fmla="*/ 151456 w 1176732"/>
              <a:gd name="connsiteY26" fmla="*/ 2533057 h 2533057"/>
              <a:gd name="connsiteX27" fmla="*/ 99841 w 1176732"/>
              <a:gd name="connsiteY27" fmla="*/ 2493521 h 2533057"/>
              <a:gd name="connsiteX28" fmla="*/ 89618 w 1176732"/>
              <a:gd name="connsiteY28" fmla="*/ 2413675 h 2533057"/>
              <a:gd name="connsiteX29" fmla="*/ 45529 w 1176732"/>
              <a:gd name="connsiteY29" fmla="*/ 2371142 h 2533057"/>
              <a:gd name="connsiteX30" fmla="*/ 0 w 1176732"/>
              <a:gd name="connsiteY30" fmla="*/ 2333662 h 2533057"/>
              <a:gd name="connsiteX0" fmla="*/ 0 w 1176732"/>
              <a:gd name="connsiteY0" fmla="*/ 2333662 h 2533057"/>
              <a:gd name="connsiteX1" fmla="*/ 82427 w 1176732"/>
              <a:gd name="connsiteY1" fmla="*/ 2257762 h 2533057"/>
              <a:gd name="connsiteX2" fmla="*/ 115317 w 1176732"/>
              <a:gd name="connsiteY2" fmla="*/ 2161237 h 2533057"/>
              <a:gd name="connsiteX3" fmla="*/ 131157 w 1176732"/>
              <a:gd name="connsiteY3" fmla="*/ 2054152 h 2533057"/>
              <a:gd name="connsiteX4" fmla="*/ 91793 w 1176732"/>
              <a:gd name="connsiteY4" fmla="*/ 2024737 h 2533057"/>
              <a:gd name="connsiteX5" fmla="*/ 102634 w 1176732"/>
              <a:gd name="connsiteY5" fmla="*/ 1908481 h 2533057"/>
              <a:gd name="connsiteX6" fmla="*/ 172940 w 1176732"/>
              <a:gd name="connsiteY6" fmla="*/ 1638153 h 2533057"/>
              <a:gd name="connsiteX7" fmla="*/ 187117 w 1176732"/>
              <a:gd name="connsiteY7" fmla="*/ 1489872 h 2533057"/>
              <a:gd name="connsiteX8" fmla="*/ 279381 w 1176732"/>
              <a:gd name="connsiteY8" fmla="*/ 1414513 h 2533057"/>
              <a:gd name="connsiteX9" fmla="*/ 321576 w 1176732"/>
              <a:gd name="connsiteY9" fmla="*/ 1331509 h 2533057"/>
              <a:gd name="connsiteX10" fmla="*/ 391121 w 1176732"/>
              <a:gd name="connsiteY10" fmla="*/ 1287718 h 2533057"/>
              <a:gd name="connsiteX11" fmla="*/ 388546 w 1176732"/>
              <a:gd name="connsiteY11" fmla="*/ 1246508 h 2533057"/>
              <a:gd name="connsiteX12" fmla="*/ 434630 w 1176732"/>
              <a:gd name="connsiteY12" fmla="*/ 1069762 h 2533057"/>
              <a:gd name="connsiteX13" fmla="*/ 385869 w 1176732"/>
              <a:gd name="connsiteY13" fmla="*/ 1020694 h 2533057"/>
              <a:gd name="connsiteX14" fmla="*/ 464563 w 1176732"/>
              <a:gd name="connsiteY14" fmla="*/ 973190 h 2533057"/>
              <a:gd name="connsiteX15" fmla="*/ 508392 w 1176732"/>
              <a:gd name="connsiteY15" fmla="*/ 843790 h 2533057"/>
              <a:gd name="connsiteX16" fmla="*/ 607246 w 1176732"/>
              <a:gd name="connsiteY16" fmla="*/ 476618 h 2533057"/>
              <a:gd name="connsiteX17" fmla="*/ 804954 w 1176732"/>
              <a:gd name="connsiteY17" fmla="*/ 271849 h 2533057"/>
              <a:gd name="connsiteX18" fmla="*/ 808485 w 1176732"/>
              <a:gd name="connsiteY18" fmla="*/ 180056 h 2533057"/>
              <a:gd name="connsiteX19" fmla="*/ 847321 w 1176732"/>
              <a:gd name="connsiteY19" fmla="*/ 127098 h 2533057"/>
              <a:gd name="connsiteX20" fmla="*/ 864973 w 1176732"/>
              <a:gd name="connsiteY20" fmla="*/ 0 h 2533057"/>
              <a:gd name="connsiteX21" fmla="*/ 1135519 w 1176732"/>
              <a:gd name="connsiteY21" fmla="*/ 824080 h 2533057"/>
              <a:gd name="connsiteX22" fmla="*/ 1176732 w 1176732"/>
              <a:gd name="connsiteY22" fmla="*/ 947718 h 2533057"/>
              <a:gd name="connsiteX23" fmla="*/ 1073701 w 1176732"/>
              <a:gd name="connsiteY23" fmla="*/ 924535 h 2533057"/>
              <a:gd name="connsiteX24" fmla="*/ 978397 w 1176732"/>
              <a:gd name="connsiteY24" fmla="*/ 896202 h 2533057"/>
              <a:gd name="connsiteX25" fmla="*/ 903701 w 1176732"/>
              <a:gd name="connsiteY25" fmla="*/ 934838 h 2533057"/>
              <a:gd name="connsiteX26" fmla="*/ 827861 w 1176732"/>
              <a:gd name="connsiteY26" fmla="*/ 907173 h 2533057"/>
              <a:gd name="connsiteX27" fmla="*/ 151456 w 1176732"/>
              <a:gd name="connsiteY27" fmla="*/ 2533057 h 2533057"/>
              <a:gd name="connsiteX28" fmla="*/ 99841 w 1176732"/>
              <a:gd name="connsiteY28" fmla="*/ 2493521 h 2533057"/>
              <a:gd name="connsiteX29" fmla="*/ 89618 w 1176732"/>
              <a:gd name="connsiteY29" fmla="*/ 2413675 h 2533057"/>
              <a:gd name="connsiteX30" fmla="*/ 45529 w 1176732"/>
              <a:gd name="connsiteY30" fmla="*/ 2371142 h 2533057"/>
              <a:gd name="connsiteX31" fmla="*/ 0 w 1176732"/>
              <a:gd name="connsiteY31" fmla="*/ 2333662 h 2533057"/>
              <a:gd name="connsiteX0" fmla="*/ 0 w 1178369"/>
              <a:gd name="connsiteY0" fmla="*/ 2333662 h 2533057"/>
              <a:gd name="connsiteX1" fmla="*/ 82427 w 1178369"/>
              <a:gd name="connsiteY1" fmla="*/ 2257762 h 2533057"/>
              <a:gd name="connsiteX2" fmla="*/ 115317 w 1178369"/>
              <a:gd name="connsiteY2" fmla="*/ 2161237 h 2533057"/>
              <a:gd name="connsiteX3" fmla="*/ 131157 w 1178369"/>
              <a:gd name="connsiteY3" fmla="*/ 2054152 h 2533057"/>
              <a:gd name="connsiteX4" fmla="*/ 91793 w 1178369"/>
              <a:gd name="connsiteY4" fmla="*/ 2024737 h 2533057"/>
              <a:gd name="connsiteX5" fmla="*/ 102634 w 1178369"/>
              <a:gd name="connsiteY5" fmla="*/ 1908481 h 2533057"/>
              <a:gd name="connsiteX6" fmla="*/ 172940 w 1178369"/>
              <a:gd name="connsiteY6" fmla="*/ 1638153 h 2533057"/>
              <a:gd name="connsiteX7" fmla="*/ 187117 w 1178369"/>
              <a:gd name="connsiteY7" fmla="*/ 1489872 h 2533057"/>
              <a:gd name="connsiteX8" fmla="*/ 279381 w 1178369"/>
              <a:gd name="connsiteY8" fmla="*/ 1414513 h 2533057"/>
              <a:gd name="connsiteX9" fmla="*/ 321576 w 1178369"/>
              <a:gd name="connsiteY9" fmla="*/ 1331509 h 2533057"/>
              <a:gd name="connsiteX10" fmla="*/ 391121 w 1178369"/>
              <a:gd name="connsiteY10" fmla="*/ 1287718 h 2533057"/>
              <a:gd name="connsiteX11" fmla="*/ 388546 w 1178369"/>
              <a:gd name="connsiteY11" fmla="*/ 1246508 h 2533057"/>
              <a:gd name="connsiteX12" fmla="*/ 434630 w 1178369"/>
              <a:gd name="connsiteY12" fmla="*/ 1069762 h 2533057"/>
              <a:gd name="connsiteX13" fmla="*/ 385869 w 1178369"/>
              <a:gd name="connsiteY13" fmla="*/ 1020694 h 2533057"/>
              <a:gd name="connsiteX14" fmla="*/ 464563 w 1178369"/>
              <a:gd name="connsiteY14" fmla="*/ 973190 h 2533057"/>
              <a:gd name="connsiteX15" fmla="*/ 508392 w 1178369"/>
              <a:gd name="connsiteY15" fmla="*/ 843790 h 2533057"/>
              <a:gd name="connsiteX16" fmla="*/ 607246 w 1178369"/>
              <a:gd name="connsiteY16" fmla="*/ 476618 h 2533057"/>
              <a:gd name="connsiteX17" fmla="*/ 804954 w 1178369"/>
              <a:gd name="connsiteY17" fmla="*/ 271849 h 2533057"/>
              <a:gd name="connsiteX18" fmla="*/ 808485 w 1178369"/>
              <a:gd name="connsiteY18" fmla="*/ 180056 h 2533057"/>
              <a:gd name="connsiteX19" fmla="*/ 847321 w 1178369"/>
              <a:gd name="connsiteY19" fmla="*/ 127098 h 2533057"/>
              <a:gd name="connsiteX20" fmla="*/ 864973 w 1178369"/>
              <a:gd name="connsiteY20" fmla="*/ 0 h 2533057"/>
              <a:gd name="connsiteX21" fmla="*/ 1135519 w 1178369"/>
              <a:gd name="connsiteY21" fmla="*/ 824080 h 2533057"/>
              <a:gd name="connsiteX22" fmla="*/ 1176732 w 1178369"/>
              <a:gd name="connsiteY22" fmla="*/ 947718 h 2533057"/>
              <a:gd name="connsiteX23" fmla="*/ 1073701 w 1178369"/>
              <a:gd name="connsiteY23" fmla="*/ 924535 h 2533057"/>
              <a:gd name="connsiteX24" fmla="*/ 978397 w 1178369"/>
              <a:gd name="connsiteY24" fmla="*/ 896202 h 2533057"/>
              <a:gd name="connsiteX25" fmla="*/ 903701 w 1178369"/>
              <a:gd name="connsiteY25" fmla="*/ 934838 h 2533057"/>
              <a:gd name="connsiteX26" fmla="*/ 827861 w 1178369"/>
              <a:gd name="connsiteY26" fmla="*/ 907173 h 2533057"/>
              <a:gd name="connsiteX27" fmla="*/ 151456 w 1178369"/>
              <a:gd name="connsiteY27" fmla="*/ 2533057 h 2533057"/>
              <a:gd name="connsiteX28" fmla="*/ 99841 w 1178369"/>
              <a:gd name="connsiteY28" fmla="*/ 2493521 h 2533057"/>
              <a:gd name="connsiteX29" fmla="*/ 89618 w 1178369"/>
              <a:gd name="connsiteY29" fmla="*/ 2413675 h 2533057"/>
              <a:gd name="connsiteX30" fmla="*/ 45529 w 1178369"/>
              <a:gd name="connsiteY30" fmla="*/ 2371142 h 2533057"/>
              <a:gd name="connsiteX31" fmla="*/ 0 w 1178369"/>
              <a:gd name="connsiteY31" fmla="*/ 2333662 h 2533057"/>
              <a:gd name="connsiteX0" fmla="*/ 0 w 1258826"/>
              <a:gd name="connsiteY0" fmla="*/ 2333662 h 2533057"/>
              <a:gd name="connsiteX1" fmla="*/ 82427 w 1258826"/>
              <a:gd name="connsiteY1" fmla="*/ 2257762 h 2533057"/>
              <a:gd name="connsiteX2" fmla="*/ 115317 w 1258826"/>
              <a:gd name="connsiteY2" fmla="*/ 2161237 h 2533057"/>
              <a:gd name="connsiteX3" fmla="*/ 131157 w 1258826"/>
              <a:gd name="connsiteY3" fmla="*/ 2054152 h 2533057"/>
              <a:gd name="connsiteX4" fmla="*/ 91793 w 1258826"/>
              <a:gd name="connsiteY4" fmla="*/ 2024737 h 2533057"/>
              <a:gd name="connsiteX5" fmla="*/ 102634 w 1258826"/>
              <a:gd name="connsiteY5" fmla="*/ 1908481 h 2533057"/>
              <a:gd name="connsiteX6" fmla="*/ 172940 w 1258826"/>
              <a:gd name="connsiteY6" fmla="*/ 1638153 h 2533057"/>
              <a:gd name="connsiteX7" fmla="*/ 187117 w 1258826"/>
              <a:gd name="connsiteY7" fmla="*/ 1489872 h 2533057"/>
              <a:gd name="connsiteX8" fmla="*/ 279381 w 1258826"/>
              <a:gd name="connsiteY8" fmla="*/ 1414513 h 2533057"/>
              <a:gd name="connsiteX9" fmla="*/ 321576 w 1258826"/>
              <a:gd name="connsiteY9" fmla="*/ 1331509 h 2533057"/>
              <a:gd name="connsiteX10" fmla="*/ 391121 w 1258826"/>
              <a:gd name="connsiteY10" fmla="*/ 1287718 h 2533057"/>
              <a:gd name="connsiteX11" fmla="*/ 388546 w 1258826"/>
              <a:gd name="connsiteY11" fmla="*/ 1246508 h 2533057"/>
              <a:gd name="connsiteX12" fmla="*/ 434630 w 1258826"/>
              <a:gd name="connsiteY12" fmla="*/ 1069762 h 2533057"/>
              <a:gd name="connsiteX13" fmla="*/ 385869 w 1258826"/>
              <a:gd name="connsiteY13" fmla="*/ 1020694 h 2533057"/>
              <a:gd name="connsiteX14" fmla="*/ 464563 w 1258826"/>
              <a:gd name="connsiteY14" fmla="*/ 973190 h 2533057"/>
              <a:gd name="connsiteX15" fmla="*/ 508392 w 1258826"/>
              <a:gd name="connsiteY15" fmla="*/ 843790 h 2533057"/>
              <a:gd name="connsiteX16" fmla="*/ 607246 w 1258826"/>
              <a:gd name="connsiteY16" fmla="*/ 476618 h 2533057"/>
              <a:gd name="connsiteX17" fmla="*/ 804954 w 1258826"/>
              <a:gd name="connsiteY17" fmla="*/ 271849 h 2533057"/>
              <a:gd name="connsiteX18" fmla="*/ 808485 w 1258826"/>
              <a:gd name="connsiteY18" fmla="*/ 180056 h 2533057"/>
              <a:gd name="connsiteX19" fmla="*/ 847321 w 1258826"/>
              <a:gd name="connsiteY19" fmla="*/ 127098 h 2533057"/>
              <a:gd name="connsiteX20" fmla="*/ 864973 w 1258826"/>
              <a:gd name="connsiteY20" fmla="*/ 0 h 2533057"/>
              <a:gd name="connsiteX21" fmla="*/ 1238550 w 1258826"/>
              <a:gd name="connsiteY21" fmla="*/ 798322 h 2533057"/>
              <a:gd name="connsiteX22" fmla="*/ 1176732 w 1258826"/>
              <a:gd name="connsiteY22" fmla="*/ 947718 h 2533057"/>
              <a:gd name="connsiteX23" fmla="*/ 1073701 w 1258826"/>
              <a:gd name="connsiteY23" fmla="*/ 924535 h 2533057"/>
              <a:gd name="connsiteX24" fmla="*/ 978397 w 1258826"/>
              <a:gd name="connsiteY24" fmla="*/ 896202 h 2533057"/>
              <a:gd name="connsiteX25" fmla="*/ 903701 w 1258826"/>
              <a:gd name="connsiteY25" fmla="*/ 934838 h 2533057"/>
              <a:gd name="connsiteX26" fmla="*/ 827861 w 1258826"/>
              <a:gd name="connsiteY26" fmla="*/ 907173 h 2533057"/>
              <a:gd name="connsiteX27" fmla="*/ 151456 w 1258826"/>
              <a:gd name="connsiteY27" fmla="*/ 2533057 h 2533057"/>
              <a:gd name="connsiteX28" fmla="*/ 99841 w 1258826"/>
              <a:gd name="connsiteY28" fmla="*/ 2493521 h 2533057"/>
              <a:gd name="connsiteX29" fmla="*/ 89618 w 1258826"/>
              <a:gd name="connsiteY29" fmla="*/ 2413675 h 2533057"/>
              <a:gd name="connsiteX30" fmla="*/ 45529 w 1258826"/>
              <a:gd name="connsiteY30" fmla="*/ 2371142 h 2533057"/>
              <a:gd name="connsiteX31" fmla="*/ 0 w 1258826"/>
              <a:gd name="connsiteY31" fmla="*/ 2333662 h 2533057"/>
              <a:gd name="connsiteX0" fmla="*/ 0 w 1238557"/>
              <a:gd name="connsiteY0" fmla="*/ 2333662 h 2533057"/>
              <a:gd name="connsiteX1" fmla="*/ 82427 w 1238557"/>
              <a:gd name="connsiteY1" fmla="*/ 2257762 h 2533057"/>
              <a:gd name="connsiteX2" fmla="*/ 115317 w 1238557"/>
              <a:gd name="connsiteY2" fmla="*/ 2161237 h 2533057"/>
              <a:gd name="connsiteX3" fmla="*/ 131157 w 1238557"/>
              <a:gd name="connsiteY3" fmla="*/ 2054152 h 2533057"/>
              <a:gd name="connsiteX4" fmla="*/ 91793 w 1238557"/>
              <a:gd name="connsiteY4" fmla="*/ 2024737 h 2533057"/>
              <a:gd name="connsiteX5" fmla="*/ 102634 w 1238557"/>
              <a:gd name="connsiteY5" fmla="*/ 1908481 h 2533057"/>
              <a:gd name="connsiteX6" fmla="*/ 172940 w 1238557"/>
              <a:gd name="connsiteY6" fmla="*/ 1638153 h 2533057"/>
              <a:gd name="connsiteX7" fmla="*/ 187117 w 1238557"/>
              <a:gd name="connsiteY7" fmla="*/ 1489872 h 2533057"/>
              <a:gd name="connsiteX8" fmla="*/ 279381 w 1238557"/>
              <a:gd name="connsiteY8" fmla="*/ 1414513 h 2533057"/>
              <a:gd name="connsiteX9" fmla="*/ 321576 w 1238557"/>
              <a:gd name="connsiteY9" fmla="*/ 1331509 h 2533057"/>
              <a:gd name="connsiteX10" fmla="*/ 391121 w 1238557"/>
              <a:gd name="connsiteY10" fmla="*/ 1287718 h 2533057"/>
              <a:gd name="connsiteX11" fmla="*/ 388546 w 1238557"/>
              <a:gd name="connsiteY11" fmla="*/ 1246508 h 2533057"/>
              <a:gd name="connsiteX12" fmla="*/ 434630 w 1238557"/>
              <a:gd name="connsiteY12" fmla="*/ 1069762 h 2533057"/>
              <a:gd name="connsiteX13" fmla="*/ 385869 w 1238557"/>
              <a:gd name="connsiteY13" fmla="*/ 1020694 h 2533057"/>
              <a:gd name="connsiteX14" fmla="*/ 464563 w 1238557"/>
              <a:gd name="connsiteY14" fmla="*/ 973190 h 2533057"/>
              <a:gd name="connsiteX15" fmla="*/ 508392 w 1238557"/>
              <a:gd name="connsiteY15" fmla="*/ 843790 h 2533057"/>
              <a:gd name="connsiteX16" fmla="*/ 607246 w 1238557"/>
              <a:gd name="connsiteY16" fmla="*/ 476618 h 2533057"/>
              <a:gd name="connsiteX17" fmla="*/ 804954 w 1238557"/>
              <a:gd name="connsiteY17" fmla="*/ 271849 h 2533057"/>
              <a:gd name="connsiteX18" fmla="*/ 808485 w 1238557"/>
              <a:gd name="connsiteY18" fmla="*/ 180056 h 2533057"/>
              <a:gd name="connsiteX19" fmla="*/ 847321 w 1238557"/>
              <a:gd name="connsiteY19" fmla="*/ 127098 h 2533057"/>
              <a:gd name="connsiteX20" fmla="*/ 864973 w 1238557"/>
              <a:gd name="connsiteY20" fmla="*/ 0 h 2533057"/>
              <a:gd name="connsiteX21" fmla="*/ 1238550 w 1238557"/>
              <a:gd name="connsiteY21" fmla="*/ 798322 h 2533057"/>
              <a:gd name="connsiteX22" fmla="*/ 1176732 w 1238557"/>
              <a:gd name="connsiteY22" fmla="*/ 947718 h 2533057"/>
              <a:gd name="connsiteX23" fmla="*/ 1073701 w 1238557"/>
              <a:gd name="connsiteY23" fmla="*/ 924535 h 2533057"/>
              <a:gd name="connsiteX24" fmla="*/ 978397 w 1238557"/>
              <a:gd name="connsiteY24" fmla="*/ 896202 h 2533057"/>
              <a:gd name="connsiteX25" fmla="*/ 903701 w 1238557"/>
              <a:gd name="connsiteY25" fmla="*/ 934838 h 2533057"/>
              <a:gd name="connsiteX26" fmla="*/ 827861 w 1238557"/>
              <a:gd name="connsiteY26" fmla="*/ 907173 h 2533057"/>
              <a:gd name="connsiteX27" fmla="*/ 151456 w 1238557"/>
              <a:gd name="connsiteY27" fmla="*/ 2533057 h 2533057"/>
              <a:gd name="connsiteX28" fmla="*/ 99841 w 1238557"/>
              <a:gd name="connsiteY28" fmla="*/ 2493521 h 2533057"/>
              <a:gd name="connsiteX29" fmla="*/ 89618 w 1238557"/>
              <a:gd name="connsiteY29" fmla="*/ 2413675 h 2533057"/>
              <a:gd name="connsiteX30" fmla="*/ 45529 w 1238557"/>
              <a:gd name="connsiteY30" fmla="*/ 2371142 h 2533057"/>
              <a:gd name="connsiteX31" fmla="*/ 0 w 1238557"/>
              <a:gd name="connsiteY31" fmla="*/ 2333662 h 2533057"/>
              <a:gd name="connsiteX0" fmla="*/ 0 w 1217953"/>
              <a:gd name="connsiteY0" fmla="*/ 2333662 h 2533057"/>
              <a:gd name="connsiteX1" fmla="*/ 82427 w 1217953"/>
              <a:gd name="connsiteY1" fmla="*/ 2257762 h 2533057"/>
              <a:gd name="connsiteX2" fmla="*/ 115317 w 1217953"/>
              <a:gd name="connsiteY2" fmla="*/ 2161237 h 2533057"/>
              <a:gd name="connsiteX3" fmla="*/ 131157 w 1217953"/>
              <a:gd name="connsiteY3" fmla="*/ 2054152 h 2533057"/>
              <a:gd name="connsiteX4" fmla="*/ 91793 w 1217953"/>
              <a:gd name="connsiteY4" fmla="*/ 2024737 h 2533057"/>
              <a:gd name="connsiteX5" fmla="*/ 102634 w 1217953"/>
              <a:gd name="connsiteY5" fmla="*/ 1908481 h 2533057"/>
              <a:gd name="connsiteX6" fmla="*/ 172940 w 1217953"/>
              <a:gd name="connsiteY6" fmla="*/ 1638153 h 2533057"/>
              <a:gd name="connsiteX7" fmla="*/ 187117 w 1217953"/>
              <a:gd name="connsiteY7" fmla="*/ 1489872 h 2533057"/>
              <a:gd name="connsiteX8" fmla="*/ 279381 w 1217953"/>
              <a:gd name="connsiteY8" fmla="*/ 1414513 h 2533057"/>
              <a:gd name="connsiteX9" fmla="*/ 321576 w 1217953"/>
              <a:gd name="connsiteY9" fmla="*/ 1331509 h 2533057"/>
              <a:gd name="connsiteX10" fmla="*/ 391121 w 1217953"/>
              <a:gd name="connsiteY10" fmla="*/ 1287718 h 2533057"/>
              <a:gd name="connsiteX11" fmla="*/ 388546 w 1217953"/>
              <a:gd name="connsiteY11" fmla="*/ 1246508 h 2533057"/>
              <a:gd name="connsiteX12" fmla="*/ 434630 w 1217953"/>
              <a:gd name="connsiteY12" fmla="*/ 1069762 h 2533057"/>
              <a:gd name="connsiteX13" fmla="*/ 385869 w 1217953"/>
              <a:gd name="connsiteY13" fmla="*/ 1020694 h 2533057"/>
              <a:gd name="connsiteX14" fmla="*/ 464563 w 1217953"/>
              <a:gd name="connsiteY14" fmla="*/ 973190 h 2533057"/>
              <a:gd name="connsiteX15" fmla="*/ 508392 w 1217953"/>
              <a:gd name="connsiteY15" fmla="*/ 843790 h 2533057"/>
              <a:gd name="connsiteX16" fmla="*/ 607246 w 1217953"/>
              <a:gd name="connsiteY16" fmla="*/ 476618 h 2533057"/>
              <a:gd name="connsiteX17" fmla="*/ 804954 w 1217953"/>
              <a:gd name="connsiteY17" fmla="*/ 271849 h 2533057"/>
              <a:gd name="connsiteX18" fmla="*/ 808485 w 1217953"/>
              <a:gd name="connsiteY18" fmla="*/ 180056 h 2533057"/>
              <a:gd name="connsiteX19" fmla="*/ 847321 w 1217953"/>
              <a:gd name="connsiteY19" fmla="*/ 127098 h 2533057"/>
              <a:gd name="connsiteX20" fmla="*/ 864973 w 1217953"/>
              <a:gd name="connsiteY20" fmla="*/ 0 h 2533057"/>
              <a:gd name="connsiteX21" fmla="*/ 1217944 w 1217953"/>
              <a:gd name="connsiteY21" fmla="*/ 865292 h 2533057"/>
              <a:gd name="connsiteX22" fmla="*/ 1176732 w 1217953"/>
              <a:gd name="connsiteY22" fmla="*/ 947718 h 2533057"/>
              <a:gd name="connsiteX23" fmla="*/ 1073701 w 1217953"/>
              <a:gd name="connsiteY23" fmla="*/ 924535 h 2533057"/>
              <a:gd name="connsiteX24" fmla="*/ 978397 w 1217953"/>
              <a:gd name="connsiteY24" fmla="*/ 896202 h 2533057"/>
              <a:gd name="connsiteX25" fmla="*/ 903701 w 1217953"/>
              <a:gd name="connsiteY25" fmla="*/ 934838 h 2533057"/>
              <a:gd name="connsiteX26" fmla="*/ 827861 w 1217953"/>
              <a:gd name="connsiteY26" fmla="*/ 907173 h 2533057"/>
              <a:gd name="connsiteX27" fmla="*/ 151456 w 1217953"/>
              <a:gd name="connsiteY27" fmla="*/ 2533057 h 2533057"/>
              <a:gd name="connsiteX28" fmla="*/ 99841 w 1217953"/>
              <a:gd name="connsiteY28" fmla="*/ 2493521 h 2533057"/>
              <a:gd name="connsiteX29" fmla="*/ 89618 w 1217953"/>
              <a:gd name="connsiteY29" fmla="*/ 2413675 h 2533057"/>
              <a:gd name="connsiteX30" fmla="*/ 45529 w 1217953"/>
              <a:gd name="connsiteY30" fmla="*/ 2371142 h 2533057"/>
              <a:gd name="connsiteX31" fmla="*/ 0 w 1217953"/>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217944 w 1217959"/>
              <a:gd name="connsiteY21" fmla="*/ 865292 h 2533057"/>
              <a:gd name="connsiteX22" fmla="*/ 1197338 w 1217959"/>
              <a:gd name="connsiteY22" fmla="*/ 952870 h 2533057"/>
              <a:gd name="connsiteX23" fmla="*/ 1073701 w 1217959"/>
              <a:gd name="connsiteY23" fmla="*/ 924535 h 2533057"/>
              <a:gd name="connsiteX24" fmla="*/ 978397 w 1217959"/>
              <a:gd name="connsiteY24" fmla="*/ 896202 h 2533057"/>
              <a:gd name="connsiteX25" fmla="*/ 903701 w 1217959"/>
              <a:gd name="connsiteY25" fmla="*/ 934838 h 2533057"/>
              <a:gd name="connsiteX26" fmla="*/ 827861 w 1217959"/>
              <a:gd name="connsiteY26" fmla="*/ 907173 h 2533057"/>
              <a:gd name="connsiteX27" fmla="*/ 151456 w 1217959"/>
              <a:gd name="connsiteY27" fmla="*/ 2533057 h 2533057"/>
              <a:gd name="connsiteX28" fmla="*/ 99841 w 1217959"/>
              <a:gd name="connsiteY28" fmla="*/ 2493521 h 2533057"/>
              <a:gd name="connsiteX29" fmla="*/ 89618 w 1217959"/>
              <a:gd name="connsiteY29" fmla="*/ 2413675 h 2533057"/>
              <a:gd name="connsiteX30" fmla="*/ 45529 w 1217959"/>
              <a:gd name="connsiteY30" fmla="*/ 2371142 h 2533057"/>
              <a:gd name="connsiteX31" fmla="*/ 0 w 1217959"/>
              <a:gd name="connsiteY31" fmla="*/ 2333662 h 2533057"/>
              <a:gd name="connsiteX0" fmla="*/ 0 w 1217959"/>
              <a:gd name="connsiteY0" fmla="*/ 2333662 h 2533057"/>
              <a:gd name="connsiteX1" fmla="*/ 82427 w 1217959"/>
              <a:gd name="connsiteY1" fmla="*/ 2257762 h 2533057"/>
              <a:gd name="connsiteX2" fmla="*/ 115317 w 1217959"/>
              <a:gd name="connsiteY2" fmla="*/ 2161237 h 2533057"/>
              <a:gd name="connsiteX3" fmla="*/ 131157 w 1217959"/>
              <a:gd name="connsiteY3" fmla="*/ 2054152 h 2533057"/>
              <a:gd name="connsiteX4" fmla="*/ 91793 w 1217959"/>
              <a:gd name="connsiteY4" fmla="*/ 2024737 h 2533057"/>
              <a:gd name="connsiteX5" fmla="*/ 102634 w 1217959"/>
              <a:gd name="connsiteY5" fmla="*/ 1908481 h 2533057"/>
              <a:gd name="connsiteX6" fmla="*/ 172940 w 1217959"/>
              <a:gd name="connsiteY6" fmla="*/ 1638153 h 2533057"/>
              <a:gd name="connsiteX7" fmla="*/ 187117 w 1217959"/>
              <a:gd name="connsiteY7" fmla="*/ 1489872 h 2533057"/>
              <a:gd name="connsiteX8" fmla="*/ 279381 w 1217959"/>
              <a:gd name="connsiteY8" fmla="*/ 1414513 h 2533057"/>
              <a:gd name="connsiteX9" fmla="*/ 321576 w 1217959"/>
              <a:gd name="connsiteY9" fmla="*/ 1331509 h 2533057"/>
              <a:gd name="connsiteX10" fmla="*/ 391121 w 1217959"/>
              <a:gd name="connsiteY10" fmla="*/ 1287718 h 2533057"/>
              <a:gd name="connsiteX11" fmla="*/ 388546 w 1217959"/>
              <a:gd name="connsiteY11" fmla="*/ 1246508 h 2533057"/>
              <a:gd name="connsiteX12" fmla="*/ 434630 w 1217959"/>
              <a:gd name="connsiteY12" fmla="*/ 1069762 h 2533057"/>
              <a:gd name="connsiteX13" fmla="*/ 385869 w 1217959"/>
              <a:gd name="connsiteY13" fmla="*/ 1020694 h 2533057"/>
              <a:gd name="connsiteX14" fmla="*/ 464563 w 1217959"/>
              <a:gd name="connsiteY14" fmla="*/ 973190 h 2533057"/>
              <a:gd name="connsiteX15" fmla="*/ 508392 w 1217959"/>
              <a:gd name="connsiteY15" fmla="*/ 843790 h 2533057"/>
              <a:gd name="connsiteX16" fmla="*/ 607246 w 1217959"/>
              <a:gd name="connsiteY16" fmla="*/ 476618 h 2533057"/>
              <a:gd name="connsiteX17" fmla="*/ 804954 w 1217959"/>
              <a:gd name="connsiteY17" fmla="*/ 271849 h 2533057"/>
              <a:gd name="connsiteX18" fmla="*/ 808485 w 1217959"/>
              <a:gd name="connsiteY18" fmla="*/ 180056 h 2533057"/>
              <a:gd name="connsiteX19" fmla="*/ 847321 w 1217959"/>
              <a:gd name="connsiteY19" fmla="*/ 127098 h 2533057"/>
              <a:gd name="connsiteX20" fmla="*/ 864973 w 1217959"/>
              <a:gd name="connsiteY20" fmla="*/ 0 h 2533057"/>
              <a:gd name="connsiteX21" fmla="*/ 1158701 w 1217959"/>
              <a:gd name="connsiteY21" fmla="*/ 710746 h 2533057"/>
              <a:gd name="connsiteX22" fmla="*/ 1217944 w 1217959"/>
              <a:gd name="connsiteY22" fmla="*/ 865292 h 2533057"/>
              <a:gd name="connsiteX23" fmla="*/ 1197338 w 1217959"/>
              <a:gd name="connsiteY23" fmla="*/ 952870 h 2533057"/>
              <a:gd name="connsiteX24" fmla="*/ 1073701 w 1217959"/>
              <a:gd name="connsiteY24" fmla="*/ 924535 h 2533057"/>
              <a:gd name="connsiteX25" fmla="*/ 978397 w 1217959"/>
              <a:gd name="connsiteY25" fmla="*/ 896202 h 2533057"/>
              <a:gd name="connsiteX26" fmla="*/ 903701 w 1217959"/>
              <a:gd name="connsiteY26" fmla="*/ 934838 h 2533057"/>
              <a:gd name="connsiteX27" fmla="*/ 827861 w 1217959"/>
              <a:gd name="connsiteY27" fmla="*/ 907173 h 2533057"/>
              <a:gd name="connsiteX28" fmla="*/ 151456 w 1217959"/>
              <a:gd name="connsiteY28" fmla="*/ 2533057 h 2533057"/>
              <a:gd name="connsiteX29" fmla="*/ 99841 w 1217959"/>
              <a:gd name="connsiteY29" fmla="*/ 2493521 h 2533057"/>
              <a:gd name="connsiteX30" fmla="*/ 89618 w 1217959"/>
              <a:gd name="connsiteY30" fmla="*/ 2413675 h 2533057"/>
              <a:gd name="connsiteX31" fmla="*/ 45529 w 1217959"/>
              <a:gd name="connsiteY31" fmla="*/ 2371142 h 2533057"/>
              <a:gd name="connsiteX32" fmla="*/ 0 w 1217959"/>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256581 w 1256581"/>
              <a:gd name="connsiteY21" fmla="*/ 749383 h 2533057"/>
              <a:gd name="connsiteX22" fmla="*/ 1217944 w 1256581"/>
              <a:gd name="connsiteY22" fmla="*/ 865292 h 2533057"/>
              <a:gd name="connsiteX23" fmla="*/ 1197338 w 1256581"/>
              <a:gd name="connsiteY23" fmla="*/ 952870 h 2533057"/>
              <a:gd name="connsiteX24" fmla="*/ 1073701 w 1256581"/>
              <a:gd name="connsiteY24" fmla="*/ 924535 h 2533057"/>
              <a:gd name="connsiteX25" fmla="*/ 978397 w 1256581"/>
              <a:gd name="connsiteY25" fmla="*/ 896202 h 2533057"/>
              <a:gd name="connsiteX26" fmla="*/ 903701 w 1256581"/>
              <a:gd name="connsiteY26" fmla="*/ 934838 h 2533057"/>
              <a:gd name="connsiteX27" fmla="*/ 827861 w 1256581"/>
              <a:gd name="connsiteY27" fmla="*/ 907173 h 2533057"/>
              <a:gd name="connsiteX28" fmla="*/ 151456 w 1256581"/>
              <a:gd name="connsiteY28" fmla="*/ 2533057 h 2533057"/>
              <a:gd name="connsiteX29" fmla="*/ 99841 w 1256581"/>
              <a:gd name="connsiteY29" fmla="*/ 2493521 h 2533057"/>
              <a:gd name="connsiteX30" fmla="*/ 89618 w 1256581"/>
              <a:gd name="connsiteY30" fmla="*/ 2413675 h 2533057"/>
              <a:gd name="connsiteX31" fmla="*/ 45529 w 1256581"/>
              <a:gd name="connsiteY31" fmla="*/ 2371142 h 2533057"/>
              <a:gd name="connsiteX32" fmla="*/ 0 w 1256581"/>
              <a:gd name="connsiteY32" fmla="*/ 2333662 h 2533057"/>
              <a:gd name="connsiteX0" fmla="*/ 0 w 1256581"/>
              <a:gd name="connsiteY0" fmla="*/ 2333662 h 2533057"/>
              <a:gd name="connsiteX1" fmla="*/ 82427 w 1256581"/>
              <a:gd name="connsiteY1" fmla="*/ 2257762 h 2533057"/>
              <a:gd name="connsiteX2" fmla="*/ 115317 w 1256581"/>
              <a:gd name="connsiteY2" fmla="*/ 2161237 h 2533057"/>
              <a:gd name="connsiteX3" fmla="*/ 131157 w 1256581"/>
              <a:gd name="connsiteY3" fmla="*/ 2054152 h 2533057"/>
              <a:gd name="connsiteX4" fmla="*/ 91793 w 1256581"/>
              <a:gd name="connsiteY4" fmla="*/ 2024737 h 2533057"/>
              <a:gd name="connsiteX5" fmla="*/ 102634 w 1256581"/>
              <a:gd name="connsiteY5" fmla="*/ 1908481 h 2533057"/>
              <a:gd name="connsiteX6" fmla="*/ 172940 w 1256581"/>
              <a:gd name="connsiteY6" fmla="*/ 1638153 h 2533057"/>
              <a:gd name="connsiteX7" fmla="*/ 187117 w 1256581"/>
              <a:gd name="connsiteY7" fmla="*/ 1489872 h 2533057"/>
              <a:gd name="connsiteX8" fmla="*/ 279381 w 1256581"/>
              <a:gd name="connsiteY8" fmla="*/ 1414513 h 2533057"/>
              <a:gd name="connsiteX9" fmla="*/ 321576 w 1256581"/>
              <a:gd name="connsiteY9" fmla="*/ 1331509 h 2533057"/>
              <a:gd name="connsiteX10" fmla="*/ 391121 w 1256581"/>
              <a:gd name="connsiteY10" fmla="*/ 1287718 h 2533057"/>
              <a:gd name="connsiteX11" fmla="*/ 388546 w 1256581"/>
              <a:gd name="connsiteY11" fmla="*/ 1246508 h 2533057"/>
              <a:gd name="connsiteX12" fmla="*/ 434630 w 1256581"/>
              <a:gd name="connsiteY12" fmla="*/ 1069762 h 2533057"/>
              <a:gd name="connsiteX13" fmla="*/ 385869 w 1256581"/>
              <a:gd name="connsiteY13" fmla="*/ 1020694 h 2533057"/>
              <a:gd name="connsiteX14" fmla="*/ 464563 w 1256581"/>
              <a:gd name="connsiteY14" fmla="*/ 973190 h 2533057"/>
              <a:gd name="connsiteX15" fmla="*/ 508392 w 1256581"/>
              <a:gd name="connsiteY15" fmla="*/ 843790 h 2533057"/>
              <a:gd name="connsiteX16" fmla="*/ 607246 w 1256581"/>
              <a:gd name="connsiteY16" fmla="*/ 476618 h 2533057"/>
              <a:gd name="connsiteX17" fmla="*/ 804954 w 1256581"/>
              <a:gd name="connsiteY17" fmla="*/ 271849 h 2533057"/>
              <a:gd name="connsiteX18" fmla="*/ 808485 w 1256581"/>
              <a:gd name="connsiteY18" fmla="*/ 180056 h 2533057"/>
              <a:gd name="connsiteX19" fmla="*/ 847321 w 1256581"/>
              <a:gd name="connsiteY19" fmla="*/ 127098 h 2533057"/>
              <a:gd name="connsiteX20" fmla="*/ 864973 w 1256581"/>
              <a:gd name="connsiteY20" fmla="*/ 0 h 2533057"/>
              <a:gd name="connsiteX21" fmla="*/ 1171580 w 1256581"/>
              <a:gd name="connsiteY21" fmla="*/ 589685 h 2533057"/>
              <a:gd name="connsiteX22" fmla="*/ 1256581 w 1256581"/>
              <a:gd name="connsiteY22" fmla="*/ 749383 h 2533057"/>
              <a:gd name="connsiteX23" fmla="*/ 1217944 w 1256581"/>
              <a:gd name="connsiteY23" fmla="*/ 865292 h 2533057"/>
              <a:gd name="connsiteX24" fmla="*/ 1197338 w 1256581"/>
              <a:gd name="connsiteY24" fmla="*/ 952870 h 2533057"/>
              <a:gd name="connsiteX25" fmla="*/ 1073701 w 1256581"/>
              <a:gd name="connsiteY25" fmla="*/ 924535 h 2533057"/>
              <a:gd name="connsiteX26" fmla="*/ 978397 w 1256581"/>
              <a:gd name="connsiteY26" fmla="*/ 896202 h 2533057"/>
              <a:gd name="connsiteX27" fmla="*/ 903701 w 1256581"/>
              <a:gd name="connsiteY27" fmla="*/ 934838 h 2533057"/>
              <a:gd name="connsiteX28" fmla="*/ 827861 w 1256581"/>
              <a:gd name="connsiteY28" fmla="*/ 907173 h 2533057"/>
              <a:gd name="connsiteX29" fmla="*/ 151456 w 1256581"/>
              <a:gd name="connsiteY29" fmla="*/ 2533057 h 2533057"/>
              <a:gd name="connsiteX30" fmla="*/ 99841 w 1256581"/>
              <a:gd name="connsiteY30" fmla="*/ 2493521 h 2533057"/>
              <a:gd name="connsiteX31" fmla="*/ 89618 w 1256581"/>
              <a:gd name="connsiteY31" fmla="*/ 2413675 h 2533057"/>
              <a:gd name="connsiteX32" fmla="*/ 45529 w 1256581"/>
              <a:gd name="connsiteY32" fmla="*/ 2371142 h 2533057"/>
              <a:gd name="connsiteX33" fmla="*/ 0 w 1256581"/>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395672 w 1395672"/>
              <a:gd name="connsiteY21" fmla="*/ 664382 h 2533057"/>
              <a:gd name="connsiteX22" fmla="*/ 1256581 w 1395672"/>
              <a:gd name="connsiteY22" fmla="*/ 749383 h 2533057"/>
              <a:gd name="connsiteX23" fmla="*/ 1217944 w 1395672"/>
              <a:gd name="connsiteY23" fmla="*/ 865292 h 2533057"/>
              <a:gd name="connsiteX24" fmla="*/ 1197338 w 1395672"/>
              <a:gd name="connsiteY24" fmla="*/ 952870 h 2533057"/>
              <a:gd name="connsiteX25" fmla="*/ 1073701 w 1395672"/>
              <a:gd name="connsiteY25" fmla="*/ 924535 h 2533057"/>
              <a:gd name="connsiteX26" fmla="*/ 978397 w 1395672"/>
              <a:gd name="connsiteY26" fmla="*/ 896202 h 2533057"/>
              <a:gd name="connsiteX27" fmla="*/ 903701 w 1395672"/>
              <a:gd name="connsiteY27" fmla="*/ 934838 h 2533057"/>
              <a:gd name="connsiteX28" fmla="*/ 827861 w 1395672"/>
              <a:gd name="connsiteY28" fmla="*/ 907173 h 2533057"/>
              <a:gd name="connsiteX29" fmla="*/ 151456 w 1395672"/>
              <a:gd name="connsiteY29" fmla="*/ 2533057 h 2533057"/>
              <a:gd name="connsiteX30" fmla="*/ 99841 w 1395672"/>
              <a:gd name="connsiteY30" fmla="*/ 2493521 h 2533057"/>
              <a:gd name="connsiteX31" fmla="*/ 89618 w 1395672"/>
              <a:gd name="connsiteY31" fmla="*/ 2413675 h 2533057"/>
              <a:gd name="connsiteX32" fmla="*/ 45529 w 1395672"/>
              <a:gd name="connsiteY32" fmla="*/ 2371142 h 2533057"/>
              <a:gd name="connsiteX33" fmla="*/ 0 w 1395672"/>
              <a:gd name="connsiteY33" fmla="*/ 2333662 h 2533057"/>
              <a:gd name="connsiteX0" fmla="*/ 0 w 1395672"/>
              <a:gd name="connsiteY0" fmla="*/ 2333662 h 2533057"/>
              <a:gd name="connsiteX1" fmla="*/ 82427 w 1395672"/>
              <a:gd name="connsiteY1" fmla="*/ 2257762 h 2533057"/>
              <a:gd name="connsiteX2" fmla="*/ 115317 w 1395672"/>
              <a:gd name="connsiteY2" fmla="*/ 2161237 h 2533057"/>
              <a:gd name="connsiteX3" fmla="*/ 131157 w 1395672"/>
              <a:gd name="connsiteY3" fmla="*/ 2054152 h 2533057"/>
              <a:gd name="connsiteX4" fmla="*/ 91793 w 1395672"/>
              <a:gd name="connsiteY4" fmla="*/ 2024737 h 2533057"/>
              <a:gd name="connsiteX5" fmla="*/ 102634 w 1395672"/>
              <a:gd name="connsiteY5" fmla="*/ 1908481 h 2533057"/>
              <a:gd name="connsiteX6" fmla="*/ 172940 w 1395672"/>
              <a:gd name="connsiteY6" fmla="*/ 1638153 h 2533057"/>
              <a:gd name="connsiteX7" fmla="*/ 187117 w 1395672"/>
              <a:gd name="connsiteY7" fmla="*/ 1489872 h 2533057"/>
              <a:gd name="connsiteX8" fmla="*/ 279381 w 1395672"/>
              <a:gd name="connsiteY8" fmla="*/ 1414513 h 2533057"/>
              <a:gd name="connsiteX9" fmla="*/ 321576 w 1395672"/>
              <a:gd name="connsiteY9" fmla="*/ 1331509 h 2533057"/>
              <a:gd name="connsiteX10" fmla="*/ 391121 w 1395672"/>
              <a:gd name="connsiteY10" fmla="*/ 1287718 h 2533057"/>
              <a:gd name="connsiteX11" fmla="*/ 388546 w 1395672"/>
              <a:gd name="connsiteY11" fmla="*/ 1246508 h 2533057"/>
              <a:gd name="connsiteX12" fmla="*/ 434630 w 1395672"/>
              <a:gd name="connsiteY12" fmla="*/ 1069762 h 2533057"/>
              <a:gd name="connsiteX13" fmla="*/ 385869 w 1395672"/>
              <a:gd name="connsiteY13" fmla="*/ 1020694 h 2533057"/>
              <a:gd name="connsiteX14" fmla="*/ 464563 w 1395672"/>
              <a:gd name="connsiteY14" fmla="*/ 973190 h 2533057"/>
              <a:gd name="connsiteX15" fmla="*/ 508392 w 1395672"/>
              <a:gd name="connsiteY15" fmla="*/ 843790 h 2533057"/>
              <a:gd name="connsiteX16" fmla="*/ 607246 w 1395672"/>
              <a:gd name="connsiteY16" fmla="*/ 476618 h 2533057"/>
              <a:gd name="connsiteX17" fmla="*/ 804954 w 1395672"/>
              <a:gd name="connsiteY17" fmla="*/ 271849 h 2533057"/>
              <a:gd name="connsiteX18" fmla="*/ 808485 w 1395672"/>
              <a:gd name="connsiteY18" fmla="*/ 180056 h 2533057"/>
              <a:gd name="connsiteX19" fmla="*/ 847321 w 1395672"/>
              <a:gd name="connsiteY19" fmla="*/ 127098 h 2533057"/>
              <a:gd name="connsiteX20" fmla="*/ 864973 w 1395672"/>
              <a:gd name="connsiteY20" fmla="*/ 0 h 2533057"/>
              <a:gd name="connsiteX21" fmla="*/ 1290064 w 1395672"/>
              <a:gd name="connsiteY21" fmla="*/ 533017 h 2533057"/>
              <a:gd name="connsiteX22" fmla="*/ 1395672 w 1395672"/>
              <a:gd name="connsiteY22" fmla="*/ 664382 h 2533057"/>
              <a:gd name="connsiteX23" fmla="*/ 1256581 w 1395672"/>
              <a:gd name="connsiteY23" fmla="*/ 749383 h 2533057"/>
              <a:gd name="connsiteX24" fmla="*/ 1217944 w 1395672"/>
              <a:gd name="connsiteY24" fmla="*/ 865292 h 2533057"/>
              <a:gd name="connsiteX25" fmla="*/ 1197338 w 1395672"/>
              <a:gd name="connsiteY25" fmla="*/ 952870 h 2533057"/>
              <a:gd name="connsiteX26" fmla="*/ 1073701 w 1395672"/>
              <a:gd name="connsiteY26" fmla="*/ 924535 h 2533057"/>
              <a:gd name="connsiteX27" fmla="*/ 978397 w 1395672"/>
              <a:gd name="connsiteY27" fmla="*/ 896202 h 2533057"/>
              <a:gd name="connsiteX28" fmla="*/ 903701 w 1395672"/>
              <a:gd name="connsiteY28" fmla="*/ 934838 h 2533057"/>
              <a:gd name="connsiteX29" fmla="*/ 827861 w 1395672"/>
              <a:gd name="connsiteY29" fmla="*/ 907173 h 2533057"/>
              <a:gd name="connsiteX30" fmla="*/ 151456 w 1395672"/>
              <a:gd name="connsiteY30" fmla="*/ 2533057 h 2533057"/>
              <a:gd name="connsiteX31" fmla="*/ 99841 w 1395672"/>
              <a:gd name="connsiteY31" fmla="*/ 2493521 h 2533057"/>
              <a:gd name="connsiteX32" fmla="*/ 89618 w 1395672"/>
              <a:gd name="connsiteY32" fmla="*/ 2413675 h 2533057"/>
              <a:gd name="connsiteX33" fmla="*/ 45529 w 1395672"/>
              <a:gd name="connsiteY33" fmla="*/ 2371142 h 2533057"/>
              <a:gd name="connsiteX34" fmla="*/ 0 w 1395672"/>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514157 w 1514157"/>
              <a:gd name="connsiteY21" fmla="*/ 496956 h 2533057"/>
              <a:gd name="connsiteX22" fmla="*/ 1395672 w 1514157"/>
              <a:gd name="connsiteY22" fmla="*/ 664382 h 2533057"/>
              <a:gd name="connsiteX23" fmla="*/ 1256581 w 1514157"/>
              <a:gd name="connsiteY23" fmla="*/ 749383 h 2533057"/>
              <a:gd name="connsiteX24" fmla="*/ 1217944 w 1514157"/>
              <a:gd name="connsiteY24" fmla="*/ 865292 h 2533057"/>
              <a:gd name="connsiteX25" fmla="*/ 1197338 w 1514157"/>
              <a:gd name="connsiteY25" fmla="*/ 952870 h 2533057"/>
              <a:gd name="connsiteX26" fmla="*/ 1073701 w 1514157"/>
              <a:gd name="connsiteY26" fmla="*/ 924535 h 2533057"/>
              <a:gd name="connsiteX27" fmla="*/ 978397 w 1514157"/>
              <a:gd name="connsiteY27" fmla="*/ 896202 h 2533057"/>
              <a:gd name="connsiteX28" fmla="*/ 903701 w 1514157"/>
              <a:gd name="connsiteY28" fmla="*/ 934838 h 2533057"/>
              <a:gd name="connsiteX29" fmla="*/ 827861 w 1514157"/>
              <a:gd name="connsiteY29" fmla="*/ 907173 h 2533057"/>
              <a:gd name="connsiteX30" fmla="*/ 151456 w 1514157"/>
              <a:gd name="connsiteY30" fmla="*/ 2533057 h 2533057"/>
              <a:gd name="connsiteX31" fmla="*/ 99841 w 1514157"/>
              <a:gd name="connsiteY31" fmla="*/ 2493521 h 2533057"/>
              <a:gd name="connsiteX32" fmla="*/ 89618 w 1514157"/>
              <a:gd name="connsiteY32" fmla="*/ 2413675 h 2533057"/>
              <a:gd name="connsiteX33" fmla="*/ 45529 w 1514157"/>
              <a:gd name="connsiteY33" fmla="*/ 2371142 h 2533057"/>
              <a:gd name="connsiteX34" fmla="*/ 0 w 1514157"/>
              <a:gd name="connsiteY34"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16277 w 1514157"/>
              <a:gd name="connsiteY21" fmla="*/ 422259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514157"/>
              <a:gd name="connsiteY0" fmla="*/ 2333662 h 2533057"/>
              <a:gd name="connsiteX1" fmla="*/ 82427 w 1514157"/>
              <a:gd name="connsiteY1" fmla="*/ 2257762 h 2533057"/>
              <a:gd name="connsiteX2" fmla="*/ 115317 w 1514157"/>
              <a:gd name="connsiteY2" fmla="*/ 2161237 h 2533057"/>
              <a:gd name="connsiteX3" fmla="*/ 131157 w 1514157"/>
              <a:gd name="connsiteY3" fmla="*/ 2054152 h 2533057"/>
              <a:gd name="connsiteX4" fmla="*/ 91793 w 1514157"/>
              <a:gd name="connsiteY4" fmla="*/ 2024737 h 2533057"/>
              <a:gd name="connsiteX5" fmla="*/ 102634 w 1514157"/>
              <a:gd name="connsiteY5" fmla="*/ 1908481 h 2533057"/>
              <a:gd name="connsiteX6" fmla="*/ 172940 w 1514157"/>
              <a:gd name="connsiteY6" fmla="*/ 1638153 h 2533057"/>
              <a:gd name="connsiteX7" fmla="*/ 187117 w 1514157"/>
              <a:gd name="connsiteY7" fmla="*/ 1489872 h 2533057"/>
              <a:gd name="connsiteX8" fmla="*/ 279381 w 1514157"/>
              <a:gd name="connsiteY8" fmla="*/ 1414513 h 2533057"/>
              <a:gd name="connsiteX9" fmla="*/ 321576 w 1514157"/>
              <a:gd name="connsiteY9" fmla="*/ 1331509 h 2533057"/>
              <a:gd name="connsiteX10" fmla="*/ 391121 w 1514157"/>
              <a:gd name="connsiteY10" fmla="*/ 1287718 h 2533057"/>
              <a:gd name="connsiteX11" fmla="*/ 388546 w 1514157"/>
              <a:gd name="connsiteY11" fmla="*/ 1246508 h 2533057"/>
              <a:gd name="connsiteX12" fmla="*/ 434630 w 1514157"/>
              <a:gd name="connsiteY12" fmla="*/ 1069762 h 2533057"/>
              <a:gd name="connsiteX13" fmla="*/ 385869 w 1514157"/>
              <a:gd name="connsiteY13" fmla="*/ 1020694 h 2533057"/>
              <a:gd name="connsiteX14" fmla="*/ 464563 w 1514157"/>
              <a:gd name="connsiteY14" fmla="*/ 973190 h 2533057"/>
              <a:gd name="connsiteX15" fmla="*/ 508392 w 1514157"/>
              <a:gd name="connsiteY15" fmla="*/ 843790 h 2533057"/>
              <a:gd name="connsiteX16" fmla="*/ 607246 w 1514157"/>
              <a:gd name="connsiteY16" fmla="*/ 476618 h 2533057"/>
              <a:gd name="connsiteX17" fmla="*/ 804954 w 1514157"/>
              <a:gd name="connsiteY17" fmla="*/ 271849 h 2533057"/>
              <a:gd name="connsiteX18" fmla="*/ 808485 w 1514157"/>
              <a:gd name="connsiteY18" fmla="*/ 180056 h 2533057"/>
              <a:gd name="connsiteX19" fmla="*/ 847321 w 1514157"/>
              <a:gd name="connsiteY19" fmla="*/ 127098 h 2533057"/>
              <a:gd name="connsiteX20" fmla="*/ 864973 w 1514157"/>
              <a:gd name="connsiteY20" fmla="*/ 0 h 2533057"/>
              <a:gd name="connsiteX21" fmla="*/ 1498702 w 1514157"/>
              <a:gd name="connsiteY21" fmla="*/ 406805 h 2533057"/>
              <a:gd name="connsiteX22" fmla="*/ 1514157 w 1514157"/>
              <a:gd name="connsiteY22" fmla="*/ 496956 h 2533057"/>
              <a:gd name="connsiteX23" fmla="*/ 1395672 w 1514157"/>
              <a:gd name="connsiteY23" fmla="*/ 664382 h 2533057"/>
              <a:gd name="connsiteX24" fmla="*/ 1256581 w 1514157"/>
              <a:gd name="connsiteY24" fmla="*/ 749383 h 2533057"/>
              <a:gd name="connsiteX25" fmla="*/ 1217944 w 1514157"/>
              <a:gd name="connsiteY25" fmla="*/ 865292 h 2533057"/>
              <a:gd name="connsiteX26" fmla="*/ 1197338 w 1514157"/>
              <a:gd name="connsiteY26" fmla="*/ 952870 h 2533057"/>
              <a:gd name="connsiteX27" fmla="*/ 1073701 w 1514157"/>
              <a:gd name="connsiteY27" fmla="*/ 924535 h 2533057"/>
              <a:gd name="connsiteX28" fmla="*/ 978397 w 1514157"/>
              <a:gd name="connsiteY28" fmla="*/ 896202 h 2533057"/>
              <a:gd name="connsiteX29" fmla="*/ 903701 w 1514157"/>
              <a:gd name="connsiteY29" fmla="*/ 934838 h 2533057"/>
              <a:gd name="connsiteX30" fmla="*/ 827861 w 1514157"/>
              <a:gd name="connsiteY30" fmla="*/ 907173 h 2533057"/>
              <a:gd name="connsiteX31" fmla="*/ 151456 w 1514157"/>
              <a:gd name="connsiteY31" fmla="*/ 2533057 h 2533057"/>
              <a:gd name="connsiteX32" fmla="*/ 99841 w 1514157"/>
              <a:gd name="connsiteY32" fmla="*/ 2493521 h 2533057"/>
              <a:gd name="connsiteX33" fmla="*/ 89618 w 1514157"/>
              <a:gd name="connsiteY33" fmla="*/ 2413675 h 2533057"/>
              <a:gd name="connsiteX34" fmla="*/ 45529 w 1514157"/>
              <a:gd name="connsiteY34" fmla="*/ 2371142 h 2533057"/>
              <a:gd name="connsiteX35" fmla="*/ 0 w 1514157"/>
              <a:gd name="connsiteY35" fmla="*/ 2333662 h 2533057"/>
              <a:gd name="connsiteX0" fmla="*/ 0 w 1498703"/>
              <a:gd name="connsiteY0" fmla="*/ 2333662 h 2533057"/>
              <a:gd name="connsiteX1" fmla="*/ 82427 w 1498703"/>
              <a:gd name="connsiteY1" fmla="*/ 2257762 h 2533057"/>
              <a:gd name="connsiteX2" fmla="*/ 115317 w 1498703"/>
              <a:gd name="connsiteY2" fmla="*/ 2161237 h 2533057"/>
              <a:gd name="connsiteX3" fmla="*/ 131157 w 1498703"/>
              <a:gd name="connsiteY3" fmla="*/ 2054152 h 2533057"/>
              <a:gd name="connsiteX4" fmla="*/ 91793 w 1498703"/>
              <a:gd name="connsiteY4" fmla="*/ 2024737 h 2533057"/>
              <a:gd name="connsiteX5" fmla="*/ 102634 w 1498703"/>
              <a:gd name="connsiteY5" fmla="*/ 1908481 h 2533057"/>
              <a:gd name="connsiteX6" fmla="*/ 172940 w 1498703"/>
              <a:gd name="connsiteY6" fmla="*/ 1638153 h 2533057"/>
              <a:gd name="connsiteX7" fmla="*/ 187117 w 1498703"/>
              <a:gd name="connsiteY7" fmla="*/ 1489872 h 2533057"/>
              <a:gd name="connsiteX8" fmla="*/ 279381 w 1498703"/>
              <a:gd name="connsiteY8" fmla="*/ 1414513 h 2533057"/>
              <a:gd name="connsiteX9" fmla="*/ 321576 w 1498703"/>
              <a:gd name="connsiteY9" fmla="*/ 1331509 h 2533057"/>
              <a:gd name="connsiteX10" fmla="*/ 391121 w 1498703"/>
              <a:gd name="connsiteY10" fmla="*/ 1287718 h 2533057"/>
              <a:gd name="connsiteX11" fmla="*/ 388546 w 1498703"/>
              <a:gd name="connsiteY11" fmla="*/ 1246508 h 2533057"/>
              <a:gd name="connsiteX12" fmla="*/ 434630 w 1498703"/>
              <a:gd name="connsiteY12" fmla="*/ 1069762 h 2533057"/>
              <a:gd name="connsiteX13" fmla="*/ 385869 w 1498703"/>
              <a:gd name="connsiteY13" fmla="*/ 1020694 h 2533057"/>
              <a:gd name="connsiteX14" fmla="*/ 464563 w 1498703"/>
              <a:gd name="connsiteY14" fmla="*/ 973190 h 2533057"/>
              <a:gd name="connsiteX15" fmla="*/ 508392 w 1498703"/>
              <a:gd name="connsiteY15" fmla="*/ 843790 h 2533057"/>
              <a:gd name="connsiteX16" fmla="*/ 607246 w 1498703"/>
              <a:gd name="connsiteY16" fmla="*/ 476618 h 2533057"/>
              <a:gd name="connsiteX17" fmla="*/ 804954 w 1498703"/>
              <a:gd name="connsiteY17" fmla="*/ 271849 h 2533057"/>
              <a:gd name="connsiteX18" fmla="*/ 808485 w 1498703"/>
              <a:gd name="connsiteY18" fmla="*/ 180056 h 2533057"/>
              <a:gd name="connsiteX19" fmla="*/ 847321 w 1498703"/>
              <a:gd name="connsiteY19" fmla="*/ 127098 h 2533057"/>
              <a:gd name="connsiteX20" fmla="*/ 864973 w 1498703"/>
              <a:gd name="connsiteY20" fmla="*/ 0 h 2533057"/>
              <a:gd name="connsiteX21" fmla="*/ 1498702 w 1498703"/>
              <a:gd name="connsiteY21" fmla="*/ 406805 h 2533057"/>
              <a:gd name="connsiteX22" fmla="*/ 1498703 w 1498703"/>
              <a:gd name="connsiteY22" fmla="*/ 543320 h 2533057"/>
              <a:gd name="connsiteX23" fmla="*/ 1395672 w 1498703"/>
              <a:gd name="connsiteY23" fmla="*/ 664382 h 2533057"/>
              <a:gd name="connsiteX24" fmla="*/ 1256581 w 1498703"/>
              <a:gd name="connsiteY24" fmla="*/ 749383 h 2533057"/>
              <a:gd name="connsiteX25" fmla="*/ 1217944 w 1498703"/>
              <a:gd name="connsiteY25" fmla="*/ 865292 h 2533057"/>
              <a:gd name="connsiteX26" fmla="*/ 1197338 w 1498703"/>
              <a:gd name="connsiteY26" fmla="*/ 952870 h 2533057"/>
              <a:gd name="connsiteX27" fmla="*/ 1073701 w 1498703"/>
              <a:gd name="connsiteY27" fmla="*/ 924535 h 2533057"/>
              <a:gd name="connsiteX28" fmla="*/ 978397 w 1498703"/>
              <a:gd name="connsiteY28" fmla="*/ 896202 h 2533057"/>
              <a:gd name="connsiteX29" fmla="*/ 903701 w 1498703"/>
              <a:gd name="connsiteY29" fmla="*/ 934838 h 2533057"/>
              <a:gd name="connsiteX30" fmla="*/ 827861 w 1498703"/>
              <a:gd name="connsiteY30" fmla="*/ 907173 h 2533057"/>
              <a:gd name="connsiteX31" fmla="*/ 151456 w 1498703"/>
              <a:gd name="connsiteY31" fmla="*/ 2533057 h 2533057"/>
              <a:gd name="connsiteX32" fmla="*/ 99841 w 1498703"/>
              <a:gd name="connsiteY32" fmla="*/ 2493521 h 2533057"/>
              <a:gd name="connsiteX33" fmla="*/ 89618 w 1498703"/>
              <a:gd name="connsiteY33" fmla="*/ 2413675 h 2533057"/>
              <a:gd name="connsiteX34" fmla="*/ 45529 w 1498703"/>
              <a:gd name="connsiteY34" fmla="*/ 2371142 h 2533057"/>
              <a:gd name="connsiteX35" fmla="*/ 0 w 1498703"/>
              <a:gd name="connsiteY35" fmla="*/ 2333662 h 2533057"/>
              <a:gd name="connsiteX0" fmla="*/ 0 w 1544795"/>
              <a:gd name="connsiteY0" fmla="*/ 2333662 h 2533057"/>
              <a:gd name="connsiteX1" fmla="*/ 82427 w 1544795"/>
              <a:gd name="connsiteY1" fmla="*/ 2257762 h 2533057"/>
              <a:gd name="connsiteX2" fmla="*/ 115317 w 1544795"/>
              <a:gd name="connsiteY2" fmla="*/ 2161237 h 2533057"/>
              <a:gd name="connsiteX3" fmla="*/ 131157 w 1544795"/>
              <a:gd name="connsiteY3" fmla="*/ 2054152 h 2533057"/>
              <a:gd name="connsiteX4" fmla="*/ 91793 w 1544795"/>
              <a:gd name="connsiteY4" fmla="*/ 2024737 h 2533057"/>
              <a:gd name="connsiteX5" fmla="*/ 102634 w 1544795"/>
              <a:gd name="connsiteY5" fmla="*/ 1908481 h 2533057"/>
              <a:gd name="connsiteX6" fmla="*/ 172940 w 1544795"/>
              <a:gd name="connsiteY6" fmla="*/ 1638153 h 2533057"/>
              <a:gd name="connsiteX7" fmla="*/ 187117 w 1544795"/>
              <a:gd name="connsiteY7" fmla="*/ 1489872 h 2533057"/>
              <a:gd name="connsiteX8" fmla="*/ 279381 w 1544795"/>
              <a:gd name="connsiteY8" fmla="*/ 1414513 h 2533057"/>
              <a:gd name="connsiteX9" fmla="*/ 321576 w 1544795"/>
              <a:gd name="connsiteY9" fmla="*/ 1331509 h 2533057"/>
              <a:gd name="connsiteX10" fmla="*/ 391121 w 1544795"/>
              <a:gd name="connsiteY10" fmla="*/ 1287718 h 2533057"/>
              <a:gd name="connsiteX11" fmla="*/ 388546 w 1544795"/>
              <a:gd name="connsiteY11" fmla="*/ 1246508 h 2533057"/>
              <a:gd name="connsiteX12" fmla="*/ 434630 w 1544795"/>
              <a:gd name="connsiteY12" fmla="*/ 1069762 h 2533057"/>
              <a:gd name="connsiteX13" fmla="*/ 385869 w 1544795"/>
              <a:gd name="connsiteY13" fmla="*/ 1020694 h 2533057"/>
              <a:gd name="connsiteX14" fmla="*/ 464563 w 1544795"/>
              <a:gd name="connsiteY14" fmla="*/ 973190 h 2533057"/>
              <a:gd name="connsiteX15" fmla="*/ 508392 w 1544795"/>
              <a:gd name="connsiteY15" fmla="*/ 843790 h 2533057"/>
              <a:gd name="connsiteX16" fmla="*/ 607246 w 1544795"/>
              <a:gd name="connsiteY16" fmla="*/ 476618 h 2533057"/>
              <a:gd name="connsiteX17" fmla="*/ 804954 w 1544795"/>
              <a:gd name="connsiteY17" fmla="*/ 271849 h 2533057"/>
              <a:gd name="connsiteX18" fmla="*/ 808485 w 1544795"/>
              <a:gd name="connsiteY18" fmla="*/ 180056 h 2533057"/>
              <a:gd name="connsiteX19" fmla="*/ 847321 w 1544795"/>
              <a:gd name="connsiteY19" fmla="*/ 127098 h 2533057"/>
              <a:gd name="connsiteX20" fmla="*/ 864973 w 1544795"/>
              <a:gd name="connsiteY20" fmla="*/ 0 h 2533057"/>
              <a:gd name="connsiteX21" fmla="*/ 1498702 w 1544795"/>
              <a:gd name="connsiteY21" fmla="*/ 406805 h 2533057"/>
              <a:gd name="connsiteX22" fmla="*/ 1496126 w 1544795"/>
              <a:gd name="connsiteY22" fmla="*/ 471199 h 2533057"/>
              <a:gd name="connsiteX23" fmla="*/ 1498703 w 1544795"/>
              <a:gd name="connsiteY23" fmla="*/ 543320 h 2533057"/>
              <a:gd name="connsiteX24" fmla="*/ 1395672 w 1544795"/>
              <a:gd name="connsiteY24" fmla="*/ 664382 h 2533057"/>
              <a:gd name="connsiteX25" fmla="*/ 1256581 w 1544795"/>
              <a:gd name="connsiteY25" fmla="*/ 749383 h 2533057"/>
              <a:gd name="connsiteX26" fmla="*/ 1217944 w 1544795"/>
              <a:gd name="connsiteY26" fmla="*/ 865292 h 2533057"/>
              <a:gd name="connsiteX27" fmla="*/ 1197338 w 1544795"/>
              <a:gd name="connsiteY27" fmla="*/ 952870 h 2533057"/>
              <a:gd name="connsiteX28" fmla="*/ 1073701 w 1544795"/>
              <a:gd name="connsiteY28" fmla="*/ 924535 h 2533057"/>
              <a:gd name="connsiteX29" fmla="*/ 978397 w 1544795"/>
              <a:gd name="connsiteY29" fmla="*/ 896202 h 2533057"/>
              <a:gd name="connsiteX30" fmla="*/ 903701 w 1544795"/>
              <a:gd name="connsiteY30" fmla="*/ 934838 h 2533057"/>
              <a:gd name="connsiteX31" fmla="*/ 827861 w 1544795"/>
              <a:gd name="connsiteY31" fmla="*/ 907173 h 2533057"/>
              <a:gd name="connsiteX32" fmla="*/ 151456 w 1544795"/>
              <a:gd name="connsiteY32" fmla="*/ 2533057 h 2533057"/>
              <a:gd name="connsiteX33" fmla="*/ 99841 w 1544795"/>
              <a:gd name="connsiteY33" fmla="*/ 2493521 h 2533057"/>
              <a:gd name="connsiteX34" fmla="*/ 89618 w 1544795"/>
              <a:gd name="connsiteY34" fmla="*/ 2413675 h 2533057"/>
              <a:gd name="connsiteX35" fmla="*/ 45529 w 1544795"/>
              <a:gd name="connsiteY35" fmla="*/ 2371142 h 2533057"/>
              <a:gd name="connsiteX36" fmla="*/ 0 w 1544795"/>
              <a:gd name="connsiteY36" fmla="*/ 2333662 h 2533057"/>
              <a:gd name="connsiteX0" fmla="*/ 0 w 1548283"/>
              <a:gd name="connsiteY0" fmla="*/ 2333662 h 2533057"/>
              <a:gd name="connsiteX1" fmla="*/ 82427 w 1548283"/>
              <a:gd name="connsiteY1" fmla="*/ 2257762 h 2533057"/>
              <a:gd name="connsiteX2" fmla="*/ 115317 w 1548283"/>
              <a:gd name="connsiteY2" fmla="*/ 2161237 h 2533057"/>
              <a:gd name="connsiteX3" fmla="*/ 131157 w 1548283"/>
              <a:gd name="connsiteY3" fmla="*/ 2054152 h 2533057"/>
              <a:gd name="connsiteX4" fmla="*/ 91793 w 1548283"/>
              <a:gd name="connsiteY4" fmla="*/ 2024737 h 2533057"/>
              <a:gd name="connsiteX5" fmla="*/ 102634 w 1548283"/>
              <a:gd name="connsiteY5" fmla="*/ 1908481 h 2533057"/>
              <a:gd name="connsiteX6" fmla="*/ 172940 w 1548283"/>
              <a:gd name="connsiteY6" fmla="*/ 1638153 h 2533057"/>
              <a:gd name="connsiteX7" fmla="*/ 187117 w 1548283"/>
              <a:gd name="connsiteY7" fmla="*/ 1489872 h 2533057"/>
              <a:gd name="connsiteX8" fmla="*/ 279381 w 1548283"/>
              <a:gd name="connsiteY8" fmla="*/ 1414513 h 2533057"/>
              <a:gd name="connsiteX9" fmla="*/ 321576 w 1548283"/>
              <a:gd name="connsiteY9" fmla="*/ 1331509 h 2533057"/>
              <a:gd name="connsiteX10" fmla="*/ 391121 w 1548283"/>
              <a:gd name="connsiteY10" fmla="*/ 1287718 h 2533057"/>
              <a:gd name="connsiteX11" fmla="*/ 388546 w 1548283"/>
              <a:gd name="connsiteY11" fmla="*/ 1246508 h 2533057"/>
              <a:gd name="connsiteX12" fmla="*/ 434630 w 1548283"/>
              <a:gd name="connsiteY12" fmla="*/ 1069762 h 2533057"/>
              <a:gd name="connsiteX13" fmla="*/ 385869 w 1548283"/>
              <a:gd name="connsiteY13" fmla="*/ 1020694 h 2533057"/>
              <a:gd name="connsiteX14" fmla="*/ 464563 w 1548283"/>
              <a:gd name="connsiteY14" fmla="*/ 973190 h 2533057"/>
              <a:gd name="connsiteX15" fmla="*/ 508392 w 1548283"/>
              <a:gd name="connsiteY15" fmla="*/ 843790 h 2533057"/>
              <a:gd name="connsiteX16" fmla="*/ 607246 w 1548283"/>
              <a:gd name="connsiteY16" fmla="*/ 476618 h 2533057"/>
              <a:gd name="connsiteX17" fmla="*/ 804954 w 1548283"/>
              <a:gd name="connsiteY17" fmla="*/ 271849 h 2533057"/>
              <a:gd name="connsiteX18" fmla="*/ 808485 w 1548283"/>
              <a:gd name="connsiteY18" fmla="*/ 180056 h 2533057"/>
              <a:gd name="connsiteX19" fmla="*/ 847321 w 1548283"/>
              <a:gd name="connsiteY19" fmla="*/ 127098 h 2533057"/>
              <a:gd name="connsiteX20" fmla="*/ 864973 w 1548283"/>
              <a:gd name="connsiteY20" fmla="*/ 0 h 2533057"/>
              <a:gd name="connsiteX21" fmla="*/ 1498702 w 1548283"/>
              <a:gd name="connsiteY21" fmla="*/ 406805 h 2533057"/>
              <a:gd name="connsiteX22" fmla="*/ 1509005 w 1548283"/>
              <a:gd name="connsiteY22" fmla="*/ 486654 h 2533057"/>
              <a:gd name="connsiteX23" fmla="*/ 1498703 w 1548283"/>
              <a:gd name="connsiteY23" fmla="*/ 543320 h 2533057"/>
              <a:gd name="connsiteX24" fmla="*/ 1395672 w 1548283"/>
              <a:gd name="connsiteY24" fmla="*/ 664382 h 2533057"/>
              <a:gd name="connsiteX25" fmla="*/ 1256581 w 1548283"/>
              <a:gd name="connsiteY25" fmla="*/ 749383 h 2533057"/>
              <a:gd name="connsiteX26" fmla="*/ 1217944 w 1548283"/>
              <a:gd name="connsiteY26" fmla="*/ 865292 h 2533057"/>
              <a:gd name="connsiteX27" fmla="*/ 1197338 w 1548283"/>
              <a:gd name="connsiteY27" fmla="*/ 952870 h 2533057"/>
              <a:gd name="connsiteX28" fmla="*/ 1073701 w 1548283"/>
              <a:gd name="connsiteY28" fmla="*/ 924535 h 2533057"/>
              <a:gd name="connsiteX29" fmla="*/ 978397 w 1548283"/>
              <a:gd name="connsiteY29" fmla="*/ 896202 h 2533057"/>
              <a:gd name="connsiteX30" fmla="*/ 903701 w 1548283"/>
              <a:gd name="connsiteY30" fmla="*/ 934838 h 2533057"/>
              <a:gd name="connsiteX31" fmla="*/ 827861 w 1548283"/>
              <a:gd name="connsiteY31" fmla="*/ 907173 h 2533057"/>
              <a:gd name="connsiteX32" fmla="*/ 151456 w 1548283"/>
              <a:gd name="connsiteY32" fmla="*/ 2533057 h 2533057"/>
              <a:gd name="connsiteX33" fmla="*/ 99841 w 1548283"/>
              <a:gd name="connsiteY33" fmla="*/ 2493521 h 2533057"/>
              <a:gd name="connsiteX34" fmla="*/ 89618 w 1548283"/>
              <a:gd name="connsiteY34" fmla="*/ 2413675 h 2533057"/>
              <a:gd name="connsiteX35" fmla="*/ 45529 w 1548283"/>
              <a:gd name="connsiteY35" fmla="*/ 2371142 h 2533057"/>
              <a:gd name="connsiteX36" fmla="*/ 0 w 1548283"/>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498702 w 1567671"/>
              <a:gd name="connsiteY21" fmla="*/ 406805 h 2533057"/>
              <a:gd name="connsiteX22" fmla="*/ 1509005 w 1567671"/>
              <a:gd name="connsiteY22" fmla="*/ 486654 h 2533057"/>
              <a:gd name="connsiteX23" fmla="*/ 1498703 w 1567671"/>
              <a:gd name="connsiteY23" fmla="*/ 543320 h 2533057"/>
              <a:gd name="connsiteX24" fmla="*/ 1395672 w 1567671"/>
              <a:gd name="connsiteY24" fmla="*/ 664382 h 2533057"/>
              <a:gd name="connsiteX25" fmla="*/ 1256581 w 1567671"/>
              <a:gd name="connsiteY25" fmla="*/ 749383 h 2533057"/>
              <a:gd name="connsiteX26" fmla="*/ 1217944 w 1567671"/>
              <a:gd name="connsiteY26" fmla="*/ 865292 h 2533057"/>
              <a:gd name="connsiteX27" fmla="*/ 1197338 w 1567671"/>
              <a:gd name="connsiteY27" fmla="*/ 952870 h 2533057"/>
              <a:gd name="connsiteX28" fmla="*/ 1073701 w 1567671"/>
              <a:gd name="connsiteY28" fmla="*/ 924535 h 2533057"/>
              <a:gd name="connsiteX29" fmla="*/ 978397 w 1567671"/>
              <a:gd name="connsiteY29" fmla="*/ 896202 h 2533057"/>
              <a:gd name="connsiteX30" fmla="*/ 903701 w 1567671"/>
              <a:gd name="connsiteY30" fmla="*/ 934838 h 2533057"/>
              <a:gd name="connsiteX31" fmla="*/ 827861 w 1567671"/>
              <a:gd name="connsiteY31" fmla="*/ 907173 h 2533057"/>
              <a:gd name="connsiteX32" fmla="*/ 151456 w 1567671"/>
              <a:gd name="connsiteY32" fmla="*/ 2533057 h 2533057"/>
              <a:gd name="connsiteX33" fmla="*/ 99841 w 1567671"/>
              <a:gd name="connsiteY33" fmla="*/ 2493521 h 2533057"/>
              <a:gd name="connsiteX34" fmla="*/ 89618 w 1567671"/>
              <a:gd name="connsiteY34" fmla="*/ 2413675 h 2533057"/>
              <a:gd name="connsiteX35" fmla="*/ 45529 w 1567671"/>
              <a:gd name="connsiteY35" fmla="*/ 2371142 h 2533057"/>
              <a:gd name="connsiteX36" fmla="*/ 0 w 1567671"/>
              <a:gd name="connsiteY36" fmla="*/ 2333662 h 2533057"/>
              <a:gd name="connsiteX0" fmla="*/ 0 w 1567671"/>
              <a:gd name="connsiteY0" fmla="*/ 2333662 h 2533057"/>
              <a:gd name="connsiteX1" fmla="*/ 82427 w 1567671"/>
              <a:gd name="connsiteY1" fmla="*/ 2257762 h 2533057"/>
              <a:gd name="connsiteX2" fmla="*/ 115317 w 1567671"/>
              <a:gd name="connsiteY2" fmla="*/ 2161237 h 2533057"/>
              <a:gd name="connsiteX3" fmla="*/ 131157 w 1567671"/>
              <a:gd name="connsiteY3" fmla="*/ 2054152 h 2533057"/>
              <a:gd name="connsiteX4" fmla="*/ 91793 w 1567671"/>
              <a:gd name="connsiteY4" fmla="*/ 2024737 h 2533057"/>
              <a:gd name="connsiteX5" fmla="*/ 102634 w 1567671"/>
              <a:gd name="connsiteY5" fmla="*/ 1908481 h 2533057"/>
              <a:gd name="connsiteX6" fmla="*/ 172940 w 1567671"/>
              <a:gd name="connsiteY6" fmla="*/ 1638153 h 2533057"/>
              <a:gd name="connsiteX7" fmla="*/ 187117 w 1567671"/>
              <a:gd name="connsiteY7" fmla="*/ 1489872 h 2533057"/>
              <a:gd name="connsiteX8" fmla="*/ 279381 w 1567671"/>
              <a:gd name="connsiteY8" fmla="*/ 1414513 h 2533057"/>
              <a:gd name="connsiteX9" fmla="*/ 321576 w 1567671"/>
              <a:gd name="connsiteY9" fmla="*/ 1331509 h 2533057"/>
              <a:gd name="connsiteX10" fmla="*/ 391121 w 1567671"/>
              <a:gd name="connsiteY10" fmla="*/ 1287718 h 2533057"/>
              <a:gd name="connsiteX11" fmla="*/ 388546 w 1567671"/>
              <a:gd name="connsiteY11" fmla="*/ 1246508 h 2533057"/>
              <a:gd name="connsiteX12" fmla="*/ 434630 w 1567671"/>
              <a:gd name="connsiteY12" fmla="*/ 1069762 h 2533057"/>
              <a:gd name="connsiteX13" fmla="*/ 385869 w 1567671"/>
              <a:gd name="connsiteY13" fmla="*/ 1020694 h 2533057"/>
              <a:gd name="connsiteX14" fmla="*/ 464563 w 1567671"/>
              <a:gd name="connsiteY14" fmla="*/ 973190 h 2533057"/>
              <a:gd name="connsiteX15" fmla="*/ 508392 w 1567671"/>
              <a:gd name="connsiteY15" fmla="*/ 843790 h 2533057"/>
              <a:gd name="connsiteX16" fmla="*/ 607246 w 1567671"/>
              <a:gd name="connsiteY16" fmla="*/ 476618 h 2533057"/>
              <a:gd name="connsiteX17" fmla="*/ 804954 w 1567671"/>
              <a:gd name="connsiteY17" fmla="*/ 271849 h 2533057"/>
              <a:gd name="connsiteX18" fmla="*/ 808485 w 1567671"/>
              <a:gd name="connsiteY18" fmla="*/ 180056 h 2533057"/>
              <a:gd name="connsiteX19" fmla="*/ 847321 w 1567671"/>
              <a:gd name="connsiteY19" fmla="*/ 127098 h 2533057"/>
              <a:gd name="connsiteX20" fmla="*/ 864973 w 1567671"/>
              <a:gd name="connsiteY20" fmla="*/ 0 h 2533057"/>
              <a:gd name="connsiteX21" fmla="*/ 1393095 w 1567671"/>
              <a:gd name="connsiteY21" fmla="*/ 339834 h 2533057"/>
              <a:gd name="connsiteX22" fmla="*/ 1498702 w 1567671"/>
              <a:gd name="connsiteY22" fmla="*/ 406805 h 2533057"/>
              <a:gd name="connsiteX23" fmla="*/ 1509005 w 1567671"/>
              <a:gd name="connsiteY23" fmla="*/ 486654 h 2533057"/>
              <a:gd name="connsiteX24" fmla="*/ 1498703 w 1567671"/>
              <a:gd name="connsiteY24" fmla="*/ 543320 h 2533057"/>
              <a:gd name="connsiteX25" fmla="*/ 1395672 w 1567671"/>
              <a:gd name="connsiteY25" fmla="*/ 664382 h 2533057"/>
              <a:gd name="connsiteX26" fmla="*/ 1256581 w 1567671"/>
              <a:gd name="connsiteY26" fmla="*/ 749383 h 2533057"/>
              <a:gd name="connsiteX27" fmla="*/ 1217944 w 1567671"/>
              <a:gd name="connsiteY27" fmla="*/ 865292 h 2533057"/>
              <a:gd name="connsiteX28" fmla="*/ 1197338 w 1567671"/>
              <a:gd name="connsiteY28" fmla="*/ 952870 h 2533057"/>
              <a:gd name="connsiteX29" fmla="*/ 1073701 w 1567671"/>
              <a:gd name="connsiteY29" fmla="*/ 924535 h 2533057"/>
              <a:gd name="connsiteX30" fmla="*/ 978397 w 1567671"/>
              <a:gd name="connsiteY30" fmla="*/ 896202 h 2533057"/>
              <a:gd name="connsiteX31" fmla="*/ 903701 w 1567671"/>
              <a:gd name="connsiteY31" fmla="*/ 934838 h 2533057"/>
              <a:gd name="connsiteX32" fmla="*/ 827861 w 1567671"/>
              <a:gd name="connsiteY32" fmla="*/ 907173 h 2533057"/>
              <a:gd name="connsiteX33" fmla="*/ 151456 w 1567671"/>
              <a:gd name="connsiteY33" fmla="*/ 2533057 h 2533057"/>
              <a:gd name="connsiteX34" fmla="*/ 99841 w 1567671"/>
              <a:gd name="connsiteY34" fmla="*/ 2493521 h 2533057"/>
              <a:gd name="connsiteX35" fmla="*/ 89618 w 1567671"/>
              <a:gd name="connsiteY35" fmla="*/ 2413675 h 2533057"/>
              <a:gd name="connsiteX36" fmla="*/ 45529 w 1567671"/>
              <a:gd name="connsiteY36" fmla="*/ 2371142 h 2533057"/>
              <a:gd name="connsiteX37" fmla="*/ 0 w 1567671"/>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509005 w 1594006"/>
              <a:gd name="connsiteY23" fmla="*/ 486654 h 2533057"/>
              <a:gd name="connsiteX24" fmla="*/ 1498703 w 1594006"/>
              <a:gd name="connsiteY24" fmla="*/ 543320 h 2533057"/>
              <a:gd name="connsiteX25" fmla="*/ 1395672 w 1594006"/>
              <a:gd name="connsiteY25" fmla="*/ 664382 h 2533057"/>
              <a:gd name="connsiteX26" fmla="*/ 1256581 w 1594006"/>
              <a:gd name="connsiteY26" fmla="*/ 749383 h 2533057"/>
              <a:gd name="connsiteX27" fmla="*/ 1217944 w 1594006"/>
              <a:gd name="connsiteY27" fmla="*/ 865292 h 2533057"/>
              <a:gd name="connsiteX28" fmla="*/ 1197338 w 1594006"/>
              <a:gd name="connsiteY28" fmla="*/ 952870 h 2533057"/>
              <a:gd name="connsiteX29" fmla="*/ 1073701 w 1594006"/>
              <a:gd name="connsiteY29" fmla="*/ 924535 h 2533057"/>
              <a:gd name="connsiteX30" fmla="*/ 978397 w 1594006"/>
              <a:gd name="connsiteY30" fmla="*/ 896202 h 2533057"/>
              <a:gd name="connsiteX31" fmla="*/ 903701 w 1594006"/>
              <a:gd name="connsiteY31" fmla="*/ 934838 h 2533057"/>
              <a:gd name="connsiteX32" fmla="*/ 827861 w 1594006"/>
              <a:gd name="connsiteY32" fmla="*/ 907173 h 2533057"/>
              <a:gd name="connsiteX33" fmla="*/ 151456 w 1594006"/>
              <a:gd name="connsiteY33" fmla="*/ 2533057 h 2533057"/>
              <a:gd name="connsiteX34" fmla="*/ 99841 w 1594006"/>
              <a:gd name="connsiteY34" fmla="*/ 2493521 h 2533057"/>
              <a:gd name="connsiteX35" fmla="*/ 89618 w 1594006"/>
              <a:gd name="connsiteY35" fmla="*/ 2413675 h 2533057"/>
              <a:gd name="connsiteX36" fmla="*/ 45529 w 1594006"/>
              <a:gd name="connsiteY36" fmla="*/ 2371142 h 2533057"/>
              <a:gd name="connsiteX37" fmla="*/ 0 w 1594006"/>
              <a:gd name="connsiteY37"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7246 w 1594006"/>
              <a:gd name="connsiteY16" fmla="*/ 476618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04954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812682 w 1594006"/>
              <a:gd name="connsiteY17" fmla="*/ 277000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33662 h 2533057"/>
              <a:gd name="connsiteX1" fmla="*/ 82427 w 1594006"/>
              <a:gd name="connsiteY1" fmla="*/ 2257762 h 2533057"/>
              <a:gd name="connsiteX2" fmla="*/ 115317 w 1594006"/>
              <a:gd name="connsiteY2" fmla="*/ 2161237 h 2533057"/>
              <a:gd name="connsiteX3" fmla="*/ 131157 w 1594006"/>
              <a:gd name="connsiteY3" fmla="*/ 2054152 h 2533057"/>
              <a:gd name="connsiteX4" fmla="*/ 91793 w 1594006"/>
              <a:gd name="connsiteY4" fmla="*/ 2024737 h 2533057"/>
              <a:gd name="connsiteX5" fmla="*/ 102634 w 1594006"/>
              <a:gd name="connsiteY5" fmla="*/ 1908481 h 2533057"/>
              <a:gd name="connsiteX6" fmla="*/ 172940 w 1594006"/>
              <a:gd name="connsiteY6" fmla="*/ 1638153 h 2533057"/>
              <a:gd name="connsiteX7" fmla="*/ 187117 w 1594006"/>
              <a:gd name="connsiteY7" fmla="*/ 1489872 h 2533057"/>
              <a:gd name="connsiteX8" fmla="*/ 279381 w 1594006"/>
              <a:gd name="connsiteY8" fmla="*/ 1414513 h 2533057"/>
              <a:gd name="connsiteX9" fmla="*/ 321576 w 1594006"/>
              <a:gd name="connsiteY9" fmla="*/ 1331509 h 2533057"/>
              <a:gd name="connsiteX10" fmla="*/ 391121 w 1594006"/>
              <a:gd name="connsiteY10" fmla="*/ 1287718 h 2533057"/>
              <a:gd name="connsiteX11" fmla="*/ 388546 w 1594006"/>
              <a:gd name="connsiteY11" fmla="*/ 1246508 h 2533057"/>
              <a:gd name="connsiteX12" fmla="*/ 434630 w 1594006"/>
              <a:gd name="connsiteY12" fmla="*/ 1069762 h 2533057"/>
              <a:gd name="connsiteX13" fmla="*/ 385869 w 1594006"/>
              <a:gd name="connsiteY13" fmla="*/ 1020694 h 2533057"/>
              <a:gd name="connsiteX14" fmla="*/ 464563 w 1594006"/>
              <a:gd name="connsiteY14" fmla="*/ 973190 h 2533057"/>
              <a:gd name="connsiteX15" fmla="*/ 508392 w 1594006"/>
              <a:gd name="connsiteY15" fmla="*/ 843790 h 2533057"/>
              <a:gd name="connsiteX16" fmla="*/ 604671 w 1594006"/>
              <a:gd name="connsiteY16" fmla="*/ 497225 h 2533057"/>
              <a:gd name="connsiteX17" fmla="*/ 797228 w 1594006"/>
              <a:gd name="connsiteY17" fmla="*/ 271849 h 2533057"/>
              <a:gd name="connsiteX18" fmla="*/ 808485 w 1594006"/>
              <a:gd name="connsiteY18" fmla="*/ 180056 h 2533057"/>
              <a:gd name="connsiteX19" fmla="*/ 847321 w 1594006"/>
              <a:gd name="connsiteY19" fmla="*/ 127098 h 2533057"/>
              <a:gd name="connsiteX20" fmla="*/ 864973 w 1594006"/>
              <a:gd name="connsiteY20" fmla="*/ 0 h 2533057"/>
              <a:gd name="connsiteX21" fmla="*/ 1594006 w 1594006"/>
              <a:gd name="connsiteY21" fmla="*/ 262561 h 2533057"/>
              <a:gd name="connsiteX22" fmla="*/ 1498702 w 1594006"/>
              <a:gd name="connsiteY22" fmla="*/ 406805 h 2533057"/>
              <a:gd name="connsiteX23" fmla="*/ 1498703 w 1594006"/>
              <a:gd name="connsiteY23" fmla="*/ 543320 h 2533057"/>
              <a:gd name="connsiteX24" fmla="*/ 1395672 w 1594006"/>
              <a:gd name="connsiteY24" fmla="*/ 664382 h 2533057"/>
              <a:gd name="connsiteX25" fmla="*/ 1256581 w 1594006"/>
              <a:gd name="connsiteY25" fmla="*/ 749383 h 2533057"/>
              <a:gd name="connsiteX26" fmla="*/ 1217944 w 1594006"/>
              <a:gd name="connsiteY26" fmla="*/ 865292 h 2533057"/>
              <a:gd name="connsiteX27" fmla="*/ 1197338 w 1594006"/>
              <a:gd name="connsiteY27" fmla="*/ 952870 h 2533057"/>
              <a:gd name="connsiteX28" fmla="*/ 1073701 w 1594006"/>
              <a:gd name="connsiteY28" fmla="*/ 924535 h 2533057"/>
              <a:gd name="connsiteX29" fmla="*/ 978397 w 1594006"/>
              <a:gd name="connsiteY29" fmla="*/ 896202 h 2533057"/>
              <a:gd name="connsiteX30" fmla="*/ 903701 w 1594006"/>
              <a:gd name="connsiteY30" fmla="*/ 934838 h 2533057"/>
              <a:gd name="connsiteX31" fmla="*/ 827861 w 1594006"/>
              <a:gd name="connsiteY31" fmla="*/ 907173 h 2533057"/>
              <a:gd name="connsiteX32" fmla="*/ 151456 w 1594006"/>
              <a:gd name="connsiteY32" fmla="*/ 2533057 h 2533057"/>
              <a:gd name="connsiteX33" fmla="*/ 99841 w 1594006"/>
              <a:gd name="connsiteY33" fmla="*/ 2493521 h 2533057"/>
              <a:gd name="connsiteX34" fmla="*/ 89618 w 1594006"/>
              <a:gd name="connsiteY34" fmla="*/ 2413675 h 2533057"/>
              <a:gd name="connsiteX35" fmla="*/ 45529 w 1594006"/>
              <a:gd name="connsiteY35" fmla="*/ 2371142 h 2533057"/>
              <a:gd name="connsiteX36" fmla="*/ 0 w 1594006"/>
              <a:gd name="connsiteY36" fmla="*/ 2333662 h 2533057"/>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47321 w 1594006"/>
              <a:gd name="connsiteY19" fmla="*/ 178613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594006 w 1594006"/>
              <a:gd name="connsiteY21" fmla="*/ 314076 h 2584572"/>
              <a:gd name="connsiteX22" fmla="*/ 1498702 w 1594006"/>
              <a:gd name="connsiteY22" fmla="*/ 458320 h 2584572"/>
              <a:gd name="connsiteX23" fmla="*/ 1498703 w 1594006"/>
              <a:gd name="connsiteY23" fmla="*/ 594835 h 2584572"/>
              <a:gd name="connsiteX24" fmla="*/ 1395672 w 1594006"/>
              <a:gd name="connsiteY24" fmla="*/ 715897 h 2584572"/>
              <a:gd name="connsiteX25" fmla="*/ 1256581 w 1594006"/>
              <a:gd name="connsiteY25" fmla="*/ 800898 h 2584572"/>
              <a:gd name="connsiteX26" fmla="*/ 1217944 w 1594006"/>
              <a:gd name="connsiteY26" fmla="*/ 916807 h 2584572"/>
              <a:gd name="connsiteX27" fmla="*/ 1197338 w 1594006"/>
              <a:gd name="connsiteY27" fmla="*/ 1004385 h 2584572"/>
              <a:gd name="connsiteX28" fmla="*/ 1073701 w 1594006"/>
              <a:gd name="connsiteY28" fmla="*/ 976050 h 2584572"/>
              <a:gd name="connsiteX29" fmla="*/ 978397 w 1594006"/>
              <a:gd name="connsiteY29" fmla="*/ 947717 h 2584572"/>
              <a:gd name="connsiteX30" fmla="*/ 903701 w 1594006"/>
              <a:gd name="connsiteY30" fmla="*/ 986353 h 2584572"/>
              <a:gd name="connsiteX31" fmla="*/ 827861 w 1594006"/>
              <a:gd name="connsiteY31" fmla="*/ 958688 h 2584572"/>
              <a:gd name="connsiteX32" fmla="*/ 151456 w 1594006"/>
              <a:gd name="connsiteY32" fmla="*/ 2584572 h 2584572"/>
              <a:gd name="connsiteX33" fmla="*/ 99841 w 1594006"/>
              <a:gd name="connsiteY33" fmla="*/ 2545036 h 2584572"/>
              <a:gd name="connsiteX34" fmla="*/ 89618 w 1594006"/>
              <a:gd name="connsiteY34" fmla="*/ 2465190 h 2584572"/>
              <a:gd name="connsiteX35" fmla="*/ 45529 w 1594006"/>
              <a:gd name="connsiteY35" fmla="*/ 2422657 h 2584572"/>
              <a:gd name="connsiteX36" fmla="*/ 0 w 1594006"/>
              <a:gd name="connsiteY36" fmla="*/ 2385177 h 2584572"/>
              <a:gd name="connsiteX0" fmla="*/ 0 w 1594006"/>
              <a:gd name="connsiteY0" fmla="*/ 2385177 h 2584572"/>
              <a:gd name="connsiteX1" fmla="*/ 82427 w 1594006"/>
              <a:gd name="connsiteY1" fmla="*/ 2309277 h 2584572"/>
              <a:gd name="connsiteX2" fmla="*/ 115317 w 1594006"/>
              <a:gd name="connsiteY2" fmla="*/ 2212752 h 2584572"/>
              <a:gd name="connsiteX3" fmla="*/ 131157 w 1594006"/>
              <a:gd name="connsiteY3" fmla="*/ 2105667 h 2584572"/>
              <a:gd name="connsiteX4" fmla="*/ 91793 w 1594006"/>
              <a:gd name="connsiteY4" fmla="*/ 2076252 h 2584572"/>
              <a:gd name="connsiteX5" fmla="*/ 102634 w 1594006"/>
              <a:gd name="connsiteY5" fmla="*/ 1959996 h 2584572"/>
              <a:gd name="connsiteX6" fmla="*/ 172940 w 1594006"/>
              <a:gd name="connsiteY6" fmla="*/ 1689668 h 2584572"/>
              <a:gd name="connsiteX7" fmla="*/ 187117 w 1594006"/>
              <a:gd name="connsiteY7" fmla="*/ 1541387 h 2584572"/>
              <a:gd name="connsiteX8" fmla="*/ 279381 w 1594006"/>
              <a:gd name="connsiteY8" fmla="*/ 1466028 h 2584572"/>
              <a:gd name="connsiteX9" fmla="*/ 321576 w 1594006"/>
              <a:gd name="connsiteY9" fmla="*/ 1383024 h 2584572"/>
              <a:gd name="connsiteX10" fmla="*/ 391121 w 1594006"/>
              <a:gd name="connsiteY10" fmla="*/ 1339233 h 2584572"/>
              <a:gd name="connsiteX11" fmla="*/ 388546 w 1594006"/>
              <a:gd name="connsiteY11" fmla="*/ 1298023 h 2584572"/>
              <a:gd name="connsiteX12" fmla="*/ 434630 w 1594006"/>
              <a:gd name="connsiteY12" fmla="*/ 1121277 h 2584572"/>
              <a:gd name="connsiteX13" fmla="*/ 385869 w 1594006"/>
              <a:gd name="connsiteY13" fmla="*/ 1072209 h 2584572"/>
              <a:gd name="connsiteX14" fmla="*/ 464563 w 1594006"/>
              <a:gd name="connsiteY14" fmla="*/ 1024705 h 2584572"/>
              <a:gd name="connsiteX15" fmla="*/ 508392 w 1594006"/>
              <a:gd name="connsiteY15" fmla="*/ 895305 h 2584572"/>
              <a:gd name="connsiteX16" fmla="*/ 604671 w 1594006"/>
              <a:gd name="connsiteY16" fmla="*/ 548740 h 2584572"/>
              <a:gd name="connsiteX17" fmla="*/ 797228 w 1594006"/>
              <a:gd name="connsiteY17" fmla="*/ 323364 h 2584572"/>
              <a:gd name="connsiteX18" fmla="*/ 808485 w 1594006"/>
              <a:gd name="connsiteY18" fmla="*/ 231571 h 2584572"/>
              <a:gd name="connsiteX19" fmla="*/ 878230 w 1594006"/>
              <a:gd name="connsiteY19" fmla="*/ 116795 h 2584572"/>
              <a:gd name="connsiteX20" fmla="*/ 898458 w 1594006"/>
              <a:gd name="connsiteY20" fmla="*/ 0 h 2584572"/>
              <a:gd name="connsiteX21" fmla="*/ 1001577 w 1594006"/>
              <a:gd name="connsiteY21" fmla="*/ 43620 h 2584572"/>
              <a:gd name="connsiteX22" fmla="*/ 1594006 w 1594006"/>
              <a:gd name="connsiteY22" fmla="*/ 314076 h 2584572"/>
              <a:gd name="connsiteX23" fmla="*/ 1498702 w 1594006"/>
              <a:gd name="connsiteY23" fmla="*/ 458320 h 2584572"/>
              <a:gd name="connsiteX24" fmla="*/ 1498703 w 1594006"/>
              <a:gd name="connsiteY24" fmla="*/ 594835 h 2584572"/>
              <a:gd name="connsiteX25" fmla="*/ 1395672 w 1594006"/>
              <a:gd name="connsiteY25" fmla="*/ 715897 h 2584572"/>
              <a:gd name="connsiteX26" fmla="*/ 1256581 w 1594006"/>
              <a:gd name="connsiteY26" fmla="*/ 800898 h 2584572"/>
              <a:gd name="connsiteX27" fmla="*/ 1217944 w 1594006"/>
              <a:gd name="connsiteY27" fmla="*/ 916807 h 2584572"/>
              <a:gd name="connsiteX28" fmla="*/ 1197338 w 1594006"/>
              <a:gd name="connsiteY28" fmla="*/ 1004385 h 2584572"/>
              <a:gd name="connsiteX29" fmla="*/ 1073701 w 1594006"/>
              <a:gd name="connsiteY29" fmla="*/ 976050 h 2584572"/>
              <a:gd name="connsiteX30" fmla="*/ 978397 w 1594006"/>
              <a:gd name="connsiteY30" fmla="*/ 947717 h 2584572"/>
              <a:gd name="connsiteX31" fmla="*/ 903701 w 1594006"/>
              <a:gd name="connsiteY31" fmla="*/ 986353 h 2584572"/>
              <a:gd name="connsiteX32" fmla="*/ 827861 w 1594006"/>
              <a:gd name="connsiteY32" fmla="*/ 958688 h 2584572"/>
              <a:gd name="connsiteX33" fmla="*/ 151456 w 1594006"/>
              <a:gd name="connsiteY33" fmla="*/ 2584572 h 2584572"/>
              <a:gd name="connsiteX34" fmla="*/ 99841 w 1594006"/>
              <a:gd name="connsiteY34" fmla="*/ 2545036 h 2584572"/>
              <a:gd name="connsiteX35" fmla="*/ 89618 w 1594006"/>
              <a:gd name="connsiteY35" fmla="*/ 2465190 h 2584572"/>
              <a:gd name="connsiteX36" fmla="*/ 45529 w 1594006"/>
              <a:gd name="connsiteY36" fmla="*/ 2422657 h 2584572"/>
              <a:gd name="connsiteX37" fmla="*/ 0 w 1594006"/>
              <a:gd name="connsiteY37" fmla="*/ 2385177 h 2584572"/>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594006 w 1594006"/>
              <a:gd name="connsiteY22" fmla="*/ 440458 h 2710954"/>
              <a:gd name="connsiteX23" fmla="*/ 1498702 w 1594006"/>
              <a:gd name="connsiteY23" fmla="*/ 584702 h 2710954"/>
              <a:gd name="connsiteX24" fmla="*/ 1498703 w 1594006"/>
              <a:gd name="connsiteY24" fmla="*/ 721217 h 2710954"/>
              <a:gd name="connsiteX25" fmla="*/ 1395672 w 1594006"/>
              <a:gd name="connsiteY25" fmla="*/ 842279 h 2710954"/>
              <a:gd name="connsiteX26" fmla="*/ 1256581 w 1594006"/>
              <a:gd name="connsiteY26" fmla="*/ 927280 h 2710954"/>
              <a:gd name="connsiteX27" fmla="*/ 1217944 w 1594006"/>
              <a:gd name="connsiteY27" fmla="*/ 1043189 h 2710954"/>
              <a:gd name="connsiteX28" fmla="*/ 1197338 w 1594006"/>
              <a:gd name="connsiteY28" fmla="*/ 1130767 h 2710954"/>
              <a:gd name="connsiteX29" fmla="*/ 1073701 w 1594006"/>
              <a:gd name="connsiteY29" fmla="*/ 1102432 h 2710954"/>
              <a:gd name="connsiteX30" fmla="*/ 978397 w 1594006"/>
              <a:gd name="connsiteY30" fmla="*/ 1074099 h 2710954"/>
              <a:gd name="connsiteX31" fmla="*/ 903701 w 1594006"/>
              <a:gd name="connsiteY31" fmla="*/ 1112735 h 2710954"/>
              <a:gd name="connsiteX32" fmla="*/ 827861 w 1594006"/>
              <a:gd name="connsiteY32" fmla="*/ 1085070 h 2710954"/>
              <a:gd name="connsiteX33" fmla="*/ 151456 w 1594006"/>
              <a:gd name="connsiteY33" fmla="*/ 2710954 h 2710954"/>
              <a:gd name="connsiteX34" fmla="*/ 99841 w 1594006"/>
              <a:gd name="connsiteY34" fmla="*/ 2671418 h 2710954"/>
              <a:gd name="connsiteX35" fmla="*/ 89618 w 1594006"/>
              <a:gd name="connsiteY35" fmla="*/ 2591572 h 2710954"/>
              <a:gd name="connsiteX36" fmla="*/ 45529 w 1594006"/>
              <a:gd name="connsiteY36" fmla="*/ 2549039 h 2710954"/>
              <a:gd name="connsiteX37" fmla="*/ 0 w 1594006"/>
              <a:gd name="connsiteY37" fmla="*/ 2511559 h 2710954"/>
              <a:gd name="connsiteX0" fmla="*/ 0 w 1594006"/>
              <a:gd name="connsiteY0" fmla="*/ 2511559 h 2710954"/>
              <a:gd name="connsiteX1" fmla="*/ 82427 w 1594006"/>
              <a:gd name="connsiteY1" fmla="*/ 2435659 h 2710954"/>
              <a:gd name="connsiteX2" fmla="*/ 115317 w 1594006"/>
              <a:gd name="connsiteY2" fmla="*/ 2339134 h 2710954"/>
              <a:gd name="connsiteX3" fmla="*/ 131157 w 1594006"/>
              <a:gd name="connsiteY3" fmla="*/ 2232049 h 2710954"/>
              <a:gd name="connsiteX4" fmla="*/ 91793 w 1594006"/>
              <a:gd name="connsiteY4" fmla="*/ 2202634 h 2710954"/>
              <a:gd name="connsiteX5" fmla="*/ 102634 w 1594006"/>
              <a:gd name="connsiteY5" fmla="*/ 2086378 h 2710954"/>
              <a:gd name="connsiteX6" fmla="*/ 172940 w 1594006"/>
              <a:gd name="connsiteY6" fmla="*/ 1816050 h 2710954"/>
              <a:gd name="connsiteX7" fmla="*/ 187117 w 1594006"/>
              <a:gd name="connsiteY7" fmla="*/ 1667769 h 2710954"/>
              <a:gd name="connsiteX8" fmla="*/ 279381 w 1594006"/>
              <a:gd name="connsiteY8" fmla="*/ 1592410 h 2710954"/>
              <a:gd name="connsiteX9" fmla="*/ 321576 w 1594006"/>
              <a:gd name="connsiteY9" fmla="*/ 1509406 h 2710954"/>
              <a:gd name="connsiteX10" fmla="*/ 391121 w 1594006"/>
              <a:gd name="connsiteY10" fmla="*/ 1465615 h 2710954"/>
              <a:gd name="connsiteX11" fmla="*/ 388546 w 1594006"/>
              <a:gd name="connsiteY11" fmla="*/ 1424405 h 2710954"/>
              <a:gd name="connsiteX12" fmla="*/ 434630 w 1594006"/>
              <a:gd name="connsiteY12" fmla="*/ 1247659 h 2710954"/>
              <a:gd name="connsiteX13" fmla="*/ 385869 w 1594006"/>
              <a:gd name="connsiteY13" fmla="*/ 1198591 h 2710954"/>
              <a:gd name="connsiteX14" fmla="*/ 464563 w 1594006"/>
              <a:gd name="connsiteY14" fmla="*/ 1151087 h 2710954"/>
              <a:gd name="connsiteX15" fmla="*/ 508392 w 1594006"/>
              <a:gd name="connsiteY15" fmla="*/ 1021687 h 2710954"/>
              <a:gd name="connsiteX16" fmla="*/ 604671 w 1594006"/>
              <a:gd name="connsiteY16" fmla="*/ 675122 h 2710954"/>
              <a:gd name="connsiteX17" fmla="*/ 797228 w 1594006"/>
              <a:gd name="connsiteY17" fmla="*/ 449746 h 2710954"/>
              <a:gd name="connsiteX18" fmla="*/ 808485 w 1594006"/>
              <a:gd name="connsiteY18" fmla="*/ 357953 h 2710954"/>
              <a:gd name="connsiteX19" fmla="*/ 878230 w 1594006"/>
              <a:gd name="connsiteY19" fmla="*/ 243177 h 2710954"/>
              <a:gd name="connsiteX20" fmla="*/ 898458 w 1594006"/>
              <a:gd name="connsiteY20" fmla="*/ 126382 h 2710954"/>
              <a:gd name="connsiteX21" fmla="*/ 934607 w 1594006"/>
              <a:gd name="connsiteY21" fmla="*/ 0 h 2710954"/>
              <a:gd name="connsiteX22" fmla="*/ 1181881 w 1594006"/>
              <a:gd name="connsiteY22" fmla="*/ 170002 h 2710954"/>
              <a:gd name="connsiteX23" fmla="*/ 1594006 w 1594006"/>
              <a:gd name="connsiteY23" fmla="*/ 440458 h 2710954"/>
              <a:gd name="connsiteX24" fmla="*/ 1498702 w 1594006"/>
              <a:gd name="connsiteY24" fmla="*/ 584702 h 2710954"/>
              <a:gd name="connsiteX25" fmla="*/ 1498703 w 1594006"/>
              <a:gd name="connsiteY25" fmla="*/ 721217 h 2710954"/>
              <a:gd name="connsiteX26" fmla="*/ 1395672 w 1594006"/>
              <a:gd name="connsiteY26" fmla="*/ 842279 h 2710954"/>
              <a:gd name="connsiteX27" fmla="*/ 1256581 w 1594006"/>
              <a:gd name="connsiteY27" fmla="*/ 927280 h 2710954"/>
              <a:gd name="connsiteX28" fmla="*/ 1217944 w 1594006"/>
              <a:gd name="connsiteY28" fmla="*/ 1043189 h 2710954"/>
              <a:gd name="connsiteX29" fmla="*/ 1197338 w 1594006"/>
              <a:gd name="connsiteY29" fmla="*/ 1130767 h 2710954"/>
              <a:gd name="connsiteX30" fmla="*/ 1073701 w 1594006"/>
              <a:gd name="connsiteY30" fmla="*/ 1102432 h 2710954"/>
              <a:gd name="connsiteX31" fmla="*/ 978397 w 1594006"/>
              <a:gd name="connsiteY31" fmla="*/ 1074099 h 2710954"/>
              <a:gd name="connsiteX32" fmla="*/ 903701 w 1594006"/>
              <a:gd name="connsiteY32" fmla="*/ 1112735 h 2710954"/>
              <a:gd name="connsiteX33" fmla="*/ 827861 w 1594006"/>
              <a:gd name="connsiteY33" fmla="*/ 1085070 h 2710954"/>
              <a:gd name="connsiteX34" fmla="*/ 151456 w 1594006"/>
              <a:gd name="connsiteY34" fmla="*/ 2710954 h 2710954"/>
              <a:gd name="connsiteX35" fmla="*/ 99841 w 1594006"/>
              <a:gd name="connsiteY35" fmla="*/ 2671418 h 2710954"/>
              <a:gd name="connsiteX36" fmla="*/ 89618 w 1594006"/>
              <a:gd name="connsiteY36" fmla="*/ 2591572 h 2710954"/>
              <a:gd name="connsiteX37" fmla="*/ 45529 w 1594006"/>
              <a:gd name="connsiteY37" fmla="*/ 2549039 h 2710954"/>
              <a:gd name="connsiteX38" fmla="*/ 0 w 1594006"/>
              <a:gd name="connsiteY38" fmla="*/ 2511559 h 2710954"/>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594006 w 1594006"/>
              <a:gd name="connsiteY23" fmla="*/ 489397 h 2759893"/>
              <a:gd name="connsiteX24" fmla="*/ 1498702 w 1594006"/>
              <a:gd name="connsiteY24" fmla="*/ 633641 h 2759893"/>
              <a:gd name="connsiteX25" fmla="*/ 1498703 w 1594006"/>
              <a:gd name="connsiteY25" fmla="*/ 770156 h 2759893"/>
              <a:gd name="connsiteX26" fmla="*/ 1395672 w 1594006"/>
              <a:gd name="connsiteY26" fmla="*/ 891218 h 2759893"/>
              <a:gd name="connsiteX27" fmla="*/ 1256581 w 1594006"/>
              <a:gd name="connsiteY27" fmla="*/ 976219 h 2759893"/>
              <a:gd name="connsiteX28" fmla="*/ 1217944 w 1594006"/>
              <a:gd name="connsiteY28" fmla="*/ 1092128 h 2759893"/>
              <a:gd name="connsiteX29" fmla="*/ 1197338 w 1594006"/>
              <a:gd name="connsiteY29" fmla="*/ 1179706 h 2759893"/>
              <a:gd name="connsiteX30" fmla="*/ 1073701 w 1594006"/>
              <a:gd name="connsiteY30" fmla="*/ 1151371 h 2759893"/>
              <a:gd name="connsiteX31" fmla="*/ 978397 w 1594006"/>
              <a:gd name="connsiteY31" fmla="*/ 1123038 h 2759893"/>
              <a:gd name="connsiteX32" fmla="*/ 903701 w 1594006"/>
              <a:gd name="connsiteY32" fmla="*/ 1161674 h 2759893"/>
              <a:gd name="connsiteX33" fmla="*/ 827861 w 1594006"/>
              <a:gd name="connsiteY33" fmla="*/ 1134009 h 2759893"/>
              <a:gd name="connsiteX34" fmla="*/ 151456 w 1594006"/>
              <a:gd name="connsiteY34" fmla="*/ 2759893 h 2759893"/>
              <a:gd name="connsiteX35" fmla="*/ 99841 w 1594006"/>
              <a:gd name="connsiteY35" fmla="*/ 2720357 h 2759893"/>
              <a:gd name="connsiteX36" fmla="*/ 89618 w 1594006"/>
              <a:gd name="connsiteY36" fmla="*/ 2640511 h 2759893"/>
              <a:gd name="connsiteX37" fmla="*/ 45529 w 1594006"/>
              <a:gd name="connsiteY37" fmla="*/ 2597978 h 2759893"/>
              <a:gd name="connsiteX38" fmla="*/ 0 w 1594006"/>
              <a:gd name="connsiteY38" fmla="*/ 2560498 h 2759893"/>
              <a:gd name="connsiteX0" fmla="*/ 0 w 1594006"/>
              <a:gd name="connsiteY0" fmla="*/ 2560498 h 2759893"/>
              <a:gd name="connsiteX1" fmla="*/ 82427 w 1594006"/>
              <a:gd name="connsiteY1" fmla="*/ 2484598 h 2759893"/>
              <a:gd name="connsiteX2" fmla="*/ 115317 w 1594006"/>
              <a:gd name="connsiteY2" fmla="*/ 2388073 h 2759893"/>
              <a:gd name="connsiteX3" fmla="*/ 131157 w 1594006"/>
              <a:gd name="connsiteY3" fmla="*/ 2280988 h 2759893"/>
              <a:gd name="connsiteX4" fmla="*/ 91793 w 1594006"/>
              <a:gd name="connsiteY4" fmla="*/ 2251573 h 2759893"/>
              <a:gd name="connsiteX5" fmla="*/ 102634 w 1594006"/>
              <a:gd name="connsiteY5" fmla="*/ 2135317 h 2759893"/>
              <a:gd name="connsiteX6" fmla="*/ 172940 w 1594006"/>
              <a:gd name="connsiteY6" fmla="*/ 1864989 h 2759893"/>
              <a:gd name="connsiteX7" fmla="*/ 187117 w 1594006"/>
              <a:gd name="connsiteY7" fmla="*/ 1716708 h 2759893"/>
              <a:gd name="connsiteX8" fmla="*/ 279381 w 1594006"/>
              <a:gd name="connsiteY8" fmla="*/ 1641349 h 2759893"/>
              <a:gd name="connsiteX9" fmla="*/ 321576 w 1594006"/>
              <a:gd name="connsiteY9" fmla="*/ 1558345 h 2759893"/>
              <a:gd name="connsiteX10" fmla="*/ 391121 w 1594006"/>
              <a:gd name="connsiteY10" fmla="*/ 1514554 h 2759893"/>
              <a:gd name="connsiteX11" fmla="*/ 388546 w 1594006"/>
              <a:gd name="connsiteY11" fmla="*/ 1473344 h 2759893"/>
              <a:gd name="connsiteX12" fmla="*/ 434630 w 1594006"/>
              <a:gd name="connsiteY12" fmla="*/ 1296598 h 2759893"/>
              <a:gd name="connsiteX13" fmla="*/ 385869 w 1594006"/>
              <a:gd name="connsiteY13" fmla="*/ 1247530 h 2759893"/>
              <a:gd name="connsiteX14" fmla="*/ 464563 w 1594006"/>
              <a:gd name="connsiteY14" fmla="*/ 1200026 h 2759893"/>
              <a:gd name="connsiteX15" fmla="*/ 508392 w 1594006"/>
              <a:gd name="connsiteY15" fmla="*/ 1070626 h 2759893"/>
              <a:gd name="connsiteX16" fmla="*/ 604671 w 1594006"/>
              <a:gd name="connsiteY16" fmla="*/ 724061 h 2759893"/>
              <a:gd name="connsiteX17" fmla="*/ 797228 w 1594006"/>
              <a:gd name="connsiteY17" fmla="*/ 498685 h 2759893"/>
              <a:gd name="connsiteX18" fmla="*/ 808485 w 1594006"/>
              <a:gd name="connsiteY18" fmla="*/ 406892 h 2759893"/>
              <a:gd name="connsiteX19" fmla="*/ 878230 w 1594006"/>
              <a:gd name="connsiteY19" fmla="*/ 292116 h 2759893"/>
              <a:gd name="connsiteX20" fmla="*/ 898458 w 1594006"/>
              <a:gd name="connsiteY20" fmla="*/ 175321 h 2759893"/>
              <a:gd name="connsiteX21" fmla="*/ 934607 w 1594006"/>
              <a:gd name="connsiteY21" fmla="*/ 48939 h 2759893"/>
              <a:gd name="connsiteX22" fmla="*/ 996425 w 1594006"/>
              <a:gd name="connsiteY22" fmla="*/ 0 h 2759893"/>
              <a:gd name="connsiteX23" fmla="*/ 1065971 w 1594006"/>
              <a:gd name="connsiteY23" fmla="*/ 59244 h 2759893"/>
              <a:gd name="connsiteX24" fmla="*/ 1594006 w 1594006"/>
              <a:gd name="connsiteY24" fmla="*/ 489397 h 2759893"/>
              <a:gd name="connsiteX25" fmla="*/ 1498702 w 1594006"/>
              <a:gd name="connsiteY25" fmla="*/ 633641 h 2759893"/>
              <a:gd name="connsiteX26" fmla="*/ 1498703 w 1594006"/>
              <a:gd name="connsiteY26" fmla="*/ 770156 h 2759893"/>
              <a:gd name="connsiteX27" fmla="*/ 1395672 w 1594006"/>
              <a:gd name="connsiteY27" fmla="*/ 891218 h 2759893"/>
              <a:gd name="connsiteX28" fmla="*/ 1256581 w 1594006"/>
              <a:gd name="connsiteY28" fmla="*/ 976219 h 2759893"/>
              <a:gd name="connsiteX29" fmla="*/ 1217944 w 1594006"/>
              <a:gd name="connsiteY29" fmla="*/ 1092128 h 2759893"/>
              <a:gd name="connsiteX30" fmla="*/ 1197338 w 1594006"/>
              <a:gd name="connsiteY30" fmla="*/ 1179706 h 2759893"/>
              <a:gd name="connsiteX31" fmla="*/ 1073701 w 1594006"/>
              <a:gd name="connsiteY31" fmla="*/ 1151371 h 2759893"/>
              <a:gd name="connsiteX32" fmla="*/ 978397 w 1594006"/>
              <a:gd name="connsiteY32" fmla="*/ 1123038 h 2759893"/>
              <a:gd name="connsiteX33" fmla="*/ 903701 w 1594006"/>
              <a:gd name="connsiteY33" fmla="*/ 1161674 h 2759893"/>
              <a:gd name="connsiteX34" fmla="*/ 827861 w 1594006"/>
              <a:gd name="connsiteY34" fmla="*/ 1134009 h 2759893"/>
              <a:gd name="connsiteX35" fmla="*/ 151456 w 1594006"/>
              <a:gd name="connsiteY35" fmla="*/ 2759893 h 2759893"/>
              <a:gd name="connsiteX36" fmla="*/ 99841 w 1594006"/>
              <a:gd name="connsiteY36" fmla="*/ 2720357 h 2759893"/>
              <a:gd name="connsiteX37" fmla="*/ 89618 w 1594006"/>
              <a:gd name="connsiteY37" fmla="*/ 2640511 h 2759893"/>
              <a:gd name="connsiteX38" fmla="*/ 45529 w 1594006"/>
              <a:gd name="connsiteY38" fmla="*/ 2597978 h 2759893"/>
              <a:gd name="connsiteX39" fmla="*/ 0 w 1594006"/>
              <a:gd name="connsiteY39" fmla="*/ 2560498 h 2759893"/>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94006 w 1594006"/>
              <a:gd name="connsiteY24" fmla="*/ 623336 h 2893832"/>
              <a:gd name="connsiteX25" fmla="*/ 1498702 w 1594006"/>
              <a:gd name="connsiteY25" fmla="*/ 767580 h 2893832"/>
              <a:gd name="connsiteX26" fmla="*/ 1498703 w 1594006"/>
              <a:gd name="connsiteY26" fmla="*/ 904095 h 2893832"/>
              <a:gd name="connsiteX27" fmla="*/ 1395672 w 1594006"/>
              <a:gd name="connsiteY27" fmla="*/ 1025157 h 2893832"/>
              <a:gd name="connsiteX28" fmla="*/ 1256581 w 1594006"/>
              <a:gd name="connsiteY28" fmla="*/ 1110158 h 2893832"/>
              <a:gd name="connsiteX29" fmla="*/ 1217944 w 1594006"/>
              <a:gd name="connsiteY29" fmla="*/ 1226067 h 2893832"/>
              <a:gd name="connsiteX30" fmla="*/ 1197338 w 1594006"/>
              <a:gd name="connsiteY30" fmla="*/ 1313645 h 2893832"/>
              <a:gd name="connsiteX31" fmla="*/ 1073701 w 1594006"/>
              <a:gd name="connsiteY31" fmla="*/ 1285310 h 2893832"/>
              <a:gd name="connsiteX32" fmla="*/ 978397 w 1594006"/>
              <a:gd name="connsiteY32" fmla="*/ 1256977 h 2893832"/>
              <a:gd name="connsiteX33" fmla="*/ 903701 w 1594006"/>
              <a:gd name="connsiteY33" fmla="*/ 1295613 h 2893832"/>
              <a:gd name="connsiteX34" fmla="*/ 827861 w 1594006"/>
              <a:gd name="connsiteY34" fmla="*/ 1267948 h 2893832"/>
              <a:gd name="connsiteX35" fmla="*/ 151456 w 1594006"/>
              <a:gd name="connsiteY35" fmla="*/ 2893832 h 2893832"/>
              <a:gd name="connsiteX36" fmla="*/ 99841 w 1594006"/>
              <a:gd name="connsiteY36" fmla="*/ 2854296 h 2893832"/>
              <a:gd name="connsiteX37" fmla="*/ 89618 w 1594006"/>
              <a:gd name="connsiteY37" fmla="*/ 2774450 h 2893832"/>
              <a:gd name="connsiteX38" fmla="*/ 45529 w 1594006"/>
              <a:gd name="connsiteY38" fmla="*/ 2731917 h 2893832"/>
              <a:gd name="connsiteX39" fmla="*/ 0 w 1594006"/>
              <a:gd name="connsiteY39"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19307 w 1594006"/>
              <a:gd name="connsiteY24" fmla="*/ 551215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557944 w 1594006"/>
              <a:gd name="connsiteY24" fmla="*/ 525458 h 2893832"/>
              <a:gd name="connsiteX25" fmla="*/ 1594006 w 1594006"/>
              <a:gd name="connsiteY25" fmla="*/ 623336 h 2893832"/>
              <a:gd name="connsiteX26" fmla="*/ 1498702 w 1594006"/>
              <a:gd name="connsiteY26" fmla="*/ 767580 h 2893832"/>
              <a:gd name="connsiteX27" fmla="*/ 1498703 w 1594006"/>
              <a:gd name="connsiteY27" fmla="*/ 904095 h 2893832"/>
              <a:gd name="connsiteX28" fmla="*/ 1395672 w 1594006"/>
              <a:gd name="connsiteY28" fmla="*/ 1025157 h 2893832"/>
              <a:gd name="connsiteX29" fmla="*/ 1256581 w 1594006"/>
              <a:gd name="connsiteY29" fmla="*/ 1110158 h 2893832"/>
              <a:gd name="connsiteX30" fmla="*/ 1217944 w 1594006"/>
              <a:gd name="connsiteY30" fmla="*/ 1226067 h 2893832"/>
              <a:gd name="connsiteX31" fmla="*/ 1197338 w 1594006"/>
              <a:gd name="connsiteY31" fmla="*/ 1313645 h 2893832"/>
              <a:gd name="connsiteX32" fmla="*/ 1073701 w 1594006"/>
              <a:gd name="connsiteY32" fmla="*/ 1285310 h 2893832"/>
              <a:gd name="connsiteX33" fmla="*/ 978397 w 1594006"/>
              <a:gd name="connsiteY33" fmla="*/ 1256977 h 2893832"/>
              <a:gd name="connsiteX34" fmla="*/ 903701 w 1594006"/>
              <a:gd name="connsiteY34" fmla="*/ 1295613 h 2893832"/>
              <a:gd name="connsiteX35" fmla="*/ 827861 w 1594006"/>
              <a:gd name="connsiteY35" fmla="*/ 1267948 h 2893832"/>
              <a:gd name="connsiteX36" fmla="*/ 151456 w 1594006"/>
              <a:gd name="connsiteY36" fmla="*/ 2893832 h 2893832"/>
              <a:gd name="connsiteX37" fmla="*/ 99841 w 1594006"/>
              <a:gd name="connsiteY37" fmla="*/ 2854296 h 2893832"/>
              <a:gd name="connsiteX38" fmla="*/ 89618 w 1594006"/>
              <a:gd name="connsiteY38" fmla="*/ 2774450 h 2893832"/>
              <a:gd name="connsiteX39" fmla="*/ 45529 w 1594006"/>
              <a:gd name="connsiteY39" fmla="*/ 2731917 h 2893832"/>
              <a:gd name="connsiteX40" fmla="*/ 0 w 1594006"/>
              <a:gd name="connsiteY40" fmla="*/ 2694437 h 2893832"/>
              <a:gd name="connsiteX0" fmla="*/ 0 w 1594006"/>
              <a:gd name="connsiteY0" fmla="*/ 2694437 h 2893832"/>
              <a:gd name="connsiteX1" fmla="*/ 82427 w 1594006"/>
              <a:gd name="connsiteY1" fmla="*/ 2618537 h 2893832"/>
              <a:gd name="connsiteX2" fmla="*/ 115317 w 1594006"/>
              <a:gd name="connsiteY2" fmla="*/ 2522012 h 2893832"/>
              <a:gd name="connsiteX3" fmla="*/ 131157 w 1594006"/>
              <a:gd name="connsiteY3" fmla="*/ 2414927 h 2893832"/>
              <a:gd name="connsiteX4" fmla="*/ 91793 w 1594006"/>
              <a:gd name="connsiteY4" fmla="*/ 2385512 h 2893832"/>
              <a:gd name="connsiteX5" fmla="*/ 102634 w 1594006"/>
              <a:gd name="connsiteY5" fmla="*/ 2269256 h 2893832"/>
              <a:gd name="connsiteX6" fmla="*/ 172940 w 1594006"/>
              <a:gd name="connsiteY6" fmla="*/ 1998928 h 2893832"/>
              <a:gd name="connsiteX7" fmla="*/ 187117 w 1594006"/>
              <a:gd name="connsiteY7" fmla="*/ 1850647 h 2893832"/>
              <a:gd name="connsiteX8" fmla="*/ 279381 w 1594006"/>
              <a:gd name="connsiteY8" fmla="*/ 1775288 h 2893832"/>
              <a:gd name="connsiteX9" fmla="*/ 321576 w 1594006"/>
              <a:gd name="connsiteY9" fmla="*/ 1692284 h 2893832"/>
              <a:gd name="connsiteX10" fmla="*/ 391121 w 1594006"/>
              <a:gd name="connsiteY10" fmla="*/ 1648493 h 2893832"/>
              <a:gd name="connsiteX11" fmla="*/ 388546 w 1594006"/>
              <a:gd name="connsiteY11" fmla="*/ 1607283 h 2893832"/>
              <a:gd name="connsiteX12" fmla="*/ 434630 w 1594006"/>
              <a:gd name="connsiteY12" fmla="*/ 1430537 h 2893832"/>
              <a:gd name="connsiteX13" fmla="*/ 385869 w 1594006"/>
              <a:gd name="connsiteY13" fmla="*/ 1381469 h 2893832"/>
              <a:gd name="connsiteX14" fmla="*/ 464563 w 1594006"/>
              <a:gd name="connsiteY14" fmla="*/ 1333965 h 2893832"/>
              <a:gd name="connsiteX15" fmla="*/ 508392 w 1594006"/>
              <a:gd name="connsiteY15" fmla="*/ 1204565 h 2893832"/>
              <a:gd name="connsiteX16" fmla="*/ 604671 w 1594006"/>
              <a:gd name="connsiteY16" fmla="*/ 858000 h 2893832"/>
              <a:gd name="connsiteX17" fmla="*/ 797228 w 1594006"/>
              <a:gd name="connsiteY17" fmla="*/ 632624 h 2893832"/>
              <a:gd name="connsiteX18" fmla="*/ 808485 w 1594006"/>
              <a:gd name="connsiteY18" fmla="*/ 540831 h 2893832"/>
              <a:gd name="connsiteX19" fmla="*/ 878230 w 1594006"/>
              <a:gd name="connsiteY19" fmla="*/ 426055 h 2893832"/>
              <a:gd name="connsiteX20" fmla="*/ 898458 w 1594006"/>
              <a:gd name="connsiteY20" fmla="*/ 309260 h 2893832"/>
              <a:gd name="connsiteX21" fmla="*/ 934607 w 1594006"/>
              <a:gd name="connsiteY21" fmla="*/ 182878 h 2893832"/>
              <a:gd name="connsiteX22" fmla="*/ 996425 w 1594006"/>
              <a:gd name="connsiteY22" fmla="*/ 133939 h 2893832"/>
              <a:gd name="connsiteX23" fmla="*/ 1022183 w 1594006"/>
              <a:gd name="connsiteY23" fmla="*/ 0 h 2893832"/>
              <a:gd name="connsiteX24" fmla="*/ 1498701 w 1594006"/>
              <a:gd name="connsiteY24" fmla="*/ 461063 h 2893832"/>
              <a:gd name="connsiteX25" fmla="*/ 1557944 w 1594006"/>
              <a:gd name="connsiteY25" fmla="*/ 525458 h 2893832"/>
              <a:gd name="connsiteX26" fmla="*/ 1594006 w 1594006"/>
              <a:gd name="connsiteY26" fmla="*/ 623336 h 2893832"/>
              <a:gd name="connsiteX27" fmla="*/ 1498702 w 1594006"/>
              <a:gd name="connsiteY27" fmla="*/ 767580 h 2893832"/>
              <a:gd name="connsiteX28" fmla="*/ 1498703 w 1594006"/>
              <a:gd name="connsiteY28" fmla="*/ 904095 h 2893832"/>
              <a:gd name="connsiteX29" fmla="*/ 1395672 w 1594006"/>
              <a:gd name="connsiteY29" fmla="*/ 1025157 h 2893832"/>
              <a:gd name="connsiteX30" fmla="*/ 1256581 w 1594006"/>
              <a:gd name="connsiteY30" fmla="*/ 1110158 h 2893832"/>
              <a:gd name="connsiteX31" fmla="*/ 1217944 w 1594006"/>
              <a:gd name="connsiteY31" fmla="*/ 1226067 h 2893832"/>
              <a:gd name="connsiteX32" fmla="*/ 1197338 w 1594006"/>
              <a:gd name="connsiteY32" fmla="*/ 1313645 h 2893832"/>
              <a:gd name="connsiteX33" fmla="*/ 1073701 w 1594006"/>
              <a:gd name="connsiteY33" fmla="*/ 1285310 h 2893832"/>
              <a:gd name="connsiteX34" fmla="*/ 978397 w 1594006"/>
              <a:gd name="connsiteY34" fmla="*/ 1256977 h 2893832"/>
              <a:gd name="connsiteX35" fmla="*/ 903701 w 1594006"/>
              <a:gd name="connsiteY35" fmla="*/ 1295613 h 2893832"/>
              <a:gd name="connsiteX36" fmla="*/ 827861 w 1594006"/>
              <a:gd name="connsiteY36" fmla="*/ 1267948 h 2893832"/>
              <a:gd name="connsiteX37" fmla="*/ 151456 w 1594006"/>
              <a:gd name="connsiteY37" fmla="*/ 2893832 h 2893832"/>
              <a:gd name="connsiteX38" fmla="*/ 99841 w 1594006"/>
              <a:gd name="connsiteY38" fmla="*/ 2854296 h 2893832"/>
              <a:gd name="connsiteX39" fmla="*/ 89618 w 1594006"/>
              <a:gd name="connsiteY39" fmla="*/ 2774450 h 2893832"/>
              <a:gd name="connsiteX40" fmla="*/ 45529 w 1594006"/>
              <a:gd name="connsiteY40" fmla="*/ 2731917 h 2893832"/>
              <a:gd name="connsiteX41" fmla="*/ 0 w 159400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99156 w 1599156"/>
              <a:gd name="connsiteY24" fmla="*/ 468790 h 2893832"/>
              <a:gd name="connsiteX25" fmla="*/ 1557944 w 1599156"/>
              <a:gd name="connsiteY25" fmla="*/ 525458 h 2893832"/>
              <a:gd name="connsiteX26" fmla="*/ 1594006 w 1599156"/>
              <a:gd name="connsiteY26" fmla="*/ 623336 h 2893832"/>
              <a:gd name="connsiteX27" fmla="*/ 1498702 w 1599156"/>
              <a:gd name="connsiteY27" fmla="*/ 767580 h 2893832"/>
              <a:gd name="connsiteX28" fmla="*/ 1498703 w 1599156"/>
              <a:gd name="connsiteY28" fmla="*/ 904095 h 2893832"/>
              <a:gd name="connsiteX29" fmla="*/ 1395672 w 1599156"/>
              <a:gd name="connsiteY29" fmla="*/ 1025157 h 2893832"/>
              <a:gd name="connsiteX30" fmla="*/ 1256581 w 1599156"/>
              <a:gd name="connsiteY30" fmla="*/ 1110158 h 2893832"/>
              <a:gd name="connsiteX31" fmla="*/ 1217944 w 1599156"/>
              <a:gd name="connsiteY31" fmla="*/ 1226067 h 2893832"/>
              <a:gd name="connsiteX32" fmla="*/ 1197338 w 1599156"/>
              <a:gd name="connsiteY32" fmla="*/ 1313645 h 2893832"/>
              <a:gd name="connsiteX33" fmla="*/ 1073701 w 1599156"/>
              <a:gd name="connsiteY33" fmla="*/ 1285310 h 2893832"/>
              <a:gd name="connsiteX34" fmla="*/ 978397 w 1599156"/>
              <a:gd name="connsiteY34" fmla="*/ 1256977 h 2893832"/>
              <a:gd name="connsiteX35" fmla="*/ 903701 w 1599156"/>
              <a:gd name="connsiteY35" fmla="*/ 1295613 h 2893832"/>
              <a:gd name="connsiteX36" fmla="*/ 827861 w 1599156"/>
              <a:gd name="connsiteY36" fmla="*/ 1267948 h 2893832"/>
              <a:gd name="connsiteX37" fmla="*/ 151456 w 1599156"/>
              <a:gd name="connsiteY37" fmla="*/ 2893832 h 2893832"/>
              <a:gd name="connsiteX38" fmla="*/ 99841 w 1599156"/>
              <a:gd name="connsiteY38" fmla="*/ 2854296 h 2893832"/>
              <a:gd name="connsiteX39" fmla="*/ 89618 w 1599156"/>
              <a:gd name="connsiteY39" fmla="*/ 2774450 h 2893832"/>
              <a:gd name="connsiteX40" fmla="*/ 45529 w 1599156"/>
              <a:gd name="connsiteY40" fmla="*/ 2731917 h 2893832"/>
              <a:gd name="connsiteX41" fmla="*/ 0 w 1599156"/>
              <a:gd name="connsiteY41" fmla="*/ 2694437 h 2893832"/>
              <a:gd name="connsiteX0" fmla="*/ 0 w 1599156"/>
              <a:gd name="connsiteY0" fmla="*/ 2694437 h 2893832"/>
              <a:gd name="connsiteX1" fmla="*/ 82427 w 1599156"/>
              <a:gd name="connsiteY1" fmla="*/ 2618537 h 2893832"/>
              <a:gd name="connsiteX2" fmla="*/ 115317 w 1599156"/>
              <a:gd name="connsiteY2" fmla="*/ 2522012 h 2893832"/>
              <a:gd name="connsiteX3" fmla="*/ 131157 w 1599156"/>
              <a:gd name="connsiteY3" fmla="*/ 2414927 h 2893832"/>
              <a:gd name="connsiteX4" fmla="*/ 91793 w 1599156"/>
              <a:gd name="connsiteY4" fmla="*/ 2385512 h 2893832"/>
              <a:gd name="connsiteX5" fmla="*/ 102634 w 1599156"/>
              <a:gd name="connsiteY5" fmla="*/ 2269256 h 2893832"/>
              <a:gd name="connsiteX6" fmla="*/ 172940 w 1599156"/>
              <a:gd name="connsiteY6" fmla="*/ 1998928 h 2893832"/>
              <a:gd name="connsiteX7" fmla="*/ 187117 w 1599156"/>
              <a:gd name="connsiteY7" fmla="*/ 1850647 h 2893832"/>
              <a:gd name="connsiteX8" fmla="*/ 279381 w 1599156"/>
              <a:gd name="connsiteY8" fmla="*/ 1775288 h 2893832"/>
              <a:gd name="connsiteX9" fmla="*/ 321576 w 1599156"/>
              <a:gd name="connsiteY9" fmla="*/ 1692284 h 2893832"/>
              <a:gd name="connsiteX10" fmla="*/ 391121 w 1599156"/>
              <a:gd name="connsiteY10" fmla="*/ 1648493 h 2893832"/>
              <a:gd name="connsiteX11" fmla="*/ 388546 w 1599156"/>
              <a:gd name="connsiteY11" fmla="*/ 1607283 h 2893832"/>
              <a:gd name="connsiteX12" fmla="*/ 434630 w 1599156"/>
              <a:gd name="connsiteY12" fmla="*/ 1430537 h 2893832"/>
              <a:gd name="connsiteX13" fmla="*/ 385869 w 1599156"/>
              <a:gd name="connsiteY13" fmla="*/ 1381469 h 2893832"/>
              <a:gd name="connsiteX14" fmla="*/ 464563 w 1599156"/>
              <a:gd name="connsiteY14" fmla="*/ 1333965 h 2893832"/>
              <a:gd name="connsiteX15" fmla="*/ 508392 w 1599156"/>
              <a:gd name="connsiteY15" fmla="*/ 1204565 h 2893832"/>
              <a:gd name="connsiteX16" fmla="*/ 604671 w 1599156"/>
              <a:gd name="connsiteY16" fmla="*/ 858000 h 2893832"/>
              <a:gd name="connsiteX17" fmla="*/ 797228 w 1599156"/>
              <a:gd name="connsiteY17" fmla="*/ 632624 h 2893832"/>
              <a:gd name="connsiteX18" fmla="*/ 808485 w 1599156"/>
              <a:gd name="connsiteY18" fmla="*/ 540831 h 2893832"/>
              <a:gd name="connsiteX19" fmla="*/ 878230 w 1599156"/>
              <a:gd name="connsiteY19" fmla="*/ 426055 h 2893832"/>
              <a:gd name="connsiteX20" fmla="*/ 898458 w 1599156"/>
              <a:gd name="connsiteY20" fmla="*/ 309260 h 2893832"/>
              <a:gd name="connsiteX21" fmla="*/ 934607 w 1599156"/>
              <a:gd name="connsiteY21" fmla="*/ 182878 h 2893832"/>
              <a:gd name="connsiteX22" fmla="*/ 996425 w 1599156"/>
              <a:gd name="connsiteY22" fmla="*/ 133939 h 2893832"/>
              <a:gd name="connsiteX23" fmla="*/ 1022183 w 1599156"/>
              <a:gd name="connsiteY23" fmla="*/ 0 h 2893832"/>
              <a:gd name="connsiteX24" fmla="*/ 1529610 w 1599156"/>
              <a:gd name="connsiteY24" fmla="*/ 406972 h 2893832"/>
              <a:gd name="connsiteX25" fmla="*/ 1599156 w 1599156"/>
              <a:gd name="connsiteY25" fmla="*/ 468790 h 2893832"/>
              <a:gd name="connsiteX26" fmla="*/ 1557944 w 1599156"/>
              <a:gd name="connsiteY26" fmla="*/ 525458 h 2893832"/>
              <a:gd name="connsiteX27" fmla="*/ 1594006 w 1599156"/>
              <a:gd name="connsiteY27" fmla="*/ 623336 h 2893832"/>
              <a:gd name="connsiteX28" fmla="*/ 1498702 w 1599156"/>
              <a:gd name="connsiteY28" fmla="*/ 767580 h 2893832"/>
              <a:gd name="connsiteX29" fmla="*/ 1498703 w 1599156"/>
              <a:gd name="connsiteY29" fmla="*/ 904095 h 2893832"/>
              <a:gd name="connsiteX30" fmla="*/ 1395672 w 1599156"/>
              <a:gd name="connsiteY30" fmla="*/ 1025157 h 2893832"/>
              <a:gd name="connsiteX31" fmla="*/ 1256581 w 1599156"/>
              <a:gd name="connsiteY31" fmla="*/ 1110158 h 2893832"/>
              <a:gd name="connsiteX32" fmla="*/ 1217944 w 1599156"/>
              <a:gd name="connsiteY32" fmla="*/ 1226067 h 2893832"/>
              <a:gd name="connsiteX33" fmla="*/ 1197338 w 1599156"/>
              <a:gd name="connsiteY33" fmla="*/ 1313645 h 2893832"/>
              <a:gd name="connsiteX34" fmla="*/ 1073701 w 1599156"/>
              <a:gd name="connsiteY34" fmla="*/ 1285310 h 2893832"/>
              <a:gd name="connsiteX35" fmla="*/ 978397 w 1599156"/>
              <a:gd name="connsiteY35" fmla="*/ 1256977 h 2893832"/>
              <a:gd name="connsiteX36" fmla="*/ 903701 w 1599156"/>
              <a:gd name="connsiteY36" fmla="*/ 1295613 h 2893832"/>
              <a:gd name="connsiteX37" fmla="*/ 827861 w 1599156"/>
              <a:gd name="connsiteY37" fmla="*/ 1267948 h 2893832"/>
              <a:gd name="connsiteX38" fmla="*/ 151456 w 1599156"/>
              <a:gd name="connsiteY38" fmla="*/ 2893832 h 2893832"/>
              <a:gd name="connsiteX39" fmla="*/ 99841 w 1599156"/>
              <a:gd name="connsiteY39" fmla="*/ 2854296 h 2893832"/>
              <a:gd name="connsiteX40" fmla="*/ 89618 w 1599156"/>
              <a:gd name="connsiteY40" fmla="*/ 2774450 h 2893832"/>
              <a:gd name="connsiteX41" fmla="*/ 45529 w 1599156"/>
              <a:gd name="connsiteY41" fmla="*/ 2731917 h 2893832"/>
              <a:gd name="connsiteX42" fmla="*/ 0 w 1599156"/>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635217 w 1635217"/>
              <a:gd name="connsiteY24" fmla="*/ 409548 h 2893832"/>
              <a:gd name="connsiteX25" fmla="*/ 1599156 w 1635217"/>
              <a:gd name="connsiteY25" fmla="*/ 468790 h 2893832"/>
              <a:gd name="connsiteX26" fmla="*/ 1557944 w 1635217"/>
              <a:gd name="connsiteY26" fmla="*/ 525458 h 2893832"/>
              <a:gd name="connsiteX27" fmla="*/ 1594006 w 1635217"/>
              <a:gd name="connsiteY27" fmla="*/ 623336 h 2893832"/>
              <a:gd name="connsiteX28" fmla="*/ 1498702 w 1635217"/>
              <a:gd name="connsiteY28" fmla="*/ 767580 h 2893832"/>
              <a:gd name="connsiteX29" fmla="*/ 1498703 w 1635217"/>
              <a:gd name="connsiteY29" fmla="*/ 904095 h 2893832"/>
              <a:gd name="connsiteX30" fmla="*/ 1395672 w 1635217"/>
              <a:gd name="connsiteY30" fmla="*/ 1025157 h 2893832"/>
              <a:gd name="connsiteX31" fmla="*/ 1256581 w 1635217"/>
              <a:gd name="connsiteY31" fmla="*/ 1110158 h 2893832"/>
              <a:gd name="connsiteX32" fmla="*/ 1217944 w 1635217"/>
              <a:gd name="connsiteY32" fmla="*/ 1226067 h 2893832"/>
              <a:gd name="connsiteX33" fmla="*/ 1197338 w 1635217"/>
              <a:gd name="connsiteY33" fmla="*/ 1313645 h 2893832"/>
              <a:gd name="connsiteX34" fmla="*/ 1073701 w 1635217"/>
              <a:gd name="connsiteY34" fmla="*/ 1285310 h 2893832"/>
              <a:gd name="connsiteX35" fmla="*/ 978397 w 1635217"/>
              <a:gd name="connsiteY35" fmla="*/ 1256977 h 2893832"/>
              <a:gd name="connsiteX36" fmla="*/ 903701 w 1635217"/>
              <a:gd name="connsiteY36" fmla="*/ 1295613 h 2893832"/>
              <a:gd name="connsiteX37" fmla="*/ 827861 w 1635217"/>
              <a:gd name="connsiteY37" fmla="*/ 1267948 h 2893832"/>
              <a:gd name="connsiteX38" fmla="*/ 151456 w 1635217"/>
              <a:gd name="connsiteY38" fmla="*/ 2893832 h 2893832"/>
              <a:gd name="connsiteX39" fmla="*/ 99841 w 1635217"/>
              <a:gd name="connsiteY39" fmla="*/ 2854296 h 2893832"/>
              <a:gd name="connsiteX40" fmla="*/ 89618 w 1635217"/>
              <a:gd name="connsiteY40" fmla="*/ 2774450 h 2893832"/>
              <a:gd name="connsiteX41" fmla="*/ 45529 w 1635217"/>
              <a:gd name="connsiteY41" fmla="*/ 2731917 h 2893832"/>
              <a:gd name="connsiteX42" fmla="*/ 0 w 1635217"/>
              <a:gd name="connsiteY42" fmla="*/ 2694437 h 2893832"/>
              <a:gd name="connsiteX0" fmla="*/ 0 w 1635217"/>
              <a:gd name="connsiteY0" fmla="*/ 2694437 h 2893832"/>
              <a:gd name="connsiteX1" fmla="*/ 82427 w 1635217"/>
              <a:gd name="connsiteY1" fmla="*/ 2618537 h 2893832"/>
              <a:gd name="connsiteX2" fmla="*/ 115317 w 1635217"/>
              <a:gd name="connsiteY2" fmla="*/ 2522012 h 2893832"/>
              <a:gd name="connsiteX3" fmla="*/ 131157 w 1635217"/>
              <a:gd name="connsiteY3" fmla="*/ 2414927 h 2893832"/>
              <a:gd name="connsiteX4" fmla="*/ 91793 w 1635217"/>
              <a:gd name="connsiteY4" fmla="*/ 2385512 h 2893832"/>
              <a:gd name="connsiteX5" fmla="*/ 102634 w 1635217"/>
              <a:gd name="connsiteY5" fmla="*/ 2269256 h 2893832"/>
              <a:gd name="connsiteX6" fmla="*/ 172940 w 1635217"/>
              <a:gd name="connsiteY6" fmla="*/ 1998928 h 2893832"/>
              <a:gd name="connsiteX7" fmla="*/ 187117 w 1635217"/>
              <a:gd name="connsiteY7" fmla="*/ 1850647 h 2893832"/>
              <a:gd name="connsiteX8" fmla="*/ 279381 w 1635217"/>
              <a:gd name="connsiteY8" fmla="*/ 1775288 h 2893832"/>
              <a:gd name="connsiteX9" fmla="*/ 321576 w 1635217"/>
              <a:gd name="connsiteY9" fmla="*/ 1692284 h 2893832"/>
              <a:gd name="connsiteX10" fmla="*/ 391121 w 1635217"/>
              <a:gd name="connsiteY10" fmla="*/ 1648493 h 2893832"/>
              <a:gd name="connsiteX11" fmla="*/ 388546 w 1635217"/>
              <a:gd name="connsiteY11" fmla="*/ 1607283 h 2893832"/>
              <a:gd name="connsiteX12" fmla="*/ 434630 w 1635217"/>
              <a:gd name="connsiteY12" fmla="*/ 1430537 h 2893832"/>
              <a:gd name="connsiteX13" fmla="*/ 385869 w 1635217"/>
              <a:gd name="connsiteY13" fmla="*/ 1381469 h 2893832"/>
              <a:gd name="connsiteX14" fmla="*/ 464563 w 1635217"/>
              <a:gd name="connsiteY14" fmla="*/ 1333965 h 2893832"/>
              <a:gd name="connsiteX15" fmla="*/ 508392 w 1635217"/>
              <a:gd name="connsiteY15" fmla="*/ 1204565 h 2893832"/>
              <a:gd name="connsiteX16" fmla="*/ 604671 w 1635217"/>
              <a:gd name="connsiteY16" fmla="*/ 858000 h 2893832"/>
              <a:gd name="connsiteX17" fmla="*/ 797228 w 1635217"/>
              <a:gd name="connsiteY17" fmla="*/ 632624 h 2893832"/>
              <a:gd name="connsiteX18" fmla="*/ 808485 w 1635217"/>
              <a:gd name="connsiteY18" fmla="*/ 540831 h 2893832"/>
              <a:gd name="connsiteX19" fmla="*/ 878230 w 1635217"/>
              <a:gd name="connsiteY19" fmla="*/ 426055 h 2893832"/>
              <a:gd name="connsiteX20" fmla="*/ 898458 w 1635217"/>
              <a:gd name="connsiteY20" fmla="*/ 309260 h 2893832"/>
              <a:gd name="connsiteX21" fmla="*/ 934607 w 1635217"/>
              <a:gd name="connsiteY21" fmla="*/ 182878 h 2893832"/>
              <a:gd name="connsiteX22" fmla="*/ 996425 w 1635217"/>
              <a:gd name="connsiteY22" fmla="*/ 133939 h 2893832"/>
              <a:gd name="connsiteX23" fmla="*/ 1022183 w 1635217"/>
              <a:gd name="connsiteY23" fmla="*/ 0 h 2893832"/>
              <a:gd name="connsiteX24" fmla="*/ 1555368 w 1635217"/>
              <a:gd name="connsiteY24" fmla="*/ 355457 h 2893832"/>
              <a:gd name="connsiteX25" fmla="*/ 1635217 w 1635217"/>
              <a:gd name="connsiteY25" fmla="*/ 409548 h 2893832"/>
              <a:gd name="connsiteX26" fmla="*/ 1599156 w 1635217"/>
              <a:gd name="connsiteY26" fmla="*/ 468790 h 2893832"/>
              <a:gd name="connsiteX27" fmla="*/ 1557944 w 1635217"/>
              <a:gd name="connsiteY27" fmla="*/ 525458 h 2893832"/>
              <a:gd name="connsiteX28" fmla="*/ 1594006 w 1635217"/>
              <a:gd name="connsiteY28" fmla="*/ 623336 h 2893832"/>
              <a:gd name="connsiteX29" fmla="*/ 1498702 w 1635217"/>
              <a:gd name="connsiteY29" fmla="*/ 767580 h 2893832"/>
              <a:gd name="connsiteX30" fmla="*/ 1498703 w 1635217"/>
              <a:gd name="connsiteY30" fmla="*/ 904095 h 2893832"/>
              <a:gd name="connsiteX31" fmla="*/ 1395672 w 1635217"/>
              <a:gd name="connsiteY31" fmla="*/ 1025157 h 2893832"/>
              <a:gd name="connsiteX32" fmla="*/ 1256581 w 1635217"/>
              <a:gd name="connsiteY32" fmla="*/ 1110158 h 2893832"/>
              <a:gd name="connsiteX33" fmla="*/ 1217944 w 1635217"/>
              <a:gd name="connsiteY33" fmla="*/ 1226067 h 2893832"/>
              <a:gd name="connsiteX34" fmla="*/ 1197338 w 1635217"/>
              <a:gd name="connsiteY34" fmla="*/ 1313645 h 2893832"/>
              <a:gd name="connsiteX35" fmla="*/ 1073701 w 1635217"/>
              <a:gd name="connsiteY35" fmla="*/ 1285310 h 2893832"/>
              <a:gd name="connsiteX36" fmla="*/ 978397 w 1635217"/>
              <a:gd name="connsiteY36" fmla="*/ 1256977 h 2893832"/>
              <a:gd name="connsiteX37" fmla="*/ 903701 w 1635217"/>
              <a:gd name="connsiteY37" fmla="*/ 1295613 h 2893832"/>
              <a:gd name="connsiteX38" fmla="*/ 827861 w 1635217"/>
              <a:gd name="connsiteY38" fmla="*/ 1267948 h 2893832"/>
              <a:gd name="connsiteX39" fmla="*/ 151456 w 1635217"/>
              <a:gd name="connsiteY39" fmla="*/ 2893832 h 2893832"/>
              <a:gd name="connsiteX40" fmla="*/ 99841 w 1635217"/>
              <a:gd name="connsiteY40" fmla="*/ 2854296 h 2893832"/>
              <a:gd name="connsiteX41" fmla="*/ 89618 w 1635217"/>
              <a:gd name="connsiteY41" fmla="*/ 2774450 h 2893832"/>
              <a:gd name="connsiteX42" fmla="*/ 45529 w 1635217"/>
              <a:gd name="connsiteY42" fmla="*/ 2731917 h 2893832"/>
              <a:gd name="connsiteX43" fmla="*/ 0 w 1635217"/>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730520 w 1730520"/>
              <a:gd name="connsiteY24" fmla="*/ 373488 h 2893832"/>
              <a:gd name="connsiteX25" fmla="*/ 1635217 w 1730520"/>
              <a:gd name="connsiteY25" fmla="*/ 409548 h 2893832"/>
              <a:gd name="connsiteX26" fmla="*/ 1599156 w 1730520"/>
              <a:gd name="connsiteY26" fmla="*/ 468790 h 2893832"/>
              <a:gd name="connsiteX27" fmla="*/ 1557944 w 1730520"/>
              <a:gd name="connsiteY27" fmla="*/ 525458 h 2893832"/>
              <a:gd name="connsiteX28" fmla="*/ 1594006 w 1730520"/>
              <a:gd name="connsiteY28" fmla="*/ 623336 h 2893832"/>
              <a:gd name="connsiteX29" fmla="*/ 1498702 w 1730520"/>
              <a:gd name="connsiteY29" fmla="*/ 767580 h 2893832"/>
              <a:gd name="connsiteX30" fmla="*/ 1498703 w 1730520"/>
              <a:gd name="connsiteY30" fmla="*/ 904095 h 2893832"/>
              <a:gd name="connsiteX31" fmla="*/ 1395672 w 1730520"/>
              <a:gd name="connsiteY31" fmla="*/ 1025157 h 2893832"/>
              <a:gd name="connsiteX32" fmla="*/ 1256581 w 1730520"/>
              <a:gd name="connsiteY32" fmla="*/ 1110158 h 2893832"/>
              <a:gd name="connsiteX33" fmla="*/ 1217944 w 1730520"/>
              <a:gd name="connsiteY33" fmla="*/ 1226067 h 2893832"/>
              <a:gd name="connsiteX34" fmla="*/ 1197338 w 1730520"/>
              <a:gd name="connsiteY34" fmla="*/ 1313645 h 2893832"/>
              <a:gd name="connsiteX35" fmla="*/ 1073701 w 1730520"/>
              <a:gd name="connsiteY35" fmla="*/ 1285310 h 2893832"/>
              <a:gd name="connsiteX36" fmla="*/ 978397 w 1730520"/>
              <a:gd name="connsiteY36" fmla="*/ 1256977 h 2893832"/>
              <a:gd name="connsiteX37" fmla="*/ 903701 w 1730520"/>
              <a:gd name="connsiteY37" fmla="*/ 1295613 h 2893832"/>
              <a:gd name="connsiteX38" fmla="*/ 827861 w 1730520"/>
              <a:gd name="connsiteY38" fmla="*/ 1267948 h 2893832"/>
              <a:gd name="connsiteX39" fmla="*/ 151456 w 1730520"/>
              <a:gd name="connsiteY39" fmla="*/ 2893832 h 2893832"/>
              <a:gd name="connsiteX40" fmla="*/ 99841 w 1730520"/>
              <a:gd name="connsiteY40" fmla="*/ 2854296 h 2893832"/>
              <a:gd name="connsiteX41" fmla="*/ 89618 w 1730520"/>
              <a:gd name="connsiteY41" fmla="*/ 2774450 h 2893832"/>
              <a:gd name="connsiteX42" fmla="*/ 45529 w 1730520"/>
              <a:gd name="connsiteY42" fmla="*/ 2731917 h 2893832"/>
              <a:gd name="connsiteX43" fmla="*/ 0 w 1730520"/>
              <a:gd name="connsiteY43" fmla="*/ 2694437 h 2893832"/>
              <a:gd name="connsiteX0" fmla="*/ 0 w 1730520"/>
              <a:gd name="connsiteY0" fmla="*/ 2694437 h 2893832"/>
              <a:gd name="connsiteX1" fmla="*/ 82427 w 1730520"/>
              <a:gd name="connsiteY1" fmla="*/ 2618537 h 2893832"/>
              <a:gd name="connsiteX2" fmla="*/ 115317 w 1730520"/>
              <a:gd name="connsiteY2" fmla="*/ 2522012 h 2893832"/>
              <a:gd name="connsiteX3" fmla="*/ 131157 w 1730520"/>
              <a:gd name="connsiteY3" fmla="*/ 2414927 h 2893832"/>
              <a:gd name="connsiteX4" fmla="*/ 91793 w 1730520"/>
              <a:gd name="connsiteY4" fmla="*/ 2385512 h 2893832"/>
              <a:gd name="connsiteX5" fmla="*/ 102634 w 1730520"/>
              <a:gd name="connsiteY5" fmla="*/ 2269256 h 2893832"/>
              <a:gd name="connsiteX6" fmla="*/ 172940 w 1730520"/>
              <a:gd name="connsiteY6" fmla="*/ 1998928 h 2893832"/>
              <a:gd name="connsiteX7" fmla="*/ 187117 w 1730520"/>
              <a:gd name="connsiteY7" fmla="*/ 1850647 h 2893832"/>
              <a:gd name="connsiteX8" fmla="*/ 279381 w 1730520"/>
              <a:gd name="connsiteY8" fmla="*/ 1775288 h 2893832"/>
              <a:gd name="connsiteX9" fmla="*/ 321576 w 1730520"/>
              <a:gd name="connsiteY9" fmla="*/ 1692284 h 2893832"/>
              <a:gd name="connsiteX10" fmla="*/ 391121 w 1730520"/>
              <a:gd name="connsiteY10" fmla="*/ 1648493 h 2893832"/>
              <a:gd name="connsiteX11" fmla="*/ 388546 w 1730520"/>
              <a:gd name="connsiteY11" fmla="*/ 1607283 h 2893832"/>
              <a:gd name="connsiteX12" fmla="*/ 434630 w 1730520"/>
              <a:gd name="connsiteY12" fmla="*/ 1430537 h 2893832"/>
              <a:gd name="connsiteX13" fmla="*/ 385869 w 1730520"/>
              <a:gd name="connsiteY13" fmla="*/ 1381469 h 2893832"/>
              <a:gd name="connsiteX14" fmla="*/ 464563 w 1730520"/>
              <a:gd name="connsiteY14" fmla="*/ 1333965 h 2893832"/>
              <a:gd name="connsiteX15" fmla="*/ 508392 w 1730520"/>
              <a:gd name="connsiteY15" fmla="*/ 1204565 h 2893832"/>
              <a:gd name="connsiteX16" fmla="*/ 604671 w 1730520"/>
              <a:gd name="connsiteY16" fmla="*/ 858000 h 2893832"/>
              <a:gd name="connsiteX17" fmla="*/ 797228 w 1730520"/>
              <a:gd name="connsiteY17" fmla="*/ 632624 h 2893832"/>
              <a:gd name="connsiteX18" fmla="*/ 808485 w 1730520"/>
              <a:gd name="connsiteY18" fmla="*/ 540831 h 2893832"/>
              <a:gd name="connsiteX19" fmla="*/ 878230 w 1730520"/>
              <a:gd name="connsiteY19" fmla="*/ 426055 h 2893832"/>
              <a:gd name="connsiteX20" fmla="*/ 898458 w 1730520"/>
              <a:gd name="connsiteY20" fmla="*/ 309260 h 2893832"/>
              <a:gd name="connsiteX21" fmla="*/ 934607 w 1730520"/>
              <a:gd name="connsiteY21" fmla="*/ 182878 h 2893832"/>
              <a:gd name="connsiteX22" fmla="*/ 996425 w 1730520"/>
              <a:gd name="connsiteY22" fmla="*/ 133939 h 2893832"/>
              <a:gd name="connsiteX23" fmla="*/ 1022183 w 1730520"/>
              <a:gd name="connsiteY23" fmla="*/ 0 h 2893832"/>
              <a:gd name="connsiteX24" fmla="*/ 1109758 w 1730520"/>
              <a:gd name="connsiteY24" fmla="*/ 43788 h 2893832"/>
              <a:gd name="connsiteX25" fmla="*/ 1730520 w 1730520"/>
              <a:gd name="connsiteY25" fmla="*/ 373488 h 2893832"/>
              <a:gd name="connsiteX26" fmla="*/ 1635217 w 1730520"/>
              <a:gd name="connsiteY26" fmla="*/ 409548 h 2893832"/>
              <a:gd name="connsiteX27" fmla="*/ 1599156 w 1730520"/>
              <a:gd name="connsiteY27" fmla="*/ 468790 h 2893832"/>
              <a:gd name="connsiteX28" fmla="*/ 1557944 w 1730520"/>
              <a:gd name="connsiteY28" fmla="*/ 525458 h 2893832"/>
              <a:gd name="connsiteX29" fmla="*/ 1594006 w 1730520"/>
              <a:gd name="connsiteY29" fmla="*/ 623336 h 2893832"/>
              <a:gd name="connsiteX30" fmla="*/ 1498702 w 1730520"/>
              <a:gd name="connsiteY30" fmla="*/ 767580 h 2893832"/>
              <a:gd name="connsiteX31" fmla="*/ 1498703 w 1730520"/>
              <a:gd name="connsiteY31" fmla="*/ 904095 h 2893832"/>
              <a:gd name="connsiteX32" fmla="*/ 1395672 w 1730520"/>
              <a:gd name="connsiteY32" fmla="*/ 1025157 h 2893832"/>
              <a:gd name="connsiteX33" fmla="*/ 1256581 w 1730520"/>
              <a:gd name="connsiteY33" fmla="*/ 1110158 h 2893832"/>
              <a:gd name="connsiteX34" fmla="*/ 1217944 w 1730520"/>
              <a:gd name="connsiteY34" fmla="*/ 1226067 h 2893832"/>
              <a:gd name="connsiteX35" fmla="*/ 1197338 w 1730520"/>
              <a:gd name="connsiteY35" fmla="*/ 1313645 h 2893832"/>
              <a:gd name="connsiteX36" fmla="*/ 1073701 w 1730520"/>
              <a:gd name="connsiteY36" fmla="*/ 1285310 h 2893832"/>
              <a:gd name="connsiteX37" fmla="*/ 978397 w 1730520"/>
              <a:gd name="connsiteY37" fmla="*/ 1256977 h 2893832"/>
              <a:gd name="connsiteX38" fmla="*/ 903701 w 1730520"/>
              <a:gd name="connsiteY38" fmla="*/ 1295613 h 2893832"/>
              <a:gd name="connsiteX39" fmla="*/ 827861 w 1730520"/>
              <a:gd name="connsiteY39" fmla="*/ 1267948 h 2893832"/>
              <a:gd name="connsiteX40" fmla="*/ 151456 w 1730520"/>
              <a:gd name="connsiteY40" fmla="*/ 2893832 h 2893832"/>
              <a:gd name="connsiteX41" fmla="*/ 99841 w 1730520"/>
              <a:gd name="connsiteY41" fmla="*/ 2854296 h 2893832"/>
              <a:gd name="connsiteX42" fmla="*/ 89618 w 1730520"/>
              <a:gd name="connsiteY42" fmla="*/ 2774450 h 2893832"/>
              <a:gd name="connsiteX43" fmla="*/ 45529 w 1730520"/>
              <a:gd name="connsiteY43" fmla="*/ 2731917 h 2893832"/>
              <a:gd name="connsiteX44" fmla="*/ 0 w 1730520"/>
              <a:gd name="connsiteY44" fmla="*/ 2694437 h 2893832"/>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730520 w 1730520"/>
              <a:gd name="connsiteY25" fmla="*/ 497125 h 3017469"/>
              <a:gd name="connsiteX26" fmla="*/ 1635217 w 1730520"/>
              <a:gd name="connsiteY26" fmla="*/ 533185 h 3017469"/>
              <a:gd name="connsiteX27" fmla="*/ 1599156 w 1730520"/>
              <a:gd name="connsiteY27" fmla="*/ 592427 h 3017469"/>
              <a:gd name="connsiteX28" fmla="*/ 1557944 w 1730520"/>
              <a:gd name="connsiteY28" fmla="*/ 649095 h 3017469"/>
              <a:gd name="connsiteX29" fmla="*/ 1594006 w 1730520"/>
              <a:gd name="connsiteY29" fmla="*/ 746973 h 3017469"/>
              <a:gd name="connsiteX30" fmla="*/ 1498702 w 1730520"/>
              <a:gd name="connsiteY30" fmla="*/ 891217 h 3017469"/>
              <a:gd name="connsiteX31" fmla="*/ 1498703 w 1730520"/>
              <a:gd name="connsiteY31" fmla="*/ 1027732 h 3017469"/>
              <a:gd name="connsiteX32" fmla="*/ 1395672 w 1730520"/>
              <a:gd name="connsiteY32" fmla="*/ 1148794 h 3017469"/>
              <a:gd name="connsiteX33" fmla="*/ 1256581 w 1730520"/>
              <a:gd name="connsiteY33" fmla="*/ 1233795 h 3017469"/>
              <a:gd name="connsiteX34" fmla="*/ 1217944 w 1730520"/>
              <a:gd name="connsiteY34" fmla="*/ 1349704 h 3017469"/>
              <a:gd name="connsiteX35" fmla="*/ 1197338 w 1730520"/>
              <a:gd name="connsiteY35" fmla="*/ 1437282 h 3017469"/>
              <a:gd name="connsiteX36" fmla="*/ 1073701 w 1730520"/>
              <a:gd name="connsiteY36" fmla="*/ 1408947 h 3017469"/>
              <a:gd name="connsiteX37" fmla="*/ 978397 w 1730520"/>
              <a:gd name="connsiteY37" fmla="*/ 1380614 h 3017469"/>
              <a:gd name="connsiteX38" fmla="*/ 903701 w 1730520"/>
              <a:gd name="connsiteY38" fmla="*/ 1419250 h 3017469"/>
              <a:gd name="connsiteX39" fmla="*/ 827861 w 1730520"/>
              <a:gd name="connsiteY39" fmla="*/ 1391585 h 3017469"/>
              <a:gd name="connsiteX40" fmla="*/ 151456 w 1730520"/>
              <a:gd name="connsiteY40" fmla="*/ 3017469 h 3017469"/>
              <a:gd name="connsiteX41" fmla="*/ 99841 w 1730520"/>
              <a:gd name="connsiteY41" fmla="*/ 2977933 h 3017469"/>
              <a:gd name="connsiteX42" fmla="*/ 89618 w 1730520"/>
              <a:gd name="connsiteY42" fmla="*/ 2898087 h 3017469"/>
              <a:gd name="connsiteX43" fmla="*/ 45529 w 1730520"/>
              <a:gd name="connsiteY43" fmla="*/ 2855554 h 3017469"/>
              <a:gd name="connsiteX44" fmla="*/ 0 w 1730520"/>
              <a:gd name="connsiteY44" fmla="*/ 2818074 h 3017469"/>
              <a:gd name="connsiteX0" fmla="*/ 0 w 1730520"/>
              <a:gd name="connsiteY0" fmla="*/ 2818074 h 3017469"/>
              <a:gd name="connsiteX1" fmla="*/ 82427 w 1730520"/>
              <a:gd name="connsiteY1" fmla="*/ 2742174 h 3017469"/>
              <a:gd name="connsiteX2" fmla="*/ 115317 w 1730520"/>
              <a:gd name="connsiteY2" fmla="*/ 2645649 h 3017469"/>
              <a:gd name="connsiteX3" fmla="*/ 131157 w 1730520"/>
              <a:gd name="connsiteY3" fmla="*/ 2538564 h 3017469"/>
              <a:gd name="connsiteX4" fmla="*/ 91793 w 1730520"/>
              <a:gd name="connsiteY4" fmla="*/ 2509149 h 3017469"/>
              <a:gd name="connsiteX5" fmla="*/ 102634 w 1730520"/>
              <a:gd name="connsiteY5" fmla="*/ 2392893 h 3017469"/>
              <a:gd name="connsiteX6" fmla="*/ 172940 w 1730520"/>
              <a:gd name="connsiteY6" fmla="*/ 2122565 h 3017469"/>
              <a:gd name="connsiteX7" fmla="*/ 187117 w 1730520"/>
              <a:gd name="connsiteY7" fmla="*/ 1974284 h 3017469"/>
              <a:gd name="connsiteX8" fmla="*/ 279381 w 1730520"/>
              <a:gd name="connsiteY8" fmla="*/ 1898925 h 3017469"/>
              <a:gd name="connsiteX9" fmla="*/ 321576 w 1730520"/>
              <a:gd name="connsiteY9" fmla="*/ 1815921 h 3017469"/>
              <a:gd name="connsiteX10" fmla="*/ 391121 w 1730520"/>
              <a:gd name="connsiteY10" fmla="*/ 1772130 h 3017469"/>
              <a:gd name="connsiteX11" fmla="*/ 388546 w 1730520"/>
              <a:gd name="connsiteY11" fmla="*/ 1730920 h 3017469"/>
              <a:gd name="connsiteX12" fmla="*/ 434630 w 1730520"/>
              <a:gd name="connsiteY12" fmla="*/ 1554174 h 3017469"/>
              <a:gd name="connsiteX13" fmla="*/ 385869 w 1730520"/>
              <a:gd name="connsiteY13" fmla="*/ 1505106 h 3017469"/>
              <a:gd name="connsiteX14" fmla="*/ 464563 w 1730520"/>
              <a:gd name="connsiteY14" fmla="*/ 1457602 h 3017469"/>
              <a:gd name="connsiteX15" fmla="*/ 508392 w 1730520"/>
              <a:gd name="connsiteY15" fmla="*/ 1328202 h 3017469"/>
              <a:gd name="connsiteX16" fmla="*/ 604671 w 1730520"/>
              <a:gd name="connsiteY16" fmla="*/ 981637 h 3017469"/>
              <a:gd name="connsiteX17" fmla="*/ 797228 w 1730520"/>
              <a:gd name="connsiteY17" fmla="*/ 756261 h 3017469"/>
              <a:gd name="connsiteX18" fmla="*/ 808485 w 1730520"/>
              <a:gd name="connsiteY18" fmla="*/ 664468 h 3017469"/>
              <a:gd name="connsiteX19" fmla="*/ 878230 w 1730520"/>
              <a:gd name="connsiteY19" fmla="*/ 549692 h 3017469"/>
              <a:gd name="connsiteX20" fmla="*/ 898458 w 1730520"/>
              <a:gd name="connsiteY20" fmla="*/ 432897 h 3017469"/>
              <a:gd name="connsiteX21" fmla="*/ 934607 w 1730520"/>
              <a:gd name="connsiteY21" fmla="*/ 306515 h 3017469"/>
              <a:gd name="connsiteX22" fmla="*/ 996425 w 1730520"/>
              <a:gd name="connsiteY22" fmla="*/ 257576 h 3017469"/>
              <a:gd name="connsiteX23" fmla="*/ 1022183 w 1730520"/>
              <a:gd name="connsiteY23" fmla="*/ 123637 h 3017469"/>
              <a:gd name="connsiteX24" fmla="*/ 1076273 w 1730520"/>
              <a:gd name="connsiteY24" fmla="*/ 0 h 3017469"/>
              <a:gd name="connsiteX25" fmla="*/ 1132940 w 1730520"/>
              <a:gd name="connsiteY25" fmla="*/ 43789 h 3017469"/>
              <a:gd name="connsiteX26" fmla="*/ 1730520 w 1730520"/>
              <a:gd name="connsiteY26" fmla="*/ 497125 h 3017469"/>
              <a:gd name="connsiteX27" fmla="*/ 1635217 w 1730520"/>
              <a:gd name="connsiteY27" fmla="*/ 533185 h 3017469"/>
              <a:gd name="connsiteX28" fmla="*/ 1599156 w 1730520"/>
              <a:gd name="connsiteY28" fmla="*/ 592427 h 3017469"/>
              <a:gd name="connsiteX29" fmla="*/ 1557944 w 1730520"/>
              <a:gd name="connsiteY29" fmla="*/ 649095 h 3017469"/>
              <a:gd name="connsiteX30" fmla="*/ 1594006 w 1730520"/>
              <a:gd name="connsiteY30" fmla="*/ 746973 h 3017469"/>
              <a:gd name="connsiteX31" fmla="*/ 1498702 w 1730520"/>
              <a:gd name="connsiteY31" fmla="*/ 891217 h 3017469"/>
              <a:gd name="connsiteX32" fmla="*/ 1498703 w 1730520"/>
              <a:gd name="connsiteY32" fmla="*/ 1027732 h 3017469"/>
              <a:gd name="connsiteX33" fmla="*/ 1395672 w 1730520"/>
              <a:gd name="connsiteY33" fmla="*/ 1148794 h 3017469"/>
              <a:gd name="connsiteX34" fmla="*/ 1256581 w 1730520"/>
              <a:gd name="connsiteY34" fmla="*/ 1233795 h 3017469"/>
              <a:gd name="connsiteX35" fmla="*/ 1217944 w 1730520"/>
              <a:gd name="connsiteY35" fmla="*/ 1349704 h 3017469"/>
              <a:gd name="connsiteX36" fmla="*/ 1197338 w 1730520"/>
              <a:gd name="connsiteY36" fmla="*/ 1437282 h 3017469"/>
              <a:gd name="connsiteX37" fmla="*/ 1073701 w 1730520"/>
              <a:gd name="connsiteY37" fmla="*/ 1408947 h 3017469"/>
              <a:gd name="connsiteX38" fmla="*/ 978397 w 1730520"/>
              <a:gd name="connsiteY38" fmla="*/ 1380614 h 3017469"/>
              <a:gd name="connsiteX39" fmla="*/ 903701 w 1730520"/>
              <a:gd name="connsiteY39" fmla="*/ 1419250 h 3017469"/>
              <a:gd name="connsiteX40" fmla="*/ 827861 w 1730520"/>
              <a:gd name="connsiteY40" fmla="*/ 1391585 h 3017469"/>
              <a:gd name="connsiteX41" fmla="*/ 151456 w 1730520"/>
              <a:gd name="connsiteY41" fmla="*/ 3017469 h 3017469"/>
              <a:gd name="connsiteX42" fmla="*/ 99841 w 1730520"/>
              <a:gd name="connsiteY42" fmla="*/ 2977933 h 3017469"/>
              <a:gd name="connsiteX43" fmla="*/ 89618 w 1730520"/>
              <a:gd name="connsiteY43" fmla="*/ 2898087 h 3017469"/>
              <a:gd name="connsiteX44" fmla="*/ 45529 w 1730520"/>
              <a:gd name="connsiteY44" fmla="*/ 2855554 h 3017469"/>
              <a:gd name="connsiteX45" fmla="*/ 0 w 1730520"/>
              <a:gd name="connsiteY45" fmla="*/ 2818074 h 3017469"/>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730520 w 1730520"/>
              <a:gd name="connsiteY26" fmla="*/ 610458 h 3130802"/>
              <a:gd name="connsiteX27" fmla="*/ 1635217 w 1730520"/>
              <a:gd name="connsiteY27" fmla="*/ 646518 h 3130802"/>
              <a:gd name="connsiteX28" fmla="*/ 1599156 w 1730520"/>
              <a:gd name="connsiteY28" fmla="*/ 705760 h 3130802"/>
              <a:gd name="connsiteX29" fmla="*/ 1557944 w 1730520"/>
              <a:gd name="connsiteY29" fmla="*/ 762428 h 3130802"/>
              <a:gd name="connsiteX30" fmla="*/ 1594006 w 1730520"/>
              <a:gd name="connsiteY30" fmla="*/ 860306 h 3130802"/>
              <a:gd name="connsiteX31" fmla="*/ 1498702 w 1730520"/>
              <a:gd name="connsiteY31" fmla="*/ 1004550 h 3130802"/>
              <a:gd name="connsiteX32" fmla="*/ 1498703 w 1730520"/>
              <a:gd name="connsiteY32" fmla="*/ 1141065 h 3130802"/>
              <a:gd name="connsiteX33" fmla="*/ 1395672 w 1730520"/>
              <a:gd name="connsiteY33" fmla="*/ 1262127 h 3130802"/>
              <a:gd name="connsiteX34" fmla="*/ 1256581 w 1730520"/>
              <a:gd name="connsiteY34" fmla="*/ 1347128 h 3130802"/>
              <a:gd name="connsiteX35" fmla="*/ 1217944 w 1730520"/>
              <a:gd name="connsiteY35" fmla="*/ 1463037 h 3130802"/>
              <a:gd name="connsiteX36" fmla="*/ 1197338 w 1730520"/>
              <a:gd name="connsiteY36" fmla="*/ 1550615 h 3130802"/>
              <a:gd name="connsiteX37" fmla="*/ 1073701 w 1730520"/>
              <a:gd name="connsiteY37" fmla="*/ 1522280 h 3130802"/>
              <a:gd name="connsiteX38" fmla="*/ 978397 w 1730520"/>
              <a:gd name="connsiteY38" fmla="*/ 1493947 h 3130802"/>
              <a:gd name="connsiteX39" fmla="*/ 903701 w 1730520"/>
              <a:gd name="connsiteY39" fmla="*/ 1532583 h 3130802"/>
              <a:gd name="connsiteX40" fmla="*/ 827861 w 1730520"/>
              <a:gd name="connsiteY40" fmla="*/ 1504918 h 3130802"/>
              <a:gd name="connsiteX41" fmla="*/ 151456 w 1730520"/>
              <a:gd name="connsiteY41" fmla="*/ 3130802 h 3130802"/>
              <a:gd name="connsiteX42" fmla="*/ 99841 w 1730520"/>
              <a:gd name="connsiteY42" fmla="*/ 3091266 h 3130802"/>
              <a:gd name="connsiteX43" fmla="*/ 89618 w 1730520"/>
              <a:gd name="connsiteY43" fmla="*/ 3011420 h 3130802"/>
              <a:gd name="connsiteX44" fmla="*/ 45529 w 1730520"/>
              <a:gd name="connsiteY44" fmla="*/ 2968887 h 3130802"/>
              <a:gd name="connsiteX45" fmla="*/ 0 w 1730520"/>
              <a:gd name="connsiteY45" fmla="*/ 2931407 h 3130802"/>
              <a:gd name="connsiteX0" fmla="*/ 0 w 1730520"/>
              <a:gd name="connsiteY0" fmla="*/ 2931407 h 3130802"/>
              <a:gd name="connsiteX1" fmla="*/ 82427 w 1730520"/>
              <a:gd name="connsiteY1" fmla="*/ 2855507 h 3130802"/>
              <a:gd name="connsiteX2" fmla="*/ 115317 w 1730520"/>
              <a:gd name="connsiteY2" fmla="*/ 2758982 h 3130802"/>
              <a:gd name="connsiteX3" fmla="*/ 131157 w 1730520"/>
              <a:gd name="connsiteY3" fmla="*/ 2651897 h 3130802"/>
              <a:gd name="connsiteX4" fmla="*/ 91793 w 1730520"/>
              <a:gd name="connsiteY4" fmla="*/ 2622482 h 3130802"/>
              <a:gd name="connsiteX5" fmla="*/ 102634 w 1730520"/>
              <a:gd name="connsiteY5" fmla="*/ 2506226 h 3130802"/>
              <a:gd name="connsiteX6" fmla="*/ 172940 w 1730520"/>
              <a:gd name="connsiteY6" fmla="*/ 2235898 h 3130802"/>
              <a:gd name="connsiteX7" fmla="*/ 187117 w 1730520"/>
              <a:gd name="connsiteY7" fmla="*/ 2087617 h 3130802"/>
              <a:gd name="connsiteX8" fmla="*/ 279381 w 1730520"/>
              <a:gd name="connsiteY8" fmla="*/ 2012258 h 3130802"/>
              <a:gd name="connsiteX9" fmla="*/ 321576 w 1730520"/>
              <a:gd name="connsiteY9" fmla="*/ 1929254 h 3130802"/>
              <a:gd name="connsiteX10" fmla="*/ 391121 w 1730520"/>
              <a:gd name="connsiteY10" fmla="*/ 1885463 h 3130802"/>
              <a:gd name="connsiteX11" fmla="*/ 388546 w 1730520"/>
              <a:gd name="connsiteY11" fmla="*/ 1844253 h 3130802"/>
              <a:gd name="connsiteX12" fmla="*/ 434630 w 1730520"/>
              <a:gd name="connsiteY12" fmla="*/ 1667507 h 3130802"/>
              <a:gd name="connsiteX13" fmla="*/ 385869 w 1730520"/>
              <a:gd name="connsiteY13" fmla="*/ 1618439 h 3130802"/>
              <a:gd name="connsiteX14" fmla="*/ 464563 w 1730520"/>
              <a:gd name="connsiteY14" fmla="*/ 1570935 h 3130802"/>
              <a:gd name="connsiteX15" fmla="*/ 508392 w 1730520"/>
              <a:gd name="connsiteY15" fmla="*/ 1441535 h 3130802"/>
              <a:gd name="connsiteX16" fmla="*/ 604671 w 1730520"/>
              <a:gd name="connsiteY16" fmla="*/ 1094970 h 3130802"/>
              <a:gd name="connsiteX17" fmla="*/ 797228 w 1730520"/>
              <a:gd name="connsiteY17" fmla="*/ 869594 h 3130802"/>
              <a:gd name="connsiteX18" fmla="*/ 808485 w 1730520"/>
              <a:gd name="connsiteY18" fmla="*/ 777801 h 3130802"/>
              <a:gd name="connsiteX19" fmla="*/ 878230 w 1730520"/>
              <a:gd name="connsiteY19" fmla="*/ 663025 h 3130802"/>
              <a:gd name="connsiteX20" fmla="*/ 898458 w 1730520"/>
              <a:gd name="connsiteY20" fmla="*/ 546230 h 3130802"/>
              <a:gd name="connsiteX21" fmla="*/ 934607 w 1730520"/>
              <a:gd name="connsiteY21" fmla="*/ 419848 h 3130802"/>
              <a:gd name="connsiteX22" fmla="*/ 996425 w 1730520"/>
              <a:gd name="connsiteY22" fmla="*/ 370909 h 3130802"/>
              <a:gd name="connsiteX23" fmla="*/ 1022183 w 1730520"/>
              <a:gd name="connsiteY23" fmla="*/ 236970 h 3130802"/>
              <a:gd name="connsiteX24" fmla="*/ 1076273 w 1730520"/>
              <a:gd name="connsiteY24" fmla="*/ 113333 h 3130802"/>
              <a:gd name="connsiteX25" fmla="*/ 1076273 w 1730520"/>
              <a:gd name="connsiteY25" fmla="*/ 0 h 3130802"/>
              <a:gd name="connsiteX26" fmla="*/ 1145819 w 1730520"/>
              <a:gd name="connsiteY26" fmla="*/ 66970 h 3130802"/>
              <a:gd name="connsiteX27" fmla="*/ 1730520 w 1730520"/>
              <a:gd name="connsiteY27" fmla="*/ 610458 h 3130802"/>
              <a:gd name="connsiteX28" fmla="*/ 1635217 w 1730520"/>
              <a:gd name="connsiteY28" fmla="*/ 646518 h 3130802"/>
              <a:gd name="connsiteX29" fmla="*/ 1599156 w 1730520"/>
              <a:gd name="connsiteY29" fmla="*/ 705760 h 3130802"/>
              <a:gd name="connsiteX30" fmla="*/ 1557944 w 1730520"/>
              <a:gd name="connsiteY30" fmla="*/ 762428 h 3130802"/>
              <a:gd name="connsiteX31" fmla="*/ 1594006 w 1730520"/>
              <a:gd name="connsiteY31" fmla="*/ 860306 h 3130802"/>
              <a:gd name="connsiteX32" fmla="*/ 1498702 w 1730520"/>
              <a:gd name="connsiteY32" fmla="*/ 1004550 h 3130802"/>
              <a:gd name="connsiteX33" fmla="*/ 1498703 w 1730520"/>
              <a:gd name="connsiteY33" fmla="*/ 1141065 h 3130802"/>
              <a:gd name="connsiteX34" fmla="*/ 1395672 w 1730520"/>
              <a:gd name="connsiteY34" fmla="*/ 1262127 h 3130802"/>
              <a:gd name="connsiteX35" fmla="*/ 1256581 w 1730520"/>
              <a:gd name="connsiteY35" fmla="*/ 1347128 h 3130802"/>
              <a:gd name="connsiteX36" fmla="*/ 1217944 w 1730520"/>
              <a:gd name="connsiteY36" fmla="*/ 1463037 h 3130802"/>
              <a:gd name="connsiteX37" fmla="*/ 1197338 w 1730520"/>
              <a:gd name="connsiteY37" fmla="*/ 1550615 h 3130802"/>
              <a:gd name="connsiteX38" fmla="*/ 1073701 w 1730520"/>
              <a:gd name="connsiteY38" fmla="*/ 1522280 h 3130802"/>
              <a:gd name="connsiteX39" fmla="*/ 978397 w 1730520"/>
              <a:gd name="connsiteY39" fmla="*/ 1493947 h 3130802"/>
              <a:gd name="connsiteX40" fmla="*/ 903701 w 1730520"/>
              <a:gd name="connsiteY40" fmla="*/ 1532583 h 3130802"/>
              <a:gd name="connsiteX41" fmla="*/ 827861 w 1730520"/>
              <a:gd name="connsiteY41" fmla="*/ 1504918 h 3130802"/>
              <a:gd name="connsiteX42" fmla="*/ 151456 w 1730520"/>
              <a:gd name="connsiteY42" fmla="*/ 3130802 h 3130802"/>
              <a:gd name="connsiteX43" fmla="*/ 99841 w 1730520"/>
              <a:gd name="connsiteY43" fmla="*/ 3091266 h 3130802"/>
              <a:gd name="connsiteX44" fmla="*/ 89618 w 1730520"/>
              <a:gd name="connsiteY44" fmla="*/ 3011420 h 3130802"/>
              <a:gd name="connsiteX45" fmla="*/ 45529 w 1730520"/>
              <a:gd name="connsiteY45" fmla="*/ 2968887 h 3130802"/>
              <a:gd name="connsiteX46" fmla="*/ 0 w 1730520"/>
              <a:gd name="connsiteY46" fmla="*/ 2931407 h 3130802"/>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730520 w 1730520"/>
              <a:gd name="connsiteY27" fmla="*/ 667125 h 3187469"/>
              <a:gd name="connsiteX28" fmla="*/ 1635217 w 1730520"/>
              <a:gd name="connsiteY28" fmla="*/ 703185 h 3187469"/>
              <a:gd name="connsiteX29" fmla="*/ 1599156 w 1730520"/>
              <a:gd name="connsiteY29" fmla="*/ 762427 h 3187469"/>
              <a:gd name="connsiteX30" fmla="*/ 1557944 w 1730520"/>
              <a:gd name="connsiteY30" fmla="*/ 819095 h 3187469"/>
              <a:gd name="connsiteX31" fmla="*/ 1594006 w 1730520"/>
              <a:gd name="connsiteY31" fmla="*/ 916973 h 3187469"/>
              <a:gd name="connsiteX32" fmla="*/ 1498702 w 1730520"/>
              <a:gd name="connsiteY32" fmla="*/ 1061217 h 3187469"/>
              <a:gd name="connsiteX33" fmla="*/ 1498703 w 1730520"/>
              <a:gd name="connsiteY33" fmla="*/ 1197732 h 3187469"/>
              <a:gd name="connsiteX34" fmla="*/ 1395672 w 1730520"/>
              <a:gd name="connsiteY34" fmla="*/ 1318794 h 3187469"/>
              <a:gd name="connsiteX35" fmla="*/ 1256581 w 1730520"/>
              <a:gd name="connsiteY35" fmla="*/ 1403795 h 3187469"/>
              <a:gd name="connsiteX36" fmla="*/ 1217944 w 1730520"/>
              <a:gd name="connsiteY36" fmla="*/ 1519704 h 3187469"/>
              <a:gd name="connsiteX37" fmla="*/ 1197338 w 1730520"/>
              <a:gd name="connsiteY37" fmla="*/ 1607282 h 3187469"/>
              <a:gd name="connsiteX38" fmla="*/ 1073701 w 1730520"/>
              <a:gd name="connsiteY38" fmla="*/ 1578947 h 3187469"/>
              <a:gd name="connsiteX39" fmla="*/ 978397 w 1730520"/>
              <a:gd name="connsiteY39" fmla="*/ 1550614 h 3187469"/>
              <a:gd name="connsiteX40" fmla="*/ 903701 w 1730520"/>
              <a:gd name="connsiteY40" fmla="*/ 1589250 h 3187469"/>
              <a:gd name="connsiteX41" fmla="*/ 827861 w 1730520"/>
              <a:gd name="connsiteY41" fmla="*/ 1561585 h 3187469"/>
              <a:gd name="connsiteX42" fmla="*/ 151456 w 1730520"/>
              <a:gd name="connsiteY42" fmla="*/ 3187469 h 3187469"/>
              <a:gd name="connsiteX43" fmla="*/ 99841 w 1730520"/>
              <a:gd name="connsiteY43" fmla="*/ 3147933 h 3187469"/>
              <a:gd name="connsiteX44" fmla="*/ 89618 w 1730520"/>
              <a:gd name="connsiteY44" fmla="*/ 3068087 h 3187469"/>
              <a:gd name="connsiteX45" fmla="*/ 45529 w 1730520"/>
              <a:gd name="connsiteY45" fmla="*/ 3025554 h 3187469"/>
              <a:gd name="connsiteX46" fmla="*/ 0 w 1730520"/>
              <a:gd name="connsiteY46" fmla="*/ 2988074 h 3187469"/>
              <a:gd name="connsiteX0" fmla="*/ 0 w 1730520"/>
              <a:gd name="connsiteY0" fmla="*/ 2988074 h 3187469"/>
              <a:gd name="connsiteX1" fmla="*/ 82427 w 1730520"/>
              <a:gd name="connsiteY1" fmla="*/ 2912174 h 3187469"/>
              <a:gd name="connsiteX2" fmla="*/ 115317 w 1730520"/>
              <a:gd name="connsiteY2" fmla="*/ 2815649 h 3187469"/>
              <a:gd name="connsiteX3" fmla="*/ 131157 w 1730520"/>
              <a:gd name="connsiteY3" fmla="*/ 2708564 h 3187469"/>
              <a:gd name="connsiteX4" fmla="*/ 91793 w 1730520"/>
              <a:gd name="connsiteY4" fmla="*/ 2679149 h 3187469"/>
              <a:gd name="connsiteX5" fmla="*/ 102634 w 1730520"/>
              <a:gd name="connsiteY5" fmla="*/ 2562893 h 3187469"/>
              <a:gd name="connsiteX6" fmla="*/ 172940 w 1730520"/>
              <a:gd name="connsiteY6" fmla="*/ 2292565 h 3187469"/>
              <a:gd name="connsiteX7" fmla="*/ 187117 w 1730520"/>
              <a:gd name="connsiteY7" fmla="*/ 2144284 h 3187469"/>
              <a:gd name="connsiteX8" fmla="*/ 279381 w 1730520"/>
              <a:gd name="connsiteY8" fmla="*/ 2068925 h 3187469"/>
              <a:gd name="connsiteX9" fmla="*/ 321576 w 1730520"/>
              <a:gd name="connsiteY9" fmla="*/ 1985921 h 3187469"/>
              <a:gd name="connsiteX10" fmla="*/ 391121 w 1730520"/>
              <a:gd name="connsiteY10" fmla="*/ 1942130 h 3187469"/>
              <a:gd name="connsiteX11" fmla="*/ 388546 w 1730520"/>
              <a:gd name="connsiteY11" fmla="*/ 1900920 h 3187469"/>
              <a:gd name="connsiteX12" fmla="*/ 434630 w 1730520"/>
              <a:gd name="connsiteY12" fmla="*/ 1724174 h 3187469"/>
              <a:gd name="connsiteX13" fmla="*/ 385869 w 1730520"/>
              <a:gd name="connsiteY13" fmla="*/ 1675106 h 3187469"/>
              <a:gd name="connsiteX14" fmla="*/ 464563 w 1730520"/>
              <a:gd name="connsiteY14" fmla="*/ 1627602 h 3187469"/>
              <a:gd name="connsiteX15" fmla="*/ 508392 w 1730520"/>
              <a:gd name="connsiteY15" fmla="*/ 1498202 h 3187469"/>
              <a:gd name="connsiteX16" fmla="*/ 604671 w 1730520"/>
              <a:gd name="connsiteY16" fmla="*/ 1151637 h 3187469"/>
              <a:gd name="connsiteX17" fmla="*/ 797228 w 1730520"/>
              <a:gd name="connsiteY17" fmla="*/ 926261 h 3187469"/>
              <a:gd name="connsiteX18" fmla="*/ 808485 w 1730520"/>
              <a:gd name="connsiteY18" fmla="*/ 834468 h 3187469"/>
              <a:gd name="connsiteX19" fmla="*/ 878230 w 1730520"/>
              <a:gd name="connsiteY19" fmla="*/ 719692 h 3187469"/>
              <a:gd name="connsiteX20" fmla="*/ 898458 w 1730520"/>
              <a:gd name="connsiteY20" fmla="*/ 602897 h 3187469"/>
              <a:gd name="connsiteX21" fmla="*/ 934607 w 1730520"/>
              <a:gd name="connsiteY21" fmla="*/ 476515 h 3187469"/>
              <a:gd name="connsiteX22" fmla="*/ 996425 w 1730520"/>
              <a:gd name="connsiteY22" fmla="*/ 427576 h 3187469"/>
              <a:gd name="connsiteX23" fmla="*/ 1022183 w 1730520"/>
              <a:gd name="connsiteY23" fmla="*/ 293637 h 3187469"/>
              <a:gd name="connsiteX24" fmla="*/ 1076273 w 1730520"/>
              <a:gd name="connsiteY24" fmla="*/ 170000 h 3187469"/>
              <a:gd name="connsiteX25" fmla="*/ 1076273 w 1730520"/>
              <a:gd name="connsiteY25" fmla="*/ 56667 h 3187469"/>
              <a:gd name="connsiteX26" fmla="*/ 1068545 w 1730520"/>
              <a:gd name="connsiteY26" fmla="*/ 0 h 3187469"/>
              <a:gd name="connsiteX27" fmla="*/ 1130364 w 1730520"/>
              <a:gd name="connsiteY27" fmla="*/ 66971 h 3187469"/>
              <a:gd name="connsiteX28" fmla="*/ 1730520 w 1730520"/>
              <a:gd name="connsiteY28" fmla="*/ 667125 h 3187469"/>
              <a:gd name="connsiteX29" fmla="*/ 1635217 w 1730520"/>
              <a:gd name="connsiteY29" fmla="*/ 703185 h 3187469"/>
              <a:gd name="connsiteX30" fmla="*/ 1599156 w 1730520"/>
              <a:gd name="connsiteY30" fmla="*/ 762427 h 3187469"/>
              <a:gd name="connsiteX31" fmla="*/ 1557944 w 1730520"/>
              <a:gd name="connsiteY31" fmla="*/ 819095 h 3187469"/>
              <a:gd name="connsiteX32" fmla="*/ 1594006 w 1730520"/>
              <a:gd name="connsiteY32" fmla="*/ 916973 h 3187469"/>
              <a:gd name="connsiteX33" fmla="*/ 1498702 w 1730520"/>
              <a:gd name="connsiteY33" fmla="*/ 1061217 h 3187469"/>
              <a:gd name="connsiteX34" fmla="*/ 1498703 w 1730520"/>
              <a:gd name="connsiteY34" fmla="*/ 1197732 h 3187469"/>
              <a:gd name="connsiteX35" fmla="*/ 1395672 w 1730520"/>
              <a:gd name="connsiteY35" fmla="*/ 1318794 h 3187469"/>
              <a:gd name="connsiteX36" fmla="*/ 1256581 w 1730520"/>
              <a:gd name="connsiteY36" fmla="*/ 1403795 h 3187469"/>
              <a:gd name="connsiteX37" fmla="*/ 1217944 w 1730520"/>
              <a:gd name="connsiteY37" fmla="*/ 1519704 h 3187469"/>
              <a:gd name="connsiteX38" fmla="*/ 1197338 w 1730520"/>
              <a:gd name="connsiteY38" fmla="*/ 1607282 h 3187469"/>
              <a:gd name="connsiteX39" fmla="*/ 1073701 w 1730520"/>
              <a:gd name="connsiteY39" fmla="*/ 1578947 h 3187469"/>
              <a:gd name="connsiteX40" fmla="*/ 978397 w 1730520"/>
              <a:gd name="connsiteY40" fmla="*/ 1550614 h 3187469"/>
              <a:gd name="connsiteX41" fmla="*/ 903701 w 1730520"/>
              <a:gd name="connsiteY41" fmla="*/ 1589250 h 3187469"/>
              <a:gd name="connsiteX42" fmla="*/ 827861 w 1730520"/>
              <a:gd name="connsiteY42" fmla="*/ 1561585 h 3187469"/>
              <a:gd name="connsiteX43" fmla="*/ 151456 w 1730520"/>
              <a:gd name="connsiteY43" fmla="*/ 3187469 h 3187469"/>
              <a:gd name="connsiteX44" fmla="*/ 99841 w 1730520"/>
              <a:gd name="connsiteY44" fmla="*/ 3147933 h 3187469"/>
              <a:gd name="connsiteX45" fmla="*/ 89618 w 1730520"/>
              <a:gd name="connsiteY45" fmla="*/ 3068087 h 3187469"/>
              <a:gd name="connsiteX46" fmla="*/ 45529 w 1730520"/>
              <a:gd name="connsiteY46" fmla="*/ 3025554 h 3187469"/>
              <a:gd name="connsiteX47" fmla="*/ 0 w 1730520"/>
              <a:gd name="connsiteY47" fmla="*/ 2988074 h 3187469"/>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730520 w 1730520"/>
              <a:gd name="connsiteY28" fmla="*/ 739246 h 3259590"/>
              <a:gd name="connsiteX29" fmla="*/ 1635217 w 1730520"/>
              <a:gd name="connsiteY29" fmla="*/ 775306 h 3259590"/>
              <a:gd name="connsiteX30" fmla="*/ 1599156 w 1730520"/>
              <a:gd name="connsiteY30" fmla="*/ 834548 h 3259590"/>
              <a:gd name="connsiteX31" fmla="*/ 1557944 w 1730520"/>
              <a:gd name="connsiteY31" fmla="*/ 891216 h 3259590"/>
              <a:gd name="connsiteX32" fmla="*/ 1594006 w 1730520"/>
              <a:gd name="connsiteY32" fmla="*/ 989094 h 3259590"/>
              <a:gd name="connsiteX33" fmla="*/ 1498702 w 1730520"/>
              <a:gd name="connsiteY33" fmla="*/ 1133338 h 3259590"/>
              <a:gd name="connsiteX34" fmla="*/ 1498703 w 1730520"/>
              <a:gd name="connsiteY34" fmla="*/ 1269853 h 3259590"/>
              <a:gd name="connsiteX35" fmla="*/ 1395672 w 1730520"/>
              <a:gd name="connsiteY35" fmla="*/ 1390915 h 3259590"/>
              <a:gd name="connsiteX36" fmla="*/ 1256581 w 1730520"/>
              <a:gd name="connsiteY36" fmla="*/ 1475916 h 3259590"/>
              <a:gd name="connsiteX37" fmla="*/ 1217944 w 1730520"/>
              <a:gd name="connsiteY37" fmla="*/ 1591825 h 3259590"/>
              <a:gd name="connsiteX38" fmla="*/ 1197338 w 1730520"/>
              <a:gd name="connsiteY38" fmla="*/ 1679403 h 3259590"/>
              <a:gd name="connsiteX39" fmla="*/ 1073701 w 1730520"/>
              <a:gd name="connsiteY39" fmla="*/ 1651068 h 3259590"/>
              <a:gd name="connsiteX40" fmla="*/ 978397 w 1730520"/>
              <a:gd name="connsiteY40" fmla="*/ 1622735 h 3259590"/>
              <a:gd name="connsiteX41" fmla="*/ 903701 w 1730520"/>
              <a:gd name="connsiteY41" fmla="*/ 1661371 h 3259590"/>
              <a:gd name="connsiteX42" fmla="*/ 827861 w 1730520"/>
              <a:gd name="connsiteY42" fmla="*/ 1633706 h 3259590"/>
              <a:gd name="connsiteX43" fmla="*/ 151456 w 1730520"/>
              <a:gd name="connsiteY43" fmla="*/ 3259590 h 3259590"/>
              <a:gd name="connsiteX44" fmla="*/ 99841 w 1730520"/>
              <a:gd name="connsiteY44" fmla="*/ 3220054 h 3259590"/>
              <a:gd name="connsiteX45" fmla="*/ 89618 w 1730520"/>
              <a:gd name="connsiteY45" fmla="*/ 3140208 h 3259590"/>
              <a:gd name="connsiteX46" fmla="*/ 45529 w 1730520"/>
              <a:gd name="connsiteY46" fmla="*/ 3097675 h 3259590"/>
              <a:gd name="connsiteX47" fmla="*/ 0 w 1730520"/>
              <a:gd name="connsiteY47" fmla="*/ 3060195 h 3259590"/>
              <a:gd name="connsiteX0" fmla="*/ 0 w 1730520"/>
              <a:gd name="connsiteY0" fmla="*/ 3060195 h 3259590"/>
              <a:gd name="connsiteX1" fmla="*/ 82427 w 1730520"/>
              <a:gd name="connsiteY1" fmla="*/ 2984295 h 3259590"/>
              <a:gd name="connsiteX2" fmla="*/ 115317 w 1730520"/>
              <a:gd name="connsiteY2" fmla="*/ 2887770 h 3259590"/>
              <a:gd name="connsiteX3" fmla="*/ 131157 w 1730520"/>
              <a:gd name="connsiteY3" fmla="*/ 2780685 h 3259590"/>
              <a:gd name="connsiteX4" fmla="*/ 91793 w 1730520"/>
              <a:gd name="connsiteY4" fmla="*/ 2751270 h 3259590"/>
              <a:gd name="connsiteX5" fmla="*/ 102634 w 1730520"/>
              <a:gd name="connsiteY5" fmla="*/ 2635014 h 3259590"/>
              <a:gd name="connsiteX6" fmla="*/ 172940 w 1730520"/>
              <a:gd name="connsiteY6" fmla="*/ 2364686 h 3259590"/>
              <a:gd name="connsiteX7" fmla="*/ 187117 w 1730520"/>
              <a:gd name="connsiteY7" fmla="*/ 2216405 h 3259590"/>
              <a:gd name="connsiteX8" fmla="*/ 279381 w 1730520"/>
              <a:gd name="connsiteY8" fmla="*/ 2141046 h 3259590"/>
              <a:gd name="connsiteX9" fmla="*/ 321576 w 1730520"/>
              <a:gd name="connsiteY9" fmla="*/ 2058042 h 3259590"/>
              <a:gd name="connsiteX10" fmla="*/ 391121 w 1730520"/>
              <a:gd name="connsiteY10" fmla="*/ 2014251 h 3259590"/>
              <a:gd name="connsiteX11" fmla="*/ 388546 w 1730520"/>
              <a:gd name="connsiteY11" fmla="*/ 1973041 h 3259590"/>
              <a:gd name="connsiteX12" fmla="*/ 434630 w 1730520"/>
              <a:gd name="connsiteY12" fmla="*/ 1796295 h 3259590"/>
              <a:gd name="connsiteX13" fmla="*/ 385869 w 1730520"/>
              <a:gd name="connsiteY13" fmla="*/ 1747227 h 3259590"/>
              <a:gd name="connsiteX14" fmla="*/ 464563 w 1730520"/>
              <a:gd name="connsiteY14" fmla="*/ 1699723 h 3259590"/>
              <a:gd name="connsiteX15" fmla="*/ 508392 w 1730520"/>
              <a:gd name="connsiteY15" fmla="*/ 1570323 h 3259590"/>
              <a:gd name="connsiteX16" fmla="*/ 604671 w 1730520"/>
              <a:gd name="connsiteY16" fmla="*/ 1223758 h 3259590"/>
              <a:gd name="connsiteX17" fmla="*/ 797228 w 1730520"/>
              <a:gd name="connsiteY17" fmla="*/ 998382 h 3259590"/>
              <a:gd name="connsiteX18" fmla="*/ 808485 w 1730520"/>
              <a:gd name="connsiteY18" fmla="*/ 906589 h 3259590"/>
              <a:gd name="connsiteX19" fmla="*/ 878230 w 1730520"/>
              <a:gd name="connsiteY19" fmla="*/ 791813 h 3259590"/>
              <a:gd name="connsiteX20" fmla="*/ 898458 w 1730520"/>
              <a:gd name="connsiteY20" fmla="*/ 675018 h 3259590"/>
              <a:gd name="connsiteX21" fmla="*/ 934607 w 1730520"/>
              <a:gd name="connsiteY21" fmla="*/ 548636 h 3259590"/>
              <a:gd name="connsiteX22" fmla="*/ 996425 w 1730520"/>
              <a:gd name="connsiteY22" fmla="*/ 499697 h 3259590"/>
              <a:gd name="connsiteX23" fmla="*/ 1022183 w 1730520"/>
              <a:gd name="connsiteY23" fmla="*/ 365758 h 3259590"/>
              <a:gd name="connsiteX24" fmla="*/ 1076273 w 1730520"/>
              <a:gd name="connsiteY24" fmla="*/ 242121 h 3259590"/>
              <a:gd name="connsiteX25" fmla="*/ 1076273 w 1730520"/>
              <a:gd name="connsiteY25" fmla="*/ 128788 h 3259590"/>
              <a:gd name="connsiteX26" fmla="*/ 1068545 w 1730520"/>
              <a:gd name="connsiteY26" fmla="*/ 72121 h 3259590"/>
              <a:gd name="connsiteX27" fmla="*/ 1071121 w 1730520"/>
              <a:gd name="connsiteY27" fmla="*/ 0 h 3259590"/>
              <a:gd name="connsiteX28" fmla="*/ 1150971 w 1730520"/>
              <a:gd name="connsiteY28" fmla="*/ 90152 h 3259590"/>
              <a:gd name="connsiteX29" fmla="*/ 1730520 w 1730520"/>
              <a:gd name="connsiteY29" fmla="*/ 739246 h 3259590"/>
              <a:gd name="connsiteX30" fmla="*/ 1635217 w 1730520"/>
              <a:gd name="connsiteY30" fmla="*/ 775306 h 3259590"/>
              <a:gd name="connsiteX31" fmla="*/ 1599156 w 1730520"/>
              <a:gd name="connsiteY31" fmla="*/ 834548 h 3259590"/>
              <a:gd name="connsiteX32" fmla="*/ 1557944 w 1730520"/>
              <a:gd name="connsiteY32" fmla="*/ 891216 h 3259590"/>
              <a:gd name="connsiteX33" fmla="*/ 1594006 w 1730520"/>
              <a:gd name="connsiteY33" fmla="*/ 989094 h 3259590"/>
              <a:gd name="connsiteX34" fmla="*/ 1498702 w 1730520"/>
              <a:gd name="connsiteY34" fmla="*/ 1133338 h 3259590"/>
              <a:gd name="connsiteX35" fmla="*/ 1498703 w 1730520"/>
              <a:gd name="connsiteY35" fmla="*/ 1269853 h 3259590"/>
              <a:gd name="connsiteX36" fmla="*/ 1395672 w 1730520"/>
              <a:gd name="connsiteY36" fmla="*/ 1390915 h 3259590"/>
              <a:gd name="connsiteX37" fmla="*/ 1256581 w 1730520"/>
              <a:gd name="connsiteY37" fmla="*/ 1475916 h 3259590"/>
              <a:gd name="connsiteX38" fmla="*/ 1217944 w 1730520"/>
              <a:gd name="connsiteY38" fmla="*/ 1591825 h 3259590"/>
              <a:gd name="connsiteX39" fmla="*/ 1197338 w 1730520"/>
              <a:gd name="connsiteY39" fmla="*/ 1679403 h 3259590"/>
              <a:gd name="connsiteX40" fmla="*/ 1073701 w 1730520"/>
              <a:gd name="connsiteY40" fmla="*/ 1651068 h 3259590"/>
              <a:gd name="connsiteX41" fmla="*/ 978397 w 1730520"/>
              <a:gd name="connsiteY41" fmla="*/ 1622735 h 3259590"/>
              <a:gd name="connsiteX42" fmla="*/ 903701 w 1730520"/>
              <a:gd name="connsiteY42" fmla="*/ 1661371 h 3259590"/>
              <a:gd name="connsiteX43" fmla="*/ 827861 w 1730520"/>
              <a:gd name="connsiteY43" fmla="*/ 1633706 h 3259590"/>
              <a:gd name="connsiteX44" fmla="*/ 151456 w 1730520"/>
              <a:gd name="connsiteY44" fmla="*/ 3259590 h 3259590"/>
              <a:gd name="connsiteX45" fmla="*/ 99841 w 1730520"/>
              <a:gd name="connsiteY45" fmla="*/ 3220054 h 3259590"/>
              <a:gd name="connsiteX46" fmla="*/ 89618 w 1730520"/>
              <a:gd name="connsiteY46" fmla="*/ 3140208 h 3259590"/>
              <a:gd name="connsiteX47" fmla="*/ 45529 w 1730520"/>
              <a:gd name="connsiteY47" fmla="*/ 3097675 h 3259590"/>
              <a:gd name="connsiteX48" fmla="*/ 0 w 1730520"/>
              <a:gd name="connsiteY48" fmla="*/ 3060195 h 3259590"/>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730520 w 1730520"/>
              <a:gd name="connsiteY29" fmla="*/ 772731 h 3293075"/>
              <a:gd name="connsiteX30" fmla="*/ 1635217 w 1730520"/>
              <a:gd name="connsiteY30" fmla="*/ 808791 h 3293075"/>
              <a:gd name="connsiteX31" fmla="*/ 1599156 w 1730520"/>
              <a:gd name="connsiteY31" fmla="*/ 868033 h 3293075"/>
              <a:gd name="connsiteX32" fmla="*/ 1557944 w 1730520"/>
              <a:gd name="connsiteY32" fmla="*/ 924701 h 3293075"/>
              <a:gd name="connsiteX33" fmla="*/ 1594006 w 1730520"/>
              <a:gd name="connsiteY33" fmla="*/ 1022579 h 3293075"/>
              <a:gd name="connsiteX34" fmla="*/ 1498702 w 1730520"/>
              <a:gd name="connsiteY34" fmla="*/ 1166823 h 3293075"/>
              <a:gd name="connsiteX35" fmla="*/ 1498703 w 1730520"/>
              <a:gd name="connsiteY35" fmla="*/ 1303338 h 3293075"/>
              <a:gd name="connsiteX36" fmla="*/ 1395672 w 1730520"/>
              <a:gd name="connsiteY36" fmla="*/ 1424400 h 3293075"/>
              <a:gd name="connsiteX37" fmla="*/ 1256581 w 1730520"/>
              <a:gd name="connsiteY37" fmla="*/ 1509401 h 3293075"/>
              <a:gd name="connsiteX38" fmla="*/ 1217944 w 1730520"/>
              <a:gd name="connsiteY38" fmla="*/ 1625310 h 3293075"/>
              <a:gd name="connsiteX39" fmla="*/ 1197338 w 1730520"/>
              <a:gd name="connsiteY39" fmla="*/ 1712888 h 3293075"/>
              <a:gd name="connsiteX40" fmla="*/ 1073701 w 1730520"/>
              <a:gd name="connsiteY40" fmla="*/ 1684553 h 3293075"/>
              <a:gd name="connsiteX41" fmla="*/ 978397 w 1730520"/>
              <a:gd name="connsiteY41" fmla="*/ 1656220 h 3293075"/>
              <a:gd name="connsiteX42" fmla="*/ 903701 w 1730520"/>
              <a:gd name="connsiteY42" fmla="*/ 1694856 h 3293075"/>
              <a:gd name="connsiteX43" fmla="*/ 827861 w 1730520"/>
              <a:gd name="connsiteY43" fmla="*/ 1667191 h 3293075"/>
              <a:gd name="connsiteX44" fmla="*/ 151456 w 1730520"/>
              <a:gd name="connsiteY44" fmla="*/ 3293075 h 3293075"/>
              <a:gd name="connsiteX45" fmla="*/ 99841 w 1730520"/>
              <a:gd name="connsiteY45" fmla="*/ 3253539 h 3293075"/>
              <a:gd name="connsiteX46" fmla="*/ 89618 w 1730520"/>
              <a:gd name="connsiteY46" fmla="*/ 3173693 h 3293075"/>
              <a:gd name="connsiteX47" fmla="*/ 45529 w 1730520"/>
              <a:gd name="connsiteY47" fmla="*/ 3131160 h 3293075"/>
              <a:gd name="connsiteX48" fmla="*/ 0 w 1730520"/>
              <a:gd name="connsiteY48" fmla="*/ 3093680 h 3293075"/>
              <a:gd name="connsiteX0" fmla="*/ 0 w 1730520"/>
              <a:gd name="connsiteY0" fmla="*/ 3093680 h 3293075"/>
              <a:gd name="connsiteX1" fmla="*/ 82427 w 1730520"/>
              <a:gd name="connsiteY1" fmla="*/ 3017780 h 3293075"/>
              <a:gd name="connsiteX2" fmla="*/ 115317 w 1730520"/>
              <a:gd name="connsiteY2" fmla="*/ 2921255 h 3293075"/>
              <a:gd name="connsiteX3" fmla="*/ 131157 w 1730520"/>
              <a:gd name="connsiteY3" fmla="*/ 2814170 h 3293075"/>
              <a:gd name="connsiteX4" fmla="*/ 91793 w 1730520"/>
              <a:gd name="connsiteY4" fmla="*/ 2784755 h 3293075"/>
              <a:gd name="connsiteX5" fmla="*/ 102634 w 1730520"/>
              <a:gd name="connsiteY5" fmla="*/ 2668499 h 3293075"/>
              <a:gd name="connsiteX6" fmla="*/ 172940 w 1730520"/>
              <a:gd name="connsiteY6" fmla="*/ 2398171 h 3293075"/>
              <a:gd name="connsiteX7" fmla="*/ 187117 w 1730520"/>
              <a:gd name="connsiteY7" fmla="*/ 2249890 h 3293075"/>
              <a:gd name="connsiteX8" fmla="*/ 279381 w 1730520"/>
              <a:gd name="connsiteY8" fmla="*/ 2174531 h 3293075"/>
              <a:gd name="connsiteX9" fmla="*/ 321576 w 1730520"/>
              <a:gd name="connsiteY9" fmla="*/ 2091527 h 3293075"/>
              <a:gd name="connsiteX10" fmla="*/ 391121 w 1730520"/>
              <a:gd name="connsiteY10" fmla="*/ 2047736 h 3293075"/>
              <a:gd name="connsiteX11" fmla="*/ 388546 w 1730520"/>
              <a:gd name="connsiteY11" fmla="*/ 2006526 h 3293075"/>
              <a:gd name="connsiteX12" fmla="*/ 434630 w 1730520"/>
              <a:gd name="connsiteY12" fmla="*/ 1829780 h 3293075"/>
              <a:gd name="connsiteX13" fmla="*/ 385869 w 1730520"/>
              <a:gd name="connsiteY13" fmla="*/ 1780712 h 3293075"/>
              <a:gd name="connsiteX14" fmla="*/ 464563 w 1730520"/>
              <a:gd name="connsiteY14" fmla="*/ 1733208 h 3293075"/>
              <a:gd name="connsiteX15" fmla="*/ 508392 w 1730520"/>
              <a:gd name="connsiteY15" fmla="*/ 1603808 h 3293075"/>
              <a:gd name="connsiteX16" fmla="*/ 604671 w 1730520"/>
              <a:gd name="connsiteY16" fmla="*/ 1257243 h 3293075"/>
              <a:gd name="connsiteX17" fmla="*/ 797228 w 1730520"/>
              <a:gd name="connsiteY17" fmla="*/ 1031867 h 3293075"/>
              <a:gd name="connsiteX18" fmla="*/ 808485 w 1730520"/>
              <a:gd name="connsiteY18" fmla="*/ 940074 h 3293075"/>
              <a:gd name="connsiteX19" fmla="*/ 878230 w 1730520"/>
              <a:gd name="connsiteY19" fmla="*/ 825298 h 3293075"/>
              <a:gd name="connsiteX20" fmla="*/ 898458 w 1730520"/>
              <a:gd name="connsiteY20" fmla="*/ 708503 h 3293075"/>
              <a:gd name="connsiteX21" fmla="*/ 934607 w 1730520"/>
              <a:gd name="connsiteY21" fmla="*/ 582121 h 3293075"/>
              <a:gd name="connsiteX22" fmla="*/ 996425 w 1730520"/>
              <a:gd name="connsiteY22" fmla="*/ 533182 h 3293075"/>
              <a:gd name="connsiteX23" fmla="*/ 1022183 w 1730520"/>
              <a:gd name="connsiteY23" fmla="*/ 399243 h 3293075"/>
              <a:gd name="connsiteX24" fmla="*/ 1076273 w 1730520"/>
              <a:gd name="connsiteY24" fmla="*/ 275606 h 3293075"/>
              <a:gd name="connsiteX25" fmla="*/ 1076273 w 1730520"/>
              <a:gd name="connsiteY25" fmla="*/ 162273 h 3293075"/>
              <a:gd name="connsiteX26" fmla="*/ 1068545 w 1730520"/>
              <a:gd name="connsiteY26" fmla="*/ 105606 h 3293075"/>
              <a:gd name="connsiteX27" fmla="*/ 1071121 w 1730520"/>
              <a:gd name="connsiteY27" fmla="*/ 33485 h 3293075"/>
              <a:gd name="connsiteX28" fmla="*/ 1029910 w 1730520"/>
              <a:gd name="connsiteY28" fmla="*/ 0 h 3293075"/>
              <a:gd name="connsiteX29" fmla="*/ 1127789 w 1730520"/>
              <a:gd name="connsiteY29" fmla="*/ 103032 h 3293075"/>
              <a:gd name="connsiteX30" fmla="*/ 1730520 w 1730520"/>
              <a:gd name="connsiteY30" fmla="*/ 772731 h 3293075"/>
              <a:gd name="connsiteX31" fmla="*/ 1635217 w 1730520"/>
              <a:gd name="connsiteY31" fmla="*/ 808791 h 3293075"/>
              <a:gd name="connsiteX32" fmla="*/ 1599156 w 1730520"/>
              <a:gd name="connsiteY32" fmla="*/ 868033 h 3293075"/>
              <a:gd name="connsiteX33" fmla="*/ 1557944 w 1730520"/>
              <a:gd name="connsiteY33" fmla="*/ 924701 h 3293075"/>
              <a:gd name="connsiteX34" fmla="*/ 1594006 w 1730520"/>
              <a:gd name="connsiteY34" fmla="*/ 1022579 h 3293075"/>
              <a:gd name="connsiteX35" fmla="*/ 1498702 w 1730520"/>
              <a:gd name="connsiteY35" fmla="*/ 1166823 h 3293075"/>
              <a:gd name="connsiteX36" fmla="*/ 1498703 w 1730520"/>
              <a:gd name="connsiteY36" fmla="*/ 1303338 h 3293075"/>
              <a:gd name="connsiteX37" fmla="*/ 1395672 w 1730520"/>
              <a:gd name="connsiteY37" fmla="*/ 1424400 h 3293075"/>
              <a:gd name="connsiteX38" fmla="*/ 1256581 w 1730520"/>
              <a:gd name="connsiteY38" fmla="*/ 1509401 h 3293075"/>
              <a:gd name="connsiteX39" fmla="*/ 1217944 w 1730520"/>
              <a:gd name="connsiteY39" fmla="*/ 1625310 h 3293075"/>
              <a:gd name="connsiteX40" fmla="*/ 1197338 w 1730520"/>
              <a:gd name="connsiteY40" fmla="*/ 1712888 h 3293075"/>
              <a:gd name="connsiteX41" fmla="*/ 1073701 w 1730520"/>
              <a:gd name="connsiteY41" fmla="*/ 1684553 h 3293075"/>
              <a:gd name="connsiteX42" fmla="*/ 978397 w 1730520"/>
              <a:gd name="connsiteY42" fmla="*/ 1656220 h 3293075"/>
              <a:gd name="connsiteX43" fmla="*/ 903701 w 1730520"/>
              <a:gd name="connsiteY43" fmla="*/ 1694856 h 3293075"/>
              <a:gd name="connsiteX44" fmla="*/ 827861 w 1730520"/>
              <a:gd name="connsiteY44" fmla="*/ 1667191 h 3293075"/>
              <a:gd name="connsiteX45" fmla="*/ 151456 w 1730520"/>
              <a:gd name="connsiteY45" fmla="*/ 3293075 h 3293075"/>
              <a:gd name="connsiteX46" fmla="*/ 99841 w 1730520"/>
              <a:gd name="connsiteY46" fmla="*/ 3253539 h 3293075"/>
              <a:gd name="connsiteX47" fmla="*/ 89618 w 1730520"/>
              <a:gd name="connsiteY47" fmla="*/ 3173693 h 3293075"/>
              <a:gd name="connsiteX48" fmla="*/ 45529 w 1730520"/>
              <a:gd name="connsiteY48" fmla="*/ 3131160 h 3293075"/>
              <a:gd name="connsiteX49" fmla="*/ 0 w 1730520"/>
              <a:gd name="connsiteY49" fmla="*/ 3093680 h 3293075"/>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730520 w 1730520"/>
              <a:gd name="connsiteY30" fmla="*/ 808790 h 3329134"/>
              <a:gd name="connsiteX31" fmla="*/ 1635217 w 1730520"/>
              <a:gd name="connsiteY31" fmla="*/ 844850 h 3329134"/>
              <a:gd name="connsiteX32" fmla="*/ 1599156 w 1730520"/>
              <a:gd name="connsiteY32" fmla="*/ 904092 h 3329134"/>
              <a:gd name="connsiteX33" fmla="*/ 1557944 w 1730520"/>
              <a:gd name="connsiteY33" fmla="*/ 960760 h 3329134"/>
              <a:gd name="connsiteX34" fmla="*/ 1594006 w 1730520"/>
              <a:gd name="connsiteY34" fmla="*/ 1058638 h 3329134"/>
              <a:gd name="connsiteX35" fmla="*/ 1498702 w 1730520"/>
              <a:gd name="connsiteY35" fmla="*/ 1202882 h 3329134"/>
              <a:gd name="connsiteX36" fmla="*/ 1498703 w 1730520"/>
              <a:gd name="connsiteY36" fmla="*/ 1339397 h 3329134"/>
              <a:gd name="connsiteX37" fmla="*/ 1395672 w 1730520"/>
              <a:gd name="connsiteY37" fmla="*/ 1460459 h 3329134"/>
              <a:gd name="connsiteX38" fmla="*/ 1256581 w 1730520"/>
              <a:gd name="connsiteY38" fmla="*/ 1545460 h 3329134"/>
              <a:gd name="connsiteX39" fmla="*/ 1217944 w 1730520"/>
              <a:gd name="connsiteY39" fmla="*/ 1661369 h 3329134"/>
              <a:gd name="connsiteX40" fmla="*/ 1197338 w 1730520"/>
              <a:gd name="connsiteY40" fmla="*/ 1748947 h 3329134"/>
              <a:gd name="connsiteX41" fmla="*/ 1073701 w 1730520"/>
              <a:gd name="connsiteY41" fmla="*/ 1720612 h 3329134"/>
              <a:gd name="connsiteX42" fmla="*/ 978397 w 1730520"/>
              <a:gd name="connsiteY42" fmla="*/ 1692279 h 3329134"/>
              <a:gd name="connsiteX43" fmla="*/ 903701 w 1730520"/>
              <a:gd name="connsiteY43" fmla="*/ 1730915 h 3329134"/>
              <a:gd name="connsiteX44" fmla="*/ 827861 w 1730520"/>
              <a:gd name="connsiteY44" fmla="*/ 1703250 h 3329134"/>
              <a:gd name="connsiteX45" fmla="*/ 151456 w 1730520"/>
              <a:gd name="connsiteY45" fmla="*/ 3329134 h 3329134"/>
              <a:gd name="connsiteX46" fmla="*/ 99841 w 1730520"/>
              <a:gd name="connsiteY46" fmla="*/ 3289598 h 3329134"/>
              <a:gd name="connsiteX47" fmla="*/ 89618 w 1730520"/>
              <a:gd name="connsiteY47" fmla="*/ 3209752 h 3329134"/>
              <a:gd name="connsiteX48" fmla="*/ 45529 w 1730520"/>
              <a:gd name="connsiteY48" fmla="*/ 3167219 h 3329134"/>
              <a:gd name="connsiteX49" fmla="*/ 0 w 1730520"/>
              <a:gd name="connsiteY49"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79304 w 1730520"/>
              <a:gd name="connsiteY30" fmla="*/ 12363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730520 w 1730520"/>
              <a:gd name="connsiteY31" fmla="*/ 808790 h 3329134"/>
              <a:gd name="connsiteX32" fmla="*/ 1635217 w 1730520"/>
              <a:gd name="connsiteY32" fmla="*/ 844850 h 3329134"/>
              <a:gd name="connsiteX33" fmla="*/ 1599156 w 1730520"/>
              <a:gd name="connsiteY33" fmla="*/ 904092 h 3329134"/>
              <a:gd name="connsiteX34" fmla="*/ 1557944 w 1730520"/>
              <a:gd name="connsiteY34" fmla="*/ 960760 h 3329134"/>
              <a:gd name="connsiteX35" fmla="*/ 1594006 w 1730520"/>
              <a:gd name="connsiteY35" fmla="*/ 1058638 h 3329134"/>
              <a:gd name="connsiteX36" fmla="*/ 1498702 w 1730520"/>
              <a:gd name="connsiteY36" fmla="*/ 1202882 h 3329134"/>
              <a:gd name="connsiteX37" fmla="*/ 1498703 w 1730520"/>
              <a:gd name="connsiteY37" fmla="*/ 1339397 h 3329134"/>
              <a:gd name="connsiteX38" fmla="*/ 1395672 w 1730520"/>
              <a:gd name="connsiteY38" fmla="*/ 1460459 h 3329134"/>
              <a:gd name="connsiteX39" fmla="*/ 1256581 w 1730520"/>
              <a:gd name="connsiteY39" fmla="*/ 1545460 h 3329134"/>
              <a:gd name="connsiteX40" fmla="*/ 1217944 w 1730520"/>
              <a:gd name="connsiteY40" fmla="*/ 1661369 h 3329134"/>
              <a:gd name="connsiteX41" fmla="*/ 1197338 w 1730520"/>
              <a:gd name="connsiteY41" fmla="*/ 1748947 h 3329134"/>
              <a:gd name="connsiteX42" fmla="*/ 1073701 w 1730520"/>
              <a:gd name="connsiteY42" fmla="*/ 1720612 h 3329134"/>
              <a:gd name="connsiteX43" fmla="*/ 978397 w 1730520"/>
              <a:gd name="connsiteY43" fmla="*/ 1692279 h 3329134"/>
              <a:gd name="connsiteX44" fmla="*/ 903701 w 1730520"/>
              <a:gd name="connsiteY44" fmla="*/ 1730915 h 3329134"/>
              <a:gd name="connsiteX45" fmla="*/ 827861 w 1730520"/>
              <a:gd name="connsiteY45" fmla="*/ 1703250 h 3329134"/>
              <a:gd name="connsiteX46" fmla="*/ 151456 w 1730520"/>
              <a:gd name="connsiteY46" fmla="*/ 3329134 h 3329134"/>
              <a:gd name="connsiteX47" fmla="*/ 99841 w 1730520"/>
              <a:gd name="connsiteY47" fmla="*/ 3289598 h 3329134"/>
              <a:gd name="connsiteX48" fmla="*/ 89618 w 1730520"/>
              <a:gd name="connsiteY48" fmla="*/ 3209752 h 3329134"/>
              <a:gd name="connsiteX49" fmla="*/ 45529 w 1730520"/>
              <a:gd name="connsiteY49" fmla="*/ 3167219 h 3329134"/>
              <a:gd name="connsiteX50" fmla="*/ 0 w 1730520"/>
              <a:gd name="connsiteY50" fmla="*/ 3129739 h 3329134"/>
              <a:gd name="connsiteX0" fmla="*/ 0 w 1730520"/>
              <a:gd name="connsiteY0" fmla="*/ 3129739 h 3329134"/>
              <a:gd name="connsiteX1" fmla="*/ 82427 w 1730520"/>
              <a:gd name="connsiteY1" fmla="*/ 3053839 h 3329134"/>
              <a:gd name="connsiteX2" fmla="*/ 115317 w 1730520"/>
              <a:gd name="connsiteY2" fmla="*/ 2957314 h 3329134"/>
              <a:gd name="connsiteX3" fmla="*/ 131157 w 1730520"/>
              <a:gd name="connsiteY3" fmla="*/ 2850229 h 3329134"/>
              <a:gd name="connsiteX4" fmla="*/ 91793 w 1730520"/>
              <a:gd name="connsiteY4" fmla="*/ 2820814 h 3329134"/>
              <a:gd name="connsiteX5" fmla="*/ 102634 w 1730520"/>
              <a:gd name="connsiteY5" fmla="*/ 2704558 h 3329134"/>
              <a:gd name="connsiteX6" fmla="*/ 172940 w 1730520"/>
              <a:gd name="connsiteY6" fmla="*/ 2434230 h 3329134"/>
              <a:gd name="connsiteX7" fmla="*/ 187117 w 1730520"/>
              <a:gd name="connsiteY7" fmla="*/ 2285949 h 3329134"/>
              <a:gd name="connsiteX8" fmla="*/ 279381 w 1730520"/>
              <a:gd name="connsiteY8" fmla="*/ 2210590 h 3329134"/>
              <a:gd name="connsiteX9" fmla="*/ 321576 w 1730520"/>
              <a:gd name="connsiteY9" fmla="*/ 2127586 h 3329134"/>
              <a:gd name="connsiteX10" fmla="*/ 391121 w 1730520"/>
              <a:gd name="connsiteY10" fmla="*/ 2083795 h 3329134"/>
              <a:gd name="connsiteX11" fmla="*/ 388546 w 1730520"/>
              <a:gd name="connsiteY11" fmla="*/ 2042585 h 3329134"/>
              <a:gd name="connsiteX12" fmla="*/ 434630 w 1730520"/>
              <a:gd name="connsiteY12" fmla="*/ 1865839 h 3329134"/>
              <a:gd name="connsiteX13" fmla="*/ 385869 w 1730520"/>
              <a:gd name="connsiteY13" fmla="*/ 1816771 h 3329134"/>
              <a:gd name="connsiteX14" fmla="*/ 464563 w 1730520"/>
              <a:gd name="connsiteY14" fmla="*/ 1769267 h 3329134"/>
              <a:gd name="connsiteX15" fmla="*/ 508392 w 1730520"/>
              <a:gd name="connsiteY15" fmla="*/ 1639867 h 3329134"/>
              <a:gd name="connsiteX16" fmla="*/ 604671 w 1730520"/>
              <a:gd name="connsiteY16" fmla="*/ 1293302 h 3329134"/>
              <a:gd name="connsiteX17" fmla="*/ 797228 w 1730520"/>
              <a:gd name="connsiteY17" fmla="*/ 1067926 h 3329134"/>
              <a:gd name="connsiteX18" fmla="*/ 808485 w 1730520"/>
              <a:gd name="connsiteY18" fmla="*/ 976133 h 3329134"/>
              <a:gd name="connsiteX19" fmla="*/ 878230 w 1730520"/>
              <a:gd name="connsiteY19" fmla="*/ 861357 h 3329134"/>
              <a:gd name="connsiteX20" fmla="*/ 898458 w 1730520"/>
              <a:gd name="connsiteY20" fmla="*/ 744562 h 3329134"/>
              <a:gd name="connsiteX21" fmla="*/ 934607 w 1730520"/>
              <a:gd name="connsiteY21" fmla="*/ 618180 h 3329134"/>
              <a:gd name="connsiteX22" fmla="*/ 996425 w 1730520"/>
              <a:gd name="connsiteY22" fmla="*/ 569241 h 3329134"/>
              <a:gd name="connsiteX23" fmla="*/ 1022183 w 1730520"/>
              <a:gd name="connsiteY23" fmla="*/ 435302 h 3329134"/>
              <a:gd name="connsiteX24" fmla="*/ 1076273 w 1730520"/>
              <a:gd name="connsiteY24" fmla="*/ 311665 h 3329134"/>
              <a:gd name="connsiteX25" fmla="*/ 1076273 w 1730520"/>
              <a:gd name="connsiteY25" fmla="*/ 198332 h 3329134"/>
              <a:gd name="connsiteX26" fmla="*/ 1068545 w 1730520"/>
              <a:gd name="connsiteY26" fmla="*/ 141665 h 3329134"/>
              <a:gd name="connsiteX27" fmla="*/ 1071121 w 1730520"/>
              <a:gd name="connsiteY27" fmla="*/ 69544 h 3329134"/>
              <a:gd name="connsiteX28" fmla="*/ 1029910 w 1730520"/>
              <a:gd name="connsiteY28" fmla="*/ 36059 h 3329134"/>
              <a:gd name="connsiteX29" fmla="*/ 1071122 w 1730520"/>
              <a:gd name="connsiteY29" fmla="*/ 0 h 3329134"/>
              <a:gd name="connsiteX30" fmla="*/ 1117485 w 1730520"/>
              <a:gd name="connsiteY30" fmla="*/ 7726 h 3329134"/>
              <a:gd name="connsiteX31" fmla="*/ 1207638 w 1730520"/>
              <a:gd name="connsiteY31" fmla="*/ 126212 h 3329134"/>
              <a:gd name="connsiteX32" fmla="*/ 1730520 w 1730520"/>
              <a:gd name="connsiteY32" fmla="*/ 808790 h 3329134"/>
              <a:gd name="connsiteX33" fmla="*/ 1635217 w 1730520"/>
              <a:gd name="connsiteY33" fmla="*/ 844850 h 3329134"/>
              <a:gd name="connsiteX34" fmla="*/ 1599156 w 1730520"/>
              <a:gd name="connsiteY34" fmla="*/ 904092 h 3329134"/>
              <a:gd name="connsiteX35" fmla="*/ 1557944 w 1730520"/>
              <a:gd name="connsiteY35" fmla="*/ 960760 h 3329134"/>
              <a:gd name="connsiteX36" fmla="*/ 1594006 w 1730520"/>
              <a:gd name="connsiteY36" fmla="*/ 1058638 h 3329134"/>
              <a:gd name="connsiteX37" fmla="*/ 1498702 w 1730520"/>
              <a:gd name="connsiteY37" fmla="*/ 1202882 h 3329134"/>
              <a:gd name="connsiteX38" fmla="*/ 1498703 w 1730520"/>
              <a:gd name="connsiteY38" fmla="*/ 1339397 h 3329134"/>
              <a:gd name="connsiteX39" fmla="*/ 1395672 w 1730520"/>
              <a:gd name="connsiteY39" fmla="*/ 1460459 h 3329134"/>
              <a:gd name="connsiteX40" fmla="*/ 1256581 w 1730520"/>
              <a:gd name="connsiteY40" fmla="*/ 1545460 h 3329134"/>
              <a:gd name="connsiteX41" fmla="*/ 1217944 w 1730520"/>
              <a:gd name="connsiteY41" fmla="*/ 1661369 h 3329134"/>
              <a:gd name="connsiteX42" fmla="*/ 1197338 w 1730520"/>
              <a:gd name="connsiteY42" fmla="*/ 1748947 h 3329134"/>
              <a:gd name="connsiteX43" fmla="*/ 1073701 w 1730520"/>
              <a:gd name="connsiteY43" fmla="*/ 1720612 h 3329134"/>
              <a:gd name="connsiteX44" fmla="*/ 978397 w 1730520"/>
              <a:gd name="connsiteY44" fmla="*/ 1692279 h 3329134"/>
              <a:gd name="connsiteX45" fmla="*/ 903701 w 1730520"/>
              <a:gd name="connsiteY45" fmla="*/ 1730915 h 3329134"/>
              <a:gd name="connsiteX46" fmla="*/ 827861 w 1730520"/>
              <a:gd name="connsiteY46" fmla="*/ 1703250 h 3329134"/>
              <a:gd name="connsiteX47" fmla="*/ 151456 w 1730520"/>
              <a:gd name="connsiteY47" fmla="*/ 3329134 h 3329134"/>
              <a:gd name="connsiteX48" fmla="*/ 99841 w 1730520"/>
              <a:gd name="connsiteY48" fmla="*/ 3289598 h 3329134"/>
              <a:gd name="connsiteX49" fmla="*/ 89618 w 1730520"/>
              <a:gd name="connsiteY49" fmla="*/ 3209752 h 3329134"/>
              <a:gd name="connsiteX50" fmla="*/ 45529 w 1730520"/>
              <a:gd name="connsiteY50" fmla="*/ 3167219 h 3329134"/>
              <a:gd name="connsiteX51" fmla="*/ 0 w 1730520"/>
              <a:gd name="connsiteY51" fmla="*/ 3129739 h 3329134"/>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730520 w 1730520"/>
              <a:gd name="connsiteY32" fmla="*/ 811366 h 3331710"/>
              <a:gd name="connsiteX33" fmla="*/ 1635217 w 1730520"/>
              <a:gd name="connsiteY33" fmla="*/ 847426 h 3331710"/>
              <a:gd name="connsiteX34" fmla="*/ 1599156 w 1730520"/>
              <a:gd name="connsiteY34" fmla="*/ 906668 h 3331710"/>
              <a:gd name="connsiteX35" fmla="*/ 1557944 w 1730520"/>
              <a:gd name="connsiteY35" fmla="*/ 963336 h 3331710"/>
              <a:gd name="connsiteX36" fmla="*/ 1594006 w 1730520"/>
              <a:gd name="connsiteY36" fmla="*/ 1061214 h 3331710"/>
              <a:gd name="connsiteX37" fmla="*/ 1498702 w 1730520"/>
              <a:gd name="connsiteY37" fmla="*/ 1205458 h 3331710"/>
              <a:gd name="connsiteX38" fmla="*/ 1498703 w 1730520"/>
              <a:gd name="connsiteY38" fmla="*/ 1341973 h 3331710"/>
              <a:gd name="connsiteX39" fmla="*/ 1395672 w 1730520"/>
              <a:gd name="connsiteY39" fmla="*/ 1463035 h 3331710"/>
              <a:gd name="connsiteX40" fmla="*/ 1256581 w 1730520"/>
              <a:gd name="connsiteY40" fmla="*/ 1548036 h 3331710"/>
              <a:gd name="connsiteX41" fmla="*/ 1217944 w 1730520"/>
              <a:gd name="connsiteY41" fmla="*/ 1663945 h 3331710"/>
              <a:gd name="connsiteX42" fmla="*/ 1197338 w 1730520"/>
              <a:gd name="connsiteY42" fmla="*/ 1751523 h 3331710"/>
              <a:gd name="connsiteX43" fmla="*/ 1073701 w 1730520"/>
              <a:gd name="connsiteY43" fmla="*/ 1723188 h 3331710"/>
              <a:gd name="connsiteX44" fmla="*/ 978397 w 1730520"/>
              <a:gd name="connsiteY44" fmla="*/ 1694855 h 3331710"/>
              <a:gd name="connsiteX45" fmla="*/ 903701 w 1730520"/>
              <a:gd name="connsiteY45" fmla="*/ 1733491 h 3331710"/>
              <a:gd name="connsiteX46" fmla="*/ 827861 w 1730520"/>
              <a:gd name="connsiteY46" fmla="*/ 1705826 h 3331710"/>
              <a:gd name="connsiteX47" fmla="*/ 151456 w 1730520"/>
              <a:gd name="connsiteY47" fmla="*/ 3331710 h 3331710"/>
              <a:gd name="connsiteX48" fmla="*/ 99841 w 1730520"/>
              <a:gd name="connsiteY48" fmla="*/ 3292174 h 3331710"/>
              <a:gd name="connsiteX49" fmla="*/ 89618 w 1730520"/>
              <a:gd name="connsiteY49" fmla="*/ 3212328 h 3331710"/>
              <a:gd name="connsiteX50" fmla="*/ 45529 w 1730520"/>
              <a:gd name="connsiteY50" fmla="*/ 3169795 h 3331710"/>
              <a:gd name="connsiteX51" fmla="*/ 0 w 1730520"/>
              <a:gd name="connsiteY51" fmla="*/ 3132315 h 3331710"/>
              <a:gd name="connsiteX0" fmla="*/ 0 w 1730520"/>
              <a:gd name="connsiteY0" fmla="*/ 3132315 h 3331710"/>
              <a:gd name="connsiteX1" fmla="*/ 82427 w 1730520"/>
              <a:gd name="connsiteY1" fmla="*/ 3056415 h 3331710"/>
              <a:gd name="connsiteX2" fmla="*/ 115317 w 1730520"/>
              <a:gd name="connsiteY2" fmla="*/ 2959890 h 3331710"/>
              <a:gd name="connsiteX3" fmla="*/ 131157 w 1730520"/>
              <a:gd name="connsiteY3" fmla="*/ 2852805 h 3331710"/>
              <a:gd name="connsiteX4" fmla="*/ 91793 w 1730520"/>
              <a:gd name="connsiteY4" fmla="*/ 2823390 h 3331710"/>
              <a:gd name="connsiteX5" fmla="*/ 102634 w 1730520"/>
              <a:gd name="connsiteY5" fmla="*/ 2707134 h 3331710"/>
              <a:gd name="connsiteX6" fmla="*/ 172940 w 1730520"/>
              <a:gd name="connsiteY6" fmla="*/ 2436806 h 3331710"/>
              <a:gd name="connsiteX7" fmla="*/ 187117 w 1730520"/>
              <a:gd name="connsiteY7" fmla="*/ 2288525 h 3331710"/>
              <a:gd name="connsiteX8" fmla="*/ 279381 w 1730520"/>
              <a:gd name="connsiteY8" fmla="*/ 2213166 h 3331710"/>
              <a:gd name="connsiteX9" fmla="*/ 321576 w 1730520"/>
              <a:gd name="connsiteY9" fmla="*/ 2130162 h 3331710"/>
              <a:gd name="connsiteX10" fmla="*/ 391121 w 1730520"/>
              <a:gd name="connsiteY10" fmla="*/ 2086371 h 3331710"/>
              <a:gd name="connsiteX11" fmla="*/ 388546 w 1730520"/>
              <a:gd name="connsiteY11" fmla="*/ 2045161 h 3331710"/>
              <a:gd name="connsiteX12" fmla="*/ 434630 w 1730520"/>
              <a:gd name="connsiteY12" fmla="*/ 1868415 h 3331710"/>
              <a:gd name="connsiteX13" fmla="*/ 385869 w 1730520"/>
              <a:gd name="connsiteY13" fmla="*/ 1819347 h 3331710"/>
              <a:gd name="connsiteX14" fmla="*/ 464563 w 1730520"/>
              <a:gd name="connsiteY14" fmla="*/ 1771843 h 3331710"/>
              <a:gd name="connsiteX15" fmla="*/ 508392 w 1730520"/>
              <a:gd name="connsiteY15" fmla="*/ 1642443 h 3331710"/>
              <a:gd name="connsiteX16" fmla="*/ 604671 w 1730520"/>
              <a:gd name="connsiteY16" fmla="*/ 1295878 h 3331710"/>
              <a:gd name="connsiteX17" fmla="*/ 797228 w 1730520"/>
              <a:gd name="connsiteY17" fmla="*/ 1070502 h 3331710"/>
              <a:gd name="connsiteX18" fmla="*/ 808485 w 1730520"/>
              <a:gd name="connsiteY18" fmla="*/ 978709 h 3331710"/>
              <a:gd name="connsiteX19" fmla="*/ 878230 w 1730520"/>
              <a:gd name="connsiteY19" fmla="*/ 863933 h 3331710"/>
              <a:gd name="connsiteX20" fmla="*/ 898458 w 1730520"/>
              <a:gd name="connsiteY20" fmla="*/ 747138 h 3331710"/>
              <a:gd name="connsiteX21" fmla="*/ 934607 w 1730520"/>
              <a:gd name="connsiteY21" fmla="*/ 620756 h 3331710"/>
              <a:gd name="connsiteX22" fmla="*/ 996425 w 1730520"/>
              <a:gd name="connsiteY22" fmla="*/ 571817 h 3331710"/>
              <a:gd name="connsiteX23" fmla="*/ 1022183 w 1730520"/>
              <a:gd name="connsiteY23" fmla="*/ 437878 h 3331710"/>
              <a:gd name="connsiteX24" fmla="*/ 1076273 w 1730520"/>
              <a:gd name="connsiteY24" fmla="*/ 314241 h 3331710"/>
              <a:gd name="connsiteX25" fmla="*/ 1076273 w 1730520"/>
              <a:gd name="connsiteY25" fmla="*/ 200908 h 3331710"/>
              <a:gd name="connsiteX26" fmla="*/ 1068545 w 1730520"/>
              <a:gd name="connsiteY26" fmla="*/ 144241 h 3331710"/>
              <a:gd name="connsiteX27" fmla="*/ 1071121 w 1730520"/>
              <a:gd name="connsiteY27" fmla="*/ 72120 h 3331710"/>
              <a:gd name="connsiteX28" fmla="*/ 1029910 w 1730520"/>
              <a:gd name="connsiteY28" fmla="*/ 38635 h 3331710"/>
              <a:gd name="connsiteX29" fmla="*/ 1071122 w 1730520"/>
              <a:gd name="connsiteY29" fmla="*/ 2576 h 3331710"/>
              <a:gd name="connsiteX30" fmla="*/ 1117485 w 1730520"/>
              <a:gd name="connsiteY30" fmla="*/ 10302 h 3331710"/>
              <a:gd name="connsiteX31" fmla="*/ 1163850 w 1730520"/>
              <a:gd name="connsiteY31" fmla="*/ 0 h 3331710"/>
              <a:gd name="connsiteX32" fmla="*/ 1642943 w 1730520"/>
              <a:gd name="connsiteY32" fmla="*/ 680003 h 3331710"/>
              <a:gd name="connsiteX33" fmla="*/ 1730520 w 1730520"/>
              <a:gd name="connsiteY33" fmla="*/ 811366 h 3331710"/>
              <a:gd name="connsiteX34" fmla="*/ 1635217 w 1730520"/>
              <a:gd name="connsiteY34" fmla="*/ 847426 h 3331710"/>
              <a:gd name="connsiteX35" fmla="*/ 1599156 w 1730520"/>
              <a:gd name="connsiteY35" fmla="*/ 906668 h 3331710"/>
              <a:gd name="connsiteX36" fmla="*/ 1557944 w 1730520"/>
              <a:gd name="connsiteY36" fmla="*/ 963336 h 3331710"/>
              <a:gd name="connsiteX37" fmla="*/ 1594006 w 1730520"/>
              <a:gd name="connsiteY37" fmla="*/ 1061214 h 3331710"/>
              <a:gd name="connsiteX38" fmla="*/ 1498702 w 1730520"/>
              <a:gd name="connsiteY38" fmla="*/ 1205458 h 3331710"/>
              <a:gd name="connsiteX39" fmla="*/ 1498703 w 1730520"/>
              <a:gd name="connsiteY39" fmla="*/ 1341973 h 3331710"/>
              <a:gd name="connsiteX40" fmla="*/ 1395672 w 1730520"/>
              <a:gd name="connsiteY40" fmla="*/ 1463035 h 3331710"/>
              <a:gd name="connsiteX41" fmla="*/ 1256581 w 1730520"/>
              <a:gd name="connsiteY41" fmla="*/ 1548036 h 3331710"/>
              <a:gd name="connsiteX42" fmla="*/ 1217944 w 1730520"/>
              <a:gd name="connsiteY42" fmla="*/ 1663945 h 3331710"/>
              <a:gd name="connsiteX43" fmla="*/ 1197338 w 1730520"/>
              <a:gd name="connsiteY43" fmla="*/ 1751523 h 3331710"/>
              <a:gd name="connsiteX44" fmla="*/ 1073701 w 1730520"/>
              <a:gd name="connsiteY44" fmla="*/ 1723188 h 3331710"/>
              <a:gd name="connsiteX45" fmla="*/ 978397 w 1730520"/>
              <a:gd name="connsiteY45" fmla="*/ 1694855 h 3331710"/>
              <a:gd name="connsiteX46" fmla="*/ 903701 w 1730520"/>
              <a:gd name="connsiteY46" fmla="*/ 1733491 h 3331710"/>
              <a:gd name="connsiteX47" fmla="*/ 827861 w 1730520"/>
              <a:gd name="connsiteY47" fmla="*/ 1705826 h 3331710"/>
              <a:gd name="connsiteX48" fmla="*/ 151456 w 1730520"/>
              <a:gd name="connsiteY48" fmla="*/ 3331710 h 3331710"/>
              <a:gd name="connsiteX49" fmla="*/ 99841 w 1730520"/>
              <a:gd name="connsiteY49" fmla="*/ 3292174 h 3331710"/>
              <a:gd name="connsiteX50" fmla="*/ 89618 w 1730520"/>
              <a:gd name="connsiteY50" fmla="*/ 3212328 h 3331710"/>
              <a:gd name="connsiteX51" fmla="*/ 45529 w 1730520"/>
              <a:gd name="connsiteY51" fmla="*/ 3169795 h 3331710"/>
              <a:gd name="connsiteX52" fmla="*/ 0 w 1730520"/>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856732 w 1856732"/>
              <a:gd name="connsiteY32" fmla="*/ 705761 h 3331710"/>
              <a:gd name="connsiteX33" fmla="*/ 1730520 w 1856732"/>
              <a:gd name="connsiteY33" fmla="*/ 811366 h 3331710"/>
              <a:gd name="connsiteX34" fmla="*/ 1635217 w 1856732"/>
              <a:gd name="connsiteY34" fmla="*/ 847426 h 3331710"/>
              <a:gd name="connsiteX35" fmla="*/ 1599156 w 1856732"/>
              <a:gd name="connsiteY35" fmla="*/ 906668 h 3331710"/>
              <a:gd name="connsiteX36" fmla="*/ 1557944 w 1856732"/>
              <a:gd name="connsiteY36" fmla="*/ 963336 h 3331710"/>
              <a:gd name="connsiteX37" fmla="*/ 1594006 w 1856732"/>
              <a:gd name="connsiteY37" fmla="*/ 1061214 h 3331710"/>
              <a:gd name="connsiteX38" fmla="*/ 1498702 w 1856732"/>
              <a:gd name="connsiteY38" fmla="*/ 1205458 h 3331710"/>
              <a:gd name="connsiteX39" fmla="*/ 1498703 w 1856732"/>
              <a:gd name="connsiteY39" fmla="*/ 1341973 h 3331710"/>
              <a:gd name="connsiteX40" fmla="*/ 1395672 w 1856732"/>
              <a:gd name="connsiteY40" fmla="*/ 1463035 h 3331710"/>
              <a:gd name="connsiteX41" fmla="*/ 1256581 w 1856732"/>
              <a:gd name="connsiteY41" fmla="*/ 1548036 h 3331710"/>
              <a:gd name="connsiteX42" fmla="*/ 1217944 w 1856732"/>
              <a:gd name="connsiteY42" fmla="*/ 1663945 h 3331710"/>
              <a:gd name="connsiteX43" fmla="*/ 1197338 w 1856732"/>
              <a:gd name="connsiteY43" fmla="*/ 1751523 h 3331710"/>
              <a:gd name="connsiteX44" fmla="*/ 1073701 w 1856732"/>
              <a:gd name="connsiteY44" fmla="*/ 1723188 h 3331710"/>
              <a:gd name="connsiteX45" fmla="*/ 978397 w 1856732"/>
              <a:gd name="connsiteY45" fmla="*/ 1694855 h 3331710"/>
              <a:gd name="connsiteX46" fmla="*/ 903701 w 1856732"/>
              <a:gd name="connsiteY46" fmla="*/ 1733491 h 3331710"/>
              <a:gd name="connsiteX47" fmla="*/ 827861 w 1856732"/>
              <a:gd name="connsiteY47" fmla="*/ 1705826 h 3331710"/>
              <a:gd name="connsiteX48" fmla="*/ 151456 w 1856732"/>
              <a:gd name="connsiteY48" fmla="*/ 3331710 h 3331710"/>
              <a:gd name="connsiteX49" fmla="*/ 99841 w 1856732"/>
              <a:gd name="connsiteY49" fmla="*/ 3292174 h 3331710"/>
              <a:gd name="connsiteX50" fmla="*/ 89618 w 1856732"/>
              <a:gd name="connsiteY50" fmla="*/ 3212328 h 3331710"/>
              <a:gd name="connsiteX51" fmla="*/ 45529 w 1856732"/>
              <a:gd name="connsiteY51" fmla="*/ 3169795 h 3331710"/>
              <a:gd name="connsiteX52" fmla="*/ 0 w 1856732"/>
              <a:gd name="connsiteY52" fmla="*/ 3132315 h 3331710"/>
              <a:gd name="connsiteX0" fmla="*/ 0 w 1856732"/>
              <a:gd name="connsiteY0" fmla="*/ 3132315 h 3331710"/>
              <a:gd name="connsiteX1" fmla="*/ 82427 w 1856732"/>
              <a:gd name="connsiteY1" fmla="*/ 3056415 h 3331710"/>
              <a:gd name="connsiteX2" fmla="*/ 115317 w 1856732"/>
              <a:gd name="connsiteY2" fmla="*/ 2959890 h 3331710"/>
              <a:gd name="connsiteX3" fmla="*/ 131157 w 1856732"/>
              <a:gd name="connsiteY3" fmla="*/ 2852805 h 3331710"/>
              <a:gd name="connsiteX4" fmla="*/ 91793 w 1856732"/>
              <a:gd name="connsiteY4" fmla="*/ 2823390 h 3331710"/>
              <a:gd name="connsiteX5" fmla="*/ 102634 w 1856732"/>
              <a:gd name="connsiteY5" fmla="*/ 2707134 h 3331710"/>
              <a:gd name="connsiteX6" fmla="*/ 172940 w 1856732"/>
              <a:gd name="connsiteY6" fmla="*/ 2436806 h 3331710"/>
              <a:gd name="connsiteX7" fmla="*/ 187117 w 1856732"/>
              <a:gd name="connsiteY7" fmla="*/ 2288525 h 3331710"/>
              <a:gd name="connsiteX8" fmla="*/ 279381 w 1856732"/>
              <a:gd name="connsiteY8" fmla="*/ 2213166 h 3331710"/>
              <a:gd name="connsiteX9" fmla="*/ 321576 w 1856732"/>
              <a:gd name="connsiteY9" fmla="*/ 2130162 h 3331710"/>
              <a:gd name="connsiteX10" fmla="*/ 391121 w 1856732"/>
              <a:gd name="connsiteY10" fmla="*/ 2086371 h 3331710"/>
              <a:gd name="connsiteX11" fmla="*/ 388546 w 1856732"/>
              <a:gd name="connsiteY11" fmla="*/ 2045161 h 3331710"/>
              <a:gd name="connsiteX12" fmla="*/ 434630 w 1856732"/>
              <a:gd name="connsiteY12" fmla="*/ 1868415 h 3331710"/>
              <a:gd name="connsiteX13" fmla="*/ 385869 w 1856732"/>
              <a:gd name="connsiteY13" fmla="*/ 1819347 h 3331710"/>
              <a:gd name="connsiteX14" fmla="*/ 464563 w 1856732"/>
              <a:gd name="connsiteY14" fmla="*/ 1771843 h 3331710"/>
              <a:gd name="connsiteX15" fmla="*/ 508392 w 1856732"/>
              <a:gd name="connsiteY15" fmla="*/ 1642443 h 3331710"/>
              <a:gd name="connsiteX16" fmla="*/ 604671 w 1856732"/>
              <a:gd name="connsiteY16" fmla="*/ 1295878 h 3331710"/>
              <a:gd name="connsiteX17" fmla="*/ 797228 w 1856732"/>
              <a:gd name="connsiteY17" fmla="*/ 1070502 h 3331710"/>
              <a:gd name="connsiteX18" fmla="*/ 808485 w 1856732"/>
              <a:gd name="connsiteY18" fmla="*/ 978709 h 3331710"/>
              <a:gd name="connsiteX19" fmla="*/ 878230 w 1856732"/>
              <a:gd name="connsiteY19" fmla="*/ 863933 h 3331710"/>
              <a:gd name="connsiteX20" fmla="*/ 898458 w 1856732"/>
              <a:gd name="connsiteY20" fmla="*/ 747138 h 3331710"/>
              <a:gd name="connsiteX21" fmla="*/ 934607 w 1856732"/>
              <a:gd name="connsiteY21" fmla="*/ 620756 h 3331710"/>
              <a:gd name="connsiteX22" fmla="*/ 996425 w 1856732"/>
              <a:gd name="connsiteY22" fmla="*/ 571817 h 3331710"/>
              <a:gd name="connsiteX23" fmla="*/ 1022183 w 1856732"/>
              <a:gd name="connsiteY23" fmla="*/ 437878 h 3331710"/>
              <a:gd name="connsiteX24" fmla="*/ 1076273 w 1856732"/>
              <a:gd name="connsiteY24" fmla="*/ 314241 h 3331710"/>
              <a:gd name="connsiteX25" fmla="*/ 1076273 w 1856732"/>
              <a:gd name="connsiteY25" fmla="*/ 200908 h 3331710"/>
              <a:gd name="connsiteX26" fmla="*/ 1068545 w 1856732"/>
              <a:gd name="connsiteY26" fmla="*/ 144241 h 3331710"/>
              <a:gd name="connsiteX27" fmla="*/ 1071121 w 1856732"/>
              <a:gd name="connsiteY27" fmla="*/ 72120 h 3331710"/>
              <a:gd name="connsiteX28" fmla="*/ 1029910 w 1856732"/>
              <a:gd name="connsiteY28" fmla="*/ 38635 h 3331710"/>
              <a:gd name="connsiteX29" fmla="*/ 1071122 w 1856732"/>
              <a:gd name="connsiteY29" fmla="*/ 2576 h 3331710"/>
              <a:gd name="connsiteX30" fmla="*/ 1117485 w 1856732"/>
              <a:gd name="connsiteY30" fmla="*/ 10302 h 3331710"/>
              <a:gd name="connsiteX31" fmla="*/ 1163850 w 1856732"/>
              <a:gd name="connsiteY31" fmla="*/ 0 h 3331710"/>
              <a:gd name="connsiteX32" fmla="*/ 1787187 w 1856732"/>
              <a:gd name="connsiteY32" fmla="*/ 628488 h 3331710"/>
              <a:gd name="connsiteX33" fmla="*/ 1856732 w 1856732"/>
              <a:gd name="connsiteY33" fmla="*/ 705761 h 3331710"/>
              <a:gd name="connsiteX34" fmla="*/ 1730520 w 1856732"/>
              <a:gd name="connsiteY34" fmla="*/ 811366 h 3331710"/>
              <a:gd name="connsiteX35" fmla="*/ 1635217 w 1856732"/>
              <a:gd name="connsiteY35" fmla="*/ 847426 h 3331710"/>
              <a:gd name="connsiteX36" fmla="*/ 1599156 w 1856732"/>
              <a:gd name="connsiteY36" fmla="*/ 906668 h 3331710"/>
              <a:gd name="connsiteX37" fmla="*/ 1557944 w 1856732"/>
              <a:gd name="connsiteY37" fmla="*/ 963336 h 3331710"/>
              <a:gd name="connsiteX38" fmla="*/ 1594006 w 1856732"/>
              <a:gd name="connsiteY38" fmla="*/ 1061214 h 3331710"/>
              <a:gd name="connsiteX39" fmla="*/ 1498702 w 1856732"/>
              <a:gd name="connsiteY39" fmla="*/ 1205458 h 3331710"/>
              <a:gd name="connsiteX40" fmla="*/ 1498703 w 1856732"/>
              <a:gd name="connsiteY40" fmla="*/ 1341973 h 3331710"/>
              <a:gd name="connsiteX41" fmla="*/ 1395672 w 1856732"/>
              <a:gd name="connsiteY41" fmla="*/ 1463035 h 3331710"/>
              <a:gd name="connsiteX42" fmla="*/ 1256581 w 1856732"/>
              <a:gd name="connsiteY42" fmla="*/ 1548036 h 3331710"/>
              <a:gd name="connsiteX43" fmla="*/ 1217944 w 1856732"/>
              <a:gd name="connsiteY43" fmla="*/ 1663945 h 3331710"/>
              <a:gd name="connsiteX44" fmla="*/ 1197338 w 1856732"/>
              <a:gd name="connsiteY44" fmla="*/ 1751523 h 3331710"/>
              <a:gd name="connsiteX45" fmla="*/ 1073701 w 1856732"/>
              <a:gd name="connsiteY45" fmla="*/ 1723188 h 3331710"/>
              <a:gd name="connsiteX46" fmla="*/ 978397 w 1856732"/>
              <a:gd name="connsiteY46" fmla="*/ 1694855 h 3331710"/>
              <a:gd name="connsiteX47" fmla="*/ 903701 w 1856732"/>
              <a:gd name="connsiteY47" fmla="*/ 1733491 h 3331710"/>
              <a:gd name="connsiteX48" fmla="*/ 827861 w 1856732"/>
              <a:gd name="connsiteY48" fmla="*/ 1705826 h 3331710"/>
              <a:gd name="connsiteX49" fmla="*/ 151456 w 1856732"/>
              <a:gd name="connsiteY49" fmla="*/ 3331710 h 3331710"/>
              <a:gd name="connsiteX50" fmla="*/ 99841 w 1856732"/>
              <a:gd name="connsiteY50" fmla="*/ 3292174 h 3331710"/>
              <a:gd name="connsiteX51" fmla="*/ 89618 w 1856732"/>
              <a:gd name="connsiteY51" fmla="*/ 3212328 h 3331710"/>
              <a:gd name="connsiteX52" fmla="*/ 45529 w 1856732"/>
              <a:gd name="connsiteY52" fmla="*/ 3169795 h 3331710"/>
              <a:gd name="connsiteX53" fmla="*/ 0 w 1856732"/>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910824 w 1910824"/>
              <a:gd name="connsiteY32" fmla="*/ 566669 h 3331710"/>
              <a:gd name="connsiteX33" fmla="*/ 1856732 w 1910824"/>
              <a:gd name="connsiteY33" fmla="*/ 705761 h 3331710"/>
              <a:gd name="connsiteX34" fmla="*/ 1730520 w 1910824"/>
              <a:gd name="connsiteY34" fmla="*/ 811366 h 3331710"/>
              <a:gd name="connsiteX35" fmla="*/ 1635217 w 1910824"/>
              <a:gd name="connsiteY35" fmla="*/ 847426 h 3331710"/>
              <a:gd name="connsiteX36" fmla="*/ 1599156 w 1910824"/>
              <a:gd name="connsiteY36" fmla="*/ 906668 h 3331710"/>
              <a:gd name="connsiteX37" fmla="*/ 1557944 w 1910824"/>
              <a:gd name="connsiteY37" fmla="*/ 963336 h 3331710"/>
              <a:gd name="connsiteX38" fmla="*/ 1594006 w 1910824"/>
              <a:gd name="connsiteY38" fmla="*/ 1061214 h 3331710"/>
              <a:gd name="connsiteX39" fmla="*/ 1498702 w 1910824"/>
              <a:gd name="connsiteY39" fmla="*/ 1205458 h 3331710"/>
              <a:gd name="connsiteX40" fmla="*/ 1498703 w 1910824"/>
              <a:gd name="connsiteY40" fmla="*/ 1341973 h 3331710"/>
              <a:gd name="connsiteX41" fmla="*/ 1395672 w 1910824"/>
              <a:gd name="connsiteY41" fmla="*/ 1463035 h 3331710"/>
              <a:gd name="connsiteX42" fmla="*/ 1256581 w 1910824"/>
              <a:gd name="connsiteY42" fmla="*/ 1548036 h 3331710"/>
              <a:gd name="connsiteX43" fmla="*/ 1217944 w 1910824"/>
              <a:gd name="connsiteY43" fmla="*/ 1663945 h 3331710"/>
              <a:gd name="connsiteX44" fmla="*/ 1197338 w 1910824"/>
              <a:gd name="connsiteY44" fmla="*/ 1751523 h 3331710"/>
              <a:gd name="connsiteX45" fmla="*/ 1073701 w 1910824"/>
              <a:gd name="connsiteY45" fmla="*/ 1723188 h 3331710"/>
              <a:gd name="connsiteX46" fmla="*/ 978397 w 1910824"/>
              <a:gd name="connsiteY46" fmla="*/ 1694855 h 3331710"/>
              <a:gd name="connsiteX47" fmla="*/ 903701 w 1910824"/>
              <a:gd name="connsiteY47" fmla="*/ 1733491 h 3331710"/>
              <a:gd name="connsiteX48" fmla="*/ 827861 w 1910824"/>
              <a:gd name="connsiteY48" fmla="*/ 1705826 h 3331710"/>
              <a:gd name="connsiteX49" fmla="*/ 151456 w 1910824"/>
              <a:gd name="connsiteY49" fmla="*/ 3331710 h 3331710"/>
              <a:gd name="connsiteX50" fmla="*/ 99841 w 1910824"/>
              <a:gd name="connsiteY50" fmla="*/ 3292174 h 3331710"/>
              <a:gd name="connsiteX51" fmla="*/ 89618 w 1910824"/>
              <a:gd name="connsiteY51" fmla="*/ 3212328 h 3331710"/>
              <a:gd name="connsiteX52" fmla="*/ 45529 w 1910824"/>
              <a:gd name="connsiteY52" fmla="*/ 3169795 h 3331710"/>
              <a:gd name="connsiteX53" fmla="*/ 0 w 1910824"/>
              <a:gd name="connsiteY53"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10824"/>
              <a:gd name="connsiteY0" fmla="*/ 3132315 h 3331710"/>
              <a:gd name="connsiteX1" fmla="*/ 82427 w 1910824"/>
              <a:gd name="connsiteY1" fmla="*/ 3056415 h 3331710"/>
              <a:gd name="connsiteX2" fmla="*/ 115317 w 1910824"/>
              <a:gd name="connsiteY2" fmla="*/ 2959890 h 3331710"/>
              <a:gd name="connsiteX3" fmla="*/ 131157 w 1910824"/>
              <a:gd name="connsiteY3" fmla="*/ 2852805 h 3331710"/>
              <a:gd name="connsiteX4" fmla="*/ 91793 w 1910824"/>
              <a:gd name="connsiteY4" fmla="*/ 2823390 h 3331710"/>
              <a:gd name="connsiteX5" fmla="*/ 102634 w 1910824"/>
              <a:gd name="connsiteY5" fmla="*/ 2707134 h 3331710"/>
              <a:gd name="connsiteX6" fmla="*/ 172940 w 1910824"/>
              <a:gd name="connsiteY6" fmla="*/ 2436806 h 3331710"/>
              <a:gd name="connsiteX7" fmla="*/ 187117 w 1910824"/>
              <a:gd name="connsiteY7" fmla="*/ 2288525 h 3331710"/>
              <a:gd name="connsiteX8" fmla="*/ 279381 w 1910824"/>
              <a:gd name="connsiteY8" fmla="*/ 2213166 h 3331710"/>
              <a:gd name="connsiteX9" fmla="*/ 321576 w 1910824"/>
              <a:gd name="connsiteY9" fmla="*/ 2130162 h 3331710"/>
              <a:gd name="connsiteX10" fmla="*/ 391121 w 1910824"/>
              <a:gd name="connsiteY10" fmla="*/ 2086371 h 3331710"/>
              <a:gd name="connsiteX11" fmla="*/ 388546 w 1910824"/>
              <a:gd name="connsiteY11" fmla="*/ 2045161 h 3331710"/>
              <a:gd name="connsiteX12" fmla="*/ 434630 w 1910824"/>
              <a:gd name="connsiteY12" fmla="*/ 1868415 h 3331710"/>
              <a:gd name="connsiteX13" fmla="*/ 385869 w 1910824"/>
              <a:gd name="connsiteY13" fmla="*/ 1819347 h 3331710"/>
              <a:gd name="connsiteX14" fmla="*/ 464563 w 1910824"/>
              <a:gd name="connsiteY14" fmla="*/ 1771843 h 3331710"/>
              <a:gd name="connsiteX15" fmla="*/ 508392 w 1910824"/>
              <a:gd name="connsiteY15" fmla="*/ 1642443 h 3331710"/>
              <a:gd name="connsiteX16" fmla="*/ 604671 w 1910824"/>
              <a:gd name="connsiteY16" fmla="*/ 1295878 h 3331710"/>
              <a:gd name="connsiteX17" fmla="*/ 797228 w 1910824"/>
              <a:gd name="connsiteY17" fmla="*/ 1070502 h 3331710"/>
              <a:gd name="connsiteX18" fmla="*/ 808485 w 1910824"/>
              <a:gd name="connsiteY18" fmla="*/ 978709 h 3331710"/>
              <a:gd name="connsiteX19" fmla="*/ 878230 w 1910824"/>
              <a:gd name="connsiteY19" fmla="*/ 863933 h 3331710"/>
              <a:gd name="connsiteX20" fmla="*/ 898458 w 1910824"/>
              <a:gd name="connsiteY20" fmla="*/ 747138 h 3331710"/>
              <a:gd name="connsiteX21" fmla="*/ 934607 w 1910824"/>
              <a:gd name="connsiteY21" fmla="*/ 620756 h 3331710"/>
              <a:gd name="connsiteX22" fmla="*/ 996425 w 1910824"/>
              <a:gd name="connsiteY22" fmla="*/ 571817 h 3331710"/>
              <a:gd name="connsiteX23" fmla="*/ 1022183 w 1910824"/>
              <a:gd name="connsiteY23" fmla="*/ 437878 h 3331710"/>
              <a:gd name="connsiteX24" fmla="*/ 1076273 w 1910824"/>
              <a:gd name="connsiteY24" fmla="*/ 314241 h 3331710"/>
              <a:gd name="connsiteX25" fmla="*/ 1076273 w 1910824"/>
              <a:gd name="connsiteY25" fmla="*/ 200908 h 3331710"/>
              <a:gd name="connsiteX26" fmla="*/ 1068545 w 1910824"/>
              <a:gd name="connsiteY26" fmla="*/ 144241 h 3331710"/>
              <a:gd name="connsiteX27" fmla="*/ 1071121 w 1910824"/>
              <a:gd name="connsiteY27" fmla="*/ 72120 h 3331710"/>
              <a:gd name="connsiteX28" fmla="*/ 1029910 w 1910824"/>
              <a:gd name="connsiteY28" fmla="*/ 38635 h 3331710"/>
              <a:gd name="connsiteX29" fmla="*/ 1071122 w 1910824"/>
              <a:gd name="connsiteY29" fmla="*/ 2576 h 3331710"/>
              <a:gd name="connsiteX30" fmla="*/ 1117485 w 1910824"/>
              <a:gd name="connsiteY30" fmla="*/ 10302 h 3331710"/>
              <a:gd name="connsiteX31" fmla="*/ 1163850 w 1910824"/>
              <a:gd name="connsiteY31" fmla="*/ 0 h 3331710"/>
              <a:gd name="connsiteX32" fmla="*/ 1779460 w 1910824"/>
              <a:gd name="connsiteY32" fmla="*/ 468790 h 3331710"/>
              <a:gd name="connsiteX33" fmla="*/ 1910824 w 1910824"/>
              <a:gd name="connsiteY33" fmla="*/ 566669 h 3331710"/>
              <a:gd name="connsiteX34" fmla="*/ 1856732 w 1910824"/>
              <a:gd name="connsiteY34" fmla="*/ 705761 h 3331710"/>
              <a:gd name="connsiteX35" fmla="*/ 1730520 w 1910824"/>
              <a:gd name="connsiteY35" fmla="*/ 811366 h 3331710"/>
              <a:gd name="connsiteX36" fmla="*/ 1635217 w 1910824"/>
              <a:gd name="connsiteY36" fmla="*/ 847426 h 3331710"/>
              <a:gd name="connsiteX37" fmla="*/ 1599156 w 1910824"/>
              <a:gd name="connsiteY37" fmla="*/ 906668 h 3331710"/>
              <a:gd name="connsiteX38" fmla="*/ 1557944 w 1910824"/>
              <a:gd name="connsiteY38" fmla="*/ 963336 h 3331710"/>
              <a:gd name="connsiteX39" fmla="*/ 1594006 w 1910824"/>
              <a:gd name="connsiteY39" fmla="*/ 1061214 h 3331710"/>
              <a:gd name="connsiteX40" fmla="*/ 1498702 w 1910824"/>
              <a:gd name="connsiteY40" fmla="*/ 1205458 h 3331710"/>
              <a:gd name="connsiteX41" fmla="*/ 1498703 w 1910824"/>
              <a:gd name="connsiteY41" fmla="*/ 1341973 h 3331710"/>
              <a:gd name="connsiteX42" fmla="*/ 1395672 w 1910824"/>
              <a:gd name="connsiteY42" fmla="*/ 1463035 h 3331710"/>
              <a:gd name="connsiteX43" fmla="*/ 1256581 w 1910824"/>
              <a:gd name="connsiteY43" fmla="*/ 1548036 h 3331710"/>
              <a:gd name="connsiteX44" fmla="*/ 1217944 w 1910824"/>
              <a:gd name="connsiteY44" fmla="*/ 1663945 h 3331710"/>
              <a:gd name="connsiteX45" fmla="*/ 1197338 w 1910824"/>
              <a:gd name="connsiteY45" fmla="*/ 1751523 h 3331710"/>
              <a:gd name="connsiteX46" fmla="*/ 1073701 w 1910824"/>
              <a:gd name="connsiteY46" fmla="*/ 1723188 h 3331710"/>
              <a:gd name="connsiteX47" fmla="*/ 978397 w 1910824"/>
              <a:gd name="connsiteY47" fmla="*/ 1694855 h 3331710"/>
              <a:gd name="connsiteX48" fmla="*/ 903701 w 1910824"/>
              <a:gd name="connsiteY48" fmla="*/ 1733491 h 3331710"/>
              <a:gd name="connsiteX49" fmla="*/ 827861 w 1910824"/>
              <a:gd name="connsiteY49" fmla="*/ 1705826 h 3331710"/>
              <a:gd name="connsiteX50" fmla="*/ 151456 w 1910824"/>
              <a:gd name="connsiteY50" fmla="*/ 3331710 h 3331710"/>
              <a:gd name="connsiteX51" fmla="*/ 99841 w 1910824"/>
              <a:gd name="connsiteY51" fmla="*/ 3292174 h 3331710"/>
              <a:gd name="connsiteX52" fmla="*/ 89618 w 1910824"/>
              <a:gd name="connsiteY52" fmla="*/ 3212328 h 3331710"/>
              <a:gd name="connsiteX53" fmla="*/ 45529 w 1910824"/>
              <a:gd name="connsiteY53" fmla="*/ 3169795 h 3331710"/>
              <a:gd name="connsiteX54" fmla="*/ 0 w 1910824"/>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2643"/>
              <a:gd name="connsiteY0" fmla="*/ 3132315 h 3331710"/>
              <a:gd name="connsiteX1" fmla="*/ 82427 w 1972643"/>
              <a:gd name="connsiteY1" fmla="*/ 3056415 h 3331710"/>
              <a:gd name="connsiteX2" fmla="*/ 115317 w 1972643"/>
              <a:gd name="connsiteY2" fmla="*/ 2959890 h 3331710"/>
              <a:gd name="connsiteX3" fmla="*/ 131157 w 1972643"/>
              <a:gd name="connsiteY3" fmla="*/ 2852805 h 3331710"/>
              <a:gd name="connsiteX4" fmla="*/ 91793 w 1972643"/>
              <a:gd name="connsiteY4" fmla="*/ 2823390 h 3331710"/>
              <a:gd name="connsiteX5" fmla="*/ 102634 w 1972643"/>
              <a:gd name="connsiteY5" fmla="*/ 2707134 h 3331710"/>
              <a:gd name="connsiteX6" fmla="*/ 172940 w 1972643"/>
              <a:gd name="connsiteY6" fmla="*/ 2436806 h 3331710"/>
              <a:gd name="connsiteX7" fmla="*/ 187117 w 1972643"/>
              <a:gd name="connsiteY7" fmla="*/ 2288525 h 3331710"/>
              <a:gd name="connsiteX8" fmla="*/ 279381 w 1972643"/>
              <a:gd name="connsiteY8" fmla="*/ 2213166 h 3331710"/>
              <a:gd name="connsiteX9" fmla="*/ 321576 w 1972643"/>
              <a:gd name="connsiteY9" fmla="*/ 2130162 h 3331710"/>
              <a:gd name="connsiteX10" fmla="*/ 391121 w 1972643"/>
              <a:gd name="connsiteY10" fmla="*/ 2086371 h 3331710"/>
              <a:gd name="connsiteX11" fmla="*/ 388546 w 1972643"/>
              <a:gd name="connsiteY11" fmla="*/ 2045161 h 3331710"/>
              <a:gd name="connsiteX12" fmla="*/ 434630 w 1972643"/>
              <a:gd name="connsiteY12" fmla="*/ 1868415 h 3331710"/>
              <a:gd name="connsiteX13" fmla="*/ 385869 w 1972643"/>
              <a:gd name="connsiteY13" fmla="*/ 1819347 h 3331710"/>
              <a:gd name="connsiteX14" fmla="*/ 464563 w 1972643"/>
              <a:gd name="connsiteY14" fmla="*/ 1771843 h 3331710"/>
              <a:gd name="connsiteX15" fmla="*/ 508392 w 1972643"/>
              <a:gd name="connsiteY15" fmla="*/ 1642443 h 3331710"/>
              <a:gd name="connsiteX16" fmla="*/ 604671 w 1972643"/>
              <a:gd name="connsiteY16" fmla="*/ 1295878 h 3331710"/>
              <a:gd name="connsiteX17" fmla="*/ 797228 w 1972643"/>
              <a:gd name="connsiteY17" fmla="*/ 1070502 h 3331710"/>
              <a:gd name="connsiteX18" fmla="*/ 808485 w 1972643"/>
              <a:gd name="connsiteY18" fmla="*/ 978709 h 3331710"/>
              <a:gd name="connsiteX19" fmla="*/ 878230 w 1972643"/>
              <a:gd name="connsiteY19" fmla="*/ 863933 h 3331710"/>
              <a:gd name="connsiteX20" fmla="*/ 898458 w 1972643"/>
              <a:gd name="connsiteY20" fmla="*/ 747138 h 3331710"/>
              <a:gd name="connsiteX21" fmla="*/ 934607 w 1972643"/>
              <a:gd name="connsiteY21" fmla="*/ 620756 h 3331710"/>
              <a:gd name="connsiteX22" fmla="*/ 996425 w 1972643"/>
              <a:gd name="connsiteY22" fmla="*/ 571817 h 3331710"/>
              <a:gd name="connsiteX23" fmla="*/ 1022183 w 1972643"/>
              <a:gd name="connsiteY23" fmla="*/ 437878 h 3331710"/>
              <a:gd name="connsiteX24" fmla="*/ 1076273 w 1972643"/>
              <a:gd name="connsiteY24" fmla="*/ 314241 h 3331710"/>
              <a:gd name="connsiteX25" fmla="*/ 1076273 w 1972643"/>
              <a:gd name="connsiteY25" fmla="*/ 200908 h 3331710"/>
              <a:gd name="connsiteX26" fmla="*/ 1068545 w 1972643"/>
              <a:gd name="connsiteY26" fmla="*/ 144241 h 3331710"/>
              <a:gd name="connsiteX27" fmla="*/ 1071121 w 1972643"/>
              <a:gd name="connsiteY27" fmla="*/ 72120 h 3331710"/>
              <a:gd name="connsiteX28" fmla="*/ 1029910 w 1972643"/>
              <a:gd name="connsiteY28" fmla="*/ 38635 h 3331710"/>
              <a:gd name="connsiteX29" fmla="*/ 1071122 w 1972643"/>
              <a:gd name="connsiteY29" fmla="*/ 2576 h 3331710"/>
              <a:gd name="connsiteX30" fmla="*/ 1117485 w 1972643"/>
              <a:gd name="connsiteY30" fmla="*/ 10302 h 3331710"/>
              <a:gd name="connsiteX31" fmla="*/ 1163850 w 1972643"/>
              <a:gd name="connsiteY31" fmla="*/ 0 h 3331710"/>
              <a:gd name="connsiteX32" fmla="*/ 1972643 w 1972643"/>
              <a:gd name="connsiteY32" fmla="*/ 450760 h 3331710"/>
              <a:gd name="connsiteX33" fmla="*/ 1910824 w 1972643"/>
              <a:gd name="connsiteY33" fmla="*/ 566669 h 3331710"/>
              <a:gd name="connsiteX34" fmla="*/ 1856732 w 1972643"/>
              <a:gd name="connsiteY34" fmla="*/ 705761 h 3331710"/>
              <a:gd name="connsiteX35" fmla="*/ 1730520 w 1972643"/>
              <a:gd name="connsiteY35" fmla="*/ 811366 h 3331710"/>
              <a:gd name="connsiteX36" fmla="*/ 1635217 w 1972643"/>
              <a:gd name="connsiteY36" fmla="*/ 847426 h 3331710"/>
              <a:gd name="connsiteX37" fmla="*/ 1599156 w 1972643"/>
              <a:gd name="connsiteY37" fmla="*/ 906668 h 3331710"/>
              <a:gd name="connsiteX38" fmla="*/ 1557944 w 1972643"/>
              <a:gd name="connsiteY38" fmla="*/ 963336 h 3331710"/>
              <a:gd name="connsiteX39" fmla="*/ 1594006 w 1972643"/>
              <a:gd name="connsiteY39" fmla="*/ 1061214 h 3331710"/>
              <a:gd name="connsiteX40" fmla="*/ 1498702 w 1972643"/>
              <a:gd name="connsiteY40" fmla="*/ 1205458 h 3331710"/>
              <a:gd name="connsiteX41" fmla="*/ 1498703 w 1972643"/>
              <a:gd name="connsiteY41" fmla="*/ 1341973 h 3331710"/>
              <a:gd name="connsiteX42" fmla="*/ 1395672 w 1972643"/>
              <a:gd name="connsiteY42" fmla="*/ 1463035 h 3331710"/>
              <a:gd name="connsiteX43" fmla="*/ 1256581 w 1972643"/>
              <a:gd name="connsiteY43" fmla="*/ 1548036 h 3331710"/>
              <a:gd name="connsiteX44" fmla="*/ 1217944 w 1972643"/>
              <a:gd name="connsiteY44" fmla="*/ 1663945 h 3331710"/>
              <a:gd name="connsiteX45" fmla="*/ 1197338 w 1972643"/>
              <a:gd name="connsiteY45" fmla="*/ 1751523 h 3331710"/>
              <a:gd name="connsiteX46" fmla="*/ 1073701 w 1972643"/>
              <a:gd name="connsiteY46" fmla="*/ 1723188 h 3331710"/>
              <a:gd name="connsiteX47" fmla="*/ 978397 w 1972643"/>
              <a:gd name="connsiteY47" fmla="*/ 1694855 h 3331710"/>
              <a:gd name="connsiteX48" fmla="*/ 903701 w 1972643"/>
              <a:gd name="connsiteY48" fmla="*/ 1733491 h 3331710"/>
              <a:gd name="connsiteX49" fmla="*/ 827861 w 1972643"/>
              <a:gd name="connsiteY49" fmla="*/ 1705826 h 3331710"/>
              <a:gd name="connsiteX50" fmla="*/ 151456 w 1972643"/>
              <a:gd name="connsiteY50" fmla="*/ 3331710 h 3331710"/>
              <a:gd name="connsiteX51" fmla="*/ 99841 w 1972643"/>
              <a:gd name="connsiteY51" fmla="*/ 3292174 h 3331710"/>
              <a:gd name="connsiteX52" fmla="*/ 89618 w 1972643"/>
              <a:gd name="connsiteY52" fmla="*/ 3212328 h 3331710"/>
              <a:gd name="connsiteX53" fmla="*/ 45529 w 1972643"/>
              <a:gd name="connsiteY53" fmla="*/ 3169795 h 3331710"/>
              <a:gd name="connsiteX54" fmla="*/ 0 w 1972643"/>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972643 w 1974936"/>
              <a:gd name="connsiteY32" fmla="*/ 450760 h 3331710"/>
              <a:gd name="connsiteX33" fmla="*/ 1910824 w 1974936"/>
              <a:gd name="connsiteY33" fmla="*/ 566669 h 3331710"/>
              <a:gd name="connsiteX34" fmla="*/ 1856732 w 1974936"/>
              <a:gd name="connsiteY34" fmla="*/ 705761 h 3331710"/>
              <a:gd name="connsiteX35" fmla="*/ 1730520 w 1974936"/>
              <a:gd name="connsiteY35" fmla="*/ 811366 h 3331710"/>
              <a:gd name="connsiteX36" fmla="*/ 1635217 w 1974936"/>
              <a:gd name="connsiteY36" fmla="*/ 847426 h 3331710"/>
              <a:gd name="connsiteX37" fmla="*/ 1599156 w 1974936"/>
              <a:gd name="connsiteY37" fmla="*/ 906668 h 3331710"/>
              <a:gd name="connsiteX38" fmla="*/ 1557944 w 1974936"/>
              <a:gd name="connsiteY38" fmla="*/ 963336 h 3331710"/>
              <a:gd name="connsiteX39" fmla="*/ 1594006 w 1974936"/>
              <a:gd name="connsiteY39" fmla="*/ 1061214 h 3331710"/>
              <a:gd name="connsiteX40" fmla="*/ 1498702 w 1974936"/>
              <a:gd name="connsiteY40" fmla="*/ 1205458 h 3331710"/>
              <a:gd name="connsiteX41" fmla="*/ 1498703 w 1974936"/>
              <a:gd name="connsiteY41" fmla="*/ 1341973 h 3331710"/>
              <a:gd name="connsiteX42" fmla="*/ 1395672 w 1974936"/>
              <a:gd name="connsiteY42" fmla="*/ 1463035 h 3331710"/>
              <a:gd name="connsiteX43" fmla="*/ 1256581 w 1974936"/>
              <a:gd name="connsiteY43" fmla="*/ 1548036 h 3331710"/>
              <a:gd name="connsiteX44" fmla="*/ 1217944 w 1974936"/>
              <a:gd name="connsiteY44" fmla="*/ 1663945 h 3331710"/>
              <a:gd name="connsiteX45" fmla="*/ 1197338 w 1974936"/>
              <a:gd name="connsiteY45" fmla="*/ 1751523 h 3331710"/>
              <a:gd name="connsiteX46" fmla="*/ 1073701 w 1974936"/>
              <a:gd name="connsiteY46" fmla="*/ 1723188 h 3331710"/>
              <a:gd name="connsiteX47" fmla="*/ 978397 w 1974936"/>
              <a:gd name="connsiteY47" fmla="*/ 1694855 h 3331710"/>
              <a:gd name="connsiteX48" fmla="*/ 903701 w 1974936"/>
              <a:gd name="connsiteY48" fmla="*/ 1733491 h 3331710"/>
              <a:gd name="connsiteX49" fmla="*/ 827861 w 1974936"/>
              <a:gd name="connsiteY49" fmla="*/ 1705826 h 3331710"/>
              <a:gd name="connsiteX50" fmla="*/ 151456 w 1974936"/>
              <a:gd name="connsiteY50" fmla="*/ 3331710 h 3331710"/>
              <a:gd name="connsiteX51" fmla="*/ 99841 w 1974936"/>
              <a:gd name="connsiteY51" fmla="*/ 3292174 h 3331710"/>
              <a:gd name="connsiteX52" fmla="*/ 89618 w 1974936"/>
              <a:gd name="connsiteY52" fmla="*/ 3212328 h 3331710"/>
              <a:gd name="connsiteX53" fmla="*/ 45529 w 1974936"/>
              <a:gd name="connsiteY53" fmla="*/ 3169795 h 3331710"/>
              <a:gd name="connsiteX54" fmla="*/ 0 w 1974936"/>
              <a:gd name="connsiteY54" fmla="*/ 3132315 h 3331710"/>
              <a:gd name="connsiteX0" fmla="*/ 0 w 1974936"/>
              <a:gd name="connsiteY0" fmla="*/ 3132315 h 3331710"/>
              <a:gd name="connsiteX1" fmla="*/ 82427 w 1974936"/>
              <a:gd name="connsiteY1" fmla="*/ 3056415 h 3331710"/>
              <a:gd name="connsiteX2" fmla="*/ 115317 w 1974936"/>
              <a:gd name="connsiteY2" fmla="*/ 2959890 h 3331710"/>
              <a:gd name="connsiteX3" fmla="*/ 131157 w 1974936"/>
              <a:gd name="connsiteY3" fmla="*/ 2852805 h 3331710"/>
              <a:gd name="connsiteX4" fmla="*/ 91793 w 1974936"/>
              <a:gd name="connsiteY4" fmla="*/ 2823390 h 3331710"/>
              <a:gd name="connsiteX5" fmla="*/ 102634 w 1974936"/>
              <a:gd name="connsiteY5" fmla="*/ 2707134 h 3331710"/>
              <a:gd name="connsiteX6" fmla="*/ 172940 w 1974936"/>
              <a:gd name="connsiteY6" fmla="*/ 2436806 h 3331710"/>
              <a:gd name="connsiteX7" fmla="*/ 187117 w 1974936"/>
              <a:gd name="connsiteY7" fmla="*/ 2288525 h 3331710"/>
              <a:gd name="connsiteX8" fmla="*/ 279381 w 1974936"/>
              <a:gd name="connsiteY8" fmla="*/ 2213166 h 3331710"/>
              <a:gd name="connsiteX9" fmla="*/ 321576 w 1974936"/>
              <a:gd name="connsiteY9" fmla="*/ 2130162 h 3331710"/>
              <a:gd name="connsiteX10" fmla="*/ 391121 w 1974936"/>
              <a:gd name="connsiteY10" fmla="*/ 2086371 h 3331710"/>
              <a:gd name="connsiteX11" fmla="*/ 388546 w 1974936"/>
              <a:gd name="connsiteY11" fmla="*/ 2045161 h 3331710"/>
              <a:gd name="connsiteX12" fmla="*/ 434630 w 1974936"/>
              <a:gd name="connsiteY12" fmla="*/ 1868415 h 3331710"/>
              <a:gd name="connsiteX13" fmla="*/ 385869 w 1974936"/>
              <a:gd name="connsiteY13" fmla="*/ 1819347 h 3331710"/>
              <a:gd name="connsiteX14" fmla="*/ 464563 w 1974936"/>
              <a:gd name="connsiteY14" fmla="*/ 1771843 h 3331710"/>
              <a:gd name="connsiteX15" fmla="*/ 508392 w 1974936"/>
              <a:gd name="connsiteY15" fmla="*/ 1642443 h 3331710"/>
              <a:gd name="connsiteX16" fmla="*/ 604671 w 1974936"/>
              <a:gd name="connsiteY16" fmla="*/ 1295878 h 3331710"/>
              <a:gd name="connsiteX17" fmla="*/ 797228 w 1974936"/>
              <a:gd name="connsiteY17" fmla="*/ 1070502 h 3331710"/>
              <a:gd name="connsiteX18" fmla="*/ 808485 w 1974936"/>
              <a:gd name="connsiteY18" fmla="*/ 978709 h 3331710"/>
              <a:gd name="connsiteX19" fmla="*/ 878230 w 1974936"/>
              <a:gd name="connsiteY19" fmla="*/ 863933 h 3331710"/>
              <a:gd name="connsiteX20" fmla="*/ 898458 w 1974936"/>
              <a:gd name="connsiteY20" fmla="*/ 747138 h 3331710"/>
              <a:gd name="connsiteX21" fmla="*/ 934607 w 1974936"/>
              <a:gd name="connsiteY21" fmla="*/ 620756 h 3331710"/>
              <a:gd name="connsiteX22" fmla="*/ 996425 w 1974936"/>
              <a:gd name="connsiteY22" fmla="*/ 571817 h 3331710"/>
              <a:gd name="connsiteX23" fmla="*/ 1022183 w 1974936"/>
              <a:gd name="connsiteY23" fmla="*/ 437878 h 3331710"/>
              <a:gd name="connsiteX24" fmla="*/ 1076273 w 1974936"/>
              <a:gd name="connsiteY24" fmla="*/ 314241 h 3331710"/>
              <a:gd name="connsiteX25" fmla="*/ 1076273 w 1974936"/>
              <a:gd name="connsiteY25" fmla="*/ 200908 h 3331710"/>
              <a:gd name="connsiteX26" fmla="*/ 1068545 w 1974936"/>
              <a:gd name="connsiteY26" fmla="*/ 144241 h 3331710"/>
              <a:gd name="connsiteX27" fmla="*/ 1071121 w 1974936"/>
              <a:gd name="connsiteY27" fmla="*/ 72120 h 3331710"/>
              <a:gd name="connsiteX28" fmla="*/ 1029910 w 1974936"/>
              <a:gd name="connsiteY28" fmla="*/ 38635 h 3331710"/>
              <a:gd name="connsiteX29" fmla="*/ 1071122 w 1974936"/>
              <a:gd name="connsiteY29" fmla="*/ 2576 h 3331710"/>
              <a:gd name="connsiteX30" fmla="*/ 1117485 w 1974936"/>
              <a:gd name="connsiteY30" fmla="*/ 10302 h 3331710"/>
              <a:gd name="connsiteX31" fmla="*/ 1163850 w 1974936"/>
              <a:gd name="connsiteY31" fmla="*/ 0 h 3331710"/>
              <a:gd name="connsiteX32" fmla="*/ 1833550 w 1974936"/>
              <a:gd name="connsiteY32" fmla="*/ 365759 h 3331710"/>
              <a:gd name="connsiteX33" fmla="*/ 1972643 w 1974936"/>
              <a:gd name="connsiteY33" fmla="*/ 450760 h 3331710"/>
              <a:gd name="connsiteX34" fmla="*/ 1910824 w 1974936"/>
              <a:gd name="connsiteY34" fmla="*/ 566669 h 3331710"/>
              <a:gd name="connsiteX35" fmla="*/ 1856732 w 1974936"/>
              <a:gd name="connsiteY35" fmla="*/ 705761 h 3331710"/>
              <a:gd name="connsiteX36" fmla="*/ 1730520 w 1974936"/>
              <a:gd name="connsiteY36" fmla="*/ 811366 h 3331710"/>
              <a:gd name="connsiteX37" fmla="*/ 1635217 w 1974936"/>
              <a:gd name="connsiteY37" fmla="*/ 847426 h 3331710"/>
              <a:gd name="connsiteX38" fmla="*/ 1599156 w 1974936"/>
              <a:gd name="connsiteY38" fmla="*/ 906668 h 3331710"/>
              <a:gd name="connsiteX39" fmla="*/ 1557944 w 1974936"/>
              <a:gd name="connsiteY39" fmla="*/ 963336 h 3331710"/>
              <a:gd name="connsiteX40" fmla="*/ 1594006 w 1974936"/>
              <a:gd name="connsiteY40" fmla="*/ 1061214 h 3331710"/>
              <a:gd name="connsiteX41" fmla="*/ 1498702 w 1974936"/>
              <a:gd name="connsiteY41" fmla="*/ 1205458 h 3331710"/>
              <a:gd name="connsiteX42" fmla="*/ 1498703 w 1974936"/>
              <a:gd name="connsiteY42" fmla="*/ 1341973 h 3331710"/>
              <a:gd name="connsiteX43" fmla="*/ 1395672 w 1974936"/>
              <a:gd name="connsiteY43" fmla="*/ 1463035 h 3331710"/>
              <a:gd name="connsiteX44" fmla="*/ 1256581 w 1974936"/>
              <a:gd name="connsiteY44" fmla="*/ 1548036 h 3331710"/>
              <a:gd name="connsiteX45" fmla="*/ 1217944 w 1974936"/>
              <a:gd name="connsiteY45" fmla="*/ 1663945 h 3331710"/>
              <a:gd name="connsiteX46" fmla="*/ 1197338 w 1974936"/>
              <a:gd name="connsiteY46" fmla="*/ 1751523 h 3331710"/>
              <a:gd name="connsiteX47" fmla="*/ 1073701 w 1974936"/>
              <a:gd name="connsiteY47" fmla="*/ 1723188 h 3331710"/>
              <a:gd name="connsiteX48" fmla="*/ 978397 w 1974936"/>
              <a:gd name="connsiteY48" fmla="*/ 1694855 h 3331710"/>
              <a:gd name="connsiteX49" fmla="*/ 903701 w 1974936"/>
              <a:gd name="connsiteY49" fmla="*/ 1733491 h 3331710"/>
              <a:gd name="connsiteX50" fmla="*/ 827861 w 1974936"/>
              <a:gd name="connsiteY50" fmla="*/ 1705826 h 3331710"/>
              <a:gd name="connsiteX51" fmla="*/ 151456 w 1974936"/>
              <a:gd name="connsiteY51" fmla="*/ 3331710 h 3331710"/>
              <a:gd name="connsiteX52" fmla="*/ 99841 w 1974936"/>
              <a:gd name="connsiteY52" fmla="*/ 3292174 h 3331710"/>
              <a:gd name="connsiteX53" fmla="*/ 89618 w 1974936"/>
              <a:gd name="connsiteY53" fmla="*/ 3212328 h 3331710"/>
              <a:gd name="connsiteX54" fmla="*/ 45529 w 1974936"/>
              <a:gd name="connsiteY54" fmla="*/ 3169795 h 3331710"/>
              <a:gd name="connsiteX55" fmla="*/ 0 w 1974936"/>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2070521 w 2070521"/>
              <a:gd name="connsiteY32" fmla="*/ 358031 h 3331710"/>
              <a:gd name="connsiteX33" fmla="*/ 1972643 w 2070521"/>
              <a:gd name="connsiteY33" fmla="*/ 450760 h 3331710"/>
              <a:gd name="connsiteX34" fmla="*/ 1910824 w 2070521"/>
              <a:gd name="connsiteY34" fmla="*/ 566669 h 3331710"/>
              <a:gd name="connsiteX35" fmla="*/ 1856732 w 2070521"/>
              <a:gd name="connsiteY35" fmla="*/ 705761 h 3331710"/>
              <a:gd name="connsiteX36" fmla="*/ 1730520 w 2070521"/>
              <a:gd name="connsiteY36" fmla="*/ 811366 h 3331710"/>
              <a:gd name="connsiteX37" fmla="*/ 1635217 w 2070521"/>
              <a:gd name="connsiteY37" fmla="*/ 847426 h 3331710"/>
              <a:gd name="connsiteX38" fmla="*/ 1599156 w 2070521"/>
              <a:gd name="connsiteY38" fmla="*/ 906668 h 3331710"/>
              <a:gd name="connsiteX39" fmla="*/ 1557944 w 2070521"/>
              <a:gd name="connsiteY39" fmla="*/ 963336 h 3331710"/>
              <a:gd name="connsiteX40" fmla="*/ 1594006 w 2070521"/>
              <a:gd name="connsiteY40" fmla="*/ 1061214 h 3331710"/>
              <a:gd name="connsiteX41" fmla="*/ 1498702 w 2070521"/>
              <a:gd name="connsiteY41" fmla="*/ 1205458 h 3331710"/>
              <a:gd name="connsiteX42" fmla="*/ 1498703 w 2070521"/>
              <a:gd name="connsiteY42" fmla="*/ 1341973 h 3331710"/>
              <a:gd name="connsiteX43" fmla="*/ 1395672 w 2070521"/>
              <a:gd name="connsiteY43" fmla="*/ 1463035 h 3331710"/>
              <a:gd name="connsiteX44" fmla="*/ 1256581 w 2070521"/>
              <a:gd name="connsiteY44" fmla="*/ 1548036 h 3331710"/>
              <a:gd name="connsiteX45" fmla="*/ 1217944 w 2070521"/>
              <a:gd name="connsiteY45" fmla="*/ 1663945 h 3331710"/>
              <a:gd name="connsiteX46" fmla="*/ 1197338 w 2070521"/>
              <a:gd name="connsiteY46" fmla="*/ 1751523 h 3331710"/>
              <a:gd name="connsiteX47" fmla="*/ 1073701 w 2070521"/>
              <a:gd name="connsiteY47" fmla="*/ 1723188 h 3331710"/>
              <a:gd name="connsiteX48" fmla="*/ 978397 w 2070521"/>
              <a:gd name="connsiteY48" fmla="*/ 1694855 h 3331710"/>
              <a:gd name="connsiteX49" fmla="*/ 903701 w 2070521"/>
              <a:gd name="connsiteY49" fmla="*/ 1733491 h 3331710"/>
              <a:gd name="connsiteX50" fmla="*/ 827861 w 2070521"/>
              <a:gd name="connsiteY50" fmla="*/ 1705826 h 3331710"/>
              <a:gd name="connsiteX51" fmla="*/ 151456 w 2070521"/>
              <a:gd name="connsiteY51" fmla="*/ 3331710 h 3331710"/>
              <a:gd name="connsiteX52" fmla="*/ 99841 w 2070521"/>
              <a:gd name="connsiteY52" fmla="*/ 3292174 h 3331710"/>
              <a:gd name="connsiteX53" fmla="*/ 89618 w 2070521"/>
              <a:gd name="connsiteY53" fmla="*/ 3212328 h 3331710"/>
              <a:gd name="connsiteX54" fmla="*/ 45529 w 2070521"/>
              <a:gd name="connsiteY54" fmla="*/ 3169795 h 3331710"/>
              <a:gd name="connsiteX55" fmla="*/ 0 w 2070521"/>
              <a:gd name="connsiteY55"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320971 w 2070521"/>
              <a:gd name="connsiteY32" fmla="*/ 61818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2070521 w 2070521"/>
              <a:gd name="connsiteY33" fmla="*/ 358031 h 3331710"/>
              <a:gd name="connsiteX34" fmla="*/ 1972643 w 2070521"/>
              <a:gd name="connsiteY34" fmla="*/ 450760 h 3331710"/>
              <a:gd name="connsiteX35" fmla="*/ 1910824 w 2070521"/>
              <a:gd name="connsiteY35" fmla="*/ 566669 h 3331710"/>
              <a:gd name="connsiteX36" fmla="*/ 1856732 w 2070521"/>
              <a:gd name="connsiteY36" fmla="*/ 705761 h 3331710"/>
              <a:gd name="connsiteX37" fmla="*/ 1730520 w 2070521"/>
              <a:gd name="connsiteY37" fmla="*/ 811366 h 3331710"/>
              <a:gd name="connsiteX38" fmla="*/ 1635217 w 2070521"/>
              <a:gd name="connsiteY38" fmla="*/ 847426 h 3331710"/>
              <a:gd name="connsiteX39" fmla="*/ 1599156 w 2070521"/>
              <a:gd name="connsiteY39" fmla="*/ 906668 h 3331710"/>
              <a:gd name="connsiteX40" fmla="*/ 1557944 w 2070521"/>
              <a:gd name="connsiteY40" fmla="*/ 963336 h 3331710"/>
              <a:gd name="connsiteX41" fmla="*/ 1594006 w 2070521"/>
              <a:gd name="connsiteY41" fmla="*/ 1061214 h 3331710"/>
              <a:gd name="connsiteX42" fmla="*/ 1498702 w 2070521"/>
              <a:gd name="connsiteY42" fmla="*/ 1205458 h 3331710"/>
              <a:gd name="connsiteX43" fmla="*/ 1498703 w 2070521"/>
              <a:gd name="connsiteY43" fmla="*/ 1341973 h 3331710"/>
              <a:gd name="connsiteX44" fmla="*/ 1395672 w 2070521"/>
              <a:gd name="connsiteY44" fmla="*/ 1463035 h 3331710"/>
              <a:gd name="connsiteX45" fmla="*/ 1256581 w 2070521"/>
              <a:gd name="connsiteY45" fmla="*/ 1548036 h 3331710"/>
              <a:gd name="connsiteX46" fmla="*/ 1217944 w 2070521"/>
              <a:gd name="connsiteY46" fmla="*/ 1663945 h 3331710"/>
              <a:gd name="connsiteX47" fmla="*/ 1197338 w 2070521"/>
              <a:gd name="connsiteY47" fmla="*/ 1751523 h 3331710"/>
              <a:gd name="connsiteX48" fmla="*/ 1073701 w 2070521"/>
              <a:gd name="connsiteY48" fmla="*/ 1723188 h 3331710"/>
              <a:gd name="connsiteX49" fmla="*/ 978397 w 2070521"/>
              <a:gd name="connsiteY49" fmla="*/ 1694855 h 3331710"/>
              <a:gd name="connsiteX50" fmla="*/ 903701 w 2070521"/>
              <a:gd name="connsiteY50" fmla="*/ 1733491 h 3331710"/>
              <a:gd name="connsiteX51" fmla="*/ 827861 w 2070521"/>
              <a:gd name="connsiteY51" fmla="*/ 1705826 h 3331710"/>
              <a:gd name="connsiteX52" fmla="*/ 151456 w 2070521"/>
              <a:gd name="connsiteY52" fmla="*/ 3331710 h 3331710"/>
              <a:gd name="connsiteX53" fmla="*/ 99841 w 2070521"/>
              <a:gd name="connsiteY53" fmla="*/ 3292174 h 3331710"/>
              <a:gd name="connsiteX54" fmla="*/ 89618 w 2070521"/>
              <a:gd name="connsiteY54" fmla="*/ 3212328 h 3331710"/>
              <a:gd name="connsiteX55" fmla="*/ 45529 w 2070521"/>
              <a:gd name="connsiteY55" fmla="*/ 3169795 h 3331710"/>
              <a:gd name="connsiteX56" fmla="*/ 0 w 2070521"/>
              <a:gd name="connsiteY56" fmla="*/ 3132315 h 3331710"/>
              <a:gd name="connsiteX0" fmla="*/ 0 w 2070521"/>
              <a:gd name="connsiteY0" fmla="*/ 3132315 h 3331710"/>
              <a:gd name="connsiteX1" fmla="*/ 82427 w 2070521"/>
              <a:gd name="connsiteY1" fmla="*/ 3056415 h 3331710"/>
              <a:gd name="connsiteX2" fmla="*/ 115317 w 2070521"/>
              <a:gd name="connsiteY2" fmla="*/ 2959890 h 3331710"/>
              <a:gd name="connsiteX3" fmla="*/ 131157 w 2070521"/>
              <a:gd name="connsiteY3" fmla="*/ 2852805 h 3331710"/>
              <a:gd name="connsiteX4" fmla="*/ 91793 w 2070521"/>
              <a:gd name="connsiteY4" fmla="*/ 2823390 h 3331710"/>
              <a:gd name="connsiteX5" fmla="*/ 102634 w 2070521"/>
              <a:gd name="connsiteY5" fmla="*/ 2707134 h 3331710"/>
              <a:gd name="connsiteX6" fmla="*/ 172940 w 2070521"/>
              <a:gd name="connsiteY6" fmla="*/ 2436806 h 3331710"/>
              <a:gd name="connsiteX7" fmla="*/ 187117 w 2070521"/>
              <a:gd name="connsiteY7" fmla="*/ 2288525 h 3331710"/>
              <a:gd name="connsiteX8" fmla="*/ 279381 w 2070521"/>
              <a:gd name="connsiteY8" fmla="*/ 2213166 h 3331710"/>
              <a:gd name="connsiteX9" fmla="*/ 321576 w 2070521"/>
              <a:gd name="connsiteY9" fmla="*/ 2130162 h 3331710"/>
              <a:gd name="connsiteX10" fmla="*/ 391121 w 2070521"/>
              <a:gd name="connsiteY10" fmla="*/ 2086371 h 3331710"/>
              <a:gd name="connsiteX11" fmla="*/ 388546 w 2070521"/>
              <a:gd name="connsiteY11" fmla="*/ 2045161 h 3331710"/>
              <a:gd name="connsiteX12" fmla="*/ 434630 w 2070521"/>
              <a:gd name="connsiteY12" fmla="*/ 1868415 h 3331710"/>
              <a:gd name="connsiteX13" fmla="*/ 385869 w 2070521"/>
              <a:gd name="connsiteY13" fmla="*/ 1819347 h 3331710"/>
              <a:gd name="connsiteX14" fmla="*/ 464563 w 2070521"/>
              <a:gd name="connsiteY14" fmla="*/ 1771843 h 3331710"/>
              <a:gd name="connsiteX15" fmla="*/ 508392 w 2070521"/>
              <a:gd name="connsiteY15" fmla="*/ 1642443 h 3331710"/>
              <a:gd name="connsiteX16" fmla="*/ 604671 w 2070521"/>
              <a:gd name="connsiteY16" fmla="*/ 1295878 h 3331710"/>
              <a:gd name="connsiteX17" fmla="*/ 797228 w 2070521"/>
              <a:gd name="connsiteY17" fmla="*/ 1070502 h 3331710"/>
              <a:gd name="connsiteX18" fmla="*/ 808485 w 2070521"/>
              <a:gd name="connsiteY18" fmla="*/ 978709 h 3331710"/>
              <a:gd name="connsiteX19" fmla="*/ 878230 w 2070521"/>
              <a:gd name="connsiteY19" fmla="*/ 863933 h 3331710"/>
              <a:gd name="connsiteX20" fmla="*/ 898458 w 2070521"/>
              <a:gd name="connsiteY20" fmla="*/ 747138 h 3331710"/>
              <a:gd name="connsiteX21" fmla="*/ 934607 w 2070521"/>
              <a:gd name="connsiteY21" fmla="*/ 620756 h 3331710"/>
              <a:gd name="connsiteX22" fmla="*/ 996425 w 2070521"/>
              <a:gd name="connsiteY22" fmla="*/ 571817 h 3331710"/>
              <a:gd name="connsiteX23" fmla="*/ 1022183 w 2070521"/>
              <a:gd name="connsiteY23" fmla="*/ 437878 h 3331710"/>
              <a:gd name="connsiteX24" fmla="*/ 1076273 w 2070521"/>
              <a:gd name="connsiteY24" fmla="*/ 314241 h 3331710"/>
              <a:gd name="connsiteX25" fmla="*/ 1076273 w 2070521"/>
              <a:gd name="connsiteY25" fmla="*/ 200908 h 3331710"/>
              <a:gd name="connsiteX26" fmla="*/ 1068545 w 2070521"/>
              <a:gd name="connsiteY26" fmla="*/ 144241 h 3331710"/>
              <a:gd name="connsiteX27" fmla="*/ 1071121 w 2070521"/>
              <a:gd name="connsiteY27" fmla="*/ 72120 h 3331710"/>
              <a:gd name="connsiteX28" fmla="*/ 1029910 w 2070521"/>
              <a:gd name="connsiteY28" fmla="*/ 38635 h 3331710"/>
              <a:gd name="connsiteX29" fmla="*/ 1071122 w 2070521"/>
              <a:gd name="connsiteY29" fmla="*/ 2576 h 3331710"/>
              <a:gd name="connsiteX30" fmla="*/ 1117485 w 2070521"/>
              <a:gd name="connsiteY30" fmla="*/ 10302 h 3331710"/>
              <a:gd name="connsiteX31" fmla="*/ 1163850 w 2070521"/>
              <a:gd name="connsiteY31" fmla="*/ 0 h 3331710"/>
              <a:gd name="connsiteX32" fmla="*/ 1241122 w 2070521"/>
              <a:gd name="connsiteY32" fmla="*/ 12879 h 3331710"/>
              <a:gd name="connsiteX33" fmla="*/ 1393092 w 2070521"/>
              <a:gd name="connsiteY33" fmla="*/ 74696 h 3331710"/>
              <a:gd name="connsiteX34" fmla="*/ 2070521 w 2070521"/>
              <a:gd name="connsiteY34" fmla="*/ 358031 h 3331710"/>
              <a:gd name="connsiteX35" fmla="*/ 1972643 w 2070521"/>
              <a:gd name="connsiteY35" fmla="*/ 450760 h 3331710"/>
              <a:gd name="connsiteX36" fmla="*/ 1910824 w 2070521"/>
              <a:gd name="connsiteY36" fmla="*/ 566669 h 3331710"/>
              <a:gd name="connsiteX37" fmla="*/ 1856732 w 2070521"/>
              <a:gd name="connsiteY37" fmla="*/ 705761 h 3331710"/>
              <a:gd name="connsiteX38" fmla="*/ 1730520 w 2070521"/>
              <a:gd name="connsiteY38" fmla="*/ 811366 h 3331710"/>
              <a:gd name="connsiteX39" fmla="*/ 1635217 w 2070521"/>
              <a:gd name="connsiteY39" fmla="*/ 847426 h 3331710"/>
              <a:gd name="connsiteX40" fmla="*/ 1599156 w 2070521"/>
              <a:gd name="connsiteY40" fmla="*/ 906668 h 3331710"/>
              <a:gd name="connsiteX41" fmla="*/ 1557944 w 2070521"/>
              <a:gd name="connsiteY41" fmla="*/ 963336 h 3331710"/>
              <a:gd name="connsiteX42" fmla="*/ 1594006 w 2070521"/>
              <a:gd name="connsiteY42" fmla="*/ 1061214 h 3331710"/>
              <a:gd name="connsiteX43" fmla="*/ 1498702 w 2070521"/>
              <a:gd name="connsiteY43" fmla="*/ 1205458 h 3331710"/>
              <a:gd name="connsiteX44" fmla="*/ 1498703 w 2070521"/>
              <a:gd name="connsiteY44" fmla="*/ 1341973 h 3331710"/>
              <a:gd name="connsiteX45" fmla="*/ 1395672 w 2070521"/>
              <a:gd name="connsiteY45" fmla="*/ 1463035 h 3331710"/>
              <a:gd name="connsiteX46" fmla="*/ 1256581 w 2070521"/>
              <a:gd name="connsiteY46" fmla="*/ 1548036 h 3331710"/>
              <a:gd name="connsiteX47" fmla="*/ 1217944 w 2070521"/>
              <a:gd name="connsiteY47" fmla="*/ 1663945 h 3331710"/>
              <a:gd name="connsiteX48" fmla="*/ 1197338 w 2070521"/>
              <a:gd name="connsiteY48" fmla="*/ 1751523 h 3331710"/>
              <a:gd name="connsiteX49" fmla="*/ 1073701 w 2070521"/>
              <a:gd name="connsiteY49" fmla="*/ 1723188 h 3331710"/>
              <a:gd name="connsiteX50" fmla="*/ 978397 w 2070521"/>
              <a:gd name="connsiteY50" fmla="*/ 1694855 h 3331710"/>
              <a:gd name="connsiteX51" fmla="*/ 903701 w 2070521"/>
              <a:gd name="connsiteY51" fmla="*/ 1733491 h 3331710"/>
              <a:gd name="connsiteX52" fmla="*/ 827861 w 2070521"/>
              <a:gd name="connsiteY52" fmla="*/ 1705826 h 3331710"/>
              <a:gd name="connsiteX53" fmla="*/ 151456 w 2070521"/>
              <a:gd name="connsiteY53" fmla="*/ 3331710 h 3331710"/>
              <a:gd name="connsiteX54" fmla="*/ 99841 w 2070521"/>
              <a:gd name="connsiteY54" fmla="*/ 3292174 h 3331710"/>
              <a:gd name="connsiteX55" fmla="*/ 89618 w 2070521"/>
              <a:gd name="connsiteY55" fmla="*/ 3212328 h 3331710"/>
              <a:gd name="connsiteX56" fmla="*/ 45529 w 2070521"/>
              <a:gd name="connsiteY56" fmla="*/ 3169795 h 3331710"/>
              <a:gd name="connsiteX57" fmla="*/ 0 w 2070521"/>
              <a:gd name="connsiteY57" fmla="*/ 3132315 h 3331710"/>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2070521 w 2070521"/>
              <a:gd name="connsiteY34" fmla="*/ 365760 h 3339439"/>
              <a:gd name="connsiteX35" fmla="*/ 1972643 w 2070521"/>
              <a:gd name="connsiteY35" fmla="*/ 458489 h 3339439"/>
              <a:gd name="connsiteX36" fmla="*/ 1910824 w 2070521"/>
              <a:gd name="connsiteY36" fmla="*/ 574398 h 3339439"/>
              <a:gd name="connsiteX37" fmla="*/ 1856732 w 2070521"/>
              <a:gd name="connsiteY37" fmla="*/ 713490 h 3339439"/>
              <a:gd name="connsiteX38" fmla="*/ 1730520 w 2070521"/>
              <a:gd name="connsiteY38" fmla="*/ 819095 h 3339439"/>
              <a:gd name="connsiteX39" fmla="*/ 1635217 w 2070521"/>
              <a:gd name="connsiteY39" fmla="*/ 855155 h 3339439"/>
              <a:gd name="connsiteX40" fmla="*/ 1599156 w 2070521"/>
              <a:gd name="connsiteY40" fmla="*/ 914397 h 3339439"/>
              <a:gd name="connsiteX41" fmla="*/ 1557944 w 2070521"/>
              <a:gd name="connsiteY41" fmla="*/ 971065 h 3339439"/>
              <a:gd name="connsiteX42" fmla="*/ 1594006 w 2070521"/>
              <a:gd name="connsiteY42" fmla="*/ 1068943 h 3339439"/>
              <a:gd name="connsiteX43" fmla="*/ 1498702 w 2070521"/>
              <a:gd name="connsiteY43" fmla="*/ 1213187 h 3339439"/>
              <a:gd name="connsiteX44" fmla="*/ 1498703 w 2070521"/>
              <a:gd name="connsiteY44" fmla="*/ 1349702 h 3339439"/>
              <a:gd name="connsiteX45" fmla="*/ 1395672 w 2070521"/>
              <a:gd name="connsiteY45" fmla="*/ 1470764 h 3339439"/>
              <a:gd name="connsiteX46" fmla="*/ 1256581 w 2070521"/>
              <a:gd name="connsiteY46" fmla="*/ 1555765 h 3339439"/>
              <a:gd name="connsiteX47" fmla="*/ 1217944 w 2070521"/>
              <a:gd name="connsiteY47" fmla="*/ 1671674 h 3339439"/>
              <a:gd name="connsiteX48" fmla="*/ 1197338 w 2070521"/>
              <a:gd name="connsiteY48" fmla="*/ 1759252 h 3339439"/>
              <a:gd name="connsiteX49" fmla="*/ 1073701 w 2070521"/>
              <a:gd name="connsiteY49" fmla="*/ 1730917 h 3339439"/>
              <a:gd name="connsiteX50" fmla="*/ 978397 w 2070521"/>
              <a:gd name="connsiteY50" fmla="*/ 1702584 h 3339439"/>
              <a:gd name="connsiteX51" fmla="*/ 903701 w 2070521"/>
              <a:gd name="connsiteY51" fmla="*/ 1741220 h 3339439"/>
              <a:gd name="connsiteX52" fmla="*/ 827861 w 2070521"/>
              <a:gd name="connsiteY52" fmla="*/ 1713555 h 3339439"/>
              <a:gd name="connsiteX53" fmla="*/ 151456 w 2070521"/>
              <a:gd name="connsiteY53" fmla="*/ 3339439 h 3339439"/>
              <a:gd name="connsiteX54" fmla="*/ 99841 w 2070521"/>
              <a:gd name="connsiteY54" fmla="*/ 3299903 h 3339439"/>
              <a:gd name="connsiteX55" fmla="*/ 89618 w 2070521"/>
              <a:gd name="connsiteY55" fmla="*/ 3220057 h 3339439"/>
              <a:gd name="connsiteX56" fmla="*/ 45529 w 2070521"/>
              <a:gd name="connsiteY56" fmla="*/ 3177524 h 3339439"/>
              <a:gd name="connsiteX57" fmla="*/ 0 w 2070521"/>
              <a:gd name="connsiteY57" fmla="*/ 3140044 h 3339439"/>
              <a:gd name="connsiteX0" fmla="*/ 0 w 2070521"/>
              <a:gd name="connsiteY0" fmla="*/ 3140044 h 3339439"/>
              <a:gd name="connsiteX1" fmla="*/ 82427 w 2070521"/>
              <a:gd name="connsiteY1" fmla="*/ 3064144 h 3339439"/>
              <a:gd name="connsiteX2" fmla="*/ 115317 w 2070521"/>
              <a:gd name="connsiteY2" fmla="*/ 2967619 h 3339439"/>
              <a:gd name="connsiteX3" fmla="*/ 131157 w 2070521"/>
              <a:gd name="connsiteY3" fmla="*/ 2860534 h 3339439"/>
              <a:gd name="connsiteX4" fmla="*/ 91793 w 2070521"/>
              <a:gd name="connsiteY4" fmla="*/ 2831119 h 3339439"/>
              <a:gd name="connsiteX5" fmla="*/ 102634 w 2070521"/>
              <a:gd name="connsiteY5" fmla="*/ 2714863 h 3339439"/>
              <a:gd name="connsiteX6" fmla="*/ 172940 w 2070521"/>
              <a:gd name="connsiteY6" fmla="*/ 2444535 h 3339439"/>
              <a:gd name="connsiteX7" fmla="*/ 187117 w 2070521"/>
              <a:gd name="connsiteY7" fmla="*/ 2296254 h 3339439"/>
              <a:gd name="connsiteX8" fmla="*/ 279381 w 2070521"/>
              <a:gd name="connsiteY8" fmla="*/ 2220895 h 3339439"/>
              <a:gd name="connsiteX9" fmla="*/ 321576 w 2070521"/>
              <a:gd name="connsiteY9" fmla="*/ 2137891 h 3339439"/>
              <a:gd name="connsiteX10" fmla="*/ 391121 w 2070521"/>
              <a:gd name="connsiteY10" fmla="*/ 2094100 h 3339439"/>
              <a:gd name="connsiteX11" fmla="*/ 388546 w 2070521"/>
              <a:gd name="connsiteY11" fmla="*/ 2052890 h 3339439"/>
              <a:gd name="connsiteX12" fmla="*/ 434630 w 2070521"/>
              <a:gd name="connsiteY12" fmla="*/ 1876144 h 3339439"/>
              <a:gd name="connsiteX13" fmla="*/ 385869 w 2070521"/>
              <a:gd name="connsiteY13" fmla="*/ 1827076 h 3339439"/>
              <a:gd name="connsiteX14" fmla="*/ 464563 w 2070521"/>
              <a:gd name="connsiteY14" fmla="*/ 1779572 h 3339439"/>
              <a:gd name="connsiteX15" fmla="*/ 508392 w 2070521"/>
              <a:gd name="connsiteY15" fmla="*/ 1650172 h 3339439"/>
              <a:gd name="connsiteX16" fmla="*/ 604671 w 2070521"/>
              <a:gd name="connsiteY16" fmla="*/ 1303607 h 3339439"/>
              <a:gd name="connsiteX17" fmla="*/ 797228 w 2070521"/>
              <a:gd name="connsiteY17" fmla="*/ 1078231 h 3339439"/>
              <a:gd name="connsiteX18" fmla="*/ 808485 w 2070521"/>
              <a:gd name="connsiteY18" fmla="*/ 986438 h 3339439"/>
              <a:gd name="connsiteX19" fmla="*/ 878230 w 2070521"/>
              <a:gd name="connsiteY19" fmla="*/ 871662 h 3339439"/>
              <a:gd name="connsiteX20" fmla="*/ 898458 w 2070521"/>
              <a:gd name="connsiteY20" fmla="*/ 754867 h 3339439"/>
              <a:gd name="connsiteX21" fmla="*/ 934607 w 2070521"/>
              <a:gd name="connsiteY21" fmla="*/ 628485 h 3339439"/>
              <a:gd name="connsiteX22" fmla="*/ 996425 w 2070521"/>
              <a:gd name="connsiteY22" fmla="*/ 579546 h 3339439"/>
              <a:gd name="connsiteX23" fmla="*/ 1022183 w 2070521"/>
              <a:gd name="connsiteY23" fmla="*/ 445607 h 3339439"/>
              <a:gd name="connsiteX24" fmla="*/ 1076273 w 2070521"/>
              <a:gd name="connsiteY24" fmla="*/ 321970 h 3339439"/>
              <a:gd name="connsiteX25" fmla="*/ 1076273 w 2070521"/>
              <a:gd name="connsiteY25" fmla="*/ 208637 h 3339439"/>
              <a:gd name="connsiteX26" fmla="*/ 1068545 w 2070521"/>
              <a:gd name="connsiteY26" fmla="*/ 151970 h 3339439"/>
              <a:gd name="connsiteX27" fmla="*/ 1071121 w 2070521"/>
              <a:gd name="connsiteY27" fmla="*/ 79849 h 3339439"/>
              <a:gd name="connsiteX28" fmla="*/ 1029910 w 2070521"/>
              <a:gd name="connsiteY28" fmla="*/ 46364 h 3339439"/>
              <a:gd name="connsiteX29" fmla="*/ 1071122 w 2070521"/>
              <a:gd name="connsiteY29" fmla="*/ 10305 h 3339439"/>
              <a:gd name="connsiteX30" fmla="*/ 1117485 w 2070521"/>
              <a:gd name="connsiteY30" fmla="*/ 18031 h 3339439"/>
              <a:gd name="connsiteX31" fmla="*/ 1163850 w 2070521"/>
              <a:gd name="connsiteY31" fmla="*/ 7729 h 3339439"/>
              <a:gd name="connsiteX32" fmla="*/ 1241122 w 2070521"/>
              <a:gd name="connsiteY32" fmla="*/ 20608 h 3339439"/>
              <a:gd name="connsiteX33" fmla="*/ 1313243 w 2070521"/>
              <a:gd name="connsiteY33" fmla="*/ 0 h 3339439"/>
              <a:gd name="connsiteX34" fmla="*/ 1418850 w 2070521"/>
              <a:gd name="connsiteY34" fmla="*/ 54093 h 3339439"/>
              <a:gd name="connsiteX35" fmla="*/ 2070521 w 2070521"/>
              <a:gd name="connsiteY35" fmla="*/ 365760 h 3339439"/>
              <a:gd name="connsiteX36" fmla="*/ 1972643 w 2070521"/>
              <a:gd name="connsiteY36" fmla="*/ 458489 h 3339439"/>
              <a:gd name="connsiteX37" fmla="*/ 1910824 w 2070521"/>
              <a:gd name="connsiteY37" fmla="*/ 574398 h 3339439"/>
              <a:gd name="connsiteX38" fmla="*/ 1856732 w 2070521"/>
              <a:gd name="connsiteY38" fmla="*/ 713490 h 3339439"/>
              <a:gd name="connsiteX39" fmla="*/ 1730520 w 2070521"/>
              <a:gd name="connsiteY39" fmla="*/ 819095 h 3339439"/>
              <a:gd name="connsiteX40" fmla="*/ 1635217 w 2070521"/>
              <a:gd name="connsiteY40" fmla="*/ 855155 h 3339439"/>
              <a:gd name="connsiteX41" fmla="*/ 1599156 w 2070521"/>
              <a:gd name="connsiteY41" fmla="*/ 914397 h 3339439"/>
              <a:gd name="connsiteX42" fmla="*/ 1557944 w 2070521"/>
              <a:gd name="connsiteY42" fmla="*/ 971065 h 3339439"/>
              <a:gd name="connsiteX43" fmla="*/ 1594006 w 2070521"/>
              <a:gd name="connsiteY43" fmla="*/ 1068943 h 3339439"/>
              <a:gd name="connsiteX44" fmla="*/ 1498702 w 2070521"/>
              <a:gd name="connsiteY44" fmla="*/ 1213187 h 3339439"/>
              <a:gd name="connsiteX45" fmla="*/ 1498703 w 2070521"/>
              <a:gd name="connsiteY45" fmla="*/ 1349702 h 3339439"/>
              <a:gd name="connsiteX46" fmla="*/ 1395672 w 2070521"/>
              <a:gd name="connsiteY46" fmla="*/ 1470764 h 3339439"/>
              <a:gd name="connsiteX47" fmla="*/ 1256581 w 2070521"/>
              <a:gd name="connsiteY47" fmla="*/ 1555765 h 3339439"/>
              <a:gd name="connsiteX48" fmla="*/ 1217944 w 2070521"/>
              <a:gd name="connsiteY48" fmla="*/ 1671674 h 3339439"/>
              <a:gd name="connsiteX49" fmla="*/ 1197338 w 2070521"/>
              <a:gd name="connsiteY49" fmla="*/ 1759252 h 3339439"/>
              <a:gd name="connsiteX50" fmla="*/ 1073701 w 2070521"/>
              <a:gd name="connsiteY50" fmla="*/ 1730917 h 3339439"/>
              <a:gd name="connsiteX51" fmla="*/ 978397 w 2070521"/>
              <a:gd name="connsiteY51" fmla="*/ 1702584 h 3339439"/>
              <a:gd name="connsiteX52" fmla="*/ 903701 w 2070521"/>
              <a:gd name="connsiteY52" fmla="*/ 1741220 h 3339439"/>
              <a:gd name="connsiteX53" fmla="*/ 827861 w 2070521"/>
              <a:gd name="connsiteY53" fmla="*/ 1713555 h 3339439"/>
              <a:gd name="connsiteX54" fmla="*/ 151456 w 2070521"/>
              <a:gd name="connsiteY54" fmla="*/ 3339439 h 3339439"/>
              <a:gd name="connsiteX55" fmla="*/ 99841 w 2070521"/>
              <a:gd name="connsiteY55" fmla="*/ 3299903 h 3339439"/>
              <a:gd name="connsiteX56" fmla="*/ 89618 w 2070521"/>
              <a:gd name="connsiteY56" fmla="*/ 3220057 h 3339439"/>
              <a:gd name="connsiteX57" fmla="*/ 45529 w 2070521"/>
              <a:gd name="connsiteY57" fmla="*/ 3177524 h 3339439"/>
              <a:gd name="connsiteX58" fmla="*/ 0 w 2070521"/>
              <a:gd name="connsiteY58" fmla="*/ 3140044 h 3339439"/>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2070521 w 2070521"/>
              <a:gd name="connsiteY35" fmla="*/ 491971 h 3465650"/>
              <a:gd name="connsiteX36" fmla="*/ 1972643 w 2070521"/>
              <a:gd name="connsiteY36" fmla="*/ 584700 h 3465650"/>
              <a:gd name="connsiteX37" fmla="*/ 1910824 w 2070521"/>
              <a:gd name="connsiteY37" fmla="*/ 700609 h 3465650"/>
              <a:gd name="connsiteX38" fmla="*/ 1856732 w 2070521"/>
              <a:gd name="connsiteY38" fmla="*/ 839701 h 3465650"/>
              <a:gd name="connsiteX39" fmla="*/ 1730520 w 2070521"/>
              <a:gd name="connsiteY39" fmla="*/ 945306 h 3465650"/>
              <a:gd name="connsiteX40" fmla="*/ 1635217 w 2070521"/>
              <a:gd name="connsiteY40" fmla="*/ 981366 h 3465650"/>
              <a:gd name="connsiteX41" fmla="*/ 1599156 w 2070521"/>
              <a:gd name="connsiteY41" fmla="*/ 1040608 h 3465650"/>
              <a:gd name="connsiteX42" fmla="*/ 1557944 w 2070521"/>
              <a:gd name="connsiteY42" fmla="*/ 1097276 h 3465650"/>
              <a:gd name="connsiteX43" fmla="*/ 1594006 w 2070521"/>
              <a:gd name="connsiteY43" fmla="*/ 1195154 h 3465650"/>
              <a:gd name="connsiteX44" fmla="*/ 1498702 w 2070521"/>
              <a:gd name="connsiteY44" fmla="*/ 1339398 h 3465650"/>
              <a:gd name="connsiteX45" fmla="*/ 1498703 w 2070521"/>
              <a:gd name="connsiteY45" fmla="*/ 1475913 h 3465650"/>
              <a:gd name="connsiteX46" fmla="*/ 1395672 w 2070521"/>
              <a:gd name="connsiteY46" fmla="*/ 1596975 h 3465650"/>
              <a:gd name="connsiteX47" fmla="*/ 1256581 w 2070521"/>
              <a:gd name="connsiteY47" fmla="*/ 1681976 h 3465650"/>
              <a:gd name="connsiteX48" fmla="*/ 1217944 w 2070521"/>
              <a:gd name="connsiteY48" fmla="*/ 1797885 h 3465650"/>
              <a:gd name="connsiteX49" fmla="*/ 1197338 w 2070521"/>
              <a:gd name="connsiteY49" fmla="*/ 1885463 h 3465650"/>
              <a:gd name="connsiteX50" fmla="*/ 1073701 w 2070521"/>
              <a:gd name="connsiteY50" fmla="*/ 1857128 h 3465650"/>
              <a:gd name="connsiteX51" fmla="*/ 978397 w 2070521"/>
              <a:gd name="connsiteY51" fmla="*/ 1828795 h 3465650"/>
              <a:gd name="connsiteX52" fmla="*/ 903701 w 2070521"/>
              <a:gd name="connsiteY52" fmla="*/ 1867431 h 3465650"/>
              <a:gd name="connsiteX53" fmla="*/ 827861 w 2070521"/>
              <a:gd name="connsiteY53" fmla="*/ 1839766 h 3465650"/>
              <a:gd name="connsiteX54" fmla="*/ 151456 w 2070521"/>
              <a:gd name="connsiteY54" fmla="*/ 3465650 h 3465650"/>
              <a:gd name="connsiteX55" fmla="*/ 99841 w 2070521"/>
              <a:gd name="connsiteY55" fmla="*/ 3426114 h 3465650"/>
              <a:gd name="connsiteX56" fmla="*/ 89618 w 2070521"/>
              <a:gd name="connsiteY56" fmla="*/ 3346268 h 3465650"/>
              <a:gd name="connsiteX57" fmla="*/ 45529 w 2070521"/>
              <a:gd name="connsiteY57" fmla="*/ 3303735 h 3465650"/>
              <a:gd name="connsiteX58" fmla="*/ 0 w 2070521"/>
              <a:gd name="connsiteY58" fmla="*/ 3266255 h 3465650"/>
              <a:gd name="connsiteX0" fmla="*/ 0 w 2070521"/>
              <a:gd name="connsiteY0" fmla="*/ 3266255 h 3465650"/>
              <a:gd name="connsiteX1" fmla="*/ 82427 w 2070521"/>
              <a:gd name="connsiteY1" fmla="*/ 3190355 h 3465650"/>
              <a:gd name="connsiteX2" fmla="*/ 115317 w 2070521"/>
              <a:gd name="connsiteY2" fmla="*/ 3093830 h 3465650"/>
              <a:gd name="connsiteX3" fmla="*/ 131157 w 2070521"/>
              <a:gd name="connsiteY3" fmla="*/ 2986745 h 3465650"/>
              <a:gd name="connsiteX4" fmla="*/ 91793 w 2070521"/>
              <a:gd name="connsiteY4" fmla="*/ 2957330 h 3465650"/>
              <a:gd name="connsiteX5" fmla="*/ 102634 w 2070521"/>
              <a:gd name="connsiteY5" fmla="*/ 2841074 h 3465650"/>
              <a:gd name="connsiteX6" fmla="*/ 172940 w 2070521"/>
              <a:gd name="connsiteY6" fmla="*/ 2570746 h 3465650"/>
              <a:gd name="connsiteX7" fmla="*/ 187117 w 2070521"/>
              <a:gd name="connsiteY7" fmla="*/ 2422465 h 3465650"/>
              <a:gd name="connsiteX8" fmla="*/ 279381 w 2070521"/>
              <a:gd name="connsiteY8" fmla="*/ 2347106 h 3465650"/>
              <a:gd name="connsiteX9" fmla="*/ 321576 w 2070521"/>
              <a:gd name="connsiteY9" fmla="*/ 2264102 h 3465650"/>
              <a:gd name="connsiteX10" fmla="*/ 391121 w 2070521"/>
              <a:gd name="connsiteY10" fmla="*/ 2220311 h 3465650"/>
              <a:gd name="connsiteX11" fmla="*/ 388546 w 2070521"/>
              <a:gd name="connsiteY11" fmla="*/ 2179101 h 3465650"/>
              <a:gd name="connsiteX12" fmla="*/ 434630 w 2070521"/>
              <a:gd name="connsiteY12" fmla="*/ 2002355 h 3465650"/>
              <a:gd name="connsiteX13" fmla="*/ 385869 w 2070521"/>
              <a:gd name="connsiteY13" fmla="*/ 1953287 h 3465650"/>
              <a:gd name="connsiteX14" fmla="*/ 464563 w 2070521"/>
              <a:gd name="connsiteY14" fmla="*/ 1905783 h 3465650"/>
              <a:gd name="connsiteX15" fmla="*/ 508392 w 2070521"/>
              <a:gd name="connsiteY15" fmla="*/ 1776383 h 3465650"/>
              <a:gd name="connsiteX16" fmla="*/ 604671 w 2070521"/>
              <a:gd name="connsiteY16" fmla="*/ 1429818 h 3465650"/>
              <a:gd name="connsiteX17" fmla="*/ 797228 w 2070521"/>
              <a:gd name="connsiteY17" fmla="*/ 1204442 h 3465650"/>
              <a:gd name="connsiteX18" fmla="*/ 808485 w 2070521"/>
              <a:gd name="connsiteY18" fmla="*/ 1112649 h 3465650"/>
              <a:gd name="connsiteX19" fmla="*/ 878230 w 2070521"/>
              <a:gd name="connsiteY19" fmla="*/ 997873 h 3465650"/>
              <a:gd name="connsiteX20" fmla="*/ 898458 w 2070521"/>
              <a:gd name="connsiteY20" fmla="*/ 881078 h 3465650"/>
              <a:gd name="connsiteX21" fmla="*/ 934607 w 2070521"/>
              <a:gd name="connsiteY21" fmla="*/ 754696 h 3465650"/>
              <a:gd name="connsiteX22" fmla="*/ 996425 w 2070521"/>
              <a:gd name="connsiteY22" fmla="*/ 705757 h 3465650"/>
              <a:gd name="connsiteX23" fmla="*/ 1022183 w 2070521"/>
              <a:gd name="connsiteY23" fmla="*/ 571818 h 3465650"/>
              <a:gd name="connsiteX24" fmla="*/ 1076273 w 2070521"/>
              <a:gd name="connsiteY24" fmla="*/ 448181 h 3465650"/>
              <a:gd name="connsiteX25" fmla="*/ 1076273 w 2070521"/>
              <a:gd name="connsiteY25" fmla="*/ 334848 h 3465650"/>
              <a:gd name="connsiteX26" fmla="*/ 1068545 w 2070521"/>
              <a:gd name="connsiteY26" fmla="*/ 278181 h 3465650"/>
              <a:gd name="connsiteX27" fmla="*/ 1071121 w 2070521"/>
              <a:gd name="connsiteY27" fmla="*/ 206060 h 3465650"/>
              <a:gd name="connsiteX28" fmla="*/ 1029910 w 2070521"/>
              <a:gd name="connsiteY28" fmla="*/ 172575 h 3465650"/>
              <a:gd name="connsiteX29" fmla="*/ 1071122 w 2070521"/>
              <a:gd name="connsiteY29" fmla="*/ 136516 h 3465650"/>
              <a:gd name="connsiteX30" fmla="*/ 1117485 w 2070521"/>
              <a:gd name="connsiteY30" fmla="*/ 144242 h 3465650"/>
              <a:gd name="connsiteX31" fmla="*/ 1163850 w 2070521"/>
              <a:gd name="connsiteY31" fmla="*/ 133940 h 3465650"/>
              <a:gd name="connsiteX32" fmla="*/ 1241122 w 2070521"/>
              <a:gd name="connsiteY32" fmla="*/ 146819 h 3465650"/>
              <a:gd name="connsiteX33" fmla="*/ 1313243 w 2070521"/>
              <a:gd name="connsiteY33" fmla="*/ 126211 h 3465650"/>
              <a:gd name="connsiteX34" fmla="*/ 1349304 w 2070521"/>
              <a:gd name="connsiteY34" fmla="*/ 0 h 3465650"/>
              <a:gd name="connsiteX35" fmla="*/ 1452335 w 2070521"/>
              <a:gd name="connsiteY35" fmla="*/ 69546 h 3465650"/>
              <a:gd name="connsiteX36" fmla="*/ 2070521 w 2070521"/>
              <a:gd name="connsiteY36" fmla="*/ 491971 h 3465650"/>
              <a:gd name="connsiteX37" fmla="*/ 1972643 w 2070521"/>
              <a:gd name="connsiteY37" fmla="*/ 584700 h 3465650"/>
              <a:gd name="connsiteX38" fmla="*/ 1910824 w 2070521"/>
              <a:gd name="connsiteY38" fmla="*/ 700609 h 3465650"/>
              <a:gd name="connsiteX39" fmla="*/ 1856732 w 2070521"/>
              <a:gd name="connsiteY39" fmla="*/ 839701 h 3465650"/>
              <a:gd name="connsiteX40" fmla="*/ 1730520 w 2070521"/>
              <a:gd name="connsiteY40" fmla="*/ 945306 h 3465650"/>
              <a:gd name="connsiteX41" fmla="*/ 1635217 w 2070521"/>
              <a:gd name="connsiteY41" fmla="*/ 981366 h 3465650"/>
              <a:gd name="connsiteX42" fmla="*/ 1599156 w 2070521"/>
              <a:gd name="connsiteY42" fmla="*/ 1040608 h 3465650"/>
              <a:gd name="connsiteX43" fmla="*/ 1557944 w 2070521"/>
              <a:gd name="connsiteY43" fmla="*/ 1097276 h 3465650"/>
              <a:gd name="connsiteX44" fmla="*/ 1594006 w 2070521"/>
              <a:gd name="connsiteY44" fmla="*/ 1195154 h 3465650"/>
              <a:gd name="connsiteX45" fmla="*/ 1498702 w 2070521"/>
              <a:gd name="connsiteY45" fmla="*/ 1339398 h 3465650"/>
              <a:gd name="connsiteX46" fmla="*/ 1498703 w 2070521"/>
              <a:gd name="connsiteY46" fmla="*/ 1475913 h 3465650"/>
              <a:gd name="connsiteX47" fmla="*/ 1395672 w 2070521"/>
              <a:gd name="connsiteY47" fmla="*/ 1596975 h 3465650"/>
              <a:gd name="connsiteX48" fmla="*/ 1256581 w 2070521"/>
              <a:gd name="connsiteY48" fmla="*/ 1681976 h 3465650"/>
              <a:gd name="connsiteX49" fmla="*/ 1217944 w 2070521"/>
              <a:gd name="connsiteY49" fmla="*/ 1797885 h 3465650"/>
              <a:gd name="connsiteX50" fmla="*/ 1197338 w 2070521"/>
              <a:gd name="connsiteY50" fmla="*/ 1885463 h 3465650"/>
              <a:gd name="connsiteX51" fmla="*/ 1073701 w 2070521"/>
              <a:gd name="connsiteY51" fmla="*/ 1857128 h 3465650"/>
              <a:gd name="connsiteX52" fmla="*/ 978397 w 2070521"/>
              <a:gd name="connsiteY52" fmla="*/ 1828795 h 3465650"/>
              <a:gd name="connsiteX53" fmla="*/ 903701 w 2070521"/>
              <a:gd name="connsiteY53" fmla="*/ 1867431 h 3465650"/>
              <a:gd name="connsiteX54" fmla="*/ 827861 w 2070521"/>
              <a:gd name="connsiteY54" fmla="*/ 1839766 h 3465650"/>
              <a:gd name="connsiteX55" fmla="*/ 151456 w 2070521"/>
              <a:gd name="connsiteY55" fmla="*/ 3465650 h 3465650"/>
              <a:gd name="connsiteX56" fmla="*/ 99841 w 2070521"/>
              <a:gd name="connsiteY56" fmla="*/ 3426114 h 3465650"/>
              <a:gd name="connsiteX57" fmla="*/ 89618 w 2070521"/>
              <a:gd name="connsiteY57" fmla="*/ 3346268 h 3465650"/>
              <a:gd name="connsiteX58" fmla="*/ 45529 w 2070521"/>
              <a:gd name="connsiteY58" fmla="*/ 3303735 h 3465650"/>
              <a:gd name="connsiteX59" fmla="*/ 0 w 2070521"/>
              <a:gd name="connsiteY59" fmla="*/ 3266255 h 3465650"/>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2070521 w 2070521"/>
              <a:gd name="connsiteY36" fmla="*/ 592427 h 3566106"/>
              <a:gd name="connsiteX37" fmla="*/ 1972643 w 2070521"/>
              <a:gd name="connsiteY37" fmla="*/ 685156 h 3566106"/>
              <a:gd name="connsiteX38" fmla="*/ 1910824 w 2070521"/>
              <a:gd name="connsiteY38" fmla="*/ 801065 h 3566106"/>
              <a:gd name="connsiteX39" fmla="*/ 1856732 w 2070521"/>
              <a:gd name="connsiteY39" fmla="*/ 940157 h 3566106"/>
              <a:gd name="connsiteX40" fmla="*/ 1730520 w 2070521"/>
              <a:gd name="connsiteY40" fmla="*/ 1045762 h 3566106"/>
              <a:gd name="connsiteX41" fmla="*/ 1635217 w 2070521"/>
              <a:gd name="connsiteY41" fmla="*/ 1081822 h 3566106"/>
              <a:gd name="connsiteX42" fmla="*/ 1599156 w 2070521"/>
              <a:gd name="connsiteY42" fmla="*/ 1141064 h 3566106"/>
              <a:gd name="connsiteX43" fmla="*/ 1557944 w 2070521"/>
              <a:gd name="connsiteY43" fmla="*/ 1197732 h 3566106"/>
              <a:gd name="connsiteX44" fmla="*/ 1594006 w 2070521"/>
              <a:gd name="connsiteY44" fmla="*/ 1295610 h 3566106"/>
              <a:gd name="connsiteX45" fmla="*/ 1498702 w 2070521"/>
              <a:gd name="connsiteY45" fmla="*/ 1439854 h 3566106"/>
              <a:gd name="connsiteX46" fmla="*/ 1498703 w 2070521"/>
              <a:gd name="connsiteY46" fmla="*/ 1576369 h 3566106"/>
              <a:gd name="connsiteX47" fmla="*/ 1395672 w 2070521"/>
              <a:gd name="connsiteY47" fmla="*/ 1697431 h 3566106"/>
              <a:gd name="connsiteX48" fmla="*/ 1256581 w 2070521"/>
              <a:gd name="connsiteY48" fmla="*/ 1782432 h 3566106"/>
              <a:gd name="connsiteX49" fmla="*/ 1217944 w 2070521"/>
              <a:gd name="connsiteY49" fmla="*/ 1898341 h 3566106"/>
              <a:gd name="connsiteX50" fmla="*/ 1197338 w 2070521"/>
              <a:gd name="connsiteY50" fmla="*/ 1985919 h 3566106"/>
              <a:gd name="connsiteX51" fmla="*/ 1073701 w 2070521"/>
              <a:gd name="connsiteY51" fmla="*/ 1957584 h 3566106"/>
              <a:gd name="connsiteX52" fmla="*/ 978397 w 2070521"/>
              <a:gd name="connsiteY52" fmla="*/ 1929251 h 3566106"/>
              <a:gd name="connsiteX53" fmla="*/ 903701 w 2070521"/>
              <a:gd name="connsiteY53" fmla="*/ 1967887 h 3566106"/>
              <a:gd name="connsiteX54" fmla="*/ 827861 w 2070521"/>
              <a:gd name="connsiteY54" fmla="*/ 1940222 h 3566106"/>
              <a:gd name="connsiteX55" fmla="*/ 151456 w 2070521"/>
              <a:gd name="connsiteY55" fmla="*/ 3566106 h 3566106"/>
              <a:gd name="connsiteX56" fmla="*/ 99841 w 2070521"/>
              <a:gd name="connsiteY56" fmla="*/ 3526570 h 3566106"/>
              <a:gd name="connsiteX57" fmla="*/ 89618 w 2070521"/>
              <a:gd name="connsiteY57" fmla="*/ 3446724 h 3566106"/>
              <a:gd name="connsiteX58" fmla="*/ 45529 w 2070521"/>
              <a:gd name="connsiteY58" fmla="*/ 3404191 h 3566106"/>
              <a:gd name="connsiteX59" fmla="*/ 0 w 2070521"/>
              <a:gd name="connsiteY59"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524457 w 2070521"/>
              <a:gd name="connsiteY36" fmla="*/ 115910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2070521 w 2070521"/>
              <a:gd name="connsiteY37" fmla="*/ 592427 h 3566106"/>
              <a:gd name="connsiteX38" fmla="*/ 1972643 w 2070521"/>
              <a:gd name="connsiteY38" fmla="*/ 685156 h 3566106"/>
              <a:gd name="connsiteX39" fmla="*/ 1910824 w 2070521"/>
              <a:gd name="connsiteY39" fmla="*/ 801065 h 3566106"/>
              <a:gd name="connsiteX40" fmla="*/ 1856732 w 2070521"/>
              <a:gd name="connsiteY40" fmla="*/ 940157 h 3566106"/>
              <a:gd name="connsiteX41" fmla="*/ 1730520 w 2070521"/>
              <a:gd name="connsiteY41" fmla="*/ 1045762 h 3566106"/>
              <a:gd name="connsiteX42" fmla="*/ 1635217 w 2070521"/>
              <a:gd name="connsiteY42" fmla="*/ 1081822 h 3566106"/>
              <a:gd name="connsiteX43" fmla="*/ 1599156 w 2070521"/>
              <a:gd name="connsiteY43" fmla="*/ 1141064 h 3566106"/>
              <a:gd name="connsiteX44" fmla="*/ 1557944 w 2070521"/>
              <a:gd name="connsiteY44" fmla="*/ 1197732 h 3566106"/>
              <a:gd name="connsiteX45" fmla="*/ 1594006 w 2070521"/>
              <a:gd name="connsiteY45" fmla="*/ 1295610 h 3566106"/>
              <a:gd name="connsiteX46" fmla="*/ 1498702 w 2070521"/>
              <a:gd name="connsiteY46" fmla="*/ 1439854 h 3566106"/>
              <a:gd name="connsiteX47" fmla="*/ 1498703 w 2070521"/>
              <a:gd name="connsiteY47" fmla="*/ 1576369 h 3566106"/>
              <a:gd name="connsiteX48" fmla="*/ 1395672 w 2070521"/>
              <a:gd name="connsiteY48" fmla="*/ 1697431 h 3566106"/>
              <a:gd name="connsiteX49" fmla="*/ 1256581 w 2070521"/>
              <a:gd name="connsiteY49" fmla="*/ 1782432 h 3566106"/>
              <a:gd name="connsiteX50" fmla="*/ 1217944 w 2070521"/>
              <a:gd name="connsiteY50" fmla="*/ 1898341 h 3566106"/>
              <a:gd name="connsiteX51" fmla="*/ 1197338 w 2070521"/>
              <a:gd name="connsiteY51" fmla="*/ 1985919 h 3566106"/>
              <a:gd name="connsiteX52" fmla="*/ 1073701 w 2070521"/>
              <a:gd name="connsiteY52" fmla="*/ 1957584 h 3566106"/>
              <a:gd name="connsiteX53" fmla="*/ 978397 w 2070521"/>
              <a:gd name="connsiteY53" fmla="*/ 1929251 h 3566106"/>
              <a:gd name="connsiteX54" fmla="*/ 903701 w 2070521"/>
              <a:gd name="connsiteY54" fmla="*/ 1967887 h 3566106"/>
              <a:gd name="connsiteX55" fmla="*/ 827861 w 2070521"/>
              <a:gd name="connsiteY55" fmla="*/ 1940222 h 3566106"/>
              <a:gd name="connsiteX56" fmla="*/ 151456 w 2070521"/>
              <a:gd name="connsiteY56" fmla="*/ 3566106 h 3566106"/>
              <a:gd name="connsiteX57" fmla="*/ 99841 w 2070521"/>
              <a:gd name="connsiteY57" fmla="*/ 3526570 h 3566106"/>
              <a:gd name="connsiteX58" fmla="*/ 89618 w 2070521"/>
              <a:gd name="connsiteY58" fmla="*/ 3446724 h 3566106"/>
              <a:gd name="connsiteX59" fmla="*/ 45529 w 2070521"/>
              <a:gd name="connsiteY59" fmla="*/ 3404191 h 3566106"/>
              <a:gd name="connsiteX60" fmla="*/ 0 w 2070521"/>
              <a:gd name="connsiteY60" fmla="*/ 3366711 h 3566106"/>
              <a:gd name="connsiteX0" fmla="*/ 0 w 2070521"/>
              <a:gd name="connsiteY0" fmla="*/ 3366711 h 3566106"/>
              <a:gd name="connsiteX1" fmla="*/ 82427 w 2070521"/>
              <a:gd name="connsiteY1" fmla="*/ 3290811 h 3566106"/>
              <a:gd name="connsiteX2" fmla="*/ 115317 w 2070521"/>
              <a:gd name="connsiteY2" fmla="*/ 3194286 h 3566106"/>
              <a:gd name="connsiteX3" fmla="*/ 131157 w 2070521"/>
              <a:gd name="connsiteY3" fmla="*/ 3087201 h 3566106"/>
              <a:gd name="connsiteX4" fmla="*/ 91793 w 2070521"/>
              <a:gd name="connsiteY4" fmla="*/ 3057786 h 3566106"/>
              <a:gd name="connsiteX5" fmla="*/ 102634 w 2070521"/>
              <a:gd name="connsiteY5" fmla="*/ 2941530 h 3566106"/>
              <a:gd name="connsiteX6" fmla="*/ 172940 w 2070521"/>
              <a:gd name="connsiteY6" fmla="*/ 2671202 h 3566106"/>
              <a:gd name="connsiteX7" fmla="*/ 187117 w 2070521"/>
              <a:gd name="connsiteY7" fmla="*/ 2522921 h 3566106"/>
              <a:gd name="connsiteX8" fmla="*/ 279381 w 2070521"/>
              <a:gd name="connsiteY8" fmla="*/ 2447562 h 3566106"/>
              <a:gd name="connsiteX9" fmla="*/ 321576 w 2070521"/>
              <a:gd name="connsiteY9" fmla="*/ 2364558 h 3566106"/>
              <a:gd name="connsiteX10" fmla="*/ 391121 w 2070521"/>
              <a:gd name="connsiteY10" fmla="*/ 2320767 h 3566106"/>
              <a:gd name="connsiteX11" fmla="*/ 388546 w 2070521"/>
              <a:gd name="connsiteY11" fmla="*/ 2279557 h 3566106"/>
              <a:gd name="connsiteX12" fmla="*/ 434630 w 2070521"/>
              <a:gd name="connsiteY12" fmla="*/ 2102811 h 3566106"/>
              <a:gd name="connsiteX13" fmla="*/ 385869 w 2070521"/>
              <a:gd name="connsiteY13" fmla="*/ 2053743 h 3566106"/>
              <a:gd name="connsiteX14" fmla="*/ 464563 w 2070521"/>
              <a:gd name="connsiteY14" fmla="*/ 2006239 h 3566106"/>
              <a:gd name="connsiteX15" fmla="*/ 508392 w 2070521"/>
              <a:gd name="connsiteY15" fmla="*/ 1876839 h 3566106"/>
              <a:gd name="connsiteX16" fmla="*/ 604671 w 2070521"/>
              <a:gd name="connsiteY16" fmla="*/ 1530274 h 3566106"/>
              <a:gd name="connsiteX17" fmla="*/ 797228 w 2070521"/>
              <a:gd name="connsiteY17" fmla="*/ 1304898 h 3566106"/>
              <a:gd name="connsiteX18" fmla="*/ 808485 w 2070521"/>
              <a:gd name="connsiteY18" fmla="*/ 1213105 h 3566106"/>
              <a:gd name="connsiteX19" fmla="*/ 878230 w 2070521"/>
              <a:gd name="connsiteY19" fmla="*/ 1098329 h 3566106"/>
              <a:gd name="connsiteX20" fmla="*/ 898458 w 2070521"/>
              <a:gd name="connsiteY20" fmla="*/ 981534 h 3566106"/>
              <a:gd name="connsiteX21" fmla="*/ 934607 w 2070521"/>
              <a:gd name="connsiteY21" fmla="*/ 855152 h 3566106"/>
              <a:gd name="connsiteX22" fmla="*/ 996425 w 2070521"/>
              <a:gd name="connsiteY22" fmla="*/ 806213 h 3566106"/>
              <a:gd name="connsiteX23" fmla="*/ 1022183 w 2070521"/>
              <a:gd name="connsiteY23" fmla="*/ 672274 h 3566106"/>
              <a:gd name="connsiteX24" fmla="*/ 1076273 w 2070521"/>
              <a:gd name="connsiteY24" fmla="*/ 548637 h 3566106"/>
              <a:gd name="connsiteX25" fmla="*/ 1076273 w 2070521"/>
              <a:gd name="connsiteY25" fmla="*/ 435304 h 3566106"/>
              <a:gd name="connsiteX26" fmla="*/ 1068545 w 2070521"/>
              <a:gd name="connsiteY26" fmla="*/ 378637 h 3566106"/>
              <a:gd name="connsiteX27" fmla="*/ 1071121 w 2070521"/>
              <a:gd name="connsiteY27" fmla="*/ 306516 h 3566106"/>
              <a:gd name="connsiteX28" fmla="*/ 1029910 w 2070521"/>
              <a:gd name="connsiteY28" fmla="*/ 273031 h 3566106"/>
              <a:gd name="connsiteX29" fmla="*/ 1071122 w 2070521"/>
              <a:gd name="connsiteY29" fmla="*/ 236972 h 3566106"/>
              <a:gd name="connsiteX30" fmla="*/ 1117485 w 2070521"/>
              <a:gd name="connsiteY30" fmla="*/ 244698 h 3566106"/>
              <a:gd name="connsiteX31" fmla="*/ 1163850 w 2070521"/>
              <a:gd name="connsiteY31" fmla="*/ 234396 h 3566106"/>
              <a:gd name="connsiteX32" fmla="*/ 1241122 w 2070521"/>
              <a:gd name="connsiteY32" fmla="*/ 247275 h 3566106"/>
              <a:gd name="connsiteX33" fmla="*/ 1313243 w 2070521"/>
              <a:gd name="connsiteY33" fmla="*/ 226667 h 3566106"/>
              <a:gd name="connsiteX34" fmla="*/ 1349304 w 2070521"/>
              <a:gd name="connsiteY34" fmla="*/ 100456 h 3566106"/>
              <a:gd name="connsiteX35" fmla="*/ 1400820 w 2070521"/>
              <a:gd name="connsiteY35" fmla="*/ 0 h 3566106"/>
              <a:gd name="connsiteX36" fmla="*/ 1442032 w 2070521"/>
              <a:gd name="connsiteY36" fmla="*/ 5152 h 3566106"/>
              <a:gd name="connsiteX37" fmla="*/ 1542487 w 2070521"/>
              <a:gd name="connsiteY37" fmla="*/ 103031 h 3566106"/>
              <a:gd name="connsiteX38" fmla="*/ 2070521 w 2070521"/>
              <a:gd name="connsiteY38" fmla="*/ 592427 h 3566106"/>
              <a:gd name="connsiteX39" fmla="*/ 1972643 w 2070521"/>
              <a:gd name="connsiteY39" fmla="*/ 685156 h 3566106"/>
              <a:gd name="connsiteX40" fmla="*/ 1910824 w 2070521"/>
              <a:gd name="connsiteY40" fmla="*/ 801065 h 3566106"/>
              <a:gd name="connsiteX41" fmla="*/ 1856732 w 2070521"/>
              <a:gd name="connsiteY41" fmla="*/ 940157 h 3566106"/>
              <a:gd name="connsiteX42" fmla="*/ 1730520 w 2070521"/>
              <a:gd name="connsiteY42" fmla="*/ 1045762 h 3566106"/>
              <a:gd name="connsiteX43" fmla="*/ 1635217 w 2070521"/>
              <a:gd name="connsiteY43" fmla="*/ 1081822 h 3566106"/>
              <a:gd name="connsiteX44" fmla="*/ 1599156 w 2070521"/>
              <a:gd name="connsiteY44" fmla="*/ 1141064 h 3566106"/>
              <a:gd name="connsiteX45" fmla="*/ 1557944 w 2070521"/>
              <a:gd name="connsiteY45" fmla="*/ 1197732 h 3566106"/>
              <a:gd name="connsiteX46" fmla="*/ 1594006 w 2070521"/>
              <a:gd name="connsiteY46" fmla="*/ 1295610 h 3566106"/>
              <a:gd name="connsiteX47" fmla="*/ 1498702 w 2070521"/>
              <a:gd name="connsiteY47" fmla="*/ 1439854 h 3566106"/>
              <a:gd name="connsiteX48" fmla="*/ 1498703 w 2070521"/>
              <a:gd name="connsiteY48" fmla="*/ 1576369 h 3566106"/>
              <a:gd name="connsiteX49" fmla="*/ 1395672 w 2070521"/>
              <a:gd name="connsiteY49" fmla="*/ 1697431 h 3566106"/>
              <a:gd name="connsiteX50" fmla="*/ 1256581 w 2070521"/>
              <a:gd name="connsiteY50" fmla="*/ 1782432 h 3566106"/>
              <a:gd name="connsiteX51" fmla="*/ 1217944 w 2070521"/>
              <a:gd name="connsiteY51" fmla="*/ 1898341 h 3566106"/>
              <a:gd name="connsiteX52" fmla="*/ 1197338 w 2070521"/>
              <a:gd name="connsiteY52" fmla="*/ 1985919 h 3566106"/>
              <a:gd name="connsiteX53" fmla="*/ 1073701 w 2070521"/>
              <a:gd name="connsiteY53" fmla="*/ 1957584 h 3566106"/>
              <a:gd name="connsiteX54" fmla="*/ 978397 w 2070521"/>
              <a:gd name="connsiteY54" fmla="*/ 1929251 h 3566106"/>
              <a:gd name="connsiteX55" fmla="*/ 903701 w 2070521"/>
              <a:gd name="connsiteY55" fmla="*/ 1967887 h 3566106"/>
              <a:gd name="connsiteX56" fmla="*/ 827861 w 2070521"/>
              <a:gd name="connsiteY56" fmla="*/ 1940222 h 3566106"/>
              <a:gd name="connsiteX57" fmla="*/ 151456 w 2070521"/>
              <a:gd name="connsiteY57" fmla="*/ 3566106 h 3566106"/>
              <a:gd name="connsiteX58" fmla="*/ 99841 w 2070521"/>
              <a:gd name="connsiteY58" fmla="*/ 3526570 h 3566106"/>
              <a:gd name="connsiteX59" fmla="*/ 89618 w 2070521"/>
              <a:gd name="connsiteY59" fmla="*/ 3446724 h 3566106"/>
              <a:gd name="connsiteX60" fmla="*/ 45529 w 2070521"/>
              <a:gd name="connsiteY60" fmla="*/ 3404191 h 3566106"/>
              <a:gd name="connsiteX61" fmla="*/ 0 w 2070521"/>
              <a:gd name="connsiteY61" fmla="*/ 3366711 h 3566106"/>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2070521 w 2070521"/>
              <a:gd name="connsiteY38" fmla="*/ 649094 h 3622773"/>
              <a:gd name="connsiteX39" fmla="*/ 1972643 w 2070521"/>
              <a:gd name="connsiteY39" fmla="*/ 741823 h 3622773"/>
              <a:gd name="connsiteX40" fmla="*/ 1910824 w 2070521"/>
              <a:gd name="connsiteY40" fmla="*/ 857732 h 3622773"/>
              <a:gd name="connsiteX41" fmla="*/ 1856732 w 2070521"/>
              <a:gd name="connsiteY41" fmla="*/ 996824 h 3622773"/>
              <a:gd name="connsiteX42" fmla="*/ 1730520 w 2070521"/>
              <a:gd name="connsiteY42" fmla="*/ 1102429 h 3622773"/>
              <a:gd name="connsiteX43" fmla="*/ 1635217 w 2070521"/>
              <a:gd name="connsiteY43" fmla="*/ 1138489 h 3622773"/>
              <a:gd name="connsiteX44" fmla="*/ 1599156 w 2070521"/>
              <a:gd name="connsiteY44" fmla="*/ 1197731 h 3622773"/>
              <a:gd name="connsiteX45" fmla="*/ 1557944 w 2070521"/>
              <a:gd name="connsiteY45" fmla="*/ 1254399 h 3622773"/>
              <a:gd name="connsiteX46" fmla="*/ 1594006 w 2070521"/>
              <a:gd name="connsiteY46" fmla="*/ 1352277 h 3622773"/>
              <a:gd name="connsiteX47" fmla="*/ 1498702 w 2070521"/>
              <a:gd name="connsiteY47" fmla="*/ 1496521 h 3622773"/>
              <a:gd name="connsiteX48" fmla="*/ 1498703 w 2070521"/>
              <a:gd name="connsiteY48" fmla="*/ 1633036 h 3622773"/>
              <a:gd name="connsiteX49" fmla="*/ 1395672 w 2070521"/>
              <a:gd name="connsiteY49" fmla="*/ 1754098 h 3622773"/>
              <a:gd name="connsiteX50" fmla="*/ 1256581 w 2070521"/>
              <a:gd name="connsiteY50" fmla="*/ 1839099 h 3622773"/>
              <a:gd name="connsiteX51" fmla="*/ 1217944 w 2070521"/>
              <a:gd name="connsiteY51" fmla="*/ 1955008 h 3622773"/>
              <a:gd name="connsiteX52" fmla="*/ 1197338 w 2070521"/>
              <a:gd name="connsiteY52" fmla="*/ 2042586 h 3622773"/>
              <a:gd name="connsiteX53" fmla="*/ 1073701 w 2070521"/>
              <a:gd name="connsiteY53" fmla="*/ 2014251 h 3622773"/>
              <a:gd name="connsiteX54" fmla="*/ 978397 w 2070521"/>
              <a:gd name="connsiteY54" fmla="*/ 1985918 h 3622773"/>
              <a:gd name="connsiteX55" fmla="*/ 903701 w 2070521"/>
              <a:gd name="connsiteY55" fmla="*/ 2024554 h 3622773"/>
              <a:gd name="connsiteX56" fmla="*/ 827861 w 2070521"/>
              <a:gd name="connsiteY56" fmla="*/ 1996889 h 3622773"/>
              <a:gd name="connsiteX57" fmla="*/ 151456 w 2070521"/>
              <a:gd name="connsiteY57" fmla="*/ 3622773 h 3622773"/>
              <a:gd name="connsiteX58" fmla="*/ 99841 w 2070521"/>
              <a:gd name="connsiteY58" fmla="*/ 3583237 h 3622773"/>
              <a:gd name="connsiteX59" fmla="*/ 89618 w 2070521"/>
              <a:gd name="connsiteY59" fmla="*/ 3503391 h 3622773"/>
              <a:gd name="connsiteX60" fmla="*/ 45529 w 2070521"/>
              <a:gd name="connsiteY60" fmla="*/ 3460858 h 3622773"/>
              <a:gd name="connsiteX61" fmla="*/ 0 w 2070521"/>
              <a:gd name="connsiteY61" fmla="*/ 3423378 h 3622773"/>
              <a:gd name="connsiteX0" fmla="*/ 0 w 2070521"/>
              <a:gd name="connsiteY0" fmla="*/ 3423378 h 3622773"/>
              <a:gd name="connsiteX1" fmla="*/ 82427 w 2070521"/>
              <a:gd name="connsiteY1" fmla="*/ 3347478 h 3622773"/>
              <a:gd name="connsiteX2" fmla="*/ 115317 w 2070521"/>
              <a:gd name="connsiteY2" fmla="*/ 3250953 h 3622773"/>
              <a:gd name="connsiteX3" fmla="*/ 131157 w 2070521"/>
              <a:gd name="connsiteY3" fmla="*/ 3143868 h 3622773"/>
              <a:gd name="connsiteX4" fmla="*/ 91793 w 2070521"/>
              <a:gd name="connsiteY4" fmla="*/ 3114453 h 3622773"/>
              <a:gd name="connsiteX5" fmla="*/ 102634 w 2070521"/>
              <a:gd name="connsiteY5" fmla="*/ 2998197 h 3622773"/>
              <a:gd name="connsiteX6" fmla="*/ 172940 w 2070521"/>
              <a:gd name="connsiteY6" fmla="*/ 2727869 h 3622773"/>
              <a:gd name="connsiteX7" fmla="*/ 187117 w 2070521"/>
              <a:gd name="connsiteY7" fmla="*/ 2579588 h 3622773"/>
              <a:gd name="connsiteX8" fmla="*/ 279381 w 2070521"/>
              <a:gd name="connsiteY8" fmla="*/ 2504229 h 3622773"/>
              <a:gd name="connsiteX9" fmla="*/ 321576 w 2070521"/>
              <a:gd name="connsiteY9" fmla="*/ 2421225 h 3622773"/>
              <a:gd name="connsiteX10" fmla="*/ 391121 w 2070521"/>
              <a:gd name="connsiteY10" fmla="*/ 2377434 h 3622773"/>
              <a:gd name="connsiteX11" fmla="*/ 388546 w 2070521"/>
              <a:gd name="connsiteY11" fmla="*/ 2336224 h 3622773"/>
              <a:gd name="connsiteX12" fmla="*/ 434630 w 2070521"/>
              <a:gd name="connsiteY12" fmla="*/ 2159478 h 3622773"/>
              <a:gd name="connsiteX13" fmla="*/ 385869 w 2070521"/>
              <a:gd name="connsiteY13" fmla="*/ 2110410 h 3622773"/>
              <a:gd name="connsiteX14" fmla="*/ 464563 w 2070521"/>
              <a:gd name="connsiteY14" fmla="*/ 2062906 h 3622773"/>
              <a:gd name="connsiteX15" fmla="*/ 508392 w 2070521"/>
              <a:gd name="connsiteY15" fmla="*/ 1933506 h 3622773"/>
              <a:gd name="connsiteX16" fmla="*/ 604671 w 2070521"/>
              <a:gd name="connsiteY16" fmla="*/ 1586941 h 3622773"/>
              <a:gd name="connsiteX17" fmla="*/ 797228 w 2070521"/>
              <a:gd name="connsiteY17" fmla="*/ 1361565 h 3622773"/>
              <a:gd name="connsiteX18" fmla="*/ 808485 w 2070521"/>
              <a:gd name="connsiteY18" fmla="*/ 1269772 h 3622773"/>
              <a:gd name="connsiteX19" fmla="*/ 878230 w 2070521"/>
              <a:gd name="connsiteY19" fmla="*/ 1154996 h 3622773"/>
              <a:gd name="connsiteX20" fmla="*/ 898458 w 2070521"/>
              <a:gd name="connsiteY20" fmla="*/ 1038201 h 3622773"/>
              <a:gd name="connsiteX21" fmla="*/ 934607 w 2070521"/>
              <a:gd name="connsiteY21" fmla="*/ 911819 h 3622773"/>
              <a:gd name="connsiteX22" fmla="*/ 996425 w 2070521"/>
              <a:gd name="connsiteY22" fmla="*/ 862880 h 3622773"/>
              <a:gd name="connsiteX23" fmla="*/ 1022183 w 2070521"/>
              <a:gd name="connsiteY23" fmla="*/ 728941 h 3622773"/>
              <a:gd name="connsiteX24" fmla="*/ 1076273 w 2070521"/>
              <a:gd name="connsiteY24" fmla="*/ 605304 h 3622773"/>
              <a:gd name="connsiteX25" fmla="*/ 1076273 w 2070521"/>
              <a:gd name="connsiteY25" fmla="*/ 491971 h 3622773"/>
              <a:gd name="connsiteX26" fmla="*/ 1068545 w 2070521"/>
              <a:gd name="connsiteY26" fmla="*/ 435304 h 3622773"/>
              <a:gd name="connsiteX27" fmla="*/ 1071121 w 2070521"/>
              <a:gd name="connsiteY27" fmla="*/ 363183 h 3622773"/>
              <a:gd name="connsiteX28" fmla="*/ 1029910 w 2070521"/>
              <a:gd name="connsiteY28" fmla="*/ 329698 h 3622773"/>
              <a:gd name="connsiteX29" fmla="*/ 1071122 w 2070521"/>
              <a:gd name="connsiteY29" fmla="*/ 293639 h 3622773"/>
              <a:gd name="connsiteX30" fmla="*/ 1117485 w 2070521"/>
              <a:gd name="connsiteY30" fmla="*/ 301365 h 3622773"/>
              <a:gd name="connsiteX31" fmla="*/ 1163850 w 2070521"/>
              <a:gd name="connsiteY31" fmla="*/ 291063 h 3622773"/>
              <a:gd name="connsiteX32" fmla="*/ 1241122 w 2070521"/>
              <a:gd name="connsiteY32" fmla="*/ 303942 h 3622773"/>
              <a:gd name="connsiteX33" fmla="*/ 1313243 w 2070521"/>
              <a:gd name="connsiteY33" fmla="*/ 283334 h 3622773"/>
              <a:gd name="connsiteX34" fmla="*/ 1349304 w 2070521"/>
              <a:gd name="connsiteY34" fmla="*/ 157123 h 3622773"/>
              <a:gd name="connsiteX35" fmla="*/ 1400820 w 2070521"/>
              <a:gd name="connsiteY35" fmla="*/ 56667 h 3622773"/>
              <a:gd name="connsiteX36" fmla="*/ 1442032 w 2070521"/>
              <a:gd name="connsiteY36" fmla="*/ 61819 h 3622773"/>
              <a:gd name="connsiteX37" fmla="*/ 1460062 w 2070521"/>
              <a:gd name="connsiteY37" fmla="*/ 0 h 3622773"/>
              <a:gd name="connsiteX38" fmla="*/ 1931429 w 2070521"/>
              <a:gd name="connsiteY38" fmla="*/ 499702 h 3622773"/>
              <a:gd name="connsiteX39" fmla="*/ 2070521 w 2070521"/>
              <a:gd name="connsiteY39" fmla="*/ 649094 h 3622773"/>
              <a:gd name="connsiteX40" fmla="*/ 1972643 w 2070521"/>
              <a:gd name="connsiteY40" fmla="*/ 741823 h 3622773"/>
              <a:gd name="connsiteX41" fmla="*/ 1910824 w 2070521"/>
              <a:gd name="connsiteY41" fmla="*/ 857732 h 3622773"/>
              <a:gd name="connsiteX42" fmla="*/ 1856732 w 2070521"/>
              <a:gd name="connsiteY42" fmla="*/ 996824 h 3622773"/>
              <a:gd name="connsiteX43" fmla="*/ 1730520 w 2070521"/>
              <a:gd name="connsiteY43" fmla="*/ 1102429 h 3622773"/>
              <a:gd name="connsiteX44" fmla="*/ 1635217 w 2070521"/>
              <a:gd name="connsiteY44" fmla="*/ 1138489 h 3622773"/>
              <a:gd name="connsiteX45" fmla="*/ 1599156 w 2070521"/>
              <a:gd name="connsiteY45" fmla="*/ 1197731 h 3622773"/>
              <a:gd name="connsiteX46" fmla="*/ 1557944 w 2070521"/>
              <a:gd name="connsiteY46" fmla="*/ 1254399 h 3622773"/>
              <a:gd name="connsiteX47" fmla="*/ 1594006 w 2070521"/>
              <a:gd name="connsiteY47" fmla="*/ 1352277 h 3622773"/>
              <a:gd name="connsiteX48" fmla="*/ 1498702 w 2070521"/>
              <a:gd name="connsiteY48" fmla="*/ 1496521 h 3622773"/>
              <a:gd name="connsiteX49" fmla="*/ 1498703 w 2070521"/>
              <a:gd name="connsiteY49" fmla="*/ 1633036 h 3622773"/>
              <a:gd name="connsiteX50" fmla="*/ 1395672 w 2070521"/>
              <a:gd name="connsiteY50" fmla="*/ 1754098 h 3622773"/>
              <a:gd name="connsiteX51" fmla="*/ 1256581 w 2070521"/>
              <a:gd name="connsiteY51" fmla="*/ 1839099 h 3622773"/>
              <a:gd name="connsiteX52" fmla="*/ 1217944 w 2070521"/>
              <a:gd name="connsiteY52" fmla="*/ 1955008 h 3622773"/>
              <a:gd name="connsiteX53" fmla="*/ 1197338 w 2070521"/>
              <a:gd name="connsiteY53" fmla="*/ 2042586 h 3622773"/>
              <a:gd name="connsiteX54" fmla="*/ 1073701 w 2070521"/>
              <a:gd name="connsiteY54" fmla="*/ 2014251 h 3622773"/>
              <a:gd name="connsiteX55" fmla="*/ 978397 w 2070521"/>
              <a:gd name="connsiteY55" fmla="*/ 1985918 h 3622773"/>
              <a:gd name="connsiteX56" fmla="*/ 903701 w 2070521"/>
              <a:gd name="connsiteY56" fmla="*/ 2024554 h 3622773"/>
              <a:gd name="connsiteX57" fmla="*/ 827861 w 2070521"/>
              <a:gd name="connsiteY57" fmla="*/ 1996889 h 3622773"/>
              <a:gd name="connsiteX58" fmla="*/ 151456 w 2070521"/>
              <a:gd name="connsiteY58" fmla="*/ 3622773 h 3622773"/>
              <a:gd name="connsiteX59" fmla="*/ 99841 w 2070521"/>
              <a:gd name="connsiteY59" fmla="*/ 3583237 h 3622773"/>
              <a:gd name="connsiteX60" fmla="*/ 89618 w 2070521"/>
              <a:gd name="connsiteY60" fmla="*/ 3503391 h 3622773"/>
              <a:gd name="connsiteX61" fmla="*/ 45529 w 2070521"/>
              <a:gd name="connsiteY61" fmla="*/ 3460858 h 3622773"/>
              <a:gd name="connsiteX62" fmla="*/ 0 w 2070521"/>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255976 w 2255976"/>
              <a:gd name="connsiteY38" fmla="*/ 463641 h 3622773"/>
              <a:gd name="connsiteX39" fmla="*/ 2070521 w 2255976"/>
              <a:gd name="connsiteY39" fmla="*/ 649094 h 3622773"/>
              <a:gd name="connsiteX40" fmla="*/ 1972643 w 2255976"/>
              <a:gd name="connsiteY40" fmla="*/ 741823 h 3622773"/>
              <a:gd name="connsiteX41" fmla="*/ 1910824 w 2255976"/>
              <a:gd name="connsiteY41" fmla="*/ 857732 h 3622773"/>
              <a:gd name="connsiteX42" fmla="*/ 1856732 w 2255976"/>
              <a:gd name="connsiteY42" fmla="*/ 996824 h 3622773"/>
              <a:gd name="connsiteX43" fmla="*/ 1730520 w 2255976"/>
              <a:gd name="connsiteY43" fmla="*/ 1102429 h 3622773"/>
              <a:gd name="connsiteX44" fmla="*/ 1635217 w 2255976"/>
              <a:gd name="connsiteY44" fmla="*/ 1138489 h 3622773"/>
              <a:gd name="connsiteX45" fmla="*/ 1599156 w 2255976"/>
              <a:gd name="connsiteY45" fmla="*/ 1197731 h 3622773"/>
              <a:gd name="connsiteX46" fmla="*/ 1557944 w 2255976"/>
              <a:gd name="connsiteY46" fmla="*/ 1254399 h 3622773"/>
              <a:gd name="connsiteX47" fmla="*/ 1594006 w 2255976"/>
              <a:gd name="connsiteY47" fmla="*/ 1352277 h 3622773"/>
              <a:gd name="connsiteX48" fmla="*/ 1498702 w 2255976"/>
              <a:gd name="connsiteY48" fmla="*/ 1496521 h 3622773"/>
              <a:gd name="connsiteX49" fmla="*/ 1498703 w 2255976"/>
              <a:gd name="connsiteY49" fmla="*/ 1633036 h 3622773"/>
              <a:gd name="connsiteX50" fmla="*/ 1395672 w 2255976"/>
              <a:gd name="connsiteY50" fmla="*/ 1754098 h 3622773"/>
              <a:gd name="connsiteX51" fmla="*/ 1256581 w 2255976"/>
              <a:gd name="connsiteY51" fmla="*/ 1839099 h 3622773"/>
              <a:gd name="connsiteX52" fmla="*/ 1217944 w 2255976"/>
              <a:gd name="connsiteY52" fmla="*/ 1955008 h 3622773"/>
              <a:gd name="connsiteX53" fmla="*/ 1197338 w 2255976"/>
              <a:gd name="connsiteY53" fmla="*/ 2042586 h 3622773"/>
              <a:gd name="connsiteX54" fmla="*/ 1073701 w 2255976"/>
              <a:gd name="connsiteY54" fmla="*/ 2014251 h 3622773"/>
              <a:gd name="connsiteX55" fmla="*/ 978397 w 2255976"/>
              <a:gd name="connsiteY55" fmla="*/ 1985918 h 3622773"/>
              <a:gd name="connsiteX56" fmla="*/ 903701 w 2255976"/>
              <a:gd name="connsiteY56" fmla="*/ 2024554 h 3622773"/>
              <a:gd name="connsiteX57" fmla="*/ 827861 w 2255976"/>
              <a:gd name="connsiteY57" fmla="*/ 1996889 h 3622773"/>
              <a:gd name="connsiteX58" fmla="*/ 151456 w 2255976"/>
              <a:gd name="connsiteY58" fmla="*/ 3622773 h 3622773"/>
              <a:gd name="connsiteX59" fmla="*/ 99841 w 2255976"/>
              <a:gd name="connsiteY59" fmla="*/ 3583237 h 3622773"/>
              <a:gd name="connsiteX60" fmla="*/ 89618 w 2255976"/>
              <a:gd name="connsiteY60" fmla="*/ 3503391 h 3622773"/>
              <a:gd name="connsiteX61" fmla="*/ 45529 w 2255976"/>
              <a:gd name="connsiteY61" fmla="*/ 3460858 h 3622773"/>
              <a:gd name="connsiteX62" fmla="*/ 0 w 2255976"/>
              <a:gd name="connsiteY62" fmla="*/ 3423378 h 3622773"/>
              <a:gd name="connsiteX0" fmla="*/ 0 w 2255976"/>
              <a:gd name="connsiteY0" fmla="*/ 3423378 h 3622773"/>
              <a:gd name="connsiteX1" fmla="*/ 82427 w 2255976"/>
              <a:gd name="connsiteY1" fmla="*/ 3347478 h 3622773"/>
              <a:gd name="connsiteX2" fmla="*/ 115317 w 2255976"/>
              <a:gd name="connsiteY2" fmla="*/ 3250953 h 3622773"/>
              <a:gd name="connsiteX3" fmla="*/ 131157 w 2255976"/>
              <a:gd name="connsiteY3" fmla="*/ 3143868 h 3622773"/>
              <a:gd name="connsiteX4" fmla="*/ 91793 w 2255976"/>
              <a:gd name="connsiteY4" fmla="*/ 3114453 h 3622773"/>
              <a:gd name="connsiteX5" fmla="*/ 102634 w 2255976"/>
              <a:gd name="connsiteY5" fmla="*/ 2998197 h 3622773"/>
              <a:gd name="connsiteX6" fmla="*/ 172940 w 2255976"/>
              <a:gd name="connsiteY6" fmla="*/ 2727869 h 3622773"/>
              <a:gd name="connsiteX7" fmla="*/ 187117 w 2255976"/>
              <a:gd name="connsiteY7" fmla="*/ 2579588 h 3622773"/>
              <a:gd name="connsiteX8" fmla="*/ 279381 w 2255976"/>
              <a:gd name="connsiteY8" fmla="*/ 2504229 h 3622773"/>
              <a:gd name="connsiteX9" fmla="*/ 321576 w 2255976"/>
              <a:gd name="connsiteY9" fmla="*/ 2421225 h 3622773"/>
              <a:gd name="connsiteX10" fmla="*/ 391121 w 2255976"/>
              <a:gd name="connsiteY10" fmla="*/ 2377434 h 3622773"/>
              <a:gd name="connsiteX11" fmla="*/ 388546 w 2255976"/>
              <a:gd name="connsiteY11" fmla="*/ 2336224 h 3622773"/>
              <a:gd name="connsiteX12" fmla="*/ 434630 w 2255976"/>
              <a:gd name="connsiteY12" fmla="*/ 2159478 h 3622773"/>
              <a:gd name="connsiteX13" fmla="*/ 385869 w 2255976"/>
              <a:gd name="connsiteY13" fmla="*/ 2110410 h 3622773"/>
              <a:gd name="connsiteX14" fmla="*/ 464563 w 2255976"/>
              <a:gd name="connsiteY14" fmla="*/ 2062906 h 3622773"/>
              <a:gd name="connsiteX15" fmla="*/ 508392 w 2255976"/>
              <a:gd name="connsiteY15" fmla="*/ 1933506 h 3622773"/>
              <a:gd name="connsiteX16" fmla="*/ 604671 w 2255976"/>
              <a:gd name="connsiteY16" fmla="*/ 1586941 h 3622773"/>
              <a:gd name="connsiteX17" fmla="*/ 797228 w 2255976"/>
              <a:gd name="connsiteY17" fmla="*/ 1361565 h 3622773"/>
              <a:gd name="connsiteX18" fmla="*/ 808485 w 2255976"/>
              <a:gd name="connsiteY18" fmla="*/ 1269772 h 3622773"/>
              <a:gd name="connsiteX19" fmla="*/ 878230 w 2255976"/>
              <a:gd name="connsiteY19" fmla="*/ 1154996 h 3622773"/>
              <a:gd name="connsiteX20" fmla="*/ 898458 w 2255976"/>
              <a:gd name="connsiteY20" fmla="*/ 1038201 h 3622773"/>
              <a:gd name="connsiteX21" fmla="*/ 934607 w 2255976"/>
              <a:gd name="connsiteY21" fmla="*/ 911819 h 3622773"/>
              <a:gd name="connsiteX22" fmla="*/ 996425 w 2255976"/>
              <a:gd name="connsiteY22" fmla="*/ 862880 h 3622773"/>
              <a:gd name="connsiteX23" fmla="*/ 1022183 w 2255976"/>
              <a:gd name="connsiteY23" fmla="*/ 728941 h 3622773"/>
              <a:gd name="connsiteX24" fmla="*/ 1076273 w 2255976"/>
              <a:gd name="connsiteY24" fmla="*/ 605304 h 3622773"/>
              <a:gd name="connsiteX25" fmla="*/ 1076273 w 2255976"/>
              <a:gd name="connsiteY25" fmla="*/ 491971 h 3622773"/>
              <a:gd name="connsiteX26" fmla="*/ 1068545 w 2255976"/>
              <a:gd name="connsiteY26" fmla="*/ 435304 h 3622773"/>
              <a:gd name="connsiteX27" fmla="*/ 1071121 w 2255976"/>
              <a:gd name="connsiteY27" fmla="*/ 363183 h 3622773"/>
              <a:gd name="connsiteX28" fmla="*/ 1029910 w 2255976"/>
              <a:gd name="connsiteY28" fmla="*/ 329698 h 3622773"/>
              <a:gd name="connsiteX29" fmla="*/ 1071122 w 2255976"/>
              <a:gd name="connsiteY29" fmla="*/ 293639 h 3622773"/>
              <a:gd name="connsiteX30" fmla="*/ 1117485 w 2255976"/>
              <a:gd name="connsiteY30" fmla="*/ 301365 h 3622773"/>
              <a:gd name="connsiteX31" fmla="*/ 1163850 w 2255976"/>
              <a:gd name="connsiteY31" fmla="*/ 291063 h 3622773"/>
              <a:gd name="connsiteX32" fmla="*/ 1241122 w 2255976"/>
              <a:gd name="connsiteY32" fmla="*/ 303942 h 3622773"/>
              <a:gd name="connsiteX33" fmla="*/ 1313243 w 2255976"/>
              <a:gd name="connsiteY33" fmla="*/ 283334 h 3622773"/>
              <a:gd name="connsiteX34" fmla="*/ 1349304 w 2255976"/>
              <a:gd name="connsiteY34" fmla="*/ 157123 h 3622773"/>
              <a:gd name="connsiteX35" fmla="*/ 1400820 w 2255976"/>
              <a:gd name="connsiteY35" fmla="*/ 56667 h 3622773"/>
              <a:gd name="connsiteX36" fmla="*/ 1442032 w 2255976"/>
              <a:gd name="connsiteY36" fmla="*/ 61819 h 3622773"/>
              <a:gd name="connsiteX37" fmla="*/ 1460062 w 2255976"/>
              <a:gd name="connsiteY37" fmla="*/ 0 h 3622773"/>
              <a:gd name="connsiteX38" fmla="*/ 2109157 w 2255976"/>
              <a:gd name="connsiteY38" fmla="*/ 376065 h 3622773"/>
              <a:gd name="connsiteX39" fmla="*/ 2255976 w 2255976"/>
              <a:gd name="connsiteY39" fmla="*/ 463641 h 3622773"/>
              <a:gd name="connsiteX40" fmla="*/ 2070521 w 2255976"/>
              <a:gd name="connsiteY40" fmla="*/ 649094 h 3622773"/>
              <a:gd name="connsiteX41" fmla="*/ 1972643 w 2255976"/>
              <a:gd name="connsiteY41" fmla="*/ 741823 h 3622773"/>
              <a:gd name="connsiteX42" fmla="*/ 1910824 w 2255976"/>
              <a:gd name="connsiteY42" fmla="*/ 857732 h 3622773"/>
              <a:gd name="connsiteX43" fmla="*/ 1856732 w 2255976"/>
              <a:gd name="connsiteY43" fmla="*/ 996824 h 3622773"/>
              <a:gd name="connsiteX44" fmla="*/ 1730520 w 2255976"/>
              <a:gd name="connsiteY44" fmla="*/ 1102429 h 3622773"/>
              <a:gd name="connsiteX45" fmla="*/ 1635217 w 2255976"/>
              <a:gd name="connsiteY45" fmla="*/ 1138489 h 3622773"/>
              <a:gd name="connsiteX46" fmla="*/ 1599156 w 2255976"/>
              <a:gd name="connsiteY46" fmla="*/ 1197731 h 3622773"/>
              <a:gd name="connsiteX47" fmla="*/ 1557944 w 2255976"/>
              <a:gd name="connsiteY47" fmla="*/ 1254399 h 3622773"/>
              <a:gd name="connsiteX48" fmla="*/ 1594006 w 2255976"/>
              <a:gd name="connsiteY48" fmla="*/ 1352277 h 3622773"/>
              <a:gd name="connsiteX49" fmla="*/ 1498702 w 2255976"/>
              <a:gd name="connsiteY49" fmla="*/ 1496521 h 3622773"/>
              <a:gd name="connsiteX50" fmla="*/ 1498703 w 2255976"/>
              <a:gd name="connsiteY50" fmla="*/ 1633036 h 3622773"/>
              <a:gd name="connsiteX51" fmla="*/ 1395672 w 2255976"/>
              <a:gd name="connsiteY51" fmla="*/ 1754098 h 3622773"/>
              <a:gd name="connsiteX52" fmla="*/ 1256581 w 2255976"/>
              <a:gd name="connsiteY52" fmla="*/ 1839099 h 3622773"/>
              <a:gd name="connsiteX53" fmla="*/ 1217944 w 2255976"/>
              <a:gd name="connsiteY53" fmla="*/ 1955008 h 3622773"/>
              <a:gd name="connsiteX54" fmla="*/ 1197338 w 2255976"/>
              <a:gd name="connsiteY54" fmla="*/ 2042586 h 3622773"/>
              <a:gd name="connsiteX55" fmla="*/ 1073701 w 2255976"/>
              <a:gd name="connsiteY55" fmla="*/ 2014251 h 3622773"/>
              <a:gd name="connsiteX56" fmla="*/ 978397 w 2255976"/>
              <a:gd name="connsiteY56" fmla="*/ 1985918 h 3622773"/>
              <a:gd name="connsiteX57" fmla="*/ 903701 w 2255976"/>
              <a:gd name="connsiteY57" fmla="*/ 2024554 h 3622773"/>
              <a:gd name="connsiteX58" fmla="*/ 827861 w 2255976"/>
              <a:gd name="connsiteY58" fmla="*/ 1996889 h 3622773"/>
              <a:gd name="connsiteX59" fmla="*/ 151456 w 2255976"/>
              <a:gd name="connsiteY59" fmla="*/ 3622773 h 3622773"/>
              <a:gd name="connsiteX60" fmla="*/ 99841 w 2255976"/>
              <a:gd name="connsiteY60" fmla="*/ 3583237 h 3622773"/>
              <a:gd name="connsiteX61" fmla="*/ 89618 w 2255976"/>
              <a:gd name="connsiteY61" fmla="*/ 3503391 h 3622773"/>
              <a:gd name="connsiteX62" fmla="*/ 45529 w 2255976"/>
              <a:gd name="connsiteY62" fmla="*/ 3460858 h 3622773"/>
              <a:gd name="connsiteX63" fmla="*/ 0 w 2255976"/>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361583 w 2361583"/>
              <a:gd name="connsiteY38" fmla="*/ 396671 h 3622773"/>
              <a:gd name="connsiteX39" fmla="*/ 2255976 w 2361583"/>
              <a:gd name="connsiteY39" fmla="*/ 463641 h 3622773"/>
              <a:gd name="connsiteX40" fmla="*/ 2070521 w 2361583"/>
              <a:gd name="connsiteY40" fmla="*/ 649094 h 3622773"/>
              <a:gd name="connsiteX41" fmla="*/ 1972643 w 2361583"/>
              <a:gd name="connsiteY41" fmla="*/ 741823 h 3622773"/>
              <a:gd name="connsiteX42" fmla="*/ 1910824 w 2361583"/>
              <a:gd name="connsiteY42" fmla="*/ 857732 h 3622773"/>
              <a:gd name="connsiteX43" fmla="*/ 1856732 w 2361583"/>
              <a:gd name="connsiteY43" fmla="*/ 996824 h 3622773"/>
              <a:gd name="connsiteX44" fmla="*/ 1730520 w 2361583"/>
              <a:gd name="connsiteY44" fmla="*/ 1102429 h 3622773"/>
              <a:gd name="connsiteX45" fmla="*/ 1635217 w 2361583"/>
              <a:gd name="connsiteY45" fmla="*/ 1138489 h 3622773"/>
              <a:gd name="connsiteX46" fmla="*/ 1599156 w 2361583"/>
              <a:gd name="connsiteY46" fmla="*/ 1197731 h 3622773"/>
              <a:gd name="connsiteX47" fmla="*/ 1557944 w 2361583"/>
              <a:gd name="connsiteY47" fmla="*/ 1254399 h 3622773"/>
              <a:gd name="connsiteX48" fmla="*/ 1594006 w 2361583"/>
              <a:gd name="connsiteY48" fmla="*/ 1352277 h 3622773"/>
              <a:gd name="connsiteX49" fmla="*/ 1498702 w 2361583"/>
              <a:gd name="connsiteY49" fmla="*/ 1496521 h 3622773"/>
              <a:gd name="connsiteX50" fmla="*/ 1498703 w 2361583"/>
              <a:gd name="connsiteY50" fmla="*/ 1633036 h 3622773"/>
              <a:gd name="connsiteX51" fmla="*/ 1395672 w 2361583"/>
              <a:gd name="connsiteY51" fmla="*/ 1754098 h 3622773"/>
              <a:gd name="connsiteX52" fmla="*/ 1256581 w 2361583"/>
              <a:gd name="connsiteY52" fmla="*/ 1839099 h 3622773"/>
              <a:gd name="connsiteX53" fmla="*/ 1217944 w 2361583"/>
              <a:gd name="connsiteY53" fmla="*/ 1955008 h 3622773"/>
              <a:gd name="connsiteX54" fmla="*/ 1197338 w 2361583"/>
              <a:gd name="connsiteY54" fmla="*/ 2042586 h 3622773"/>
              <a:gd name="connsiteX55" fmla="*/ 1073701 w 2361583"/>
              <a:gd name="connsiteY55" fmla="*/ 2014251 h 3622773"/>
              <a:gd name="connsiteX56" fmla="*/ 978397 w 2361583"/>
              <a:gd name="connsiteY56" fmla="*/ 1985918 h 3622773"/>
              <a:gd name="connsiteX57" fmla="*/ 903701 w 2361583"/>
              <a:gd name="connsiteY57" fmla="*/ 2024554 h 3622773"/>
              <a:gd name="connsiteX58" fmla="*/ 827861 w 2361583"/>
              <a:gd name="connsiteY58" fmla="*/ 1996889 h 3622773"/>
              <a:gd name="connsiteX59" fmla="*/ 151456 w 2361583"/>
              <a:gd name="connsiteY59" fmla="*/ 3622773 h 3622773"/>
              <a:gd name="connsiteX60" fmla="*/ 99841 w 2361583"/>
              <a:gd name="connsiteY60" fmla="*/ 3583237 h 3622773"/>
              <a:gd name="connsiteX61" fmla="*/ 89618 w 2361583"/>
              <a:gd name="connsiteY61" fmla="*/ 3503391 h 3622773"/>
              <a:gd name="connsiteX62" fmla="*/ 45529 w 2361583"/>
              <a:gd name="connsiteY62" fmla="*/ 3460858 h 3622773"/>
              <a:gd name="connsiteX63" fmla="*/ 0 w 2361583"/>
              <a:gd name="connsiteY63" fmla="*/ 3423378 h 3622773"/>
              <a:gd name="connsiteX0" fmla="*/ 0 w 2361583"/>
              <a:gd name="connsiteY0" fmla="*/ 3423378 h 3622773"/>
              <a:gd name="connsiteX1" fmla="*/ 82427 w 2361583"/>
              <a:gd name="connsiteY1" fmla="*/ 3347478 h 3622773"/>
              <a:gd name="connsiteX2" fmla="*/ 115317 w 2361583"/>
              <a:gd name="connsiteY2" fmla="*/ 3250953 h 3622773"/>
              <a:gd name="connsiteX3" fmla="*/ 131157 w 2361583"/>
              <a:gd name="connsiteY3" fmla="*/ 3143868 h 3622773"/>
              <a:gd name="connsiteX4" fmla="*/ 91793 w 2361583"/>
              <a:gd name="connsiteY4" fmla="*/ 3114453 h 3622773"/>
              <a:gd name="connsiteX5" fmla="*/ 102634 w 2361583"/>
              <a:gd name="connsiteY5" fmla="*/ 2998197 h 3622773"/>
              <a:gd name="connsiteX6" fmla="*/ 172940 w 2361583"/>
              <a:gd name="connsiteY6" fmla="*/ 2727869 h 3622773"/>
              <a:gd name="connsiteX7" fmla="*/ 187117 w 2361583"/>
              <a:gd name="connsiteY7" fmla="*/ 2579588 h 3622773"/>
              <a:gd name="connsiteX8" fmla="*/ 279381 w 2361583"/>
              <a:gd name="connsiteY8" fmla="*/ 2504229 h 3622773"/>
              <a:gd name="connsiteX9" fmla="*/ 321576 w 2361583"/>
              <a:gd name="connsiteY9" fmla="*/ 2421225 h 3622773"/>
              <a:gd name="connsiteX10" fmla="*/ 391121 w 2361583"/>
              <a:gd name="connsiteY10" fmla="*/ 2377434 h 3622773"/>
              <a:gd name="connsiteX11" fmla="*/ 388546 w 2361583"/>
              <a:gd name="connsiteY11" fmla="*/ 2336224 h 3622773"/>
              <a:gd name="connsiteX12" fmla="*/ 434630 w 2361583"/>
              <a:gd name="connsiteY12" fmla="*/ 2159478 h 3622773"/>
              <a:gd name="connsiteX13" fmla="*/ 385869 w 2361583"/>
              <a:gd name="connsiteY13" fmla="*/ 2110410 h 3622773"/>
              <a:gd name="connsiteX14" fmla="*/ 464563 w 2361583"/>
              <a:gd name="connsiteY14" fmla="*/ 2062906 h 3622773"/>
              <a:gd name="connsiteX15" fmla="*/ 508392 w 2361583"/>
              <a:gd name="connsiteY15" fmla="*/ 1933506 h 3622773"/>
              <a:gd name="connsiteX16" fmla="*/ 604671 w 2361583"/>
              <a:gd name="connsiteY16" fmla="*/ 1586941 h 3622773"/>
              <a:gd name="connsiteX17" fmla="*/ 797228 w 2361583"/>
              <a:gd name="connsiteY17" fmla="*/ 1361565 h 3622773"/>
              <a:gd name="connsiteX18" fmla="*/ 808485 w 2361583"/>
              <a:gd name="connsiteY18" fmla="*/ 1269772 h 3622773"/>
              <a:gd name="connsiteX19" fmla="*/ 878230 w 2361583"/>
              <a:gd name="connsiteY19" fmla="*/ 1154996 h 3622773"/>
              <a:gd name="connsiteX20" fmla="*/ 898458 w 2361583"/>
              <a:gd name="connsiteY20" fmla="*/ 1038201 h 3622773"/>
              <a:gd name="connsiteX21" fmla="*/ 934607 w 2361583"/>
              <a:gd name="connsiteY21" fmla="*/ 911819 h 3622773"/>
              <a:gd name="connsiteX22" fmla="*/ 996425 w 2361583"/>
              <a:gd name="connsiteY22" fmla="*/ 862880 h 3622773"/>
              <a:gd name="connsiteX23" fmla="*/ 1022183 w 2361583"/>
              <a:gd name="connsiteY23" fmla="*/ 728941 h 3622773"/>
              <a:gd name="connsiteX24" fmla="*/ 1076273 w 2361583"/>
              <a:gd name="connsiteY24" fmla="*/ 605304 h 3622773"/>
              <a:gd name="connsiteX25" fmla="*/ 1076273 w 2361583"/>
              <a:gd name="connsiteY25" fmla="*/ 491971 h 3622773"/>
              <a:gd name="connsiteX26" fmla="*/ 1068545 w 2361583"/>
              <a:gd name="connsiteY26" fmla="*/ 435304 h 3622773"/>
              <a:gd name="connsiteX27" fmla="*/ 1071121 w 2361583"/>
              <a:gd name="connsiteY27" fmla="*/ 363183 h 3622773"/>
              <a:gd name="connsiteX28" fmla="*/ 1029910 w 2361583"/>
              <a:gd name="connsiteY28" fmla="*/ 329698 h 3622773"/>
              <a:gd name="connsiteX29" fmla="*/ 1071122 w 2361583"/>
              <a:gd name="connsiteY29" fmla="*/ 293639 h 3622773"/>
              <a:gd name="connsiteX30" fmla="*/ 1117485 w 2361583"/>
              <a:gd name="connsiteY30" fmla="*/ 301365 h 3622773"/>
              <a:gd name="connsiteX31" fmla="*/ 1163850 w 2361583"/>
              <a:gd name="connsiteY31" fmla="*/ 291063 h 3622773"/>
              <a:gd name="connsiteX32" fmla="*/ 1241122 w 2361583"/>
              <a:gd name="connsiteY32" fmla="*/ 303942 h 3622773"/>
              <a:gd name="connsiteX33" fmla="*/ 1313243 w 2361583"/>
              <a:gd name="connsiteY33" fmla="*/ 283334 h 3622773"/>
              <a:gd name="connsiteX34" fmla="*/ 1349304 w 2361583"/>
              <a:gd name="connsiteY34" fmla="*/ 157123 h 3622773"/>
              <a:gd name="connsiteX35" fmla="*/ 1400820 w 2361583"/>
              <a:gd name="connsiteY35" fmla="*/ 56667 h 3622773"/>
              <a:gd name="connsiteX36" fmla="*/ 1442032 w 2361583"/>
              <a:gd name="connsiteY36" fmla="*/ 61819 h 3622773"/>
              <a:gd name="connsiteX37" fmla="*/ 1460062 w 2361583"/>
              <a:gd name="connsiteY37" fmla="*/ 0 h 3622773"/>
              <a:gd name="connsiteX38" fmla="*/ 2199309 w 2361583"/>
              <a:gd name="connsiteY38" fmla="*/ 319398 h 3622773"/>
              <a:gd name="connsiteX39" fmla="*/ 2361583 w 2361583"/>
              <a:gd name="connsiteY39" fmla="*/ 396671 h 3622773"/>
              <a:gd name="connsiteX40" fmla="*/ 2255976 w 2361583"/>
              <a:gd name="connsiteY40" fmla="*/ 463641 h 3622773"/>
              <a:gd name="connsiteX41" fmla="*/ 2070521 w 2361583"/>
              <a:gd name="connsiteY41" fmla="*/ 649094 h 3622773"/>
              <a:gd name="connsiteX42" fmla="*/ 1972643 w 2361583"/>
              <a:gd name="connsiteY42" fmla="*/ 741823 h 3622773"/>
              <a:gd name="connsiteX43" fmla="*/ 1910824 w 2361583"/>
              <a:gd name="connsiteY43" fmla="*/ 857732 h 3622773"/>
              <a:gd name="connsiteX44" fmla="*/ 1856732 w 2361583"/>
              <a:gd name="connsiteY44" fmla="*/ 996824 h 3622773"/>
              <a:gd name="connsiteX45" fmla="*/ 1730520 w 2361583"/>
              <a:gd name="connsiteY45" fmla="*/ 1102429 h 3622773"/>
              <a:gd name="connsiteX46" fmla="*/ 1635217 w 2361583"/>
              <a:gd name="connsiteY46" fmla="*/ 1138489 h 3622773"/>
              <a:gd name="connsiteX47" fmla="*/ 1599156 w 2361583"/>
              <a:gd name="connsiteY47" fmla="*/ 1197731 h 3622773"/>
              <a:gd name="connsiteX48" fmla="*/ 1557944 w 2361583"/>
              <a:gd name="connsiteY48" fmla="*/ 1254399 h 3622773"/>
              <a:gd name="connsiteX49" fmla="*/ 1594006 w 2361583"/>
              <a:gd name="connsiteY49" fmla="*/ 1352277 h 3622773"/>
              <a:gd name="connsiteX50" fmla="*/ 1498702 w 2361583"/>
              <a:gd name="connsiteY50" fmla="*/ 1496521 h 3622773"/>
              <a:gd name="connsiteX51" fmla="*/ 1498703 w 2361583"/>
              <a:gd name="connsiteY51" fmla="*/ 1633036 h 3622773"/>
              <a:gd name="connsiteX52" fmla="*/ 1395672 w 2361583"/>
              <a:gd name="connsiteY52" fmla="*/ 1754098 h 3622773"/>
              <a:gd name="connsiteX53" fmla="*/ 1256581 w 2361583"/>
              <a:gd name="connsiteY53" fmla="*/ 1839099 h 3622773"/>
              <a:gd name="connsiteX54" fmla="*/ 1217944 w 2361583"/>
              <a:gd name="connsiteY54" fmla="*/ 1955008 h 3622773"/>
              <a:gd name="connsiteX55" fmla="*/ 1197338 w 2361583"/>
              <a:gd name="connsiteY55" fmla="*/ 2042586 h 3622773"/>
              <a:gd name="connsiteX56" fmla="*/ 1073701 w 2361583"/>
              <a:gd name="connsiteY56" fmla="*/ 2014251 h 3622773"/>
              <a:gd name="connsiteX57" fmla="*/ 978397 w 2361583"/>
              <a:gd name="connsiteY57" fmla="*/ 1985918 h 3622773"/>
              <a:gd name="connsiteX58" fmla="*/ 903701 w 2361583"/>
              <a:gd name="connsiteY58" fmla="*/ 2024554 h 3622773"/>
              <a:gd name="connsiteX59" fmla="*/ 827861 w 2361583"/>
              <a:gd name="connsiteY59" fmla="*/ 1996889 h 3622773"/>
              <a:gd name="connsiteX60" fmla="*/ 151456 w 2361583"/>
              <a:gd name="connsiteY60" fmla="*/ 3622773 h 3622773"/>
              <a:gd name="connsiteX61" fmla="*/ 99841 w 2361583"/>
              <a:gd name="connsiteY61" fmla="*/ 3583237 h 3622773"/>
              <a:gd name="connsiteX62" fmla="*/ 89618 w 2361583"/>
              <a:gd name="connsiteY62" fmla="*/ 3503391 h 3622773"/>
              <a:gd name="connsiteX63" fmla="*/ 45529 w 2361583"/>
              <a:gd name="connsiteY63" fmla="*/ 3460858 h 3622773"/>
              <a:gd name="connsiteX64" fmla="*/ 0 w 2361583"/>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7485 w 2513554"/>
              <a:gd name="connsiteY30" fmla="*/ 301365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71121 w 2513554"/>
              <a:gd name="connsiteY27" fmla="*/ 363183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6273 w 2513554"/>
              <a:gd name="connsiteY25" fmla="*/ 491971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82427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98458 w 2513554"/>
              <a:gd name="connsiteY20" fmla="*/ 1038201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91121 w 2513554"/>
              <a:gd name="connsiteY10" fmla="*/ 2377434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 name="connsiteX0" fmla="*/ 0 w 2513554"/>
              <a:gd name="connsiteY0" fmla="*/ 3423378 h 3622773"/>
              <a:gd name="connsiteX1" fmla="*/ 72902 w 2513554"/>
              <a:gd name="connsiteY1" fmla="*/ 3347478 h 3622773"/>
              <a:gd name="connsiteX2" fmla="*/ 115317 w 2513554"/>
              <a:gd name="connsiteY2" fmla="*/ 3250953 h 3622773"/>
              <a:gd name="connsiteX3" fmla="*/ 131157 w 2513554"/>
              <a:gd name="connsiteY3" fmla="*/ 3143868 h 3622773"/>
              <a:gd name="connsiteX4" fmla="*/ 91793 w 2513554"/>
              <a:gd name="connsiteY4" fmla="*/ 3114453 h 3622773"/>
              <a:gd name="connsiteX5" fmla="*/ 102634 w 2513554"/>
              <a:gd name="connsiteY5" fmla="*/ 2998197 h 3622773"/>
              <a:gd name="connsiteX6" fmla="*/ 172940 w 2513554"/>
              <a:gd name="connsiteY6" fmla="*/ 2727869 h 3622773"/>
              <a:gd name="connsiteX7" fmla="*/ 187117 w 2513554"/>
              <a:gd name="connsiteY7" fmla="*/ 2579588 h 3622773"/>
              <a:gd name="connsiteX8" fmla="*/ 279381 w 2513554"/>
              <a:gd name="connsiteY8" fmla="*/ 2504229 h 3622773"/>
              <a:gd name="connsiteX9" fmla="*/ 321576 w 2513554"/>
              <a:gd name="connsiteY9" fmla="*/ 2421225 h 3622773"/>
              <a:gd name="connsiteX10" fmla="*/ 386358 w 2513554"/>
              <a:gd name="connsiteY10" fmla="*/ 2382196 h 3622773"/>
              <a:gd name="connsiteX11" fmla="*/ 388546 w 2513554"/>
              <a:gd name="connsiteY11" fmla="*/ 2336224 h 3622773"/>
              <a:gd name="connsiteX12" fmla="*/ 434630 w 2513554"/>
              <a:gd name="connsiteY12" fmla="*/ 2159478 h 3622773"/>
              <a:gd name="connsiteX13" fmla="*/ 385869 w 2513554"/>
              <a:gd name="connsiteY13" fmla="*/ 2110410 h 3622773"/>
              <a:gd name="connsiteX14" fmla="*/ 464563 w 2513554"/>
              <a:gd name="connsiteY14" fmla="*/ 2062906 h 3622773"/>
              <a:gd name="connsiteX15" fmla="*/ 508392 w 2513554"/>
              <a:gd name="connsiteY15" fmla="*/ 1933506 h 3622773"/>
              <a:gd name="connsiteX16" fmla="*/ 604671 w 2513554"/>
              <a:gd name="connsiteY16" fmla="*/ 1586941 h 3622773"/>
              <a:gd name="connsiteX17" fmla="*/ 797228 w 2513554"/>
              <a:gd name="connsiteY17" fmla="*/ 1361565 h 3622773"/>
              <a:gd name="connsiteX18" fmla="*/ 808485 w 2513554"/>
              <a:gd name="connsiteY18" fmla="*/ 1269772 h 3622773"/>
              <a:gd name="connsiteX19" fmla="*/ 878230 w 2513554"/>
              <a:gd name="connsiteY19" fmla="*/ 1154996 h 3622773"/>
              <a:gd name="connsiteX20" fmla="*/ 888933 w 2513554"/>
              <a:gd name="connsiteY20" fmla="*/ 1042964 h 3622773"/>
              <a:gd name="connsiteX21" fmla="*/ 934607 w 2513554"/>
              <a:gd name="connsiteY21" fmla="*/ 911819 h 3622773"/>
              <a:gd name="connsiteX22" fmla="*/ 996425 w 2513554"/>
              <a:gd name="connsiteY22" fmla="*/ 862880 h 3622773"/>
              <a:gd name="connsiteX23" fmla="*/ 1022183 w 2513554"/>
              <a:gd name="connsiteY23" fmla="*/ 728941 h 3622773"/>
              <a:gd name="connsiteX24" fmla="*/ 1076273 w 2513554"/>
              <a:gd name="connsiteY24" fmla="*/ 605304 h 3622773"/>
              <a:gd name="connsiteX25" fmla="*/ 1071511 w 2513554"/>
              <a:gd name="connsiteY25" fmla="*/ 489590 h 3622773"/>
              <a:gd name="connsiteX26" fmla="*/ 1068545 w 2513554"/>
              <a:gd name="connsiteY26" fmla="*/ 435304 h 3622773"/>
              <a:gd name="connsiteX27" fmla="*/ 1052071 w 2513554"/>
              <a:gd name="connsiteY27" fmla="*/ 367946 h 3622773"/>
              <a:gd name="connsiteX28" fmla="*/ 1029910 w 2513554"/>
              <a:gd name="connsiteY28" fmla="*/ 329698 h 3622773"/>
              <a:gd name="connsiteX29" fmla="*/ 1071122 w 2513554"/>
              <a:gd name="connsiteY29" fmla="*/ 293639 h 3622773"/>
              <a:gd name="connsiteX30" fmla="*/ 1115104 w 2513554"/>
              <a:gd name="connsiteY30" fmla="*/ 287078 h 3622773"/>
              <a:gd name="connsiteX31" fmla="*/ 1163850 w 2513554"/>
              <a:gd name="connsiteY31" fmla="*/ 291063 h 3622773"/>
              <a:gd name="connsiteX32" fmla="*/ 1241122 w 2513554"/>
              <a:gd name="connsiteY32" fmla="*/ 303942 h 3622773"/>
              <a:gd name="connsiteX33" fmla="*/ 1313243 w 2513554"/>
              <a:gd name="connsiteY33" fmla="*/ 283334 h 3622773"/>
              <a:gd name="connsiteX34" fmla="*/ 1349304 w 2513554"/>
              <a:gd name="connsiteY34" fmla="*/ 157123 h 3622773"/>
              <a:gd name="connsiteX35" fmla="*/ 1400820 w 2513554"/>
              <a:gd name="connsiteY35" fmla="*/ 56667 h 3622773"/>
              <a:gd name="connsiteX36" fmla="*/ 1442032 w 2513554"/>
              <a:gd name="connsiteY36" fmla="*/ 61819 h 3622773"/>
              <a:gd name="connsiteX37" fmla="*/ 1460062 w 2513554"/>
              <a:gd name="connsiteY37" fmla="*/ 0 h 3622773"/>
              <a:gd name="connsiteX38" fmla="*/ 2513554 w 2513554"/>
              <a:gd name="connsiteY38" fmla="*/ 77275 h 3622773"/>
              <a:gd name="connsiteX39" fmla="*/ 2361583 w 2513554"/>
              <a:gd name="connsiteY39" fmla="*/ 396671 h 3622773"/>
              <a:gd name="connsiteX40" fmla="*/ 2255976 w 2513554"/>
              <a:gd name="connsiteY40" fmla="*/ 463641 h 3622773"/>
              <a:gd name="connsiteX41" fmla="*/ 2070521 w 2513554"/>
              <a:gd name="connsiteY41" fmla="*/ 649094 h 3622773"/>
              <a:gd name="connsiteX42" fmla="*/ 1972643 w 2513554"/>
              <a:gd name="connsiteY42" fmla="*/ 741823 h 3622773"/>
              <a:gd name="connsiteX43" fmla="*/ 1910824 w 2513554"/>
              <a:gd name="connsiteY43" fmla="*/ 857732 h 3622773"/>
              <a:gd name="connsiteX44" fmla="*/ 1856732 w 2513554"/>
              <a:gd name="connsiteY44" fmla="*/ 996824 h 3622773"/>
              <a:gd name="connsiteX45" fmla="*/ 1730520 w 2513554"/>
              <a:gd name="connsiteY45" fmla="*/ 1102429 h 3622773"/>
              <a:gd name="connsiteX46" fmla="*/ 1635217 w 2513554"/>
              <a:gd name="connsiteY46" fmla="*/ 1138489 h 3622773"/>
              <a:gd name="connsiteX47" fmla="*/ 1599156 w 2513554"/>
              <a:gd name="connsiteY47" fmla="*/ 1197731 h 3622773"/>
              <a:gd name="connsiteX48" fmla="*/ 1557944 w 2513554"/>
              <a:gd name="connsiteY48" fmla="*/ 1254399 h 3622773"/>
              <a:gd name="connsiteX49" fmla="*/ 1594006 w 2513554"/>
              <a:gd name="connsiteY49" fmla="*/ 1352277 h 3622773"/>
              <a:gd name="connsiteX50" fmla="*/ 1498702 w 2513554"/>
              <a:gd name="connsiteY50" fmla="*/ 1496521 h 3622773"/>
              <a:gd name="connsiteX51" fmla="*/ 1498703 w 2513554"/>
              <a:gd name="connsiteY51" fmla="*/ 1633036 h 3622773"/>
              <a:gd name="connsiteX52" fmla="*/ 1395672 w 2513554"/>
              <a:gd name="connsiteY52" fmla="*/ 1754098 h 3622773"/>
              <a:gd name="connsiteX53" fmla="*/ 1256581 w 2513554"/>
              <a:gd name="connsiteY53" fmla="*/ 1839099 h 3622773"/>
              <a:gd name="connsiteX54" fmla="*/ 1217944 w 2513554"/>
              <a:gd name="connsiteY54" fmla="*/ 1955008 h 3622773"/>
              <a:gd name="connsiteX55" fmla="*/ 1197338 w 2513554"/>
              <a:gd name="connsiteY55" fmla="*/ 2042586 h 3622773"/>
              <a:gd name="connsiteX56" fmla="*/ 1073701 w 2513554"/>
              <a:gd name="connsiteY56" fmla="*/ 2014251 h 3622773"/>
              <a:gd name="connsiteX57" fmla="*/ 978397 w 2513554"/>
              <a:gd name="connsiteY57" fmla="*/ 1985918 h 3622773"/>
              <a:gd name="connsiteX58" fmla="*/ 903701 w 2513554"/>
              <a:gd name="connsiteY58" fmla="*/ 2024554 h 3622773"/>
              <a:gd name="connsiteX59" fmla="*/ 827861 w 2513554"/>
              <a:gd name="connsiteY59" fmla="*/ 1996889 h 3622773"/>
              <a:gd name="connsiteX60" fmla="*/ 151456 w 2513554"/>
              <a:gd name="connsiteY60" fmla="*/ 3622773 h 3622773"/>
              <a:gd name="connsiteX61" fmla="*/ 99841 w 2513554"/>
              <a:gd name="connsiteY61" fmla="*/ 3583237 h 3622773"/>
              <a:gd name="connsiteX62" fmla="*/ 89618 w 2513554"/>
              <a:gd name="connsiteY62" fmla="*/ 3503391 h 3622773"/>
              <a:gd name="connsiteX63" fmla="*/ 45529 w 2513554"/>
              <a:gd name="connsiteY63" fmla="*/ 3460858 h 3622773"/>
              <a:gd name="connsiteX64" fmla="*/ 0 w 2513554"/>
              <a:gd name="connsiteY64" fmla="*/ 3423378 h 36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13554" h="3622773">
                <a:moveTo>
                  <a:pt x="0" y="3423378"/>
                </a:moveTo>
                <a:lnTo>
                  <a:pt x="72902" y="3347478"/>
                </a:lnTo>
                <a:lnTo>
                  <a:pt x="115317" y="3250953"/>
                </a:lnTo>
                <a:lnTo>
                  <a:pt x="131157" y="3143868"/>
                </a:lnTo>
                <a:lnTo>
                  <a:pt x="91793" y="3114453"/>
                </a:lnTo>
                <a:lnTo>
                  <a:pt x="102634" y="2998197"/>
                </a:lnTo>
                <a:cubicBezTo>
                  <a:pt x="141524" y="2902937"/>
                  <a:pt x="149505" y="2817978"/>
                  <a:pt x="172940" y="2727869"/>
                </a:cubicBezTo>
                <a:lnTo>
                  <a:pt x="187117" y="2579588"/>
                </a:lnTo>
                <a:lnTo>
                  <a:pt x="279381" y="2504229"/>
                </a:lnTo>
                <a:lnTo>
                  <a:pt x="321576" y="2421225"/>
                </a:lnTo>
                <a:cubicBezTo>
                  <a:pt x="359088" y="2370900"/>
                  <a:pt x="366657" y="2409936"/>
                  <a:pt x="386358" y="2382196"/>
                </a:cubicBezTo>
                <a:cubicBezTo>
                  <a:pt x="403959" y="2364595"/>
                  <a:pt x="380007" y="2356237"/>
                  <a:pt x="388546" y="2336224"/>
                </a:cubicBezTo>
                <a:cubicBezTo>
                  <a:pt x="412539" y="2298180"/>
                  <a:pt x="464268" y="2217720"/>
                  <a:pt x="434630" y="2159478"/>
                </a:cubicBezTo>
                <a:lnTo>
                  <a:pt x="385869" y="2110410"/>
                </a:lnTo>
                <a:cubicBezTo>
                  <a:pt x="412100" y="2094575"/>
                  <a:pt x="430605" y="2065863"/>
                  <a:pt x="464563" y="2062906"/>
                </a:cubicBezTo>
                <a:cubicBezTo>
                  <a:pt x="450839" y="2006894"/>
                  <a:pt x="509236" y="1974063"/>
                  <a:pt x="508392" y="1933506"/>
                </a:cubicBezTo>
                <a:cubicBezTo>
                  <a:pt x="540485" y="1817984"/>
                  <a:pt x="549396" y="1697312"/>
                  <a:pt x="604671" y="1586941"/>
                </a:cubicBezTo>
                <a:cubicBezTo>
                  <a:pt x="743554" y="1506664"/>
                  <a:pt x="743345" y="1436690"/>
                  <a:pt x="797228" y="1361565"/>
                </a:cubicBezTo>
                <a:lnTo>
                  <a:pt x="808485" y="1269772"/>
                </a:lnTo>
                <a:cubicBezTo>
                  <a:pt x="844612" y="1231513"/>
                  <a:pt x="854982" y="1193255"/>
                  <a:pt x="878230" y="1154996"/>
                </a:cubicBezTo>
                <a:cubicBezTo>
                  <a:pt x="881798" y="1117652"/>
                  <a:pt x="887746" y="1077927"/>
                  <a:pt x="888933" y="1042964"/>
                </a:cubicBezTo>
                <a:cubicBezTo>
                  <a:pt x="924165" y="1000837"/>
                  <a:pt x="925133" y="992583"/>
                  <a:pt x="934607" y="911819"/>
                </a:cubicBezTo>
                <a:lnTo>
                  <a:pt x="996425" y="862880"/>
                </a:lnTo>
                <a:cubicBezTo>
                  <a:pt x="994707" y="805355"/>
                  <a:pt x="992991" y="763284"/>
                  <a:pt x="1022183" y="728941"/>
                </a:cubicBezTo>
                <a:lnTo>
                  <a:pt x="1076273" y="605304"/>
                </a:lnTo>
                <a:cubicBezTo>
                  <a:pt x="1077067" y="571496"/>
                  <a:pt x="1073098" y="544830"/>
                  <a:pt x="1071511" y="489590"/>
                </a:cubicBezTo>
                <a:cubicBezTo>
                  <a:pt x="1059410" y="470701"/>
                  <a:pt x="1071121" y="454193"/>
                  <a:pt x="1068545" y="435304"/>
                </a:cubicBezTo>
                <a:cubicBezTo>
                  <a:pt x="1069404" y="411264"/>
                  <a:pt x="1051212" y="391986"/>
                  <a:pt x="1052071" y="367946"/>
                </a:cubicBezTo>
                <a:lnTo>
                  <a:pt x="1029910" y="329698"/>
                </a:lnTo>
                <a:lnTo>
                  <a:pt x="1071122" y="293639"/>
                </a:lnTo>
                <a:lnTo>
                  <a:pt x="1115104" y="287078"/>
                </a:lnTo>
                <a:lnTo>
                  <a:pt x="1163850" y="291063"/>
                </a:lnTo>
                <a:cubicBezTo>
                  <a:pt x="1201514" y="283450"/>
                  <a:pt x="1224890" y="285361"/>
                  <a:pt x="1241122" y="303942"/>
                </a:cubicBezTo>
                <a:lnTo>
                  <a:pt x="1313243" y="283334"/>
                </a:lnTo>
                <a:cubicBezTo>
                  <a:pt x="1310976" y="226977"/>
                  <a:pt x="1316678" y="191466"/>
                  <a:pt x="1349304" y="157123"/>
                </a:cubicBezTo>
                <a:cubicBezTo>
                  <a:pt x="1352188" y="116494"/>
                  <a:pt x="1383648" y="90152"/>
                  <a:pt x="1400820" y="56667"/>
                </a:cubicBezTo>
                <a:lnTo>
                  <a:pt x="1442032" y="61819"/>
                </a:lnTo>
                <a:lnTo>
                  <a:pt x="1460062" y="0"/>
                </a:lnTo>
                <a:lnTo>
                  <a:pt x="2513554" y="77275"/>
                </a:lnTo>
                <a:lnTo>
                  <a:pt x="2361583" y="396671"/>
                </a:lnTo>
                <a:lnTo>
                  <a:pt x="2255976" y="463641"/>
                </a:lnTo>
                <a:lnTo>
                  <a:pt x="2070521" y="649094"/>
                </a:lnTo>
                <a:cubicBezTo>
                  <a:pt x="2058501" y="698034"/>
                  <a:pt x="2005269" y="710913"/>
                  <a:pt x="1972643" y="741823"/>
                </a:cubicBezTo>
                <a:cubicBezTo>
                  <a:pt x="1993249" y="771875"/>
                  <a:pt x="1867036" y="825106"/>
                  <a:pt x="1910824" y="857732"/>
                </a:cubicBezTo>
                <a:lnTo>
                  <a:pt x="1856732" y="996824"/>
                </a:lnTo>
                <a:lnTo>
                  <a:pt x="1730520" y="1102429"/>
                </a:lnTo>
                <a:lnTo>
                  <a:pt x="1635217" y="1138489"/>
                </a:lnTo>
                <a:lnTo>
                  <a:pt x="1599156" y="1197731"/>
                </a:lnTo>
                <a:lnTo>
                  <a:pt x="1557944" y="1254399"/>
                </a:lnTo>
                <a:cubicBezTo>
                  <a:pt x="1544207" y="1335964"/>
                  <a:pt x="1581985" y="1319651"/>
                  <a:pt x="1594006" y="1352277"/>
                </a:cubicBezTo>
                <a:lnTo>
                  <a:pt x="1498702" y="1496521"/>
                </a:lnTo>
                <a:cubicBezTo>
                  <a:pt x="1506000" y="1561345"/>
                  <a:pt x="1515875" y="1590107"/>
                  <a:pt x="1498703" y="1633036"/>
                </a:cubicBezTo>
                <a:lnTo>
                  <a:pt x="1395672" y="1754098"/>
                </a:lnTo>
                <a:lnTo>
                  <a:pt x="1256581" y="1839099"/>
                </a:lnTo>
                <a:lnTo>
                  <a:pt x="1217944" y="1955008"/>
                </a:lnTo>
                <a:cubicBezTo>
                  <a:pt x="1218803" y="2063191"/>
                  <a:pt x="1183600" y="2001373"/>
                  <a:pt x="1197338" y="2042586"/>
                </a:cubicBezTo>
                <a:lnTo>
                  <a:pt x="1073701" y="2014251"/>
                </a:lnTo>
                <a:lnTo>
                  <a:pt x="978397" y="1985918"/>
                </a:lnTo>
                <a:lnTo>
                  <a:pt x="903701" y="2024554"/>
                </a:lnTo>
                <a:lnTo>
                  <a:pt x="827861" y="1996889"/>
                </a:lnTo>
                <a:lnTo>
                  <a:pt x="151456" y="3622773"/>
                </a:lnTo>
                <a:lnTo>
                  <a:pt x="99841" y="3583237"/>
                </a:lnTo>
                <a:lnTo>
                  <a:pt x="89618" y="3503391"/>
                </a:lnTo>
                <a:lnTo>
                  <a:pt x="45529" y="3460858"/>
                </a:lnTo>
                <a:lnTo>
                  <a:pt x="0" y="3423378"/>
                </a:lnTo>
                <a:close/>
              </a:path>
            </a:pathLst>
          </a:custGeom>
          <a:solidFill>
            <a:srgbClr val="4472C4">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5BCE7850-35ED-4B57-9D17-0F1308DAD94E}"/>
              </a:ext>
            </a:extLst>
          </p:cNvPr>
          <p:cNvSpPr txBox="1"/>
          <p:nvPr/>
        </p:nvSpPr>
        <p:spPr>
          <a:xfrm>
            <a:off x="7222040" y="2988663"/>
            <a:ext cx="1092421" cy="369332"/>
          </a:xfrm>
          <a:prstGeom prst="rect">
            <a:avLst/>
          </a:prstGeom>
          <a:noFill/>
        </p:spPr>
        <p:txBody>
          <a:bodyPr wrap="square" rtlCol="0">
            <a:spAutoFit/>
          </a:bodyPr>
          <a:lstStyle/>
          <a:p>
            <a:pPr algn="ctr"/>
            <a:r>
              <a:rPr lang="en-US" b="1" cap="all" spc="300" dirty="0"/>
              <a:t>ARAM</a:t>
            </a:r>
          </a:p>
        </p:txBody>
      </p:sp>
      <p:sp>
        <p:nvSpPr>
          <p:cNvPr id="14" name="Oval 13">
            <a:extLst>
              <a:ext uri="{FF2B5EF4-FFF2-40B4-BE49-F238E27FC236}">
                <a16:creationId xmlns:a16="http://schemas.microsoft.com/office/drawing/2014/main" id="{E293A6C9-0BDD-405D-B082-3A2B0DE3A94B}"/>
              </a:ext>
            </a:extLst>
          </p:cNvPr>
          <p:cNvSpPr/>
          <p:nvPr/>
        </p:nvSpPr>
        <p:spPr>
          <a:xfrm>
            <a:off x="4653534" y="2769240"/>
            <a:ext cx="203200" cy="20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C45153E-5988-4279-8D6A-FCE57546A0FA}"/>
              </a:ext>
            </a:extLst>
          </p:cNvPr>
          <p:cNvSpPr txBox="1"/>
          <p:nvPr/>
        </p:nvSpPr>
        <p:spPr>
          <a:xfrm>
            <a:off x="4040975" y="2611165"/>
            <a:ext cx="711310" cy="519351"/>
          </a:xfrm>
          <a:prstGeom prst="roundRect">
            <a:avLst>
              <a:gd name="adj" fmla="val 50000"/>
            </a:avLst>
          </a:prstGeom>
          <a:noFill/>
        </p:spPr>
        <p:txBody>
          <a:bodyPr wrap="square" lIns="0" rIns="0" rtlCol="0">
            <a:spAutoFit/>
          </a:bodyPr>
          <a:lstStyle/>
          <a:p>
            <a:pPr algn="ctr"/>
            <a:r>
              <a:rPr lang="en-US" b="1" dirty="0" err="1"/>
              <a:t>Tyre</a:t>
            </a:r>
            <a:endParaRPr lang="en-US" b="1" dirty="0"/>
          </a:p>
        </p:txBody>
      </p:sp>
      <p:sp>
        <p:nvSpPr>
          <p:cNvPr id="20" name="TextBox 19">
            <a:extLst>
              <a:ext uri="{FF2B5EF4-FFF2-40B4-BE49-F238E27FC236}">
                <a16:creationId xmlns:a16="http://schemas.microsoft.com/office/drawing/2014/main" id="{8359224B-CA01-4680-954C-4339D0A06D40}"/>
              </a:ext>
            </a:extLst>
          </p:cNvPr>
          <p:cNvSpPr txBox="1"/>
          <p:nvPr/>
        </p:nvSpPr>
        <p:spPr>
          <a:xfrm rot="17815455">
            <a:off x="5011838" y="1461973"/>
            <a:ext cx="1605390" cy="369332"/>
          </a:xfrm>
          <a:prstGeom prst="rect">
            <a:avLst/>
          </a:prstGeom>
          <a:noFill/>
        </p:spPr>
        <p:txBody>
          <a:bodyPr wrap="square" rtlCol="0">
            <a:spAutoFit/>
          </a:bodyPr>
          <a:lstStyle/>
          <a:p>
            <a:pPr algn="ctr"/>
            <a:r>
              <a:rPr lang="en-US" b="1" cap="all" spc="300" dirty="0"/>
              <a:t>Phoenicia</a:t>
            </a:r>
          </a:p>
        </p:txBody>
      </p:sp>
      <p:sp>
        <p:nvSpPr>
          <p:cNvPr id="21" name="Oval 20">
            <a:extLst>
              <a:ext uri="{FF2B5EF4-FFF2-40B4-BE49-F238E27FC236}">
                <a16:creationId xmlns:a16="http://schemas.microsoft.com/office/drawing/2014/main" id="{4A15E869-DB39-424E-9599-7A66837EAE7D}"/>
              </a:ext>
            </a:extLst>
          </p:cNvPr>
          <p:cNvSpPr/>
          <p:nvPr/>
        </p:nvSpPr>
        <p:spPr>
          <a:xfrm>
            <a:off x="5855992" y="281924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972C22C-98A3-4FF3-A5AB-B449F31E522D}"/>
              </a:ext>
            </a:extLst>
          </p:cNvPr>
          <p:cNvSpPr txBox="1"/>
          <p:nvPr/>
        </p:nvSpPr>
        <p:spPr>
          <a:xfrm>
            <a:off x="5310808" y="2716057"/>
            <a:ext cx="569580" cy="369332"/>
          </a:xfrm>
          <a:prstGeom prst="rect">
            <a:avLst/>
          </a:prstGeom>
          <a:noFill/>
        </p:spPr>
        <p:txBody>
          <a:bodyPr wrap="square" rtlCol="0">
            <a:spAutoFit/>
          </a:bodyPr>
          <a:lstStyle/>
          <a:p>
            <a:r>
              <a:rPr lang="en-US" b="1" dirty="0"/>
              <a:t>Dan</a:t>
            </a:r>
          </a:p>
        </p:txBody>
      </p:sp>
      <p:sp>
        <p:nvSpPr>
          <p:cNvPr id="25" name="Oval 24">
            <a:extLst>
              <a:ext uri="{FF2B5EF4-FFF2-40B4-BE49-F238E27FC236}">
                <a16:creationId xmlns:a16="http://schemas.microsoft.com/office/drawing/2014/main" id="{A2F114B8-13A2-400B-95D5-6DFE1464506A}"/>
              </a:ext>
            </a:extLst>
          </p:cNvPr>
          <p:cNvSpPr/>
          <p:nvPr/>
        </p:nvSpPr>
        <p:spPr>
          <a:xfrm>
            <a:off x="4832338" y="6653643"/>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44F408C2-D5B2-408F-AFDD-E45F47997473}"/>
              </a:ext>
            </a:extLst>
          </p:cNvPr>
          <p:cNvSpPr txBox="1"/>
          <p:nvPr/>
        </p:nvSpPr>
        <p:spPr>
          <a:xfrm>
            <a:off x="4344405" y="6325051"/>
            <a:ext cx="815759" cy="369332"/>
          </a:xfrm>
          <a:prstGeom prst="rect">
            <a:avLst/>
          </a:prstGeom>
          <a:noFill/>
        </p:spPr>
        <p:txBody>
          <a:bodyPr wrap="square" rtlCol="0">
            <a:spAutoFit/>
          </a:bodyPr>
          <a:lstStyle/>
          <a:p>
            <a:r>
              <a:rPr lang="en-US" b="1" dirty="0"/>
              <a:t>Bethel</a:t>
            </a:r>
          </a:p>
        </p:txBody>
      </p:sp>
      <p:sp>
        <p:nvSpPr>
          <p:cNvPr id="27" name="Star: 5 Points 26">
            <a:extLst>
              <a:ext uri="{FF2B5EF4-FFF2-40B4-BE49-F238E27FC236}">
                <a16:creationId xmlns:a16="http://schemas.microsoft.com/office/drawing/2014/main" id="{573A5184-4F77-4EFC-8F46-37A68E97B637}"/>
              </a:ext>
            </a:extLst>
          </p:cNvPr>
          <p:cNvSpPr/>
          <p:nvPr/>
        </p:nvSpPr>
        <p:spPr>
          <a:xfrm>
            <a:off x="4653709" y="5562070"/>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9F46F025-6B93-42F3-9EF0-581586021EF7}"/>
              </a:ext>
            </a:extLst>
          </p:cNvPr>
          <p:cNvSpPr txBox="1"/>
          <p:nvPr/>
        </p:nvSpPr>
        <p:spPr>
          <a:xfrm>
            <a:off x="4186028" y="5258251"/>
            <a:ext cx="974136" cy="369332"/>
          </a:xfrm>
          <a:prstGeom prst="rect">
            <a:avLst/>
          </a:prstGeom>
          <a:noFill/>
        </p:spPr>
        <p:txBody>
          <a:bodyPr wrap="square" rtlCol="0">
            <a:spAutoFit/>
          </a:bodyPr>
          <a:lstStyle/>
          <a:p>
            <a:r>
              <a:rPr lang="en-US" b="1" dirty="0"/>
              <a:t>Samaria</a:t>
            </a:r>
          </a:p>
        </p:txBody>
      </p:sp>
      <p:sp>
        <p:nvSpPr>
          <p:cNvPr id="29" name="TextBox 28">
            <a:extLst>
              <a:ext uri="{FF2B5EF4-FFF2-40B4-BE49-F238E27FC236}">
                <a16:creationId xmlns:a16="http://schemas.microsoft.com/office/drawing/2014/main" id="{B8C75DBD-A8B7-4E0A-B9DF-29379B4BD951}"/>
              </a:ext>
            </a:extLst>
          </p:cNvPr>
          <p:cNvSpPr txBox="1"/>
          <p:nvPr/>
        </p:nvSpPr>
        <p:spPr>
          <a:xfrm>
            <a:off x="5085595" y="5148900"/>
            <a:ext cx="1131260" cy="369332"/>
          </a:xfrm>
          <a:prstGeom prst="rect">
            <a:avLst/>
          </a:prstGeom>
          <a:noFill/>
        </p:spPr>
        <p:txBody>
          <a:bodyPr wrap="square" rtlCol="0">
            <a:spAutoFit/>
          </a:bodyPr>
          <a:lstStyle/>
          <a:p>
            <a:pPr algn="ctr"/>
            <a:r>
              <a:rPr lang="en-US" b="1" cap="all" spc="300" dirty="0"/>
              <a:t>Israel</a:t>
            </a:r>
          </a:p>
        </p:txBody>
      </p:sp>
      <p:sp>
        <p:nvSpPr>
          <p:cNvPr id="36" name="Oval 35">
            <a:extLst>
              <a:ext uri="{FF2B5EF4-FFF2-40B4-BE49-F238E27FC236}">
                <a16:creationId xmlns:a16="http://schemas.microsoft.com/office/drawing/2014/main" id="{243FA4F9-FC7A-4179-A621-D7E6F52AE169}"/>
              </a:ext>
            </a:extLst>
          </p:cNvPr>
          <p:cNvSpPr/>
          <p:nvPr/>
        </p:nvSpPr>
        <p:spPr>
          <a:xfrm>
            <a:off x="4998914" y="4848635"/>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02D44B6-48EA-46ED-96EE-596343E71F37}"/>
              </a:ext>
            </a:extLst>
          </p:cNvPr>
          <p:cNvSpPr txBox="1"/>
          <p:nvPr/>
        </p:nvSpPr>
        <p:spPr>
          <a:xfrm>
            <a:off x="4614348" y="4560784"/>
            <a:ext cx="974136" cy="369332"/>
          </a:xfrm>
          <a:prstGeom prst="rect">
            <a:avLst/>
          </a:prstGeom>
          <a:noFill/>
        </p:spPr>
        <p:txBody>
          <a:bodyPr wrap="square" rtlCol="0">
            <a:spAutoFit/>
          </a:bodyPr>
          <a:lstStyle/>
          <a:p>
            <a:r>
              <a:rPr lang="en-US" b="1" dirty="0"/>
              <a:t>Jezreel</a:t>
            </a:r>
          </a:p>
        </p:txBody>
      </p:sp>
      <p:sp>
        <p:nvSpPr>
          <p:cNvPr id="38" name="TextBox 37">
            <a:extLst>
              <a:ext uri="{FF2B5EF4-FFF2-40B4-BE49-F238E27FC236}">
                <a16:creationId xmlns:a16="http://schemas.microsoft.com/office/drawing/2014/main" id="{85604B21-BD32-4302-9F79-13A72586DAAA}"/>
              </a:ext>
            </a:extLst>
          </p:cNvPr>
          <p:cNvSpPr txBox="1"/>
          <p:nvPr/>
        </p:nvSpPr>
        <p:spPr>
          <a:xfrm>
            <a:off x="6172895" y="4741689"/>
            <a:ext cx="1131260" cy="369332"/>
          </a:xfrm>
          <a:prstGeom prst="rect">
            <a:avLst/>
          </a:prstGeom>
          <a:noFill/>
        </p:spPr>
        <p:txBody>
          <a:bodyPr wrap="square" rtlCol="0">
            <a:spAutoFit/>
          </a:bodyPr>
          <a:lstStyle/>
          <a:p>
            <a:pPr algn="ctr"/>
            <a:r>
              <a:rPr lang="en-US" b="1" cap="all" spc="300" dirty="0"/>
              <a:t>Gilead</a:t>
            </a:r>
          </a:p>
        </p:txBody>
      </p:sp>
      <p:sp>
        <p:nvSpPr>
          <p:cNvPr id="16" name="Freeform: Shape 15">
            <a:extLst>
              <a:ext uri="{FF2B5EF4-FFF2-40B4-BE49-F238E27FC236}">
                <a16:creationId xmlns:a16="http://schemas.microsoft.com/office/drawing/2014/main" id="{2CF59018-D770-4C17-9818-93FCA31831C1}"/>
              </a:ext>
            </a:extLst>
          </p:cNvPr>
          <p:cNvSpPr/>
          <p:nvPr/>
        </p:nvSpPr>
        <p:spPr>
          <a:xfrm>
            <a:off x="1454287" y="6134520"/>
            <a:ext cx="2746003" cy="3949001"/>
          </a:xfrm>
          <a:custGeom>
            <a:avLst/>
            <a:gdLst>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401934 w 401934"/>
              <a:gd name="connsiteY5" fmla="*/ 1014884 h 1014884"/>
              <a:gd name="connsiteX0" fmla="*/ 0 w 401934"/>
              <a:gd name="connsiteY0" fmla="*/ 50242 h 1014884"/>
              <a:gd name="connsiteX1" fmla="*/ 100483 w 401934"/>
              <a:gd name="connsiteY1" fmla="*/ 60290 h 1014884"/>
              <a:gd name="connsiteX2" fmla="*/ 185894 w 401934"/>
              <a:gd name="connsiteY2" fmla="*/ 30145 h 1014884"/>
              <a:gd name="connsiteX3" fmla="*/ 236136 w 401934"/>
              <a:gd name="connsiteY3" fmla="*/ 0 h 1014884"/>
              <a:gd name="connsiteX4" fmla="*/ 401934 w 401934"/>
              <a:gd name="connsiteY4" fmla="*/ 497394 h 1014884"/>
              <a:gd name="connsiteX5" fmla="*/ 396910 w 401934"/>
              <a:gd name="connsiteY5" fmla="*/ 849086 h 1014884"/>
              <a:gd name="connsiteX6" fmla="*/ 401934 w 401934"/>
              <a:gd name="connsiteY6" fmla="*/ 1014884 h 1014884"/>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7296 w 482320"/>
              <a:gd name="connsiteY5" fmla="*/ 849086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0 w 482320"/>
              <a:gd name="connsiteY6" fmla="*/ 1758462 h 1758462"/>
              <a:gd name="connsiteX0" fmla="*/ 80386 w 482320"/>
              <a:gd name="connsiteY0" fmla="*/ 50242 h 1758462"/>
              <a:gd name="connsiteX1" fmla="*/ 180869 w 482320"/>
              <a:gd name="connsiteY1" fmla="*/ 60290 h 1758462"/>
              <a:gd name="connsiteX2" fmla="*/ 266280 w 482320"/>
              <a:gd name="connsiteY2" fmla="*/ 30145 h 1758462"/>
              <a:gd name="connsiteX3" fmla="*/ 316522 w 482320"/>
              <a:gd name="connsiteY3" fmla="*/ 0 h 1758462"/>
              <a:gd name="connsiteX4" fmla="*/ 482320 w 482320"/>
              <a:gd name="connsiteY4" fmla="*/ 497394 h 1758462"/>
              <a:gd name="connsiteX5" fmla="*/ 472272 w 482320"/>
              <a:gd name="connsiteY5" fmla="*/ 1004835 h 1758462"/>
              <a:gd name="connsiteX6" fmla="*/ 376812 w 482320"/>
              <a:gd name="connsiteY6" fmla="*/ 1160585 h 1758462"/>
              <a:gd name="connsiteX7" fmla="*/ 0 w 482320"/>
              <a:gd name="connsiteY7" fmla="*/ 1758462 h 1758462"/>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854109 w 959617"/>
              <a:gd name="connsiteY6" fmla="*/ 1160585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0 w 959617"/>
              <a:gd name="connsiteY7" fmla="*/ 2577403 h 2577403"/>
              <a:gd name="connsiteX0" fmla="*/ 557683 w 959617"/>
              <a:gd name="connsiteY0" fmla="*/ 50242 h 2577403"/>
              <a:gd name="connsiteX1" fmla="*/ 658166 w 959617"/>
              <a:gd name="connsiteY1" fmla="*/ 60290 h 2577403"/>
              <a:gd name="connsiteX2" fmla="*/ 743577 w 959617"/>
              <a:gd name="connsiteY2" fmla="*/ 30145 h 2577403"/>
              <a:gd name="connsiteX3" fmla="*/ 793819 w 959617"/>
              <a:gd name="connsiteY3" fmla="*/ 0 h 2577403"/>
              <a:gd name="connsiteX4" fmla="*/ 959617 w 959617"/>
              <a:gd name="connsiteY4" fmla="*/ 497394 h 2577403"/>
              <a:gd name="connsiteX5" fmla="*/ 949569 w 959617"/>
              <a:gd name="connsiteY5" fmla="*/ 1004835 h 2577403"/>
              <a:gd name="connsiteX6" fmla="*/ 396909 w 959617"/>
              <a:gd name="connsiteY6" fmla="*/ 1823776 h 2577403"/>
              <a:gd name="connsiteX7" fmla="*/ 100484 w 959617"/>
              <a:gd name="connsiteY7" fmla="*/ 2406580 h 2577403"/>
              <a:gd name="connsiteX8" fmla="*/ 0 w 959617"/>
              <a:gd name="connsiteY8" fmla="*/ 2577403 h 2577403"/>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0 w 1904162"/>
              <a:gd name="connsiteY8" fmla="*/ 3959052 h 3959052"/>
              <a:gd name="connsiteX0" fmla="*/ 1502228 w 1904162"/>
              <a:gd name="connsiteY0" fmla="*/ 50242 h 3959052"/>
              <a:gd name="connsiteX1" fmla="*/ 1602711 w 1904162"/>
              <a:gd name="connsiteY1" fmla="*/ 60290 h 3959052"/>
              <a:gd name="connsiteX2" fmla="*/ 1688122 w 1904162"/>
              <a:gd name="connsiteY2" fmla="*/ 30145 h 3959052"/>
              <a:gd name="connsiteX3" fmla="*/ 1738364 w 1904162"/>
              <a:gd name="connsiteY3" fmla="*/ 0 h 3959052"/>
              <a:gd name="connsiteX4" fmla="*/ 1904162 w 1904162"/>
              <a:gd name="connsiteY4" fmla="*/ 497394 h 3959052"/>
              <a:gd name="connsiteX5" fmla="*/ 1894114 w 1904162"/>
              <a:gd name="connsiteY5" fmla="*/ 1004835 h 3959052"/>
              <a:gd name="connsiteX6" fmla="*/ 1341454 w 1904162"/>
              <a:gd name="connsiteY6" fmla="*/ 1823776 h 3959052"/>
              <a:gd name="connsiteX7" fmla="*/ 1045029 w 1904162"/>
              <a:gd name="connsiteY7" fmla="*/ 2406580 h 3959052"/>
              <a:gd name="connsiteX8" fmla="*/ 452176 w 1904162"/>
              <a:gd name="connsiteY8" fmla="*/ 3285810 h 3959052"/>
              <a:gd name="connsiteX9" fmla="*/ 0 w 1904162"/>
              <a:gd name="connsiteY9" fmla="*/ 3959052 h 3959052"/>
              <a:gd name="connsiteX0" fmla="*/ 1477107 w 1879041"/>
              <a:gd name="connsiteY0" fmla="*/ 50242 h 3637505"/>
              <a:gd name="connsiteX1" fmla="*/ 1577590 w 1879041"/>
              <a:gd name="connsiteY1" fmla="*/ 60290 h 3637505"/>
              <a:gd name="connsiteX2" fmla="*/ 1663001 w 1879041"/>
              <a:gd name="connsiteY2" fmla="*/ 30145 h 3637505"/>
              <a:gd name="connsiteX3" fmla="*/ 1713243 w 1879041"/>
              <a:gd name="connsiteY3" fmla="*/ 0 h 3637505"/>
              <a:gd name="connsiteX4" fmla="*/ 1879041 w 1879041"/>
              <a:gd name="connsiteY4" fmla="*/ 497394 h 3637505"/>
              <a:gd name="connsiteX5" fmla="*/ 1868993 w 1879041"/>
              <a:gd name="connsiteY5" fmla="*/ 1004835 h 3637505"/>
              <a:gd name="connsiteX6" fmla="*/ 1316333 w 1879041"/>
              <a:gd name="connsiteY6" fmla="*/ 1823776 h 3637505"/>
              <a:gd name="connsiteX7" fmla="*/ 1019908 w 1879041"/>
              <a:gd name="connsiteY7" fmla="*/ 2406580 h 3637505"/>
              <a:gd name="connsiteX8" fmla="*/ 427055 w 1879041"/>
              <a:gd name="connsiteY8" fmla="*/ 3285810 h 3637505"/>
              <a:gd name="connsiteX9" fmla="*/ 0 w 1879041"/>
              <a:gd name="connsiteY9" fmla="*/ 3637505 h 3637505"/>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5169 w 1914210"/>
              <a:gd name="connsiteY9"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35169 w 1914210"/>
              <a:gd name="connsiteY10" fmla="*/ 363750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60290 w 1914210"/>
              <a:gd name="connsiteY10"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25121 w 1914210"/>
              <a:gd name="connsiteY10" fmla="*/ 3501851 h 3949001"/>
              <a:gd name="connsiteX11" fmla="*/ 60290 w 1914210"/>
              <a:gd name="connsiteY11" fmla="*/ 2567355 h 3949001"/>
              <a:gd name="connsiteX0" fmla="*/ 1858944 w 2260878"/>
              <a:gd name="connsiteY0" fmla="*/ 50242 h 3949001"/>
              <a:gd name="connsiteX1" fmla="*/ 1959427 w 2260878"/>
              <a:gd name="connsiteY1" fmla="*/ 60290 h 3949001"/>
              <a:gd name="connsiteX2" fmla="*/ 2044838 w 2260878"/>
              <a:gd name="connsiteY2" fmla="*/ 30145 h 3949001"/>
              <a:gd name="connsiteX3" fmla="*/ 2095080 w 2260878"/>
              <a:gd name="connsiteY3" fmla="*/ 0 h 3949001"/>
              <a:gd name="connsiteX4" fmla="*/ 2260878 w 2260878"/>
              <a:gd name="connsiteY4" fmla="*/ 497394 h 3949001"/>
              <a:gd name="connsiteX5" fmla="*/ 2250830 w 2260878"/>
              <a:gd name="connsiteY5" fmla="*/ 1004835 h 3949001"/>
              <a:gd name="connsiteX6" fmla="*/ 1698170 w 2260878"/>
              <a:gd name="connsiteY6" fmla="*/ 1823776 h 3949001"/>
              <a:gd name="connsiteX7" fmla="*/ 1401745 w 2260878"/>
              <a:gd name="connsiteY7" fmla="*/ 2406580 h 3949001"/>
              <a:gd name="connsiteX8" fmla="*/ 346668 w 2260878"/>
              <a:gd name="connsiteY8" fmla="*/ 3949001 h 3949001"/>
              <a:gd name="connsiteX9" fmla="*/ 376813 w 2260878"/>
              <a:gd name="connsiteY9" fmla="*/ 3743011 h 3949001"/>
              <a:gd name="connsiteX10" fmla="*/ 0 w 2260878"/>
              <a:gd name="connsiteY10" fmla="*/ 3109965 h 3949001"/>
              <a:gd name="connsiteX11" fmla="*/ 406958 w 2260878"/>
              <a:gd name="connsiteY11" fmla="*/ 2567355 h 3949001"/>
              <a:gd name="connsiteX0" fmla="*/ 1512276 w 1914210"/>
              <a:gd name="connsiteY0" fmla="*/ 50242 h 3949001"/>
              <a:gd name="connsiteX1" fmla="*/ 1612759 w 1914210"/>
              <a:gd name="connsiteY1" fmla="*/ 60290 h 3949001"/>
              <a:gd name="connsiteX2" fmla="*/ 1698170 w 1914210"/>
              <a:gd name="connsiteY2" fmla="*/ 30145 h 3949001"/>
              <a:gd name="connsiteX3" fmla="*/ 1748412 w 1914210"/>
              <a:gd name="connsiteY3" fmla="*/ 0 h 3949001"/>
              <a:gd name="connsiteX4" fmla="*/ 1914210 w 1914210"/>
              <a:gd name="connsiteY4" fmla="*/ 497394 h 3949001"/>
              <a:gd name="connsiteX5" fmla="*/ 1904162 w 1914210"/>
              <a:gd name="connsiteY5" fmla="*/ 1004835 h 3949001"/>
              <a:gd name="connsiteX6" fmla="*/ 1351502 w 1914210"/>
              <a:gd name="connsiteY6" fmla="*/ 1823776 h 3949001"/>
              <a:gd name="connsiteX7" fmla="*/ 1055077 w 1914210"/>
              <a:gd name="connsiteY7" fmla="*/ 2406580 h 3949001"/>
              <a:gd name="connsiteX8" fmla="*/ 0 w 1914210"/>
              <a:gd name="connsiteY8" fmla="*/ 3949001 h 3949001"/>
              <a:gd name="connsiteX9" fmla="*/ 30145 w 1914210"/>
              <a:gd name="connsiteY9" fmla="*/ 3743011 h 3949001"/>
              <a:gd name="connsiteX10" fmla="*/ 55266 w 1914210"/>
              <a:gd name="connsiteY10" fmla="*/ 3225521 h 3949001"/>
              <a:gd name="connsiteX11" fmla="*/ 60290 w 1914210"/>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95459 w 1954403"/>
              <a:gd name="connsiteY10" fmla="*/ 3225521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100483 w 1954403"/>
              <a:gd name="connsiteY11"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95460 w 1954403"/>
              <a:gd name="connsiteY11" fmla="*/ 2929095 h 3949001"/>
              <a:gd name="connsiteX12" fmla="*/ 100483 w 1954403"/>
              <a:gd name="connsiteY12" fmla="*/ 2567355 h 3949001"/>
              <a:gd name="connsiteX0" fmla="*/ 1552469 w 1954403"/>
              <a:gd name="connsiteY0" fmla="*/ 50242 h 3949001"/>
              <a:gd name="connsiteX1" fmla="*/ 1652952 w 1954403"/>
              <a:gd name="connsiteY1" fmla="*/ 60290 h 3949001"/>
              <a:gd name="connsiteX2" fmla="*/ 1738363 w 1954403"/>
              <a:gd name="connsiteY2" fmla="*/ 30145 h 3949001"/>
              <a:gd name="connsiteX3" fmla="*/ 1788605 w 1954403"/>
              <a:gd name="connsiteY3" fmla="*/ 0 h 3949001"/>
              <a:gd name="connsiteX4" fmla="*/ 1954403 w 1954403"/>
              <a:gd name="connsiteY4" fmla="*/ 497394 h 3949001"/>
              <a:gd name="connsiteX5" fmla="*/ 1944355 w 1954403"/>
              <a:gd name="connsiteY5" fmla="*/ 1004835 h 3949001"/>
              <a:gd name="connsiteX6" fmla="*/ 1391695 w 1954403"/>
              <a:gd name="connsiteY6" fmla="*/ 1823776 h 3949001"/>
              <a:gd name="connsiteX7" fmla="*/ 1095270 w 1954403"/>
              <a:gd name="connsiteY7" fmla="*/ 2406580 h 3949001"/>
              <a:gd name="connsiteX8" fmla="*/ 40193 w 1954403"/>
              <a:gd name="connsiteY8" fmla="*/ 3949001 h 3949001"/>
              <a:gd name="connsiteX9" fmla="*/ 0 w 1954403"/>
              <a:gd name="connsiteY9" fmla="*/ 3848519 h 3949001"/>
              <a:gd name="connsiteX10" fmla="*/ 75362 w 1954403"/>
              <a:gd name="connsiteY10" fmla="*/ 3672673 h 3949001"/>
              <a:gd name="connsiteX11" fmla="*/ 85411 w 1954403"/>
              <a:gd name="connsiteY11" fmla="*/ 3310932 h 3949001"/>
              <a:gd name="connsiteX12" fmla="*/ 95460 w 1954403"/>
              <a:gd name="connsiteY12" fmla="*/ 2929095 h 3949001"/>
              <a:gd name="connsiteX13" fmla="*/ 100483 w 1954403"/>
              <a:gd name="connsiteY13" fmla="*/ 2567355 h 3949001"/>
              <a:gd name="connsiteX0" fmla="*/ 1688158 w 2090092"/>
              <a:gd name="connsiteY0" fmla="*/ 50242 h 3949001"/>
              <a:gd name="connsiteX1" fmla="*/ 1788641 w 2090092"/>
              <a:gd name="connsiteY1" fmla="*/ 60290 h 3949001"/>
              <a:gd name="connsiteX2" fmla="*/ 1874052 w 2090092"/>
              <a:gd name="connsiteY2" fmla="*/ 30145 h 3949001"/>
              <a:gd name="connsiteX3" fmla="*/ 1924294 w 2090092"/>
              <a:gd name="connsiteY3" fmla="*/ 0 h 3949001"/>
              <a:gd name="connsiteX4" fmla="*/ 2090092 w 2090092"/>
              <a:gd name="connsiteY4" fmla="*/ 497394 h 3949001"/>
              <a:gd name="connsiteX5" fmla="*/ 2080044 w 2090092"/>
              <a:gd name="connsiteY5" fmla="*/ 1004835 h 3949001"/>
              <a:gd name="connsiteX6" fmla="*/ 1527384 w 2090092"/>
              <a:gd name="connsiteY6" fmla="*/ 1823776 h 3949001"/>
              <a:gd name="connsiteX7" fmla="*/ 1230959 w 2090092"/>
              <a:gd name="connsiteY7" fmla="*/ 2406580 h 3949001"/>
              <a:gd name="connsiteX8" fmla="*/ 175882 w 2090092"/>
              <a:gd name="connsiteY8" fmla="*/ 3949001 h 3949001"/>
              <a:gd name="connsiteX9" fmla="*/ 135689 w 2090092"/>
              <a:gd name="connsiteY9" fmla="*/ 3848519 h 3949001"/>
              <a:gd name="connsiteX10" fmla="*/ 211051 w 2090092"/>
              <a:gd name="connsiteY10" fmla="*/ 3672673 h 3949001"/>
              <a:gd name="connsiteX11" fmla="*/ 36 w 2090092"/>
              <a:gd name="connsiteY11" fmla="*/ 3451609 h 3949001"/>
              <a:gd name="connsiteX12" fmla="*/ 231149 w 2090092"/>
              <a:gd name="connsiteY12" fmla="*/ 2929095 h 3949001"/>
              <a:gd name="connsiteX13" fmla="*/ 236172 w 2090092"/>
              <a:gd name="connsiteY13" fmla="*/ 2567355 h 3949001"/>
              <a:gd name="connsiteX0" fmla="*/ 1884087 w 2286021"/>
              <a:gd name="connsiteY0" fmla="*/ 50242 h 3949001"/>
              <a:gd name="connsiteX1" fmla="*/ 1984570 w 2286021"/>
              <a:gd name="connsiteY1" fmla="*/ 60290 h 3949001"/>
              <a:gd name="connsiteX2" fmla="*/ 2069981 w 2286021"/>
              <a:gd name="connsiteY2" fmla="*/ 30145 h 3949001"/>
              <a:gd name="connsiteX3" fmla="*/ 2120223 w 2286021"/>
              <a:gd name="connsiteY3" fmla="*/ 0 h 3949001"/>
              <a:gd name="connsiteX4" fmla="*/ 2286021 w 2286021"/>
              <a:gd name="connsiteY4" fmla="*/ 497394 h 3949001"/>
              <a:gd name="connsiteX5" fmla="*/ 2275973 w 2286021"/>
              <a:gd name="connsiteY5" fmla="*/ 1004835 h 3949001"/>
              <a:gd name="connsiteX6" fmla="*/ 1723313 w 2286021"/>
              <a:gd name="connsiteY6" fmla="*/ 1823776 h 3949001"/>
              <a:gd name="connsiteX7" fmla="*/ 1426888 w 2286021"/>
              <a:gd name="connsiteY7" fmla="*/ 2406580 h 3949001"/>
              <a:gd name="connsiteX8" fmla="*/ 371811 w 2286021"/>
              <a:gd name="connsiteY8" fmla="*/ 3949001 h 3949001"/>
              <a:gd name="connsiteX9" fmla="*/ 331618 w 2286021"/>
              <a:gd name="connsiteY9" fmla="*/ 3848519 h 3949001"/>
              <a:gd name="connsiteX10" fmla="*/ 406980 w 2286021"/>
              <a:gd name="connsiteY10" fmla="*/ 3672673 h 3949001"/>
              <a:gd name="connsiteX11" fmla="*/ 195965 w 2286021"/>
              <a:gd name="connsiteY11" fmla="*/ 3451609 h 3949001"/>
              <a:gd name="connsiteX12" fmla="*/ 23 w 2286021"/>
              <a:gd name="connsiteY12" fmla="*/ 3411416 h 3949001"/>
              <a:gd name="connsiteX13" fmla="*/ 432101 w 2286021"/>
              <a:gd name="connsiteY13" fmla="*/ 2567355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14884 w 2893925"/>
              <a:gd name="connsiteY10" fmla="*/ 3672673 h 3949001"/>
              <a:gd name="connsiteX11" fmla="*/ 803869 w 2893925"/>
              <a:gd name="connsiteY11" fmla="*/ 3451609 h 3949001"/>
              <a:gd name="connsiteX12" fmla="*/ 607927 w 2893925"/>
              <a:gd name="connsiteY12" fmla="*/ 3411416 h 3949001"/>
              <a:gd name="connsiteX13" fmla="*/ 0 w 2893925"/>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803870 w 2893926"/>
              <a:gd name="connsiteY11" fmla="*/ 3451609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14885 w 2893926"/>
              <a:gd name="connsiteY10" fmla="*/ 3672673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477299 w 2893926"/>
              <a:gd name="connsiteY12" fmla="*/ 339132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2 w 2893926"/>
              <a:gd name="connsiteY0" fmla="*/ 50242 h 3949001"/>
              <a:gd name="connsiteX1" fmla="*/ 2592475 w 2893926"/>
              <a:gd name="connsiteY1" fmla="*/ 60290 h 3949001"/>
              <a:gd name="connsiteX2" fmla="*/ 2677886 w 2893926"/>
              <a:gd name="connsiteY2" fmla="*/ 30145 h 3949001"/>
              <a:gd name="connsiteX3" fmla="*/ 2728128 w 2893926"/>
              <a:gd name="connsiteY3" fmla="*/ 0 h 3949001"/>
              <a:gd name="connsiteX4" fmla="*/ 2893926 w 2893926"/>
              <a:gd name="connsiteY4" fmla="*/ 497394 h 3949001"/>
              <a:gd name="connsiteX5" fmla="*/ 2883878 w 2893926"/>
              <a:gd name="connsiteY5" fmla="*/ 1004835 h 3949001"/>
              <a:gd name="connsiteX6" fmla="*/ 2331218 w 2893926"/>
              <a:gd name="connsiteY6" fmla="*/ 1823776 h 3949001"/>
              <a:gd name="connsiteX7" fmla="*/ 2034793 w 2893926"/>
              <a:gd name="connsiteY7" fmla="*/ 2406580 h 3949001"/>
              <a:gd name="connsiteX8" fmla="*/ 979716 w 2893926"/>
              <a:gd name="connsiteY8" fmla="*/ 3949001 h 3949001"/>
              <a:gd name="connsiteX9" fmla="*/ 939523 w 2893926"/>
              <a:gd name="connsiteY9" fmla="*/ 3848519 h 3949001"/>
              <a:gd name="connsiteX10" fmla="*/ 1029958 w 2893926"/>
              <a:gd name="connsiteY10" fmla="*/ 3667649 h 3949001"/>
              <a:gd name="connsiteX11" fmla="*/ 733532 w 2893926"/>
              <a:gd name="connsiteY11" fmla="*/ 3461657 h 3949001"/>
              <a:gd name="connsiteX12" fmla="*/ 502420 w 2893926"/>
              <a:gd name="connsiteY12" fmla="*/ 3331030 h 3949001"/>
              <a:gd name="connsiteX13" fmla="*/ 1 w 2893926"/>
              <a:gd name="connsiteY13"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86864 w 2893925"/>
              <a:gd name="connsiteY13" fmla="*/ 308484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0 w 2893925"/>
              <a:gd name="connsiteY14" fmla="*/ 2577404 h 3949001"/>
              <a:gd name="connsiteX0" fmla="*/ 2491991 w 2893925"/>
              <a:gd name="connsiteY0" fmla="*/ 50242 h 3949001"/>
              <a:gd name="connsiteX1" fmla="*/ 2592474 w 2893925"/>
              <a:gd name="connsiteY1" fmla="*/ 60290 h 3949001"/>
              <a:gd name="connsiteX2" fmla="*/ 2677885 w 2893925"/>
              <a:gd name="connsiteY2" fmla="*/ 30145 h 3949001"/>
              <a:gd name="connsiteX3" fmla="*/ 2728127 w 2893925"/>
              <a:gd name="connsiteY3" fmla="*/ 0 h 3949001"/>
              <a:gd name="connsiteX4" fmla="*/ 2893925 w 2893925"/>
              <a:gd name="connsiteY4" fmla="*/ 497394 h 3949001"/>
              <a:gd name="connsiteX5" fmla="*/ 2883877 w 2893925"/>
              <a:gd name="connsiteY5" fmla="*/ 1004835 h 3949001"/>
              <a:gd name="connsiteX6" fmla="*/ 2331217 w 2893925"/>
              <a:gd name="connsiteY6" fmla="*/ 1823776 h 3949001"/>
              <a:gd name="connsiteX7" fmla="*/ 2034792 w 2893925"/>
              <a:gd name="connsiteY7" fmla="*/ 2406580 h 3949001"/>
              <a:gd name="connsiteX8" fmla="*/ 979715 w 2893925"/>
              <a:gd name="connsiteY8" fmla="*/ 3949001 h 3949001"/>
              <a:gd name="connsiteX9" fmla="*/ 939522 w 2893925"/>
              <a:gd name="connsiteY9" fmla="*/ 3848519 h 3949001"/>
              <a:gd name="connsiteX10" fmla="*/ 1029957 w 2893925"/>
              <a:gd name="connsiteY10" fmla="*/ 3667649 h 3949001"/>
              <a:gd name="connsiteX11" fmla="*/ 733531 w 2893925"/>
              <a:gd name="connsiteY11" fmla="*/ 3461657 h 3949001"/>
              <a:gd name="connsiteX12" fmla="*/ 502419 w 2893925"/>
              <a:gd name="connsiteY12" fmla="*/ 3331030 h 3949001"/>
              <a:gd name="connsiteX13" fmla="*/ 306477 w 2893925"/>
              <a:gd name="connsiteY13" fmla="*/ 3145134 h 3949001"/>
              <a:gd name="connsiteX14" fmla="*/ 145704 w 2893925"/>
              <a:gd name="connsiteY14" fmla="*/ 2843684 h 3949001"/>
              <a:gd name="connsiteX15" fmla="*/ 0 w 2893925"/>
              <a:gd name="connsiteY15" fmla="*/ 2577404 h 3949001"/>
              <a:gd name="connsiteX0" fmla="*/ 2348555 w 2750489"/>
              <a:gd name="connsiteY0" fmla="*/ 50242 h 3949001"/>
              <a:gd name="connsiteX1" fmla="*/ 2449038 w 2750489"/>
              <a:gd name="connsiteY1" fmla="*/ 60290 h 3949001"/>
              <a:gd name="connsiteX2" fmla="*/ 2534449 w 2750489"/>
              <a:gd name="connsiteY2" fmla="*/ 30145 h 3949001"/>
              <a:gd name="connsiteX3" fmla="*/ 2584691 w 2750489"/>
              <a:gd name="connsiteY3" fmla="*/ 0 h 3949001"/>
              <a:gd name="connsiteX4" fmla="*/ 2750489 w 2750489"/>
              <a:gd name="connsiteY4" fmla="*/ 497394 h 3949001"/>
              <a:gd name="connsiteX5" fmla="*/ 2740441 w 2750489"/>
              <a:gd name="connsiteY5" fmla="*/ 1004835 h 3949001"/>
              <a:gd name="connsiteX6" fmla="*/ 2187781 w 2750489"/>
              <a:gd name="connsiteY6" fmla="*/ 1823776 h 3949001"/>
              <a:gd name="connsiteX7" fmla="*/ 1891356 w 2750489"/>
              <a:gd name="connsiteY7" fmla="*/ 2406580 h 3949001"/>
              <a:gd name="connsiteX8" fmla="*/ 836279 w 2750489"/>
              <a:gd name="connsiteY8" fmla="*/ 3949001 h 3949001"/>
              <a:gd name="connsiteX9" fmla="*/ 796086 w 2750489"/>
              <a:gd name="connsiteY9" fmla="*/ 3848519 h 3949001"/>
              <a:gd name="connsiteX10" fmla="*/ 886521 w 2750489"/>
              <a:gd name="connsiteY10" fmla="*/ 3667649 h 3949001"/>
              <a:gd name="connsiteX11" fmla="*/ 590095 w 2750489"/>
              <a:gd name="connsiteY11" fmla="*/ 3461657 h 3949001"/>
              <a:gd name="connsiteX12" fmla="*/ 358983 w 2750489"/>
              <a:gd name="connsiteY12" fmla="*/ 3331030 h 3949001"/>
              <a:gd name="connsiteX13" fmla="*/ 163041 w 2750489"/>
              <a:gd name="connsiteY13" fmla="*/ 3145134 h 3949001"/>
              <a:gd name="connsiteX14" fmla="*/ 2268 w 2750489"/>
              <a:gd name="connsiteY14" fmla="*/ 2843684 h 3949001"/>
              <a:gd name="connsiteX15" fmla="*/ 755891 w 2750489"/>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13892 w 2705398"/>
              <a:gd name="connsiteY12" fmla="*/ 3331030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263651 w 2705398"/>
              <a:gd name="connsiteY12" fmla="*/ 3255667 h 3949001"/>
              <a:gd name="connsiteX13" fmla="*/ 117950 w 2705398"/>
              <a:gd name="connsiteY13" fmla="*/ 3145134 h 3949001"/>
              <a:gd name="connsiteX14" fmla="*/ 2394 w 2705398"/>
              <a:gd name="connsiteY14" fmla="*/ 2748224 h 3949001"/>
              <a:gd name="connsiteX15" fmla="*/ 710800 w 2705398"/>
              <a:gd name="connsiteY15"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59110 w 2705398"/>
              <a:gd name="connsiteY12" fmla="*/ 3346101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3464 w 2705398"/>
              <a:gd name="connsiteY0" fmla="*/ 50242 h 3949001"/>
              <a:gd name="connsiteX1" fmla="*/ 2403947 w 2705398"/>
              <a:gd name="connsiteY1" fmla="*/ 60290 h 3949001"/>
              <a:gd name="connsiteX2" fmla="*/ 2489358 w 2705398"/>
              <a:gd name="connsiteY2" fmla="*/ 30145 h 3949001"/>
              <a:gd name="connsiteX3" fmla="*/ 2539600 w 2705398"/>
              <a:gd name="connsiteY3" fmla="*/ 0 h 3949001"/>
              <a:gd name="connsiteX4" fmla="*/ 2705398 w 2705398"/>
              <a:gd name="connsiteY4" fmla="*/ 497394 h 3949001"/>
              <a:gd name="connsiteX5" fmla="*/ 2695350 w 2705398"/>
              <a:gd name="connsiteY5" fmla="*/ 1004835 h 3949001"/>
              <a:gd name="connsiteX6" fmla="*/ 2142690 w 2705398"/>
              <a:gd name="connsiteY6" fmla="*/ 1823776 h 3949001"/>
              <a:gd name="connsiteX7" fmla="*/ 1846265 w 2705398"/>
              <a:gd name="connsiteY7" fmla="*/ 2406580 h 3949001"/>
              <a:gd name="connsiteX8" fmla="*/ 791188 w 2705398"/>
              <a:gd name="connsiteY8" fmla="*/ 3949001 h 3949001"/>
              <a:gd name="connsiteX9" fmla="*/ 750995 w 2705398"/>
              <a:gd name="connsiteY9" fmla="*/ 3848519 h 3949001"/>
              <a:gd name="connsiteX10" fmla="*/ 841430 w 2705398"/>
              <a:gd name="connsiteY10" fmla="*/ 3667649 h 3949001"/>
              <a:gd name="connsiteX11" fmla="*/ 545004 w 2705398"/>
              <a:gd name="connsiteY11" fmla="*/ 3461657 h 3949001"/>
              <a:gd name="connsiteX12" fmla="*/ 339013 w 2705398"/>
              <a:gd name="connsiteY12" fmla="*/ 3376246 h 3949001"/>
              <a:gd name="connsiteX13" fmla="*/ 263651 w 2705398"/>
              <a:gd name="connsiteY13" fmla="*/ 3255667 h 3949001"/>
              <a:gd name="connsiteX14" fmla="*/ 117950 w 2705398"/>
              <a:gd name="connsiteY14" fmla="*/ 3145134 h 3949001"/>
              <a:gd name="connsiteX15" fmla="*/ 2394 w 2705398"/>
              <a:gd name="connsiteY15" fmla="*/ 2748224 h 3949001"/>
              <a:gd name="connsiteX16" fmla="*/ 710800 w 2705398"/>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708613 w 2703211"/>
              <a:gd name="connsiteY16"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708613 w 2703211"/>
              <a:gd name="connsiteY17" fmla="*/ 245180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80778 w 2703211"/>
              <a:gd name="connsiteY16" fmla="*/ 2499324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659595 w 2703211"/>
              <a:gd name="connsiteY16" fmla="*/ 2481671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82939 w 2703211"/>
              <a:gd name="connsiteY17"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382939 w 2703211"/>
              <a:gd name="connsiteY18" fmla="*/ 180218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178579 w 2703211"/>
              <a:gd name="connsiteY17" fmla="*/ 1997993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1372757 w 2703211"/>
              <a:gd name="connsiteY17" fmla="*/ 1835590 h 3949001"/>
              <a:gd name="connsiteX18" fmla="*/ 1990185 w 2703211"/>
              <a:gd name="connsiteY18"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06730 w 2703211"/>
              <a:gd name="connsiteY17" fmla="*/ 2262780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6027 w 2703211"/>
              <a:gd name="connsiteY16" fmla="*/ 2559342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990185 w 2703211"/>
              <a:gd name="connsiteY19"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838783 w 2703211"/>
              <a:gd name="connsiteY19" fmla="*/ 1094184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90185 w 2703211"/>
              <a:gd name="connsiteY20"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1990185 w 2703211"/>
              <a:gd name="connsiteY21" fmla="*/ 83836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141996 w 2703211"/>
              <a:gd name="connsiteY21"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41996 w 2703211"/>
              <a:gd name="connsiteY22" fmla="*/ 48531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223198 w 2703211"/>
              <a:gd name="connsiteY22"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23198 w 2703211"/>
              <a:gd name="connsiteY23" fmla="*/ 259358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17693 w 2703211"/>
              <a:gd name="connsiteY22" fmla="*/ 515182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0" fmla="*/ 2301277 w 2703211"/>
              <a:gd name="connsiteY0" fmla="*/ 50242 h 3949001"/>
              <a:gd name="connsiteX1" fmla="*/ 2401760 w 2703211"/>
              <a:gd name="connsiteY1" fmla="*/ 60290 h 3949001"/>
              <a:gd name="connsiteX2" fmla="*/ 2487171 w 2703211"/>
              <a:gd name="connsiteY2" fmla="*/ 30145 h 3949001"/>
              <a:gd name="connsiteX3" fmla="*/ 2537413 w 2703211"/>
              <a:gd name="connsiteY3" fmla="*/ 0 h 3949001"/>
              <a:gd name="connsiteX4" fmla="*/ 2703211 w 2703211"/>
              <a:gd name="connsiteY4" fmla="*/ 497394 h 3949001"/>
              <a:gd name="connsiteX5" fmla="*/ 2693163 w 2703211"/>
              <a:gd name="connsiteY5" fmla="*/ 1004835 h 3949001"/>
              <a:gd name="connsiteX6" fmla="*/ 2140503 w 2703211"/>
              <a:gd name="connsiteY6" fmla="*/ 1823776 h 3949001"/>
              <a:gd name="connsiteX7" fmla="*/ 1844078 w 2703211"/>
              <a:gd name="connsiteY7" fmla="*/ 2406580 h 3949001"/>
              <a:gd name="connsiteX8" fmla="*/ 789001 w 2703211"/>
              <a:gd name="connsiteY8" fmla="*/ 3949001 h 3949001"/>
              <a:gd name="connsiteX9" fmla="*/ 748808 w 2703211"/>
              <a:gd name="connsiteY9" fmla="*/ 3848519 h 3949001"/>
              <a:gd name="connsiteX10" fmla="*/ 839243 w 2703211"/>
              <a:gd name="connsiteY10" fmla="*/ 3667649 h 3949001"/>
              <a:gd name="connsiteX11" fmla="*/ 542817 w 2703211"/>
              <a:gd name="connsiteY11" fmla="*/ 3461657 h 3949001"/>
              <a:gd name="connsiteX12" fmla="*/ 336826 w 2703211"/>
              <a:gd name="connsiteY12" fmla="*/ 3376246 h 3949001"/>
              <a:gd name="connsiteX13" fmla="*/ 261464 w 2703211"/>
              <a:gd name="connsiteY13" fmla="*/ 3255667 h 3949001"/>
              <a:gd name="connsiteX14" fmla="*/ 115763 w 2703211"/>
              <a:gd name="connsiteY14" fmla="*/ 3145134 h 3949001"/>
              <a:gd name="connsiteX15" fmla="*/ 207 w 2703211"/>
              <a:gd name="connsiteY15" fmla="*/ 2748224 h 3949001"/>
              <a:gd name="connsiteX16" fmla="*/ 532497 w 2703211"/>
              <a:gd name="connsiteY16" fmla="*/ 2548751 h 3949001"/>
              <a:gd name="connsiteX17" fmla="*/ 931444 w 2703211"/>
              <a:gd name="connsiteY17" fmla="*/ 2287494 h 3949001"/>
              <a:gd name="connsiteX18" fmla="*/ 1372757 w 2703211"/>
              <a:gd name="connsiteY18" fmla="*/ 1835590 h 3949001"/>
              <a:gd name="connsiteX19" fmla="*/ 1708155 w 2703211"/>
              <a:gd name="connsiteY19" fmla="*/ 1355441 h 3949001"/>
              <a:gd name="connsiteX20" fmla="*/ 1902332 w 2703211"/>
              <a:gd name="connsiteY20" fmla="*/ 1002391 h 3949001"/>
              <a:gd name="connsiteX21" fmla="*/ 2047083 w 2703211"/>
              <a:gd name="connsiteY21" fmla="*/ 681115 h 3949001"/>
              <a:gd name="connsiteX22" fmla="*/ 2152998 w 2703211"/>
              <a:gd name="connsiteY22" fmla="*/ 455164 h 3949001"/>
              <a:gd name="connsiteX23" fmla="*/ 2290277 w 2703211"/>
              <a:gd name="connsiteY23" fmla="*/ 58120 h 3949001"/>
              <a:gd name="connsiteX24" fmla="*/ 2301277 w 2703211"/>
              <a:gd name="connsiteY24" fmla="*/ 50242 h 3949001"/>
              <a:gd name="connsiteX0" fmla="*/ 2301277 w 2784148"/>
              <a:gd name="connsiteY0" fmla="*/ 50242 h 3949001"/>
              <a:gd name="connsiteX1" fmla="*/ 2401760 w 2784148"/>
              <a:gd name="connsiteY1" fmla="*/ 60290 h 3949001"/>
              <a:gd name="connsiteX2" fmla="*/ 2487171 w 2784148"/>
              <a:gd name="connsiteY2" fmla="*/ 30145 h 3949001"/>
              <a:gd name="connsiteX3" fmla="*/ 2537413 w 2784148"/>
              <a:gd name="connsiteY3" fmla="*/ 0 h 3949001"/>
              <a:gd name="connsiteX4" fmla="*/ 2703211 w 2784148"/>
              <a:gd name="connsiteY4" fmla="*/ 497394 h 3949001"/>
              <a:gd name="connsiteX5" fmla="*/ 2693163 w 2784148"/>
              <a:gd name="connsiteY5" fmla="*/ 1004835 h 3949001"/>
              <a:gd name="connsiteX6" fmla="*/ 2140503 w 2784148"/>
              <a:gd name="connsiteY6" fmla="*/ 1823776 h 3949001"/>
              <a:gd name="connsiteX7" fmla="*/ 1844078 w 2784148"/>
              <a:gd name="connsiteY7" fmla="*/ 2406580 h 3949001"/>
              <a:gd name="connsiteX8" fmla="*/ 789001 w 2784148"/>
              <a:gd name="connsiteY8" fmla="*/ 3949001 h 3949001"/>
              <a:gd name="connsiteX9" fmla="*/ 748808 w 2784148"/>
              <a:gd name="connsiteY9" fmla="*/ 3848519 h 3949001"/>
              <a:gd name="connsiteX10" fmla="*/ 839243 w 2784148"/>
              <a:gd name="connsiteY10" fmla="*/ 3667649 h 3949001"/>
              <a:gd name="connsiteX11" fmla="*/ 542817 w 2784148"/>
              <a:gd name="connsiteY11" fmla="*/ 3461657 h 3949001"/>
              <a:gd name="connsiteX12" fmla="*/ 336826 w 2784148"/>
              <a:gd name="connsiteY12" fmla="*/ 3376246 h 3949001"/>
              <a:gd name="connsiteX13" fmla="*/ 261464 w 2784148"/>
              <a:gd name="connsiteY13" fmla="*/ 3255667 h 3949001"/>
              <a:gd name="connsiteX14" fmla="*/ 115763 w 2784148"/>
              <a:gd name="connsiteY14" fmla="*/ 3145134 h 3949001"/>
              <a:gd name="connsiteX15" fmla="*/ 207 w 2784148"/>
              <a:gd name="connsiteY15" fmla="*/ 2748224 h 3949001"/>
              <a:gd name="connsiteX16" fmla="*/ 532497 w 2784148"/>
              <a:gd name="connsiteY16" fmla="*/ 2548751 h 3949001"/>
              <a:gd name="connsiteX17" fmla="*/ 931444 w 2784148"/>
              <a:gd name="connsiteY17" fmla="*/ 2287494 h 3949001"/>
              <a:gd name="connsiteX18" fmla="*/ 1372757 w 2784148"/>
              <a:gd name="connsiteY18" fmla="*/ 1835590 h 3949001"/>
              <a:gd name="connsiteX19" fmla="*/ 1708155 w 2784148"/>
              <a:gd name="connsiteY19" fmla="*/ 1355441 h 3949001"/>
              <a:gd name="connsiteX20" fmla="*/ 1902332 w 2784148"/>
              <a:gd name="connsiteY20" fmla="*/ 1002391 h 3949001"/>
              <a:gd name="connsiteX21" fmla="*/ 2047083 w 2784148"/>
              <a:gd name="connsiteY21" fmla="*/ 681115 h 3949001"/>
              <a:gd name="connsiteX22" fmla="*/ 2152998 w 2784148"/>
              <a:gd name="connsiteY22" fmla="*/ 455164 h 3949001"/>
              <a:gd name="connsiteX23" fmla="*/ 2290277 w 2784148"/>
              <a:gd name="connsiteY23" fmla="*/ 58120 h 3949001"/>
              <a:gd name="connsiteX24" fmla="*/ 2301277 w 2784148"/>
              <a:gd name="connsiteY24" fmla="*/ 50242 h 3949001"/>
              <a:gd name="connsiteX0" fmla="*/ 2301277 w 2752778"/>
              <a:gd name="connsiteY0" fmla="*/ 50242 h 3949001"/>
              <a:gd name="connsiteX1" fmla="*/ 2401760 w 2752778"/>
              <a:gd name="connsiteY1" fmla="*/ 60290 h 3949001"/>
              <a:gd name="connsiteX2" fmla="*/ 2487171 w 2752778"/>
              <a:gd name="connsiteY2" fmla="*/ 30145 h 3949001"/>
              <a:gd name="connsiteX3" fmla="*/ 2537413 w 2752778"/>
              <a:gd name="connsiteY3" fmla="*/ 0 h 3949001"/>
              <a:gd name="connsiteX4" fmla="*/ 2703211 w 2752778"/>
              <a:gd name="connsiteY4" fmla="*/ 497394 h 3949001"/>
              <a:gd name="connsiteX5" fmla="*/ 2693163 w 2752778"/>
              <a:gd name="connsiteY5" fmla="*/ 1004835 h 3949001"/>
              <a:gd name="connsiteX6" fmla="*/ 2140503 w 2752778"/>
              <a:gd name="connsiteY6" fmla="*/ 1823776 h 3949001"/>
              <a:gd name="connsiteX7" fmla="*/ 1844078 w 2752778"/>
              <a:gd name="connsiteY7" fmla="*/ 2406580 h 3949001"/>
              <a:gd name="connsiteX8" fmla="*/ 789001 w 2752778"/>
              <a:gd name="connsiteY8" fmla="*/ 3949001 h 3949001"/>
              <a:gd name="connsiteX9" fmla="*/ 748808 w 2752778"/>
              <a:gd name="connsiteY9" fmla="*/ 3848519 h 3949001"/>
              <a:gd name="connsiteX10" fmla="*/ 839243 w 2752778"/>
              <a:gd name="connsiteY10" fmla="*/ 3667649 h 3949001"/>
              <a:gd name="connsiteX11" fmla="*/ 542817 w 2752778"/>
              <a:gd name="connsiteY11" fmla="*/ 3461657 h 3949001"/>
              <a:gd name="connsiteX12" fmla="*/ 336826 w 2752778"/>
              <a:gd name="connsiteY12" fmla="*/ 3376246 h 3949001"/>
              <a:gd name="connsiteX13" fmla="*/ 261464 w 2752778"/>
              <a:gd name="connsiteY13" fmla="*/ 3255667 h 3949001"/>
              <a:gd name="connsiteX14" fmla="*/ 115763 w 2752778"/>
              <a:gd name="connsiteY14" fmla="*/ 3145134 h 3949001"/>
              <a:gd name="connsiteX15" fmla="*/ 207 w 2752778"/>
              <a:gd name="connsiteY15" fmla="*/ 2748224 h 3949001"/>
              <a:gd name="connsiteX16" fmla="*/ 532497 w 2752778"/>
              <a:gd name="connsiteY16" fmla="*/ 2548751 h 3949001"/>
              <a:gd name="connsiteX17" fmla="*/ 931444 w 2752778"/>
              <a:gd name="connsiteY17" fmla="*/ 2287494 h 3949001"/>
              <a:gd name="connsiteX18" fmla="*/ 1372757 w 2752778"/>
              <a:gd name="connsiteY18" fmla="*/ 1835590 h 3949001"/>
              <a:gd name="connsiteX19" fmla="*/ 1708155 w 2752778"/>
              <a:gd name="connsiteY19" fmla="*/ 1355441 h 3949001"/>
              <a:gd name="connsiteX20" fmla="*/ 1902332 w 2752778"/>
              <a:gd name="connsiteY20" fmla="*/ 1002391 h 3949001"/>
              <a:gd name="connsiteX21" fmla="*/ 2047083 w 2752778"/>
              <a:gd name="connsiteY21" fmla="*/ 681115 h 3949001"/>
              <a:gd name="connsiteX22" fmla="*/ 2152998 w 2752778"/>
              <a:gd name="connsiteY22" fmla="*/ 455164 h 3949001"/>
              <a:gd name="connsiteX23" fmla="*/ 2290277 w 2752778"/>
              <a:gd name="connsiteY23" fmla="*/ 58120 h 3949001"/>
              <a:gd name="connsiteX24" fmla="*/ 2301277 w 2752778"/>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 name="connsiteX0" fmla="*/ 2301277 w 2746003"/>
              <a:gd name="connsiteY0" fmla="*/ 50242 h 3949001"/>
              <a:gd name="connsiteX1" fmla="*/ 2401760 w 2746003"/>
              <a:gd name="connsiteY1" fmla="*/ 60290 h 3949001"/>
              <a:gd name="connsiteX2" fmla="*/ 2487171 w 2746003"/>
              <a:gd name="connsiteY2" fmla="*/ 30145 h 3949001"/>
              <a:gd name="connsiteX3" fmla="*/ 2537413 w 2746003"/>
              <a:gd name="connsiteY3" fmla="*/ 0 h 3949001"/>
              <a:gd name="connsiteX4" fmla="*/ 2703211 w 2746003"/>
              <a:gd name="connsiteY4" fmla="*/ 497394 h 3949001"/>
              <a:gd name="connsiteX5" fmla="*/ 2693163 w 2746003"/>
              <a:gd name="connsiteY5" fmla="*/ 1004835 h 3949001"/>
              <a:gd name="connsiteX6" fmla="*/ 2122574 w 2746003"/>
              <a:gd name="connsiteY6" fmla="*/ 1811823 h 3949001"/>
              <a:gd name="connsiteX7" fmla="*/ 1844078 w 2746003"/>
              <a:gd name="connsiteY7" fmla="*/ 2406580 h 3949001"/>
              <a:gd name="connsiteX8" fmla="*/ 789001 w 2746003"/>
              <a:gd name="connsiteY8" fmla="*/ 3949001 h 3949001"/>
              <a:gd name="connsiteX9" fmla="*/ 748808 w 2746003"/>
              <a:gd name="connsiteY9" fmla="*/ 3848519 h 3949001"/>
              <a:gd name="connsiteX10" fmla="*/ 839243 w 2746003"/>
              <a:gd name="connsiteY10" fmla="*/ 3667649 h 3949001"/>
              <a:gd name="connsiteX11" fmla="*/ 542817 w 2746003"/>
              <a:gd name="connsiteY11" fmla="*/ 3461657 h 3949001"/>
              <a:gd name="connsiteX12" fmla="*/ 336826 w 2746003"/>
              <a:gd name="connsiteY12" fmla="*/ 3376246 h 3949001"/>
              <a:gd name="connsiteX13" fmla="*/ 261464 w 2746003"/>
              <a:gd name="connsiteY13" fmla="*/ 3255667 h 3949001"/>
              <a:gd name="connsiteX14" fmla="*/ 115763 w 2746003"/>
              <a:gd name="connsiteY14" fmla="*/ 3145134 h 3949001"/>
              <a:gd name="connsiteX15" fmla="*/ 207 w 2746003"/>
              <a:gd name="connsiteY15" fmla="*/ 2748224 h 3949001"/>
              <a:gd name="connsiteX16" fmla="*/ 532497 w 2746003"/>
              <a:gd name="connsiteY16" fmla="*/ 2548751 h 3949001"/>
              <a:gd name="connsiteX17" fmla="*/ 931444 w 2746003"/>
              <a:gd name="connsiteY17" fmla="*/ 2287494 h 3949001"/>
              <a:gd name="connsiteX18" fmla="*/ 1372757 w 2746003"/>
              <a:gd name="connsiteY18" fmla="*/ 1835590 h 3949001"/>
              <a:gd name="connsiteX19" fmla="*/ 1708155 w 2746003"/>
              <a:gd name="connsiteY19" fmla="*/ 1355441 h 3949001"/>
              <a:gd name="connsiteX20" fmla="*/ 1902332 w 2746003"/>
              <a:gd name="connsiteY20" fmla="*/ 1002391 h 3949001"/>
              <a:gd name="connsiteX21" fmla="*/ 2047083 w 2746003"/>
              <a:gd name="connsiteY21" fmla="*/ 681115 h 3949001"/>
              <a:gd name="connsiteX22" fmla="*/ 2152998 w 2746003"/>
              <a:gd name="connsiteY22" fmla="*/ 455164 h 3949001"/>
              <a:gd name="connsiteX23" fmla="*/ 2290277 w 2746003"/>
              <a:gd name="connsiteY23" fmla="*/ 58120 h 3949001"/>
              <a:gd name="connsiteX24" fmla="*/ 2301277 w 2746003"/>
              <a:gd name="connsiteY24" fmla="*/ 50242 h 39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6003" h="3949001">
                <a:moveTo>
                  <a:pt x="2301277" y="50242"/>
                </a:moveTo>
                <a:lnTo>
                  <a:pt x="2401760" y="60290"/>
                </a:lnTo>
                <a:lnTo>
                  <a:pt x="2487171" y="30145"/>
                </a:lnTo>
                <a:lnTo>
                  <a:pt x="2537413" y="0"/>
                </a:lnTo>
                <a:lnTo>
                  <a:pt x="2703211" y="497394"/>
                </a:lnTo>
                <a:cubicBezTo>
                  <a:pt x="2729169" y="664866"/>
                  <a:pt x="2789936" y="785764"/>
                  <a:pt x="2693163" y="1004835"/>
                </a:cubicBezTo>
                <a:cubicBezTo>
                  <a:pt x="2596390" y="1223906"/>
                  <a:pt x="2311029" y="1667360"/>
                  <a:pt x="2122574" y="1811823"/>
                </a:cubicBezTo>
                <a:cubicBezTo>
                  <a:pt x="1934119" y="1956286"/>
                  <a:pt x="1936910" y="2208328"/>
                  <a:pt x="1844078" y="2406580"/>
                </a:cubicBezTo>
                <a:lnTo>
                  <a:pt x="789001" y="3949001"/>
                </a:lnTo>
                <a:lnTo>
                  <a:pt x="748808" y="3848519"/>
                </a:lnTo>
                <a:lnTo>
                  <a:pt x="839243" y="3667649"/>
                </a:lnTo>
                <a:cubicBezTo>
                  <a:pt x="823333" y="3578051"/>
                  <a:pt x="710290" y="3615733"/>
                  <a:pt x="542817" y="3461657"/>
                </a:cubicBezTo>
                <a:cubicBezTo>
                  <a:pt x="462430" y="3408066"/>
                  <a:pt x="393767" y="3420627"/>
                  <a:pt x="336826" y="3376246"/>
                </a:cubicBezTo>
                <a:cubicBezTo>
                  <a:pt x="289934" y="3341914"/>
                  <a:pt x="301657" y="3289162"/>
                  <a:pt x="261464" y="3255667"/>
                </a:cubicBezTo>
                <a:cubicBezTo>
                  <a:pt x="203686" y="3192865"/>
                  <a:pt x="199499" y="3270738"/>
                  <a:pt x="115763" y="3145134"/>
                </a:cubicBezTo>
                <a:cubicBezTo>
                  <a:pt x="56311" y="3063910"/>
                  <a:pt x="-3979" y="2893088"/>
                  <a:pt x="207" y="2748224"/>
                </a:cubicBezTo>
                <a:cubicBezTo>
                  <a:pt x="178814" y="2685263"/>
                  <a:pt x="377291" y="2625539"/>
                  <a:pt x="532497" y="2548751"/>
                </a:cubicBezTo>
                <a:cubicBezTo>
                  <a:pt x="687703" y="2471963"/>
                  <a:pt x="791989" y="2408119"/>
                  <a:pt x="931444" y="2287494"/>
                </a:cubicBezTo>
                <a:cubicBezTo>
                  <a:pt x="1070899" y="2166869"/>
                  <a:pt x="1218003" y="2023883"/>
                  <a:pt x="1372757" y="1835590"/>
                </a:cubicBezTo>
                <a:cubicBezTo>
                  <a:pt x="1523980" y="1636705"/>
                  <a:pt x="1605250" y="1521646"/>
                  <a:pt x="1708155" y="1355441"/>
                </a:cubicBezTo>
                <a:cubicBezTo>
                  <a:pt x="1796417" y="1216575"/>
                  <a:pt x="1855327" y="1088571"/>
                  <a:pt x="1902332" y="1002391"/>
                </a:cubicBezTo>
                <a:cubicBezTo>
                  <a:pt x="1958820" y="890003"/>
                  <a:pt x="2007139" y="767295"/>
                  <a:pt x="2047083" y="681115"/>
                </a:cubicBezTo>
                <a:cubicBezTo>
                  <a:pt x="2082977" y="599913"/>
                  <a:pt x="2123645" y="525457"/>
                  <a:pt x="2152998" y="455164"/>
                </a:cubicBezTo>
                <a:cubicBezTo>
                  <a:pt x="2182351" y="384871"/>
                  <a:pt x="2272693" y="100757"/>
                  <a:pt x="2290277" y="58120"/>
                </a:cubicBezTo>
                <a:lnTo>
                  <a:pt x="2301277" y="50242"/>
                </a:lnTo>
                <a:close/>
              </a:path>
            </a:pathLst>
          </a:custGeom>
          <a:solidFill>
            <a:srgbClr val="FFFF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633E7DC5-EE80-42E0-92FC-CEC15C83D6F2}"/>
              </a:ext>
            </a:extLst>
          </p:cNvPr>
          <p:cNvSpPr txBox="1"/>
          <p:nvPr/>
        </p:nvSpPr>
        <p:spPr>
          <a:xfrm>
            <a:off x="2387113" y="7666768"/>
            <a:ext cx="701650" cy="338554"/>
          </a:xfrm>
          <a:prstGeom prst="rect">
            <a:avLst/>
          </a:prstGeom>
          <a:noFill/>
        </p:spPr>
        <p:txBody>
          <a:bodyPr wrap="square" rtlCol="0">
            <a:spAutoFit/>
          </a:bodyPr>
          <a:lstStyle/>
          <a:p>
            <a:r>
              <a:rPr lang="en-US" sz="1600" b="1" dirty="0"/>
              <a:t>Gaza</a:t>
            </a:r>
          </a:p>
        </p:txBody>
      </p:sp>
      <p:sp>
        <p:nvSpPr>
          <p:cNvPr id="39" name="Oval 38">
            <a:extLst>
              <a:ext uri="{FF2B5EF4-FFF2-40B4-BE49-F238E27FC236}">
                <a16:creationId xmlns:a16="http://schemas.microsoft.com/office/drawing/2014/main" id="{6DCE6493-37E4-4A9F-AD3E-2B4CD7C89D43}"/>
              </a:ext>
            </a:extLst>
          </p:cNvPr>
          <p:cNvSpPr/>
          <p:nvPr/>
        </p:nvSpPr>
        <p:spPr>
          <a:xfrm>
            <a:off x="2958715" y="788180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0544A2B-ABE3-43BA-ADA3-2E60C64C402A}"/>
              </a:ext>
            </a:extLst>
          </p:cNvPr>
          <p:cNvSpPr txBox="1"/>
          <p:nvPr/>
        </p:nvSpPr>
        <p:spPr>
          <a:xfrm>
            <a:off x="2252056" y="7286181"/>
            <a:ext cx="1066801" cy="338554"/>
          </a:xfrm>
          <a:prstGeom prst="rect">
            <a:avLst/>
          </a:prstGeom>
          <a:noFill/>
        </p:spPr>
        <p:txBody>
          <a:bodyPr wrap="square" rtlCol="0">
            <a:spAutoFit/>
          </a:bodyPr>
          <a:lstStyle/>
          <a:p>
            <a:r>
              <a:rPr lang="en-US" sz="1600" b="1" dirty="0"/>
              <a:t>Ashkelon</a:t>
            </a:r>
          </a:p>
        </p:txBody>
      </p:sp>
      <p:sp>
        <p:nvSpPr>
          <p:cNvPr id="42" name="Oval 41">
            <a:extLst>
              <a:ext uri="{FF2B5EF4-FFF2-40B4-BE49-F238E27FC236}">
                <a16:creationId xmlns:a16="http://schemas.microsoft.com/office/drawing/2014/main" id="{BC368FDD-71F0-410F-9BFE-B85722C72956}"/>
              </a:ext>
            </a:extLst>
          </p:cNvPr>
          <p:cNvSpPr/>
          <p:nvPr/>
        </p:nvSpPr>
        <p:spPr>
          <a:xfrm>
            <a:off x="3188809" y="7501221"/>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47362BBA-F7B6-42B4-8DD1-4E96D8FB545C}"/>
              </a:ext>
            </a:extLst>
          </p:cNvPr>
          <p:cNvSpPr txBox="1"/>
          <p:nvPr/>
        </p:nvSpPr>
        <p:spPr>
          <a:xfrm>
            <a:off x="2603701" y="6900496"/>
            <a:ext cx="829251" cy="338554"/>
          </a:xfrm>
          <a:prstGeom prst="rect">
            <a:avLst/>
          </a:prstGeom>
          <a:noFill/>
        </p:spPr>
        <p:txBody>
          <a:bodyPr wrap="square" rtlCol="0">
            <a:spAutoFit/>
          </a:bodyPr>
          <a:lstStyle/>
          <a:p>
            <a:r>
              <a:rPr lang="en-US" sz="1600" b="1" dirty="0"/>
              <a:t>Ashdod</a:t>
            </a:r>
          </a:p>
        </p:txBody>
      </p:sp>
      <p:sp>
        <p:nvSpPr>
          <p:cNvPr id="44" name="Oval 43">
            <a:extLst>
              <a:ext uri="{FF2B5EF4-FFF2-40B4-BE49-F238E27FC236}">
                <a16:creationId xmlns:a16="http://schemas.microsoft.com/office/drawing/2014/main" id="{9767DF82-1904-4AD9-803F-3D9E54884A4B}"/>
              </a:ext>
            </a:extLst>
          </p:cNvPr>
          <p:cNvSpPr/>
          <p:nvPr/>
        </p:nvSpPr>
        <p:spPr>
          <a:xfrm>
            <a:off x="3399495" y="710517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8391F1B7-5D18-4EF9-81FB-57DB73B68734}"/>
              </a:ext>
            </a:extLst>
          </p:cNvPr>
          <p:cNvSpPr txBox="1"/>
          <p:nvPr/>
        </p:nvSpPr>
        <p:spPr>
          <a:xfrm>
            <a:off x="3463839" y="6749606"/>
            <a:ext cx="701650" cy="338554"/>
          </a:xfrm>
          <a:prstGeom prst="rect">
            <a:avLst/>
          </a:prstGeom>
          <a:noFill/>
        </p:spPr>
        <p:txBody>
          <a:bodyPr wrap="square" rtlCol="0">
            <a:spAutoFit/>
          </a:bodyPr>
          <a:lstStyle/>
          <a:p>
            <a:r>
              <a:rPr lang="en-US" sz="1600" b="1" dirty="0" err="1"/>
              <a:t>Ekron</a:t>
            </a:r>
            <a:endParaRPr lang="en-US" sz="1600" b="1" dirty="0"/>
          </a:p>
        </p:txBody>
      </p:sp>
      <p:sp>
        <p:nvSpPr>
          <p:cNvPr id="46" name="Oval 45">
            <a:extLst>
              <a:ext uri="{FF2B5EF4-FFF2-40B4-BE49-F238E27FC236}">
                <a16:creationId xmlns:a16="http://schemas.microsoft.com/office/drawing/2014/main" id="{6F722C44-42B1-4B68-A8FA-E2162937DEB0}"/>
              </a:ext>
            </a:extLst>
          </p:cNvPr>
          <p:cNvSpPr/>
          <p:nvPr/>
        </p:nvSpPr>
        <p:spPr>
          <a:xfrm>
            <a:off x="3791475" y="703475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FC268AE5-EF3E-4E07-A245-61039C176F31}"/>
              </a:ext>
            </a:extLst>
          </p:cNvPr>
          <p:cNvSpPr txBox="1"/>
          <p:nvPr/>
        </p:nvSpPr>
        <p:spPr>
          <a:xfrm>
            <a:off x="3351701" y="7203677"/>
            <a:ext cx="701650" cy="338554"/>
          </a:xfrm>
          <a:prstGeom prst="rect">
            <a:avLst/>
          </a:prstGeom>
          <a:noFill/>
        </p:spPr>
        <p:txBody>
          <a:bodyPr wrap="square" rtlCol="0">
            <a:spAutoFit/>
          </a:bodyPr>
          <a:lstStyle/>
          <a:p>
            <a:r>
              <a:rPr lang="en-US" sz="1600" b="1" dirty="0"/>
              <a:t>Gath</a:t>
            </a:r>
          </a:p>
        </p:txBody>
      </p:sp>
      <p:sp>
        <p:nvSpPr>
          <p:cNvPr id="48" name="Oval 47">
            <a:extLst>
              <a:ext uri="{FF2B5EF4-FFF2-40B4-BE49-F238E27FC236}">
                <a16:creationId xmlns:a16="http://schemas.microsoft.com/office/drawing/2014/main" id="{04E95A3F-CB20-4613-96BE-8194A37AB732}"/>
              </a:ext>
            </a:extLst>
          </p:cNvPr>
          <p:cNvSpPr/>
          <p:nvPr/>
        </p:nvSpPr>
        <p:spPr>
          <a:xfrm>
            <a:off x="3880782" y="7352068"/>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910A59C6-7A13-4F29-B05C-D526A6CAF874}"/>
              </a:ext>
            </a:extLst>
          </p:cNvPr>
          <p:cNvSpPr txBox="1"/>
          <p:nvPr/>
        </p:nvSpPr>
        <p:spPr>
          <a:xfrm rot="18525255">
            <a:off x="1857045" y="8616187"/>
            <a:ext cx="1493309" cy="369332"/>
          </a:xfrm>
          <a:prstGeom prst="rect">
            <a:avLst/>
          </a:prstGeom>
          <a:noFill/>
        </p:spPr>
        <p:txBody>
          <a:bodyPr wrap="square" rtlCol="0">
            <a:spAutoFit/>
          </a:bodyPr>
          <a:lstStyle/>
          <a:p>
            <a:pPr algn="ctr"/>
            <a:r>
              <a:rPr lang="en-US" b="1" cap="all" spc="120" dirty="0"/>
              <a:t>Philistia</a:t>
            </a:r>
          </a:p>
        </p:txBody>
      </p:sp>
      <p:sp>
        <p:nvSpPr>
          <p:cNvPr id="54" name="Star: 5 Points 53">
            <a:extLst>
              <a:ext uri="{FF2B5EF4-FFF2-40B4-BE49-F238E27FC236}">
                <a16:creationId xmlns:a16="http://schemas.microsoft.com/office/drawing/2014/main" id="{FD6CAE17-5991-4FFD-9CDB-B503247B5F5F}"/>
              </a:ext>
            </a:extLst>
          </p:cNvPr>
          <p:cNvSpPr/>
          <p:nvPr/>
        </p:nvSpPr>
        <p:spPr>
          <a:xfrm>
            <a:off x="4752284" y="6997745"/>
            <a:ext cx="131442" cy="122678"/>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4CB77943-7584-4688-861E-5B65C64640BA}"/>
              </a:ext>
            </a:extLst>
          </p:cNvPr>
          <p:cNvSpPr txBox="1"/>
          <p:nvPr/>
        </p:nvSpPr>
        <p:spPr>
          <a:xfrm>
            <a:off x="4276770" y="6995646"/>
            <a:ext cx="1205925" cy="369332"/>
          </a:xfrm>
          <a:prstGeom prst="rect">
            <a:avLst/>
          </a:prstGeom>
          <a:noFill/>
        </p:spPr>
        <p:txBody>
          <a:bodyPr wrap="square" rtlCol="0">
            <a:spAutoFit/>
          </a:bodyPr>
          <a:lstStyle/>
          <a:p>
            <a:r>
              <a:rPr lang="en-US" b="1" dirty="0"/>
              <a:t>Jerusalem</a:t>
            </a:r>
          </a:p>
        </p:txBody>
      </p:sp>
      <p:sp>
        <p:nvSpPr>
          <p:cNvPr id="62" name="Oval 61">
            <a:extLst>
              <a:ext uri="{FF2B5EF4-FFF2-40B4-BE49-F238E27FC236}">
                <a16:creationId xmlns:a16="http://schemas.microsoft.com/office/drawing/2014/main" id="{D0AC622B-7EDB-46DE-AC83-EE5B78AE16FD}"/>
              </a:ext>
            </a:extLst>
          </p:cNvPr>
          <p:cNvSpPr/>
          <p:nvPr/>
        </p:nvSpPr>
        <p:spPr>
          <a:xfrm>
            <a:off x="4878024" y="7434622"/>
            <a:ext cx="55134" cy="5513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BEB5C33-AA94-42DC-BF46-E5712CB5ECCC}"/>
              </a:ext>
            </a:extLst>
          </p:cNvPr>
          <p:cNvSpPr txBox="1"/>
          <p:nvPr/>
        </p:nvSpPr>
        <p:spPr>
          <a:xfrm>
            <a:off x="4673713" y="7410642"/>
            <a:ext cx="632237" cy="307777"/>
          </a:xfrm>
          <a:prstGeom prst="rect">
            <a:avLst/>
          </a:prstGeom>
          <a:noFill/>
        </p:spPr>
        <p:txBody>
          <a:bodyPr wrap="square" rtlCol="0">
            <a:spAutoFit/>
          </a:bodyPr>
          <a:lstStyle/>
          <a:p>
            <a:r>
              <a:rPr lang="en-US" sz="1400" b="1" dirty="0"/>
              <a:t>Tekoa</a:t>
            </a:r>
          </a:p>
        </p:txBody>
      </p:sp>
      <p:sp>
        <p:nvSpPr>
          <p:cNvPr id="65" name="Freeform: Shape 64">
            <a:extLst>
              <a:ext uri="{FF2B5EF4-FFF2-40B4-BE49-F238E27FC236}">
                <a16:creationId xmlns:a16="http://schemas.microsoft.com/office/drawing/2014/main" id="{71A74F72-3B4D-4350-BF92-F760FDCA3389}"/>
              </a:ext>
            </a:extLst>
          </p:cNvPr>
          <p:cNvSpPr/>
          <p:nvPr/>
        </p:nvSpPr>
        <p:spPr>
          <a:xfrm>
            <a:off x="6900187" y="941954"/>
            <a:ext cx="8354128" cy="9044468"/>
          </a:xfrm>
          <a:custGeom>
            <a:avLst/>
            <a:gdLst>
              <a:gd name="connsiteX0" fmla="*/ 8314660 w 8318752"/>
              <a:gd name="connsiteY0" fmla="*/ 0 h 7783033"/>
              <a:gd name="connsiteX1" fmla="*/ 8240233 w 8318752"/>
              <a:gd name="connsiteY1" fmla="*/ 0 h 7783033"/>
              <a:gd name="connsiteX2" fmla="*/ 2679405 w 8318752"/>
              <a:gd name="connsiteY2" fmla="*/ 21265 h 7783033"/>
              <a:gd name="connsiteX3" fmla="*/ 1807535 w 8318752"/>
              <a:gd name="connsiteY3" fmla="*/ 1594884 h 7783033"/>
              <a:gd name="connsiteX4" fmla="*/ 903767 w 8318752"/>
              <a:gd name="connsiteY4" fmla="*/ 3944679 h 7783033"/>
              <a:gd name="connsiteX5" fmla="*/ 882502 w 8318752"/>
              <a:gd name="connsiteY5" fmla="*/ 4742121 h 7783033"/>
              <a:gd name="connsiteX6" fmla="*/ 712381 w 8318752"/>
              <a:gd name="connsiteY6" fmla="*/ 5295014 h 7783033"/>
              <a:gd name="connsiteX7" fmla="*/ 446567 w 8318752"/>
              <a:gd name="connsiteY7" fmla="*/ 6103089 h 7783033"/>
              <a:gd name="connsiteX8" fmla="*/ 382772 w 8318752"/>
              <a:gd name="connsiteY8" fmla="*/ 7176977 h 7783033"/>
              <a:gd name="connsiteX9" fmla="*/ 0 w 8318752"/>
              <a:gd name="connsiteY9" fmla="*/ 7772400 h 7783033"/>
              <a:gd name="connsiteX10" fmla="*/ 8314660 w 8318752"/>
              <a:gd name="connsiteY10" fmla="*/ 7783033 h 7783033"/>
              <a:gd name="connsiteX11" fmla="*/ 8314660 w 8318752"/>
              <a:gd name="connsiteY11" fmla="*/ 0 h 7783033"/>
              <a:gd name="connsiteX0" fmla="*/ 8340060 w 8344152"/>
              <a:gd name="connsiteY0" fmla="*/ 0 h 7893128"/>
              <a:gd name="connsiteX1" fmla="*/ 8265633 w 8344152"/>
              <a:gd name="connsiteY1" fmla="*/ 0 h 7893128"/>
              <a:gd name="connsiteX2" fmla="*/ 2704805 w 8344152"/>
              <a:gd name="connsiteY2" fmla="*/ 21265 h 7893128"/>
              <a:gd name="connsiteX3" fmla="*/ 1832935 w 8344152"/>
              <a:gd name="connsiteY3" fmla="*/ 1594884 h 7893128"/>
              <a:gd name="connsiteX4" fmla="*/ 929167 w 8344152"/>
              <a:gd name="connsiteY4" fmla="*/ 3944679 h 7893128"/>
              <a:gd name="connsiteX5" fmla="*/ 907902 w 8344152"/>
              <a:gd name="connsiteY5" fmla="*/ 4742121 h 7893128"/>
              <a:gd name="connsiteX6" fmla="*/ 737781 w 8344152"/>
              <a:gd name="connsiteY6" fmla="*/ 5295014 h 7893128"/>
              <a:gd name="connsiteX7" fmla="*/ 471967 w 8344152"/>
              <a:gd name="connsiteY7" fmla="*/ 6103089 h 7893128"/>
              <a:gd name="connsiteX8" fmla="*/ 408172 w 8344152"/>
              <a:gd name="connsiteY8" fmla="*/ 7176977 h 7893128"/>
              <a:gd name="connsiteX9" fmla="*/ 0 w 8344152"/>
              <a:gd name="connsiteY9" fmla="*/ 7893050 h 7893128"/>
              <a:gd name="connsiteX10" fmla="*/ 8340060 w 8344152"/>
              <a:gd name="connsiteY10" fmla="*/ 7783033 h 7893128"/>
              <a:gd name="connsiteX11" fmla="*/ 8340060 w 8344152"/>
              <a:gd name="connsiteY11" fmla="*/ 0 h 7893128"/>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719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08172 w 8342557"/>
              <a:gd name="connsiteY8" fmla="*/ 717697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0 h 7910033"/>
              <a:gd name="connsiteX1" fmla="*/ 8265633 w 8342557"/>
              <a:gd name="connsiteY1" fmla="*/ 0 h 7910033"/>
              <a:gd name="connsiteX2" fmla="*/ 2704805 w 8342557"/>
              <a:gd name="connsiteY2" fmla="*/ 21265 h 7910033"/>
              <a:gd name="connsiteX3" fmla="*/ 1832935 w 8342557"/>
              <a:gd name="connsiteY3" fmla="*/ 1594884 h 7910033"/>
              <a:gd name="connsiteX4" fmla="*/ 929167 w 8342557"/>
              <a:gd name="connsiteY4" fmla="*/ 3944679 h 7910033"/>
              <a:gd name="connsiteX5" fmla="*/ 907902 w 8342557"/>
              <a:gd name="connsiteY5" fmla="*/ 4742121 h 7910033"/>
              <a:gd name="connsiteX6" fmla="*/ 737781 w 8342557"/>
              <a:gd name="connsiteY6" fmla="*/ 5295014 h 7910033"/>
              <a:gd name="connsiteX7" fmla="*/ 484667 w 8342557"/>
              <a:gd name="connsiteY7" fmla="*/ 6103089 h 7910033"/>
              <a:gd name="connsiteX8" fmla="*/ 427222 w 8342557"/>
              <a:gd name="connsiteY8" fmla="*/ 7157927 h 7910033"/>
              <a:gd name="connsiteX9" fmla="*/ 0 w 8342557"/>
              <a:gd name="connsiteY9" fmla="*/ 7893050 h 7910033"/>
              <a:gd name="connsiteX10" fmla="*/ 8333710 w 8342557"/>
              <a:gd name="connsiteY10" fmla="*/ 7910033 h 7910033"/>
              <a:gd name="connsiteX11" fmla="*/ 8340060 w 8342557"/>
              <a:gd name="connsiteY11" fmla="*/ 0 h 7910033"/>
              <a:gd name="connsiteX0" fmla="*/ 8340060 w 8342557"/>
              <a:gd name="connsiteY0" fmla="*/ 1134435 h 9044468"/>
              <a:gd name="connsiteX1" fmla="*/ 8265633 w 8342557"/>
              <a:gd name="connsiteY1" fmla="*/ 1134435 h 9044468"/>
              <a:gd name="connsiteX2" fmla="*/ 3358855 w 8342557"/>
              <a:gd name="connsiteY2" fmla="*/ 0 h 9044468"/>
              <a:gd name="connsiteX3" fmla="*/ 1832935 w 8342557"/>
              <a:gd name="connsiteY3" fmla="*/ 2729319 h 9044468"/>
              <a:gd name="connsiteX4" fmla="*/ 929167 w 8342557"/>
              <a:gd name="connsiteY4" fmla="*/ 5079114 h 9044468"/>
              <a:gd name="connsiteX5" fmla="*/ 907902 w 8342557"/>
              <a:gd name="connsiteY5" fmla="*/ 5876556 h 9044468"/>
              <a:gd name="connsiteX6" fmla="*/ 737781 w 8342557"/>
              <a:gd name="connsiteY6" fmla="*/ 6429449 h 9044468"/>
              <a:gd name="connsiteX7" fmla="*/ 484667 w 8342557"/>
              <a:gd name="connsiteY7" fmla="*/ 7237524 h 9044468"/>
              <a:gd name="connsiteX8" fmla="*/ 427222 w 8342557"/>
              <a:gd name="connsiteY8" fmla="*/ 8292362 h 9044468"/>
              <a:gd name="connsiteX9" fmla="*/ 0 w 8342557"/>
              <a:gd name="connsiteY9" fmla="*/ 9027485 h 9044468"/>
              <a:gd name="connsiteX10" fmla="*/ 8333710 w 8342557"/>
              <a:gd name="connsiteY10" fmla="*/ 9044468 h 9044468"/>
              <a:gd name="connsiteX11" fmla="*/ 8340060 w 8342557"/>
              <a:gd name="connsiteY11" fmla="*/ 1134435 h 9044468"/>
              <a:gd name="connsiteX0" fmla="*/ 8346410 w 8348181"/>
              <a:gd name="connsiteY0" fmla="*/ 1109035 h 9044468"/>
              <a:gd name="connsiteX1" fmla="*/ 8265633 w 8348181"/>
              <a:gd name="connsiteY1" fmla="*/ 113443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46410 w 8348181"/>
              <a:gd name="connsiteY0" fmla="*/ 1109035 h 9044468"/>
              <a:gd name="connsiteX1" fmla="*/ 8227533 w 8348181"/>
              <a:gd name="connsiteY1" fmla="*/ 86685 h 9044468"/>
              <a:gd name="connsiteX2" fmla="*/ 3358855 w 8348181"/>
              <a:gd name="connsiteY2" fmla="*/ 0 h 9044468"/>
              <a:gd name="connsiteX3" fmla="*/ 1832935 w 8348181"/>
              <a:gd name="connsiteY3" fmla="*/ 2729319 h 9044468"/>
              <a:gd name="connsiteX4" fmla="*/ 929167 w 8348181"/>
              <a:gd name="connsiteY4" fmla="*/ 5079114 h 9044468"/>
              <a:gd name="connsiteX5" fmla="*/ 907902 w 8348181"/>
              <a:gd name="connsiteY5" fmla="*/ 5876556 h 9044468"/>
              <a:gd name="connsiteX6" fmla="*/ 737781 w 8348181"/>
              <a:gd name="connsiteY6" fmla="*/ 6429449 h 9044468"/>
              <a:gd name="connsiteX7" fmla="*/ 484667 w 8348181"/>
              <a:gd name="connsiteY7" fmla="*/ 7237524 h 9044468"/>
              <a:gd name="connsiteX8" fmla="*/ 427222 w 8348181"/>
              <a:gd name="connsiteY8" fmla="*/ 8292362 h 9044468"/>
              <a:gd name="connsiteX9" fmla="*/ 0 w 8348181"/>
              <a:gd name="connsiteY9" fmla="*/ 9027485 h 9044468"/>
              <a:gd name="connsiteX10" fmla="*/ 8333710 w 8348181"/>
              <a:gd name="connsiteY10" fmla="*/ 9044468 h 9044468"/>
              <a:gd name="connsiteX11" fmla="*/ 8346410 w 8348181"/>
              <a:gd name="connsiteY11" fmla="*/ 1109035 h 9044468"/>
              <a:gd name="connsiteX0" fmla="*/ 8352760 w 8354128"/>
              <a:gd name="connsiteY0" fmla="*/ 340685 h 9044468"/>
              <a:gd name="connsiteX1" fmla="*/ 8227533 w 8354128"/>
              <a:gd name="connsiteY1" fmla="*/ 86685 h 9044468"/>
              <a:gd name="connsiteX2" fmla="*/ 3358855 w 8354128"/>
              <a:gd name="connsiteY2" fmla="*/ 0 h 9044468"/>
              <a:gd name="connsiteX3" fmla="*/ 1832935 w 8354128"/>
              <a:gd name="connsiteY3" fmla="*/ 2729319 h 9044468"/>
              <a:gd name="connsiteX4" fmla="*/ 929167 w 8354128"/>
              <a:gd name="connsiteY4" fmla="*/ 5079114 h 9044468"/>
              <a:gd name="connsiteX5" fmla="*/ 907902 w 8354128"/>
              <a:gd name="connsiteY5" fmla="*/ 5876556 h 9044468"/>
              <a:gd name="connsiteX6" fmla="*/ 737781 w 8354128"/>
              <a:gd name="connsiteY6" fmla="*/ 6429449 h 9044468"/>
              <a:gd name="connsiteX7" fmla="*/ 484667 w 8354128"/>
              <a:gd name="connsiteY7" fmla="*/ 7237524 h 9044468"/>
              <a:gd name="connsiteX8" fmla="*/ 427222 w 8354128"/>
              <a:gd name="connsiteY8" fmla="*/ 8292362 h 9044468"/>
              <a:gd name="connsiteX9" fmla="*/ 0 w 8354128"/>
              <a:gd name="connsiteY9" fmla="*/ 9027485 h 9044468"/>
              <a:gd name="connsiteX10" fmla="*/ 8333710 w 8354128"/>
              <a:gd name="connsiteY10" fmla="*/ 9044468 h 9044468"/>
              <a:gd name="connsiteX11" fmla="*/ 8352760 w 8354128"/>
              <a:gd name="connsiteY11" fmla="*/ 340685 h 90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54128" h="9044468">
                <a:moveTo>
                  <a:pt x="8352760" y="340685"/>
                </a:moveTo>
                <a:lnTo>
                  <a:pt x="8227533" y="86685"/>
                </a:lnTo>
                <a:lnTo>
                  <a:pt x="3358855" y="0"/>
                </a:lnTo>
                <a:lnTo>
                  <a:pt x="1832935" y="2729319"/>
                </a:lnTo>
                <a:lnTo>
                  <a:pt x="929167" y="5079114"/>
                </a:lnTo>
                <a:lnTo>
                  <a:pt x="907902" y="5876556"/>
                </a:lnTo>
                <a:lnTo>
                  <a:pt x="737781" y="6429449"/>
                </a:lnTo>
                <a:lnTo>
                  <a:pt x="484667" y="7237524"/>
                </a:lnTo>
                <a:lnTo>
                  <a:pt x="427222" y="8292362"/>
                </a:lnTo>
                <a:lnTo>
                  <a:pt x="0" y="9027485"/>
                </a:lnTo>
                <a:lnTo>
                  <a:pt x="8333710" y="9044468"/>
                </a:lnTo>
                <a:cubicBezTo>
                  <a:pt x="8337254" y="6450124"/>
                  <a:pt x="8359849" y="2935029"/>
                  <a:pt x="8352760" y="340685"/>
                </a:cubicBezTo>
                <a:close/>
              </a:path>
            </a:pathLst>
          </a:cu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8E059B2-8B81-42EE-B027-E577A90E4B77}"/>
              </a:ext>
            </a:extLst>
          </p:cNvPr>
          <p:cNvSpPr/>
          <p:nvPr/>
        </p:nvSpPr>
        <p:spPr>
          <a:xfrm>
            <a:off x="5060675" y="2298962"/>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B5F8B78C-FEFA-4CD8-B10E-1AA31F643D83}"/>
              </a:ext>
            </a:extLst>
          </p:cNvPr>
          <p:cNvSpPr txBox="1"/>
          <p:nvPr/>
        </p:nvSpPr>
        <p:spPr>
          <a:xfrm>
            <a:off x="4088523" y="2119166"/>
            <a:ext cx="1079988" cy="369332"/>
          </a:xfrm>
          <a:prstGeom prst="rect">
            <a:avLst/>
          </a:prstGeom>
          <a:noFill/>
        </p:spPr>
        <p:txBody>
          <a:bodyPr wrap="square" rtlCol="0">
            <a:spAutoFit/>
          </a:bodyPr>
          <a:lstStyle/>
          <a:p>
            <a:r>
              <a:rPr lang="en-US" b="1" dirty="0" err="1"/>
              <a:t>Zarepath</a:t>
            </a:r>
            <a:endParaRPr lang="en-US" b="1" dirty="0"/>
          </a:p>
        </p:txBody>
      </p:sp>
      <p:sp>
        <p:nvSpPr>
          <p:cNvPr id="70" name="Oval 69">
            <a:extLst>
              <a:ext uri="{FF2B5EF4-FFF2-40B4-BE49-F238E27FC236}">
                <a16:creationId xmlns:a16="http://schemas.microsoft.com/office/drawing/2014/main" id="{3997B591-675B-4B9D-ADC0-38EBEB40AC80}"/>
              </a:ext>
            </a:extLst>
          </p:cNvPr>
          <p:cNvSpPr/>
          <p:nvPr/>
        </p:nvSpPr>
        <p:spPr>
          <a:xfrm>
            <a:off x="5265209" y="1798020"/>
            <a:ext cx="81481" cy="8148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a:extLst>
              <a:ext uri="{FF2B5EF4-FFF2-40B4-BE49-F238E27FC236}">
                <a16:creationId xmlns:a16="http://schemas.microsoft.com/office/drawing/2014/main" id="{1509ACDE-1CB9-4460-805E-0993B126AF87}"/>
              </a:ext>
            </a:extLst>
          </p:cNvPr>
          <p:cNvSpPr txBox="1"/>
          <p:nvPr/>
        </p:nvSpPr>
        <p:spPr>
          <a:xfrm>
            <a:off x="4579128" y="1630798"/>
            <a:ext cx="782664" cy="369332"/>
          </a:xfrm>
          <a:prstGeom prst="rect">
            <a:avLst/>
          </a:prstGeom>
          <a:noFill/>
        </p:spPr>
        <p:txBody>
          <a:bodyPr wrap="square" rtlCol="0">
            <a:spAutoFit/>
          </a:bodyPr>
          <a:lstStyle/>
          <a:p>
            <a:r>
              <a:rPr lang="en-US" b="1" dirty="0"/>
              <a:t>Sidon</a:t>
            </a:r>
          </a:p>
        </p:txBody>
      </p:sp>
      <p:sp>
        <p:nvSpPr>
          <p:cNvPr id="72" name="TextBox 71">
            <a:extLst>
              <a:ext uri="{FF2B5EF4-FFF2-40B4-BE49-F238E27FC236}">
                <a16:creationId xmlns:a16="http://schemas.microsoft.com/office/drawing/2014/main" id="{AFECA451-E748-47D8-8A74-A93E61C2CD59}"/>
              </a:ext>
            </a:extLst>
          </p:cNvPr>
          <p:cNvSpPr txBox="1"/>
          <p:nvPr/>
        </p:nvSpPr>
        <p:spPr>
          <a:xfrm>
            <a:off x="506824" y="1181050"/>
            <a:ext cx="3447823" cy="3046988"/>
          </a:xfrm>
          <a:prstGeom prst="rect">
            <a:avLst/>
          </a:prstGeom>
          <a:noFill/>
        </p:spPr>
        <p:txBody>
          <a:bodyPr wrap="square">
            <a:spAutoFit/>
          </a:bodyPr>
          <a:lstStyle/>
          <a:p>
            <a:pPr algn="ctr"/>
            <a:r>
              <a:rPr lang="en-US" sz="2400" b="1" i="0" dirty="0">
                <a:solidFill>
                  <a:schemeClr val="bg1"/>
                </a:solidFill>
                <a:effectLst>
                  <a:outerShdw blurRad="38100" dist="38100" dir="2700000" algn="tl">
                    <a:srgbClr val="000000">
                      <a:alpha val="43137"/>
                    </a:srgbClr>
                  </a:outerShdw>
                </a:effectLst>
                <a:latin typeface="Alegreya Sans Medium" panose="00000600000000000000" pitchFamily="50" charset="0"/>
              </a:rPr>
              <a:t>…Because they delivered up an entire population to Edom And did not remember </a:t>
            </a:r>
            <a:r>
              <a:rPr lang="en-US" sz="2400" b="1" i="1" dirty="0">
                <a:solidFill>
                  <a:schemeClr val="bg1"/>
                </a:solidFill>
                <a:effectLst>
                  <a:outerShdw blurRad="38100" dist="38100" dir="2700000" algn="tl">
                    <a:srgbClr val="000000">
                      <a:alpha val="43137"/>
                    </a:srgbClr>
                  </a:outerShdw>
                </a:effectLst>
                <a:latin typeface="Alegreya Sans Medium" panose="00000600000000000000" pitchFamily="50" charset="0"/>
              </a:rPr>
              <a:t>the</a:t>
            </a:r>
            <a:r>
              <a:rPr lang="en-US" sz="2400" b="1" i="0" dirty="0">
                <a:solidFill>
                  <a:schemeClr val="bg1"/>
                </a:solidFill>
                <a:effectLst>
                  <a:outerShdw blurRad="38100" dist="38100" dir="2700000" algn="tl">
                    <a:srgbClr val="000000">
                      <a:alpha val="43137"/>
                    </a:srgbClr>
                  </a:outerShdw>
                </a:effectLst>
                <a:latin typeface="Alegreya Sans Medium" panose="00000600000000000000" pitchFamily="50" charset="0"/>
              </a:rPr>
              <a:t> covenant of brotherhood. So I will send fire upon the wall of </a:t>
            </a:r>
            <a:r>
              <a:rPr lang="en-US" sz="2400" b="1" i="0" dirty="0" err="1">
                <a:solidFill>
                  <a:schemeClr val="bg1"/>
                </a:solidFill>
                <a:effectLst>
                  <a:outerShdw blurRad="38100" dist="38100" dir="2700000" algn="tl">
                    <a:srgbClr val="000000">
                      <a:alpha val="43137"/>
                    </a:srgbClr>
                  </a:outerShdw>
                </a:effectLst>
                <a:latin typeface="Alegreya Sans Medium" panose="00000600000000000000" pitchFamily="50" charset="0"/>
              </a:rPr>
              <a:t>Tyre</a:t>
            </a:r>
            <a:r>
              <a:rPr lang="en-US" sz="2400" b="1" i="0" dirty="0">
                <a:solidFill>
                  <a:schemeClr val="bg1"/>
                </a:solidFill>
                <a:effectLst>
                  <a:outerShdw blurRad="38100" dist="38100" dir="2700000" algn="tl">
                    <a:srgbClr val="000000">
                      <a:alpha val="43137"/>
                    </a:srgbClr>
                  </a:outerShdw>
                </a:effectLst>
                <a:latin typeface="Alegreya Sans Medium" panose="00000600000000000000" pitchFamily="50" charset="0"/>
              </a:rPr>
              <a:t> And it will consume her citadels.</a:t>
            </a:r>
            <a:endParaRPr lang="en-US" sz="2400" b="1" dirty="0">
              <a:solidFill>
                <a:schemeClr val="bg1"/>
              </a:solidFill>
              <a:effectLst>
                <a:outerShdw blurRad="38100" dist="38100" dir="2700000" algn="tl">
                  <a:srgbClr val="000000">
                    <a:alpha val="43137"/>
                  </a:srgbClr>
                </a:outerShdw>
              </a:effectLst>
              <a:latin typeface="Alegreya Sans Medium" panose="00000600000000000000" pitchFamily="50" charset="0"/>
            </a:endParaRPr>
          </a:p>
        </p:txBody>
      </p:sp>
      <p:pic>
        <p:nvPicPr>
          <p:cNvPr id="7" name="Picture 6" descr="Map&#10;&#10;Description automatically generated">
            <a:extLst>
              <a:ext uri="{FF2B5EF4-FFF2-40B4-BE49-F238E27FC236}">
                <a16:creationId xmlns:a16="http://schemas.microsoft.com/office/drawing/2014/main" id="{4056CA70-362D-439A-8556-09D1275AD1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64004" y="273841"/>
            <a:ext cx="6604246" cy="50436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6436181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500"/>
                                        <p:tgtEl>
                                          <p:spTgt spid="6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9"/>
                                        </p:tgtEl>
                                        <p:attrNameLst>
                                          <p:attrName>style.visibility</p:attrName>
                                        </p:attrNameLst>
                                      </p:cBhvr>
                                      <p:to>
                                        <p:strVal val="visible"/>
                                      </p:to>
                                    </p:set>
                                    <p:animEffect transition="in" filter="fade">
                                      <p:cBhvr>
                                        <p:cTn id="21" dur="500"/>
                                        <p:tgtEl>
                                          <p:spTgt spid="6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2"/>
                                        </p:tgtEl>
                                        <p:attrNameLst>
                                          <p:attrName>style.visibility</p:attrName>
                                        </p:attrNameLst>
                                      </p:cBhvr>
                                      <p:to>
                                        <p:strVal val="visible"/>
                                      </p:to>
                                    </p:set>
                                    <p:animEffect transition="in" filter="fade">
                                      <p:cBhvr>
                                        <p:cTn id="35" dur="500"/>
                                        <p:tgtEl>
                                          <p:spTgt spid="72"/>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xit" presetSubtype="32" fill="hold" nodeType="clickEffect">
                                  <p:stCondLst>
                                    <p:cond delay="0"/>
                                  </p:stCondLst>
                                  <p:childTnLst>
                                    <p:anim calcmode="lin" valueType="num">
                                      <p:cBhvr>
                                        <p:cTn id="46" dur="500"/>
                                        <p:tgtEl>
                                          <p:spTgt spid="7"/>
                                        </p:tgtEl>
                                        <p:attrNameLst>
                                          <p:attrName>ppt_w</p:attrName>
                                        </p:attrNameLst>
                                      </p:cBhvr>
                                      <p:tavLst>
                                        <p:tav tm="0">
                                          <p:val>
                                            <p:strVal val="ppt_w"/>
                                          </p:val>
                                        </p:tav>
                                        <p:tav tm="100000">
                                          <p:val>
                                            <p:fltVal val="0"/>
                                          </p:val>
                                        </p:tav>
                                      </p:tavLst>
                                    </p:anim>
                                    <p:anim calcmode="lin" valueType="num">
                                      <p:cBhvr>
                                        <p:cTn id="47" dur="500"/>
                                        <p:tgtEl>
                                          <p:spTgt spid="7"/>
                                        </p:tgtEl>
                                        <p:attrNameLst>
                                          <p:attrName>ppt_h</p:attrName>
                                        </p:attrNameLst>
                                      </p:cBhvr>
                                      <p:tavLst>
                                        <p:tav tm="0">
                                          <p:val>
                                            <p:strVal val="ppt_h"/>
                                          </p:val>
                                        </p:tav>
                                        <p:tav tm="100000">
                                          <p:val>
                                            <p:fltVal val="0"/>
                                          </p:val>
                                        </p:tav>
                                      </p:tavLst>
                                    </p:anim>
                                    <p:animEffect transition="out" filter="fade">
                                      <p:cBhvr>
                                        <p:cTn id="48" dur="500"/>
                                        <p:tgtEl>
                                          <p:spTgt spid="7"/>
                                        </p:tgtEl>
                                      </p:cBhvr>
                                    </p:animEffect>
                                    <p:set>
                                      <p:cBhvr>
                                        <p:cTn id="49"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9" grpId="0"/>
      <p:bldP spid="20" grpId="0"/>
      <p:bldP spid="68" grpId="0" animBg="1"/>
      <p:bldP spid="69" grpId="0"/>
      <p:bldP spid="70" grpId="0" animBg="1"/>
      <p:bldP spid="71" grpId="0"/>
      <p:bldP spid="72" grpId="0"/>
    </p:bldLst>
  </p:timing>
</p:sld>
</file>

<file path=ppt/tags/tag1.xml><?xml version="1.0" encoding="utf-8"?>
<p:tagLst xmlns:a="http://schemas.openxmlformats.org/drawingml/2006/main" xmlns:r="http://schemas.openxmlformats.org/officeDocument/2006/relationships" xmlns:p="http://schemas.openxmlformats.org/presentationml/2006/main">
  <p:tag name="SLIDO_APP_VERSION" val="1.1.1.2618"/>
  <p:tag name="SLIDO_PRESENTATION_ID" val="00000000-0000-0000-0000-000000000000"/>
  <p:tag name="SLIDO_EVENT_UUID" val="70992380-cd0d-4b7a-bb7c-4493549b18f8"/>
  <p:tag name="SLIDO_EVENT_SECTION_UUID" val="00594bb5-6f95-4d4e-a1ff-8a92decbf5d1"/>
</p:tagLst>
</file>

<file path=ppt/tags/tag10.xml><?xml version="1.0" encoding="utf-8"?>
<p:tagLst xmlns:a="http://schemas.openxmlformats.org/drawingml/2006/main" xmlns:r="http://schemas.openxmlformats.org/officeDocument/2006/relationships" xmlns:p="http://schemas.openxmlformats.org/presentationml/2006/main">
  <p:tag name="SLIDO_ELEMENT" val="title"/>
</p:tagLst>
</file>

<file path=ppt/tags/tag11.xml><?xml version="1.0" encoding="utf-8"?>
<p:tagLst xmlns:a="http://schemas.openxmlformats.org/drawingml/2006/main" xmlns:r="http://schemas.openxmlformats.org/officeDocument/2006/relationships" xmlns:p="http://schemas.openxmlformats.org/presentationml/2006/main">
  <p:tag name="SLIDO_ELEMENT" val="footer"/>
</p:tagLst>
</file>

<file path=ppt/tags/tag12.xml><?xml version="1.0" encoding="utf-8"?>
<p:tagLst xmlns:a="http://schemas.openxmlformats.org/drawingml/2006/main" xmlns:r="http://schemas.openxmlformats.org/officeDocument/2006/relationships" xmlns:p="http://schemas.openxmlformats.org/presentationml/2006/main">
  <p:tag name="SLIDO_METADATA" val="eyJUaW1lc3RhbXAiOjE2NDY1NjU3NTF9"/>
  <p:tag name="SLIDO_TYPE" val="SlidoPoll"/>
  <p:tag name="SLIDO_POLL_UUID" val="470d553a-0ed7-485d-876b-2e25015e566d"/>
  <p:tag name="SLIDO_TIMELINE" val="W3sicG9sbFF1ZXN0aW9uVXVpZCI6ImIyNDkzZDc0LTAzZjktNDdmYi04ZjY1LTNmOGVhYmY0ZjQwOSIsInNob3dSZXN1bHRzIjp0cnVlLCJzaG93Q29ycmVjdEFuc3dlcnMiOmZhbHNlLCJ2b3RpbmdMb2NrZWQiOmZhbHNlfV0="/>
</p:tagLst>
</file>

<file path=ppt/tags/tag13.xml><?xml version="1.0" encoding="utf-8"?>
<p:tagLst xmlns:a="http://schemas.openxmlformats.org/drawingml/2006/main" xmlns:r="http://schemas.openxmlformats.org/officeDocument/2006/relationships" xmlns:p="http://schemas.openxmlformats.org/presentationml/2006/main">
  <p:tag name="SLIDO_ELEMENT" val="logo"/>
</p:tagLst>
</file>

<file path=ppt/tags/tag14.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MultipleChoice"/>
</p:tagLst>
</file>

<file path=ppt/tags/tag15.xml><?xml version="1.0" encoding="utf-8"?>
<p:tagLst xmlns:a="http://schemas.openxmlformats.org/drawingml/2006/main" xmlns:r="http://schemas.openxmlformats.org/officeDocument/2006/relationships" xmlns:p="http://schemas.openxmlformats.org/presentationml/2006/main">
  <p:tag name="SLIDO_ELEMENT" val="title"/>
</p:tagLst>
</file>

<file path=ppt/tags/tag16.xml><?xml version="1.0" encoding="utf-8"?>
<p:tagLst xmlns:a="http://schemas.openxmlformats.org/drawingml/2006/main" xmlns:r="http://schemas.openxmlformats.org/officeDocument/2006/relationships" xmlns:p="http://schemas.openxmlformats.org/presentationml/2006/main">
  <p:tag name="SLIDO_ELEMENT" val="footer"/>
</p:tagLst>
</file>

<file path=ppt/tags/tag17.xml><?xml version="1.0" encoding="utf-8"?>
<p:tagLst xmlns:a="http://schemas.openxmlformats.org/drawingml/2006/main" xmlns:r="http://schemas.openxmlformats.org/officeDocument/2006/relationships" xmlns:p="http://schemas.openxmlformats.org/presentationml/2006/main">
  <p:tag name="SLIDO_METADATA" val="eyJUaW1lc3RhbXAiOjE2NDY1NjU4MTh9"/>
  <p:tag name="SLIDO_TYPE" val="SlidoPoll"/>
  <p:tag name="SLIDO_POLL_UUID" val="6c4d679c-f6e0-4cc7-b424-723bdf11f139"/>
  <p:tag name="SLIDO_POLL_QUESTION_UUID" val="70a94236-fbad-4a9d-b916-fc267ec0e077"/>
  <p:tag name="SLIDO_TIMELINE" val="W3sic2NyZWVuIjoiUXVpekdldFJlYWR5Iiwic2hvd1Jlc3VsdHMiOmZhbHNlLCJzaG93Q29ycmVjdEFuc3dlcnMiOmZhbHNlLCJ2b3RpbmdMb2NrZWQiOmZhbHNlfSx7InBvbGxRdWVzdGlvblV1aWQiOiI3MGE5NDIzNi1mYmFkLTRhOWQtYjkxNi1mYzI2N2VjMGUwNzciLCJzaG93UmVzdWx0cyI6ZmFsc2UsInNob3dDb3JyZWN0QW5zd2VycyI6ZmFsc2UsInZvdGluZ0xvY2tlZCI6ZmFsc2V9LHsicG9sbFF1ZXN0aW9uVXVpZCI6IjcwYTk0MjM2LWZiYWQtNGE5ZC1iOTE2LWZjMjY3ZWMwZTA3NyIsInNob3dSZXN1bHRzIjp0cnVlLCJzaG93Q29ycmVjdEFuc3dlcnMiOmZhbHNlLCJ2b3RpbmdMb2NrZWQiOnRydWV9LHsicG9sbFF1ZXN0aW9uVXVpZCI6IjcwYTk0MjM2LWZiYWQtNGE5ZC1iOTE2LWZjMjY3ZWMwZTA3NyIsInNob3dSZXN1bHRzIjp0cnVlLCJzaG93Q29ycmVjdEFuc3dlcnMiOnRydWUsInZvdGluZ0xvY2tlZCI6dHJ1ZX1d"/>
</p:tagLst>
</file>

<file path=ppt/tags/tag18.xml><?xml version="1.0" encoding="utf-8"?>
<p:tagLst xmlns:a="http://schemas.openxmlformats.org/drawingml/2006/main" xmlns:r="http://schemas.openxmlformats.org/officeDocument/2006/relationships" xmlns:p="http://schemas.openxmlformats.org/presentationml/2006/main">
  <p:tag name="SLIDO_ELEMENT" val="logo"/>
</p:tagLst>
</file>

<file path=ppt/tags/tag19.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ags/tag2.xml><?xml version="1.0" encoding="utf-8"?>
<p:tagLst xmlns:a="http://schemas.openxmlformats.org/drawingml/2006/main" xmlns:r="http://schemas.openxmlformats.org/officeDocument/2006/relationships" xmlns:p="http://schemas.openxmlformats.org/presentationml/2006/main">
  <p:tag name="SLIDO_METADATA" val="eyJUaW1lc3RhbXAiOjE2NDY1NjY1MjF9"/>
  <p:tag name="SLIDO_TYPE" val="SlidoPoll"/>
  <p:tag name="SLIDO_POLL_UUID" val="6c4d679c-f6e0-4cc7-b424-723bdf11f139"/>
  <p:tag name="SLIDO_POLL_QUESTION_UUID" val="064e6803-d655-4356-9255-9b9e7c2a7f37"/>
  <p:tag name="SLIDO_TIMELINE" val="W3sic2NyZWVuIjoiUXVpekpvaW5pbmciLCJzaG93UmVzdWx0cyI6ZmFsc2UsInNob3dDb3JyZWN0QW5zd2VycyI6ZmFsc2UsInZvdGluZ0xvY2tlZCI6ZmFsc2V9LHsicG9sbFF1ZXN0aW9uVXVpZCI6IjA2NGU2ODAzLWQ2NTUtNDM1Ni05MjU1LTliOWU3YzJhN2YzNyIsInNob3dSZXN1bHRzIjpmYWxzZSwic2hvd0NvcnJlY3RBbnN3ZXJzIjpmYWxzZSwidm90aW5nTG9ja2VkIjpmYWxzZX0seyJwb2xsUXVlc3Rpb25VdWlkIjoiMDY0ZTY4MDMtZDY1NS00MzU2LTkyNTUtOWI5ZTdjMmE3ZjM3Iiwic2hvd1Jlc3VsdHMiOnRydWUsInNob3dDb3JyZWN0QW5zd2VycyI6ZmFsc2UsInZvdGluZ0xvY2tlZCI6dHJ1ZX0seyJwb2xsUXVlc3Rpb25VdWlkIjoiMDY0ZTY4MDMtZDY1NS00MzU2LTkyNTUtOWI5ZTdjMmE3ZjM3Iiwic2hvd1Jlc3VsdHMiOnRydWUsInNob3dDb3JyZWN0QW5zd2VycyI6dHJ1ZSwidm90aW5nTG9ja2VkIjp0cnVlfV0="/>
</p:tagLst>
</file>

<file path=ppt/tags/tag20.xml><?xml version="1.0" encoding="utf-8"?>
<p:tagLst xmlns:a="http://schemas.openxmlformats.org/drawingml/2006/main" xmlns:r="http://schemas.openxmlformats.org/officeDocument/2006/relationships" xmlns:p="http://schemas.openxmlformats.org/presentationml/2006/main">
  <p:tag name="SLIDO_ELEMENT" val="title"/>
</p:tagLst>
</file>

<file path=ppt/tags/tag21.xml><?xml version="1.0" encoding="utf-8"?>
<p:tagLst xmlns:a="http://schemas.openxmlformats.org/drawingml/2006/main" xmlns:r="http://schemas.openxmlformats.org/officeDocument/2006/relationships" xmlns:p="http://schemas.openxmlformats.org/presentationml/2006/main">
  <p:tag name="SLIDO_ELEMENT" val="footer"/>
</p:tagLst>
</file>

<file path=ppt/tags/tag22.xml><?xml version="1.0" encoding="utf-8"?>
<p:tagLst xmlns:a="http://schemas.openxmlformats.org/drawingml/2006/main" xmlns:r="http://schemas.openxmlformats.org/officeDocument/2006/relationships" xmlns:p="http://schemas.openxmlformats.org/presentationml/2006/main">
  <p:tag name="SLIDO_METADATA" val="eyJUaW1lc3RhbXAiOjE2NDY1NjU5MTd9"/>
  <p:tag name="SLIDO_TYPE" val="SlidoPoll"/>
  <p:tag name="SLIDO_POLL_UUID" val="6c4d679c-f6e0-4cc7-b424-723bdf11f139"/>
  <p:tag name="SLIDO_POLL_QUESTION_UUID" val="30377aad-b1f6-4d99-85a2-4e05e2363e37"/>
  <p:tag name="SLIDO_TIMELINE" val="W3sic2NyZWVuIjoiUXVpekdldFJlYWR5Iiwic2hvd1Jlc3VsdHMiOmZhbHNlLCJzaG93Q29ycmVjdEFuc3dlcnMiOmZhbHNlLCJ2b3RpbmdMb2NrZWQiOmZhbHNlfSx7InBvbGxRdWVzdGlvblV1aWQiOiIzMDM3N2FhZC1iMWY2LTRkOTktODVhMi00ZTA1ZTIzNjNlMzciLCJzaG93UmVzdWx0cyI6ZmFsc2UsInNob3dDb3JyZWN0QW5zd2VycyI6ZmFsc2UsInZvdGluZ0xvY2tlZCI6ZmFsc2V9LHsicG9sbFF1ZXN0aW9uVXVpZCI6IjMwMzc3YWFkLWIxZjYtNGQ5OS04NWEyLTRlMDVlMjM2M2UzNyIsInNob3dSZXN1bHRzIjp0cnVlLCJzaG93Q29ycmVjdEFuc3dlcnMiOmZhbHNlLCJ2b3RpbmdMb2NrZWQiOnRydWV9LHsicG9sbFF1ZXN0aW9uVXVpZCI6IjMwMzc3YWFkLWIxZjYtNGQ5OS04NWEyLTRlMDVlMjM2M2UzNyIsInNob3dSZXN1bHRzIjp0cnVlLCJzaG93Q29ycmVjdEFuc3dlcnMiOnRydWUsInZvdGluZ0xvY2tlZCI6dHJ1ZX1d"/>
</p:tagLst>
</file>

<file path=ppt/tags/tag23.xml><?xml version="1.0" encoding="utf-8"?>
<p:tagLst xmlns:a="http://schemas.openxmlformats.org/drawingml/2006/main" xmlns:r="http://schemas.openxmlformats.org/officeDocument/2006/relationships" xmlns:p="http://schemas.openxmlformats.org/presentationml/2006/main">
  <p:tag name="SLIDO_ELEMENT" val="logo"/>
</p:tagLst>
</file>

<file path=ppt/tags/tag24.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ags/tag25.xml><?xml version="1.0" encoding="utf-8"?>
<p:tagLst xmlns:a="http://schemas.openxmlformats.org/drawingml/2006/main" xmlns:r="http://schemas.openxmlformats.org/officeDocument/2006/relationships" xmlns:p="http://schemas.openxmlformats.org/presentationml/2006/main">
  <p:tag name="SLIDO_ELEMENT" val="title"/>
</p:tagLst>
</file>

<file path=ppt/tags/tag26.xml><?xml version="1.0" encoding="utf-8"?>
<p:tagLst xmlns:a="http://schemas.openxmlformats.org/drawingml/2006/main" xmlns:r="http://schemas.openxmlformats.org/officeDocument/2006/relationships" xmlns:p="http://schemas.openxmlformats.org/presentationml/2006/main">
  <p:tag name="SLIDO_ELEMENT" val="footer"/>
</p:tagLst>
</file>

<file path=ppt/tags/tag27.xml><?xml version="1.0" encoding="utf-8"?>
<p:tagLst xmlns:a="http://schemas.openxmlformats.org/drawingml/2006/main" xmlns:r="http://schemas.openxmlformats.org/officeDocument/2006/relationships" xmlns:p="http://schemas.openxmlformats.org/presentationml/2006/main">
  <p:tag name="SLIDO_METADATA" val="eyJUaW1lc3RhbXAiOjE2NDY1NjYxMjd9"/>
  <p:tag name="SLIDO_TYPE" val="SlidoPoll"/>
  <p:tag name="SLIDO_POLL_UUID" val="6c4d679c-f6e0-4cc7-b424-723bdf11f139"/>
  <p:tag name="SLIDO_POLL_QUESTION_UUID" val="ca30bb27-bf70-4db2-a18b-155b3ee27d00"/>
  <p:tag name="SLIDO_TIMELINE" val="W3sic2NyZWVuIjoiUXVpekdldFJlYWR5Iiwic2hvd1Jlc3VsdHMiOmZhbHNlLCJzaG93Q29ycmVjdEFuc3dlcnMiOmZhbHNlLCJ2b3RpbmdMb2NrZWQiOmZhbHNlfSx7InBvbGxRdWVzdGlvblV1aWQiOiJjYTMwYmIyNy1iZjcwLTRkYjItYTE4Yi0xNTViM2VlMjdkMDAiLCJzaG93UmVzdWx0cyI6ZmFsc2UsInNob3dDb3JyZWN0QW5zd2VycyI6ZmFsc2UsInZvdGluZ0xvY2tlZCI6ZmFsc2V9LHsicG9sbFF1ZXN0aW9uVXVpZCI6ImNhMzBiYjI3LWJmNzAtNGRiMi1hMThiLTE1NWIzZWUyN2QwMCIsInNob3dSZXN1bHRzIjp0cnVlLCJzaG93Q29ycmVjdEFuc3dlcnMiOmZhbHNlLCJ2b3RpbmdMb2NrZWQiOnRydWV9LHsicG9sbFF1ZXN0aW9uVXVpZCI6ImNhMzBiYjI3LWJmNzAtNGRiMi1hMThiLTE1NWIzZWUyN2QwMCIsInNob3dSZXN1bHRzIjp0cnVlLCJzaG93Q29ycmVjdEFuc3dlcnMiOnRydWUsInZvdGluZ0xvY2tlZCI6dHJ1ZX1d"/>
</p:tagLst>
</file>

<file path=ppt/tags/tag28.xml><?xml version="1.0" encoding="utf-8"?>
<p:tagLst xmlns:a="http://schemas.openxmlformats.org/drawingml/2006/main" xmlns:r="http://schemas.openxmlformats.org/officeDocument/2006/relationships" xmlns:p="http://schemas.openxmlformats.org/presentationml/2006/main">
  <p:tag name="SLIDO_ELEMENT" val="logo"/>
</p:tagLst>
</file>

<file path=ppt/tags/tag29.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ags/tag3.xml><?xml version="1.0" encoding="utf-8"?>
<p:tagLst xmlns:a="http://schemas.openxmlformats.org/drawingml/2006/main" xmlns:r="http://schemas.openxmlformats.org/officeDocument/2006/relationships" xmlns:p="http://schemas.openxmlformats.org/presentationml/2006/main">
  <p:tag name="SLIDO_ELEMENT" val="logo"/>
</p:tagLst>
</file>

<file path=ppt/tags/tag30.xml><?xml version="1.0" encoding="utf-8"?>
<p:tagLst xmlns:a="http://schemas.openxmlformats.org/drawingml/2006/main" xmlns:r="http://schemas.openxmlformats.org/officeDocument/2006/relationships" xmlns:p="http://schemas.openxmlformats.org/presentationml/2006/main">
  <p:tag name="SLIDO_ELEMENT" val="title"/>
</p:tagLst>
</file>

<file path=ppt/tags/tag31.xml><?xml version="1.0" encoding="utf-8"?>
<p:tagLst xmlns:a="http://schemas.openxmlformats.org/drawingml/2006/main" xmlns:r="http://schemas.openxmlformats.org/officeDocument/2006/relationships" xmlns:p="http://schemas.openxmlformats.org/presentationml/2006/main">
  <p:tag name="SLIDO_ELEMENT" val="footer"/>
</p:tagLst>
</file>

<file path=ppt/tags/tag32.xml><?xml version="1.0" encoding="utf-8"?>
<p:tagLst xmlns:a="http://schemas.openxmlformats.org/drawingml/2006/main" xmlns:r="http://schemas.openxmlformats.org/officeDocument/2006/relationships" xmlns:p="http://schemas.openxmlformats.org/presentationml/2006/main">
  <p:tag name="SLIDO_METADATA" val="eyJUaW1lc3RhbXAiOjE2NDY1NjYyNDV9"/>
  <p:tag name="SLIDO_TYPE" val="SlidoPoll"/>
  <p:tag name="SLIDO_POLL_UUID" val="6c4d679c-f6e0-4cc7-b424-723bdf11f139"/>
  <p:tag name="SLIDO_POLL_QUESTION_UUID" val="5140fbaf-0f2a-4623-80b7-a7d29b9ed776"/>
  <p:tag name="SLIDO_TIMELINE" val="W3sicG9sbFF1ZXN0aW9uVXVpZCI6IjUxNDBmYmFmLTBmMmEtNDYyMy04MGI3LWE3ZDI5YjllZDc3NiIsInNob3dSZXN1bHRzIjpmYWxzZSwic2hvd0NvcnJlY3RBbnN3ZXJzIjpmYWxzZSwidm90aW5nTG9ja2VkIjpmYWxzZX0seyJwb2xsUXVlc3Rpb25VdWlkIjoiNTE0MGZiYWYtMGYyYS00NjIzLTgwYjctYTdkMjliOWVkNzc2Iiwic2hvd1Jlc3VsdHMiOnRydWUsInNob3dDb3JyZWN0QW5zd2VycyI6ZmFsc2UsInZvdGluZ0xvY2tlZCI6dHJ1ZX0seyJwb2xsUXVlc3Rpb25VdWlkIjoiNTE0MGZiYWYtMGYyYS00NjIzLTgwYjctYTdkMjliOWVkNzc2Iiwic2hvd1Jlc3VsdHMiOnRydWUsInNob3dDb3JyZWN0QW5zd2VycyI6dHJ1ZSwidm90aW5nTG9ja2VkIjp0cnVlfSx7InNjcmVlbiI6IlF1aXpMZWFkZXJib2FyZCIsInBvbGxRdWVzdGlvblV1aWQiOiI1MTQwZmJhZi0wZjJhLTQ2MjMtODBiNy1hN2QyOWI5ZWQ3NzYiLCJzaG93UmVzdWx0cyI6dHJ1ZSwic2hvd0NvcnJlY3RBbnN3ZXJzIjp0cnVlLCJ2b3RpbmdMb2NrZWQiOnRydWV9XQ=="/>
</p:tagLst>
</file>

<file path=ppt/tags/tag33.xml><?xml version="1.0" encoding="utf-8"?>
<p:tagLst xmlns:a="http://schemas.openxmlformats.org/drawingml/2006/main" xmlns:r="http://schemas.openxmlformats.org/officeDocument/2006/relationships" xmlns:p="http://schemas.openxmlformats.org/presentationml/2006/main">
  <p:tag name="SLIDO_ELEMENT" val="logo"/>
</p:tagLst>
</file>

<file path=ppt/tags/tag34.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ags/tag35.xml><?xml version="1.0" encoding="utf-8"?>
<p:tagLst xmlns:a="http://schemas.openxmlformats.org/drawingml/2006/main" xmlns:r="http://schemas.openxmlformats.org/officeDocument/2006/relationships" xmlns:p="http://schemas.openxmlformats.org/presentationml/2006/main">
  <p:tag name="SLIDO_ELEMENT" val="title"/>
</p:tagLst>
</file>

<file path=ppt/tags/tag36.xml><?xml version="1.0" encoding="utf-8"?>
<p:tagLst xmlns:a="http://schemas.openxmlformats.org/drawingml/2006/main" xmlns:r="http://schemas.openxmlformats.org/officeDocument/2006/relationships" xmlns:p="http://schemas.openxmlformats.org/presentationml/2006/main">
  <p:tag name="SLIDO_ELEMENT" val="footer"/>
</p:tagLst>
</file>

<file path=ppt/tags/tag4.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ags/tag5.xml><?xml version="1.0" encoding="utf-8"?>
<p:tagLst xmlns:a="http://schemas.openxmlformats.org/drawingml/2006/main" xmlns:r="http://schemas.openxmlformats.org/officeDocument/2006/relationships" xmlns:p="http://schemas.openxmlformats.org/presentationml/2006/main">
  <p:tag name="SLIDO_ELEMENT" val="title"/>
</p:tagLst>
</file>

<file path=ppt/tags/tag6.xml><?xml version="1.0" encoding="utf-8"?>
<p:tagLst xmlns:a="http://schemas.openxmlformats.org/drawingml/2006/main" xmlns:r="http://schemas.openxmlformats.org/officeDocument/2006/relationships" xmlns:p="http://schemas.openxmlformats.org/presentationml/2006/main">
  <p:tag name="SLIDO_ELEMENT" val="footer"/>
</p:tagLst>
</file>

<file path=ppt/tags/tag7.xml><?xml version="1.0" encoding="utf-8"?>
<p:tagLst xmlns:a="http://schemas.openxmlformats.org/drawingml/2006/main" xmlns:r="http://schemas.openxmlformats.org/officeDocument/2006/relationships" xmlns:p="http://schemas.openxmlformats.org/presentationml/2006/main">
  <p:tag name="SLIDO_METADATA" val="eyJUaW1lc3RhbXAiOjE2NDY1NjU3MjV9"/>
  <p:tag name="SLIDO_TYPE" val="SlidoPoll"/>
  <p:tag name="SLIDO_POLL_UUID" val="6c4d679c-f6e0-4cc7-b424-723bdf11f139"/>
  <p:tag name="SLIDO_POLL_QUESTION_UUID" val="9e207d01-00e1-42f4-8bfa-55e3cd67c53b"/>
  <p:tag name="SLIDO_TIMELINE" val="W3sicG9sbFF1ZXN0aW9uVXVpZCI6IjllMjA3ZDAxLTAwZTEtNDJmNC04YmZhLTU1ZTNjZDY3YzUzYiIsInNob3dSZXN1bHRzIjpmYWxzZSwic2hvd0NvcnJlY3RBbnN3ZXJzIjpmYWxzZSwidm90aW5nTG9ja2VkIjpmYWxzZX0seyJwb2xsUXVlc3Rpb25VdWlkIjoiOWUyMDdkMDEtMDBlMS00MmY0LThiZmEtNTVlM2NkNjdjNTNiIiwic2hvd1Jlc3VsdHMiOnRydWUsInNob3dDb3JyZWN0QW5zd2VycyI6ZmFsc2UsInZvdGluZ0xvY2tlZCI6dHJ1ZX0seyJwb2xsUXVlc3Rpb25VdWlkIjoiOWUyMDdkMDEtMDBlMS00MmY0LThiZmEtNTVlM2NkNjdjNTNiIiwic2hvd1Jlc3VsdHMiOnRydWUsInNob3dDb3JyZWN0QW5zd2VycyI6dHJ1ZSwidm90aW5nTG9ja2VkIjp0cnVlfV0="/>
</p:tagLst>
</file>

<file path=ppt/tags/tag8.xml><?xml version="1.0" encoding="utf-8"?>
<p:tagLst xmlns:a="http://schemas.openxmlformats.org/drawingml/2006/main" xmlns:r="http://schemas.openxmlformats.org/officeDocument/2006/relationships" xmlns:p="http://schemas.openxmlformats.org/presentationml/2006/main">
  <p:tag name="SLIDO_ELEMENT" val="logo"/>
</p:tagLst>
</file>

<file path=ppt/tags/tag9.xml><?xml version="1.0" encoding="utf-8"?>
<p:tagLst xmlns:a="http://schemas.openxmlformats.org/drawingml/2006/main" xmlns:r="http://schemas.openxmlformats.org/officeDocument/2006/relationships" xmlns:p="http://schemas.openxmlformats.org/presentationml/2006/main">
  <p:tag name="SLIDO_ELEMENT" val="interaction_image"/>
  <p:tag name="INTERACTION_TYPE" val="Quiz"/>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7404</TotalTime>
  <Words>1158</Words>
  <Application>Microsoft Office PowerPoint</Application>
  <PresentationFormat>On-screen Show (16:10)</PresentationFormat>
  <Paragraphs>279</Paragraphs>
  <Slides>26</Slides>
  <Notes>0</Notes>
  <HiddenSlides>1</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26</vt:i4>
      </vt:variant>
    </vt:vector>
  </HeadingPairs>
  <TitlesOfParts>
    <vt:vector size="32" baseType="lpstr">
      <vt:lpstr>Alegreya Sans ExtraBold</vt:lpstr>
      <vt:lpstr>Alegreya Sans Medium</vt:lpstr>
      <vt:lpstr>Arial</vt:lpstr>
      <vt:lpstr>Arial Black</vt:lpstr>
      <vt:lpstr>Calibri</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Lessons from Amos 1-2</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David Williams</dc:creator>
  <cp:lastModifiedBy>David Williams</cp:lastModifiedBy>
  <cp:revision>5</cp:revision>
  <dcterms:created xsi:type="dcterms:W3CDTF">2022-02-18T17:54:04Z</dcterms:created>
  <dcterms:modified xsi:type="dcterms:W3CDTF">2022-03-06T11:41:58Z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lidoAppVersion">
    <vt:lpwstr>1.1.1.2618</vt:lpwstr>
  </property>
</Properties>
</file>