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33" r:id="rId3"/>
    <p:sldId id="434" r:id="rId4"/>
    <p:sldId id="435" r:id="rId5"/>
    <p:sldId id="427" r:id="rId6"/>
    <p:sldId id="436" r:id="rId7"/>
    <p:sldId id="429" r:id="rId8"/>
    <p:sldId id="430" r:id="rId9"/>
    <p:sldId id="431" r:id="rId10"/>
    <p:sldId id="432" r:id="rId11"/>
    <p:sldId id="428" r:id="rId12"/>
    <p:sldId id="437" r:id="rId13"/>
    <p:sldId id="438" r:id="rId14"/>
    <p:sldId id="331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24" r:id="rId23"/>
    <p:sldId id="446" r:id="rId24"/>
    <p:sldId id="447" r:id="rId25"/>
    <p:sldId id="448" r:id="rId26"/>
    <p:sldId id="449" r:id="rId27"/>
    <p:sldId id="450" r:id="rId28"/>
    <p:sldId id="353" r:id="rId29"/>
    <p:sldId id="423" r:id="rId30"/>
  </p:sldIdLst>
  <p:sldSz cx="9144000" cy="5715000" type="screen16x10"/>
  <p:notesSz cx="9144000" cy="6858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ED7D31"/>
    <a:srgbClr val="000000"/>
    <a:srgbClr val="FFFF00"/>
    <a:srgbClr val="BFBFBF"/>
    <a:srgbClr val="663300"/>
    <a:srgbClr val="92D050"/>
    <a:srgbClr val="C000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54886-965E-4932-A7CF-5BF635DD446A}" v="739" dt="2022-03-27T10:56:36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247" autoAdjust="0"/>
  </p:normalViewPr>
  <p:slideViewPr>
    <p:cSldViewPr snapToGrid="0">
      <p:cViewPr>
        <p:scale>
          <a:sx n="100" d="100"/>
          <a:sy n="100" d="100"/>
        </p:scale>
        <p:origin x="691" y="1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" userId="35a5f6dfa23fba43" providerId="LiveId" clId="{03554886-965E-4932-A7CF-5BF635DD446A}"/>
    <pc:docChg chg="undo custSel addSld delSld modSld sldOrd replTag">
      <pc:chgData name="David Williams" userId="35a5f6dfa23fba43" providerId="LiveId" clId="{03554886-965E-4932-A7CF-5BF635DD446A}" dt="2022-03-27T11:03:47.036" v="6053" actId="2696"/>
      <pc:docMkLst>
        <pc:docMk/>
      </pc:docMkLst>
      <pc:sldChg chg="addSp delSp modSp mod">
        <pc:chgData name="David Williams" userId="35a5f6dfa23fba43" providerId="LiveId" clId="{03554886-965E-4932-A7CF-5BF635DD446A}" dt="2022-03-26T23:50:17.140" v="3327" actId="1076"/>
        <pc:sldMkLst>
          <pc:docMk/>
          <pc:sldMk cId="2276610051" sldId="256"/>
        </pc:sldMkLst>
        <pc:spChg chg="mod">
          <ac:chgData name="David Williams" userId="35a5f6dfa23fba43" providerId="LiveId" clId="{03554886-965E-4932-A7CF-5BF635DD446A}" dt="2022-03-24T03:01:19.450" v="2" actId="20577"/>
          <ac:spMkLst>
            <pc:docMk/>
            <pc:sldMk cId="2276610051" sldId="256"/>
            <ac:spMk id="2" creationId="{1391EE5F-2F64-449D-96C5-02E3E17316D3}"/>
          </ac:spMkLst>
        </pc:spChg>
        <pc:picChg chg="del">
          <ac:chgData name="David Williams" userId="35a5f6dfa23fba43" providerId="LiveId" clId="{03554886-965E-4932-A7CF-5BF635DD446A}" dt="2022-03-24T03:04:47.090" v="3" actId="478"/>
          <ac:picMkLst>
            <pc:docMk/>
            <pc:sldMk cId="2276610051" sldId="256"/>
            <ac:picMk id="6" creationId="{1E567124-8ABE-4026-8937-1C8BD4295346}"/>
          </ac:picMkLst>
        </pc:picChg>
        <pc:picChg chg="add mod modVis">
          <ac:chgData name="David Williams" userId="35a5f6dfa23fba43" providerId="LiveId" clId="{03554886-965E-4932-A7CF-5BF635DD446A}" dt="2022-03-26T23:50:17.140" v="3327" actId="1076"/>
          <ac:picMkLst>
            <pc:docMk/>
            <pc:sldMk cId="2276610051" sldId="256"/>
            <ac:picMk id="7" creationId="{2814F8D5-FDE2-4CF2-84D6-18D417A09F12}"/>
          </ac:picMkLst>
        </pc:picChg>
      </pc:sldChg>
      <pc:sldChg chg="addSp delSp modSp mod modTransition">
        <pc:chgData name="David Williams" userId="35a5f6dfa23fba43" providerId="LiveId" clId="{03554886-965E-4932-A7CF-5BF635DD446A}" dt="2022-03-27T01:18:59.138" v="4231" actId="14430"/>
        <pc:sldMkLst>
          <pc:docMk/>
          <pc:sldMk cId="3615364401" sldId="331"/>
        </pc:sldMkLst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4" creationId="{FB6E545C-8C29-4CDF-9202-909F8910C1D6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" creationId="{B322E347-3FD0-4F9E-AF43-207752D4CCFE}"/>
          </ac:spMkLst>
        </pc:spChg>
        <pc:spChg chg="del">
          <ac:chgData name="David Williams" userId="35a5f6dfa23fba43" providerId="LiveId" clId="{03554886-965E-4932-A7CF-5BF635DD446A}" dt="2022-03-27T00:54:59.382" v="4130" actId="478"/>
          <ac:spMkLst>
            <pc:docMk/>
            <pc:sldMk cId="3615364401" sldId="331"/>
            <ac:spMk id="6" creationId="{826BC7E1-DF6F-4B6E-9E05-863069F2F2CE}"/>
          </ac:spMkLst>
        </pc:spChg>
        <pc:spChg chg="del">
          <ac:chgData name="David Williams" userId="35a5f6dfa23fba43" providerId="LiveId" clId="{03554886-965E-4932-A7CF-5BF635DD446A}" dt="2022-03-27T00:50:25.649" v="4121" actId="478"/>
          <ac:spMkLst>
            <pc:docMk/>
            <pc:sldMk cId="3615364401" sldId="331"/>
            <ac:spMk id="12" creationId="{987E41B4-65B3-4B93-812F-2C815348D307}"/>
          </ac:spMkLst>
        </pc:spChg>
        <pc:spChg chg="del">
          <ac:chgData name="David Williams" userId="35a5f6dfa23fba43" providerId="LiveId" clId="{03554886-965E-4932-A7CF-5BF635DD446A}" dt="2022-03-27T00:50:50.197" v="4124" actId="478"/>
          <ac:spMkLst>
            <pc:docMk/>
            <pc:sldMk cId="3615364401" sldId="331"/>
            <ac:spMk id="14" creationId="{E293A6C9-0BDD-405D-B082-3A2B0DE3A94B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15" creationId="{2972C22C-98A3-4FF3-A5AB-B449F31E522D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16" creationId="{2CF59018-D770-4C17-9818-93FCA31831C1}"/>
          </ac:spMkLst>
        </pc:spChg>
        <pc:spChg chg="del">
          <ac:chgData name="David Williams" userId="35a5f6dfa23fba43" providerId="LiveId" clId="{03554886-965E-4932-A7CF-5BF635DD446A}" dt="2022-03-27T00:55:37.240" v="4141" actId="478"/>
          <ac:spMkLst>
            <pc:docMk/>
            <pc:sldMk cId="3615364401" sldId="331"/>
            <ac:spMk id="18" creationId="{5BCE7850-35ED-4B57-9D17-0F1308DAD94E}"/>
          </ac:spMkLst>
        </pc:spChg>
        <pc:spChg chg="del mod">
          <ac:chgData name="David Williams" userId="35a5f6dfa23fba43" providerId="LiveId" clId="{03554886-965E-4932-A7CF-5BF635DD446A}" dt="2022-03-27T00:50:22.094" v="4120" actId="478"/>
          <ac:spMkLst>
            <pc:docMk/>
            <pc:sldMk cId="3615364401" sldId="331"/>
            <ac:spMk id="19" creationId="{EC45153E-5988-4279-8D6A-FCE57546A0FA}"/>
          </ac:spMkLst>
        </pc:spChg>
        <pc:spChg chg="del">
          <ac:chgData name="David Williams" userId="35a5f6dfa23fba43" providerId="LiveId" clId="{03554886-965E-4932-A7CF-5BF635DD446A}" dt="2022-03-27T00:51:01.521" v="4129" actId="478"/>
          <ac:spMkLst>
            <pc:docMk/>
            <pc:sldMk cId="3615364401" sldId="331"/>
            <ac:spMk id="20" creationId="{8359224B-CA01-4680-954C-4339D0A06D40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21" creationId="{4A15E869-DB39-424E-9599-7A66837EAE7D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22" creationId="{2B15A5D5-42B0-451F-8AAF-A3D0FAF00ACC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25" creationId="{A2F114B8-13A2-400B-95D5-6DFE1464506A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26" creationId="{44F408C2-D5B2-408F-AFDD-E45F47997473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27" creationId="{573A5184-4F77-4EFC-8F46-37A68E97B637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28" creationId="{9F46F025-6B93-42F3-9EF0-581586021EF7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29" creationId="{B8C75DBD-A8B7-4E0A-B9DF-29379B4BD951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36" creationId="{243FA4F9-FC7A-4179-A621-D7E6F52AE169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37" creationId="{C02D44B6-48EA-46ED-96EE-596343E71F37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38" creationId="{85604B21-BD32-4302-9F79-13A72586DAAA}"/>
          </ac:spMkLst>
        </pc:spChg>
        <pc:spChg chg="mod modVis">
          <ac:chgData name="David Williams" userId="35a5f6dfa23fba43" providerId="LiveId" clId="{03554886-965E-4932-A7CF-5BF635DD446A}" dt="2022-03-27T01:13:18.430" v="4199" actId="14430"/>
          <ac:spMkLst>
            <pc:docMk/>
            <pc:sldMk cId="3615364401" sldId="331"/>
            <ac:spMk id="39" creationId="{6DCE6493-37E4-4A9F-AD3E-2B4CD7C89D43}"/>
          </ac:spMkLst>
        </pc:spChg>
        <pc:spChg chg="mod modVis">
          <ac:chgData name="David Williams" userId="35a5f6dfa23fba43" providerId="LiveId" clId="{03554886-965E-4932-A7CF-5BF635DD446A}" dt="2022-03-27T01:13:08.542" v="4194" actId="14430"/>
          <ac:spMkLst>
            <pc:docMk/>
            <pc:sldMk cId="3615364401" sldId="331"/>
            <ac:spMk id="40" creationId="{633E7DC5-EE80-42E0-92FC-CEC15C83D6F2}"/>
          </ac:spMkLst>
        </pc:spChg>
        <pc:spChg chg="mod modVis">
          <ac:chgData name="David Williams" userId="35a5f6dfa23fba43" providerId="LiveId" clId="{03554886-965E-4932-A7CF-5BF635DD446A}" dt="2022-03-27T01:13:07.692" v="4193" actId="14430"/>
          <ac:spMkLst>
            <pc:docMk/>
            <pc:sldMk cId="3615364401" sldId="331"/>
            <ac:spMk id="41" creationId="{F0544A2B-ABE3-43BA-ADA3-2E60C64C402A}"/>
          </ac:spMkLst>
        </pc:spChg>
        <pc:spChg chg="mod modVis">
          <ac:chgData name="David Williams" userId="35a5f6dfa23fba43" providerId="LiveId" clId="{03554886-965E-4932-A7CF-5BF635DD446A}" dt="2022-03-27T01:13:17.112" v="4198" actId="14430"/>
          <ac:spMkLst>
            <pc:docMk/>
            <pc:sldMk cId="3615364401" sldId="331"/>
            <ac:spMk id="42" creationId="{BC368FDD-71F0-410F-9BFE-B85722C72956}"/>
          </ac:spMkLst>
        </pc:spChg>
        <pc:spChg chg="mod modVis">
          <ac:chgData name="David Williams" userId="35a5f6dfa23fba43" providerId="LiveId" clId="{03554886-965E-4932-A7CF-5BF635DD446A}" dt="2022-03-27T01:13:06.623" v="4192" actId="14430"/>
          <ac:spMkLst>
            <pc:docMk/>
            <pc:sldMk cId="3615364401" sldId="331"/>
            <ac:spMk id="43" creationId="{47362BBA-F7B6-42B4-8DD1-4E96D8FB545C}"/>
          </ac:spMkLst>
        </pc:spChg>
        <pc:spChg chg="mod modVis">
          <ac:chgData name="David Williams" userId="35a5f6dfa23fba43" providerId="LiveId" clId="{03554886-965E-4932-A7CF-5BF635DD446A}" dt="2022-03-27T01:13:15.531" v="4197" actId="14430"/>
          <ac:spMkLst>
            <pc:docMk/>
            <pc:sldMk cId="3615364401" sldId="331"/>
            <ac:spMk id="44" creationId="{9767DF82-1904-4AD9-803F-3D9E54884A4B}"/>
          </ac:spMkLst>
        </pc:spChg>
        <pc:spChg chg="mod modVis">
          <ac:chgData name="David Williams" userId="35a5f6dfa23fba43" providerId="LiveId" clId="{03554886-965E-4932-A7CF-5BF635DD446A}" dt="2022-03-27T01:18:56.099" v="4230" actId="14430"/>
          <ac:spMkLst>
            <pc:docMk/>
            <pc:sldMk cId="3615364401" sldId="331"/>
            <ac:spMk id="45" creationId="{8391F1B7-5D18-4EF9-81FB-57DB73B68734}"/>
          </ac:spMkLst>
        </pc:spChg>
        <pc:spChg chg="mod modVis">
          <ac:chgData name="David Williams" userId="35a5f6dfa23fba43" providerId="LiveId" clId="{03554886-965E-4932-A7CF-5BF635DD446A}" dt="2022-03-27T01:18:55.617" v="4229" actId="14430"/>
          <ac:spMkLst>
            <pc:docMk/>
            <pc:sldMk cId="3615364401" sldId="331"/>
            <ac:spMk id="46" creationId="{6F722C44-42B1-4B68-A8FA-E2162937DEB0}"/>
          </ac:spMkLst>
        </pc:spChg>
        <pc:spChg chg="mod modVis">
          <ac:chgData name="David Williams" userId="35a5f6dfa23fba43" providerId="LiveId" clId="{03554886-965E-4932-A7CF-5BF635DD446A}" dt="2022-03-27T01:18:51.718" v="4228" actId="14430"/>
          <ac:spMkLst>
            <pc:docMk/>
            <pc:sldMk cId="3615364401" sldId="331"/>
            <ac:spMk id="47" creationId="{FC268AE5-EF3E-4E07-A245-61039C176F31}"/>
          </ac:spMkLst>
        </pc:spChg>
        <pc:spChg chg="mod modVis">
          <ac:chgData name="David Williams" userId="35a5f6dfa23fba43" providerId="LiveId" clId="{03554886-965E-4932-A7CF-5BF635DD446A}" dt="2022-03-27T01:18:59.138" v="4231" actId="14430"/>
          <ac:spMkLst>
            <pc:docMk/>
            <pc:sldMk cId="3615364401" sldId="331"/>
            <ac:spMk id="48" creationId="{04E95A3F-CB20-4613-96BE-8194A37AB732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49" creationId="{910A59C6-7A13-4F29-B05C-D526A6CAF874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0" creationId="{EFB0DD49-5FFA-47C6-85F7-525473C39219}"/>
          </ac:spMkLst>
        </pc:spChg>
        <pc:spChg chg="del">
          <ac:chgData name="David Williams" userId="35a5f6dfa23fba43" providerId="LiveId" clId="{03554886-965E-4932-A7CF-5BF635DD446A}" dt="2022-03-27T00:56:12.413" v="4146" actId="478"/>
          <ac:spMkLst>
            <pc:docMk/>
            <pc:sldMk cId="3615364401" sldId="331"/>
            <ac:spMk id="51" creationId="{8FF579C4-D083-4C98-A3C4-577F41060EFA}"/>
          </ac:spMkLst>
        </pc:spChg>
        <pc:spChg chg="del">
          <ac:chgData name="David Williams" userId="35a5f6dfa23fba43" providerId="LiveId" clId="{03554886-965E-4932-A7CF-5BF635DD446A}" dt="2022-03-27T00:56:13.786" v="4147" actId="478"/>
          <ac:spMkLst>
            <pc:docMk/>
            <pc:sldMk cId="3615364401" sldId="331"/>
            <ac:spMk id="52" creationId="{CBED627A-A3EC-4D77-8DCD-ED215ADCE153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3" creationId="{01732738-3D66-4CEC-8E12-E0DB89C8FABE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4" creationId="{FD6CAE17-5991-4FFD-9CDB-B503247B5F5F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5" creationId="{4CB77943-7584-4688-861E-5B65C64640BA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6" creationId="{9DE58186-BED2-4837-A79B-75FC338706F3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7" creationId="{21BC6EA0-0A00-4F4F-AA17-7CD7CF5CEE44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58" creationId="{35E0159B-E282-4087-9258-5443F114D20C}"/>
          </ac:spMkLst>
        </pc:spChg>
        <pc:spChg chg="del">
          <ac:chgData name="David Williams" userId="35a5f6dfa23fba43" providerId="LiveId" clId="{03554886-965E-4932-A7CF-5BF635DD446A}" dt="2022-03-27T00:56:02.809" v="4142" actId="478"/>
          <ac:spMkLst>
            <pc:docMk/>
            <pc:sldMk cId="3615364401" sldId="331"/>
            <ac:spMk id="59" creationId="{E606AA16-D5C1-4DF8-B6E2-1FDD61C1C0F7}"/>
          </ac:spMkLst>
        </pc:spChg>
        <pc:spChg chg="del">
          <ac:chgData name="David Williams" userId="35a5f6dfa23fba43" providerId="LiveId" clId="{03554886-965E-4932-A7CF-5BF635DD446A}" dt="2022-03-27T00:56:04.746" v="4143" actId="478"/>
          <ac:spMkLst>
            <pc:docMk/>
            <pc:sldMk cId="3615364401" sldId="331"/>
            <ac:spMk id="60" creationId="{71CCA202-BABE-450C-83B9-19779B0968DE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61" creationId="{23973A5D-FE32-48AD-AD2E-6D1D18450065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62" creationId="{D0AC622B-7EDB-46DE-AC83-EE5B78AE16FD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63" creationId="{0BEB5C33-AA94-42DC-BF46-E5712CB5ECCC}"/>
          </ac:spMkLst>
        </pc:spChg>
        <pc:spChg chg="mod">
          <ac:chgData name="David Williams" userId="35a5f6dfa23fba43" providerId="LiveId" clId="{03554886-965E-4932-A7CF-5BF635DD446A}" dt="2022-03-27T01:14:52.664" v="4203" actId="1076"/>
          <ac:spMkLst>
            <pc:docMk/>
            <pc:sldMk cId="3615364401" sldId="331"/>
            <ac:spMk id="64" creationId="{1C4760CD-6C10-44AF-A137-550F16885213}"/>
          </ac:spMkLst>
        </pc:spChg>
        <pc:spChg chg="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65" creationId="{71A74F72-3B4D-4350-BF92-F760FDCA3389}"/>
          </ac:spMkLst>
        </pc:spChg>
        <pc:spChg chg="del">
          <ac:chgData name="David Williams" userId="35a5f6dfa23fba43" providerId="LiveId" clId="{03554886-965E-4932-A7CF-5BF635DD446A}" dt="2022-03-27T00:56:07.352" v="4144" actId="478"/>
          <ac:spMkLst>
            <pc:docMk/>
            <pc:sldMk cId="3615364401" sldId="331"/>
            <ac:spMk id="66" creationId="{92730FE0-EAD9-4765-B018-BEDFE3E66729}"/>
          </ac:spMkLst>
        </pc:spChg>
        <pc:spChg chg="del">
          <ac:chgData name="David Williams" userId="35a5f6dfa23fba43" providerId="LiveId" clId="{03554886-965E-4932-A7CF-5BF635DD446A}" dt="2022-03-27T00:56:09.546" v="4145" actId="478"/>
          <ac:spMkLst>
            <pc:docMk/>
            <pc:sldMk cId="3615364401" sldId="331"/>
            <ac:spMk id="67" creationId="{CF80BC45-38C1-440A-A594-2B2872059749}"/>
          </ac:spMkLst>
        </pc:spChg>
        <pc:spChg chg="del">
          <ac:chgData name="David Williams" userId="35a5f6dfa23fba43" providerId="LiveId" clId="{03554886-965E-4932-A7CF-5BF635DD446A}" dt="2022-03-27T00:50:54.280" v="4126" actId="478"/>
          <ac:spMkLst>
            <pc:docMk/>
            <pc:sldMk cId="3615364401" sldId="331"/>
            <ac:spMk id="68" creationId="{48E059B2-8B81-42EE-B027-E577A90E4B77}"/>
          </ac:spMkLst>
        </pc:spChg>
        <pc:spChg chg="del">
          <ac:chgData name="David Williams" userId="35a5f6dfa23fba43" providerId="LiveId" clId="{03554886-965E-4932-A7CF-5BF635DD446A}" dt="2022-03-27T00:50:52.477" v="4125" actId="478"/>
          <ac:spMkLst>
            <pc:docMk/>
            <pc:sldMk cId="3615364401" sldId="331"/>
            <ac:spMk id="69" creationId="{B5F8B78C-FEFA-4CD8-B10E-1AA31F643D83}"/>
          </ac:spMkLst>
        </pc:spChg>
        <pc:spChg chg="del">
          <ac:chgData name="David Williams" userId="35a5f6dfa23fba43" providerId="LiveId" clId="{03554886-965E-4932-A7CF-5BF635DD446A}" dt="2022-03-27T00:50:59.250" v="4128" actId="478"/>
          <ac:spMkLst>
            <pc:docMk/>
            <pc:sldMk cId="3615364401" sldId="331"/>
            <ac:spMk id="70" creationId="{3997B591-675B-4B9D-ADC0-38EBEB40AC80}"/>
          </ac:spMkLst>
        </pc:spChg>
        <pc:spChg chg="del">
          <ac:chgData name="David Williams" userId="35a5f6dfa23fba43" providerId="LiveId" clId="{03554886-965E-4932-A7CF-5BF635DD446A}" dt="2022-03-27T00:50:57.330" v="4127" actId="478"/>
          <ac:spMkLst>
            <pc:docMk/>
            <pc:sldMk cId="3615364401" sldId="331"/>
            <ac:spMk id="71" creationId="{1509ACDE-1CB9-4460-805E-0993B126AF87}"/>
          </ac:spMkLst>
        </pc:spChg>
        <pc:spChg chg="add 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72" creationId="{EFE0C6D5-A578-4D41-B74E-FAEFA39B2152}"/>
          </ac:spMkLst>
        </pc:spChg>
        <pc:spChg chg="add 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73" creationId="{D60932A9-3541-4947-AB43-69B498A2EDED}"/>
          </ac:spMkLst>
        </pc:spChg>
        <pc:spChg chg="add mod">
          <ac:chgData name="David Williams" userId="35a5f6dfa23fba43" providerId="LiveId" clId="{03554886-965E-4932-A7CF-5BF635DD446A}" dt="2022-03-27T01:14:39.776" v="4202" actId="1076"/>
          <ac:spMkLst>
            <pc:docMk/>
            <pc:sldMk cId="3615364401" sldId="331"/>
            <ac:spMk id="74" creationId="{451E6376-B48F-41C4-A74B-8878F9A39916}"/>
          </ac:spMkLst>
        </pc:spChg>
        <pc:picChg chg="mod">
          <ac:chgData name="David Williams" userId="35a5f6dfa23fba43" providerId="LiveId" clId="{03554886-965E-4932-A7CF-5BF635DD446A}" dt="2022-03-27T01:14:39.776" v="4202" actId="1076"/>
          <ac:picMkLst>
            <pc:docMk/>
            <pc:sldMk cId="3615364401" sldId="331"/>
            <ac:picMk id="3" creationId="{8C318699-C424-4445-8331-1E7EC6C3ECB1}"/>
          </ac:picMkLst>
        </pc:picChg>
      </pc:sldChg>
      <pc:sldChg chg="ord">
        <pc:chgData name="David Williams" userId="35a5f6dfa23fba43" providerId="LiveId" clId="{03554886-965E-4932-A7CF-5BF635DD446A}" dt="2022-03-27T04:00:56.033" v="6044"/>
        <pc:sldMkLst>
          <pc:docMk/>
          <pc:sldMk cId="3877235267" sldId="353"/>
        </pc:sldMkLst>
      </pc:sldChg>
      <pc:sldChg chg="del">
        <pc:chgData name="David Williams" userId="35a5f6dfa23fba43" providerId="LiveId" clId="{03554886-965E-4932-A7CF-5BF635DD446A}" dt="2022-03-27T11:03:47.036" v="6053" actId="2696"/>
        <pc:sldMkLst>
          <pc:docMk/>
          <pc:sldMk cId="212713739" sldId="354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3723599753" sldId="399"/>
        </pc:sldMkLst>
      </pc:sldChg>
      <pc:sldChg chg="modSp del mod modAnim">
        <pc:chgData name="David Williams" userId="35a5f6dfa23fba43" providerId="LiveId" clId="{03554886-965E-4932-A7CF-5BF635DD446A}" dt="2022-03-27T02:46:54.141" v="5015" actId="47"/>
        <pc:sldMkLst>
          <pc:docMk/>
          <pc:sldMk cId="1424386572" sldId="401"/>
        </pc:sldMkLst>
        <pc:spChg chg="mod">
          <ac:chgData name="David Williams" userId="35a5f6dfa23fba43" providerId="LiveId" clId="{03554886-965E-4932-A7CF-5BF635DD446A}" dt="2022-03-26T22:13:48.845" v="1737" actId="1076"/>
          <ac:spMkLst>
            <pc:docMk/>
            <pc:sldMk cId="1424386572" sldId="401"/>
            <ac:spMk id="38" creationId="{D639344F-4054-46B6-A171-E79B10339334}"/>
          </ac:spMkLst>
        </pc:spChg>
      </pc:sldChg>
      <pc:sldChg chg="del">
        <pc:chgData name="David Williams" userId="35a5f6dfa23fba43" providerId="LiveId" clId="{03554886-965E-4932-A7CF-5BF635DD446A}" dt="2022-03-27T02:46:54.141" v="5015" actId="47"/>
        <pc:sldMkLst>
          <pc:docMk/>
          <pc:sldMk cId="3334903150" sldId="402"/>
        </pc:sldMkLst>
      </pc:sldChg>
      <pc:sldChg chg="del">
        <pc:chgData name="David Williams" userId="35a5f6dfa23fba43" providerId="LiveId" clId="{03554886-965E-4932-A7CF-5BF635DD446A}" dt="2022-03-27T11:03:47.036" v="6053" actId="2696"/>
        <pc:sldMkLst>
          <pc:docMk/>
          <pc:sldMk cId="2106773946" sldId="403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2789456630" sldId="404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2712179741" sldId="405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1522214285" sldId="406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588608153" sldId="408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3647208092" sldId="409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2436590863" sldId="410"/>
        </pc:sldMkLst>
      </pc:sldChg>
      <pc:sldChg chg="del">
        <pc:chgData name="David Williams" userId="35a5f6dfa23fba43" providerId="LiveId" clId="{03554886-965E-4932-A7CF-5BF635DD446A}" dt="2022-03-27T11:03:47.036" v="6053" actId="2696"/>
        <pc:sldMkLst>
          <pc:docMk/>
          <pc:sldMk cId="805420509" sldId="411"/>
        </pc:sldMkLst>
      </pc:sldChg>
      <pc:sldChg chg="del">
        <pc:chgData name="David Williams" userId="35a5f6dfa23fba43" providerId="LiveId" clId="{03554886-965E-4932-A7CF-5BF635DD446A}" dt="2022-03-27T04:00:51.933" v="6042" actId="47"/>
        <pc:sldMkLst>
          <pc:docMk/>
          <pc:sldMk cId="4283849231" sldId="412"/>
        </pc:sldMkLst>
      </pc:sldChg>
      <pc:sldChg chg="del">
        <pc:chgData name="David Williams" userId="35a5f6dfa23fba43" providerId="LiveId" clId="{03554886-965E-4932-A7CF-5BF635DD446A}" dt="2022-03-27T02:47:29.816" v="5017" actId="47"/>
        <pc:sldMkLst>
          <pc:docMk/>
          <pc:sldMk cId="4059270540" sldId="413"/>
        </pc:sldMkLst>
      </pc:sldChg>
      <pc:sldChg chg="del">
        <pc:chgData name="David Williams" userId="35a5f6dfa23fba43" providerId="LiveId" clId="{03554886-965E-4932-A7CF-5BF635DD446A}" dt="2022-03-27T02:47:29.816" v="5017" actId="47"/>
        <pc:sldMkLst>
          <pc:docMk/>
          <pc:sldMk cId="2380519477" sldId="414"/>
        </pc:sldMkLst>
      </pc:sldChg>
      <pc:sldChg chg="del">
        <pc:chgData name="David Williams" userId="35a5f6dfa23fba43" providerId="LiveId" clId="{03554886-965E-4932-A7CF-5BF635DD446A}" dt="2022-03-27T02:47:29.816" v="5017" actId="47"/>
        <pc:sldMkLst>
          <pc:docMk/>
          <pc:sldMk cId="590093705" sldId="415"/>
        </pc:sldMkLst>
      </pc:sldChg>
      <pc:sldChg chg="del">
        <pc:chgData name="David Williams" userId="35a5f6dfa23fba43" providerId="LiveId" clId="{03554886-965E-4932-A7CF-5BF635DD446A}" dt="2022-03-27T02:47:29.816" v="5017" actId="47"/>
        <pc:sldMkLst>
          <pc:docMk/>
          <pc:sldMk cId="2589394371" sldId="416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4184563498" sldId="417"/>
        </pc:sldMkLst>
      </pc:sldChg>
      <pc:sldChg chg="del">
        <pc:chgData name="David Williams" userId="35a5f6dfa23fba43" providerId="LiveId" clId="{03554886-965E-4932-A7CF-5BF635DD446A}" dt="2022-03-24T03:06:32.349" v="8" actId="2696"/>
        <pc:sldMkLst>
          <pc:docMk/>
          <pc:sldMk cId="140491455" sldId="418"/>
        </pc:sldMkLst>
      </pc:sldChg>
      <pc:sldChg chg="del">
        <pc:chgData name="David Williams" userId="35a5f6dfa23fba43" providerId="LiveId" clId="{03554886-965E-4932-A7CF-5BF635DD446A}" dt="2022-03-24T03:06:32.390" v="9" actId="2696"/>
        <pc:sldMkLst>
          <pc:docMk/>
          <pc:sldMk cId="2672974617" sldId="419"/>
        </pc:sldMkLst>
      </pc:sldChg>
      <pc:sldChg chg="del">
        <pc:chgData name="David Williams" userId="35a5f6dfa23fba43" providerId="LiveId" clId="{03554886-965E-4932-A7CF-5BF635DD446A}" dt="2022-03-27T02:47:03.769" v="5016" actId="47"/>
        <pc:sldMkLst>
          <pc:docMk/>
          <pc:sldMk cId="2298951353" sldId="420"/>
        </pc:sldMkLst>
      </pc:sldChg>
      <pc:sldChg chg="addSp delSp modSp add del mod ord">
        <pc:chgData name="David Williams" userId="35a5f6dfa23fba43" providerId="LiveId" clId="{03554886-965E-4932-A7CF-5BF635DD446A}" dt="2022-03-27T02:46:42.489" v="5014" actId="2696"/>
        <pc:sldMkLst>
          <pc:docMk/>
          <pc:sldMk cId="269404909" sldId="421"/>
        </pc:sldMkLst>
        <pc:spChg chg="mod">
          <ac:chgData name="David Williams" userId="35a5f6dfa23fba43" providerId="LiveId" clId="{03554886-965E-4932-A7CF-5BF635DD446A}" dt="2022-03-24T03:09:34.007" v="31"/>
          <ac:spMkLst>
            <pc:docMk/>
            <pc:sldMk cId="269404909" sldId="421"/>
            <ac:spMk id="4" creationId="{A153A94D-2018-44F5-8B28-484B9E02A911}"/>
          </ac:spMkLst>
        </pc:spChg>
        <pc:spChg chg="mod">
          <ac:chgData name="David Williams" userId="35a5f6dfa23fba43" providerId="LiveId" clId="{03554886-965E-4932-A7CF-5BF635DD446A}" dt="2022-03-24T03:09:45.575" v="32" actId="14100"/>
          <ac:spMkLst>
            <pc:docMk/>
            <pc:sldMk cId="269404909" sldId="421"/>
            <ac:spMk id="5" creationId="{C3E94067-0A1F-4C7E-BBAF-68B66489821B}"/>
          </ac:spMkLst>
        </pc:spChg>
        <pc:spChg chg="mod">
          <ac:chgData name="David Williams" userId="35a5f6dfa23fba43" providerId="LiveId" clId="{03554886-965E-4932-A7CF-5BF635DD446A}" dt="2022-03-24T03:10:00.939" v="34" actId="14100"/>
          <ac:spMkLst>
            <pc:docMk/>
            <pc:sldMk cId="269404909" sldId="421"/>
            <ac:spMk id="16" creationId="{B16B4710-7DB5-468E-9B05-910CE8C1A0B2}"/>
          </ac:spMkLst>
        </pc:spChg>
        <pc:picChg chg="add mod ord">
          <ac:chgData name="David Williams" userId="35a5f6dfa23fba43" providerId="LiveId" clId="{03554886-965E-4932-A7CF-5BF635DD446A}" dt="2022-03-24T03:09:24.448" v="28" actId="13244"/>
          <ac:picMkLst>
            <pc:docMk/>
            <pc:sldMk cId="269404909" sldId="421"/>
            <ac:picMk id="6" creationId="{586677FD-FE3E-4FF8-A38F-75DA592C580F}"/>
          </ac:picMkLst>
        </pc:picChg>
        <pc:picChg chg="del">
          <ac:chgData name="David Williams" userId="35a5f6dfa23fba43" providerId="LiveId" clId="{03554886-965E-4932-A7CF-5BF635DD446A}" dt="2022-03-24T03:08:36.025" v="20" actId="478"/>
          <ac:picMkLst>
            <pc:docMk/>
            <pc:sldMk cId="269404909" sldId="421"/>
            <ac:picMk id="23" creationId="{D0D02CE1-0594-4DB7-A8E2-3F1E901D41FD}"/>
          </ac:picMkLst>
        </pc:picChg>
      </pc:sldChg>
      <pc:sldChg chg="del">
        <pc:chgData name="David Williams" userId="35a5f6dfa23fba43" providerId="LiveId" clId="{03554886-965E-4932-A7CF-5BF635DD446A}" dt="2022-03-24T03:06:32.405" v="11" actId="2696"/>
        <pc:sldMkLst>
          <pc:docMk/>
          <pc:sldMk cId="4212288894" sldId="421"/>
        </pc:sldMkLst>
      </pc:sldChg>
      <pc:sldChg chg="new del ord">
        <pc:chgData name="David Williams" userId="35a5f6dfa23fba43" providerId="LiveId" clId="{03554886-965E-4932-A7CF-5BF635DD446A}" dt="2022-03-27T04:01:19.706" v="6046" actId="47"/>
        <pc:sldMkLst>
          <pc:docMk/>
          <pc:sldMk cId="518048732" sldId="422"/>
        </pc:sldMkLst>
      </pc:sldChg>
      <pc:sldChg chg="del">
        <pc:chgData name="David Williams" userId="35a5f6dfa23fba43" providerId="LiveId" clId="{03554886-965E-4932-A7CF-5BF635DD446A}" dt="2022-03-24T03:06:32.399" v="10" actId="2696"/>
        <pc:sldMkLst>
          <pc:docMk/>
          <pc:sldMk cId="865862798" sldId="422"/>
        </pc:sldMkLst>
      </pc:sldChg>
      <pc:sldChg chg="add">
        <pc:chgData name="David Williams" userId="35a5f6dfa23fba43" providerId="LiveId" clId="{03554886-965E-4932-A7CF-5BF635DD446A}" dt="2022-03-24T03:13:58.335" v="35" actId="2890"/>
        <pc:sldMkLst>
          <pc:docMk/>
          <pc:sldMk cId="2353862932" sldId="423"/>
        </pc:sldMkLst>
      </pc:sldChg>
      <pc:sldChg chg="del">
        <pc:chgData name="David Williams" userId="35a5f6dfa23fba43" providerId="LiveId" clId="{03554886-965E-4932-A7CF-5BF635DD446A}" dt="2022-03-24T03:06:32.412" v="12" actId="2696"/>
        <pc:sldMkLst>
          <pc:docMk/>
          <pc:sldMk cId="2449255104" sldId="423"/>
        </pc:sldMkLst>
      </pc:sldChg>
      <pc:sldChg chg="del">
        <pc:chgData name="David Williams" userId="35a5f6dfa23fba43" providerId="LiveId" clId="{03554886-965E-4932-A7CF-5BF635DD446A}" dt="2022-03-24T03:06:32.418" v="13" actId="2696"/>
        <pc:sldMkLst>
          <pc:docMk/>
          <pc:sldMk cId="325457668" sldId="424"/>
        </pc:sldMkLst>
      </pc:sldChg>
      <pc:sldChg chg="addSp delSp modSp add mod ord modAnim">
        <pc:chgData name="David Williams" userId="35a5f6dfa23fba43" providerId="LiveId" clId="{03554886-965E-4932-A7CF-5BF635DD446A}" dt="2022-03-27T03:09:15.501" v="5021"/>
        <pc:sldMkLst>
          <pc:docMk/>
          <pc:sldMk cId="1722294672" sldId="424"/>
        </pc:sldMkLst>
        <pc:spChg chg="mod">
          <ac:chgData name="David Williams" userId="35a5f6dfa23fba43" providerId="LiveId" clId="{03554886-965E-4932-A7CF-5BF635DD446A}" dt="2022-03-24T03:14:21.110" v="47" actId="20577"/>
          <ac:spMkLst>
            <pc:docMk/>
            <pc:sldMk cId="1722294672" sldId="424"/>
            <ac:spMk id="4" creationId="{A153A94D-2018-44F5-8B28-484B9E02A911}"/>
          </ac:spMkLst>
        </pc:spChg>
        <pc:spChg chg="mod">
          <ac:chgData name="David Williams" userId="35a5f6dfa23fba43" providerId="LiveId" clId="{03554886-965E-4932-A7CF-5BF635DD446A}" dt="2022-03-27T03:09:05.996" v="5020" actId="14100"/>
          <ac:spMkLst>
            <pc:docMk/>
            <pc:sldMk cId="1722294672" sldId="424"/>
            <ac:spMk id="5" creationId="{C3E94067-0A1F-4C7E-BBAF-68B66489821B}"/>
          </ac:spMkLst>
        </pc:spChg>
        <pc:spChg chg="mod">
          <ac:chgData name="David Williams" userId="35a5f6dfa23fba43" providerId="LiveId" clId="{03554886-965E-4932-A7CF-5BF635DD446A}" dt="2022-03-27T03:09:00.586" v="5019" actId="14100"/>
          <ac:spMkLst>
            <pc:docMk/>
            <pc:sldMk cId="1722294672" sldId="424"/>
            <ac:spMk id="16" creationId="{B16B4710-7DB5-468E-9B05-910CE8C1A0B2}"/>
          </ac:spMkLst>
        </pc:spChg>
        <pc:picChg chg="del">
          <ac:chgData name="David Williams" userId="35a5f6dfa23fba43" providerId="LiveId" clId="{03554886-965E-4932-A7CF-5BF635DD446A}" dt="2022-03-24T03:14:24.995" v="48" actId="478"/>
          <ac:picMkLst>
            <pc:docMk/>
            <pc:sldMk cId="1722294672" sldId="424"/>
            <ac:picMk id="6" creationId="{586677FD-FE3E-4FF8-A38F-75DA592C580F}"/>
          </ac:picMkLst>
        </pc:picChg>
        <pc:picChg chg="add mod ord">
          <ac:chgData name="David Williams" userId="35a5f6dfa23fba43" providerId="LiveId" clId="{03554886-965E-4932-A7CF-5BF635DD446A}" dt="2022-03-24T03:15:14.078" v="55" actId="13244"/>
          <ac:picMkLst>
            <pc:docMk/>
            <pc:sldMk cId="1722294672" sldId="424"/>
            <ac:picMk id="7" creationId="{C02B323D-6AA6-4C77-AD72-DA90B523CB5E}"/>
          </ac:picMkLst>
        </pc:picChg>
      </pc:sldChg>
      <pc:sldChg chg="addSp delSp modSp new del mod">
        <pc:chgData name="David Williams" userId="35a5f6dfa23fba43" providerId="LiveId" clId="{03554886-965E-4932-A7CF-5BF635DD446A}" dt="2022-03-27T04:01:15.868" v="6045" actId="47"/>
        <pc:sldMkLst>
          <pc:docMk/>
          <pc:sldMk cId="2094184122" sldId="425"/>
        </pc:sldMkLst>
        <pc:spChg chg="add mod">
          <ac:chgData name="David Williams" userId="35a5f6dfa23fba43" providerId="LiveId" clId="{03554886-965E-4932-A7CF-5BF635DD446A}" dt="2022-03-26T19:46:34.130" v="292" actId="14100"/>
          <ac:spMkLst>
            <pc:docMk/>
            <pc:sldMk cId="2094184122" sldId="425"/>
            <ac:spMk id="2" creationId="{0DA8A146-0507-454A-9F3F-8A5EEA4D9A31}"/>
          </ac:spMkLst>
        </pc:spChg>
        <pc:spChg chg="add mod">
          <ac:chgData name="David Williams" userId="35a5f6dfa23fba43" providerId="LiveId" clId="{03554886-965E-4932-A7CF-5BF635DD446A}" dt="2022-03-26T19:46:31.073" v="291" actId="1076"/>
          <ac:spMkLst>
            <pc:docMk/>
            <pc:sldMk cId="2094184122" sldId="425"/>
            <ac:spMk id="3" creationId="{2D977927-07D0-4D79-B43A-87A12543842C}"/>
          </ac:spMkLst>
        </pc:spChg>
        <pc:spChg chg="add mod">
          <ac:chgData name="David Williams" userId="35a5f6dfa23fba43" providerId="LiveId" clId="{03554886-965E-4932-A7CF-5BF635DD446A}" dt="2022-03-26T19:46:27.030" v="290" actId="14100"/>
          <ac:spMkLst>
            <pc:docMk/>
            <pc:sldMk cId="2094184122" sldId="425"/>
            <ac:spMk id="4" creationId="{A63CEA2F-B5D6-4A36-A1F0-B05FE6BA666D}"/>
          </ac:spMkLst>
        </pc:spChg>
        <pc:spChg chg="add mod">
          <ac:chgData name="David Williams" userId="35a5f6dfa23fba43" providerId="LiveId" clId="{03554886-965E-4932-A7CF-5BF635DD446A}" dt="2022-03-25T02:45:41.534" v="274" actId="14100"/>
          <ac:spMkLst>
            <pc:docMk/>
            <pc:sldMk cId="2094184122" sldId="425"/>
            <ac:spMk id="5" creationId="{E3EAAB51-1F58-4DE8-BEC7-0E72585EE456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8" creationId="{C0C0FCA5-272E-4537-BA4D-B2216E3AE061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9" creationId="{73BE8236-EC88-4818-8EA0-4053671DED15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10" creationId="{311B57D0-7BE2-4916-B748-8A7CB92D0F8A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11" creationId="{F0580504-F386-4C59-84ED-CBD090BA1A18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12" creationId="{3F4AA150-7EBB-4519-B00A-8D69570E3191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13" creationId="{CD46B444-A9B3-4311-AD9A-2014DF5B9616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14" creationId="{6DCD9997-F228-4AC7-89C1-200E9036FD62}"/>
          </ac:spMkLst>
        </pc:spChg>
        <pc:spChg chg="add mod">
          <ac:chgData name="David Williams" userId="35a5f6dfa23fba43" providerId="LiveId" clId="{03554886-965E-4932-A7CF-5BF635DD446A}" dt="2022-03-25T02:42:48.537" v="229" actId="1036"/>
          <ac:spMkLst>
            <pc:docMk/>
            <pc:sldMk cId="2094184122" sldId="425"/>
            <ac:spMk id="15" creationId="{4FF66023-A7F2-411D-9CA1-227805D4C297}"/>
          </ac:spMkLst>
        </pc:spChg>
        <pc:spChg chg="add del mod">
          <ac:chgData name="David Williams" userId="35a5f6dfa23fba43" providerId="LiveId" clId="{03554886-965E-4932-A7CF-5BF635DD446A}" dt="2022-03-25T02:39:54.964" v="204" actId="478"/>
          <ac:spMkLst>
            <pc:docMk/>
            <pc:sldMk cId="2094184122" sldId="425"/>
            <ac:spMk id="16" creationId="{C32EE9BA-D5E2-4D03-9662-0059D19096E3}"/>
          </ac:spMkLst>
        </pc:spChg>
        <pc:spChg chg="add del mod">
          <ac:chgData name="David Williams" userId="35a5f6dfa23fba43" providerId="LiveId" clId="{03554886-965E-4932-A7CF-5BF635DD446A}" dt="2022-03-25T02:39:58.442" v="205" actId="478"/>
          <ac:spMkLst>
            <pc:docMk/>
            <pc:sldMk cId="2094184122" sldId="425"/>
            <ac:spMk id="17" creationId="{0431560D-9AD4-4E3C-A88A-F2D3C4CB4288}"/>
          </ac:spMkLst>
        </pc:spChg>
        <pc:spChg chg="add mod ord">
          <ac:chgData name="David Williams" userId="35a5f6dfa23fba43" providerId="LiveId" clId="{03554886-965E-4932-A7CF-5BF635DD446A}" dt="2022-03-25T02:54:06.998" v="281" actId="339"/>
          <ac:spMkLst>
            <pc:docMk/>
            <pc:sldMk cId="2094184122" sldId="425"/>
            <ac:spMk id="18" creationId="{61959917-8786-4DEE-A407-7C2D5722367E}"/>
          </ac:spMkLst>
        </pc:spChg>
        <pc:picChg chg="add mod ord modVis">
          <ac:chgData name="David Williams" userId="35a5f6dfa23fba43" providerId="LiveId" clId="{03554886-965E-4932-A7CF-5BF635DD446A}" dt="2022-03-25T02:31:52.504" v="203" actId="14429"/>
          <ac:picMkLst>
            <pc:docMk/>
            <pc:sldMk cId="2094184122" sldId="425"/>
            <ac:picMk id="7" creationId="{A3B9AEA4-2420-42A0-9BE4-4B7A43D69185}"/>
          </ac:picMkLst>
        </pc:picChg>
      </pc:sldChg>
      <pc:sldChg chg="delSp add del mod">
        <pc:chgData name="David Williams" userId="35a5f6dfa23fba43" providerId="LiveId" clId="{03554886-965E-4932-A7CF-5BF635DD446A}" dt="2022-03-27T04:01:15.868" v="6045" actId="47"/>
        <pc:sldMkLst>
          <pc:docMk/>
          <pc:sldMk cId="948551444" sldId="426"/>
        </pc:sldMkLst>
        <pc:spChg chg="del">
          <ac:chgData name="David Williams" userId="35a5f6dfa23fba43" providerId="LiveId" clId="{03554886-965E-4932-A7CF-5BF635DD446A}" dt="2022-03-25T02:56:23.247" v="283" actId="478"/>
          <ac:spMkLst>
            <pc:docMk/>
            <pc:sldMk cId="948551444" sldId="426"/>
            <ac:spMk id="3" creationId="{2D977927-07D0-4D79-B43A-87A12543842C}"/>
          </ac:spMkLst>
        </pc:spChg>
        <pc:spChg chg="del">
          <ac:chgData name="David Williams" userId="35a5f6dfa23fba43" providerId="LiveId" clId="{03554886-965E-4932-A7CF-5BF635DD446A}" dt="2022-03-25T02:56:24.272" v="284" actId="478"/>
          <ac:spMkLst>
            <pc:docMk/>
            <pc:sldMk cId="948551444" sldId="426"/>
            <ac:spMk id="4" creationId="{A63CEA2F-B5D6-4A36-A1F0-B05FE6BA666D}"/>
          </ac:spMkLst>
        </pc:spChg>
        <pc:spChg chg="del">
          <ac:chgData name="David Williams" userId="35a5f6dfa23fba43" providerId="LiveId" clId="{03554886-965E-4932-A7CF-5BF635DD446A}" dt="2022-03-25T02:56:24.979" v="285" actId="478"/>
          <ac:spMkLst>
            <pc:docMk/>
            <pc:sldMk cId="948551444" sldId="426"/>
            <ac:spMk id="5" creationId="{E3EAAB51-1F58-4DE8-BEC7-0E72585EE456}"/>
          </ac:spMkLst>
        </pc:spChg>
      </pc:sldChg>
      <pc:sldChg chg="modSp add del mod modTransition">
        <pc:chgData name="David Williams" userId="35a5f6dfa23fba43" providerId="LiveId" clId="{03554886-965E-4932-A7CF-5BF635DD446A}" dt="2022-03-25T02:53:01.722" v="280" actId="2696"/>
        <pc:sldMkLst>
          <pc:docMk/>
          <pc:sldMk cId="3800509564" sldId="426"/>
        </pc:sldMkLst>
        <pc:picChg chg="mod">
          <ac:chgData name="David Williams" userId="35a5f6dfa23fba43" providerId="LiveId" clId="{03554886-965E-4932-A7CF-5BF635DD446A}" dt="2022-03-25T02:47:34.753" v="278"/>
          <ac:picMkLst>
            <pc:docMk/>
            <pc:sldMk cId="3800509564" sldId="426"/>
            <ac:picMk id="7" creationId="{A3B9AEA4-2420-42A0-9BE4-4B7A43D69185}"/>
          </ac:picMkLst>
        </pc:picChg>
      </pc:sldChg>
      <pc:sldChg chg="addSp modSp new mod modAnim">
        <pc:chgData name="David Williams" userId="35a5f6dfa23fba43" providerId="LiveId" clId="{03554886-965E-4932-A7CF-5BF635DD446A}" dt="2022-03-26T21:14:20.953" v="1448" actId="20577"/>
        <pc:sldMkLst>
          <pc:docMk/>
          <pc:sldMk cId="567347075" sldId="427"/>
        </pc:sldMkLst>
        <pc:spChg chg="add mod">
          <ac:chgData name="David Williams" userId="35a5f6dfa23fba43" providerId="LiveId" clId="{03554886-965E-4932-A7CF-5BF635DD446A}" dt="2022-03-26T21:10:26.881" v="1352" actId="20577"/>
          <ac:spMkLst>
            <pc:docMk/>
            <pc:sldMk cId="567347075" sldId="427"/>
            <ac:spMk id="2" creationId="{1968785B-8212-48F8-BCAF-6255F61C0CD0}"/>
          </ac:spMkLst>
        </pc:spChg>
        <pc:spChg chg="add mod">
          <ac:chgData name="David Williams" userId="35a5f6dfa23fba43" providerId="LiveId" clId="{03554886-965E-4932-A7CF-5BF635DD446A}" dt="2022-03-26T20:19:21.795" v="1334" actId="14100"/>
          <ac:spMkLst>
            <pc:docMk/>
            <pc:sldMk cId="567347075" sldId="427"/>
            <ac:spMk id="3" creationId="{5DCE87F2-DC3F-442B-9BDD-90A5B4D33E67}"/>
          </ac:spMkLst>
        </pc:spChg>
        <pc:spChg chg="add mod">
          <ac:chgData name="David Williams" userId="35a5f6dfa23fba43" providerId="LiveId" clId="{03554886-965E-4932-A7CF-5BF635DD446A}" dt="2022-03-26T21:14:20.953" v="1448" actId="20577"/>
          <ac:spMkLst>
            <pc:docMk/>
            <pc:sldMk cId="567347075" sldId="427"/>
            <ac:spMk id="4" creationId="{6B2E0C2A-41DA-4829-A6F8-120C46716900}"/>
          </ac:spMkLst>
        </pc:spChg>
      </pc:sldChg>
      <pc:sldChg chg="addSp modSp new mod ord modTransition modClrScheme modAnim chgLayout">
        <pc:chgData name="David Williams" userId="35a5f6dfa23fba43" providerId="LiveId" clId="{03554886-965E-4932-A7CF-5BF635DD446A}" dt="2022-03-27T00:46:24.488" v="4111"/>
        <pc:sldMkLst>
          <pc:docMk/>
          <pc:sldMk cId="300112332" sldId="428"/>
        </pc:sldMkLst>
        <pc:spChg chg="add mod">
          <ac:chgData name="David Williams" userId="35a5f6dfa23fba43" providerId="LiveId" clId="{03554886-965E-4932-A7CF-5BF635DD446A}" dt="2022-03-26T21:37:02.684" v="1501" actId="14100"/>
          <ac:spMkLst>
            <pc:docMk/>
            <pc:sldMk cId="300112332" sldId="428"/>
            <ac:spMk id="2" creationId="{0C4A6615-F5EE-4CD4-AAA3-C9227C8C0191}"/>
          </ac:spMkLst>
        </pc:spChg>
        <pc:spChg chg="add mod">
          <ac:chgData name="David Williams" userId="35a5f6dfa23fba43" providerId="LiveId" clId="{03554886-965E-4932-A7CF-5BF635DD446A}" dt="2022-03-26T22:43:09.007" v="3139" actId="14100"/>
          <ac:spMkLst>
            <pc:docMk/>
            <pc:sldMk cId="300112332" sldId="428"/>
            <ac:spMk id="3" creationId="{68207FCA-614A-4575-B243-1C49762D8D4A}"/>
          </ac:spMkLst>
        </pc:spChg>
        <pc:spChg chg="add mod">
          <ac:chgData name="David Williams" userId="35a5f6dfa23fba43" providerId="LiveId" clId="{03554886-965E-4932-A7CF-5BF635DD446A}" dt="2022-03-26T23:46:16.045" v="3302" actId="108"/>
          <ac:spMkLst>
            <pc:docMk/>
            <pc:sldMk cId="300112332" sldId="428"/>
            <ac:spMk id="5" creationId="{6214F6C4-6298-4A42-BDA2-60AEB49E696D}"/>
          </ac:spMkLst>
        </pc:spChg>
        <pc:spChg chg="add mod">
          <ac:chgData name="David Williams" userId="35a5f6dfa23fba43" providerId="LiveId" clId="{03554886-965E-4932-A7CF-5BF635DD446A}" dt="2022-03-26T23:46:08.463" v="3301" actId="108"/>
          <ac:spMkLst>
            <pc:docMk/>
            <pc:sldMk cId="300112332" sldId="428"/>
            <ac:spMk id="7" creationId="{33BE60A2-A429-46CC-BEB7-7821D8FCE499}"/>
          </ac:spMkLst>
        </pc:spChg>
        <pc:spChg chg="add mod">
          <ac:chgData name="David Williams" userId="35a5f6dfa23fba43" providerId="LiveId" clId="{03554886-965E-4932-A7CF-5BF635DD446A}" dt="2022-03-26T23:45:51.407" v="3300" actId="20577"/>
          <ac:spMkLst>
            <pc:docMk/>
            <pc:sldMk cId="300112332" sldId="428"/>
            <ac:spMk id="9" creationId="{75935EBE-ADDE-4BD2-832D-A3DBE43ED92C}"/>
          </ac:spMkLst>
        </pc:spChg>
        <pc:spChg chg="add mod">
          <ac:chgData name="David Williams" userId="35a5f6dfa23fba43" providerId="LiveId" clId="{03554886-965E-4932-A7CF-5BF635DD446A}" dt="2022-03-26T23:47:44.393" v="3318" actId="20577"/>
          <ac:spMkLst>
            <pc:docMk/>
            <pc:sldMk cId="300112332" sldId="428"/>
            <ac:spMk id="11" creationId="{D3E38EFE-672A-4ECF-9141-54642BD6533F}"/>
          </ac:spMkLst>
        </pc:spChg>
        <pc:picChg chg="add mod">
          <ac:chgData name="David Williams" userId="35a5f6dfa23fba43" providerId="LiveId" clId="{03554886-965E-4932-A7CF-5BF635DD446A}" dt="2022-03-26T23:43:29.761" v="3273" actId="555"/>
          <ac:picMkLst>
            <pc:docMk/>
            <pc:sldMk cId="300112332" sldId="428"/>
            <ac:picMk id="4" creationId="{93A239E4-533C-4029-859E-AC1C19E63227}"/>
          </ac:picMkLst>
        </pc:picChg>
        <pc:picChg chg="add mod">
          <ac:chgData name="David Williams" userId="35a5f6dfa23fba43" providerId="LiveId" clId="{03554886-965E-4932-A7CF-5BF635DD446A}" dt="2022-03-26T23:43:34.915" v="3274" actId="408"/>
          <ac:picMkLst>
            <pc:docMk/>
            <pc:sldMk cId="300112332" sldId="428"/>
            <ac:picMk id="6" creationId="{CD09081B-4CE3-40E4-A5E3-41FCFD865CD7}"/>
          </ac:picMkLst>
        </pc:picChg>
        <pc:picChg chg="add mod">
          <ac:chgData name="David Williams" userId="35a5f6dfa23fba43" providerId="LiveId" clId="{03554886-965E-4932-A7CF-5BF635DD446A}" dt="2022-03-26T23:43:34.915" v="3274" actId="408"/>
          <ac:picMkLst>
            <pc:docMk/>
            <pc:sldMk cId="300112332" sldId="428"/>
            <ac:picMk id="8" creationId="{C5E778C0-7FF5-4564-8CFD-75822A1900A9}"/>
          </ac:picMkLst>
        </pc:picChg>
        <pc:picChg chg="add mod">
          <ac:chgData name="David Williams" userId="35a5f6dfa23fba43" providerId="LiveId" clId="{03554886-965E-4932-A7CF-5BF635DD446A}" dt="2022-03-26T23:43:29.761" v="3273" actId="555"/>
          <ac:picMkLst>
            <pc:docMk/>
            <pc:sldMk cId="300112332" sldId="428"/>
            <ac:picMk id="10" creationId="{F34D47DA-43F0-412F-804A-DDD8F0944B39}"/>
          </ac:picMkLst>
        </pc:picChg>
      </pc:sldChg>
      <pc:sldChg chg="addSp delSp modSp add mod ord delAnim modAnim">
        <pc:chgData name="David Williams" userId="35a5f6dfa23fba43" providerId="LiveId" clId="{03554886-965E-4932-A7CF-5BF635DD446A}" dt="2022-03-26T22:16:10.034" v="1750" actId="14100"/>
        <pc:sldMkLst>
          <pc:docMk/>
          <pc:sldMk cId="2732463716" sldId="429"/>
        </pc:sldMkLst>
        <pc:spChg chg="mod">
          <ac:chgData name="David Williams" userId="35a5f6dfa23fba43" providerId="LiveId" clId="{03554886-965E-4932-A7CF-5BF635DD446A}" dt="2022-03-26T21:59:54.452" v="1582" actId="1037"/>
          <ac:spMkLst>
            <pc:docMk/>
            <pc:sldMk cId="2732463716" sldId="429"/>
            <ac:spMk id="4" creationId="{A153A94D-2018-44F5-8B28-484B9E02A911}"/>
          </ac:spMkLst>
        </pc:spChg>
        <pc:spChg chg="mod">
          <ac:chgData name="David Williams" userId="35a5f6dfa23fba43" providerId="LiveId" clId="{03554886-965E-4932-A7CF-5BF635DD446A}" dt="2022-03-26T22:09:25.231" v="1698" actId="14100"/>
          <ac:spMkLst>
            <pc:docMk/>
            <pc:sldMk cId="2732463716" sldId="429"/>
            <ac:spMk id="5" creationId="{C3E94067-0A1F-4C7E-BBAF-68B66489821B}"/>
          </ac:spMkLst>
        </pc:spChg>
        <pc:spChg chg="add mod ord">
          <ac:chgData name="David Williams" userId="35a5f6dfa23fba43" providerId="LiveId" clId="{03554886-965E-4932-A7CF-5BF635DD446A}" dt="2022-03-26T22:09:07.348" v="1695" actId="14100"/>
          <ac:spMkLst>
            <pc:docMk/>
            <pc:sldMk cId="2732463716" sldId="429"/>
            <ac:spMk id="11" creationId="{A96F34F3-8936-4950-9A27-44868A9E6755}"/>
          </ac:spMkLst>
        </pc:spChg>
        <pc:spChg chg="add mod ord">
          <ac:chgData name="David Williams" userId="35a5f6dfa23fba43" providerId="LiveId" clId="{03554886-965E-4932-A7CF-5BF635DD446A}" dt="2022-03-26T22:09:32.197" v="1700" actId="14100"/>
          <ac:spMkLst>
            <pc:docMk/>
            <pc:sldMk cId="2732463716" sldId="429"/>
            <ac:spMk id="12" creationId="{771D3BB7-4F84-4856-86F3-FB273D9F4FA8}"/>
          </ac:spMkLst>
        </pc:spChg>
        <pc:spChg chg="add mod ord">
          <ac:chgData name="David Williams" userId="35a5f6dfa23fba43" providerId="LiveId" clId="{03554886-965E-4932-A7CF-5BF635DD446A}" dt="2022-03-26T22:13:04.368" v="1729" actId="13244"/>
          <ac:spMkLst>
            <pc:docMk/>
            <pc:sldMk cId="2732463716" sldId="429"/>
            <ac:spMk id="13" creationId="{42AEC32C-24CE-4A32-8C6E-9CFDC595A5AD}"/>
          </ac:spMkLst>
        </pc:spChg>
        <pc:spChg chg="add mod ord">
          <ac:chgData name="David Williams" userId="35a5f6dfa23fba43" providerId="LiveId" clId="{03554886-965E-4932-A7CF-5BF635DD446A}" dt="2022-03-26T22:13:04.368" v="1729" actId="13244"/>
          <ac:spMkLst>
            <pc:docMk/>
            <pc:sldMk cId="2732463716" sldId="429"/>
            <ac:spMk id="14" creationId="{E75F8F11-5766-4A45-AB3D-A9DA88A5C156}"/>
          </ac:spMkLst>
        </pc:spChg>
        <pc:spChg chg="add mod ord">
          <ac:chgData name="David Williams" userId="35a5f6dfa23fba43" providerId="LiveId" clId="{03554886-965E-4932-A7CF-5BF635DD446A}" dt="2022-03-26T22:13:04.368" v="1729" actId="13244"/>
          <ac:spMkLst>
            <pc:docMk/>
            <pc:sldMk cId="2732463716" sldId="429"/>
            <ac:spMk id="15" creationId="{D0CB51B8-9454-4FF0-8DC5-53C7BF7BD060}"/>
          </ac:spMkLst>
        </pc:spChg>
        <pc:spChg chg="del">
          <ac:chgData name="David Williams" userId="35a5f6dfa23fba43" providerId="LiveId" clId="{03554886-965E-4932-A7CF-5BF635DD446A}" dt="2022-03-26T22:07:07.689" v="1686" actId="478"/>
          <ac:spMkLst>
            <pc:docMk/>
            <pc:sldMk cId="2732463716" sldId="429"/>
            <ac:spMk id="16" creationId="{B16B4710-7DB5-468E-9B05-910CE8C1A0B2}"/>
          </ac:spMkLst>
        </pc:spChg>
        <pc:spChg chg="add mod ord">
          <ac:chgData name="David Williams" userId="35a5f6dfa23fba43" providerId="LiveId" clId="{03554886-965E-4932-A7CF-5BF635DD446A}" dt="2022-03-26T22:16:10.034" v="1750" actId="14100"/>
          <ac:spMkLst>
            <pc:docMk/>
            <pc:sldMk cId="2732463716" sldId="429"/>
            <ac:spMk id="17" creationId="{3BCF9FBB-F73E-42C5-A63F-6A72CF79B485}"/>
          </ac:spMkLst>
        </pc:spChg>
        <pc:spChg chg="add mod ord">
          <ac:chgData name="David Williams" userId="35a5f6dfa23fba43" providerId="LiveId" clId="{03554886-965E-4932-A7CF-5BF635DD446A}" dt="2022-03-26T22:14:45.726" v="1746" actId="13244"/>
          <ac:spMkLst>
            <pc:docMk/>
            <pc:sldMk cId="2732463716" sldId="429"/>
            <ac:spMk id="18" creationId="{DB17E5CB-E4CF-4318-A7F1-820589D03982}"/>
          </ac:spMkLst>
        </pc:spChg>
        <pc:picChg chg="mod">
          <ac:chgData name="David Williams" userId="35a5f6dfa23fba43" providerId="LiveId" clId="{03554886-965E-4932-A7CF-5BF635DD446A}" dt="2022-03-26T22:00:24.499" v="1622"/>
          <ac:picMkLst>
            <pc:docMk/>
            <pc:sldMk cId="2732463716" sldId="429"/>
            <ac:picMk id="2" creationId="{A305D7BD-3AE5-4463-910D-D0158CE0B732}"/>
          </ac:picMkLst>
        </pc:picChg>
        <pc:picChg chg="del">
          <ac:chgData name="David Williams" userId="35a5f6dfa23fba43" providerId="LiveId" clId="{03554886-965E-4932-A7CF-5BF635DD446A}" dt="2022-03-26T21:56:10.499" v="1511" actId="478"/>
          <ac:picMkLst>
            <pc:docMk/>
            <pc:sldMk cId="2732463716" sldId="429"/>
            <ac:picMk id="6" creationId="{586677FD-FE3E-4FF8-A38F-75DA592C580F}"/>
          </ac:picMkLst>
        </pc:picChg>
        <pc:picChg chg="add del mod ord">
          <ac:chgData name="David Williams" userId="35a5f6dfa23fba43" providerId="LiveId" clId="{03554886-965E-4932-A7CF-5BF635DD446A}" dt="2022-03-26T22:03:54.367" v="1678" actId="478"/>
          <ac:picMkLst>
            <pc:docMk/>
            <pc:sldMk cId="2732463716" sldId="429"/>
            <ac:picMk id="7" creationId="{8777BB9E-3BB3-41D3-BF1D-E1D5E3ED7296}"/>
          </ac:picMkLst>
        </pc:picChg>
        <pc:picChg chg="add mod ord">
          <ac:chgData name="David Williams" userId="35a5f6dfa23fba43" providerId="LiveId" clId="{03554886-965E-4932-A7CF-5BF635DD446A}" dt="2022-03-26T22:14:38.562" v="1745"/>
          <ac:picMkLst>
            <pc:docMk/>
            <pc:sldMk cId="2732463716" sldId="429"/>
            <ac:picMk id="9" creationId="{33252C0C-F769-4910-9C91-043A046D01BB}"/>
          </ac:picMkLst>
        </pc:picChg>
      </pc:sldChg>
      <pc:sldChg chg="delSp modSp add mod modTransition delAnim">
        <pc:chgData name="David Williams" userId="35a5f6dfa23fba43" providerId="LiveId" clId="{03554886-965E-4932-A7CF-5BF635DD446A}" dt="2022-03-26T22:21:44.562" v="1935" actId="14430"/>
        <pc:sldMkLst>
          <pc:docMk/>
          <pc:sldMk cId="4043356972" sldId="430"/>
        </pc:sldMkLst>
        <pc:spChg chg="mod">
          <ac:chgData name="David Williams" userId="35a5f6dfa23fba43" providerId="LiveId" clId="{03554886-965E-4932-A7CF-5BF635DD446A}" dt="2022-03-26T22:17:43.207" v="1852" actId="14100"/>
          <ac:spMkLst>
            <pc:docMk/>
            <pc:sldMk cId="4043356972" sldId="430"/>
            <ac:spMk id="5" creationId="{C3E94067-0A1F-4C7E-BBAF-68B66489821B}"/>
          </ac:spMkLst>
        </pc:spChg>
        <pc:spChg chg="mod modVis">
          <ac:chgData name="David Williams" userId="35a5f6dfa23fba43" providerId="LiveId" clId="{03554886-965E-4932-A7CF-5BF635DD446A}" dt="2022-03-26T22:17:30.604" v="1850" actId="14430"/>
          <ac:spMkLst>
            <pc:docMk/>
            <pc:sldMk cId="4043356972" sldId="430"/>
            <ac:spMk id="11" creationId="{A96F34F3-8936-4950-9A27-44868A9E6755}"/>
          </ac:spMkLst>
        </pc:spChg>
        <pc:spChg chg="mod modVis">
          <ac:chgData name="David Williams" userId="35a5f6dfa23fba43" providerId="LiveId" clId="{03554886-965E-4932-A7CF-5BF635DD446A}" dt="2022-03-26T22:21:44.562" v="1935" actId="14430"/>
          <ac:spMkLst>
            <pc:docMk/>
            <pc:sldMk cId="4043356972" sldId="430"/>
            <ac:spMk id="12" creationId="{771D3BB7-4F84-4856-86F3-FB273D9F4FA8}"/>
          </ac:spMkLst>
        </pc:spChg>
        <pc:spChg chg="del">
          <ac:chgData name="David Williams" userId="35a5f6dfa23fba43" providerId="LiveId" clId="{03554886-965E-4932-A7CF-5BF635DD446A}" dt="2022-03-26T22:16:53.228" v="1752" actId="478"/>
          <ac:spMkLst>
            <pc:docMk/>
            <pc:sldMk cId="4043356972" sldId="430"/>
            <ac:spMk id="13" creationId="{42AEC32C-24CE-4A32-8C6E-9CFDC595A5AD}"/>
          </ac:spMkLst>
        </pc:spChg>
        <pc:spChg chg="del">
          <ac:chgData name="David Williams" userId="35a5f6dfa23fba43" providerId="LiveId" clId="{03554886-965E-4932-A7CF-5BF635DD446A}" dt="2022-03-26T22:16:53.228" v="1752" actId="478"/>
          <ac:spMkLst>
            <pc:docMk/>
            <pc:sldMk cId="4043356972" sldId="430"/>
            <ac:spMk id="14" creationId="{E75F8F11-5766-4A45-AB3D-A9DA88A5C156}"/>
          </ac:spMkLst>
        </pc:spChg>
        <pc:spChg chg="del">
          <ac:chgData name="David Williams" userId="35a5f6dfa23fba43" providerId="LiveId" clId="{03554886-965E-4932-A7CF-5BF635DD446A}" dt="2022-03-26T22:16:53.228" v="1752" actId="478"/>
          <ac:spMkLst>
            <pc:docMk/>
            <pc:sldMk cId="4043356972" sldId="430"/>
            <ac:spMk id="15" creationId="{D0CB51B8-9454-4FF0-8DC5-53C7BF7BD060}"/>
          </ac:spMkLst>
        </pc:spChg>
        <pc:spChg chg="del">
          <ac:chgData name="David Williams" userId="35a5f6dfa23fba43" providerId="LiveId" clId="{03554886-965E-4932-A7CF-5BF635DD446A}" dt="2022-03-26T22:16:53.228" v="1752" actId="478"/>
          <ac:spMkLst>
            <pc:docMk/>
            <pc:sldMk cId="4043356972" sldId="430"/>
            <ac:spMk id="17" creationId="{3BCF9FBB-F73E-42C5-A63F-6A72CF79B485}"/>
          </ac:spMkLst>
        </pc:spChg>
        <pc:spChg chg="del">
          <ac:chgData name="David Williams" userId="35a5f6dfa23fba43" providerId="LiveId" clId="{03554886-965E-4932-A7CF-5BF635DD446A}" dt="2022-03-26T22:16:53.228" v="1752" actId="478"/>
          <ac:spMkLst>
            <pc:docMk/>
            <pc:sldMk cId="4043356972" sldId="430"/>
            <ac:spMk id="18" creationId="{DB17E5CB-E4CF-4318-A7F1-820589D03982}"/>
          </ac:spMkLst>
        </pc:spChg>
        <pc:picChg chg="mod">
          <ac:chgData name="David Williams" userId="35a5f6dfa23fba43" providerId="LiveId" clId="{03554886-965E-4932-A7CF-5BF635DD446A}" dt="2022-03-26T22:17:11.358" v="1848" actId="1035"/>
          <ac:picMkLst>
            <pc:docMk/>
            <pc:sldMk cId="4043356972" sldId="430"/>
            <ac:picMk id="9" creationId="{33252C0C-F769-4910-9C91-043A046D01BB}"/>
          </ac:picMkLst>
        </pc:picChg>
      </pc:sldChg>
      <pc:sldChg chg="addSp modSp add mod modAnim">
        <pc:chgData name="David Williams" userId="35a5f6dfa23fba43" providerId="LiveId" clId="{03554886-965E-4932-A7CF-5BF635DD446A}" dt="2022-03-26T22:22:59.929" v="1943"/>
        <pc:sldMkLst>
          <pc:docMk/>
          <pc:sldMk cId="3300948210" sldId="431"/>
        </pc:sldMkLst>
        <pc:spChg chg="add mod ord">
          <ac:chgData name="David Williams" userId="35a5f6dfa23fba43" providerId="LiveId" clId="{03554886-965E-4932-A7CF-5BF635DD446A}" dt="2022-03-26T22:22:44.918" v="1942" actId="13244"/>
          <ac:spMkLst>
            <pc:docMk/>
            <pc:sldMk cId="3300948210" sldId="431"/>
            <ac:spMk id="8" creationId="{80548E1A-C9AB-4AA5-8383-564265293521}"/>
          </ac:spMkLst>
        </pc:spChg>
        <pc:spChg chg="mod modVis">
          <ac:chgData name="David Williams" userId="35a5f6dfa23fba43" providerId="LiveId" clId="{03554886-965E-4932-A7CF-5BF635DD446A}" dt="2022-03-26T22:21:49.379" v="1936" actId="14430"/>
          <ac:spMkLst>
            <pc:docMk/>
            <pc:sldMk cId="3300948210" sldId="431"/>
            <ac:spMk id="11" creationId="{A96F34F3-8936-4950-9A27-44868A9E6755}"/>
          </ac:spMkLst>
        </pc:spChg>
        <pc:spChg chg="mod modVis">
          <ac:chgData name="David Williams" userId="35a5f6dfa23fba43" providerId="LiveId" clId="{03554886-965E-4932-A7CF-5BF635DD446A}" dt="2022-03-26T22:21:50.030" v="1937" actId="14430"/>
          <ac:spMkLst>
            <pc:docMk/>
            <pc:sldMk cId="3300948210" sldId="431"/>
            <ac:spMk id="12" creationId="{771D3BB7-4F84-4856-86F3-FB273D9F4FA8}"/>
          </ac:spMkLst>
        </pc:spChg>
        <pc:picChg chg="mod">
          <ac:chgData name="David Williams" userId="35a5f6dfa23fba43" providerId="LiveId" clId="{03554886-965E-4932-A7CF-5BF635DD446A}" dt="2022-03-26T22:20:02.557" v="1931" actId="1035"/>
          <ac:picMkLst>
            <pc:docMk/>
            <pc:sldMk cId="3300948210" sldId="431"/>
            <ac:picMk id="9" creationId="{33252C0C-F769-4910-9C91-043A046D01BB}"/>
          </ac:picMkLst>
        </pc:picChg>
      </pc:sldChg>
      <pc:sldChg chg="modSp add mod modAnim">
        <pc:chgData name="David Williams" userId="35a5f6dfa23fba43" providerId="LiveId" clId="{03554886-965E-4932-A7CF-5BF635DD446A}" dt="2022-03-26T22:30:55.653" v="2558" actId="14100"/>
        <pc:sldMkLst>
          <pc:docMk/>
          <pc:sldMk cId="2555836825" sldId="432"/>
        </pc:sldMkLst>
        <pc:spChg chg="mod">
          <ac:chgData name="David Williams" userId="35a5f6dfa23fba43" providerId="LiveId" clId="{03554886-965E-4932-A7CF-5BF635DD446A}" dt="2022-03-26T22:28:56.358" v="2422" actId="14100"/>
          <ac:spMkLst>
            <pc:docMk/>
            <pc:sldMk cId="2555836825" sldId="432"/>
            <ac:spMk id="5" creationId="{C3E94067-0A1F-4C7E-BBAF-68B66489821B}"/>
          </ac:spMkLst>
        </pc:spChg>
        <pc:spChg chg="mod">
          <ac:chgData name="David Williams" userId="35a5f6dfa23fba43" providerId="LiveId" clId="{03554886-965E-4932-A7CF-5BF635DD446A}" dt="2022-03-26T22:29:26.519" v="2467" actId="14100"/>
          <ac:spMkLst>
            <pc:docMk/>
            <pc:sldMk cId="2555836825" sldId="432"/>
            <ac:spMk id="8" creationId="{80548E1A-C9AB-4AA5-8383-564265293521}"/>
          </ac:spMkLst>
        </pc:spChg>
        <pc:spChg chg="mod modVis">
          <ac:chgData name="David Williams" userId="35a5f6dfa23fba43" providerId="LiveId" clId="{03554886-965E-4932-A7CF-5BF635DD446A}" dt="2022-03-26T22:30:55.653" v="2558" actId="14100"/>
          <ac:spMkLst>
            <pc:docMk/>
            <pc:sldMk cId="2555836825" sldId="432"/>
            <ac:spMk id="12" creationId="{771D3BB7-4F84-4856-86F3-FB273D9F4FA8}"/>
          </ac:spMkLst>
        </pc:spChg>
        <pc:picChg chg="mod">
          <ac:chgData name="David Williams" userId="35a5f6dfa23fba43" providerId="LiveId" clId="{03554886-965E-4932-A7CF-5BF635DD446A}" dt="2022-03-26T22:28:43.270" v="2392" actId="1035"/>
          <ac:picMkLst>
            <pc:docMk/>
            <pc:sldMk cId="2555836825" sldId="432"/>
            <ac:picMk id="9" creationId="{33252C0C-F769-4910-9C91-043A046D01BB}"/>
          </ac:picMkLst>
        </pc:picChg>
      </pc:sldChg>
      <pc:sldChg chg="addSp modSp add mod setBg modAnim replTag">
        <pc:chgData name="David Williams" userId="35a5f6dfa23fba43" providerId="LiveId" clId="{03554886-965E-4932-A7CF-5BF635DD446A}" dt="2022-03-26T23:55:57.048" v="3427"/>
        <pc:sldMkLst>
          <pc:docMk/>
          <pc:sldMk cId="17647127" sldId="433"/>
        </pc:sldMkLst>
        <pc:spChg chg="add mod replST">
          <ac:chgData name="David Williams" userId="35a5f6dfa23fba43" providerId="LiveId" clId="{03554886-965E-4932-A7CF-5BF635DD446A}" dt="2022-03-26T23:55:18.094" v="3348"/>
          <ac:spMkLst>
            <pc:docMk/>
            <pc:sldMk cId="17647127" sldId="433"/>
            <ac:spMk id="6" creationId="{AECC8157-E662-41EB-84FB-4C1ABD382E18}"/>
          </ac:spMkLst>
        </pc:spChg>
        <pc:spChg chg="add mod replST">
          <ac:chgData name="David Williams" userId="35a5f6dfa23fba43" providerId="LiveId" clId="{03554886-965E-4932-A7CF-5BF635DD446A}" dt="2022-03-26T23:55:18.164" v="3358"/>
          <ac:spMkLst>
            <pc:docMk/>
            <pc:sldMk cId="17647127" sldId="433"/>
            <ac:spMk id="7" creationId="{91C1C2EA-963E-4B22-911E-C8E70EEA0389}"/>
          </ac:spMkLst>
        </pc:spChg>
        <pc:picChg chg="add mod replST">
          <ac:chgData name="David Williams" userId="35a5f6dfa23fba43" providerId="LiveId" clId="{03554886-965E-4932-A7CF-5BF635DD446A}" dt="2022-03-26T23:55:17.621" v="3335"/>
          <ac:picMkLst>
            <pc:docMk/>
            <pc:sldMk cId="17647127" sldId="433"/>
            <ac:picMk id="3" creationId="{B2461236-95D2-460D-95C3-72DCF33F47A1}"/>
          </ac:picMkLst>
        </pc:picChg>
        <pc:picChg chg="add mod replST">
          <ac:chgData name="David Williams" userId="35a5f6dfa23fba43" providerId="LiveId" clId="{03554886-965E-4932-A7CF-5BF635DD446A}" dt="2022-03-26T23:55:17.990" v="3339"/>
          <ac:picMkLst>
            <pc:docMk/>
            <pc:sldMk cId="17647127" sldId="433"/>
            <ac:picMk id="5" creationId="{BA38CB98-DD9F-4D02-8724-D912428476BB}"/>
          </ac:picMkLst>
        </pc:picChg>
      </pc:sldChg>
      <pc:sldChg chg="addSp modSp add mod ord setBg modAnim replTag">
        <pc:chgData name="David Williams" userId="35a5f6dfa23fba43" providerId="LiveId" clId="{03554886-965E-4932-A7CF-5BF635DD446A}" dt="2022-03-26T23:56:09.751" v="3497"/>
        <pc:sldMkLst>
          <pc:docMk/>
          <pc:sldMk cId="2690914299" sldId="434"/>
        </pc:sldMkLst>
        <pc:spChg chg="add mod replST">
          <ac:chgData name="David Williams" userId="35a5f6dfa23fba43" providerId="LiveId" clId="{03554886-965E-4932-A7CF-5BF635DD446A}" dt="2022-03-26T23:55:56.362" v="3391"/>
          <ac:spMkLst>
            <pc:docMk/>
            <pc:sldMk cId="2690914299" sldId="434"/>
            <ac:spMk id="6" creationId="{79541067-E477-424E-A40C-048ACB459382}"/>
          </ac:spMkLst>
        </pc:spChg>
        <pc:spChg chg="add mod replST">
          <ac:chgData name="David Williams" userId="35a5f6dfa23fba43" providerId="LiveId" clId="{03554886-965E-4932-A7CF-5BF635DD446A}" dt="2022-03-26T23:55:56.424" v="3401"/>
          <ac:spMkLst>
            <pc:docMk/>
            <pc:sldMk cId="2690914299" sldId="434"/>
            <ac:spMk id="7" creationId="{0CD757CA-95F6-48CF-9022-DA02A9C76CF4}"/>
          </ac:spMkLst>
        </pc:spChg>
        <pc:picChg chg="add mod replST">
          <ac:chgData name="David Williams" userId="35a5f6dfa23fba43" providerId="LiveId" clId="{03554886-965E-4932-A7CF-5BF635DD446A}" dt="2022-03-26T23:55:56.123" v="3378"/>
          <ac:picMkLst>
            <pc:docMk/>
            <pc:sldMk cId="2690914299" sldId="434"/>
            <ac:picMk id="3" creationId="{C29520CA-61D1-4C3E-83FE-49184D5EC778}"/>
          </ac:picMkLst>
        </pc:picChg>
        <pc:picChg chg="add mod replST">
          <ac:chgData name="David Williams" userId="35a5f6dfa23fba43" providerId="LiveId" clId="{03554886-965E-4932-A7CF-5BF635DD446A}" dt="2022-03-26T23:55:56.312" v="3382"/>
          <ac:picMkLst>
            <pc:docMk/>
            <pc:sldMk cId="2690914299" sldId="434"/>
            <ac:picMk id="5" creationId="{9DBC445A-40AA-4EE2-8093-D0A5ACC50CC5}"/>
          </ac:picMkLst>
        </pc:picChg>
      </pc:sldChg>
      <pc:sldChg chg="addSp modSp add mod ord setBg modAnim replTag">
        <pc:chgData name="David Williams" userId="35a5f6dfa23fba43" providerId="LiveId" clId="{03554886-965E-4932-A7CF-5BF635DD446A}" dt="2022-03-26T23:56:17.296" v="3567"/>
        <pc:sldMkLst>
          <pc:docMk/>
          <pc:sldMk cId="522956754" sldId="435"/>
        </pc:sldMkLst>
        <pc:spChg chg="add mod replST">
          <ac:chgData name="David Williams" userId="35a5f6dfa23fba43" providerId="LiveId" clId="{03554886-965E-4932-A7CF-5BF635DD446A}" dt="2022-03-26T23:56:09.253" v="3464"/>
          <ac:spMkLst>
            <pc:docMk/>
            <pc:sldMk cId="522956754" sldId="435"/>
            <ac:spMk id="6" creationId="{AF718F8A-C59E-436E-94D3-183232966C18}"/>
          </ac:spMkLst>
        </pc:spChg>
        <pc:spChg chg="add mod replST">
          <ac:chgData name="David Williams" userId="35a5f6dfa23fba43" providerId="LiveId" clId="{03554886-965E-4932-A7CF-5BF635DD446A}" dt="2022-03-26T23:56:09.310" v="3474"/>
          <ac:spMkLst>
            <pc:docMk/>
            <pc:sldMk cId="522956754" sldId="435"/>
            <ac:spMk id="7" creationId="{BCFC804A-7E61-448E-871C-E521410DC7C4}"/>
          </ac:spMkLst>
        </pc:spChg>
        <pc:picChg chg="add mod replST">
          <ac:chgData name="David Williams" userId="35a5f6dfa23fba43" providerId="LiveId" clId="{03554886-965E-4932-A7CF-5BF635DD446A}" dt="2022-03-26T23:56:08.985" v="3451"/>
          <ac:picMkLst>
            <pc:docMk/>
            <pc:sldMk cId="522956754" sldId="435"/>
            <ac:picMk id="3" creationId="{D2D516C4-1B72-4C8D-8767-61BD77C375B9}"/>
          </ac:picMkLst>
        </pc:picChg>
        <pc:picChg chg="add mod replST">
          <ac:chgData name="David Williams" userId="35a5f6dfa23fba43" providerId="LiveId" clId="{03554886-965E-4932-A7CF-5BF635DD446A}" dt="2022-03-26T23:56:09.201" v="3455"/>
          <ac:picMkLst>
            <pc:docMk/>
            <pc:sldMk cId="522956754" sldId="435"/>
            <ac:picMk id="5" creationId="{0446C22F-EC9F-4FD4-B0FC-80DE306D480D}"/>
          </ac:picMkLst>
        </pc:picChg>
      </pc:sldChg>
      <pc:sldChg chg="addSp modSp add mod setBg modAnim replTag">
        <pc:chgData name="David Williams" userId="35a5f6dfa23fba43" providerId="LiveId" clId="{03554886-965E-4932-A7CF-5BF635DD446A}" dt="2022-03-27T04:00:46.142" v="6041"/>
        <pc:sldMkLst>
          <pc:docMk/>
          <pc:sldMk cId="284950733" sldId="436"/>
        </pc:sldMkLst>
        <pc:spChg chg="add mod replST">
          <ac:chgData name="David Williams" userId="35a5f6dfa23fba43" providerId="LiveId" clId="{03554886-965E-4932-A7CF-5BF635DD446A}" dt="2022-03-26T23:56:16.676" v="3534"/>
          <ac:spMkLst>
            <pc:docMk/>
            <pc:sldMk cId="284950733" sldId="436"/>
            <ac:spMk id="6" creationId="{E3832654-6C02-450B-9C19-EAD719448095}"/>
          </ac:spMkLst>
        </pc:spChg>
        <pc:spChg chg="add mod replST">
          <ac:chgData name="David Williams" userId="35a5f6dfa23fba43" providerId="LiveId" clId="{03554886-965E-4932-A7CF-5BF635DD446A}" dt="2022-03-26T23:56:16.771" v="3544"/>
          <ac:spMkLst>
            <pc:docMk/>
            <pc:sldMk cId="284950733" sldId="436"/>
            <ac:spMk id="7" creationId="{10AEDDA1-DF58-4A14-8AEF-EF9340B0A34E}"/>
          </ac:spMkLst>
        </pc:spChg>
        <pc:picChg chg="add mod replST">
          <ac:chgData name="David Williams" userId="35a5f6dfa23fba43" providerId="LiveId" clId="{03554886-965E-4932-A7CF-5BF635DD446A}" dt="2022-03-26T23:56:16.370" v="3521"/>
          <ac:picMkLst>
            <pc:docMk/>
            <pc:sldMk cId="284950733" sldId="436"/>
            <ac:picMk id="3" creationId="{60189570-ED7F-4164-9622-F5AE90E2FD62}"/>
          </ac:picMkLst>
        </pc:picChg>
        <pc:picChg chg="add mod replST">
          <ac:chgData name="David Williams" userId="35a5f6dfa23fba43" providerId="LiveId" clId="{03554886-965E-4932-A7CF-5BF635DD446A}" dt="2022-03-26T23:56:16.603" v="3525"/>
          <ac:picMkLst>
            <pc:docMk/>
            <pc:sldMk cId="284950733" sldId="436"/>
            <ac:picMk id="5" creationId="{0A03E837-AF43-45BE-8AFA-97ACCC5D8FD4}"/>
          </ac:picMkLst>
        </pc:picChg>
      </pc:sldChg>
      <pc:sldChg chg="delSp modSp add mod ord delAnim modAnim">
        <pc:chgData name="David Williams" userId="35a5f6dfa23fba43" providerId="LiveId" clId="{03554886-965E-4932-A7CF-5BF635DD446A}" dt="2022-03-27T00:45:59.168" v="4108"/>
        <pc:sldMkLst>
          <pc:docMk/>
          <pc:sldMk cId="429972439" sldId="437"/>
        </pc:sldMkLst>
        <pc:spChg chg="mod">
          <ac:chgData name="David Williams" userId="35a5f6dfa23fba43" providerId="LiveId" clId="{03554886-965E-4932-A7CF-5BF635DD446A}" dt="2022-03-27T00:40:29.437" v="3774" actId="14100"/>
          <ac:spMkLst>
            <pc:docMk/>
            <pc:sldMk cId="429972439" sldId="437"/>
            <ac:spMk id="5" creationId="{C3E94067-0A1F-4C7E-BBAF-68B66489821B}"/>
          </ac:spMkLst>
        </pc:spChg>
        <pc:spChg chg="del">
          <ac:chgData name="David Williams" userId="35a5f6dfa23fba43" providerId="LiveId" clId="{03554886-965E-4932-A7CF-5BF635DD446A}" dt="2022-03-27T00:40:22.371" v="3773" actId="478"/>
          <ac:spMkLst>
            <pc:docMk/>
            <pc:sldMk cId="429972439" sldId="437"/>
            <ac:spMk id="16" creationId="{B16B4710-7DB5-468E-9B05-910CE8C1A0B2}"/>
          </ac:spMkLst>
        </pc:spChg>
        <pc:picChg chg="mod">
          <ac:chgData name="David Williams" userId="35a5f6dfa23fba43" providerId="LiveId" clId="{03554886-965E-4932-A7CF-5BF635DD446A}" dt="2022-03-27T00:43:49.299" v="3929"/>
          <ac:picMkLst>
            <pc:docMk/>
            <pc:sldMk cId="429972439" sldId="437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0:43:17.909" v="3893"/>
          <ac:picMkLst>
            <pc:docMk/>
            <pc:sldMk cId="429972439" sldId="437"/>
            <ac:picMk id="6" creationId="{586677FD-FE3E-4FF8-A38F-75DA592C580F}"/>
          </ac:picMkLst>
        </pc:picChg>
      </pc:sldChg>
      <pc:sldChg chg="addSp modSp add mod modTransition modAnim">
        <pc:chgData name="David Williams" userId="35a5f6dfa23fba43" providerId="LiveId" clId="{03554886-965E-4932-A7CF-5BF635DD446A}" dt="2022-03-27T01:26:59.555" v="4251" actId="14100"/>
        <pc:sldMkLst>
          <pc:docMk/>
          <pc:sldMk cId="619076247" sldId="438"/>
        </pc:sldMkLst>
        <pc:spChg chg="mod">
          <ac:chgData name="David Williams" userId="35a5f6dfa23fba43" providerId="LiveId" clId="{03554886-965E-4932-A7CF-5BF635DD446A}" dt="2022-03-27T00:44:46.907" v="4104" actId="14100"/>
          <ac:spMkLst>
            <pc:docMk/>
            <pc:sldMk cId="619076247" sldId="438"/>
            <ac:spMk id="5" creationId="{C3E94067-0A1F-4C7E-BBAF-68B66489821B}"/>
          </ac:spMkLst>
        </pc:spChg>
        <pc:spChg chg="add mod ord">
          <ac:chgData name="David Williams" userId="35a5f6dfa23fba43" providerId="LiveId" clId="{03554886-965E-4932-A7CF-5BF635DD446A}" dt="2022-03-27T01:26:59.555" v="4251" actId="14100"/>
          <ac:spMkLst>
            <pc:docMk/>
            <pc:sldMk cId="619076247" sldId="438"/>
            <ac:spMk id="7" creationId="{9B232FB6-0ABD-4151-A331-30C51E2AC711}"/>
          </ac:spMkLst>
        </pc:spChg>
        <pc:picChg chg="mod">
          <ac:chgData name="David Williams" userId="35a5f6dfa23fba43" providerId="LiveId" clId="{03554886-965E-4932-A7CF-5BF635DD446A}" dt="2022-03-27T00:44:36.466" v="4101"/>
          <ac:picMkLst>
            <pc:docMk/>
            <pc:sldMk cId="619076247" sldId="438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0:44:37.567" v="4102"/>
          <ac:picMkLst>
            <pc:docMk/>
            <pc:sldMk cId="619076247" sldId="438"/>
            <ac:picMk id="6" creationId="{586677FD-FE3E-4FF8-A38F-75DA592C580F}"/>
          </ac:picMkLst>
        </pc:picChg>
      </pc:sldChg>
      <pc:sldChg chg="add del">
        <pc:chgData name="David Williams" userId="35a5f6dfa23fba43" providerId="LiveId" clId="{03554886-965E-4932-A7CF-5BF635DD446A}" dt="2022-03-27T00:42:27.862" v="3776" actId="2696"/>
        <pc:sldMkLst>
          <pc:docMk/>
          <pc:sldMk cId="1098401142" sldId="438"/>
        </pc:sldMkLst>
      </pc:sldChg>
      <pc:sldChg chg="modSp add mod modTransition">
        <pc:chgData name="David Williams" userId="35a5f6dfa23fba43" providerId="LiveId" clId="{03554886-965E-4932-A7CF-5BF635DD446A}" dt="2022-03-27T01:16:16.067" v="4216"/>
        <pc:sldMkLst>
          <pc:docMk/>
          <pc:sldMk cId="423665877" sldId="439"/>
        </pc:sldMkLst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4" creationId="{FB6E545C-8C29-4CDF-9202-909F8910C1D6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" creationId="{B322E347-3FD0-4F9E-AF43-207752D4CCFE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15" creationId="{2972C22C-98A3-4FF3-A5AB-B449F31E522D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16" creationId="{2CF59018-D770-4C17-9818-93FCA31831C1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21" creationId="{4A15E869-DB39-424E-9599-7A66837EAE7D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22" creationId="{2B15A5D5-42B0-451F-8AAF-A3D0FAF00ACC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25" creationId="{A2F114B8-13A2-400B-95D5-6DFE1464506A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26" creationId="{44F408C2-D5B2-408F-AFDD-E45F47997473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27" creationId="{573A5184-4F77-4EFC-8F46-37A68E97B637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28" creationId="{9F46F025-6B93-42F3-9EF0-581586021EF7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29" creationId="{B8C75DBD-A8B7-4E0A-B9DF-29379B4BD951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36" creationId="{243FA4F9-FC7A-4179-A621-D7E6F52AE169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37" creationId="{C02D44B6-48EA-46ED-96EE-596343E71F37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38" creationId="{85604B21-BD32-4302-9F79-13A72586DAAA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49" creationId="{910A59C6-7A13-4F29-B05C-D526A6CAF874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0" creationId="{EFB0DD49-5FFA-47C6-85F7-525473C39219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3" creationId="{01732738-3D66-4CEC-8E12-E0DB89C8FABE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4" creationId="{FD6CAE17-5991-4FFD-9CDB-B503247B5F5F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5" creationId="{4CB77943-7584-4688-861E-5B65C64640BA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6" creationId="{9DE58186-BED2-4837-A79B-75FC338706F3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7" creationId="{21BC6EA0-0A00-4F4F-AA17-7CD7CF5CEE44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58" creationId="{35E0159B-E282-4087-9258-5443F114D20C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61" creationId="{23973A5D-FE32-48AD-AD2E-6D1D18450065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62" creationId="{D0AC622B-7EDB-46DE-AC83-EE5B78AE16FD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63" creationId="{0BEB5C33-AA94-42DC-BF46-E5712CB5ECCC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64" creationId="{1C4760CD-6C10-44AF-A137-550F16885213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65" creationId="{71A74F72-3B4D-4350-BF92-F760FDCA3389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72" creationId="{EFE0C6D5-A578-4D41-B74E-FAEFA39B2152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73" creationId="{D60932A9-3541-4947-AB43-69B498A2EDED}"/>
          </ac:spMkLst>
        </pc:spChg>
        <pc:spChg chg="mod">
          <ac:chgData name="David Williams" userId="35a5f6dfa23fba43" providerId="LiveId" clId="{03554886-965E-4932-A7CF-5BF635DD446A}" dt="2022-03-27T01:15:50.527" v="4208" actId="1076"/>
          <ac:spMkLst>
            <pc:docMk/>
            <pc:sldMk cId="423665877" sldId="439"/>
            <ac:spMk id="74" creationId="{451E6376-B48F-41C4-A74B-8878F9A39916}"/>
          </ac:spMkLst>
        </pc:spChg>
        <pc:picChg chg="mod">
          <ac:chgData name="David Williams" userId="35a5f6dfa23fba43" providerId="LiveId" clId="{03554886-965E-4932-A7CF-5BF635DD446A}" dt="2022-03-27T01:15:50.527" v="4208" actId="1076"/>
          <ac:picMkLst>
            <pc:docMk/>
            <pc:sldMk cId="423665877" sldId="439"/>
            <ac:picMk id="3" creationId="{8C318699-C424-4445-8331-1E7EC6C3ECB1}"/>
          </ac:picMkLst>
        </pc:picChg>
      </pc:sldChg>
      <pc:sldChg chg="modSp add mod ord modTransition modAnim">
        <pc:chgData name="David Williams" userId="35a5f6dfa23fba43" providerId="LiveId" clId="{03554886-965E-4932-A7CF-5BF635DD446A}" dt="2022-03-27T01:21:35.927" v="4248"/>
        <pc:sldMkLst>
          <pc:docMk/>
          <pc:sldMk cId="3075881061" sldId="440"/>
        </pc:sldMkLst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39" creationId="{6DCE6493-37E4-4A9F-AD3E-2B4CD7C89D43}"/>
          </ac:spMkLst>
        </pc:spChg>
        <pc:spChg chg="mod modVis">
          <ac:chgData name="David Williams" userId="35a5f6dfa23fba43" providerId="LiveId" clId="{03554886-965E-4932-A7CF-5BF635DD446A}" dt="2022-03-27T01:19:35.647" v="4241" actId="1076"/>
          <ac:spMkLst>
            <pc:docMk/>
            <pc:sldMk cId="3075881061" sldId="440"/>
            <ac:spMk id="40" creationId="{633E7DC5-EE80-42E0-92FC-CEC15C83D6F2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1" creationId="{F0544A2B-ABE3-43BA-ADA3-2E60C64C402A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2" creationId="{BC368FDD-71F0-410F-9BFE-B85722C72956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3" creationId="{47362BBA-F7B6-42B4-8DD1-4E96D8FB545C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4" creationId="{9767DF82-1904-4AD9-803F-3D9E54884A4B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5" creationId="{8391F1B7-5D18-4EF9-81FB-57DB73B68734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6" creationId="{6F722C44-42B1-4B68-A8FA-E2162937DEB0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7" creationId="{FC268AE5-EF3E-4E07-A245-61039C176F31}"/>
          </ac:spMkLst>
        </pc:spChg>
        <pc:spChg chg="mod modVis">
          <ac:chgData name="David Williams" userId="35a5f6dfa23fba43" providerId="LiveId" clId="{03554886-965E-4932-A7CF-5BF635DD446A}" dt="2022-03-27T01:19:31.151" v="4240" actId="1076"/>
          <ac:spMkLst>
            <pc:docMk/>
            <pc:sldMk cId="3075881061" sldId="440"/>
            <ac:spMk id="48" creationId="{04E95A3F-CB20-4613-96BE-8194A37AB732}"/>
          </ac:spMkLst>
        </pc:spChg>
      </pc:sldChg>
      <pc:sldChg chg="delSp modSp add mod ord modTransition delAnim modAnim">
        <pc:chgData name="David Williams" userId="35a5f6dfa23fba43" providerId="LiveId" clId="{03554886-965E-4932-A7CF-5BF635DD446A}" dt="2022-03-27T10:56:36.422" v="6052"/>
        <pc:sldMkLst>
          <pc:docMk/>
          <pc:sldMk cId="240554808" sldId="441"/>
        </pc:sldMkLst>
        <pc:spChg chg="mod">
          <ac:chgData name="David Williams" userId="35a5f6dfa23fba43" providerId="LiveId" clId="{03554886-965E-4932-A7CF-5BF635DD446A}" dt="2022-03-27T01:30:31.057" v="4260" actId="14100"/>
          <ac:spMkLst>
            <pc:docMk/>
            <pc:sldMk cId="240554808" sldId="441"/>
            <ac:spMk id="5" creationId="{C3E94067-0A1F-4C7E-BBAF-68B66489821B}"/>
          </ac:spMkLst>
        </pc:spChg>
        <pc:spChg chg="del">
          <ac:chgData name="David Williams" userId="35a5f6dfa23fba43" providerId="LiveId" clId="{03554886-965E-4932-A7CF-5BF635DD446A}" dt="2022-03-27T01:27:32.929" v="4255" actId="478"/>
          <ac:spMkLst>
            <pc:docMk/>
            <pc:sldMk cId="240554808" sldId="441"/>
            <ac:spMk id="7" creationId="{9B232FB6-0ABD-4151-A331-30C51E2AC711}"/>
          </ac:spMkLst>
        </pc:spChg>
      </pc:sldChg>
      <pc:sldChg chg="addSp delSp modSp add mod modTransition delAnim modAnim">
        <pc:chgData name="David Williams" userId="35a5f6dfa23fba43" providerId="LiveId" clId="{03554886-965E-4932-A7CF-5BF635DD446A}" dt="2022-03-27T02:31:14.015" v="4470"/>
        <pc:sldMkLst>
          <pc:docMk/>
          <pc:sldMk cId="1543601346" sldId="442"/>
        </pc:sldMkLst>
        <pc:spChg chg="mod modVis">
          <ac:chgData name="David Williams" userId="35a5f6dfa23fba43" providerId="LiveId" clId="{03554886-965E-4932-A7CF-5BF635DD446A}" dt="2022-03-27T01:32:21.159" v="4317" actId="14430"/>
          <ac:spMkLst>
            <pc:docMk/>
            <pc:sldMk cId="1543601346" sldId="442"/>
            <ac:spMk id="4" creationId="{A153A94D-2018-44F5-8B28-484B9E02A911}"/>
          </ac:spMkLst>
        </pc:spChg>
        <pc:spChg chg="mod modVis">
          <ac:chgData name="David Williams" userId="35a5f6dfa23fba43" providerId="LiveId" clId="{03554886-965E-4932-A7CF-5BF635DD446A}" dt="2022-03-27T01:30:40.937" v="4262" actId="14430"/>
          <ac:spMkLst>
            <pc:docMk/>
            <pc:sldMk cId="1543601346" sldId="442"/>
            <ac:spMk id="5" creationId="{C3E94067-0A1F-4C7E-BBAF-68B66489821B}"/>
          </ac:spMkLst>
        </pc:spChg>
        <pc:spChg chg="add mod ord">
          <ac:chgData name="David Williams" userId="35a5f6dfa23fba43" providerId="LiveId" clId="{03554886-965E-4932-A7CF-5BF635DD446A}" dt="2022-03-27T02:28:03.858" v="4354" actId="13244"/>
          <ac:spMkLst>
            <pc:docMk/>
            <pc:sldMk cId="1543601346" sldId="442"/>
            <ac:spMk id="7" creationId="{983548E3-B01B-4FB8-9AD7-511BC3CAC197}"/>
          </ac:spMkLst>
        </pc:spChg>
        <pc:spChg chg="add del mod">
          <ac:chgData name="David Williams" userId="35a5f6dfa23fba43" providerId="LiveId" clId="{03554886-965E-4932-A7CF-5BF635DD446A}" dt="2022-03-27T02:26:00.448" v="4337" actId="478"/>
          <ac:spMkLst>
            <pc:docMk/>
            <pc:sldMk cId="1543601346" sldId="442"/>
            <ac:spMk id="8" creationId="{600C48A8-B702-44C4-BE88-4D92FD1985EF}"/>
          </ac:spMkLst>
        </pc:spChg>
        <pc:spChg chg="add mod ord">
          <ac:chgData name="David Williams" userId="35a5f6dfa23fba43" providerId="LiveId" clId="{03554886-965E-4932-A7CF-5BF635DD446A}" dt="2022-03-27T02:28:03.858" v="4354" actId="13244"/>
          <ac:spMkLst>
            <pc:docMk/>
            <pc:sldMk cId="1543601346" sldId="442"/>
            <ac:spMk id="9" creationId="{618C2AD6-BDB0-404F-AE58-E7D7A7678122}"/>
          </ac:spMkLst>
        </pc:spChg>
        <pc:spChg chg="add mod ord">
          <ac:chgData name="David Williams" userId="35a5f6dfa23fba43" providerId="LiveId" clId="{03554886-965E-4932-A7CF-5BF635DD446A}" dt="2022-03-27T02:28:03.858" v="4354" actId="13244"/>
          <ac:spMkLst>
            <pc:docMk/>
            <pc:sldMk cId="1543601346" sldId="442"/>
            <ac:spMk id="10" creationId="{173CDE66-69AF-42BB-AB86-496828A29E46}"/>
          </ac:spMkLst>
        </pc:spChg>
        <pc:spChg chg="add mod ord">
          <ac:chgData name="David Williams" userId="35a5f6dfa23fba43" providerId="LiveId" clId="{03554886-965E-4932-A7CF-5BF635DD446A}" dt="2022-03-27T02:28:03.858" v="4354" actId="13244"/>
          <ac:spMkLst>
            <pc:docMk/>
            <pc:sldMk cId="1543601346" sldId="442"/>
            <ac:spMk id="11" creationId="{D899003D-2762-4AF4-86F0-867291EFD17E}"/>
          </ac:spMkLst>
        </pc:spChg>
        <pc:spChg chg="add mod ord">
          <ac:chgData name="David Williams" userId="35a5f6dfa23fba43" providerId="LiveId" clId="{03554886-965E-4932-A7CF-5BF635DD446A}" dt="2022-03-27T02:28:03.858" v="4354" actId="13244"/>
          <ac:spMkLst>
            <pc:docMk/>
            <pc:sldMk cId="1543601346" sldId="442"/>
            <ac:spMk id="12" creationId="{58E9E3A7-0EDB-4051-BE1D-91A3B5C31E70}"/>
          </ac:spMkLst>
        </pc:spChg>
        <pc:spChg chg="add mod ord">
          <ac:chgData name="David Williams" userId="35a5f6dfa23fba43" providerId="LiveId" clId="{03554886-965E-4932-A7CF-5BF635DD446A}" dt="2022-03-27T02:28:03.858" v="4354" actId="13244"/>
          <ac:spMkLst>
            <pc:docMk/>
            <pc:sldMk cId="1543601346" sldId="442"/>
            <ac:spMk id="13" creationId="{5566FD40-E87F-4FC8-BD2B-28C6C68EC149}"/>
          </ac:spMkLst>
        </pc:spChg>
        <pc:spChg chg="add mod ord">
          <ac:chgData name="David Williams" userId="35a5f6dfa23fba43" providerId="LiveId" clId="{03554886-965E-4932-A7CF-5BF635DD446A}" dt="2022-03-27T02:31:06.030" v="4469" actId="14100"/>
          <ac:spMkLst>
            <pc:docMk/>
            <pc:sldMk cId="1543601346" sldId="442"/>
            <ac:spMk id="14" creationId="{1D65F90F-784E-4202-9F82-D5134232AFE7}"/>
          </ac:spMkLst>
        </pc:spChg>
        <pc:picChg chg="mod">
          <ac:chgData name="David Williams" userId="35a5f6dfa23fba43" providerId="LiveId" clId="{03554886-965E-4932-A7CF-5BF635DD446A}" dt="2022-03-27T01:31:47.105" v="4316" actId="1036"/>
          <ac:picMkLst>
            <pc:docMk/>
            <pc:sldMk cId="1543601346" sldId="442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2:30:30.175" v="4367" actId="1076"/>
          <ac:picMkLst>
            <pc:docMk/>
            <pc:sldMk cId="1543601346" sldId="442"/>
            <ac:picMk id="6" creationId="{586677FD-FE3E-4FF8-A38F-75DA592C580F}"/>
          </ac:picMkLst>
        </pc:picChg>
      </pc:sldChg>
      <pc:sldChg chg="addSp delSp modSp add mod delAnim modAnim">
        <pc:chgData name="David Williams" userId="35a5f6dfa23fba43" providerId="LiveId" clId="{03554886-965E-4932-A7CF-5BF635DD446A}" dt="2022-03-27T02:45:47.218" v="5011" actId="14429"/>
        <pc:sldMkLst>
          <pc:docMk/>
          <pc:sldMk cId="2208756927" sldId="443"/>
        </pc:sldMkLst>
        <pc:spChg chg="mod modVis">
          <ac:chgData name="David Williams" userId="35a5f6dfa23fba43" providerId="LiveId" clId="{03554886-965E-4932-A7CF-5BF635DD446A}" dt="2022-03-27T02:45:47.218" v="5011" actId="14429"/>
          <ac:spMkLst>
            <pc:docMk/>
            <pc:sldMk cId="2208756927" sldId="443"/>
            <ac:spMk id="4" creationId="{A153A94D-2018-44F5-8B28-484B9E02A911}"/>
          </ac:spMkLst>
        </pc:spChg>
        <pc:spChg chg="mod modVis">
          <ac:chgData name="David Williams" userId="35a5f6dfa23fba43" providerId="LiveId" clId="{03554886-965E-4932-A7CF-5BF635DD446A}" dt="2022-03-27T02:33:27.572" v="4700" actId="14100"/>
          <ac:spMkLst>
            <pc:docMk/>
            <pc:sldMk cId="2208756927" sldId="443"/>
            <ac:spMk id="5" creationId="{C3E94067-0A1F-4C7E-BBAF-68B66489821B}"/>
          </ac:spMkLst>
        </pc:spChg>
        <pc:spChg chg="del">
          <ac:chgData name="David Williams" userId="35a5f6dfa23fba43" providerId="LiveId" clId="{03554886-965E-4932-A7CF-5BF635DD446A}" dt="2022-03-27T02:32:12.261" v="4472" actId="478"/>
          <ac:spMkLst>
            <pc:docMk/>
            <pc:sldMk cId="2208756927" sldId="443"/>
            <ac:spMk id="7" creationId="{983548E3-B01B-4FB8-9AD7-511BC3CAC197}"/>
          </ac:spMkLst>
        </pc:spChg>
        <pc:spChg chg="del">
          <ac:chgData name="David Williams" userId="35a5f6dfa23fba43" providerId="LiveId" clId="{03554886-965E-4932-A7CF-5BF635DD446A}" dt="2022-03-27T02:32:12.261" v="4472" actId="478"/>
          <ac:spMkLst>
            <pc:docMk/>
            <pc:sldMk cId="2208756927" sldId="443"/>
            <ac:spMk id="9" creationId="{618C2AD6-BDB0-404F-AE58-E7D7A7678122}"/>
          </ac:spMkLst>
        </pc:spChg>
        <pc:spChg chg="del">
          <ac:chgData name="David Williams" userId="35a5f6dfa23fba43" providerId="LiveId" clId="{03554886-965E-4932-A7CF-5BF635DD446A}" dt="2022-03-27T02:32:12.261" v="4472" actId="478"/>
          <ac:spMkLst>
            <pc:docMk/>
            <pc:sldMk cId="2208756927" sldId="443"/>
            <ac:spMk id="10" creationId="{173CDE66-69AF-42BB-AB86-496828A29E46}"/>
          </ac:spMkLst>
        </pc:spChg>
        <pc:spChg chg="del">
          <ac:chgData name="David Williams" userId="35a5f6dfa23fba43" providerId="LiveId" clId="{03554886-965E-4932-A7CF-5BF635DD446A}" dt="2022-03-27T02:32:12.261" v="4472" actId="478"/>
          <ac:spMkLst>
            <pc:docMk/>
            <pc:sldMk cId="2208756927" sldId="443"/>
            <ac:spMk id="11" creationId="{D899003D-2762-4AF4-86F0-867291EFD17E}"/>
          </ac:spMkLst>
        </pc:spChg>
        <pc:spChg chg="del">
          <ac:chgData name="David Williams" userId="35a5f6dfa23fba43" providerId="LiveId" clId="{03554886-965E-4932-A7CF-5BF635DD446A}" dt="2022-03-27T02:32:12.261" v="4472" actId="478"/>
          <ac:spMkLst>
            <pc:docMk/>
            <pc:sldMk cId="2208756927" sldId="443"/>
            <ac:spMk id="12" creationId="{58E9E3A7-0EDB-4051-BE1D-91A3B5C31E70}"/>
          </ac:spMkLst>
        </pc:spChg>
        <pc:spChg chg="del">
          <ac:chgData name="David Williams" userId="35a5f6dfa23fba43" providerId="LiveId" clId="{03554886-965E-4932-A7CF-5BF635DD446A}" dt="2022-03-27T02:32:12.261" v="4472" actId="478"/>
          <ac:spMkLst>
            <pc:docMk/>
            <pc:sldMk cId="2208756927" sldId="443"/>
            <ac:spMk id="13" creationId="{5566FD40-E87F-4FC8-BD2B-28C6C68EC149}"/>
          </ac:spMkLst>
        </pc:spChg>
        <pc:spChg chg="del">
          <ac:chgData name="David Williams" userId="35a5f6dfa23fba43" providerId="LiveId" clId="{03554886-965E-4932-A7CF-5BF635DD446A}" dt="2022-03-27T02:32:12.261" v="4472" actId="478"/>
          <ac:spMkLst>
            <pc:docMk/>
            <pc:sldMk cId="2208756927" sldId="443"/>
            <ac:spMk id="14" creationId="{1D65F90F-784E-4202-9F82-D5134232AFE7}"/>
          </ac:spMkLst>
        </pc:spChg>
        <pc:spChg chg="add mod ord">
          <ac:chgData name="David Williams" userId="35a5f6dfa23fba43" providerId="LiveId" clId="{03554886-965E-4932-A7CF-5BF635DD446A}" dt="2022-03-27T02:36:18.389" v="4715" actId="13244"/>
          <ac:spMkLst>
            <pc:docMk/>
            <pc:sldMk cId="2208756927" sldId="443"/>
            <ac:spMk id="15" creationId="{7EA94685-C07E-4B23-81B6-264E670B73DE}"/>
          </ac:spMkLst>
        </pc:spChg>
        <pc:spChg chg="add mod ord">
          <ac:chgData name="David Williams" userId="35a5f6dfa23fba43" providerId="LiveId" clId="{03554886-965E-4932-A7CF-5BF635DD446A}" dt="2022-03-27T02:36:18.389" v="4715" actId="13244"/>
          <ac:spMkLst>
            <pc:docMk/>
            <pc:sldMk cId="2208756927" sldId="443"/>
            <ac:spMk id="16" creationId="{C8F55693-1300-43BE-87CE-022C7474E5E5}"/>
          </ac:spMkLst>
        </pc:spChg>
        <pc:spChg chg="add mod ord">
          <ac:chgData name="David Williams" userId="35a5f6dfa23fba43" providerId="LiveId" clId="{03554886-965E-4932-A7CF-5BF635DD446A}" dt="2022-03-27T02:36:18.389" v="4715" actId="13244"/>
          <ac:spMkLst>
            <pc:docMk/>
            <pc:sldMk cId="2208756927" sldId="443"/>
            <ac:spMk id="17" creationId="{7F4D8A08-6855-4D2A-8DDD-7F7666CE9883}"/>
          </ac:spMkLst>
        </pc:spChg>
        <pc:spChg chg="add mod ord">
          <ac:chgData name="David Williams" userId="35a5f6dfa23fba43" providerId="LiveId" clId="{03554886-965E-4932-A7CF-5BF635DD446A}" dt="2022-03-27T02:36:18.389" v="4715" actId="13244"/>
          <ac:spMkLst>
            <pc:docMk/>
            <pc:sldMk cId="2208756927" sldId="443"/>
            <ac:spMk id="18" creationId="{400283A1-5447-45F9-AB8E-A6CC4004F9D0}"/>
          </ac:spMkLst>
        </pc:spChg>
        <pc:spChg chg="add mod ord">
          <ac:chgData name="David Williams" userId="35a5f6dfa23fba43" providerId="LiveId" clId="{03554886-965E-4932-A7CF-5BF635DD446A}" dt="2022-03-27T02:36:18.389" v="4715" actId="13244"/>
          <ac:spMkLst>
            <pc:docMk/>
            <pc:sldMk cId="2208756927" sldId="443"/>
            <ac:spMk id="19" creationId="{74CDC1E7-3669-479B-82A1-B3A08CCE8A9A}"/>
          </ac:spMkLst>
        </pc:spChg>
        <pc:picChg chg="mod">
          <ac:chgData name="David Williams" userId="35a5f6dfa23fba43" providerId="LiveId" clId="{03554886-965E-4932-A7CF-5BF635DD446A}" dt="2022-03-27T02:32:51.443" v="4507"/>
          <ac:picMkLst>
            <pc:docMk/>
            <pc:sldMk cId="2208756927" sldId="443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2:33:07.286" v="4697" actId="1035"/>
          <ac:picMkLst>
            <pc:docMk/>
            <pc:sldMk cId="2208756927" sldId="443"/>
            <ac:picMk id="6" creationId="{586677FD-FE3E-4FF8-A38F-75DA592C580F}"/>
          </ac:picMkLst>
        </pc:picChg>
      </pc:sldChg>
      <pc:sldChg chg="addSp delSp modSp add mod delAnim modAnim">
        <pc:chgData name="David Williams" userId="35a5f6dfa23fba43" providerId="LiveId" clId="{03554886-965E-4932-A7CF-5BF635DD446A}" dt="2022-03-27T02:45:41.016" v="5010" actId="14429"/>
        <pc:sldMkLst>
          <pc:docMk/>
          <pc:sldMk cId="242259122" sldId="444"/>
        </pc:sldMkLst>
        <pc:spChg chg="mod modVis">
          <ac:chgData name="David Williams" userId="35a5f6dfa23fba43" providerId="LiveId" clId="{03554886-965E-4932-A7CF-5BF635DD446A}" dt="2022-03-27T02:45:41.016" v="5010" actId="14429"/>
          <ac:spMkLst>
            <pc:docMk/>
            <pc:sldMk cId="242259122" sldId="444"/>
            <ac:spMk id="4" creationId="{A153A94D-2018-44F5-8B28-484B9E02A911}"/>
          </ac:spMkLst>
        </pc:spChg>
        <pc:spChg chg="mod">
          <ac:chgData name="David Williams" userId="35a5f6dfa23fba43" providerId="LiveId" clId="{03554886-965E-4932-A7CF-5BF635DD446A}" dt="2022-03-27T02:39:36.497" v="4964" actId="14100"/>
          <ac:spMkLst>
            <pc:docMk/>
            <pc:sldMk cId="242259122" sldId="444"/>
            <ac:spMk id="5" creationId="{C3E94067-0A1F-4C7E-BBAF-68B66489821B}"/>
          </ac:spMkLst>
        </pc:spChg>
        <pc:spChg chg="add mod ord">
          <ac:chgData name="David Williams" userId="35a5f6dfa23fba43" providerId="LiveId" clId="{03554886-965E-4932-A7CF-5BF635DD446A}" dt="2022-03-27T02:40:10.672" v="4968" actId="13244"/>
          <ac:spMkLst>
            <pc:docMk/>
            <pc:sldMk cId="242259122" sldId="444"/>
            <ac:spMk id="11" creationId="{3380A243-BCCD-4D24-AE25-1F3FDAF6CED2}"/>
          </ac:spMkLst>
        </pc:spChg>
        <pc:spChg chg="del">
          <ac:chgData name="David Williams" userId="35a5f6dfa23fba43" providerId="LiveId" clId="{03554886-965E-4932-A7CF-5BF635DD446A}" dt="2022-03-27T02:38:41.601" v="4725" actId="478"/>
          <ac:spMkLst>
            <pc:docMk/>
            <pc:sldMk cId="242259122" sldId="444"/>
            <ac:spMk id="15" creationId="{7EA94685-C07E-4B23-81B6-264E670B73DE}"/>
          </ac:spMkLst>
        </pc:spChg>
        <pc:spChg chg="del">
          <ac:chgData name="David Williams" userId="35a5f6dfa23fba43" providerId="LiveId" clId="{03554886-965E-4932-A7CF-5BF635DD446A}" dt="2022-03-27T02:38:41.601" v="4725" actId="478"/>
          <ac:spMkLst>
            <pc:docMk/>
            <pc:sldMk cId="242259122" sldId="444"/>
            <ac:spMk id="16" creationId="{C8F55693-1300-43BE-87CE-022C7474E5E5}"/>
          </ac:spMkLst>
        </pc:spChg>
        <pc:spChg chg="del">
          <ac:chgData name="David Williams" userId="35a5f6dfa23fba43" providerId="LiveId" clId="{03554886-965E-4932-A7CF-5BF635DD446A}" dt="2022-03-27T02:38:41.601" v="4725" actId="478"/>
          <ac:spMkLst>
            <pc:docMk/>
            <pc:sldMk cId="242259122" sldId="444"/>
            <ac:spMk id="17" creationId="{7F4D8A08-6855-4D2A-8DDD-7F7666CE9883}"/>
          </ac:spMkLst>
        </pc:spChg>
        <pc:spChg chg="del">
          <ac:chgData name="David Williams" userId="35a5f6dfa23fba43" providerId="LiveId" clId="{03554886-965E-4932-A7CF-5BF635DD446A}" dt="2022-03-27T02:38:41.601" v="4725" actId="478"/>
          <ac:spMkLst>
            <pc:docMk/>
            <pc:sldMk cId="242259122" sldId="444"/>
            <ac:spMk id="18" creationId="{400283A1-5447-45F9-AB8E-A6CC4004F9D0}"/>
          </ac:spMkLst>
        </pc:spChg>
        <pc:spChg chg="del">
          <ac:chgData name="David Williams" userId="35a5f6dfa23fba43" providerId="LiveId" clId="{03554886-965E-4932-A7CF-5BF635DD446A}" dt="2022-03-27T02:38:41.601" v="4725" actId="478"/>
          <ac:spMkLst>
            <pc:docMk/>
            <pc:sldMk cId="242259122" sldId="444"/>
            <ac:spMk id="19" creationId="{74CDC1E7-3669-479B-82A1-B3A08CCE8A9A}"/>
          </ac:spMkLst>
        </pc:spChg>
        <pc:picChg chg="mod">
          <ac:chgData name="David Williams" userId="35a5f6dfa23fba43" providerId="LiveId" clId="{03554886-965E-4932-A7CF-5BF635DD446A}" dt="2022-03-27T02:39:17.777" v="4961" actId="1035"/>
          <ac:picMkLst>
            <pc:docMk/>
            <pc:sldMk cId="242259122" sldId="444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2:38:56.695" v="4819" actId="1035"/>
          <ac:picMkLst>
            <pc:docMk/>
            <pc:sldMk cId="242259122" sldId="444"/>
            <ac:picMk id="6" creationId="{586677FD-FE3E-4FF8-A38F-75DA592C580F}"/>
          </ac:picMkLst>
        </pc:picChg>
      </pc:sldChg>
      <pc:sldChg chg="addSp modSp add mod modTransition setBg replTag">
        <pc:chgData name="David Williams" userId="35a5f6dfa23fba43" providerId="LiveId" clId="{03554886-965E-4932-A7CF-5BF635DD446A}" dt="2022-03-27T02:46:15.703" v="5013"/>
        <pc:sldMkLst>
          <pc:docMk/>
          <pc:sldMk cId="861552477" sldId="445"/>
        </pc:sldMkLst>
        <pc:spChg chg="add mod replST">
          <ac:chgData name="David Williams" userId="35a5f6dfa23fba43" providerId="LiveId" clId="{03554886-965E-4932-A7CF-5BF635DD446A}" dt="2022-03-27T02:44:36.419" v="4995"/>
          <ac:spMkLst>
            <pc:docMk/>
            <pc:sldMk cId="861552477" sldId="445"/>
            <ac:spMk id="6" creationId="{ECD58EBC-24E2-43D1-94D5-28D8E3D56600}"/>
          </ac:spMkLst>
        </pc:spChg>
        <pc:spChg chg="add mod replST">
          <ac:chgData name="David Williams" userId="35a5f6dfa23fba43" providerId="LiveId" clId="{03554886-965E-4932-A7CF-5BF635DD446A}" dt="2022-03-27T02:44:37.314" v="5005"/>
          <ac:spMkLst>
            <pc:docMk/>
            <pc:sldMk cId="861552477" sldId="445"/>
            <ac:spMk id="7" creationId="{F5F7DF54-A474-4D94-B0F7-44D69CC3A166}"/>
          </ac:spMkLst>
        </pc:spChg>
        <pc:picChg chg="add mod replST">
          <ac:chgData name="David Williams" userId="35a5f6dfa23fba43" providerId="LiveId" clId="{03554886-965E-4932-A7CF-5BF635DD446A}" dt="2022-03-27T02:44:34.929" v="4982"/>
          <ac:picMkLst>
            <pc:docMk/>
            <pc:sldMk cId="861552477" sldId="445"/>
            <ac:picMk id="3" creationId="{F62E73D9-5DB0-46D8-9BAD-472DCDBD620B}"/>
          </ac:picMkLst>
        </pc:picChg>
        <pc:picChg chg="add mod replST">
          <ac:chgData name="David Williams" userId="35a5f6dfa23fba43" providerId="LiveId" clId="{03554886-965E-4932-A7CF-5BF635DD446A}" dt="2022-03-27T02:44:35.331" v="4986"/>
          <ac:picMkLst>
            <pc:docMk/>
            <pc:sldMk cId="861552477" sldId="445"/>
            <ac:picMk id="5" creationId="{24BC4F6E-18CA-446D-87C9-F8F6BC3B86EE}"/>
          </ac:picMkLst>
        </pc:picChg>
      </pc:sldChg>
      <pc:sldChg chg="addSp modSp add mod modTransition modAnim">
        <pc:chgData name="David Williams" userId="35a5f6dfa23fba43" providerId="LiveId" clId="{03554886-965E-4932-A7CF-5BF635DD446A}" dt="2022-03-27T03:35:10.517" v="5321" actId="207"/>
        <pc:sldMkLst>
          <pc:docMk/>
          <pc:sldMk cId="1248548162" sldId="446"/>
        </pc:sldMkLst>
        <pc:spChg chg="add mod">
          <ac:chgData name="David Williams" userId="35a5f6dfa23fba43" providerId="LiveId" clId="{03554886-965E-4932-A7CF-5BF635DD446A}" dt="2022-03-27T03:33:03.242" v="5283" actId="1076"/>
          <ac:spMkLst>
            <pc:docMk/>
            <pc:sldMk cId="1248548162" sldId="446"/>
            <ac:spMk id="3" creationId="{AA334F94-CF1B-4230-B28F-ABBFF1865A22}"/>
          </ac:spMkLst>
        </pc:spChg>
        <pc:spChg chg="ord">
          <ac:chgData name="David Williams" userId="35a5f6dfa23fba43" providerId="LiveId" clId="{03554886-965E-4932-A7CF-5BF635DD446A}" dt="2022-03-27T03:17:20.168" v="5150" actId="13244"/>
          <ac:spMkLst>
            <pc:docMk/>
            <pc:sldMk cId="1248548162" sldId="446"/>
            <ac:spMk id="4" creationId="{A153A94D-2018-44F5-8B28-484B9E02A911}"/>
          </ac:spMkLst>
        </pc:spChg>
        <pc:spChg chg="mod modVis">
          <ac:chgData name="David Williams" userId="35a5f6dfa23fba43" providerId="LiveId" clId="{03554886-965E-4932-A7CF-5BF635DD446A}" dt="2022-03-27T03:22:09.259" v="5179" actId="14100"/>
          <ac:spMkLst>
            <pc:docMk/>
            <pc:sldMk cId="1248548162" sldId="446"/>
            <ac:spMk id="5" creationId="{C3E94067-0A1F-4C7E-BBAF-68B66489821B}"/>
          </ac:spMkLst>
        </pc:spChg>
        <pc:spChg chg="add mod ord">
          <ac:chgData name="David Williams" userId="35a5f6dfa23fba43" providerId="LiveId" clId="{03554886-965E-4932-A7CF-5BF635DD446A}" dt="2022-03-27T03:16:28.883" v="5148" actId="13244"/>
          <ac:spMkLst>
            <pc:docMk/>
            <pc:sldMk cId="1248548162" sldId="446"/>
            <ac:spMk id="8" creationId="{DB20FF41-1060-462B-B34E-0FB485CF965F}"/>
          </ac:spMkLst>
        </pc:spChg>
        <pc:spChg chg="add mod ord">
          <ac:chgData name="David Williams" userId="35a5f6dfa23fba43" providerId="LiveId" clId="{03554886-965E-4932-A7CF-5BF635DD446A}" dt="2022-03-27T03:16:28.883" v="5148" actId="13244"/>
          <ac:spMkLst>
            <pc:docMk/>
            <pc:sldMk cId="1248548162" sldId="446"/>
            <ac:spMk id="9" creationId="{329F5E7D-240B-4ACD-86FD-91694EB94922}"/>
          </ac:spMkLst>
        </pc:spChg>
        <pc:spChg chg="add mod ord">
          <ac:chgData name="David Williams" userId="35a5f6dfa23fba43" providerId="LiveId" clId="{03554886-965E-4932-A7CF-5BF635DD446A}" dt="2022-03-27T03:16:28.883" v="5148" actId="13244"/>
          <ac:spMkLst>
            <pc:docMk/>
            <pc:sldMk cId="1248548162" sldId="446"/>
            <ac:spMk id="10" creationId="{67A21B50-705C-491B-BBE7-D00786A7C321}"/>
          </ac:spMkLst>
        </pc:spChg>
        <pc:spChg chg="add mod ord">
          <ac:chgData name="David Williams" userId="35a5f6dfa23fba43" providerId="LiveId" clId="{03554886-965E-4932-A7CF-5BF635DD446A}" dt="2022-03-27T03:16:28.883" v="5148" actId="13244"/>
          <ac:spMkLst>
            <pc:docMk/>
            <pc:sldMk cId="1248548162" sldId="446"/>
            <ac:spMk id="11" creationId="{DEAC6A74-30B5-45A0-B7FC-2C2A1DF969A1}"/>
          </ac:spMkLst>
        </pc:spChg>
        <pc:spChg chg="add mod ord">
          <ac:chgData name="David Williams" userId="35a5f6dfa23fba43" providerId="LiveId" clId="{03554886-965E-4932-A7CF-5BF635DD446A}" dt="2022-03-27T03:16:28.883" v="5148" actId="13244"/>
          <ac:spMkLst>
            <pc:docMk/>
            <pc:sldMk cId="1248548162" sldId="446"/>
            <ac:spMk id="12" creationId="{BD26B234-617A-48F3-A154-8B8D8E01BAC9}"/>
          </ac:spMkLst>
        </pc:spChg>
        <pc:spChg chg="add mod ord">
          <ac:chgData name="David Williams" userId="35a5f6dfa23fba43" providerId="LiveId" clId="{03554886-965E-4932-A7CF-5BF635DD446A}" dt="2022-03-27T03:16:28.883" v="5148" actId="13244"/>
          <ac:spMkLst>
            <pc:docMk/>
            <pc:sldMk cId="1248548162" sldId="446"/>
            <ac:spMk id="13" creationId="{0C963191-41BC-4274-BF70-A04BF6715D97}"/>
          </ac:spMkLst>
        </pc:spChg>
        <pc:spChg chg="add mod ord">
          <ac:chgData name="David Williams" userId="35a5f6dfa23fba43" providerId="LiveId" clId="{03554886-965E-4932-A7CF-5BF635DD446A}" dt="2022-03-27T03:19:57.871" v="5173" actId="13244"/>
          <ac:spMkLst>
            <pc:docMk/>
            <pc:sldMk cId="1248548162" sldId="446"/>
            <ac:spMk id="14" creationId="{02EE7B88-745C-4A9A-9007-E3594D2FEEC8}"/>
          </ac:spMkLst>
        </pc:spChg>
        <pc:spChg chg="add mod ord">
          <ac:chgData name="David Williams" userId="35a5f6dfa23fba43" providerId="LiveId" clId="{03554886-965E-4932-A7CF-5BF635DD446A}" dt="2022-03-27T03:19:57.871" v="5173" actId="13244"/>
          <ac:spMkLst>
            <pc:docMk/>
            <pc:sldMk cId="1248548162" sldId="446"/>
            <ac:spMk id="15" creationId="{2F08282C-CADC-41BB-A25D-D23CD635BC7E}"/>
          </ac:spMkLst>
        </pc:spChg>
        <pc:spChg chg="mod modVis">
          <ac:chgData name="David Williams" userId="35a5f6dfa23fba43" providerId="LiveId" clId="{03554886-965E-4932-A7CF-5BF635DD446A}" dt="2022-03-27T03:11:50.849" v="5123" actId="14430"/>
          <ac:spMkLst>
            <pc:docMk/>
            <pc:sldMk cId="1248548162" sldId="446"/>
            <ac:spMk id="16" creationId="{B16B4710-7DB5-468E-9B05-910CE8C1A0B2}"/>
          </ac:spMkLst>
        </pc:spChg>
        <pc:spChg chg="add mod ord">
          <ac:chgData name="David Williams" userId="35a5f6dfa23fba43" providerId="LiveId" clId="{03554886-965E-4932-A7CF-5BF635DD446A}" dt="2022-03-27T03:19:57.871" v="5173" actId="13244"/>
          <ac:spMkLst>
            <pc:docMk/>
            <pc:sldMk cId="1248548162" sldId="446"/>
            <ac:spMk id="17" creationId="{7522EE66-FF32-4505-B96B-EA47BCB910AA}"/>
          </ac:spMkLst>
        </pc:spChg>
        <pc:spChg chg="add mod ord">
          <ac:chgData name="David Williams" userId="35a5f6dfa23fba43" providerId="LiveId" clId="{03554886-965E-4932-A7CF-5BF635DD446A}" dt="2022-03-27T03:19:57.871" v="5173" actId="13244"/>
          <ac:spMkLst>
            <pc:docMk/>
            <pc:sldMk cId="1248548162" sldId="446"/>
            <ac:spMk id="18" creationId="{8F5A94F4-5395-46AD-A010-28A6699D4D74}"/>
          </ac:spMkLst>
        </pc:spChg>
        <pc:spChg chg="add mod ord">
          <ac:chgData name="David Williams" userId="35a5f6dfa23fba43" providerId="LiveId" clId="{03554886-965E-4932-A7CF-5BF635DD446A}" dt="2022-03-27T03:19:57.871" v="5173" actId="13244"/>
          <ac:spMkLst>
            <pc:docMk/>
            <pc:sldMk cId="1248548162" sldId="446"/>
            <ac:spMk id="19" creationId="{B264F4EB-08BF-4B48-A4B2-26217F03768A}"/>
          </ac:spMkLst>
        </pc:spChg>
        <pc:spChg chg="add mod ord">
          <ac:chgData name="David Williams" userId="35a5f6dfa23fba43" providerId="LiveId" clId="{03554886-965E-4932-A7CF-5BF635DD446A}" dt="2022-03-27T03:19:57.871" v="5173" actId="13244"/>
          <ac:spMkLst>
            <pc:docMk/>
            <pc:sldMk cId="1248548162" sldId="446"/>
            <ac:spMk id="20" creationId="{89D338F0-3FF1-4F47-AB43-37829A19CDBB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21" creationId="{D44D751B-FC10-4D6D-A024-29BD599DBDFC}"/>
          </ac:spMkLst>
        </pc:spChg>
        <pc:spChg chg="add mod">
          <ac:chgData name="David Williams" userId="35a5f6dfa23fba43" providerId="LiveId" clId="{03554886-965E-4932-A7CF-5BF635DD446A}" dt="2022-03-27T03:27:16.353" v="5238" actId="20577"/>
          <ac:spMkLst>
            <pc:docMk/>
            <pc:sldMk cId="1248548162" sldId="446"/>
            <ac:spMk id="22" creationId="{F864626A-C529-4140-9C64-DFE516C9D5EC}"/>
          </ac:spMkLst>
        </pc:spChg>
        <pc:spChg chg="add mod ord">
          <ac:chgData name="David Williams" userId="35a5f6dfa23fba43" providerId="LiveId" clId="{03554886-965E-4932-A7CF-5BF635DD446A}" dt="2022-03-27T03:33:47.316" v="5288" actId="166"/>
          <ac:spMkLst>
            <pc:docMk/>
            <pc:sldMk cId="1248548162" sldId="446"/>
            <ac:spMk id="23" creationId="{EE4C908B-96A6-4FA8-810B-296186BF7286}"/>
          </ac:spMkLst>
        </pc:spChg>
        <pc:spChg chg="add mod ord">
          <ac:chgData name="David Williams" userId="35a5f6dfa23fba43" providerId="LiveId" clId="{03554886-965E-4932-A7CF-5BF635DD446A}" dt="2022-03-27T03:35:10.517" v="5321" actId="207"/>
          <ac:spMkLst>
            <pc:docMk/>
            <pc:sldMk cId="1248548162" sldId="446"/>
            <ac:spMk id="24" creationId="{0FA4309E-105D-478D-BD9A-A1751A63C7A1}"/>
          </ac:spMkLst>
        </pc:spChg>
        <pc:spChg chg="add mod">
          <ac:chgData name="David Williams" userId="35a5f6dfa23fba43" providerId="LiveId" clId="{03554886-965E-4932-A7CF-5BF635DD446A}" dt="2022-03-27T03:26:50.675" v="5236" actId="207"/>
          <ac:spMkLst>
            <pc:docMk/>
            <pc:sldMk cId="1248548162" sldId="446"/>
            <ac:spMk id="25" creationId="{7B523C9A-5416-41A4-A161-276B96C90497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26" creationId="{B13C28BF-4FD3-4457-8668-5CD21F2725BE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27" creationId="{C7FE5253-3B05-4981-87B1-F0CAADD8D686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28" creationId="{DEF6A60D-1B52-4A6A-BDE5-918F849C2C39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29" creationId="{3850C072-4725-48C7-B06C-F97888EE96F7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30" creationId="{C1295002-E5D2-4004-AF99-F1471D74E8EF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31" creationId="{FC8B84A1-0DFA-45EB-9637-AAA500FBDFAA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32" creationId="{24FA8595-458F-4E18-A174-111CB8686048}"/>
          </ac:spMkLst>
        </pc:spChg>
        <pc:spChg chg="add mod">
          <ac:chgData name="David Williams" userId="35a5f6dfa23fba43" providerId="LiveId" clId="{03554886-965E-4932-A7CF-5BF635DD446A}" dt="2022-03-27T03:23:07.961" v="5184" actId="1076"/>
          <ac:spMkLst>
            <pc:docMk/>
            <pc:sldMk cId="1248548162" sldId="446"/>
            <ac:spMk id="33" creationId="{13370252-DC40-49ED-B51F-D6A3CC0C1BDB}"/>
          </ac:spMkLst>
        </pc:spChg>
        <pc:spChg chg="add mod">
          <ac:chgData name="David Williams" userId="35a5f6dfa23fba43" providerId="LiveId" clId="{03554886-965E-4932-A7CF-5BF635DD446A}" dt="2022-03-27T03:32:57.991" v="5282" actId="1076"/>
          <ac:spMkLst>
            <pc:docMk/>
            <pc:sldMk cId="1248548162" sldId="446"/>
            <ac:spMk id="34" creationId="{C49B8945-25CD-44ED-B779-8501CC06C243}"/>
          </ac:spMkLst>
        </pc:spChg>
        <pc:spChg chg="add mod">
          <ac:chgData name="David Williams" userId="35a5f6dfa23fba43" providerId="LiveId" clId="{03554886-965E-4932-A7CF-5BF635DD446A}" dt="2022-03-27T03:34:30.241" v="5317" actId="14100"/>
          <ac:spMkLst>
            <pc:docMk/>
            <pc:sldMk cId="1248548162" sldId="446"/>
            <ac:spMk id="35" creationId="{56CC633B-0B0E-4303-B6A3-EDF788882BB7}"/>
          </ac:spMkLst>
        </pc:spChg>
        <pc:picChg chg="mod">
          <ac:chgData name="David Williams" userId="35a5f6dfa23fba43" providerId="LiveId" clId="{03554886-965E-4932-A7CF-5BF635DD446A}" dt="2022-03-27T03:11:35.320" v="5120" actId="1035"/>
          <ac:picMkLst>
            <pc:docMk/>
            <pc:sldMk cId="1248548162" sldId="446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3:11:35.320" v="5120" actId="1035"/>
          <ac:picMkLst>
            <pc:docMk/>
            <pc:sldMk cId="1248548162" sldId="446"/>
            <ac:picMk id="7" creationId="{C02B323D-6AA6-4C77-AD72-DA90B523CB5E}"/>
          </ac:picMkLst>
        </pc:picChg>
      </pc:sldChg>
      <pc:sldChg chg="addSp delSp modSp add mod delAnim modAnim">
        <pc:chgData name="David Williams" userId="35a5f6dfa23fba43" providerId="LiveId" clId="{03554886-965E-4932-A7CF-5BF635DD446A}" dt="2022-03-27T03:41:57.870" v="5505"/>
        <pc:sldMkLst>
          <pc:docMk/>
          <pc:sldMk cId="1092105835" sldId="447"/>
        </pc:sldMkLst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3" creationId="{AA334F94-CF1B-4230-B28F-ABBFF1865A22}"/>
          </ac:spMkLst>
        </pc:spChg>
        <pc:spChg chg="mod ord modVis">
          <ac:chgData name="David Williams" userId="35a5f6dfa23fba43" providerId="LiveId" clId="{03554886-965E-4932-A7CF-5BF635DD446A}" dt="2022-03-27T03:39:33.058" v="5492" actId="14100"/>
          <ac:spMkLst>
            <pc:docMk/>
            <pc:sldMk cId="1092105835" sldId="447"/>
            <ac:spMk id="5" creationId="{C3E94067-0A1F-4C7E-BBAF-68B66489821B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8" creationId="{DB20FF41-1060-462B-B34E-0FB485CF965F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9" creationId="{329F5E7D-240B-4ACD-86FD-91694EB94922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0" creationId="{67A21B50-705C-491B-BBE7-D00786A7C321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1" creationId="{DEAC6A74-30B5-45A0-B7FC-2C2A1DF969A1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2" creationId="{BD26B234-617A-48F3-A154-8B8D8E01BAC9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3" creationId="{0C963191-41BC-4274-BF70-A04BF6715D97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4" creationId="{02EE7B88-745C-4A9A-9007-E3594D2FEEC8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5" creationId="{2F08282C-CADC-41BB-A25D-D23CD635BC7E}"/>
          </ac:spMkLst>
        </pc:spChg>
        <pc:spChg chg="mod modVis">
          <ac:chgData name="David Williams" userId="35a5f6dfa23fba43" providerId="LiveId" clId="{03554886-965E-4932-A7CF-5BF635DD446A}" dt="2022-03-27T03:39:25.757" v="5490" actId="14100"/>
          <ac:spMkLst>
            <pc:docMk/>
            <pc:sldMk cId="1092105835" sldId="447"/>
            <ac:spMk id="16" creationId="{B16B4710-7DB5-468E-9B05-910CE8C1A0B2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7" creationId="{7522EE66-FF32-4505-B96B-EA47BCB910AA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8" creationId="{8F5A94F4-5395-46AD-A010-28A6699D4D74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19" creationId="{B264F4EB-08BF-4B48-A4B2-26217F03768A}"/>
          </ac:spMkLst>
        </pc:spChg>
        <pc:spChg chg="del">
          <ac:chgData name="David Williams" userId="35a5f6dfa23fba43" providerId="LiveId" clId="{03554886-965E-4932-A7CF-5BF635DD446A}" dt="2022-03-27T03:36:34.156" v="5324" actId="478"/>
          <ac:spMkLst>
            <pc:docMk/>
            <pc:sldMk cId="1092105835" sldId="447"/>
            <ac:spMk id="20" creationId="{89D338F0-3FF1-4F47-AB43-37829A19CDBB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1" creationId="{D44D751B-FC10-4D6D-A024-29BD599DBDFC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2" creationId="{F864626A-C529-4140-9C64-DFE516C9D5EC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3" creationId="{EE4C908B-96A6-4FA8-810B-296186BF7286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4" creationId="{0FA4309E-105D-478D-BD9A-A1751A63C7A1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5" creationId="{7B523C9A-5416-41A4-A161-276B96C90497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6" creationId="{B13C28BF-4FD3-4457-8668-5CD21F2725BE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7" creationId="{C7FE5253-3B05-4981-87B1-F0CAADD8D686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8" creationId="{DEF6A60D-1B52-4A6A-BDE5-918F849C2C39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29" creationId="{3850C072-4725-48C7-B06C-F97888EE96F7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30" creationId="{C1295002-E5D2-4004-AF99-F1471D74E8EF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31" creationId="{FC8B84A1-0DFA-45EB-9637-AAA500FBDFAA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32" creationId="{24FA8595-458F-4E18-A174-111CB8686048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33" creationId="{13370252-DC40-49ED-B51F-D6A3CC0C1BDB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34" creationId="{C49B8945-25CD-44ED-B779-8501CC06C243}"/>
          </ac:spMkLst>
        </pc:spChg>
        <pc:spChg chg="del">
          <ac:chgData name="David Williams" userId="35a5f6dfa23fba43" providerId="LiveId" clId="{03554886-965E-4932-A7CF-5BF635DD446A}" dt="2022-03-27T03:36:16.449" v="5323" actId="478"/>
          <ac:spMkLst>
            <pc:docMk/>
            <pc:sldMk cId="1092105835" sldId="447"/>
            <ac:spMk id="35" creationId="{56CC633B-0B0E-4303-B6A3-EDF788882BB7}"/>
          </ac:spMkLst>
        </pc:spChg>
        <pc:spChg chg="add mod ord">
          <ac:chgData name="David Williams" userId="35a5f6dfa23fba43" providerId="LiveId" clId="{03554886-965E-4932-A7CF-5BF635DD446A}" dt="2022-03-27T03:40:09.218" v="5496" actId="13244"/>
          <ac:spMkLst>
            <pc:docMk/>
            <pc:sldMk cId="1092105835" sldId="447"/>
            <ac:spMk id="36" creationId="{73FA8B01-A50F-4464-918A-ACF68D91C086}"/>
          </ac:spMkLst>
        </pc:spChg>
        <pc:picChg chg="mod">
          <ac:chgData name="David Williams" userId="35a5f6dfa23fba43" providerId="LiveId" clId="{03554886-965E-4932-A7CF-5BF635DD446A}" dt="2022-03-27T03:37:40.056" v="5328" actId="14100"/>
          <ac:picMkLst>
            <pc:docMk/>
            <pc:sldMk cId="1092105835" sldId="447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3:38:25.315" v="5479" actId="1076"/>
          <ac:picMkLst>
            <pc:docMk/>
            <pc:sldMk cId="1092105835" sldId="447"/>
            <ac:picMk id="7" creationId="{C02B323D-6AA6-4C77-AD72-DA90B523CB5E}"/>
          </ac:picMkLst>
        </pc:picChg>
      </pc:sldChg>
      <pc:sldChg chg="addSp modSp add mod modAnim">
        <pc:chgData name="David Williams" userId="35a5f6dfa23fba43" providerId="LiveId" clId="{03554886-965E-4932-A7CF-5BF635DD446A}" dt="2022-03-27T03:49:01.181" v="5931" actId="13244"/>
        <pc:sldMkLst>
          <pc:docMk/>
          <pc:sldMk cId="2987094736" sldId="448"/>
        </pc:sldMkLst>
        <pc:spChg chg="mod modVis">
          <ac:chgData name="David Williams" userId="35a5f6dfa23fba43" providerId="LiveId" clId="{03554886-965E-4932-A7CF-5BF635DD446A}" dt="2022-03-27T03:43:05.619" v="5508" actId="14430"/>
          <ac:spMkLst>
            <pc:docMk/>
            <pc:sldMk cId="2987094736" sldId="448"/>
            <ac:spMk id="5" creationId="{C3E94067-0A1F-4C7E-BBAF-68B66489821B}"/>
          </ac:spMkLst>
        </pc:spChg>
        <pc:spChg chg="add mod ord">
          <ac:chgData name="David Williams" userId="35a5f6dfa23fba43" providerId="LiveId" clId="{03554886-965E-4932-A7CF-5BF635DD446A}" dt="2022-03-27T03:49:01.181" v="5931" actId="13244"/>
          <ac:spMkLst>
            <pc:docMk/>
            <pc:sldMk cId="2987094736" sldId="448"/>
            <ac:spMk id="8" creationId="{E8203324-4D55-4364-8881-28429711B027}"/>
          </ac:spMkLst>
        </pc:spChg>
        <pc:spChg chg="add mod ord">
          <ac:chgData name="David Williams" userId="35a5f6dfa23fba43" providerId="LiveId" clId="{03554886-965E-4932-A7CF-5BF635DD446A}" dt="2022-03-27T03:49:01.181" v="5931" actId="13244"/>
          <ac:spMkLst>
            <pc:docMk/>
            <pc:sldMk cId="2987094736" sldId="448"/>
            <ac:spMk id="9" creationId="{33CB3472-469E-4626-B0B3-6FD3D4A3F1AD}"/>
          </ac:spMkLst>
        </pc:spChg>
        <pc:spChg chg="add mod ord">
          <ac:chgData name="David Williams" userId="35a5f6dfa23fba43" providerId="LiveId" clId="{03554886-965E-4932-A7CF-5BF635DD446A}" dt="2022-03-27T03:49:01.181" v="5931" actId="13244"/>
          <ac:spMkLst>
            <pc:docMk/>
            <pc:sldMk cId="2987094736" sldId="448"/>
            <ac:spMk id="10" creationId="{DE72B72E-3722-4D73-84FF-D331E4E26623}"/>
          </ac:spMkLst>
        </pc:spChg>
        <pc:spChg chg="add mod ord">
          <ac:chgData name="David Williams" userId="35a5f6dfa23fba43" providerId="LiveId" clId="{03554886-965E-4932-A7CF-5BF635DD446A}" dt="2022-03-27T03:49:01.181" v="5931" actId="13244"/>
          <ac:spMkLst>
            <pc:docMk/>
            <pc:sldMk cId="2987094736" sldId="448"/>
            <ac:spMk id="11" creationId="{70B7D593-821F-40D4-BA61-C02FCBB84078}"/>
          </ac:spMkLst>
        </pc:spChg>
        <pc:spChg chg="add mod ord">
          <ac:chgData name="David Williams" userId="35a5f6dfa23fba43" providerId="LiveId" clId="{03554886-965E-4932-A7CF-5BF635DD446A}" dt="2022-03-27T03:49:01.181" v="5931" actId="13244"/>
          <ac:spMkLst>
            <pc:docMk/>
            <pc:sldMk cId="2987094736" sldId="448"/>
            <ac:spMk id="12" creationId="{DF4691B0-C9A5-49C0-A86A-216CA116F83A}"/>
          </ac:spMkLst>
        </pc:spChg>
        <pc:spChg chg="add mod ord">
          <ac:chgData name="David Williams" userId="35a5f6dfa23fba43" providerId="LiveId" clId="{03554886-965E-4932-A7CF-5BF635DD446A}" dt="2022-03-27T03:49:01.181" v="5931" actId="13244"/>
          <ac:spMkLst>
            <pc:docMk/>
            <pc:sldMk cId="2987094736" sldId="448"/>
            <ac:spMk id="13" creationId="{B0DCE430-C011-45FE-B09C-D67069D221C0}"/>
          </ac:spMkLst>
        </pc:spChg>
        <pc:spChg chg="mod modVis">
          <ac:chgData name="David Williams" userId="35a5f6dfa23fba43" providerId="LiveId" clId="{03554886-965E-4932-A7CF-5BF635DD446A}" dt="2022-03-27T03:43:06.330" v="5509" actId="14430"/>
          <ac:spMkLst>
            <pc:docMk/>
            <pc:sldMk cId="2987094736" sldId="448"/>
            <ac:spMk id="16" creationId="{B16B4710-7DB5-468E-9B05-910CE8C1A0B2}"/>
          </ac:spMkLst>
        </pc:spChg>
        <pc:spChg chg="mod modVis">
          <ac:chgData name="David Williams" userId="35a5f6dfa23fba43" providerId="LiveId" clId="{03554886-965E-4932-A7CF-5BF635DD446A}" dt="2022-03-27T03:43:04.959" v="5507" actId="14430"/>
          <ac:spMkLst>
            <pc:docMk/>
            <pc:sldMk cId="2987094736" sldId="448"/>
            <ac:spMk id="36" creationId="{73FA8B01-A50F-4464-918A-ACF68D91C086}"/>
          </ac:spMkLst>
        </pc:spChg>
        <pc:picChg chg="mod">
          <ac:chgData name="David Williams" userId="35a5f6dfa23fba43" providerId="LiveId" clId="{03554886-965E-4932-A7CF-5BF635DD446A}" dt="2022-03-27T03:46:12.006" v="5882" actId="1035"/>
          <ac:picMkLst>
            <pc:docMk/>
            <pc:sldMk cId="2987094736" sldId="448"/>
            <ac:picMk id="2" creationId="{A305D7BD-3AE5-4463-910D-D0158CE0B732}"/>
          </ac:picMkLst>
        </pc:picChg>
        <pc:picChg chg="mod">
          <ac:chgData name="David Williams" userId="35a5f6dfa23fba43" providerId="LiveId" clId="{03554886-965E-4932-A7CF-5BF635DD446A}" dt="2022-03-27T03:46:20.170" v="5912" actId="1036"/>
          <ac:picMkLst>
            <pc:docMk/>
            <pc:sldMk cId="2987094736" sldId="448"/>
            <ac:picMk id="7" creationId="{C02B323D-6AA6-4C77-AD72-DA90B523CB5E}"/>
          </ac:picMkLst>
        </pc:picChg>
      </pc:sldChg>
      <pc:sldChg chg="addSp modSp add mod setBg replTag">
        <pc:chgData name="David Williams" userId="35a5f6dfa23fba43" providerId="LiveId" clId="{03554886-965E-4932-A7CF-5BF635DD446A}" dt="2022-03-27T04:02:07.685" v="6051"/>
        <pc:sldMkLst>
          <pc:docMk/>
          <pc:sldMk cId="1788301138" sldId="449"/>
        </pc:sldMkLst>
        <pc:spChg chg="add mod replST">
          <ac:chgData name="David Williams" userId="35a5f6dfa23fba43" providerId="LiveId" clId="{03554886-965E-4932-A7CF-5BF635DD446A}" dt="2022-03-27T04:02:07.628" v="6047"/>
          <ac:spMkLst>
            <pc:docMk/>
            <pc:sldMk cId="1788301138" sldId="449"/>
            <ac:spMk id="6" creationId="{8F99AE10-2481-401E-A3A7-5C34C635A3FD}"/>
          </ac:spMkLst>
        </pc:spChg>
        <pc:spChg chg="add mod replST">
          <ac:chgData name="David Williams" userId="35a5f6dfa23fba43" providerId="LiveId" clId="{03554886-965E-4932-A7CF-5BF635DD446A}" dt="2022-03-27T03:52:39.387" v="5962"/>
          <ac:spMkLst>
            <pc:docMk/>
            <pc:sldMk cId="1788301138" sldId="449"/>
            <ac:spMk id="7" creationId="{A4F609D0-9349-45AD-8A5A-CAC778097C39}"/>
          </ac:spMkLst>
        </pc:spChg>
        <pc:picChg chg="add mod replST">
          <ac:chgData name="David Williams" userId="35a5f6dfa23fba43" providerId="LiveId" clId="{03554886-965E-4932-A7CF-5BF635DD446A}" dt="2022-03-27T03:52:36.490" v="5939"/>
          <ac:picMkLst>
            <pc:docMk/>
            <pc:sldMk cId="1788301138" sldId="449"/>
            <ac:picMk id="3" creationId="{EFBFFAF2-EEFB-4852-A74C-FFB13323DAA7}"/>
          </ac:picMkLst>
        </pc:picChg>
        <pc:picChg chg="add mod replST">
          <ac:chgData name="David Williams" userId="35a5f6dfa23fba43" providerId="LiveId" clId="{03554886-965E-4932-A7CF-5BF635DD446A}" dt="2022-03-27T03:52:37.124" v="5943"/>
          <ac:picMkLst>
            <pc:docMk/>
            <pc:sldMk cId="1788301138" sldId="449"/>
            <ac:picMk id="5" creationId="{D4CA44FA-70EE-4B05-83B6-A8E33DE9E543}"/>
          </ac:picMkLst>
        </pc:picChg>
      </pc:sldChg>
      <pc:sldChg chg="addSp modSp add mod ord setBg modAnim replTag">
        <pc:chgData name="David Williams" userId="35a5f6dfa23fba43" providerId="LiveId" clId="{03554886-965E-4932-A7CF-5BF635DD446A}" dt="2022-03-27T04:00:39.053" v="6027"/>
        <pc:sldMkLst>
          <pc:docMk/>
          <pc:sldMk cId="858756996" sldId="450"/>
        </pc:sldMkLst>
        <pc:spChg chg="add mod replST">
          <ac:chgData name="David Williams" userId="35a5f6dfa23fba43" providerId="LiveId" clId="{03554886-965E-4932-A7CF-5BF635DD446A}" dt="2022-03-27T04:00:34.447" v="6003"/>
          <ac:spMkLst>
            <pc:docMk/>
            <pc:sldMk cId="858756996" sldId="450"/>
            <ac:spMk id="6" creationId="{CBF47946-46AD-443C-8DCD-9B4EB20D258D}"/>
          </ac:spMkLst>
        </pc:spChg>
        <pc:spChg chg="add mod replST">
          <ac:chgData name="David Williams" userId="35a5f6dfa23fba43" providerId="LiveId" clId="{03554886-965E-4932-A7CF-5BF635DD446A}" dt="2022-03-27T04:00:35.633" v="6013"/>
          <ac:spMkLst>
            <pc:docMk/>
            <pc:sldMk cId="858756996" sldId="450"/>
            <ac:spMk id="7" creationId="{7424D2E6-647D-4220-A730-020C9D104338}"/>
          </ac:spMkLst>
        </pc:spChg>
        <pc:picChg chg="add mod replST">
          <ac:chgData name="David Williams" userId="35a5f6dfa23fba43" providerId="LiveId" clId="{03554886-965E-4932-A7CF-5BF635DD446A}" dt="2022-03-27T04:00:33.205" v="5990"/>
          <ac:picMkLst>
            <pc:docMk/>
            <pc:sldMk cId="858756996" sldId="450"/>
            <ac:picMk id="3" creationId="{B9E64059-A55E-4547-B55F-E8AB63B4011A}"/>
          </ac:picMkLst>
        </pc:picChg>
        <pc:picChg chg="add mod replST">
          <ac:chgData name="David Williams" userId="35a5f6dfa23fba43" providerId="LiveId" clId="{03554886-965E-4932-A7CF-5BF635DD446A}" dt="2022-03-27T04:00:33.551" v="5994"/>
          <ac:picMkLst>
            <pc:docMk/>
            <pc:sldMk cId="858756996" sldId="450"/>
            <ac:picMk id="5" creationId="{E9E08D34-DB47-401C-A09A-1E3A7195E0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DC74-3E03-43E7-A5C5-002244565F9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BC73-C036-4578-B19D-FAD4D0EFC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2BC73-C036-4578-B19D-FAD4D0EFC3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AD68-A629-4798-9E97-72CA6013D6A5}" type="datetimeFigureOut">
              <a:rPr lang="en-US" smtClean="0"/>
              <a:t>3/26/2022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defRPr>
            </a:lvl1pPr>
          </a:lstStyle>
          <a:p>
            <a:r>
              <a:rPr lang="en-US" dirty="0"/>
              <a:t>Hosea &amp; Amos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B5996B-8544-4F23-92E2-960C8F6E9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legreya Sans ExtraBold" panose="000009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4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4AFE8-F9A4-40C7-85AA-0ED4DA96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2647651"/>
            <a:ext cx="6833353" cy="2726567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4439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1212244" y="1638118"/>
            <a:ext cx="671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Please connect with your smartphone below to participate in our class activities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814F8D5-FDE2-4CF2-84D6-18D417A09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93" y="27917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128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11695"/>
            <a:ext cx="7433035" cy="2277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96F34F3-8936-4950-9A27-44868A9E6755}"/>
              </a:ext>
            </a:extLst>
          </p:cNvPr>
          <p:cNvSpPr>
            <a:spLocks/>
          </p:cNvSpPr>
          <p:nvPr/>
        </p:nvSpPr>
        <p:spPr>
          <a:xfrm>
            <a:off x="5906530" y="1384818"/>
            <a:ext cx="17857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1D3BB7-4F84-4856-86F3-FB273D9F4FA8}"/>
              </a:ext>
            </a:extLst>
          </p:cNvPr>
          <p:cNvSpPr>
            <a:spLocks/>
          </p:cNvSpPr>
          <p:nvPr/>
        </p:nvSpPr>
        <p:spPr>
          <a:xfrm>
            <a:off x="259237" y="4842076"/>
            <a:ext cx="2684591" cy="39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48E1A-C9AB-4AA5-8383-564265293521}"/>
              </a:ext>
            </a:extLst>
          </p:cNvPr>
          <p:cNvSpPr>
            <a:spLocks/>
          </p:cNvSpPr>
          <p:nvPr/>
        </p:nvSpPr>
        <p:spPr>
          <a:xfrm>
            <a:off x="259237" y="2639367"/>
            <a:ext cx="7433035" cy="2277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tar, night, outdoor object, dark&#10;&#10;Description automatically generated">
            <a:extLst>
              <a:ext uri="{FF2B5EF4-FFF2-40B4-BE49-F238E27FC236}">
                <a16:creationId xmlns:a16="http://schemas.microsoft.com/office/drawing/2014/main" id="{33252C0C-F769-4910-9C91-043A046D0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" y="-19520773"/>
            <a:ext cx="7315200" cy="28055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Leviticus 25</a:t>
            </a:r>
          </a:p>
        </p:txBody>
      </p:sp>
    </p:spTree>
    <p:extLst>
      <p:ext uri="{BB962C8B-B14F-4D97-AF65-F5344CB8AC3E}">
        <p14:creationId xmlns:p14="http://schemas.microsoft.com/office/powerpoint/2010/main" val="2555836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6615-F5EE-4CD4-AAA3-C9227C8C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07496"/>
          </a:xfrm>
        </p:spPr>
        <p:txBody>
          <a:bodyPr/>
          <a:lstStyle/>
          <a:p>
            <a:r>
              <a:rPr lang="en-US" dirty="0"/>
              <a:t>Leviticus 25: The Year of Jubilee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7FCA-614A-4575-B243-1C49762D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1768"/>
            <a:ext cx="7886700" cy="2314024"/>
          </a:xfrm>
        </p:spPr>
        <p:txBody>
          <a:bodyPr>
            <a:normAutofit/>
          </a:bodyPr>
          <a:lstStyle/>
          <a:p>
            <a:r>
              <a:rPr lang="en-US" dirty="0"/>
              <a:t>Reminds the people that the land belongs to God, not them</a:t>
            </a:r>
          </a:p>
          <a:p>
            <a:r>
              <a:rPr lang="en-US" dirty="0"/>
              <a:t>Reminds the people that they were all once slaves in Egypt, but now are servants of God (and not any man)</a:t>
            </a:r>
          </a:p>
          <a:p>
            <a:r>
              <a:rPr lang="en-US" dirty="0"/>
              <a:t>Obligates the wealthy to take care of the poor</a:t>
            </a:r>
          </a:p>
          <a:p>
            <a:r>
              <a:rPr lang="en-US" dirty="0"/>
              <a:t>Prevents any family from losing their inheritance</a:t>
            </a:r>
          </a:p>
          <a:p>
            <a:r>
              <a:rPr lang="en-US" dirty="0"/>
              <a:t>Prevents any family from becoming wealthy at the expense of others</a:t>
            </a:r>
          </a:p>
        </p:txBody>
      </p:sp>
      <p:pic>
        <p:nvPicPr>
          <p:cNvPr id="4" name="Picture 3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3A239E4-533C-4029-859E-AC1C19E63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" y="3325792"/>
            <a:ext cx="2258952" cy="2267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4F6C4-6298-4A42-BDA2-60AEB49E696D}"/>
              </a:ext>
            </a:extLst>
          </p:cNvPr>
          <p:cNvSpPr txBox="1"/>
          <p:nvPr/>
        </p:nvSpPr>
        <p:spPr>
          <a:xfrm rot="21436701">
            <a:off x="190151" y="3454152"/>
            <a:ext cx="20823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Because they sell the righteous for money</a:t>
            </a:r>
          </a:p>
          <a:p>
            <a:pPr algn="ctr"/>
            <a:r>
              <a:rPr lang="en-US" sz="2000" dirty="0"/>
              <a:t>And the needy for a pair of sandals.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(Amos 2:6b)</a:t>
            </a:r>
          </a:p>
        </p:txBody>
      </p:sp>
      <p:pic>
        <p:nvPicPr>
          <p:cNvPr id="6" name="Picture 5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D09081B-4CE3-40E4-A5E3-41FCFD865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79" y="3325792"/>
            <a:ext cx="2258952" cy="2267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BE60A2-A429-46CC-BEB7-7821D8FCE499}"/>
              </a:ext>
            </a:extLst>
          </p:cNvPr>
          <p:cNvSpPr txBox="1"/>
          <p:nvPr/>
        </p:nvSpPr>
        <p:spPr>
          <a:xfrm rot="21436701">
            <a:off x="2388931" y="3384902"/>
            <a:ext cx="22145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Who oppress the poor, who crush the needy, Who say to your husbands, “Bring now, that we may drink!”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(Amos 4:1b)</a:t>
            </a:r>
          </a:p>
        </p:txBody>
      </p:sp>
      <p:pic>
        <p:nvPicPr>
          <p:cNvPr id="8" name="Picture 7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5E778C0-7FF5-4564-8CFD-75822A190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22" y="3325792"/>
            <a:ext cx="2258952" cy="22671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935EBE-ADDE-4BD2-832D-A3DBE43ED92C}"/>
              </a:ext>
            </a:extLst>
          </p:cNvPr>
          <p:cNvSpPr txBox="1"/>
          <p:nvPr/>
        </p:nvSpPr>
        <p:spPr>
          <a:xfrm rot="21436701">
            <a:off x="4717978" y="3528545"/>
            <a:ext cx="199109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you impose heavy rent on the poor and exact a tribute of grain from them …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(Amos 5:11a)</a:t>
            </a:r>
            <a:endParaRPr lang="en-US" sz="1600" dirty="0"/>
          </a:p>
        </p:txBody>
      </p:sp>
      <p:pic>
        <p:nvPicPr>
          <p:cNvPr id="10" name="Picture 9" descr="A yellow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F34D47DA-43F0-412F-804A-DDD8F094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65" y="3325792"/>
            <a:ext cx="2258952" cy="2267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E38EFE-672A-4ECF-9141-54642BD6533F}"/>
              </a:ext>
            </a:extLst>
          </p:cNvPr>
          <p:cNvSpPr txBox="1"/>
          <p:nvPr/>
        </p:nvSpPr>
        <p:spPr>
          <a:xfrm rot="21436701">
            <a:off x="6883887" y="3523401"/>
            <a:ext cx="221459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who distress the righteous and accept bribes</a:t>
            </a:r>
          </a:p>
          <a:p>
            <a:pPr algn="ctr"/>
            <a:r>
              <a:rPr lang="en-US" dirty="0"/>
              <a:t>And turn aside the poor in the gate …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(Amos 5:12b)</a:t>
            </a:r>
          </a:p>
        </p:txBody>
      </p:sp>
    </p:spTree>
    <p:extLst>
      <p:ext uri="{BB962C8B-B14F-4D97-AF65-F5344CB8AC3E}">
        <p14:creationId xmlns:p14="http://schemas.microsoft.com/office/powerpoint/2010/main" val="30011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4045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80525"/>
            <a:ext cx="7433035" cy="4576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ark, night, night sky&#10;&#10;Description automatically generated">
            <a:extLst>
              <a:ext uri="{FF2B5EF4-FFF2-40B4-BE49-F238E27FC236}">
                <a16:creationId xmlns:a16="http://schemas.microsoft.com/office/drawing/2014/main" id="{586677FD-FE3E-4FF8-A38F-75DA592C58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9079"/>
            <a:ext cx="8092440" cy="18659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6</a:t>
            </a:r>
          </a:p>
        </p:txBody>
      </p:sp>
    </p:spTree>
    <p:extLst>
      <p:ext uri="{BB962C8B-B14F-4D97-AF65-F5344CB8AC3E}">
        <p14:creationId xmlns:p14="http://schemas.microsoft.com/office/powerpoint/2010/main" val="42997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3"/>
            <a:ext cx="7433035" cy="154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32FB6-0ABD-4151-A331-30C51E2AC711}"/>
              </a:ext>
            </a:extLst>
          </p:cNvPr>
          <p:cNvSpPr>
            <a:spLocks/>
          </p:cNvSpPr>
          <p:nvPr/>
        </p:nvSpPr>
        <p:spPr>
          <a:xfrm>
            <a:off x="259236" y="2057400"/>
            <a:ext cx="7433035" cy="1833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ark, night, night sky&#10;&#10;Description automatically generated">
            <a:extLst>
              <a:ext uri="{FF2B5EF4-FFF2-40B4-BE49-F238E27FC236}">
                <a16:creationId xmlns:a16="http://schemas.microsoft.com/office/drawing/2014/main" id="{586677FD-FE3E-4FF8-A38F-75DA592C58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68"/>
            <a:ext cx="8092440" cy="18659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6</a:t>
            </a:r>
          </a:p>
        </p:txBody>
      </p:sp>
    </p:spTree>
    <p:extLst>
      <p:ext uri="{BB962C8B-B14F-4D97-AF65-F5344CB8AC3E}">
        <p14:creationId xmlns:p14="http://schemas.microsoft.com/office/powerpoint/2010/main" val="619076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C318699-C424-4445-8331-1E7EC6C3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47" y="-9003100"/>
            <a:ext cx="15416213" cy="20554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2E347-3FD0-4F9E-AF43-207752D4CCFE}"/>
              </a:ext>
            </a:extLst>
          </p:cNvPr>
          <p:cNvSpPr txBox="1">
            <a:spLocks/>
          </p:cNvSpPr>
          <p:nvPr/>
        </p:nvSpPr>
        <p:spPr>
          <a:xfrm>
            <a:off x="6715048" y="-5593592"/>
            <a:ext cx="1208456" cy="519351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Hamath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6E545C-8C29-4CDF-9202-909F8910C1D6}"/>
              </a:ext>
            </a:extLst>
          </p:cNvPr>
          <p:cNvSpPr/>
          <p:nvPr/>
        </p:nvSpPr>
        <p:spPr>
          <a:xfrm>
            <a:off x="7700415" y="-5530148"/>
            <a:ext cx="139053" cy="139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15E869-DB39-424E-9599-7A66837EAE7D}"/>
              </a:ext>
            </a:extLst>
          </p:cNvPr>
          <p:cNvSpPr/>
          <p:nvPr/>
        </p:nvSpPr>
        <p:spPr>
          <a:xfrm>
            <a:off x="5677428" y="212554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2C22C-98A3-4FF3-A5AB-B449F31E522D}"/>
              </a:ext>
            </a:extLst>
          </p:cNvPr>
          <p:cNvSpPr txBox="1"/>
          <p:nvPr/>
        </p:nvSpPr>
        <p:spPr>
          <a:xfrm>
            <a:off x="5132244" y="109369"/>
            <a:ext cx="5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F114B8-13A2-400B-95D5-6DFE1464506A}"/>
              </a:ext>
            </a:extLst>
          </p:cNvPr>
          <p:cNvSpPr/>
          <p:nvPr/>
        </p:nvSpPr>
        <p:spPr>
          <a:xfrm>
            <a:off x="4653774" y="404695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F408C2-D5B2-408F-AFDD-E45F47997473}"/>
              </a:ext>
            </a:extLst>
          </p:cNvPr>
          <p:cNvSpPr txBox="1"/>
          <p:nvPr/>
        </p:nvSpPr>
        <p:spPr>
          <a:xfrm>
            <a:off x="4165841" y="3718363"/>
            <a:ext cx="81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Bethel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73A5184-4F77-4EFC-8F46-37A68E97B637}"/>
              </a:ext>
            </a:extLst>
          </p:cNvPr>
          <p:cNvSpPr/>
          <p:nvPr/>
        </p:nvSpPr>
        <p:spPr>
          <a:xfrm>
            <a:off x="4475145" y="2955382"/>
            <a:ext cx="131442" cy="12267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6F025-6B93-42F3-9EF0-581586021EF7}"/>
              </a:ext>
            </a:extLst>
          </p:cNvPr>
          <p:cNvSpPr txBox="1"/>
          <p:nvPr/>
        </p:nvSpPr>
        <p:spPr>
          <a:xfrm>
            <a:off x="4007464" y="2651563"/>
            <a:ext cx="9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C75DBD-A8B7-4E0A-B9DF-29379B4BD951}"/>
              </a:ext>
            </a:extLst>
          </p:cNvPr>
          <p:cNvSpPr txBox="1"/>
          <p:nvPr/>
        </p:nvSpPr>
        <p:spPr>
          <a:xfrm>
            <a:off x="4907031" y="2542212"/>
            <a:ext cx="11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3FA4F9-FC7A-4179-A621-D7E6F52AE169}"/>
              </a:ext>
            </a:extLst>
          </p:cNvPr>
          <p:cNvSpPr/>
          <p:nvPr/>
        </p:nvSpPr>
        <p:spPr>
          <a:xfrm>
            <a:off x="4820350" y="2241947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2D44B6-48EA-46ED-96EE-596343E71F37}"/>
              </a:ext>
            </a:extLst>
          </p:cNvPr>
          <p:cNvSpPr txBox="1"/>
          <p:nvPr/>
        </p:nvSpPr>
        <p:spPr>
          <a:xfrm>
            <a:off x="4435784" y="1954096"/>
            <a:ext cx="9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Jezreel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604B21-BD32-4302-9F79-13A72586DAAA}"/>
              </a:ext>
            </a:extLst>
          </p:cNvPr>
          <p:cNvSpPr txBox="1"/>
          <p:nvPr/>
        </p:nvSpPr>
        <p:spPr>
          <a:xfrm>
            <a:off x="5994331" y="2135001"/>
            <a:ext cx="11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Gilead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F59018-D770-4C17-9818-93FCA31831C1}"/>
              </a:ext>
            </a:extLst>
          </p:cNvPr>
          <p:cNvSpPr/>
          <p:nvPr/>
        </p:nvSpPr>
        <p:spPr>
          <a:xfrm>
            <a:off x="1275723" y="3527832"/>
            <a:ext cx="2746003" cy="3949001"/>
          </a:xfrm>
          <a:custGeom>
            <a:avLst/>
            <a:gdLst>
              <a:gd name="connsiteX0" fmla="*/ 0 w 401934"/>
              <a:gd name="connsiteY0" fmla="*/ 50242 h 1014884"/>
              <a:gd name="connsiteX1" fmla="*/ 100483 w 401934"/>
              <a:gd name="connsiteY1" fmla="*/ 60290 h 1014884"/>
              <a:gd name="connsiteX2" fmla="*/ 185894 w 401934"/>
              <a:gd name="connsiteY2" fmla="*/ 30145 h 1014884"/>
              <a:gd name="connsiteX3" fmla="*/ 236136 w 401934"/>
              <a:gd name="connsiteY3" fmla="*/ 0 h 1014884"/>
              <a:gd name="connsiteX4" fmla="*/ 401934 w 401934"/>
              <a:gd name="connsiteY4" fmla="*/ 497394 h 1014884"/>
              <a:gd name="connsiteX5" fmla="*/ 401934 w 401934"/>
              <a:gd name="connsiteY5" fmla="*/ 1014884 h 1014884"/>
              <a:gd name="connsiteX0" fmla="*/ 0 w 401934"/>
              <a:gd name="connsiteY0" fmla="*/ 50242 h 1014884"/>
              <a:gd name="connsiteX1" fmla="*/ 100483 w 401934"/>
              <a:gd name="connsiteY1" fmla="*/ 60290 h 1014884"/>
              <a:gd name="connsiteX2" fmla="*/ 185894 w 401934"/>
              <a:gd name="connsiteY2" fmla="*/ 30145 h 1014884"/>
              <a:gd name="connsiteX3" fmla="*/ 236136 w 401934"/>
              <a:gd name="connsiteY3" fmla="*/ 0 h 1014884"/>
              <a:gd name="connsiteX4" fmla="*/ 401934 w 401934"/>
              <a:gd name="connsiteY4" fmla="*/ 497394 h 1014884"/>
              <a:gd name="connsiteX5" fmla="*/ 396910 w 401934"/>
              <a:gd name="connsiteY5" fmla="*/ 849086 h 1014884"/>
              <a:gd name="connsiteX6" fmla="*/ 401934 w 401934"/>
              <a:gd name="connsiteY6" fmla="*/ 1014884 h 1014884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7296 w 482320"/>
              <a:gd name="connsiteY5" fmla="*/ 849086 h 1758462"/>
              <a:gd name="connsiteX6" fmla="*/ 0 w 482320"/>
              <a:gd name="connsiteY6" fmla="*/ 1758462 h 1758462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2272 w 482320"/>
              <a:gd name="connsiteY5" fmla="*/ 1004835 h 1758462"/>
              <a:gd name="connsiteX6" fmla="*/ 0 w 482320"/>
              <a:gd name="connsiteY6" fmla="*/ 1758462 h 1758462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2272 w 482320"/>
              <a:gd name="connsiteY5" fmla="*/ 1004835 h 1758462"/>
              <a:gd name="connsiteX6" fmla="*/ 376812 w 482320"/>
              <a:gd name="connsiteY6" fmla="*/ 1160585 h 1758462"/>
              <a:gd name="connsiteX7" fmla="*/ 0 w 482320"/>
              <a:gd name="connsiteY7" fmla="*/ 1758462 h 1758462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854109 w 959617"/>
              <a:gd name="connsiteY6" fmla="*/ 1160585 h 2577403"/>
              <a:gd name="connsiteX7" fmla="*/ 0 w 959617"/>
              <a:gd name="connsiteY7" fmla="*/ 2577403 h 2577403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396909 w 959617"/>
              <a:gd name="connsiteY6" fmla="*/ 1823776 h 2577403"/>
              <a:gd name="connsiteX7" fmla="*/ 0 w 959617"/>
              <a:gd name="connsiteY7" fmla="*/ 2577403 h 2577403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396909 w 959617"/>
              <a:gd name="connsiteY6" fmla="*/ 1823776 h 2577403"/>
              <a:gd name="connsiteX7" fmla="*/ 100484 w 959617"/>
              <a:gd name="connsiteY7" fmla="*/ 2406580 h 2577403"/>
              <a:gd name="connsiteX8" fmla="*/ 0 w 959617"/>
              <a:gd name="connsiteY8" fmla="*/ 2577403 h 2577403"/>
              <a:gd name="connsiteX0" fmla="*/ 1502228 w 1904162"/>
              <a:gd name="connsiteY0" fmla="*/ 50242 h 3959052"/>
              <a:gd name="connsiteX1" fmla="*/ 1602711 w 1904162"/>
              <a:gd name="connsiteY1" fmla="*/ 60290 h 3959052"/>
              <a:gd name="connsiteX2" fmla="*/ 1688122 w 1904162"/>
              <a:gd name="connsiteY2" fmla="*/ 30145 h 3959052"/>
              <a:gd name="connsiteX3" fmla="*/ 1738364 w 1904162"/>
              <a:gd name="connsiteY3" fmla="*/ 0 h 3959052"/>
              <a:gd name="connsiteX4" fmla="*/ 1904162 w 1904162"/>
              <a:gd name="connsiteY4" fmla="*/ 497394 h 3959052"/>
              <a:gd name="connsiteX5" fmla="*/ 1894114 w 1904162"/>
              <a:gd name="connsiteY5" fmla="*/ 1004835 h 3959052"/>
              <a:gd name="connsiteX6" fmla="*/ 1341454 w 1904162"/>
              <a:gd name="connsiteY6" fmla="*/ 1823776 h 3959052"/>
              <a:gd name="connsiteX7" fmla="*/ 1045029 w 1904162"/>
              <a:gd name="connsiteY7" fmla="*/ 2406580 h 3959052"/>
              <a:gd name="connsiteX8" fmla="*/ 0 w 1904162"/>
              <a:gd name="connsiteY8" fmla="*/ 3959052 h 3959052"/>
              <a:gd name="connsiteX0" fmla="*/ 1502228 w 1904162"/>
              <a:gd name="connsiteY0" fmla="*/ 50242 h 3959052"/>
              <a:gd name="connsiteX1" fmla="*/ 1602711 w 1904162"/>
              <a:gd name="connsiteY1" fmla="*/ 60290 h 3959052"/>
              <a:gd name="connsiteX2" fmla="*/ 1688122 w 1904162"/>
              <a:gd name="connsiteY2" fmla="*/ 30145 h 3959052"/>
              <a:gd name="connsiteX3" fmla="*/ 1738364 w 1904162"/>
              <a:gd name="connsiteY3" fmla="*/ 0 h 3959052"/>
              <a:gd name="connsiteX4" fmla="*/ 1904162 w 1904162"/>
              <a:gd name="connsiteY4" fmla="*/ 497394 h 3959052"/>
              <a:gd name="connsiteX5" fmla="*/ 1894114 w 1904162"/>
              <a:gd name="connsiteY5" fmla="*/ 1004835 h 3959052"/>
              <a:gd name="connsiteX6" fmla="*/ 1341454 w 1904162"/>
              <a:gd name="connsiteY6" fmla="*/ 1823776 h 3959052"/>
              <a:gd name="connsiteX7" fmla="*/ 1045029 w 1904162"/>
              <a:gd name="connsiteY7" fmla="*/ 2406580 h 3959052"/>
              <a:gd name="connsiteX8" fmla="*/ 452176 w 1904162"/>
              <a:gd name="connsiteY8" fmla="*/ 3285810 h 3959052"/>
              <a:gd name="connsiteX9" fmla="*/ 0 w 1904162"/>
              <a:gd name="connsiteY9" fmla="*/ 3959052 h 3959052"/>
              <a:gd name="connsiteX0" fmla="*/ 1477107 w 1879041"/>
              <a:gd name="connsiteY0" fmla="*/ 50242 h 3637505"/>
              <a:gd name="connsiteX1" fmla="*/ 1577590 w 1879041"/>
              <a:gd name="connsiteY1" fmla="*/ 60290 h 3637505"/>
              <a:gd name="connsiteX2" fmla="*/ 1663001 w 1879041"/>
              <a:gd name="connsiteY2" fmla="*/ 30145 h 3637505"/>
              <a:gd name="connsiteX3" fmla="*/ 1713243 w 1879041"/>
              <a:gd name="connsiteY3" fmla="*/ 0 h 3637505"/>
              <a:gd name="connsiteX4" fmla="*/ 1879041 w 1879041"/>
              <a:gd name="connsiteY4" fmla="*/ 497394 h 3637505"/>
              <a:gd name="connsiteX5" fmla="*/ 1868993 w 1879041"/>
              <a:gd name="connsiteY5" fmla="*/ 1004835 h 3637505"/>
              <a:gd name="connsiteX6" fmla="*/ 1316333 w 1879041"/>
              <a:gd name="connsiteY6" fmla="*/ 1823776 h 3637505"/>
              <a:gd name="connsiteX7" fmla="*/ 1019908 w 1879041"/>
              <a:gd name="connsiteY7" fmla="*/ 2406580 h 3637505"/>
              <a:gd name="connsiteX8" fmla="*/ 427055 w 1879041"/>
              <a:gd name="connsiteY8" fmla="*/ 3285810 h 3637505"/>
              <a:gd name="connsiteX9" fmla="*/ 0 w 1879041"/>
              <a:gd name="connsiteY9" fmla="*/ 3637505 h 3637505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5169 w 1914210"/>
              <a:gd name="connsiteY9" fmla="*/ 363750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35169 w 1914210"/>
              <a:gd name="connsiteY10" fmla="*/ 363750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60290 w 1914210"/>
              <a:gd name="connsiteY10" fmla="*/ 256735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25121 w 1914210"/>
              <a:gd name="connsiteY10" fmla="*/ 3501851 h 3949001"/>
              <a:gd name="connsiteX11" fmla="*/ 60290 w 1914210"/>
              <a:gd name="connsiteY11" fmla="*/ 2567355 h 3949001"/>
              <a:gd name="connsiteX0" fmla="*/ 1858944 w 2260878"/>
              <a:gd name="connsiteY0" fmla="*/ 50242 h 3949001"/>
              <a:gd name="connsiteX1" fmla="*/ 1959427 w 2260878"/>
              <a:gd name="connsiteY1" fmla="*/ 60290 h 3949001"/>
              <a:gd name="connsiteX2" fmla="*/ 2044838 w 2260878"/>
              <a:gd name="connsiteY2" fmla="*/ 30145 h 3949001"/>
              <a:gd name="connsiteX3" fmla="*/ 2095080 w 2260878"/>
              <a:gd name="connsiteY3" fmla="*/ 0 h 3949001"/>
              <a:gd name="connsiteX4" fmla="*/ 2260878 w 2260878"/>
              <a:gd name="connsiteY4" fmla="*/ 497394 h 3949001"/>
              <a:gd name="connsiteX5" fmla="*/ 2250830 w 2260878"/>
              <a:gd name="connsiteY5" fmla="*/ 1004835 h 3949001"/>
              <a:gd name="connsiteX6" fmla="*/ 1698170 w 2260878"/>
              <a:gd name="connsiteY6" fmla="*/ 1823776 h 3949001"/>
              <a:gd name="connsiteX7" fmla="*/ 1401745 w 2260878"/>
              <a:gd name="connsiteY7" fmla="*/ 2406580 h 3949001"/>
              <a:gd name="connsiteX8" fmla="*/ 346668 w 2260878"/>
              <a:gd name="connsiteY8" fmla="*/ 3949001 h 3949001"/>
              <a:gd name="connsiteX9" fmla="*/ 376813 w 2260878"/>
              <a:gd name="connsiteY9" fmla="*/ 3743011 h 3949001"/>
              <a:gd name="connsiteX10" fmla="*/ 0 w 2260878"/>
              <a:gd name="connsiteY10" fmla="*/ 3109965 h 3949001"/>
              <a:gd name="connsiteX11" fmla="*/ 406958 w 2260878"/>
              <a:gd name="connsiteY11" fmla="*/ 256735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55266 w 1914210"/>
              <a:gd name="connsiteY10" fmla="*/ 3225521 h 3949001"/>
              <a:gd name="connsiteX11" fmla="*/ 60290 w 1914210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95459 w 1954403"/>
              <a:gd name="connsiteY10" fmla="*/ 3225521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95459 w 1954403"/>
              <a:gd name="connsiteY10" fmla="*/ 3225521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95460 w 1954403"/>
              <a:gd name="connsiteY11" fmla="*/ 2929095 h 3949001"/>
              <a:gd name="connsiteX12" fmla="*/ 100483 w 1954403"/>
              <a:gd name="connsiteY12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85411 w 1954403"/>
              <a:gd name="connsiteY11" fmla="*/ 3310932 h 3949001"/>
              <a:gd name="connsiteX12" fmla="*/ 95460 w 1954403"/>
              <a:gd name="connsiteY12" fmla="*/ 2929095 h 3949001"/>
              <a:gd name="connsiteX13" fmla="*/ 100483 w 1954403"/>
              <a:gd name="connsiteY13" fmla="*/ 2567355 h 3949001"/>
              <a:gd name="connsiteX0" fmla="*/ 1688158 w 2090092"/>
              <a:gd name="connsiteY0" fmla="*/ 50242 h 3949001"/>
              <a:gd name="connsiteX1" fmla="*/ 1788641 w 2090092"/>
              <a:gd name="connsiteY1" fmla="*/ 60290 h 3949001"/>
              <a:gd name="connsiteX2" fmla="*/ 1874052 w 2090092"/>
              <a:gd name="connsiteY2" fmla="*/ 30145 h 3949001"/>
              <a:gd name="connsiteX3" fmla="*/ 1924294 w 2090092"/>
              <a:gd name="connsiteY3" fmla="*/ 0 h 3949001"/>
              <a:gd name="connsiteX4" fmla="*/ 2090092 w 2090092"/>
              <a:gd name="connsiteY4" fmla="*/ 497394 h 3949001"/>
              <a:gd name="connsiteX5" fmla="*/ 2080044 w 2090092"/>
              <a:gd name="connsiteY5" fmla="*/ 1004835 h 3949001"/>
              <a:gd name="connsiteX6" fmla="*/ 1527384 w 2090092"/>
              <a:gd name="connsiteY6" fmla="*/ 1823776 h 3949001"/>
              <a:gd name="connsiteX7" fmla="*/ 1230959 w 2090092"/>
              <a:gd name="connsiteY7" fmla="*/ 2406580 h 3949001"/>
              <a:gd name="connsiteX8" fmla="*/ 175882 w 2090092"/>
              <a:gd name="connsiteY8" fmla="*/ 3949001 h 3949001"/>
              <a:gd name="connsiteX9" fmla="*/ 135689 w 2090092"/>
              <a:gd name="connsiteY9" fmla="*/ 3848519 h 3949001"/>
              <a:gd name="connsiteX10" fmla="*/ 211051 w 2090092"/>
              <a:gd name="connsiteY10" fmla="*/ 3672673 h 3949001"/>
              <a:gd name="connsiteX11" fmla="*/ 36 w 2090092"/>
              <a:gd name="connsiteY11" fmla="*/ 3451609 h 3949001"/>
              <a:gd name="connsiteX12" fmla="*/ 231149 w 2090092"/>
              <a:gd name="connsiteY12" fmla="*/ 2929095 h 3949001"/>
              <a:gd name="connsiteX13" fmla="*/ 236172 w 2090092"/>
              <a:gd name="connsiteY13" fmla="*/ 2567355 h 3949001"/>
              <a:gd name="connsiteX0" fmla="*/ 1884087 w 2286021"/>
              <a:gd name="connsiteY0" fmla="*/ 50242 h 3949001"/>
              <a:gd name="connsiteX1" fmla="*/ 1984570 w 2286021"/>
              <a:gd name="connsiteY1" fmla="*/ 60290 h 3949001"/>
              <a:gd name="connsiteX2" fmla="*/ 2069981 w 2286021"/>
              <a:gd name="connsiteY2" fmla="*/ 30145 h 3949001"/>
              <a:gd name="connsiteX3" fmla="*/ 2120223 w 2286021"/>
              <a:gd name="connsiteY3" fmla="*/ 0 h 3949001"/>
              <a:gd name="connsiteX4" fmla="*/ 2286021 w 2286021"/>
              <a:gd name="connsiteY4" fmla="*/ 497394 h 3949001"/>
              <a:gd name="connsiteX5" fmla="*/ 2275973 w 2286021"/>
              <a:gd name="connsiteY5" fmla="*/ 1004835 h 3949001"/>
              <a:gd name="connsiteX6" fmla="*/ 1723313 w 2286021"/>
              <a:gd name="connsiteY6" fmla="*/ 1823776 h 3949001"/>
              <a:gd name="connsiteX7" fmla="*/ 1426888 w 2286021"/>
              <a:gd name="connsiteY7" fmla="*/ 2406580 h 3949001"/>
              <a:gd name="connsiteX8" fmla="*/ 371811 w 2286021"/>
              <a:gd name="connsiteY8" fmla="*/ 3949001 h 3949001"/>
              <a:gd name="connsiteX9" fmla="*/ 331618 w 2286021"/>
              <a:gd name="connsiteY9" fmla="*/ 3848519 h 3949001"/>
              <a:gd name="connsiteX10" fmla="*/ 406980 w 2286021"/>
              <a:gd name="connsiteY10" fmla="*/ 3672673 h 3949001"/>
              <a:gd name="connsiteX11" fmla="*/ 195965 w 2286021"/>
              <a:gd name="connsiteY11" fmla="*/ 3451609 h 3949001"/>
              <a:gd name="connsiteX12" fmla="*/ 23 w 2286021"/>
              <a:gd name="connsiteY12" fmla="*/ 3411416 h 3949001"/>
              <a:gd name="connsiteX13" fmla="*/ 432101 w 2286021"/>
              <a:gd name="connsiteY13" fmla="*/ 2567355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14884 w 2893925"/>
              <a:gd name="connsiteY10" fmla="*/ 3672673 h 3949001"/>
              <a:gd name="connsiteX11" fmla="*/ 803869 w 2893925"/>
              <a:gd name="connsiteY11" fmla="*/ 3451609 h 3949001"/>
              <a:gd name="connsiteX12" fmla="*/ 607927 w 2893925"/>
              <a:gd name="connsiteY12" fmla="*/ 3411416 h 3949001"/>
              <a:gd name="connsiteX13" fmla="*/ 0 w 2893925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803870 w 2893926"/>
              <a:gd name="connsiteY11" fmla="*/ 3451609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86864 w 2893925"/>
              <a:gd name="connsiteY13" fmla="*/ 3084844 h 3949001"/>
              <a:gd name="connsiteX14" fmla="*/ 0 w 2893925"/>
              <a:gd name="connsiteY14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06477 w 2893925"/>
              <a:gd name="connsiteY13" fmla="*/ 3145134 h 3949001"/>
              <a:gd name="connsiteX14" fmla="*/ 0 w 2893925"/>
              <a:gd name="connsiteY14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06477 w 2893925"/>
              <a:gd name="connsiteY13" fmla="*/ 3145134 h 3949001"/>
              <a:gd name="connsiteX14" fmla="*/ 145704 w 2893925"/>
              <a:gd name="connsiteY14" fmla="*/ 2843684 h 3949001"/>
              <a:gd name="connsiteX15" fmla="*/ 0 w 2893925"/>
              <a:gd name="connsiteY15" fmla="*/ 2577404 h 3949001"/>
              <a:gd name="connsiteX0" fmla="*/ 2348555 w 2750489"/>
              <a:gd name="connsiteY0" fmla="*/ 50242 h 3949001"/>
              <a:gd name="connsiteX1" fmla="*/ 2449038 w 2750489"/>
              <a:gd name="connsiteY1" fmla="*/ 60290 h 3949001"/>
              <a:gd name="connsiteX2" fmla="*/ 2534449 w 2750489"/>
              <a:gd name="connsiteY2" fmla="*/ 30145 h 3949001"/>
              <a:gd name="connsiteX3" fmla="*/ 2584691 w 2750489"/>
              <a:gd name="connsiteY3" fmla="*/ 0 h 3949001"/>
              <a:gd name="connsiteX4" fmla="*/ 2750489 w 2750489"/>
              <a:gd name="connsiteY4" fmla="*/ 497394 h 3949001"/>
              <a:gd name="connsiteX5" fmla="*/ 2740441 w 2750489"/>
              <a:gd name="connsiteY5" fmla="*/ 1004835 h 3949001"/>
              <a:gd name="connsiteX6" fmla="*/ 2187781 w 2750489"/>
              <a:gd name="connsiteY6" fmla="*/ 1823776 h 3949001"/>
              <a:gd name="connsiteX7" fmla="*/ 1891356 w 2750489"/>
              <a:gd name="connsiteY7" fmla="*/ 2406580 h 3949001"/>
              <a:gd name="connsiteX8" fmla="*/ 836279 w 2750489"/>
              <a:gd name="connsiteY8" fmla="*/ 3949001 h 3949001"/>
              <a:gd name="connsiteX9" fmla="*/ 796086 w 2750489"/>
              <a:gd name="connsiteY9" fmla="*/ 3848519 h 3949001"/>
              <a:gd name="connsiteX10" fmla="*/ 886521 w 2750489"/>
              <a:gd name="connsiteY10" fmla="*/ 3667649 h 3949001"/>
              <a:gd name="connsiteX11" fmla="*/ 590095 w 2750489"/>
              <a:gd name="connsiteY11" fmla="*/ 3461657 h 3949001"/>
              <a:gd name="connsiteX12" fmla="*/ 358983 w 2750489"/>
              <a:gd name="connsiteY12" fmla="*/ 3331030 h 3949001"/>
              <a:gd name="connsiteX13" fmla="*/ 163041 w 2750489"/>
              <a:gd name="connsiteY13" fmla="*/ 3145134 h 3949001"/>
              <a:gd name="connsiteX14" fmla="*/ 2268 w 2750489"/>
              <a:gd name="connsiteY14" fmla="*/ 2843684 h 3949001"/>
              <a:gd name="connsiteX15" fmla="*/ 755891 w 2750489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263651 w 2705398"/>
              <a:gd name="connsiteY12" fmla="*/ 3255667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59110 w 2705398"/>
              <a:gd name="connsiteY12" fmla="*/ 3346101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39013 w 2705398"/>
              <a:gd name="connsiteY12" fmla="*/ 3376246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39013 w 2705398"/>
              <a:gd name="connsiteY12" fmla="*/ 3376246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708613 w 2703211"/>
              <a:gd name="connsiteY16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80778 w 2703211"/>
              <a:gd name="connsiteY16" fmla="*/ 2499324 h 3949001"/>
              <a:gd name="connsiteX17" fmla="*/ 708613 w 2703211"/>
              <a:gd name="connsiteY17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80778 w 2703211"/>
              <a:gd name="connsiteY16" fmla="*/ 2499324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178579 w 2703211"/>
              <a:gd name="connsiteY17" fmla="*/ 1997993 h 3949001"/>
              <a:gd name="connsiteX18" fmla="*/ 1382939 w 2703211"/>
              <a:gd name="connsiteY18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178579 w 2703211"/>
              <a:gd name="connsiteY17" fmla="*/ 1997993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72757 w 2703211"/>
              <a:gd name="connsiteY17" fmla="*/ 1835590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72757 w 2703211"/>
              <a:gd name="connsiteY17" fmla="*/ 1835590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906730 w 2703211"/>
              <a:gd name="connsiteY17" fmla="*/ 2262780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838783 w 2703211"/>
              <a:gd name="connsiteY19" fmla="*/ 1094184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1990185 w 2703211"/>
              <a:gd name="connsiteY21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141996 w 2703211"/>
              <a:gd name="connsiteY21" fmla="*/ 48531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41996 w 2703211"/>
              <a:gd name="connsiteY22" fmla="*/ 48531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223198 w 2703211"/>
              <a:gd name="connsiteY22" fmla="*/ 25935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17693 w 2703211"/>
              <a:gd name="connsiteY22" fmla="*/ 515182 h 3949001"/>
              <a:gd name="connsiteX23" fmla="*/ 2223198 w 2703211"/>
              <a:gd name="connsiteY23" fmla="*/ 25935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17693 w 2703211"/>
              <a:gd name="connsiteY22" fmla="*/ 515182 h 3949001"/>
              <a:gd name="connsiteX23" fmla="*/ 2290277 w 2703211"/>
              <a:gd name="connsiteY23" fmla="*/ 5812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52998 w 2703211"/>
              <a:gd name="connsiteY22" fmla="*/ 455164 h 3949001"/>
              <a:gd name="connsiteX23" fmla="*/ 2290277 w 2703211"/>
              <a:gd name="connsiteY23" fmla="*/ 5812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52998 w 2703211"/>
              <a:gd name="connsiteY22" fmla="*/ 455164 h 3949001"/>
              <a:gd name="connsiteX23" fmla="*/ 2290277 w 2703211"/>
              <a:gd name="connsiteY23" fmla="*/ 58120 h 3949001"/>
              <a:gd name="connsiteX24" fmla="*/ 2301277 w 2703211"/>
              <a:gd name="connsiteY24" fmla="*/ 50242 h 3949001"/>
              <a:gd name="connsiteX0" fmla="*/ 2301277 w 2784148"/>
              <a:gd name="connsiteY0" fmla="*/ 50242 h 3949001"/>
              <a:gd name="connsiteX1" fmla="*/ 2401760 w 2784148"/>
              <a:gd name="connsiteY1" fmla="*/ 60290 h 3949001"/>
              <a:gd name="connsiteX2" fmla="*/ 2487171 w 2784148"/>
              <a:gd name="connsiteY2" fmla="*/ 30145 h 3949001"/>
              <a:gd name="connsiteX3" fmla="*/ 2537413 w 2784148"/>
              <a:gd name="connsiteY3" fmla="*/ 0 h 3949001"/>
              <a:gd name="connsiteX4" fmla="*/ 2703211 w 2784148"/>
              <a:gd name="connsiteY4" fmla="*/ 497394 h 3949001"/>
              <a:gd name="connsiteX5" fmla="*/ 2693163 w 2784148"/>
              <a:gd name="connsiteY5" fmla="*/ 1004835 h 3949001"/>
              <a:gd name="connsiteX6" fmla="*/ 2140503 w 2784148"/>
              <a:gd name="connsiteY6" fmla="*/ 1823776 h 3949001"/>
              <a:gd name="connsiteX7" fmla="*/ 1844078 w 2784148"/>
              <a:gd name="connsiteY7" fmla="*/ 2406580 h 3949001"/>
              <a:gd name="connsiteX8" fmla="*/ 789001 w 2784148"/>
              <a:gd name="connsiteY8" fmla="*/ 3949001 h 3949001"/>
              <a:gd name="connsiteX9" fmla="*/ 748808 w 2784148"/>
              <a:gd name="connsiteY9" fmla="*/ 3848519 h 3949001"/>
              <a:gd name="connsiteX10" fmla="*/ 839243 w 2784148"/>
              <a:gd name="connsiteY10" fmla="*/ 3667649 h 3949001"/>
              <a:gd name="connsiteX11" fmla="*/ 542817 w 2784148"/>
              <a:gd name="connsiteY11" fmla="*/ 3461657 h 3949001"/>
              <a:gd name="connsiteX12" fmla="*/ 336826 w 2784148"/>
              <a:gd name="connsiteY12" fmla="*/ 3376246 h 3949001"/>
              <a:gd name="connsiteX13" fmla="*/ 261464 w 2784148"/>
              <a:gd name="connsiteY13" fmla="*/ 3255667 h 3949001"/>
              <a:gd name="connsiteX14" fmla="*/ 115763 w 2784148"/>
              <a:gd name="connsiteY14" fmla="*/ 3145134 h 3949001"/>
              <a:gd name="connsiteX15" fmla="*/ 207 w 2784148"/>
              <a:gd name="connsiteY15" fmla="*/ 2748224 h 3949001"/>
              <a:gd name="connsiteX16" fmla="*/ 532497 w 2784148"/>
              <a:gd name="connsiteY16" fmla="*/ 2548751 h 3949001"/>
              <a:gd name="connsiteX17" fmla="*/ 931444 w 2784148"/>
              <a:gd name="connsiteY17" fmla="*/ 2287494 h 3949001"/>
              <a:gd name="connsiteX18" fmla="*/ 1372757 w 2784148"/>
              <a:gd name="connsiteY18" fmla="*/ 1835590 h 3949001"/>
              <a:gd name="connsiteX19" fmla="*/ 1708155 w 2784148"/>
              <a:gd name="connsiteY19" fmla="*/ 1355441 h 3949001"/>
              <a:gd name="connsiteX20" fmla="*/ 1902332 w 2784148"/>
              <a:gd name="connsiteY20" fmla="*/ 1002391 h 3949001"/>
              <a:gd name="connsiteX21" fmla="*/ 2047083 w 2784148"/>
              <a:gd name="connsiteY21" fmla="*/ 681115 h 3949001"/>
              <a:gd name="connsiteX22" fmla="*/ 2152998 w 2784148"/>
              <a:gd name="connsiteY22" fmla="*/ 455164 h 3949001"/>
              <a:gd name="connsiteX23" fmla="*/ 2290277 w 2784148"/>
              <a:gd name="connsiteY23" fmla="*/ 58120 h 3949001"/>
              <a:gd name="connsiteX24" fmla="*/ 2301277 w 2784148"/>
              <a:gd name="connsiteY24" fmla="*/ 50242 h 3949001"/>
              <a:gd name="connsiteX0" fmla="*/ 2301277 w 2752778"/>
              <a:gd name="connsiteY0" fmla="*/ 50242 h 3949001"/>
              <a:gd name="connsiteX1" fmla="*/ 2401760 w 2752778"/>
              <a:gd name="connsiteY1" fmla="*/ 60290 h 3949001"/>
              <a:gd name="connsiteX2" fmla="*/ 2487171 w 2752778"/>
              <a:gd name="connsiteY2" fmla="*/ 30145 h 3949001"/>
              <a:gd name="connsiteX3" fmla="*/ 2537413 w 2752778"/>
              <a:gd name="connsiteY3" fmla="*/ 0 h 3949001"/>
              <a:gd name="connsiteX4" fmla="*/ 2703211 w 2752778"/>
              <a:gd name="connsiteY4" fmla="*/ 497394 h 3949001"/>
              <a:gd name="connsiteX5" fmla="*/ 2693163 w 2752778"/>
              <a:gd name="connsiteY5" fmla="*/ 1004835 h 3949001"/>
              <a:gd name="connsiteX6" fmla="*/ 2140503 w 2752778"/>
              <a:gd name="connsiteY6" fmla="*/ 1823776 h 3949001"/>
              <a:gd name="connsiteX7" fmla="*/ 1844078 w 2752778"/>
              <a:gd name="connsiteY7" fmla="*/ 2406580 h 3949001"/>
              <a:gd name="connsiteX8" fmla="*/ 789001 w 2752778"/>
              <a:gd name="connsiteY8" fmla="*/ 3949001 h 3949001"/>
              <a:gd name="connsiteX9" fmla="*/ 748808 w 2752778"/>
              <a:gd name="connsiteY9" fmla="*/ 3848519 h 3949001"/>
              <a:gd name="connsiteX10" fmla="*/ 839243 w 2752778"/>
              <a:gd name="connsiteY10" fmla="*/ 3667649 h 3949001"/>
              <a:gd name="connsiteX11" fmla="*/ 542817 w 2752778"/>
              <a:gd name="connsiteY11" fmla="*/ 3461657 h 3949001"/>
              <a:gd name="connsiteX12" fmla="*/ 336826 w 2752778"/>
              <a:gd name="connsiteY12" fmla="*/ 3376246 h 3949001"/>
              <a:gd name="connsiteX13" fmla="*/ 261464 w 2752778"/>
              <a:gd name="connsiteY13" fmla="*/ 3255667 h 3949001"/>
              <a:gd name="connsiteX14" fmla="*/ 115763 w 2752778"/>
              <a:gd name="connsiteY14" fmla="*/ 3145134 h 3949001"/>
              <a:gd name="connsiteX15" fmla="*/ 207 w 2752778"/>
              <a:gd name="connsiteY15" fmla="*/ 2748224 h 3949001"/>
              <a:gd name="connsiteX16" fmla="*/ 532497 w 2752778"/>
              <a:gd name="connsiteY16" fmla="*/ 2548751 h 3949001"/>
              <a:gd name="connsiteX17" fmla="*/ 931444 w 2752778"/>
              <a:gd name="connsiteY17" fmla="*/ 2287494 h 3949001"/>
              <a:gd name="connsiteX18" fmla="*/ 1372757 w 2752778"/>
              <a:gd name="connsiteY18" fmla="*/ 1835590 h 3949001"/>
              <a:gd name="connsiteX19" fmla="*/ 1708155 w 2752778"/>
              <a:gd name="connsiteY19" fmla="*/ 1355441 h 3949001"/>
              <a:gd name="connsiteX20" fmla="*/ 1902332 w 2752778"/>
              <a:gd name="connsiteY20" fmla="*/ 1002391 h 3949001"/>
              <a:gd name="connsiteX21" fmla="*/ 2047083 w 2752778"/>
              <a:gd name="connsiteY21" fmla="*/ 681115 h 3949001"/>
              <a:gd name="connsiteX22" fmla="*/ 2152998 w 2752778"/>
              <a:gd name="connsiteY22" fmla="*/ 455164 h 3949001"/>
              <a:gd name="connsiteX23" fmla="*/ 2290277 w 2752778"/>
              <a:gd name="connsiteY23" fmla="*/ 58120 h 3949001"/>
              <a:gd name="connsiteX24" fmla="*/ 2301277 w 2752778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46003" h="3949001">
                <a:moveTo>
                  <a:pt x="2301277" y="50242"/>
                </a:moveTo>
                <a:lnTo>
                  <a:pt x="2401760" y="60290"/>
                </a:lnTo>
                <a:lnTo>
                  <a:pt x="2487171" y="30145"/>
                </a:lnTo>
                <a:lnTo>
                  <a:pt x="2537413" y="0"/>
                </a:lnTo>
                <a:lnTo>
                  <a:pt x="2703211" y="497394"/>
                </a:lnTo>
                <a:cubicBezTo>
                  <a:pt x="2729169" y="664866"/>
                  <a:pt x="2789936" y="785764"/>
                  <a:pt x="2693163" y="1004835"/>
                </a:cubicBezTo>
                <a:cubicBezTo>
                  <a:pt x="2596390" y="1223906"/>
                  <a:pt x="2311029" y="1667360"/>
                  <a:pt x="2122574" y="1811823"/>
                </a:cubicBezTo>
                <a:cubicBezTo>
                  <a:pt x="1934119" y="1956286"/>
                  <a:pt x="1936910" y="2208328"/>
                  <a:pt x="1844078" y="2406580"/>
                </a:cubicBezTo>
                <a:lnTo>
                  <a:pt x="789001" y="3949001"/>
                </a:lnTo>
                <a:lnTo>
                  <a:pt x="748808" y="3848519"/>
                </a:lnTo>
                <a:lnTo>
                  <a:pt x="839243" y="3667649"/>
                </a:lnTo>
                <a:cubicBezTo>
                  <a:pt x="823333" y="3578051"/>
                  <a:pt x="710290" y="3615733"/>
                  <a:pt x="542817" y="3461657"/>
                </a:cubicBezTo>
                <a:cubicBezTo>
                  <a:pt x="462430" y="3408066"/>
                  <a:pt x="393767" y="3420627"/>
                  <a:pt x="336826" y="3376246"/>
                </a:cubicBezTo>
                <a:cubicBezTo>
                  <a:pt x="289934" y="3341914"/>
                  <a:pt x="301657" y="3289162"/>
                  <a:pt x="261464" y="3255667"/>
                </a:cubicBezTo>
                <a:cubicBezTo>
                  <a:pt x="203686" y="3192865"/>
                  <a:pt x="199499" y="3270738"/>
                  <a:pt x="115763" y="3145134"/>
                </a:cubicBezTo>
                <a:cubicBezTo>
                  <a:pt x="56311" y="3063910"/>
                  <a:pt x="-3979" y="2893088"/>
                  <a:pt x="207" y="2748224"/>
                </a:cubicBezTo>
                <a:cubicBezTo>
                  <a:pt x="178814" y="2685263"/>
                  <a:pt x="377291" y="2625539"/>
                  <a:pt x="532497" y="2548751"/>
                </a:cubicBezTo>
                <a:cubicBezTo>
                  <a:pt x="687703" y="2471963"/>
                  <a:pt x="791989" y="2408119"/>
                  <a:pt x="931444" y="2287494"/>
                </a:cubicBezTo>
                <a:cubicBezTo>
                  <a:pt x="1070899" y="2166869"/>
                  <a:pt x="1218003" y="2023883"/>
                  <a:pt x="1372757" y="1835590"/>
                </a:cubicBezTo>
                <a:cubicBezTo>
                  <a:pt x="1523980" y="1636705"/>
                  <a:pt x="1605250" y="1521646"/>
                  <a:pt x="1708155" y="1355441"/>
                </a:cubicBezTo>
                <a:cubicBezTo>
                  <a:pt x="1796417" y="1216575"/>
                  <a:pt x="1855327" y="1088571"/>
                  <a:pt x="1902332" y="1002391"/>
                </a:cubicBezTo>
                <a:cubicBezTo>
                  <a:pt x="1958820" y="890003"/>
                  <a:pt x="2007139" y="767295"/>
                  <a:pt x="2047083" y="681115"/>
                </a:cubicBezTo>
                <a:cubicBezTo>
                  <a:pt x="2082977" y="599913"/>
                  <a:pt x="2123645" y="525457"/>
                  <a:pt x="2152998" y="455164"/>
                </a:cubicBezTo>
                <a:cubicBezTo>
                  <a:pt x="2182351" y="384871"/>
                  <a:pt x="2272693" y="100757"/>
                  <a:pt x="2290277" y="58120"/>
                </a:cubicBezTo>
                <a:lnTo>
                  <a:pt x="2301277" y="50242"/>
                </a:lnTo>
                <a:close/>
              </a:path>
            </a:pathLst>
          </a:cu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B15A5D5-42B0-451F-8AAF-A3D0FAF00ACC}"/>
              </a:ext>
            </a:extLst>
          </p:cNvPr>
          <p:cNvSpPr/>
          <p:nvPr/>
        </p:nvSpPr>
        <p:spPr>
          <a:xfrm>
            <a:off x="3350979" y="6464443"/>
            <a:ext cx="3385410" cy="4385766"/>
          </a:xfrm>
          <a:custGeom>
            <a:avLst/>
            <a:gdLst>
              <a:gd name="connsiteX0" fmla="*/ 1786270 w 3359888"/>
              <a:gd name="connsiteY0" fmla="*/ 85060 h 4433776"/>
              <a:gd name="connsiteX1" fmla="*/ 1786270 w 3359888"/>
              <a:gd name="connsiteY1" fmla="*/ 0 h 4433776"/>
              <a:gd name="connsiteX2" fmla="*/ 1456661 w 3359888"/>
              <a:gd name="connsiteY2" fmla="*/ 489097 h 4433776"/>
              <a:gd name="connsiteX3" fmla="*/ 265814 w 3359888"/>
              <a:gd name="connsiteY3" fmla="*/ 1063255 h 4433776"/>
              <a:gd name="connsiteX4" fmla="*/ 0 w 3359888"/>
              <a:gd name="connsiteY4" fmla="*/ 1626781 h 4433776"/>
              <a:gd name="connsiteX5" fmla="*/ 148856 w 3359888"/>
              <a:gd name="connsiteY5" fmla="*/ 2615609 h 4433776"/>
              <a:gd name="connsiteX6" fmla="*/ 435935 w 3359888"/>
              <a:gd name="connsiteY6" fmla="*/ 3157869 h 4433776"/>
              <a:gd name="connsiteX7" fmla="*/ 542261 w 3359888"/>
              <a:gd name="connsiteY7" fmla="*/ 4338083 h 4433776"/>
              <a:gd name="connsiteX8" fmla="*/ 691116 w 3359888"/>
              <a:gd name="connsiteY8" fmla="*/ 4242390 h 4433776"/>
              <a:gd name="connsiteX9" fmla="*/ 723014 w 3359888"/>
              <a:gd name="connsiteY9" fmla="*/ 4433776 h 4433776"/>
              <a:gd name="connsiteX10" fmla="*/ 1318437 w 3359888"/>
              <a:gd name="connsiteY10" fmla="*/ 4082902 h 4433776"/>
              <a:gd name="connsiteX11" fmla="*/ 1616149 w 3359888"/>
              <a:gd name="connsiteY11" fmla="*/ 3519376 h 4433776"/>
              <a:gd name="connsiteX12" fmla="*/ 1977656 w 3359888"/>
              <a:gd name="connsiteY12" fmla="*/ 2679404 h 4433776"/>
              <a:gd name="connsiteX13" fmla="*/ 2424223 w 3359888"/>
              <a:gd name="connsiteY13" fmla="*/ 1881962 h 4433776"/>
              <a:gd name="connsiteX14" fmla="*/ 3359888 w 3359888"/>
              <a:gd name="connsiteY14" fmla="*/ 946297 h 4433776"/>
              <a:gd name="connsiteX15" fmla="*/ 1786270 w 3359888"/>
              <a:gd name="connsiteY15" fmla="*/ 85060 h 4433776"/>
              <a:gd name="connsiteX0" fmla="*/ 1786270 w 3359888"/>
              <a:gd name="connsiteY0" fmla="*/ 49280 h 4397996"/>
              <a:gd name="connsiteX1" fmla="*/ 1754465 w 3359888"/>
              <a:gd name="connsiteY1" fmla="*/ 0 h 4397996"/>
              <a:gd name="connsiteX2" fmla="*/ 1456661 w 3359888"/>
              <a:gd name="connsiteY2" fmla="*/ 453317 h 4397996"/>
              <a:gd name="connsiteX3" fmla="*/ 265814 w 3359888"/>
              <a:gd name="connsiteY3" fmla="*/ 1027475 h 4397996"/>
              <a:gd name="connsiteX4" fmla="*/ 0 w 3359888"/>
              <a:gd name="connsiteY4" fmla="*/ 1591001 h 4397996"/>
              <a:gd name="connsiteX5" fmla="*/ 148856 w 3359888"/>
              <a:gd name="connsiteY5" fmla="*/ 2579829 h 4397996"/>
              <a:gd name="connsiteX6" fmla="*/ 435935 w 3359888"/>
              <a:gd name="connsiteY6" fmla="*/ 3122089 h 4397996"/>
              <a:gd name="connsiteX7" fmla="*/ 542261 w 3359888"/>
              <a:gd name="connsiteY7" fmla="*/ 4302303 h 4397996"/>
              <a:gd name="connsiteX8" fmla="*/ 691116 w 3359888"/>
              <a:gd name="connsiteY8" fmla="*/ 4206610 h 4397996"/>
              <a:gd name="connsiteX9" fmla="*/ 723014 w 3359888"/>
              <a:gd name="connsiteY9" fmla="*/ 4397996 h 4397996"/>
              <a:gd name="connsiteX10" fmla="*/ 1318437 w 3359888"/>
              <a:gd name="connsiteY10" fmla="*/ 4047122 h 4397996"/>
              <a:gd name="connsiteX11" fmla="*/ 1616149 w 3359888"/>
              <a:gd name="connsiteY11" fmla="*/ 3483596 h 4397996"/>
              <a:gd name="connsiteX12" fmla="*/ 1977656 w 3359888"/>
              <a:gd name="connsiteY12" fmla="*/ 2643624 h 4397996"/>
              <a:gd name="connsiteX13" fmla="*/ 2424223 w 3359888"/>
              <a:gd name="connsiteY13" fmla="*/ 1846182 h 4397996"/>
              <a:gd name="connsiteX14" fmla="*/ 3359888 w 3359888"/>
              <a:gd name="connsiteY14" fmla="*/ 910517 h 4397996"/>
              <a:gd name="connsiteX15" fmla="*/ 1786270 w 3359888"/>
              <a:gd name="connsiteY15" fmla="*/ 49280 h 4397996"/>
              <a:gd name="connsiteX0" fmla="*/ 1837954 w 3359888"/>
              <a:gd name="connsiteY0" fmla="*/ 21450 h 4397996"/>
              <a:gd name="connsiteX1" fmla="*/ 1754465 w 3359888"/>
              <a:gd name="connsiteY1" fmla="*/ 0 h 4397996"/>
              <a:gd name="connsiteX2" fmla="*/ 1456661 w 3359888"/>
              <a:gd name="connsiteY2" fmla="*/ 453317 h 4397996"/>
              <a:gd name="connsiteX3" fmla="*/ 265814 w 3359888"/>
              <a:gd name="connsiteY3" fmla="*/ 1027475 h 4397996"/>
              <a:gd name="connsiteX4" fmla="*/ 0 w 3359888"/>
              <a:gd name="connsiteY4" fmla="*/ 1591001 h 4397996"/>
              <a:gd name="connsiteX5" fmla="*/ 148856 w 3359888"/>
              <a:gd name="connsiteY5" fmla="*/ 2579829 h 4397996"/>
              <a:gd name="connsiteX6" fmla="*/ 435935 w 3359888"/>
              <a:gd name="connsiteY6" fmla="*/ 3122089 h 4397996"/>
              <a:gd name="connsiteX7" fmla="*/ 542261 w 3359888"/>
              <a:gd name="connsiteY7" fmla="*/ 4302303 h 4397996"/>
              <a:gd name="connsiteX8" fmla="*/ 691116 w 3359888"/>
              <a:gd name="connsiteY8" fmla="*/ 4206610 h 4397996"/>
              <a:gd name="connsiteX9" fmla="*/ 723014 w 3359888"/>
              <a:gd name="connsiteY9" fmla="*/ 4397996 h 4397996"/>
              <a:gd name="connsiteX10" fmla="*/ 1318437 w 3359888"/>
              <a:gd name="connsiteY10" fmla="*/ 4047122 h 4397996"/>
              <a:gd name="connsiteX11" fmla="*/ 1616149 w 3359888"/>
              <a:gd name="connsiteY11" fmla="*/ 3483596 h 4397996"/>
              <a:gd name="connsiteX12" fmla="*/ 1977656 w 3359888"/>
              <a:gd name="connsiteY12" fmla="*/ 2643624 h 4397996"/>
              <a:gd name="connsiteX13" fmla="*/ 2424223 w 3359888"/>
              <a:gd name="connsiteY13" fmla="*/ 1846182 h 4397996"/>
              <a:gd name="connsiteX14" fmla="*/ 3359888 w 3359888"/>
              <a:gd name="connsiteY14" fmla="*/ 910517 h 4397996"/>
              <a:gd name="connsiteX15" fmla="*/ 1837954 w 3359888"/>
              <a:gd name="connsiteY15" fmla="*/ 21450 h 4397996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7783 w 3385410"/>
              <a:gd name="connsiteY7" fmla="*/ 4286401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7783 w 3385410"/>
              <a:gd name="connsiteY7" fmla="*/ 4286401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716638 w 3385410"/>
              <a:gd name="connsiteY8" fmla="*/ 4190708 h 4382094"/>
              <a:gd name="connsiteX9" fmla="*/ 730175 w 3385410"/>
              <a:gd name="connsiteY9" fmla="*/ 4288921 h 4382094"/>
              <a:gd name="connsiteX10" fmla="*/ 748536 w 3385410"/>
              <a:gd name="connsiteY10" fmla="*/ 4382094 h 4382094"/>
              <a:gd name="connsiteX11" fmla="*/ 1343959 w 3385410"/>
              <a:gd name="connsiteY11" fmla="*/ 4031220 h 4382094"/>
              <a:gd name="connsiteX12" fmla="*/ 1641671 w 3385410"/>
              <a:gd name="connsiteY12" fmla="*/ 3467694 h 4382094"/>
              <a:gd name="connsiteX13" fmla="*/ 2003178 w 3385410"/>
              <a:gd name="connsiteY13" fmla="*/ 2627722 h 4382094"/>
              <a:gd name="connsiteX14" fmla="*/ 2449745 w 3385410"/>
              <a:gd name="connsiteY14" fmla="*/ 1830280 h 4382094"/>
              <a:gd name="connsiteX15" fmla="*/ 3385410 w 3385410"/>
              <a:gd name="connsiteY15" fmla="*/ 894615 h 4382094"/>
              <a:gd name="connsiteX16" fmla="*/ 1863476 w 3385410"/>
              <a:gd name="connsiteY16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694604 w 3385410"/>
              <a:gd name="connsiteY9" fmla="*/ 4220086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694604 w 3385410"/>
              <a:gd name="connsiteY9" fmla="*/ 4220086 h 4382094"/>
              <a:gd name="connsiteX10" fmla="*/ 748536 w 3385410"/>
              <a:gd name="connsiteY10" fmla="*/ 4292593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0599"/>
              <a:gd name="connsiteY0" fmla="*/ 5548 h 4385766"/>
              <a:gd name="connsiteX1" fmla="*/ 1779987 w 3390599"/>
              <a:gd name="connsiteY1" fmla="*/ 0 h 4385766"/>
              <a:gd name="connsiteX2" fmla="*/ 1482183 w 3390599"/>
              <a:gd name="connsiteY2" fmla="*/ 437415 h 4385766"/>
              <a:gd name="connsiteX3" fmla="*/ 291336 w 3390599"/>
              <a:gd name="connsiteY3" fmla="*/ 1011573 h 4385766"/>
              <a:gd name="connsiteX4" fmla="*/ 25522 w 3390599"/>
              <a:gd name="connsiteY4" fmla="*/ 1575099 h 4385766"/>
              <a:gd name="connsiteX5" fmla="*/ 174378 w 3390599"/>
              <a:gd name="connsiteY5" fmla="*/ 2563927 h 4385766"/>
              <a:gd name="connsiteX6" fmla="*/ 461457 w 3390599"/>
              <a:gd name="connsiteY6" fmla="*/ 3106187 h 4385766"/>
              <a:gd name="connsiteX7" fmla="*/ 563503 w 3390599"/>
              <a:gd name="connsiteY7" fmla="*/ 4356143 h 4385766"/>
              <a:gd name="connsiteX8" fmla="*/ 631023 w 3390599"/>
              <a:gd name="connsiteY8" fmla="*/ 4263215 h 4385766"/>
              <a:gd name="connsiteX9" fmla="*/ 694604 w 3390599"/>
              <a:gd name="connsiteY9" fmla="*/ 4220086 h 4385766"/>
              <a:gd name="connsiteX10" fmla="*/ 755880 w 3390599"/>
              <a:gd name="connsiteY10" fmla="*/ 4274232 h 4385766"/>
              <a:gd name="connsiteX11" fmla="*/ 726503 w 3390599"/>
              <a:gd name="connsiteY11" fmla="*/ 4385766 h 4385766"/>
              <a:gd name="connsiteX12" fmla="*/ 1343959 w 3390599"/>
              <a:gd name="connsiteY12" fmla="*/ 4031220 h 4385766"/>
              <a:gd name="connsiteX13" fmla="*/ 1641671 w 3390599"/>
              <a:gd name="connsiteY13" fmla="*/ 3467694 h 4385766"/>
              <a:gd name="connsiteX14" fmla="*/ 2003178 w 3390599"/>
              <a:gd name="connsiteY14" fmla="*/ 2627722 h 4385766"/>
              <a:gd name="connsiteX15" fmla="*/ 2449745 w 3390599"/>
              <a:gd name="connsiteY15" fmla="*/ 1830280 h 4385766"/>
              <a:gd name="connsiteX16" fmla="*/ 3385410 w 3390599"/>
              <a:gd name="connsiteY16" fmla="*/ 894615 h 4385766"/>
              <a:gd name="connsiteX17" fmla="*/ 1993442 w 3390599"/>
              <a:gd name="connsiteY17" fmla="*/ 73133 h 4385766"/>
              <a:gd name="connsiteX18" fmla="*/ 1863476 w 3390599"/>
              <a:gd name="connsiteY18" fmla="*/ 5548 h 4385766"/>
              <a:gd name="connsiteX0" fmla="*/ 1863476 w 3390599"/>
              <a:gd name="connsiteY0" fmla="*/ 5548 h 4385766"/>
              <a:gd name="connsiteX1" fmla="*/ 1779987 w 3390599"/>
              <a:gd name="connsiteY1" fmla="*/ 0 h 4385766"/>
              <a:gd name="connsiteX2" fmla="*/ 1482183 w 3390599"/>
              <a:gd name="connsiteY2" fmla="*/ 437415 h 4385766"/>
              <a:gd name="connsiteX3" fmla="*/ 291336 w 3390599"/>
              <a:gd name="connsiteY3" fmla="*/ 1011573 h 4385766"/>
              <a:gd name="connsiteX4" fmla="*/ 25522 w 3390599"/>
              <a:gd name="connsiteY4" fmla="*/ 1575099 h 4385766"/>
              <a:gd name="connsiteX5" fmla="*/ 174378 w 3390599"/>
              <a:gd name="connsiteY5" fmla="*/ 2563927 h 4385766"/>
              <a:gd name="connsiteX6" fmla="*/ 461457 w 3390599"/>
              <a:gd name="connsiteY6" fmla="*/ 3106187 h 4385766"/>
              <a:gd name="connsiteX7" fmla="*/ 563503 w 3390599"/>
              <a:gd name="connsiteY7" fmla="*/ 4356143 h 4385766"/>
              <a:gd name="connsiteX8" fmla="*/ 631023 w 3390599"/>
              <a:gd name="connsiteY8" fmla="*/ 4263215 h 4385766"/>
              <a:gd name="connsiteX9" fmla="*/ 694604 w 3390599"/>
              <a:gd name="connsiteY9" fmla="*/ 4220086 h 4385766"/>
              <a:gd name="connsiteX10" fmla="*/ 755880 w 3390599"/>
              <a:gd name="connsiteY10" fmla="*/ 4274232 h 4385766"/>
              <a:gd name="connsiteX11" fmla="*/ 726503 w 3390599"/>
              <a:gd name="connsiteY11" fmla="*/ 4385766 h 4385766"/>
              <a:gd name="connsiteX12" fmla="*/ 1343959 w 3390599"/>
              <a:gd name="connsiteY12" fmla="*/ 4031220 h 4385766"/>
              <a:gd name="connsiteX13" fmla="*/ 1641671 w 3390599"/>
              <a:gd name="connsiteY13" fmla="*/ 3467694 h 4385766"/>
              <a:gd name="connsiteX14" fmla="*/ 2003178 w 3390599"/>
              <a:gd name="connsiteY14" fmla="*/ 2627722 h 4385766"/>
              <a:gd name="connsiteX15" fmla="*/ 2449745 w 3390599"/>
              <a:gd name="connsiteY15" fmla="*/ 1830280 h 4385766"/>
              <a:gd name="connsiteX16" fmla="*/ 3385410 w 3390599"/>
              <a:gd name="connsiteY16" fmla="*/ 894615 h 4385766"/>
              <a:gd name="connsiteX17" fmla="*/ 1919997 w 3390599"/>
              <a:gd name="connsiteY17" fmla="*/ 150252 h 4385766"/>
              <a:gd name="connsiteX18" fmla="*/ 1863476 w 3390599"/>
              <a:gd name="connsiteY18" fmla="*/ 5548 h 4385766"/>
              <a:gd name="connsiteX0" fmla="*/ 1863476 w 3390072"/>
              <a:gd name="connsiteY0" fmla="*/ 5548 h 4385766"/>
              <a:gd name="connsiteX1" fmla="*/ 1779987 w 3390072"/>
              <a:gd name="connsiteY1" fmla="*/ 0 h 4385766"/>
              <a:gd name="connsiteX2" fmla="*/ 1482183 w 3390072"/>
              <a:gd name="connsiteY2" fmla="*/ 437415 h 4385766"/>
              <a:gd name="connsiteX3" fmla="*/ 291336 w 3390072"/>
              <a:gd name="connsiteY3" fmla="*/ 1011573 h 4385766"/>
              <a:gd name="connsiteX4" fmla="*/ 25522 w 3390072"/>
              <a:gd name="connsiteY4" fmla="*/ 1575099 h 4385766"/>
              <a:gd name="connsiteX5" fmla="*/ 174378 w 3390072"/>
              <a:gd name="connsiteY5" fmla="*/ 2563927 h 4385766"/>
              <a:gd name="connsiteX6" fmla="*/ 461457 w 3390072"/>
              <a:gd name="connsiteY6" fmla="*/ 3106187 h 4385766"/>
              <a:gd name="connsiteX7" fmla="*/ 563503 w 3390072"/>
              <a:gd name="connsiteY7" fmla="*/ 4356143 h 4385766"/>
              <a:gd name="connsiteX8" fmla="*/ 631023 w 3390072"/>
              <a:gd name="connsiteY8" fmla="*/ 4263215 h 4385766"/>
              <a:gd name="connsiteX9" fmla="*/ 694604 w 3390072"/>
              <a:gd name="connsiteY9" fmla="*/ 4220086 h 4385766"/>
              <a:gd name="connsiteX10" fmla="*/ 755880 w 3390072"/>
              <a:gd name="connsiteY10" fmla="*/ 4274232 h 4385766"/>
              <a:gd name="connsiteX11" fmla="*/ 726503 w 3390072"/>
              <a:gd name="connsiteY11" fmla="*/ 4385766 h 4385766"/>
              <a:gd name="connsiteX12" fmla="*/ 1343959 w 3390072"/>
              <a:gd name="connsiteY12" fmla="*/ 4031220 h 4385766"/>
              <a:gd name="connsiteX13" fmla="*/ 1641671 w 3390072"/>
              <a:gd name="connsiteY13" fmla="*/ 3467694 h 4385766"/>
              <a:gd name="connsiteX14" fmla="*/ 2003178 w 3390072"/>
              <a:gd name="connsiteY14" fmla="*/ 2627722 h 4385766"/>
              <a:gd name="connsiteX15" fmla="*/ 2449745 w 3390072"/>
              <a:gd name="connsiteY15" fmla="*/ 1830280 h 4385766"/>
              <a:gd name="connsiteX16" fmla="*/ 3385410 w 3390072"/>
              <a:gd name="connsiteY16" fmla="*/ 894615 h 4385766"/>
              <a:gd name="connsiteX17" fmla="*/ 2019149 w 3390072"/>
              <a:gd name="connsiteY17" fmla="*/ 197991 h 4385766"/>
              <a:gd name="connsiteX18" fmla="*/ 1919997 w 3390072"/>
              <a:gd name="connsiteY18" fmla="*/ 150252 h 4385766"/>
              <a:gd name="connsiteX19" fmla="*/ 1863476 w 3390072"/>
              <a:gd name="connsiteY19" fmla="*/ 5548 h 4385766"/>
              <a:gd name="connsiteX0" fmla="*/ 1863476 w 3390072"/>
              <a:gd name="connsiteY0" fmla="*/ 5548 h 4385766"/>
              <a:gd name="connsiteX1" fmla="*/ 1779987 w 3390072"/>
              <a:gd name="connsiteY1" fmla="*/ 0 h 4385766"/>
              <a:gd name="connsiteX2" fmla="*/ 1482183 w 3390072"/>
              <a:gd name="connsiteY2" fmla="*/ 437415 h 4385766"/>
              <a:gd name="connsiteX3" fmla="*/ 291336 w 3390072"/>
              <a:gd name="connsiteY3" fmla="*/ 1011573 h 4385766"/>
              <a:gd name="connsiteX4" fmla="*/ 25522 w 3390072"/>
              <a:gd name="connsiteY4" fmla="*/ 1575099 h 4385766"/>
              <a:gd name="connsiteX5" fmla="*/ 174378 w 3390072"/>
              <a:gd name="connsiteY5" fmla="*/ 2563927 h 4385766"/>
              <a:gd name="connsiteX6" fmla="*/ 461457 w 3390072"/>
              <a:gd name="connsiteY6" fmla="*/ 3106187 h 4385766"/>
              <a:gd name="connsiteX7" fmla="*/ 563503 w 3390072"/>
              <a:gd name="connsiteY7" fmla="*/ 4356143 h 4385766"/>
              <a:gd name="connsiteX8" fmla="*/ 631023 w 3390072"/>
              <a:gd name="connsiteY8" fmla="*/ 4263215 h 4385766"/>
              <a:gd name="connsiteX9" fmla="*/ 694604 w 3390072"/>
              <a:gd name="connsiteY9" fmla="*/ 4220086 h 4385766"/>
              <a:gd name="connsiteX10" fmla="*/ 755880 w 3390072"/>
              <a:gd name="connsiteY10" fmla="*/ 4274232 h 4385766"/>
              <a:gd name="connsiteX11" fmla="*/ 726503 w 3390072"/>
              <a:gd name="connsiteY11" fmla="*/ 4385766 h 4385766"/>
              <a:gd name="connsiteX12" fmla="*/ 1343959 w 3390072"/>
              <a:gd name="connsiteY12" fmla="*/ 4031220 h 4385766"/>
              <a:gd name="connsiteX13" fmla="*/ 1641671 w 3390072"/>
              <a:gd name="connsiteY13" fmla="*/ 3467694 h 4385766"/>
              <a:gd name="connsiteX14" fmla="*/ 2003178 w 3390072"/>
              <a:gd name="connsiteY14" fmla="*/ 2627722 h 4385766"/>
              <a:gd name="connsiteX15" fmla="*/ 2449745 w 3390072"/>
              <a:gd name="connsiteY15" fmla="*/ 1830280 h 4385766"/>
              <a:gd name="connsiteX16" fmla="*/ 3385410 w 3390072"/>
              <a:gd name="connsiteY16" fmla="*/ 894615 h 4385766"/>
              <a:gd name="connsiteX17" fmla="*/ 2028674 w 3390072"/>
              <a:gd name="connsiteY17" fmla="*/ 159891 h 4385766"/>
              <a:gd name="connsiteX18" fmla="*/ 1919997 w 3390072"/>
              <a:gd name="connsiteY18" fmla="*/ 150252 h 4385766"/>
              <a:gd name="connsiteX19" fmla="*/ 1863476 w 3390072"/>
              <a:gd name="connsiteY19" fmla="*/ 5548 h 4385766"/>
              <a:gd name="connsiteX0" fmla="*/ 1863476 w 3387340"/>
              <a:gd name="connsiteY0" fmla="*/ 5548 h 4385766"/>
              <a:gd name="connsiteX1" fmla="*/ 1779987 w 3387340"/>
              <a:gd name="connsiteY1" fmla="*/ 0 h 4385766"/>
              <a:gd name="connsiteX2" fmla="*/ 1482183 w 3387340"/>
              <a:gd name="connsiteY2" fmla="*/ 437415 h 4385766"/>
              <a:gd name="connsiteX3" fmla="*/ 291336 w 3387340"/>
              <a:gd name="connsiteY3" fmla="*/ 1011573 h 4385766"/>
              <a:gd name="connsiteX4" fmla="*/ 25522 w 3387340"/>
              <a:gd name="connsiteY4" fmla="*/ 1575099 h 4385766"/>
              <a:gd name="connsiteX5" fmla="*/ 174378 w 3387340"/>
              <a:gd name="connsiteY5" fmla="*/ 2563927 h 4385766"/>
              <a:gd name="connsiteX6" fmla="*/ 461457 w 3387340"/>
              <a:gd name="connsiteY6" fmla="*/ 3106187 h 4385766"/>
              <a:gd name="connsiteX7" fmla="*/ 563503 w 3387340"/>
              <a:gd name="connsiteY7" fmla="*/ 4356143 h 4385766"/>
              <a:gd name="connsiteX8" fmla="*/ 631023 w 3387340"/>
              <a:gd name="connsiteY8" fmla="*/ 4263215 h 4385766"/>
              <a:gd name="connsiteX9" fmla="*/ 694604 w 3387340"/>
              <a:gd name="connsiteY9" fmla="*/ 4220086 h 4385766"/>
              <a:gd name="connsiteX10" fmla="*/ 755880 w 3387340"/>
              <a:gd name="connsiteY10" fmla="*/ 4274232 h 4385766"/>
              <a:gd name="connsiteX11" fmla="*/ 726503 w 3387340"/>
              <a:gd name="connsiteY11" fmla="*/ 4385766 h 4385766"/>
              <a:gd name="connsiteX12" fmla="*/ 1343959 w 3387340"/>
              <a:gd name="connsiteY12" fmla="*/ 4031220 h 4385766"/>
              <a:gd name="connsiteX13" fmla="*/ 1641671 w 3387340"/>
              <a:gd name="connsiteY13" fmla="*/ 3467694 h 4385766"/>
              <a:gd name="connsiteX14" fmla="*/ 2003178 w 3387340"/>
              <a:gd name="connsiteY14" fmla="*/ 2627722 h 4385766"/>
              <a:gd name="connsiteX15" fmla="*/ 2449745 w 3387340"/>
              <a:gd name="connsiteY15" fmla="*/ 1830280 h 4385766"/>
              <a:gd name="connsiteX16" fmla="*/ 3385410 w 3387340"/>
              <a:gd name="connsiteY16" fmla="*/ 894615 h 4385766"/>
              <a:gd name="connsiteX17" fmla="*/ 2180462 w 3387340"/>
              <a:gd name="connsiteY17" fmla="*/ 247949 h 4385766"/>
              <a:gd name="connsiteX18" fmla="*/ 2028674 w 3387340"/>
              <a:gd name="connsiteY18" fmla="*/ 159891 h 4385766"/>
              <a:gd name="connsiteX19" fmla="*/ 1919997 w 3387340"/>
              <a:gd name="connsiteY19" fmla="*/ 150252 h 4385766"/>
              <a:gd name="connsiteX20" fmla="*/ 1863476 w 3387340"/>
              <a:gd name="connsiteY20" fmla="*/ 5548 h 4385766"/>
              <a:gd name="connsiteX0" fmla="*/ 1863476 w 3387340"/>
              <a:gd name="connsiteY0" fmla="*/ 5548 h 4385766"/>
              <a:gd name="connsiteX1" fmla="*/ 1779987 w 3387340"/>
              <a:gd name="connsiteY1" fmla="*/ 0 h 4385766"/>
              <a:gd name="connsiteX2" fmla="*/ 1482183 w 3387340"/>
              <a:gd name="connsiteY2" fmla="*/ 437415 h 4385766"/>
              <a:gd name="connsiteX3" fmla="*/ 291336 w 3387340"/>
              <a:gd name="connsiteY3" fmla="*/ 1011573 h 4385766"/>
              <a:gd name="connsiteX4" fmla="*/ 25522 w 3387340"/>
              <a:gd name="connsiteY4" fmla="*/ 1575099 h 4385766"/>
              <a:gd name="connsiteX5" fmla="*/ 174378 w 3387340"/>
              <a:gd name="connsiteY5" fmla="*/ 2563927 h 4385766"/>
              <a:gd name="connsiteX6" fmla="*/ 461457 w 3387340"/>
              <a:gd name="connsiteY6" fmla="*/ 3106187 h 4385766"/>
              <a:gd name="connsiteX7" fmla="*/ 563503 w 3387340"/>
              <a:gd name="connsiteY7" fmla="*/ 4356143 h 4385766"/>
              <a:gd name="connsiteX8" fmla="*/ 631023 w 3387340"/>
              <a:gd name="connsiteY8" fmla="*/ 4263215 h 4385766"/>
              <a:gd name="connsiteX9" fmla="*/ 694604 w 3387340"/>
              <a:gd name="connsiteY9" fmla="*/ 4220086 h 4385766"/>
              <a:gd name="connsiteX10" fmla="*/ 755880 w 3387340"/>
              <a:gd name="connsiteY10" fmla="*/ 4274232 h 4385766"/>
              <a:gd name="connsiteX11" fmla="*/ 726503 w 3387340"/>
              <a:gd name="connsiteY11" fmla="*/ 4385766 h 4385766"/>
              <a:gd name="connsiteX12" fmla="*/ 1343959 w 3387340"/>
              <a:gd name="connsiteY12" fmla="*/ 4031220 h 4385766"/>
              <a:gd name="connsiteX13" fmla="*/ 1641671 w 3387340"/>
              <a:gd name="connsiteY13" fmla="*/ 3467694 h 4385766"/>
              <a:gd name="connsiteX14" fmla="*/ 2003178 w 3387340"/>
              <a:gd name="connsiteY14" fmla="*/ 2627722 h 4385766"/>
              <a:gd name="connsiteX15" fmla="*/ 2449745 w 3387340"/>
              <a:gd name="connsiteY15" fmla="*/ 1830280 h 4385766"/>
              <a:gd name="connsiteX16" fmla="*/ 3385410 w 3387340"/>
              <a:gd name="connsiteY16" fmla="*/ 894615 h 4385766"/>
              <a:gd name="connsiteX17" fmla="*/ 2129662 w 3387340"/>
              <a:gd name="connsiteY17" fmla="*/ 232074 h 4385766"/>
              <a:gd name="connsiteX18" fmla="*/ 2028674 w 3387340"/>
              <a:gd name="connsiteY18" fmla="*/ 159891 h 4385766"/>
              <a:gd name="connsiteX19" fmla="*/ 1919997 w 3387340"/>
              <a:gd name="connsiteY19" fmla="*/ 150252 h 4385766"/>
              <a:gd name="connsiteX20" fmla="*/ 1863476 w 3387340"/>
              <a:gd name="connsiteY20" fmla="*/ 5548 h 4385766"/>
              <a:gd name="connsiteX0" fmla="*/ 1863476 w 3385858"/>
              <a:gd name="connsiteY0" fmla="*/ 5548 h 4385766"/>
              <a:gd name="connsiteX1" fmla="*/ 1779987 w 3385858"/>
              <a:gd name="connsiteY1" fmla="*/ 0 h 4385766"/>
              <a:gd name="connsiteX2" fmla="*/ 1482183 w 3385858"/>
              <a:gd name="connsiteY2" fmla="*/ 437415 h 4385766"/>
              <a:gd name="connsiteX3" fmla="*/ 291336 w 3385858"/>
              <a:gd name="connsiteY3" fmla="*/ 1011573 h 4385766"/>
              <a:gd name="connsiteX4" fmla="*/ 25522 w 3385858"/>
              <a:gd name="connsiteY4" fmla="*/ 1575099 h 4385766"/>
              <a:gd name="connsiteX5" fmla="*/ 174378 w 3385858"/>
              <a:gd name="connsiteY5" fmla="*/ 2563927 h 4385766"/>
              <a:gd name="connsiteX6" fmla="*/ 461457 w 3385858"/>
              <a:gd name="connsiteY6" fmla="*/ 3106187 h 4385766"/>
              <a:gd name="connsiteX7" fmla="*/ 563503 w 3385858"/>
              <a:gd name="connsiteY7" fmla="*/ 4356143 h 4385766"/>
              <a:gd name="connsiteX8" fmla="*/ 631023 w 3385858"/>
              <a:gd name="connsiteY8" fmla="*/ 4263215 h 4385766"/>
              <a:gd name="connsiteX9" fmla="*/ 694604 w 3385858"/>
              <a:gd name="connsiteY9" fmla="*/ 4220086 h 4385766"/>
              <a:gd name="connsiteX10" fmla="*/ 755880 w 3385858"/>
              <a:gd name="connsiteY10" fmla="*/ 4274232 h 4385766"/>
              <a:gd name="connsiteX11" fmla="*/ 726503 w 3385858"/>
              <a:gd name="connsiteY11" fmla="*/ 4385766 h 4385766"/>
              <a:gd name="connsiteX12" fmla="*/ 1343959 w 3385858"/>
              <a:gd name="connsiteY12" fmla="*/ 4031220 h 4385766"/>
              <a:gd name="connsiteX13" fmla="*/ 1641671 w 3385858"/>
              <a:gd name="connsiteY13" fmla="*/ 3467694 h 4385766"/>
              <a:gd name="connsiteX14" fmla="*/ 2003178 w 3385858"/>
              <a:gd name="connsiteY14" fmla="*/ 2627722 h 4385766"/>
              <a:gd name="connsiteX15" fmla="*/ 2449745 w 3385858"/>
              <a:gd name="connsiteY15" fmla="*/ 1830280 h 4385766"/>
              <a:gd name="connsiteX16" fmla="*/ 3385410 w 3385858"/>
              <a:gd name="connsiteY16" fmla="*/ 894615 h 4385766"/>
              <a:gd name="connsiteX17" fmla="*/ 2323337 w 3385858"/>
              <a:gd name="connsiteY17" fmla="*/ 333674 h 4385766"/>
              <a:gd name="connsiteX18" fmla="*/ 2129662 w 3385858"/>
              <a:gd name="connsiteY18" fmla="*/ 232074 h 4385766"/>
              <a:gd name="connsiteX19" fmla="*/ 2028674 w 3385858"/>
              <a:gd name="connsiteY19" fmla="*/ 159891 h 4385766"/>
              <a:gd name="connsiteX20" fmla="*/ 1919997 w 3385858"/>
              <a:gd name="connsiteY20" fmla="*/ 150252 h 4385766"/>
              <a:gd name="connsiteX21" fmla="*/ 1863476 w 3385858"/>
              <a:gd name="connsiteY21" fmla="*/ 5548 h 4385766"/>
              <a:gd name="connsiteX0" fmla="*/ 1863476 w 3385858"/>
              <a:gd name="connsiteY0" fmla="*/ 5548 h 4385766"/>
              <a:gd name="connsiteX1" fmla="*/ 1779987 w 3385858"/>
              <a:gd name="connsiteY1" fmla="*/ 0 h 4385766"/>
              <a:gd name="connsiteX2" fmla="*/ 1482183 w 3385858"/>
              <a:gd name="connsiteY2" fmla="*/ 437415 h 4385766"/>
              <a:gd name="connsiteX3" fmla="*/ 291336 w 3385858"/>
              <a:gd name="connsiteY3" fmla="*/ 1011573 h 4385766"/>
              <a:gd name="connsiteX4" fmla="*/ 25522 w 3385858"/>
              <a:gd name="connsiteY4" fmla="*/ 1575099 h 4385766"/>
              <a:gd name="connsiteX5" fmla="*/ 174378 w 3385858"/>
              <a:gd name="connsiteY5" fmla="*/ 2563927 h 4385766"/>
              <a:gd name="connsiteX6" fmla="*/ 461457 w 3385858"/>
              <a:gd name="connsiteY6" fmla="*/ 3106187 h 4385766"/>
              <a:gd name="connsiteX7" fmla="*/ 563503 w 3385858"/>
              <a:gd name="connsiteY7" fmla="*/ 4356143 h 4385766"/>
              <a:gd name="connsiteX8" fmla="*/ 631023 w 3385858"/>
              <a:gd name="connsiteY8" fmla="*/ 4263215 h 4385766"/>
              <a:gd name="connsiteX9" fmla="*/ 694604 w 3385858"/>
              <a:gd name="connsiteY9" fmla="*/ 4220086 h 4385766"/>
              <a:gd name="connsiteX10" fmla="*/ 755880 w 3385858"/>
              <a:gd name="connsiteY10" fmla="*/ 4274232 h 4385766"/>
              <a:gd name="connsiteX11" fmla="*/ 726503 w 3385858"/>
              <a:gd name="connsiteY11" fmla="*/ 4385766 h 4385766"/>
              <a:gd name="connsiteX12" fmla="*/ 1343959 w 3385858"/>
              <a:gd name="connsiteY12" fmla="*/ 4031220 h 4385766"/>
              <a:gd name="connsiteX13" fmla="*/ 1641671 w 3385858"/>
              <a:gd name="connsiteY13" fmla="*/ 3467694 h 4385766"/>
              <a:gd name="connsiteX14" fmla="*/ 2003178 w 3385858"/>
              <a:gd name="connsiteY14" fmla="*/ 2627722 h 4385766"/>
              <a:gd name="connsiteX15" fmla="*/ 2449745 w 3385858"/>
              <a:gd name="connsiteY15" fmla="*/ 1830280 h 4385766"/>
              <a:gd name="connsiteX16" fmla="*/ 3385410 w 3385858"/>
              <a:gd name="connsiteY16" fmla="*/ 894615 h 4385766"/>
              <a:gd name="connsiteX17" fmla="*/ 2390012 w 3385858"/>
              <a:gd name="connsiteY17" fmla="*/ 238424 h 4385766"/>
              <a:gd name="connsiteX18" fmla="*/ 2129662 w 3385858"/>
              <a:gd name="connsiteY18" fmla="*/ 232074 h 4385766"/>
              <a:gd name="connsiteX19" fmla="*/ 2028674 w 3385858"/>
              <a:gd name="connsiteY19" fmla="*/ 159891 h 4385766"/>
              <a:gd name="connsiteX20" fmla="*/ 1919997 w 3385858"/>
              <a:gd name="connsiteY20" fmla="*/ 150252 h 4385766"/>
              <a:gd name="connsiteX21" fmla="*/ 1863476 w 3385858"/>
              <a:gd name="connsiteY21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663062 w 3385410"/>
              <a:gd name="connsiteY17" fmla="*/ 416224 h 4385766"/>
              <a:gd name="connsiteX18" fmla="*/ 2390012 w 3385410"/>
              <a:gd name="connsiteY18" fmla="*/ 238424 h 4385766"/>
              <a:gd name="connsiteX19" fmla="*/ 2129662 w 3385410"/>
              <a:gd name="connsiteY19" fmla="*/ 232074 h 4385766"/>
              <a:gd name="connsiteX20" fmla="*/ 2028674 w 3385410"/>
              <a:gd name="connsiteY20" fmla="*/ 159891 h 4385766"/>
              <a:gd name="connsiteX21" fmla="*/ 1919997 w 3385410"/>
              <a:gd name="connsiteY21" fmla="*/ 150252 h 4385766"/>
              <a:gd name="connsiteX22" fmla="*/ 1863476 w 3385410"/>
              <a:gd name="connsiteY22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694812 w 3385410"/>
              <a:gd name="connsiteY17" fmla="*/ 374949 h 4385766"/>
              <a:gd name="connsiteX18" fmla="*/ 2390012 w 3385410"/>
              <a:gd name="connsiteY18" fmla="*/ 238424 h 4385766"/>
              <a:gd name="connsiteX19" fmla="*/ 2129662 w 3385410"/>
              <a:gd name="connsiteY19" fmla="*/ 232074 h 4385766"/>
              <a:gd name="connsiteX20" fmla="*/ 2028674 w 3385410"/>
              <a:gd name="connsiteY20" fmla="*/ 159891 h 4385766"/>
              <a:gd name="connsiteX21" fmla="*/ 1919997 w 3385410"/>
              <a:gd name="connsiteY21" fmla="*/ 150252 h 4385766"/>
              <a:gd name="connsiteX22" fmla="*/ 1863476 w 3385410"/>
              <a:gd name="connsiteY22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48787 w 3385410"/>
              <a:gd name="connsiteY17" fmla="*/ 416224 h 4385766"/>
              <a:gd name="connsiteX18" fmla="*/ 2694812 w 3385410"/>
              <a:gd name="connsiteY18" fmla="*/ 374949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48787 w 3385410"/>
              <a:gd name="connsiteY17" fmla="*/ 416224 h 4385766"/>
              <a:gd name="connsiteX18" fmla="*/ 2640837 w 3385410"/>
              <a:gd name="connsiteY18" fmla="*/ 352724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36087 w 3385410"/>
              <a:gd name="connsiteY17" fmla="*/ 374949 h 4385766"/>
              <a:gd name="connsiteX18" fmla="*/ 2640837 w 3385410"/>
              <a:gd name="connsiteY18" fmla="*/ 352724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866262 w 3385410"/>
              <a:gd name="connsiteY17" fmla="*/ 473374 h 4385766"/>
              <a:gd name="connsiteX18" fmla="*/ 2736087 w 3385410"/>
              <a:gd name="connsiteY18" fmla="*/ 374949 h 4385766"/>
              <a:gd name="connsiteX19" fmla="*/ 2640837 w 3385410"/>
              <a:gd name="connsiteY19" fmla="*/ 352724 h 4385766"/>
              <a:gd name="connsiteX20" fmla="*/ 2390012 w 3385410"/>
              <a:gd name="connsiteY20" fmla="*/ 238424 h 4385766"/>
              <a:gd name="connsiteX21" fmla="*/ 2129662 w 3385410"/>
              <a:gd name="connsiteY21" fmla="*/ 232074 h 4385766"/>
              <a:gd name="connsiteX22" fmla="*/ 2028674 w 3385410"/>
              <a:gd name="connsiteY22" fmla="*/ 159891 h 4385766"/>
              <a:gd name="connsiteX23" fmla="*/ 1919997 w 3385410"/>
              <a:gd name="connsiteY23" fmla="*/ 150252 h 4385766"/>
              <a:gd name="connsiteX24" fmla="*/ 1863476 w 3385410"/>
              <a:gd name="connsiteY24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850387 w 3385410"/>
              <a:gd name="connsiteY17" fmla="*/ 501949 h 4385766"/>
              <a:gd name="connsiteX18" fmla="*/ 2736087 w 3385410"/>
              <a:gd name="connsiteY18" fmla="*/ 374949 h 4385766"/>
              <a:gd name="connsiteX19" fmla="*/ 2640837 w 3385410"/>
              <a:gd name="connsiteY19" fmla="*/ 352724 h 4385766"/>
              <a:gd name="connsiteX20" fmla="*/ 2390012 w 3385410"/>
              <a:gd name="connsiteY20" fmla="*/ 238424 h 4385766"/>
              <a:gd name="connsiteX21" fmla="*/ 2129662 w 3385410"/>
              <a:gd name="connsiteY21" fmla="*/ 232074 h 4385766"/>
              <a:gd name="connsiteX22" fmla="*/ 2028674 w 3385410"/>
              <a:gd name="connsiteY22" fmla="*/ 159891 h 4385766"/>
              <a:gd name="connsiteX23" fmla="*/ 1919997 w 3385410"/>
              <a:gd name="connsiteY23" fmla="*/ 150252 h 4385766"/>
              <a:gd name="connsiteX24" fmla="*/ 1863476 w 3385410"/>
              <a:gd name="connsiteY24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17062 w 3385410"/>
              <a:gd name="connsiteY17" fmla="*/ 549574 h 4385766"/>
              <a:gd name="connsiteX18" fmla="*/ 2850387 w 3385410"/>
              <a:gd name="connsiteY18" fmla="*/ 501949 h 4385766"/>
              <a:gd name="connsiteX19" fmla="*/ 2736087 w 3385410"/>
              <a:gd name="connsiteY19" fmla="*/ 374949 h 4385766"/>
              <a:gd name="connsiteX20" fmla="*/ 2640837 w 3385410"/>
              <a:gd name="connsiteY20" fmla="*/ 352724 h 4385766"/>
              <a:gd name="connsiteX21" fmla="*/ 2390012 w 3385410"/>
              <a:gd name="connsiteY21" fmla="*/ 238424 h 4385766"/>
              <a:gd name="connsiteX22" fmla="*/ 2129662 w 3385410"/>
              <a:gd name="connsiteY22" fmla="*/ 232074 h 4385766"/>
              <a:gd name="connsiteX23" fmla="*/ 2028674 w 3385410"/>
              <a:gd name="connsiteY23" fmla="*/ 159891 h 4385766"/>
              <a:gd name="connsiteX24" fmla="*/ 1919997 w 3385410"/>
              <a:gd name="connsiteY24" fmla="*/ 150252 h 4385766"/>
              <a:gd name="connsiteX25" fmla="*/ 1863476 w 3385410"/>
              <a:gd name="connsiteY25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61512 w 3385410"/>
              <a:gd name="connsiteY17" fmla="*/ 520999 h 4385766"/>
              <a:gd name="connsiteX18" fmla="*/ 2850387 w 3385410"/>
              <a:gd name="connsiteY18" fmla="*/ 501949 h 4385766"/>
              <a:gd name="connsiteX19" fmla="*/ 2736087 w 3385410"/>
              <a:gd name="connsiteY19" fmla="*/ 374949 h 4385766"/>
              <a:gd name="connsiteX20" fmla="*/ 2640837 w 3385410"/>
              <a:gd name="connsiteY20" fmla="*/ 352724 h 4385766"/>
              <a:gd name="connsiteX21" fmla="*/ 2390012 w 3385410"/>
              <a:gd name="connsiteY21" fmla="*/ 238424 h 4385766"/>
              <a:gd name="connsiteX22" fmla="*/ 2129662 w 3385410"/>
              <a:gd name="connsiteY22" fmla="*/ 232074 h 4385766"/>
              <a:gd name="connsiteX23" fmla="*/ 2028674 w 3385410"/>
              <a:gd name="connsiteY23" fmla="*/ 159891 h 4385766"/>
              <a:gd name="connsiteX24" fmla="*/ 1919997 w 3385410"/>
              <a:gd name="connsiteY24" fmla="*/ 150252 h 4385766"/>
              <a:gd name="connsiteX25" fmla="*/ 1863476 w 3385410"/>
              <a:gd name="connsiteY25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72637 w 3385410"/>
              <a:gd name="connsiteY17" fmla="*/ 609899 h 4385766"/>
              <a:gd name="connsiteX18" fmla="*/ 2961512 w 3385410"/>
              <a:gd name="connsiteY18" fmla="*/ 520999 h 4385766"/>
              <a:gd name="connsiteX19" fmla="*/ 2850387 w 3385410"/>
              <a:gd name="connsiteY19" fmla="*/ 501949 h 4385766"/>
              <a:gd name="connsiteX20" fmla="*/ 2736087 w 3385410"/>
              <a:gd name="connsiteY20" fmla="*/ 374949 h 4385766"/>
              <a:gd name="connsiteX21" fmla="*/ 2640837 w 3385410"/>
              <a:gd name="connsiteY21" fmla="*/ 352724 h 4385766"/>
              <a:gd name="connsiteX22" fmla="*/ 2390012 w 3385410"/>
              <a:gd name="connsiteY22" fmla="*/ 238424 h 4385766"/>
              <a:gd name="connsiteX23" fmla="*/ 2129662 w 3385410"/>
              <a:gd name="connsiteY23" fmla="*/ 232074 h 4385766"/>
              <a:gd name="connsiteX24" fmla="*/ 2028674 w 3385410"/>
              <a:gd name="connsiteY24" fmla="*/ 159891 h 4385766"/>
              <a:gd name="connsiteX25" fmla="*/ 1919997 w 3385410"/>
              <a:gd name="connsiteY25" fmla="*/ 150252 h 4385766"/>
              <a:gd name="connsiteX26" fmla="*/ 1863476 w 3385410"/>
              <a:gd name="connsiteY26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36112 w 3385410"/>
              <a:gd name="connsiteY17" fmla="*/ 600374 h 4385766"/>
              <a:gd name="connsiteX18" fmla="*/ 2961512 w 3385410"/>
              <a:gd name="connsiteY18" fmla="*/ 520999 h 4385766"/>
              <a:gd name="connsiteX19" fmla="*/ 2850387 w 3385410"/>
              <a:gd name="connsiteY19" fmla="*/ 501949 h 4385766"/>
              <a:gd name="connsiteX20" fmla="*/ 2736087 w 3385410"/>
              <a:gd name="connsiteY20" fmla="*/ 374949 h 4385766"/>
              <a:gd name="connsiteX21" fmla="*/ 2640837 w 3385410"/>
              <a:gd name="connsiteY21" fmla="*/ 352724 h 4385766"/>
              <a:gd name="connsiteX22" fmla="*/ 2390012 w 3385410"/>
              <a:gd name="connsiteY22" fmla="*/ 238424 h 4385766"/>
              <a:gd name="connsiteX23" fmla="*/ 2129662 w 3385410"/>
              <a:gd name="connsiteY23" fmla="*/ 232074 h 4385766"/>
              <a:gd name="connsiteX24" fmla="*/ 2028674 w 3385410"/>
              <a:gd name="connsiteY24" fmla="*/ 159891 h 4385766"/>
              <a:gd name="connsiteX25" fmla="*/ 1919997 w 3385410"/>
              <a:gd name="connsiteY25" fmla="*/ 150252 h 4385766"/>
              <a:gd name="connsiteX26" fmla="*/ 1863476 w 3385410"/>
              <a:gd name="connsiteY26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21837 w 3385410"/>
              <a:gd name="connsiteY17" fmla="*/ 660699 h 4385766"/>
              <a:gd name="connsiteX18" fmla="*/ 2936112 w 3385410"/>
              <a:gd name="connsiteY18" fmla="*/ 600374 h 4385766"/>
              <a:gd name="connsiteX19" fmla="*/ 2961512 w 3385410"/>
              <a:gd name="connsiteY19" fmla="*/ 520999 h 4385766"/>
              <a:gd name="connsiteX20" fmla="*/ 2850387 w 3385410"/>
              <a:gd name="connsiteY20" fmla="*/ 501949 h 4385766"/>
              <a:gd name="connsiteX21" fmla="*/ 2736087 w 3385410"/>
              <a:gd name="connsiteY21" fmla="*/ 374949 h 4385766"/>
              <a:gd name="connsiteX22" fmla="*/ 2640837 w 3385410"/>
              <a:gd name="connsiteY22" fmla="*/ 352724 h 4385766"/>
              <a:gd name="connsiteX23" fmla="*/ 2390012 w 3385410"/>
              <a:gd name="connsiteY23" fmla="*/ 238424 h 4385766"/>
              <a:gd name="connsiteX24" fmla="*/ 2129662 w 3385410"/>
              <a:gd name="connsiteY24" fmla="*/ 232074 h 4385766"/>
              <a:gd name="connsiteX25" fmla="*/ 2028674 w 3385410"/>
              <a:gd name="connsiteY25" fmla="*/ 159891 h 4385766"/>
              <a:gd name="connsiteX26" fmla="*/ 1919997 w 3385410"/>
              <a:gd name="connsiteY26" fmla="*/ 150252 h 4385766"/>
              <a:gd name="connsiteX27" fmla="*/ 1863476 w 3385410"/>
              <a:gd name="connsiteY2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66287 w 3385410"/>
              <a:gd name="connsiteY17" fmla="*/ 647999 h 4385766"/>
              <a:gd name="connsiteX18" fmla="*/ 2936112 w 3385410"/>
              <a:gd name="connsiteY18" fmla="*/ 600374 h 4385766"/>
              <a:gd name="connsiteX19" fmla="*/ 2961512 w 3385410"/>
              <a:gd name="connsiteY19" fmla="*/ 520999 h 4385766"/>
              <a:gd name="connsiteX20" fmla="*/ 2850387 w 3385410"/>
              <a:gd name="connsiteY20" fmla="*/ 501949 h 4385766"/>
              <a:gd name="connsiteX21" fmla="*/ 2736087 w 3385410"/>
              <a:gd name="connsiteY21" fmla="*/ 374949 h 4385766"/>
              <a:gd name="connsiteX22" fmla="*/ 2640837 w 3385410"/>
              <a:gd name="connsiteY22" fmla="*/ 352724 h 4385766"/>
              <a:gd name="connsiteX23" fmla="*/ 2390012 w 3385410"/>
              <a:gd name="connsiteY23" fmla="*/ 238424 h 4385766"/>
              <a:gd name="connsiteX24" fmla="*/ 2129662 w 3385410"/>
              <a:gd name="connsiteY24" fmla="*/ 232074 h 4385766"/>
              <a:gd name="connsiteX25" fmla="*/ 2028674 w 3385410"/>
              <a:gd name="connsiteY25" fmla="*/ 159891 h 4385766"/>
              <a:gd name="connsiteX26" fmla="*/ 1919997 w 3385410"/>
              <a:gd name="connsiteY26" fmla="*/ 150252 h 4385766"/>
              <a:gd name="connsiteX27" fmla="*/ 1863476 w 3385410"/>
              <a:gd name="connsiteY2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142487 w 3385410"/>
              <a:gd name="connsiteY17" fmla="*/ 698799 h 4385766"/>
              <a:gd name="connsiteX18" fmla="*/ 3066287 w 3385410"/>
              <a:gd name="connsiteY18" fmla="*/ 647999 h 4385766"/>
              <a:gd name="connsiteX19" fmla="*/ 2936112 w 3385410"/>
              <a:gd name="connsiteY19" fmla="*/ 600374 h 4385766"/>
              <a:gd name="connsiteX20" fmla="*/ 2961512 w 3385410"/>
              <a:gd name="connsiteY20" fmla="*/ 520999 h 4385766"/>
              <a:gd name="connsiteX21" fmla="*/ 2850387 w 3385410"/>
              <a:gd name="connsiteY21" fmla="*/ 501949 h 4385766"/>
              <a:gd name="connsiteX22" fmla="*/ 2736087 w 3385410"/>
              <a:gd name="connsiteY22" fmla="*/ 374949 h 4385766"/>
              <a:gd name="connsiteX23" fmla="*/ 2640837 w 3385410"/>
              <a:gd name="connsiteY23" fmla="*/ 352724 h 4385766"/>
              <a:gd name="connsiteX24" fmla="*/ 2390012 w 3385410"/>
              <a:gd name="connsiteY24" fmla="*/ 238424 h 4385766"/>
              <a:gd name="connsiteX25" fmla="*/ 2129662 w 3385410"/>
              <a:gd name="connsiteY25" fmla="*/ 232074 h 4385766"/>
              <a:gd name="connsiteX26" fmla="*/ 2028674 w 3385410"/>
              <a:gd name="connsiteY26" fmla="*/ 159891 h 4385766"/>
              <a:gd name="connsiteX27" fmla="*/ 1919997 w 3385410"/>
              <a:gd name="connsiteY27" fmla="*/ 150252 h 4385766"/>
              <a:gd name="connsiteX28" fmla="*/ 1863476 w 3385410"/>
              <a:gd name="connsiteY28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123437 w 3385410"/>
              <a:gd name="connsiteY17" fmla="*/ 721024 h 4385766"/>
              <a:gd name="connsiteX18" fmla="*/ 3066287 w 3385410"/>
              <a:gd name="connsiteY18" fmla="*/ 647999 h 4385766"/>
              <a:gd name="connsiteX19" fmla="*/ 2936112 w 3385410"/>
              <a:gd name="connsiteY19" fmla="*/ 600374 h 4385766"/>
              <a:gd name="connsiteX20" fmla="*/ 2961512 w 3385410"/>
              <a:gd name="connsiteY20" fmla="*/ 520999 h 4385766"/>
              <a:gd name="connsiteX21" fmla="*/ 2850387 w 3385410"/>
              <a:gd name="connsiteY21" fmla="*/ 501949 h 4385766"/>
              <a:gd name="connsiteX22" fmla="*/ 2736087 w 3385410"/>
              <a:gd name="connsiteY22" fmla="*/ 374949 h 4385766"/>
              <a:gd name="connsiteX23" fmla="*/ 2640837 w 3385410"/>
              <a:gd name="connsiteY23" fmla="*/ 352724 h 4385766"/>
              <a:gd name="connsiteX24" fmla="*/ 2390012 w 3385410"/>
              <a:gd name="connsiteY24" fmla="*/ 238424 h 4385766"/>
              <a:gd name="connsiteX25" fmla="*/ 2129662 w 3385410"/>
              <a:gd name="connsiteY25" fmla="*/ 232074 h 4385766"/>
              <a:gd name="connsiteX26" fmla="*/ 2028674 w 3385410"/>
              <a:gd name="connsiteY26" fmla="*/ 159891 h 4385766"/>
              <a:gd name="connsiteX27" fmla="*/ 1919997 w 3385410"/>
              <a:gd name="connsiteY27" fmla="*/ 150252 h 4385766"/>
              <a:gd name="connsiteX28" fmla="*/ 1863476 w 3385410"/>
              <a:gd name="connsiteY28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237737 w 3385410"/>
              <a:gd name="connsiteY17" fmla="*/ 800399 h 4385766"/>
              <a:gd name="connsiteX18" fmla="*/ 3123437 w 3385410"/>
              <a:gd name="connsiteY18" fmla="*/ 721024 h 4385766"/>
              <a:gd name="connsiteX19" fmla="*/ 3066287 w 3385410"/>
              <a:gd name="connsiteY19" fmla="*/ 647999 h 4385766"/>
              <a:gd name="connsiteX20" fmla="*/ 2936112 w 3385410"/>
              <a:gd name="connsiteY20" fmla="*/ 600374 h 4385766"/>
              <a:gd name="connsiteX21" fmla="*/ 2961512 w 3385410"/>
              <a:gd name="connsiteY21" fmla="*/ 520999 h 4385766"/>
              <a:gd name="connsiteX22" fmla="*/ 2850387 w 3385410"/>
              <a:gd name="connsiteY22" fmla="*/ 501949 h 4385766"/>
              <a:gd name="connsiteX23" fmla="*/ 2736087 w 3385410"/>
              <a:gd name="connsiteY23" fmla="*/ 374949 h 4385766"/>
              <a:gd name="connsiteX24" fmla="*/ 2640837 w 3385410"/>
              <a:gd name="connsiteY24" fmla="*/ 352724 h 4385766"/>
              <a:gd name="connsiteX25" fmla="*/ 2390012 w 3385410"/>
              <a:gd name="connsiteY25" fmla="*/ 238424 h 4385766"/>
              <a:gd name="connsiteX26" fmla="*/ 2129662 w 3385410"/>
              <a:gd name="connsiteY26" fmla="*/ 232074 h 4385766"/>
              <a:gd name="connsiteX27" fmla="*/ 2028674 w 3385410"/>
              <a:gd name="connsiteY27" fmla="*/ 159891 h 4385766"/>
              <a:gd name="connsiteX28" fmla="*/ 1919997 w 3385410"/>
              <a:gd name="connsiteY28" fmla="*/ 150252 h 4385766"/>
              <a:gd name="connsiteX29" fmla="*/ 1863476 w 3385410"/>
              <a:gd name="connsiteY29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221862 w 3385410"/>
              <a:gd name="connsiteY17" fmla="*/ 759124 h 4385766"/>
              <a:gd name="connsiteX18" fmla="*/ 3123437 w 3385410"/>
              <a:gd name="connsiteY18" fmla="*/ 721024 h 4385766"/>
              <a:gd name="connsiteX19" fmla="*/ 3066287 w 3385410"/>
              <a:gd name="connsiteY19" fmla="*/ 647999 h 4385766"/>
              <a:gd name="connsiteX20" fmla="*/ 2936112 w 3385410"/>
              <a:gd name="connsiteY20" fmla="*/ 600374 h 4385766"/>
              <a:gd name="connsiteX21" fmla="*/ 2961512 w 3385410"/>
              <a:gd name="connsiteY21" fmla="*/ 520999 h 4385766"/>
              <a:gd name="connsiteX22" fmla="*/ 2850387 w 3385410"/>
              <a:gd name="connsiteY22" fmla="*/ 501949 h 4385766"/>
              <a:gd name="connsiteX23" fmla="*/ 2736087 w 3385410"/>
              <a:gd name="connsiteY23" fmla="*/ 374949 h 4385766"/>
              <a:gd name="connsiteX24" fmla="*/ 2640837 w 3385410"/>
              <a:gd name="connsiteY24" fmla="*/ 352724 h 4385766"/>
              <a:gd name="connsiteX25" fmla="*/ 2390012 w 3385410"/>
              <a:gd name="connsiteY25" fmla="*/ 238424 h 4385766"/>
              <a:gd name="connsiteX26" fmla="*/ 2129662 w 3385410"/>
              <a:gd name="connsiteY26" fmla="*/ 232074 h 4385766"/>
              <a:gd name="connsiteX27" fmla="*/ 2028674 w 3385410"/>
              <a:gd name="connsiteY27" fmla="*/ 159891 h 4385766"/>
              <a:gd name="connsiteX28" fmla="*/ 1919997 w 3385410"/>
              <a:gd name="connsiteY28" fmla="*/ 150252 h 4385766"/>
              <a:gd name="connsiteX29" fmla="*/ 1863476 w 3385410"/>
              <a:gd name="connsiteY29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36112 w 3385410"/>
              <a:gd name="connsiteY21" fmla="*/ 60037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36112 w 3385410"/>
              <a:gd name="connsiteY21" fmla="*/ 60037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3187 w 3385410"/>
              <a:gd name="connsiteY26" fmla="*/ 241599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3187 w 3385410"/>
              <a:gd name="connsiteY26" fmla="*/ 241599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29522 w 3385410"/>
              <a:gd name="connsiteY29" fmla="*/ 159777 h 4385766"/>
              <a:gd name="connsiteX30" fmla="*/ 1863476 w 3385410"/>
              <a:gd name="connsiteY30" fmla="*/ 5548 h 438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85410" h="4385766">
                <a:moveTo>
                  <a:pt x="1863476" y="5548"/>
                </a:moveTo>
                <a:lnTo>
                  <a:pt x="1779987" y="0"/>
                </a:lnTo>
                <a:cubicBezTo>
                  <a:pt x="1716438" y="71978"/>
                  <a:pt x="1730291" y="268820"/>
                  <a:pt x="1482183" y="437415"/>
                </a:cubicBezTo>
                <a:cubicBezTo>
                  <a:pt x="1234075" y="606010"/>
                  <a:pt x="379941" y="823731"/>
                  <a:pt x="291336" y="1011573"/>
                </a:cubicBezTo>
                <a:lnTo>
                  <a:pt x="25522" y="1575099"/>
                </a:lnTo>
                <a:cubicBezTo>
                  <a:pt x="-63083" y="1762941"/>
                  <a:pt x="101722" y="2308746"/>
                  <a:pt x="174378" y="2563927"/>
                </a:cubicBezTo>
                <a:cubicBezTo>
                  <a:pt x="270071" y="2744680"/>
                  <a:pt x="396603" y="2807484"/>
                  <a:pt x="461457" y="3106187"/>
                </a:cubicBezTo>
                <a:cubicBezTo>
                  <a:pt x="526311" y="3404890"/>
                  <a:pt x="535242" y="4163305"/>
                  <a:pt x="563503" y="4356143"/>
                </a:cubicBezTo>
                <a:lnTo>
                  <a:pt x="631023" y="4263215"/>
                </a:lnTo>
                <a:lnTo>
                  <a:pt x="694604" y="4220086"/>
                </a:lnTo>
                <a:lnTo>
                  <a:pt x="755880" y="4274232"/>
                </a:lnTo>
                <a:lnTo>
                  <a:pt x="726503" y="4385766"/>
                </a:lnTo>
                <a:cubicBezTo>
                  <a:pt x="825740" y="4342204"/>
                  <a:pt x="1191431" y="4184232"/>
                  <a:pt x="1343959" y="4031220"/>
                </a:cubicBezTo>
                <a:cubicBezTo>
                  <a:pt x="1496487" y="3878208"/>
                  <a:pt x="1531801" y="3701610"/>
                  <a:pt x="1641671" y="3467694"/>
                </a:cubicBezTo>
                <a:lnTo>
                  <a:pt x="2003178" y="2627722"/>
                </a:lnTo>
                <a:cubicBezTo>
                  <a:pt x="2137857" y="2354820"/>
                  <a:pt x="2219373" y="2119131"/>
                  <a:pt x="2449745" y="1830280"/>
                </a:cubicBezTo>
                <a:cubicBezTo>
                  <a:pt x="2680117" y="1541429"/>
                  <a:pt x="3241907" y="1060441"/>
                  <a:pt x="3385410" y="894615"/>
                </a:cubicBezTo>
                <a:lnTo>
                  <a:pt x="3310762" y="835324"/>
                </a:lnTo>
                <a:lnTo>
                  <a:pt x="3221862" y="759124"/>
                </a:lnTo>
                <a:lnTo>
                  <a:pt x="3123437" y="721024"/>
                </a:lnTo>
                <a:lnTo>
                  <a:pt x="3059937" y="651174"/>
                </a:lnTo>
                <a:cubicBezTo>
                  <a:pt x="3030833" y="632124"/>
                  <a:pt x="2963629" y="627891"/>
                  <a:pt x="2948812" y="606724"/>
                </a:cubicBezTo>
                <a:cubicBezTo>
                  <a:pt x="2933995" y="585557"/>
                  <a:pt x="2987441" y="541637"/>
                  <a:pt x="2971037" y="524174"/>
                </a:cubicBezTo>
                <a:cubicBezTo>
                  <a:pt x="2954633" y="506712"/>
                  <a:pt x="2889545" y="526820"/>
                  <a:pt x="2850387" y="501949"/>
                </a:cubicBezTo>
                <a:cubicBezTo>
                  <a:pt x="2811229" y="477078"/>
                  <a:pt x="2774187" y="417282"/>
                  <a:pt x="2736087" y="374949"/>
                </a:cubicBezTo>
                <a:lnTo>
                  <a:pt x="2640837" y="352724"/>
                </a:lnTo>
                <a:cubicBezTo>
                  <a:pt x="2583158" y="329970"/>
                  <a:pt x="2478383" y="261707"/>
                  <a:pt x="2393187" y="241599"/>
                </a:cubicBezTo>
                <a:cubicBezTo>
                  <a:pt x="2307991" y="221491"/>
                  <a:pt x="2189885" y="245163"/>
                  <a:pt x="2129662" y="232074"/>
                </a:cubicBezTo>
                <a:lnTo>
                  <a:pt x="2028674" y="159891"/>
                </a:lnTo>
                <a:lnTo>
                  <a:pt x="1929522" y="159777"/>
                </a:lnTo>
                <a:lnTo>
                  <a:pt x="1863476" y="5548"/>
                </a:lnTo>
                <a:close/>
              </a:path>
            </a:pathLst>
          </a:custGeom>
          <a:solidFill>
            <a:srgbClr val="C00000">
              <a:alpha val="50980"/>
            </a:srgbClr>
          </a:solidFill>
          <a:ln>
            <a:solidFill>
              <a:srgbClr val="C00000">
                <a:alpha val="6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 hidden="1">
            <a:extLst>
              <a:ext uri="{FF2B5EF4-FFF2-40B4-BE49-F238E27FC236}">
                <a16:creationId xmlns:a16="http://schemas.microsoft.com/office/drawing/2014/main" id="{633E7DC5-EE80-42E0-92FC-CEC15C83D6F2}"/>
              </a:ext>
            </a:extLst>
          </p:cNvPr>
          <p:cNvSpPr txBox="1"/>
          <p:nvPr/>
        </p:nvSpPr>
        <p:spPr>
          <a:xfrm>
            <a:off x="2080958" y="5493025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Gaza</a:t>
            </a:r>
          </a:p>
        </p:txBody>
      </p:sp>
      <p:sp>
        <p:nvSpPr>
          <p:cNvPr id="39" name="Oval 38" hidden="1">
            <a:extLst>
              <a:ext uri="{FF2B5EF4-FFF2-40B4-BE49-F238E27FC236}">
                <a16:creationId xmlns:a16="http://schemas.microsoft.com/office/drawing/2014/main" id="{6DCE6493-37E4-4A9F-AD3E-2B4CD7C89D43}"/>
              </a:ext>
            </a:extLst>
          </p:cNvPr>
          <p:cNvSpPr/>
          <p:nvPr/>
        </p:nvSpPr>
        <p:spPr>
          <a:xfrm>
            <a:off x="2652560" y="570806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 hidden="1">
            <a:extLst>
              <a:ext uri="{FF2B5EF4-FFF2-40B4-BE49-F238E27FC236}">
                <a16:creationId xmlns:a16="http://schemas.microsoft.com/office/drawing/2014/main" id="{F0544A2B-ABE3-43BA-ADA3-2E60C64C402A}"/>
              </a:ext>
            </a:extLst>
          </p:cNvPr>
          <p:cNvSpPr txBox="1"/>
          <p:nvPr/>
        </p:nvSpPr>
        <p:spPr>
          <a:xfrm>
            <a:off x="1945901" y="5112438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Ashkelon</a:t>
            </a:r>
          </a:p>
        </p:txBody>
      </p: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BC368FDD-71F0-410F-9BFE-B85722C72956}"/>
              </a:ext>
            </a:extLst>
          </p:cNvPr>
          <p:cNvSpPr/>
          <p:nvPr/>
        </p:nvSpPr>
        <p:spPr>
          <a:xfrm>
            <a:off x="2882654" y="5327478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 hidden="1">
            <a:extLst>
              <a:ext uri="{FF2B5EF4-FFF2-40B4-BE49-F238E27FC236}">
                <a16:creationId xmlns:a16="http://schemas.microsoft.com/office/drawing/2014/main" id="{47362BBA-F7B6-42B4-8DD1-4E96D8FB545C}"/>
              </a:ext>
            </a:extLst>
          </p:cNvPr>
          <p:cNvSpPr txBox="1"/>
          <p:nvPr/>
        </p:nvSpPr>
        <p:spPr>
          <a:xfrm>
            <a:off x="2297546" y="4726753"/>
            <a:ext cx="82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Ashdod</a:t>
            </a:r>
          </a:p>
        </p:txBody>
      </p:sp>
      <p:sp>
        <p:nvSpPr>
          <p:cNvPr id="44" name="Oval 43" hidden="1">
            <a:extLst>
              <a:ext uri="{FF2B5EF4-FFF2-40B4-BE49-F238E27FC236}">
                <a16:creationId xmlns:a16="http://schemas.microsoft.com/office/drawing/2014/main" id="{9767DF82-1904-4AD9-803F-3D9E54884A4B}"/>
              </a:ext>
            </a:extLst>
          </p:cNvPr>
          <p:cNvSpPr/>
          <p:nvPr/>
        </p:nvSpPr>
        <p:spPr>
          <a:xfrm>
            <a:off x="3093340" y="493143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 hidden="1">
            <a:extLst>
              <a:ext uri="{FF2B5EF4-FFF2-40B4-BE49-F238E27FC236}">
                <a16:creationId xmlns:a16="http://schemas.microsoft.com/office/drawing/2014/main" id="{8391F1B7-5D18-4EF9-81FB-57DB73B68734}"/>
              </a:ext>
            </a:extLst>
          </p:cNvPr>
          <p:cNvSpPr txBox="1"/>
          <p:nvPr/>
        </p:nvSpPr>
        <p:spPr>
          <a:xfrm>
            <a:off x="3157684" y="4575863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Ekron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 hidden="1">
            <a:extLst>
              <a:ext uri="{FF2B5EF4-FFF2-40B4-BE49-F238E27FC236}">
                <a16:creationId xmlns:a16="http://schemas.microsoft.com/office/drawing/2014/main" id="{6F722C44-42B1-4B68-A8FA-E2162937DEB0}"/>
              </a:ext>
            </a:extLst>
          </p:cNvPr>
          <p:cNvSpPr/>
          <p:nvPr/>
        </p:nvSpPr>
        <p:spPr>
          <a:xfrm>
            <a:off x="3485320" y="486101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 hidden="1">
            <a:extLst>
              <a:ext uri="{FF2B5EF4-FFF2-40B4-BE49-F238E27FC236}">
                <a16:creationId xmlns:a16="http://schemas.microsoft.com/office/drawing/2014/main" id="{FC268AE5-EF3E-4E07-A245-61039C176F31}"/>
              </a:ext>
            </a:extLst>
          </p:cNvPr>
          <p:cNvSpPr txBox="1"/>
          <p:nvPr/>
        </p:nvSpPr>
        <p:spPr>
          <a:xfrm>
            <a:off x="3045546" y="5029934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</a:t>
            </a:r>
          </a:p>
        </p:txBody>
      </p: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04E95A3F-CB20-4613-96BE-8194A37AB732}"/>
              </a:ext>
            </a:extLst>
          </p:cNvPr>
          <p:cNvSpPr/>
          <p:nvPr/>
        </p:nvSpPr>
        <p:spPr>
          <a:xfrm>
            <a:off x="3574627" y="517832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0A59C6-7A13-4F29-B05C-D526A6CAF874}"/>
              </a:ext>
            </a:extLst>
          </p:cNvPr>
          <p:cNvSpPr txBox="1"/>
          <p:nvPr/>
        </p:nvSpPr>
        <p:spPr>
          <a:xfrm rot="18019408">
            <a:off x="2649408" y="4670887"/>
            <a:ext cx="149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Philistia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B0DD49-5FFA-47C6-85F7-525473C39219}"/>
              </a:ext>
            </a:extLst>
          </p:cNvPr>
          <p:cNvSpPr txBox="1"/>
          <p:nvPr/>
        </p:nvSpPr>
        <p:spPr>
          <a:xfrm>
            <a:off x="4573720" y="7562329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Edom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1732738-3D66-4CEC-8E12-E0DB89C8FABE}"/>
              </a:ext>
            </a:extLst>
          </p:cNvPr>
          <p:cNvSpPr/>
          <p:nvPr/>
        </p:nvSpPr>
        <p:spPr>
          <a:xfrm>
            <a:off x="5118770" y="5362083"/>
            <a:ext cx="2106813" cy="2008094"/>
          </a:xfrm>
          <a:custGeom>
            <a:avLst/>
            <a:gdLst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37458 w 2109694"/>
              <a:gd name="connsiteY32" fmla="*/ 418353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2211 w 2109694"/>
              <a:gd name="connsiteY49" fmla="*/ 145228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37458 w 2109694"/>
              <a:gd name="connsiteY32" fmla="*/ 418353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5386 w 2109694"/>
              <a:gd name="connsiteY49" fmla="*/ 147133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18408 w 2109694"/>
              <a:gd name="connsiteY32" fmla="*/ 459628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5386 w 2109694"/>
              <a:gd name="connsiteY49" fmla="*/ 147133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20570 w 2110641"/>
              <a:gd name="connsiteY0" fmla="*/ 2008094 h 2008094"/>
              <a:gd name="connsiteX1" fmla="*/ 2044899 w 2110641"/>
              <a:gd name="connsiteY1" fmla="*/ 1272988 h 2008094"/>
              <a:gd name="connsiteX2" fmla="*/ 2110641 w 2110641"/>
              <a:gd name="connsiteY2" fmla="*/ 209177 h 2008094"/>
              <a:gd name="connsiteX3" fmla="*/ 1907441 w 2110641"/>
              <a:gd name="connsiteY3" fmla="*/ 209177 h 2008094"/>
              <a:gd name="connsiteX4" fmla="*/ 1817794 w 2110641"/>
              <a:gd name="connsiteY4" fmla="*/ 131483 h 2008094"/>
              <a:gd name="connsiteX5" fmla="*/ 1746076 w 2110641"/>
              <a:gd name="connsiteY5" fmla="*/ 137459 h 2008094"/>
              <a:gd name="connsiteX6" fmla="*/ 1626547 w 2110641"/>
              <a:gd name="connsiteY6" fmla="*/ 251012 h 2008094"/>
              <a:gd name="connsiteX7" fmla="*/ 1530923 w 2110641"/>
              <a:gd name="connsiteY7" fmla="*/ 251012 h 2008094"/>
              <a:gd name="connsiteX8" fmla="*/ 1495064 w 2110641"/>
              <a:gd name="connsiteY8" fmla="*/ 215153 h 2008094"/>
              <a:gd name="connsiteX9" fmla="*/ 1447252 w 2110641"/>
              <a:gd name="connsiteY9" fmla="*/ 233083 h 2008094"/>
              <a:gd name="connsiteX10" fmla="*/ 1399441 w 2110641"/>
              <a:gd name="connsiteY10" fmla="*/ 167341 h 2008094"/>
              <a:gd name="connsiteX11" fmla="*/ 1256005 w 2110641"/>
              <a:gd name="connsiteY11" fmla="*/ 137459 h 2008094"/>
              <a:gd name="connsiteX12" fmla="*/ 1166358 w 2110641"/>
              <a:gd name="connsiteY12" fmla="*/ 179294 h 2008094"/>
              <a:gd name="connsiteX13" fmla="*/ 1004994 w 2110641"/>
              <a:gd name="connsiteY13" fmla="*/ 65741 h 2008094"/>
              <a:gd name="connsiteX14" fmla="*/ 921323 w 2110641"/>
              <a:gd name="connsiteY14" fmla="*/ 59765 h 2008094"/>
              <a:gd name="connsiteX15" fmla="*/ 849605 w 2110641"/>
              <a:gd name="connsiteY15" fmla="*/ 29883 h 2008094"/>
              <a:gd name="connsiteX16" fmla="*/ 712147 w 2110641"/>
              <a:gd name="connsiteY16" fmla="*/ 35859 h 2008094"/>
              <a:gd name="connsiteX17" fmla="*/ 622499 w 2110641"/>
              <a:gd name="connsiteY17" fmla="*/ 77694 h 2008094"/>
              <a:gd name="connsiteX18" fmla="*/ 538829 w 2110641"/>
              <a:gd name="connsiteY18" fmla="*/ 65741 h 2008094"/>
              <a:gd name="connsiteX19" fmla="*/ 365511 w 2110641"/>
              <a:gd name="connsiteY19" fmla="*/ 0 h 2008094"/>
              <a:gd name="connsiteX20" fmla="*/ 359535 w 2110641"/>
              <a:gd name="connsiteY20" fmla="*/ 53788 h 2008094"/>
              <a:gd name="connsiteX21" fmla="*/ 359535 w 2110641"/>
              <a:gd name="connsiteY21" fmla="*/ 131483 h 2008094"/>
              <a:gd name="connsiteX22" fmla="*/ 335629 w 2110641"/>
              <a:gd name="connsiteY22" fmla="*/ 173318 h 2008094"/>
              <a:gd name="connsiteX23" fmla="*/ 299770 w 2110641"/>
              <a:gd name="connsiteY23" fmla="*/ 209177 h 2008094"/>
              <a:gd name="connsiteX24" fmla="*/ 323676 w 2110641"/>
              <a:gd name="connsiteY24" fmla="*/ 239059 h 2008094"/>
              <a:gd name="connsiteX25" fmla="*/ 323676 w 2110641"/>
              <a:gd name="connsiteY25" fmla="*/ 292847 h 2008094"/>
              <a:gd name="connsiteX26" fmla="*/ 311723 w 2110641"/>
              <a:gd name="connsiteY26" fmla="*/ 334683 h 2008094"/>
              <a:gd name="connsiteX27" fmla="*/ 275864 w 2110641"/>
              <a:gd name="connsiteY27" fmla="*/ 436283 h 2008094"/>
              <a:gd name="connsiteX28" fmla="*/ 222076 w 2110641"/>
              <a:gd name="connsiteY28" fmla="*/ 472141 h 2008094"/>
              <a:gd name="connsiteX29" fmla="*/ 186217 w 2110641"/>
              <a:gd name="connsiteY29" fmla="*/ 430306 h 2008094"/>
              <a:gd name="connsiteX30" fmla="*/ 198170 w 2110641"/>
              <a:gd name="connsiteY30" fmla="*/ 358588 h 2008094"/>
              <a:gd name="connsiteX31" fmla="*/ 192194 w 2110641"/>
              <a:gd name="connsiteY31" fmla="*/ 322730 h 2008094"/>
              <a:gd name="connsiteX32" fmla="*/ 119355 w 2110641"/>
              <a:gd name="connsiteY32" fmla="*/ 459628 h 2008094"/>
              <a:gd name="connsiteX33" fmla="*/ 947 w 2110641"/>
              <a:gd name="connsiteY33" fmla="*/ 573741 h 2008094"/>
              <a:gd name="connsiteX34" fmla="*/ 66688 w 2110641"/>
              <a:gd name="connsiteY34" fmla="*/ 669365 h 2008094"/>
              <a:gd name="connsiteX35" fmla="*/ 120476 w 2110641"/>
              <a:gd name="connsiteY35" fmla="*/ 735106 h 2008094"/>
              <a:gd name="connsiteX36" fmla="*/ 222076 w 2110641"/>
              <a:gd name="connsiteY36" fmla="*/ 717177 h 2008094"/>
              <a:gd name="connsiteX37" fmla="*/ 257935 w 2110641"/>
              <a:gd name="connsiteY37" fmla="*/ 818777 h 2008094"/>
              <a:gd name="connsiteX38" fmla="*/ 222076 w 2110641"/>
              <a:gd name="connsiteY38" fmla="*/ 890494 h 2008094"/>
              <a:gd name="connsiteX39" fmla="*/ 198170 w 2110641"/>
              <a:gd name="connsiteY39" fmla="*/ 950259 h 2008094"/>
              <a:gd name="connsiteX40" fmla="*/ 234029 w 2110641"/>
              <a:gd name="connsiteY40" fmla="*/ 980141 h 2008094"/>
              <a:gd name="connsiteX41" fmla="*/ 198170 w 2110641"/>
              <a:gd name="connsiteY41" fmla="*/ 1039906 h 2008094"/>
              <a:gd name="connsiteX42" fmla="*/ 102547 w 2110641"/>
              <a:gd name="connsiteY42" fmla="*/ 1099671 h 2008094"/>
              <a:gd name="connsiteX43" fmla="*/ 162311 w 2110641"/>
              <a:gd name="connsiteY43" fmla="*/ 1249083 h 2008094"/>
              <a:gd name="connsiteX44" fmla="*/ 263911 w 2110641"/>
              <a:gd name="connsiteY44" fmla="*/ 1243106 h 2008094"/>
              <a:gd name="connsiteX45" fmla="*/ 347582 w 2110641"/>
              <a:gd name="connsiteY45" fmla="*/ 1320800 h 2008094"/>
              <a:gd name="connsiteX46" fmla="*/ 592617 w 2110641"/>
              <a:gd name="connsiteY46" fmla="*/ 1326777 h 2008094"/>
              <a:gd name="connsiteX47" fmla="*/ 712147 w 2110641"/>
              <a:gd name="connsiteY47" fmla="*/ 1362635 h 2008094"/>
              <a:gd name="connsiteX48" fmla="*/ 855582 w 2110641"/>
              <a:gd name="connsiteY48" fmla="*/ 1440330 h 2008094"/>
              <a:gd name="connsiteX49" fmla="*/ 966333 w 2110641"/>
              <a:gd name="connsiteY49" fmla="*/ 1471333 h 2008094"/>
              <a:gd name="connsiteX50" fmla="*/ 1046829 w 2110641"/>
              <a:gd name="connsiteY50" fmla="*/ 1553883 h 2008094"/>
              <a:gd name="connsiteX51" fmla="*/ 1112570 w 2110641"/>
              <a:gd name="connsiteY51" fmla="*/ 1613647 h 2008094"/>
              <a:gd name="connsiteX52" fmla="*/ 1208194 w 2110641"/>
              <a:gd name="connsiteY52" fmla="*/ 1607671 h 2008094"/>
              <a:gd name="connsiteX53" fmla="*/ 1202217 w 2110641"/>
              <a:gd name="connsiteY53" fmla="*/ 1703294 h 2008094"/>
              <a:gd name="connsiteX54" fmla="*/ 1279911 w 2110641"/>
              <a:gd name="connsiteY54" fmla="*/ 1733177 h 2008094"/>
              <a:gd name="connsiteX55" fmla="*/ 1345652 w 2110641"/>
              <a:gd name="connsiteY55" fmla="*/ 1822824 h 2008094"/>
              <a:gd name="connsiteX56" fmla="*/ 1447252 w 2110641"/>
              <a:gd name="connsiteY56" fmla="*/ 1828800 h 2008094"/>
              <a:gd name="connsiteX57" fmla="*/ 1620570 w 2110641"/>
              <a:gd name="connsiteY57" fmla="*/ 2008094 h 2008094"/>
              <a:gd name="connsiteX0" fmla="*/ 1620306 w 2110377"/>
              <a:gd name="connsiteY0" fmla="*/ 2008094 h 2008094"/>
              <a:gd name="connsiteX1" fmla="*/ 2044635 w 2110377"/>
              <a:gd name="connsiteY1" fmla="*/ 1272988 h 2008094"/>
              <a:gd name="connsiteX2" fmla="*/ 2110377 w 2110377"/>
              <a:gd name="connsiteY2" fmla="*/ 209177 h 2008094"/>
              <a:gd name="connsiteX3" fmla="*/ 1907177 w 2110377"/>
              <a:gd name="connsiteY3" fmla="*/ 209177 h 2008094"/>
              <a:gd name="connsiteX4" fmla="*/ 1817530 w 2110377"/>
              <a:gd name="connsiteY4" fmla="*/ 131483 h 2008094"/>
              <a:gd name="connsiteX5" fmla="*/ 1745812 w 2110377"/>
              <a:gd name="connsiteY5" fmla="*/ 137459 h 2008094"/>
              <a:gd name="connsiteX6" fmla="*/ 1626283 w 2110377"/>
              <a:gd name="connsiteY6" fmla="*/ 251012 h 2008094"/>
              <a:gd name="connsiteX7" fmla="*/ 1530659 w 2110377"/>
              <a:gd name="connsiteY7" fmla="*/ 251012 h 2008094"/>
              <a:gd name="connsiteX8" fmla="*/ 1494800 w 2110377"/>
              <a:gd name="connsiteY8" fmla="*/ 215153 h 2008094"/>
              <a:gd name="connsiteX9" fmla="*/ 1446988 w 2110377"/>
              <a:gd name="connsiteY9" fmla="*/ 233083 h 2008094"/>
              <a:gd name="connsiteX10" fmla="*/ 1399177 w 2110377"/>
              <a:gd name="connsiteY10" fmla="*/ 167341 h 2008094"/>
              <a:gd name="connsiteX11" fmla="*/ 1255741 w 2110377"/>
              <a:gd name="connsiteY11" fmla="*/ 137459 h 2008094"/>
              <a:gd name="connsiteX12" fmla="*/ 1166094 w 2110377"/>
              <a:gd name="connsiteY12" fmla="*/ 179294 h 2008094"/>
              <a:gd name="connsiteX13" fmla="*/ 1004730 w 2110377"/>
              <a:gd name="connsiteY13" fmla="*/ 65741 h 2008094"/>
              <a:gd name="connsiteX14" fmla="*/ 921059 w 2110377"/>
              <a:gd name="connsiteY14" fmla="*/ 59765 h 2008094"/>
              <a:gd name="connsiteX15" fmla="*/ 849341 w 2110377"/>
              <a:gd name="connsiteY15" fmla="*/ 29883 h 2008094"/>
              <a:gd name="connsiteX16" fmla="*/ 711883 w 2110377"/>
              <a:gd name="connsiteY16" fmla="*/ 35859 h 2008094"/>
              <a:gd name="connsiteX17" fmla="*/ 622235 w 2110377"/>
              <a:gd name="connsiteY17" fmla="*/ 77694 h 2008094"/>
              <a:gd name="connsiteX18" fmla="*/ 538565 w 2110377"/>
              <a:gd name="connsiteY18" fmla="*/ 65741 h 2008094"/>
              <a:gd name="connsiteX19" fmla="*/ 365247 w 2110377"/>
              <a:gd name="connsiteY19" fmla="*/ 0 h 2008094"/>
              <a:gd name="connsiteX20" fmla="*/ 359271 w 2110377"/>
              <a:gd name="connsiteY20" fmla="*/ 53788 h 2008094"/>
              <a:gd name="connsiteX21" fmla="*/ 359271 w 2110377"/>
              <a:gd name="connsiteY21" fmla="*/ 131483 h 2008094"/>
              <a:gd name="connsiteX22" fmla="*/ 335365 w 2110377"/>
              <a:gd name="connsiteY22" fmla="*/ 173318 h 2008094"/>
              <a:gd name="connsiteX23" fmla="*/ 299506 w 2110377"/>
              <a:gd name="connsiteY23" fmla="*/ 209177 h 2008094"/>
              <a:gd name="connsiteX24" fmla="*/ 323412 w 2110377"/>
              <a:gd name="connsiteY24" fmla="*/ 239059 h 2008094"/>
              <a:gd name="connsiteX25" fmla="*/ 323412 w 2110377"/>
              <a:gd name="connsiteY25" fmla="*/ 292847 h 2008094"/>
              <a:gd name="connsiteX26" fmla="*/ 311459 w 2110377"/>
              <a:gd name="connsiteY26" fmla="*/ 334683 h 2008094"/>
              <a:gd name="connsiteX27" fmla="*/ 275600 w 2110377"/>
              <a:gd name="connsiteY27" fmla="*/ 436283 h 2008094"/>
              <a:gd name="connsiteX28" fmla="*/ 221812 w 2110377"/>
              <a:gd name="connsiteY28" fmla="*/ 472141 h 2008094"/>
              <a:gd name="connsiteX29" fmla="*/ 185953 w 2110377"/>
              <a:gd name="connsiteY29" fmla="*/ 430306 h 2008094"/>
              <a:gd name="connsiteX30" fmla="*/ 197906 w 2110377"/>
              <a:gd name="connsiteY30" fmla="*/ 358588 h 2008094"/>
              <a:gd name="connsiteX31" fmla="*/ 191930 w 2110377"/>
              <a:gd name="connsiteY31" fmla="*/ 322730 h 2008094"/>
              <a:gd name="connsiteX32" fmla="*/ 119091 w 2110377"/>
              <a:gd name="connsiteY32" fmla="*/ 459628 h 2008094"/>
              <a:gd name="connsiteX33" fmla="*/ 683 w 2110377"/>
              <a:gd name="connsiteY33" fmla="*/ 573741 h 2008094"/>
              <a:gd name="connsiteX34" fmla="*/ 72774 w 2110377"/>
              <a:gd name="connsiteY34" fmla="*/ 659840 h 2008094"/>
              <a:gd name="connsiteX35" fmla="*/ 120212 w 2110377"/>
              <a:gd name="connsiteY35" fmla="*/ 735106 h 2008094"/>
              <a:gd name="connsiteX36" fmla="*/ 221812 w 2110377"/>
              <a:gd name="connsiteY36" fmla="*/ 717177 h 2008094"/>
              <a:gd name="connsiteX37" fmla="*/ 257671 w 2110377"/>
              <a:gd name="connsiteY37" fmla="*/ 818777 h 2008094"/>
              <a:gd name="connsiteX38" fmla="*/ 221812 w 2110377"/>
              <a:gd name="connsiteY38" fmla="*/ 890494 h 2008094"/>
              <a:gd name="connsiteX39" fmla="*/ 197906 w 2110377"/>
              <a:gd name="connsiteY39" fmla="*/ 950259 h 2008094"/>
              <a:gd name="connsiteX40" fmla="*/ 233765 w 2110377"/>
              <a:gd name="connsiteY40" fmla="*/ 980141 h 2008094"/>
              <a:gd name="connsiteX41" fmla="*/ 197906 w 2110377"/>
              <a:gd name="connsiteY41" fmla="*/ 1039906 h 2008094"/>
              <a:gd name="connsiteX42" fmla="*/ 102283 w 2110377"/>
              <a:gd name="connsiteY42" fmla="*/ 1099671 h 2008094"/>
              <a:gd name="connsiteX43" fmla="*/ 162047 w 2110377"/>
              <a:gd name="connsiteY43" fmla="*/ 1249083 h 2008094"/>
              <a:gd name="connsiteX44" fmla="*/ 263647 w 2110377"/>
              <a:gd name="connsiteY44" fmla="*/ 1243106 h 2008094"/>
              <a:gd name="connsiteX45" fmla="*/ 347318 w 2110377"/>
              <a:gd name="connsiteY45" fmla="*/ 1320800 h 2008094"/>
              <a:gd name="connsiteX46" fmla="*/ 592353 w 2110377"/>
              <a:gd name="connsiteY46" fmla="*/ 1326777 h 2008094"/>
              <a:gd name="connsiteX47" fmla="*/ 711883 w 2110377"/>
              <a:gd name="connsiteY47" fmla="*/ 1362635 h 2008094"/>
              <a:gd name="connsiteX48" fmla="*/ 855318 w 2110377"/>
              <a:gd name="connsiteY48" fmla="*/ 1440330 h 2008094"/>
              <a:gd name="connsiteX49" fmla="*/ 966069 w 2110377"/>
              <a:gd name="connsiteY49" fmla="*/ 1471333 h 2008094"/>
              <a:gd name="connsiteX50" fmla="*/ 1046565 w 2110377"/>
              <a:gd name="connsiteY50" fmla="*/ 1553883 h 2008094"/>
              <a:gd name="connsiteX51" fmla="*/ 1112306 w 2110377"/>
              <a:gd name="connsiteY51" fmla="*/ 1613647 h 2008094"/>
              <a:gd name="connsiteX52" fmla="*/ 1207930 w 2110377"/>
              <a:gd name="connsiteY52" fmla="*/ 1607671 h 2008094"/>
              <a:gd name="connsiteX53" fmla="*/ 1201953 w 2110377"/>
              <a:gd name="connsiteY53" fmla="*/ 1703294 h 2008094"/>
              <a:gd name="connsiteX54" fmla="*/ 1279647 w 2110377"/>
              <a:gd name="connsiteY54" fmla="*/ 1733177 h 2008094"/>
              <a:gd name="connsiteX55" fmla="*/ 1345388 w 2110377"/>
              <a:gd name="connsiteY55" fmla="*/ 1822824 h 2008094"/>
              <a:gd name="connsiteX56" fmla="*/ 1446988 w 2110377"/>
              <a:gd name="connsiteY56" fmla="*/ 1828800 h 2008094"/>
              <a:gd name="connsiteX57" fmla="*/ 1620306 w 2110377"/>
              <a:gd name="connsiteY57" fmla="*/ 2008094 h 2008094"/>
              <a:gd name="connsiteX0" fmla="*/ 1620267 w 2110338"/>
              <a:gd name="connsiteY0" fmla="*/ 2008094 h 2008094"/>
              <a:gd name="connsiteX1" fmla="*/ 2044596 w 2110338"/>
              <a:gd name="connsiteY1" fmla="*/ 1272988 h 2008094"/>
              <a:gd name="connsiteX2" fmla="*/ 2110338 w 2110338"/>
              <a:gd name="connsiteY2" fmla="*/ 209177 h 2008094"/>
              <a:gd name="connsiteX3" fmla="*/ 1907138 w 2110338"/>
              <a:gd name="connsiteY3" fmla="*/ 209177 h 2008094"/>
              <a:gd name="connsiteX4" fmla="*/ 1817491 w 2110338"/>
              <a:gd name="connsiteY4" fmla="*/ 131483 h 2008094"/>
              <a:gd name="connsiteX5" fmla="*/ 1745773 w 2110338"/>
              <a:gd name="connsiteY5" fmla="*/ 137459 h 2008094"/>
              <a:gd name="connsiteX6" fmla="*/ 1626244 w 2110338"/>
              <a:gd name="connsiteY6" fmla="*/ 251012 h 2008094"/>
              <a:gd name="connsiteX7" fmla="*/ 1530620 w 2110338"/>
              <a:gd name="connsiteY7" fmla="*/ 251012 h 2008094"/>
              <a:gd name="connsiteX8" fmla="*/ 1494761 w 2110338"/>
              <a:gd name="connsiteY8" fmla="*/ 215153 h 2008094"/>
              <a:gd name="connsiteX9" fmla="*/ 1446949 w 2110338"/>
              <a:gd name="connsiteY9" fmla="*/ 233083 h 2008094"/>
              <a:gd name="connsiteX10" fmla="*/ 1399138 w 2110338"/>
              <a:gd name="connsiteY10" fmla="*/ 167341 h 2008094"/>
              <a:gd name="connsiteX11" fmla="*/ 1255702 w 2110338"/>
              <a:gd name="connsiteY11" fmla="*/ 137459 h 2008094"/>
              <a:gd name="connsiteX12" fmla="*/ 1166055 w 2110338"/>
              <a:gd name="connsiteY12" fmla="*/ 179294 h 2008094"/>
              <a:gd name="connsiteX13" fmla="*/ 1004691 w 2110338"/>
              <a:gd name="connsiteY13" fmla="*/ 65741 h 2008094"/>
              <a:gd name="connsiteX14" fmla="*/ 921020 w 2110338"/>
              <a:gd name="connsiteY14" fmla="*/ 59765 h 2008094"/>
              <a:gd name="connsiteX15" fmla="*/ 849302 w 2110338"/>
              <a:gd name="connsiteY15" fmla="*/ 29883 h 2008094"/>
              <a:gd name="connsiteX16" fmla="*/ 711844 w 2110338"/>
              <a:gd name="connsiteY16" fmla="*/ 35859 h 2008094"/>
              <a:gd name="connsiteX17" fmla="*/ 622196 w 2110338"/>
              <a:gd name="connsiteY17" fmla="*/ 77694 h 2008094"/>
              <a:gd name="connsiteX18" fmla="*/ 538526 w 2110338"/>
              <a:gd name="connsiteY18" fmla="*/ 65741 h 2008094"/>
              <a:gd name="connsiteX19" fmla="*/ 365208 w 2110338"/>
              <a:gd name="connsiteY19" fmla="*/ 0 h 2008094"/>
              <a:gd name="connsiteX20" fmla="*/ 359232 w 2110338"/>
              <a:gd name="connsiteY20" fmla="*/ 53788 h 2008094"/>
              <a:gd name="connsiteX21" fmla="*/ 359232 w 2110338"/>
              <a:gd name="connsiteY21" fmla="*/ 131483 h 2008094"/>
              <a:gd name="connsiteX22" fmla="*/ 335326 w 2110338"/>
              <a:gd name="connsiteY22" fmla="*/ 173318 h 2008094"/>
              <a:gd name="connsiteX23" fmla="*/ 299467 w 2110338"/>
              <a:gd name="connsiteY23" fmla="*/ 209177 h 2008094"/>
              <a:gd name="connsiteX24" fmla="*/ 323373 w 2110338"/>
              <a:gd name="connsiteY24" fmla="*/ 239059 h 2008094"/>
              <a:gd name="connsiteX25" fmla="*/ 323373 w 2110338"/>
              <a:gd name="connsiteY25" fmla="*/ 292847 h 2008094"/>
              <a:gd name="connsiteX26" fmla="*/ 311420 w 2110338"/>
              <a:gd name="connsiteY26" fmla="*/ 334683 h 2008094"/>
              <a:gd name="connsiteX27" fmla="*/ 275561 w 2110338"/>
              <a:gd name="connsiteY27" fmla="*/ 436283 h 2008094"/>
              <a:gd name="connsiteX28" fmla="*/ 221773 w 2110338"/>
              <a:gd name="connsiteY28" fmla="*/ 472141 h 2008094"/>
              <a:gd name="connsiteX29" fmla="*/ 185914 w 2110338"/>
              <a:gd name="connsiteY29" fmla="*/ 430306 h 2008094"/>
              <a:gd name="connsiteX30" fmla="*/ 197867 w 2110338"/>
              <a:gd name="connsiteY30" fmla="*/ 358588 h 2008094"/>
              <a:gd name="connsiteX31" fmla="*/ 191891 w 2110338"/>
              <a:gd name="connsiteY31" fmla="*/ 322730 h 2008094"/>
              <a:gd name="connsiteX32" fmla="*/ 119052 w 2110338"/>
              <a:gd name="connsiteY32" fmla="*/ 459628 h 2008094"/>
              <a:gd name="connsiteX33" fmla="*/ 644 w 2110338"/>
              <a:gd name="connsiteY33" fmla="*/ 573741 h 2008094"/>
              <a:gd name="connsiteX34" fmla="*/ 72735 w 2110338"/>
              <a:gd name="connsiteY34" fmla="*/ 659840 h 2008094"/>
              <a:gd name="connsiteX35" fmla="*/ 120173 w 2110338"/>
              <a:gd name="connsiteY35" fmla="*/ 735106 h 2008094"/>
              <a:gd name="connsiteX36" fmla="*/ 221773 w 2110338"/>
              <a:gd name="connsiteY36" fmla="*/ 717177 h 2008094"/>
              <a:gd name="connsiteX37" fmla="*/ 257632 w 2110338"/>
              <a:gd name="connsiteY37" fmla="*/ 818777 h 2008094"/>
              <a:gd name="connsiteX38" fmla="*/ 221773 w 2110338"/>
              <a:gd name="connsiteY38" fmla="*/ 890494 h 2008094"/>
              <a:gd name="connsiteX39" fmla="*/ 197867 w 2110338"/>
              <a:gd name="connsiteY39" fmla="*/ 950259 h 2008094"/>
              <a:gd name="connsiteX40" fmla="*/ 233726 w 2110338"/>
              <a:gd name="connsiteY40" fmla="*/ 980141 h 2008094"/>
              <a:gd name="connsiteX41" fmla="*/ 197867 w 2110338"/>
              <a:gd name="connsiteY41" fmla="*/ 1039906 h 2008094"/>
              <a:gd name="connsiteX42" fmla="*/ 102244 w 2110338"/>
              <a:gd name="connsiteY42" fmla="*/ 1099671 h 2008094"/>
              <a:gd name="connsiteX43" fmla="*/ 162008 w 2110338"/>
              <a:gd name="connsiteY43" fmla="*/ 1249083 h 2008094"/>
              <a:gd name="connsiteX44" fmla="*/ 263608 w 2110338"/>
              <a:gd name="connsiteY44" fmla="*/ 1243106 h 2008094"/>
              <a:gd name="connsiteX45" fmla="*/ 347279 w 2110338"/>
              <a:gd name="connsiteY45" fmla="*/ 1320800 h 2008094"/>
              <a:gd name="connsiteX46" fmla="*/ 592314 w 2110338"/>
              <a:gd name="connsiteY46" fmla="*/ 1326777 h 2008094"/>
              <a:gd name="connsiteX47" fmla="*/ 711844 w 2110338"/>
              <a:gd name="connsiteY47" fmla="*/ 1362635 h 2008094"/>
              <a:gd name="connsiteX48" fmla="*/ 855279 w 2110338"/>
              <a:gd name="connsiteY48" fmla="*/ 1440330 h 2008094"/>
              <a:gd name="connsiteX49" fmla="*/ 966030 w 2110338"/>
              <a:gd name="connsiteY49" fmla="*/ 1471333 h 2008094"/>
              <a:gd name="connsiteX50" fmla="*/ 1046526 w 2110338"/>
              <a:gd name="connsiteY50" fmla="*/ 1553883 h 2008094"/>
              <a:gd name="connsiteX51" fmla="*/ 1112267 w 2110338"/>
              <a:gd name="connsiteY51" fmla="*/ 1613647 h 2008094"/>
              <a:gd name="connsiteX52" fmla="*/ 1207891 w 2110338"/>
              <a:gd name="connsiteY52" fmla="*/ 1607671 h 2008094"/>
              <a:gd name="connsiteX53" fmla="*/ 1201914 w 2110338"/>
              <a:gd name="connsiteY53" fmla="*/ 1703294 h 2008094"/>
              <a:gd name="connsiteX54" fmla="*/ 1279608 w 2110338"/>
              <a:gd name="connsiteY54" fmla="*/ 1733177 h 2008094"/>
              <a:gd name="connsiteX55" fmla="*/ 1345349 w 2110338"/>
              <a:gd name="connsiteY55" fmla="*/ 1822824 h 2008094"/>
              <a:gd name="connsiteX56" fmla="*/ 1446949 w 2110338"/>
              <a:gd name="connsiteY56" fmla="*/ 1828800 h 2008094"/>
              <a:gd name="connsiteX57" fmla="*/ 1620267 w 2110338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48240 w 2100946"/>
              <a:gd name="connsiteY37" fmla="*/ 818777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48240 w 2100946"/>
              <a:gd name="connsiteY37" fmla="*/ 818777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5775 w 2100946"/>
              <a:gd name="connsiteY41" fmla="*/ 1074831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918 w 2100989"/>
              <a:gd name="connsiteY0" fmla="*/ 2008094 h 2008094"/>
              <a:gd name="connsiteX1" fmla="*/ 2035247 w 2100989"/>
              <a:gd name="connsiteY1" fmla="*/ 1272988 h 2008094"/>
              <a:gd name="connsiteX2" fmla="*/ 2100989 w 2100989"/>
              <a:gd name="connsiteY2" fmla="*/ 209177 h 2008094"/>
              <a:gd name="connsiteX3" fmla="*/ 1897789 w 2100989"/>
              <a:gd name="connsiteY3" fmla="*/ 209177 h 2008094"/>
              <a:gd name="connsiteX4" fmla="*/ 1808142 w 2100989"/>
              <a:gd name="connsiteY4" fmla="*/ 131483 h 2008094"/>
              <a:gd name="connsiteX5" fmla="*/ 1736424 w 2100989"/>
              <a:gd name="connsiteY5" fmla="*/ 137459 h 2008094"/>
              <a:gd name="connsiteX6" fmla="*/ 1616895 w 2100989"/>
              <a:gd name="connsiteY6" fmla="*/ 251012 h 2008094"/>
              <a:gd name="connsiteX7" fmla="*/ 1521271 w 2100989"/>
              <a:gd name="connsiteY7" fmla="*/ 251012 h 2008094"/>
              <a:gd name="connsiteX8" fmla="*/ 1485412 w 2100989"/>
              <a:gd name="connsiteY8" fmla="*/ 215153 h 2008094"/>
              <a:gd name="connsiteX9" fmla="*/ 1437600 w 2100989"/>
              <a:gd name="connsiteY9" fmla="*/ 233083 h 2008094"/>
              <a:gd name="connsiteX10" fmla="*/ 1389789 w 2100989"/>
              <a:gd name="connsiteY10" fmla="*/ 167341 h 2008094"/>
              <a:gd name="connsiteX11" fmla="*/ 1246353 w 2100989"/>
              <a:gd name="connsiteY11" fmla="*/ 137459 h 2008094"/>
              <a:gd name="connsiteX12" fmla="*/ 1156706 w 2100989"/>
              <a:gd name="connsiteY12" fmla="*/ 179294 h 2008094"/>
              <a:gd name="connsiteX13" fmla="*/ 995342 w 2100989"/>
              <a:gd name="connsiteY13" fmla="*/ 65741 h 2008094"/>
              <a:gd name="connsiteX14" fmla="*/ 911671 w 2100989"/>
              <a:gd name="connsiteY14" fmla="*/ 59765 h 2008094"/>
              <a:gd name="connsiteX15" fmla="*/ 839953 w 2100989"/>
              <a:gd name="connsiteY15" fmla="*/ 29883 h 2008094"/>
              <a:gd name="connsiteX16" fmla="*/ 702495 w 2100989"/>
              <a:gd name="connsiteY16" fmla="*/ 35859 h 2008094"/>
              <a:gd name="connsiteX17" fmla="*/ 612847 w 2100989"/>
              <a:gd name="connsiteY17" fmla="*/ 77694 h 2008094"/>
              <a:gd name="connsiteX18" fmla="*/ 529177 w 2100989"/>
              <a:gd name="connsiteY18" fmla="*/ 65741 h 2008094"/>
              <a:gd name="connsiteX19" fmla="*/ 355859 w 2100989"/>
              <a:gd name="connsiteY19" fmla="*/ 0 h 2008094"/>
              <a:gd name="connsiteX20" fmla="*/ 349883 w 2100989"/>
              <a:gd name="connsiteY20" fmla="*/ 53788 h 2008094"/>
              <a:gd name="connsiteX21" fmla="*/ 349883 w 2100989"/>
              <a:gd name="connsiteY21" fmla="*/ 131483 h 2008094"/>
              <a:gd name="connsiteX22" fmla="*/ 325977 w 2100989"/>
              <a:gd name="connsiteY22" fmla="*/ 173318 h 2008094"/>
              <a:gd name="connsiteX23" fmla="*/ 290118 w 2100989"/>
              <a:gd name="connsiteY23" fmla="*/ 209177 h 2008094"/>
              <a:gd name="connsiteX24" fmla="*/ 314024 w 2100989"/>
              <a:gd name="connsiteY24" fmla="*/ 239059 h 2008094"/>
              <a:gd name="connsiteX25" fmla="*/ 314024 w 2100989"/>
              <a:gd name="connsiteY25" fmla="*/ 292847 h 2008094"/>
              <a:gd name="connsiteX26" fmla="*/ 302071 w 2100989"/>
              <a:gd name="connsiteY26" fmla="*/ 334683 h 2008094"/>
              <a:gd name="connsiteX27" fmla="*/ 266212 w 2100989"/>
              <a:gd name="connsiteY27" fmla="*/ 436283 h 2008094"/>
              <a:gd name="connsiteX28" fmla="*/ 212424 w 2100989"/>
              <a:gd name="connsiteY28" fmla="*/ 472141 h 2008094"/>
              <a:gd name="connsiteX29" fmla="*/ 176565 w 2100989"/>
              <a:gd name="connsiteY29" fmla="*/ 430306 h 2008094"/>
              <a:gd name="connsiteX30" fmla="*/ 188518 w 2100989"/>
              <a:gd name="connsiteY30" fmla="*/ 358588 h 2008094"/>
              <a:gd name="connsiteX31" fmla="*/ 182542 w 2100989"/>
              <a:gd name="connsiteY31" fmla="*/ 322730 h 2008094"/>
              <a:gd name="connsiteX32" fmla="*/ 109703 w 2100989"/>
              <a:gd name="connsiteY32" fmla="*/ 459628 h 2008094"/>
              <a:gd name="connsiteX33" fmla="*/ 820 w 2100989"/>
              <a:gd name="connsiteY33" fmla="*/ 583266 h 2008094"/>
              <a:gd name="connsiteX34" fmla="*/ 63386 w 2100989"/>
              <a:gd name="connsiteY34" fmla="*/ 659840 h 2008094"/>
              <a:gd name="connsiteX35" fmla="*/ 129874 w 2100989"/>
              <a:gd name="connsiteY35" fmla="*/ 719231 h 2008094"/>
              <a:gd name="connsiteX36" fmla="*/ 212424 w 2100989"/>
              <a:gd name="connsiteY36" fmla="*/ 717177 h 2008094"/>
              <a:gd name="connsiteX37" fmla="*/ 273683 w 2100989"/>
              <a:gd name="connsiteY37" fmla="*/ 834652 h 2008094"/>
              <a:gd name="connsiteX38" fmla="*/ 212424 w 2100989"/>
              <a:gd name="connsiteY38" fmla="*/ 890494 h 2008094"/>
              <a:gd name="connsiteX39" fmla="*/ 188518 w 2100989"/>
              <a:gd name="connsiteY39" fmla="*/ 950259 h 2008094"/>
              <a:gd name="connsiteX40" fmla="*/ 230727 w 2100989"/>
              <a:gd name="connsiteY40" fmla="*/ 1008716 h 2008094"/>
              <a:gd name="connsiteX41" fmla="*/ 175818 w 2100989"/>
              <a:gd name="connsiteY41" fmla="*/ 1074831 h 2008094"/>
              <a:gd name="connsiteX42" fmla="*/ 92895 w 2100989"/>
              <a:gd name="connsiteY42" fmla="*/ 1099671 h 2008094"/>
              <a:gd name="connsiteX43" fmla="*/ 152659 w 2100989"/>
              <a:gd name="connsiteY43" fmla="*/ 1249083 h 2008094"/>
              <a:gd name="connsiteX44" fmla="*/ 260609 w 2100989"/>
              <a:gd name="connsiteY44" fmla="*/ 1268506 h 2008094"/>
              <a:gd name="connsiteX45" fmla="*/ 337930 w 2100989"/>
              <a:gd name="connsiteY45" fmla="*/ 1320800 h 2008094"/>
              <a:gd name="connsiteX46" fmla="*/ 582965 w 2100989"/>
              <a:gd name="connsiteY46" fmla="*/ 1326777 h 2008094"/>
              <a:gd name="connsiteX47" fmla="*/ 702495 w 2100989"/>
              <a:gd name="connsiteY47" fmla="*/ 1362635 h 2008094"/>
              <a:gd name="connsiteX48" fmla="*/ 845930 w 2100989"/>
              <a:gd name="connsiteY48" fmla="*/ 1440330 h 2008094"/>
              <a:gd name="connsiteX49" fmla="*/ 956681 w 2100989"/>
              <a:gd name="connsiteY49" fmla="*/ 1471333 h 2008094"/>
              <a:gd name="connsiteX50" fmla="*/ 1037177 w 2100989"/>
              <a:gd name="connsiteY50" fmla="*/ 1553883 h 2008094"/>
              <a:gd name="connsiteX51" fmla="*/ 1102918 w 2100989"/>
              <a:gd name="connsiteY51" fmla="*/ 1613647 h 2008094"/>
              <a:gd name="connsiteX52" fmla="*/ 1198542 w 2100989"/>
              <a:gd name="connsiteY52" fmla="*/ 1607671 h 2008094"/>
              <a:gd name="connsiteX53" fmla="*/ 1192565 w 2100989"/>
              <a:gd name="connsiteY53" fmla="*/ 1703294 h 2008094"/>
              <a:gd name="connsiteX54" fmla="*/ 1270259 w 2100989"/>
              <a:gd name="connsiteY54" fmla="*/ 1733177 h 2008094"/>
              <a:gd name="connsiteX55" fmla="*/ 1336000 w 2100989"/>
              <a:gd name="connsiteY55" fmla="*/ 1822824 h 2008094"/>
              <a:gd name="connsiteX56" fmla="*/ 1437600 w 2100989"/>
              <a:gd name="connsiteY56" fmla="*/ 1828800 h 2008094"/>
              <a:gd name="connsiteX57" fmla="*/ 1610918 w 2100989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28651 w 2100463"/>
              <a:gd name="connsiteY18" fmla="*/ 6574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28651 w 2100463"/>
              <a:gd name="connsiteY18" fmla="*/ 6574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7369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13063 w 2100463"/>
              <a:gd name="connsiteY10" fmla="*/ 164166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75292 w 2106813"/>
              <a:gd name="connsiteY41" fmla="*/ 1074831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27549 w 2106813"/>
              <a:gd name="connsiteY56" fmla="*/ 1845469 h 2008094"/>
              <a:gd name="connsiteX57" fmla="*/ 1610392 w 2106813"/>
              <a:gd name="connsiteY57" fmla="*/ 2008094 h 200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106813" h="2008094">
                <a:moveTo>
                  <a:pt x="1610392" y="2008094"/>
                </a:moveTo>
                <a:lnTo>
                  <a:pt x="2034721" y="1272988"/>
                </a:lnTo>
                <a:lnTo>
                  <a:pt x="2106813" y="225052"/>
                </a:lnTo>
                <a:cubicBezTo>
                  <a:pt x="2014738" y="228227"/>
                  <a:pt x="1969883" y="230593"/>
                  <a:pt x="1916313" y="215527"/>
                </a:cubicBezTo>
                <a:cubicBezTo>
                  <a:pt x="1862743" y="200461"/>
                  <a:pt x="1817048" y="141319"/>
                  <a:pt x="1785391" y="134658"/>
                </a:cubicBezTo>
                <a:cubicBezTo>
                  <a:pt x="1753734" y="127997"/>
                  <a:pt x="1754543" y="156167"/>
                  <a:pt x="1726373" y="175559"/>
                </a:cubicBezTo>
                <a:lnTo>
                  <a:pt x="1616369" y="251012"/>
                </a:lnTo>
                <a:lnTo>
                  <a:pt x="1520745" y="251012"/>
                </a:lnTo>
                <a:lnTo>
                  <a:pt x="1484886" y="215153"/>
                </a:lnTo>
                <a:lnTo>
                  <a:pt x="1437074" y="233083"/>
                </a:lnTo>
                <a:cubicBezTo>
                  <a:pt x="1421137" y="225114"/>
                  <a:pt x="1432779" y="162112"/>
                  <a:pt x="1389263" y="167341"/>
                </a:cubicBezTo>
                <a:cubicBezTo>
                  <a:pt x="1345747" y="172570"/>
                  <a:pt x="1270418" y="146797"/>
                  <a:pt x="1233127" y="150159"/>
                </a:cubicBezTo>
                <a:cubicBezTo>
                  <a:pt x="1195836" y="153521"/>
                  <a:pt x="1169129" y="180166"/>
                  <a:pt x="1137130" y="195169"/>
                </a:cubicBezTo>
                <a:lnTo>
                  <a:pt x="1007516" y="78441"/>
                </a:lnTo>
                <a:lnTo>
                  <a:pt x="911145" y="59765"/>
                </a:lnTo>
                <a:lnTo>
                  <a:pt x="839427" y="29883"/>
                </a:lnTo>
                <a:lnTo>
                  <a:pt x="701969" y="35859"/>
                </a:lnTo>
                <a:lnTo>
                  <a:pt x="612321" y="77694"/>
                </a:lnTo>
                <a:cubicBezTo>
                  <a:pt x="579201" y="83733"/>
                  <a:pt x="546082" y="85040"/>
                  <a:pt x="503251" y="72091"/>
                </a:cubicBezTo>
                <a:cubicBezTo>
                  <a:pt x="460420" y="59142"/>
                  <a:pt x="380982" y="3051"/>
                  <a:pt x="355333" y="0"/>
                </a:cubicBezTo>
                <a:lnTo>
                  <a:pt x="349357" y="53788"/>
                </a:lnTo>
                <a:lnTo>
                  <a:pt x="349357" y="131483"/>
                </a:lnTo>
                <a:lnTo>
                  <a:pt x="325451" y="173318"/>
                </a:lnTo>
                <a:lnTo>
                  <a:pt x="289592" y="209177"/>
                </a:lnTo>
                <a:lnTo>
                  <a:pt x="313498" y="239059"/>
                </a:lnTo>
                <a:lnTo>
                  <a:pt x="313498" y="292847"/>
                </a:lnTo>
                <a:lnTo>
                  <a:pt x="301545" y="334683"/>
                </a:lnTo>
                <a:cubicBezTo>
                  <a:pt x="293576" y="358589"/>
                  <a:pt x="280627" y="413373"/>
                  <a:pt x="265686" y="436283"/>
                </a:cubicBezTo>
                <a:cubicBezTo>
                  <a:pt x="250745" y="459193"/>
                  <a:pt x="226839" y="473137"/>
                  <a:pt x="211898" y="472141"/>
                </a:cubicBezTo>
                <a:lnTo>
                  <a:pt x="176039" y="430306"/>
                </a:lnTo>
                <a:lnTo>
                  <a:pt x="187992" y="358588"/>
                </a:lnTo>
                <a:lnTo>
                  <a:pt x="182016" y="322730"/>
                </a:lnTo>
                <a:lnTo>
                  <a:pt x="109177" y="459628"/>
                </a:lnTo>
                <a:cubicBezTo>
                  <a:pt x="77303" y="501463"/>
                  <a:pt x="5368" y="550427"/>
                  <a:pt x="294" y="583266"/>
                </a:cubicBezTo>
                <a:cubicBezTo>
                  <a:pt x="-4780" y="616105"/>
                  <a:pt x="57226" y="634004"/>
                  <a:pt x="78735" y="656665"/>
                </a:cubicBezTo>
                <a:cubicBezTo>
                  <a:pt x="100244" y="679326"/>
                  <a:pt x="107154" y="707955"/>
                  <a:pt x="129348" y="719231"/>
                </a:cubicBezTo>
                <a:cubicBezTo>
                  <a:pt x="151542" y="730507"/>
                  <a:pt x="184381" y="725006"/>
                  <a:pt x="211898" y="724321"/>
                </a:cubicBezTo>
                <a:cubicBezTo>
                  <a:pt x="239041" y="740912"/>
                  <a:pt x="273157" y="806957"/>
                  <a:pt x="273157" y="834652"/>
                </a:cubicBezTo>
                <a:cubicBezTo>
                  <a:pt x="273157" y="862347"/>
                  <a:pt x="226092" y="871226"/>
                  <a:pt x="211898" y="890494"/>
                </a:cubicBezTo>
                <a:lnTo>
                  <a:pt x="187992" y="950259"/>
                </a:lnTo>
                <a:cubicBezTo>
                  <a:pt x="191043" y="969963"/>
                  <a:pt x="233244" y="988748"/>
                  <a:pt x="230201" y="1008716"/>
                </a:cubicBezTo>
                <a:cubicBezTo>
                  <a:pt x="227158" y="1028684"/>
                  <a:pt x="192707" y="1043003"/>
                  <a:pt x="169735" y="1070068"/>
                </a:cubicBezTo>
                <a:cubicBezTo>
                  <a:pt x="146763" y="1097133"/>
                  <a:pt x="120571" y="1080948"/>
                  <a:pt x="92369" y="1099671"/>
                </a:cubicBezTo>
                <a:cubicBezTo>
                  <a:pt x="87980" y="1130300"/>
                  <a:pt x="124181" y="1220944"/>
                  <a:pt x="152133" y="1249083"/>
                </a:cubicBezTo>
                <a:cubicBezTo>
                  <a:pt x="180085" y="1277222"/>
                  <a:pt x="234309" y="1251075"/>
                  <a:pt x="260083" y="1268506"/>
                </a:cubicBezTo>
                <a:lnTo>
                  <a:pt x="337404" y="1320800"/>
                </a:lnTo>
                <a:lnTo>
                  <a:pt x="582439" y="1326777"/>
                </a:lnTo>
                <a:lnTo>
                  <a:pt x="701969" y="1362635"/>
                </a:lnTo>
                <a:lnTo>
                  <a:pt x="845404" y="1440330"/>
                </a:lnTo>
                <a:lnTo>
                  <a:pt x="956155" y="1471333"/>
                </a:lnTo>
                <a:lnTo>
                  <a:pt x="1036651" y="1553883"/>
                </a:lnTo>
                <a:lnTo>
                  <a:pt x="1102392" y="1613647"/>
                </a:lnTo>
                <a:lnTo>
                  <a:pt x="1198016" y="1607671"/>
                </a:lnTo>
                <a:lnTo>
                  <a:pt x="1192039" y="1703294"/>
                </a:lnTo>
                <a:lnTo>
                  <a:pt x="1269733" y="1733177"/>
                </a:lnTo>
                <a:lnTo>
                  <a:pt x="1335474" y="1822824"/>
                </a:lnTo>
                <a:lnTo>
                  <a:pt x="1427549" y="1845469"/>
                </a:lnTo>
                <a:lnTo>
                  <a:pt x="1610392" y="2008094"/>
                </a:lnTo>
                <a:close/>
              </a:path>
            </a:pathLst>
          </a:custGeom>
          <a:solidFill>
            <a:srgbClr val="7030A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E58186-BED2-4837-A79B-75FC338706F3}"/>
              </a:ext>
            </a:extLst>
          </p:cNvPr>
          <p:cNvSpPr txBox="1"/>
          <p:nvPr/>
        </p:nvSpPr>
        <p:spPr>
          <a:xfrm>
            <a:off x="6013752" y="6095111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Moab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3973A5D-FE32-48AD-AD2E-6D1D18450065}"/>
              </a:ext>
            </a:extLst>
          </p:cNvPr>
          <p:cNvSpPr/>
          <p:nvPr/>
        </p:nvSpPr>
        <p:spPr>
          <a:xfrm>
            <a:off x="2079885" y="4157686"/>
            <a:ext cx="3355450" cy="4128347"/>
          </a:xfrm>
          <a:custGeom>
            <a:avLst/>
            <a:gdLst>
              <a:gd name="connsiteX0" fmla="*/ 3355450 w 3355450"/>
              <a:gd name="connsiteY0" fmla="*/ 397565 h 4142629"/>
              <a:gd name="connsiteX1" fmla="*/ 3323645 w 3355450"/>
              <a:gd name="connsiteY1" fmla="*/ 47708 h 4142629"/>
              <a:gd name="connsiteX2" fmla="*/ 3180521 w 3355450"/>
              <a:gd name="connsiteY2" fmla="*/ 7951 h 4142629"/>
              <a:gd name="connsiteX3" fmla="*/ 3069203 w 3355450"/>
              <a:gd name="connsiteY3" fmla="*/ 31805 h 4142629"/>
              <a:gd name="connsiteX4" fmla="*/ 2997641 w 3355450"/>
              <a:gd name="connsiteY4" fmla="*/ 0 h 4142629"/>
              <a:gd name="connsiteX5" fmla="*/ 2814761 w 3355450"/>
              <a:gd name="connsiteY5" fmla="*/ 31805 h 4142629"/>
              <a:gd name="connsiteX6" fmla="*/ 1924215 w 3355450"/>
              <a:gd name="connsiteY6" fmla="*/ 55659 h 4142629"/>
              <a:gd name="connsiteX7" fmla="*/ 1956021 w 3355450"/>
              <a:gd name="connsiteY7" fmla="*/ 159026 h 4142629"/>
              <a:gd name="connsiteX8" fmla="*/ 1796994 w 3355450"/>
              <a:gd name="connsiteY8" fmla="*/ 572494 h 4142629"/>
              <a:gd name="connsiteX9" fmla="*/ 1518699 w 3355450"/>
              <a:gd name="connsiteY9" fmla="*/ 1025718 h 4142629"/>
              <a:gd name="connsiteX10" fmla="*/ 1200647 w 3355450"/>
              <a:gd name="connsiteY10" fmla="*/ 1327868 h 4142629"/>
              <a:gd name="connsiteX11" fmla="*/ 1017767 w 3355450"/>
              <a:gd name="connsiteY11" fmla="*/ 1828800 h 4142629"/>
              <a:gd name="connsiteX12" fmla="*/ 0 w 3355450"/>
              <a:gd name="connsiteY12" fmla="*/ 3331596 h 4142629"/>
              <a:gd name="connsiteX13" fmla="*/ 7951 w 3355450"/>
              <a:gd name="connsiteY13" fmla="*/ 3411109 h 4142629"/>
              <a:gd name="connsiteX14" fmla="*/ 31805 w 3355450"/>
              <a:gd name="connsiteY14" fmla="*/ 3474720 h 4142629"/>
              <a:gd name="connsiteX15" fmla="*/ 23854 w 3355450"/>
              <a:gd name="connsiteY15" fmla="*/ 3562184 h 4142629"/>
              <a:gd name="connsiteX16" fmla="*/ 230588 w 3355450"/>
              <a:gd name="connsiteY16" fmla="*/ 3768918 h 4142629"/>
              <a:gd name="connsiteX17" fmla="*/ 381662 w 3355450"/>
              <a:gd name="connsiteY17" fmla="*/ 3856382 h 4142629"/>
              <a:gd name="connsiteX18" fmla="*/ 405516 w 3355450"/>
              <a:gd name="connsiteY18" fmla="*/ 3896139 h 4142629"/>
              <a:gd name="connsiteX19" fmla="*/ 357808 w 3355450"/>
              <a:gd name="connsiteY19" fmla="*/ 4023360 h 4142629"/>
              <a:gd name="connsiteX20" fmla="*/ 429370 w 3355450"/>
              <a:gd name="connsiteY20" fmla="*/ 4079019 h 4142629"/>
              <a:gd name="connsiteX21" fmla="*/ 564542 w 3355450"/>
              <a:gd name="connsiteY21" fmla="*/ 4142629 h 4142629"/>
              <a:gd name="connsiteX22" fmla="*/ 818984 w 3355450"/>
              <a:gd name="connsiteY22" fmla="*/ 4110824 h 4142629"/>
              <a:gd name="connsiteX23" fmla="*/ 890546 w 3355450"/>
              <a:gd name="connsiteY23" fmla="*/ 4023360 h 4142629"/>
              <a:gd name="connsiteX24" fmla="*/ 1097280 w 3355450"/>
              <a:gd name="connsiteY24" fmla="*/ 3951798 h 4142629"/>
              <a:gd name="connsiteX25" fmla="*/ 1304014 w 3355450"/>
              <a:gd name="connsiteY25" fmla="*/ 3888188 h 4142629"/>
              <a:gd name="connsiteX26" fmla="*/ 1566407 w 3355450"/>
              <a:gd name="connsiteY26" fmla="*/ 3307742 h 4142629"/>
              <a:gd name="connsiteX27" fmla="*/ 2122998 w 3355450"/>
              <a:gd name="connsiteY27" fmla="*/ 3029447 h 4142629"/>
              <a:gd name="connsiteX28" fmla="*/ 2759102 w 3355450"/>
              <a:gd name="connsiteY28" fmla="*/ 2767054 h 4142629"/>
              <a:gd name="connsiteX29" fmla="*/ 3045349 w 3355450"/>
              <a:gd name="connsiteY29" fmla="*/ 2321781 h 4142629"/>
              <a:gd name="connsiteX30" fmla="*/ 2981739 w 3355450"/>
              <a:gd name="connsiteY30" fmla="*/ 2178657 h 4142629"/>
              <a:gd name="connsiteX31" fmla="*/ 2957885 w 3355450"/>
              <a:gd name="connsiteY31" fmla="*/ 2115047 h 4142629"/>
              <a:gd name="connsiteX32" fmla="*/ 2926080 w 3355450"/>
              <a:gd name="connsiteY32" fmla="*/ 2043485 h 4142629"/>
              <a:gd name="connsiteX33" fmla="*/ 2926080 w 3355450"/>
              <a:gd name="connsiteY33" fmla="*/ 1971923 h 4142629"/>
              <a:gd name="connsiteX34" fmla="*/ 2902226 w 3355450"/>
              <a:gd name="connsiteY34" fmla="*/ 1932167 h 4142629"/>
              <a:gd name="connsiteX35" fmla="*/ 2902226 w 3355450"/>
              <a:gd name="connsiteY35" fmla="*/ 1844702 h 4142629"/>
              <a:gd name="connsiteX36" fmla="*/ 3005593 w 3355450"/>
              <a:gd name="connsiteY36" fmla="*/ 1677725 h 4142629"/>
              <a:gd name="connsiteX37" fmla="*/ 2989690 w 3355450"/>
              <a:gd name="connsiteY37" fmla="*/ 1622066 h 4142629"/>
              <a:gd name="connsiteX38" fmla="*/ 3029447 w 3355450"/>
              <a:gd name="connsiteY38" fmla="*/ 1550504 h 4142629"/>
              <a:gd name="connsiteX39" fmla="*/ 3005593 w 3355450"/>
              <a:gd name="connsiteY39" fmla="*/ 1478942 h 4142629"/>
              <a:gd name="connsiteX40" fmla="*/ 2973788 w 3355450"/>
              <a:gd name="connsiteY40" fmla="*/ 1327868 h 4142629"/>
              <a:gd name="connsiteX41" fmla="*/ 2997641 w 3355450"/>
              <a:gd name="connsiteY41" fmla="*/ 1248355 h 4142629"/>
              <a:gd name="connsiteX42" fmla="*/ 3005593 w 3355450"/>
              <a:gd name="connsiteY42" fmla="*/ 1001864 h 4142629"/>
              <a:gd name="connsiteX43" fmla="*/ 3037398 w 3355450"/>
              <a:gd name="connsiteY43" fmla="*/ 930302 h 4142629"/>
              <a:gd name="connsiteX44" fmla="*/ 3013544 w 3355450"/>
              <a:gd name="connsiteY44" fmla="*/ 818984 h 4142629"/>
              <a:gd name="connsiteX45" fmla="*/ 3077154 w 3355450"/>
              <a:gd name="connsiteY45" fmla="*/ 779228 h 4142629"/>
              <a:gd name="connsiteX46" fmla="*/ 3045349 w 3355450"/>
              <a:gd name="connsiteY46" fmla="*/ 731520 h 4142629"/>
              <a:gd name="connsiteX47" fmla="*/ 3124862 w 3355450"/>
              <a:gd name="connsiteY47" fmla="*/ 596348 h 4142629"/>
              <a:gd name="connsiteX48" fmla="*/ 3124862 w 3355450"/>
              <a:gd name="connsiteY48" fmla="*/ 532737 h 4142629"/>
              <a:gd name="connsiteX49" fmla="*/ 3172570 w 3355450"/>
              <a:gd name="connsiteY49" fmla="*/ 516835 h 4142629"/>
              <a:gd name="connsiteX50" fmla="*/ 3188473 w 3355450"/>
              <a:gd name="connsiteY50" fmla="*/ 461176 h 4142629"/>
              <a:gd name="connsiteX51" fmla="*/ 3252083 w 3355450"/>
              <a:gd name="connsiteY51" fmla="*/ 389614 h 4142629"/>
              <a:gd name="connsiteX52" fmla="*/ 3355450 w 3355450"/>
              <a:gd name="connsiteY52" fmla="*/ 397565 h 4142629"/>
              <a:gd name="connsiteX0" fmla="*/ 3355450 w 3355450"/>
              <a:gd name="connsiteY0" fmla="*/ 389614 h 4134678"/>
              <a:gd name="connsiteX1" fmla="*/ 3323645 w 3355450"/>
              <a:gd name="connsiteY1" fmla="*/ 39757 h 4134678"/>
              <a:gd name="connsiteX2" fmla="*/ 3180521 w 3355450"/>
              <a:gd name="connsiteY2" fmla="*/ 0 h 4134678"/>
              <a:gd name="connsiteX3" fmla="*/ 3069203 w 3355450"/>
              <a:gd name="connsiteY3" fmla="*/ 23854 h 4134678"/>
              <a:gd name="connsiteX4" fmla="*/ 2954881 w 3355450"/>
              <a:gd name="connsiteY4" fmla="*/ 24941 h 4134678"/>
              <a:gd name="connsiteX5" fmla="*/ 2814761 w 3355450"/>
              <a:gd name="connsiteY5" fmla="*/ 23854 h 4134678"/>
              <a:gd name="connsiteX6" fmla="*/ 1924215 w 3355450"/>
              <a:gd name="connsiteY6" fmla="*/ 47708 h 4134678"/>
              <a:gd name="connsiteX7" fmla="*/ 1956021 w 3355450"/>
              <a:gd name="connsiteY7" fmla="*/ 151075 h 4134678"/>
              <a:gd name="connsiteX8" fmla="*/ 1796994 w 3355450"/>
              <a:gd name="connsiteY8" fmla="*/ 564543 h 4134678"/>
              <a:gd name="connsiteX9" fmla="*/ 1518699 w 3355450"/>
              <a:gd name="connsiteY9" fmla="*/ 1017767 h 4134678"/>
              <a:gd name="connsiteX10" fmla="*/ 1200647 w 3355450"/>
              <a:gd name="connsiteY10" fmla="*/ 1319917 h 4134678"/>
              <a:gd name="connsiteX11" fmla="*/ 1017767 w 3355450"/>
              <a:gd name="connsiteY11" fmla="*/ 1820849 h 4134678"/>
              <a:gd name="connsiteX12" fmla="*/ 0 w 3355450"/>
              <a:gd name="connsiteY12" fmla="*/ 3323645 h 4134678"/>
              <a:gd name="connsiteX13" fmla="*/ 7951 w 3355450"/>
              <a:gd name="connsiteY13" fmla="*/ 3403158 h 4134678"/>
              <a:gd name="connsiteX14" fmla="*/ 31805 w 3355450"/>
              <a:gd name="connsiteY14" fmla="*/ 3466769 h 4134678"/>
              <a:gd name="connsiteX15" fmla="*/ 23854 w 3355450"/>
              <a:gd name="connsiteY15" fmla="*/ 3554233 h 4134678"/>
              <a:gd name="connsiteX16" fmla="*/ 230588 w 3355450"/>
              <a:gd name="connsiteY16" fmla="*/ 3760967 h 4134678"/>
              <a:gd name="connsiteX17" fmla="*/ 381662 w 3355450"/>
              <a:gd name="connsiteY17" fmla="*/ 3848431 h 4134678"/>
              <a:gd name="connsiteX18" fmla="*/ 405516 w 3355450"/>
              <a:gd name="connsiteY18" fmla="*/ 3888188 h 4134678"/>
              <a:gd name="connsiteX19" fmla="*/ 357808 w 3355450"/>
              <a:gd name="connsiteY19" fmla="*/ 4015409 h 4134678"/>
              <a:gd name="connsiteX20" fmla="*/ 429370 w 3355450"/>
              <a:gd name="connsiteY20" fmla="*/ 4071068 h 4134678"/>
              <a:gd name="connsiteX21" fmla="*/ 564542 w 3355450"/>
              <a:gd name="connsiteY21" fmla="*/ 4134678 h 4134678"/>
              <a:gd name="connsiteX22" fmla="*/ 818984 w 3355450"/>
              <a:gd name="connsiteY22" fmla="*/ 4102873 h 4134678"/>
              <a:gd name="connsiteX23" fmla="*/ 890546 w 3355450"/>
              <a:gd name="connsiteY23" fmla="*/ 4015409 h 4134678"/>
              <a:gd name="connsiteX24" fmla="*/ 1097280 w 3355450"/>
              <a:gd name="connsiteY24" fmla="*/ 3943847 h 4134678"/>
              <a:gd name="connsiteX25" fmla="*/ 1304014 w 3355450"/>
              <a:gd name="connsiteY25" fmla="*/ 3880237 h 4134678"/>
              <a:gd name="connsiteX26" fmla="*/ 1566407 w 3355450"/>
              <a:gd name="connsiteY26" fmla="*/ 3299791 h 4134678"/>
              <a:gd name="connsiteX27" fmla="*/ 2122998 w 3355450"/>
              <a:gd name="connsiteY27" fmla="*/ 3021496 h 4134678"/>
              <a:gd name="connsiteX28" fmla="*/ 2759102 w 3355450"/>
              <a:gd name="connsiteY28" fmla="*/ 2759103 h 4134678"/>
              <a:gd name="connsiteX29" fmla="*/ 3045349 w 3355450"/>
              <a:gd name="connsiteY29" fmla="*/ 2313830 h 4134678"/>
              <a:gd name="connsiteX30" fmla="*/ 2981739 w 3355450"/>
              <a:gd name="connsiteY30" fmla="*/ 2170706 h 4134678"/>
              <a:gd name="connsiteX31" fmla="*/ 2957885 w 3355450"/>
              <a:gd name="connsiteY31" fmla="*/ 2107096 h 4134678"/>
              <a:gd name="connsiteX32" fmla="*/ 2926080 w 3355450"/>
              <a:gd name="connsiteY32" fmla="*/ 2035534 h 4134678"/>
              <a:gd name="connsiteX33" fmla="*/ 2926080 w 3355450"/>
              <a:gd name="connsiteY33" fmla="*/ 1963972 h 4134678"/>
              <a:gd name="connsiteX34" fmla="*/ 2902226 w 3355450"/>
              <a:gd name="connsiteY34" fmla="*/ 1924216 h 4134678"/>
              <a:gd name="connsiteX35" fmla="*/ 2902226 w 3355450"/>
              <a:gd name="connsiteY35" fmla="*/ 1836751 h 4134678"/>
              <a:gd name="connsiteX36" fmla="*/ 3005593 w 3355450"/>
              <a:gd name="connsiteY36" fmla="*/ 1669774 h 4134678"/>
              <a:gd name="connsiteX37" fmla="*/ 2989690 w 3355450"/>
              <a:gd name="connsiteY37" fmla="*/ 1614115 h 4134678"/>
              <a:gd name="connsiteX38" fmla="*/ 3029447 w 3355450"/>
              <a:gd name="connsiteY38" fmla="*/ 1542553 h 4134678"/>
              <a:gd name="connsiteX39" fmla="*/ 3005593 w 3355450"/>
              <a:gd name="connsiteY39" fmla="*/ 1470991 h 4134678"/>
              <a:gd name="connsiteX40" fmla="*/ 2973788 w 3355450"/>
              <a:gd name="connsiteY40" fmla="*/ 1319917 h 4134678"/>
              <a:gd name="connsiteX41" fmla="*/ 2997641 w 3355450"/>
              <a:gd name="connsiteY41" fmla="*/ 1240404 h 4134678"/>
              <a:gd name="connsiteX42" fmla="*/ 3005593 w 3355450"/>
              <a:gd name="connsiteY42" fmla="*/ 993913 h 4134678"/>
              <a:gd name="connsiteX43" fmla="*/ 3037398 w 3355450"/>
              <a:gd name="connsiteY43" fmla="*/ 922351 h 4134678"/>
              <a:gd name="connsiteX44" fmla="*/ 3013544 w 3355450"/>
              <a:gd name="connsiteY44" fmla="*/ 811033 h 4134678"/>
              <a:gd name="connsiteX45" fmla="*/ 3077154 w 3355450"/>
              <a:gd name="connsiteY45" fmla="*/ 771277 h 4134678"/>
              <a:gd name="connsiteX46" fmla="*/ 3045349 w 3355450"/>
              <a:gd name="connsiteY46" fmla="*/ 723569 h 4134678"/>
              <a:gd name="connsiteX47" fmla="*/ 3124862 w 3355450"/>
              <a:gd name="connsiteY47" fmla="*/ 588397 h 4134678"/>
              <a:gd name="connsiteX48" fmla="*/ 3124862 w 3355450"/>
              <a:gd name="connsiteY48" fmla="*/ 524786 h 4134678"/>
              <a:gd name="connsiteX49" fmla="*/ 3172570 w 3355450"/>
              <a:gd name="connsiteY49" fmla="*/ 508884 h 4134678"/>
              <a:gd name="connsiteX50" fmla="*/ 3188473 w 3355450"/>
              <a:gd name="connsiteY50" fmla="*/ 453225 h 4134678"/>
              <a:gd name="connsiteX51" fmla="*/ 3252083 w 3355450"/>
              <a:gd name="connsiteY51" fmla="*/ 381663 h 4134678"/>
              <a:gd name="connsiteX52" fmla="*/ 3355450 w 3355450"/>
              <a:gd name="connsiteY52" fmla="*/ 389614 h 4134678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3810 w 3355450"/>
              <a:gd name="connsiteY2" fmla="*/ 27686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3810 w 3355450"/>
              <a:gd name="connsiteY2" fmla="*/ 27686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310 h 4139374"/>
              <a:gd name="connsiteX1" fmla="*/ 3323645 w 3355450"/>
              <a:gd name="connsiteY1" fmla="*/ 44453 h 4139374"/>
              <a:gd name="connsiteX2" fmla="*/ 3183810 w 3355450"/>
              <a:gd name="connsiteY2" fmla="*/ 27720 h 4139374"/>
              <a:gd name="connsiteX3" fmla="*/ 3069203 w 3355450"/>
              <a:gd name="connsiteY3" fmla="*/ 28550 h 4139374"/>
              <a:gd name="connsiteX4" fmla="*/ 3020665 w 3355450"/>
              <a:gd name="connsiteY4" fmla="*/ 34 h 4139374"/>
              <a:gd name="connsiteX5" fmla="*/ 2821339 w 3355450"/>
              <a:gd name="connsiteY5" fmla="*/ 35128 h 4139374"/>
              <a:gd name="connsiteX6" fmla="*/ 1924215 w 3355450"/>
              <a:gd name="connsiteY6" fmla="*/ 52404 h 4139374"/>
              <a:gd name="connsiteX7" fmla="*/ 1956021 w 3355450"/>
              <a:gd name="connsiteY7" fmla="*/ 155771 h 4139374"/>
              <a:gd name="connsiteX8" fmla="*/ 1796994 w 3355450"/>
              <a:gd name="connsiteY8" fmla="*/ 569239 h 4139374"/>
              <a:gd name="connsiteX9" fmla="*/ 1518699 w 3355450"/>
              <a:gd name="connsiteY9" fmla="*/ 1022463 h 4139374"/>
              <a:gd name="connsiteX10" fmla="*/ 1200647 w 3355450"/>
              <a:gd name="connsiteY10" fmla="*/ 1324613 h 4139374"/>
              <a:gd name="connsiteX11" fmla="*/ 1017767 w 3355450"/>
              <a:gd name="connsiteY11" fmla="*/ 1825545 h 4139374"/>
              <a:gd name="connsiteX12" fmla="*/ 0 w 3355450"/>
              <a:gd name="connsiteY12" fmla="*/ 3328341 h 4139374"/>
              <a:gd name="connsiteX13" fmla="*/ 7951 w 3355450"/>
              <a:gd name="connsiteY13" fmla="*/ 3407854 h 4139374"/>
              <a:gd name="connsiteX14" fmla="*/ 31805 w 3355450"/>
              <a:gd name="connsiteY14" fmla="*/ 3471465 h 4139374"/>
              <a:gd name="connsiteX15" fmla="*/ 23854 w 3355450"/>
              <a:gd name="connsiteY15" fmla="*/ 3558929 h 4139374"/>
              <a:gd name="connsiteX16" fmla="*/ 230588 w 3355450"/>
              <a:gd name="connsiteY16" fmla="*/ 3765663 h 4139374"/>
              <a:gd name="connsiteX17" fmla="*/ 381662 w 3355450"/>
              <a:gd name="connsiteY17" fmla="*/ 3853127 h 4139374"/>
              <a:gd name="connsiteX18" fmla="*/ 405516 w 3355450"/>
              <a:gd name="connsiteY18" fmla="*/ 3892884 h 4139374"/>
              <a:gd name="connsiteX19" fmla="*/ 357808 w 3355450"/>
              <a:gd name="connsiteY19" fmla="*/ 4020105 h 4139374"/>
              <a:gd name="connsiteX20" fmla="*/ 429370 w 3355450"/>
              <a:gd name="connsiteY20" fmla="*/ 4075764 h 4139374"/>
              <a:gd name="connsiteX21" fmla="*/ 564542 w 3355450"/>
              <a:gd name="connsiteY21" fmla="*/ 4139374 h 4139374"/>
              <a:gd name="connsiteX22" fmla="*/ 818984 w 3355450"/>
              <a:gd name="connsiteY22" fmla="*/ 4107569 h 4139374"/>
              <a:gd name="connsiteX23" fmla="*/ 890546 w 3355450"/>
              <a:gd name="connsiteY23" fmla="*/ 4020105 h 4139374"/>
              <a:gd name="connsiteX24" fmla="*/ 1097280 w 3355450"/>
              <a:gd name="connsiteY24" fmla="*/ 3948543 h 4139374"/>
              <a:gd name="connsiteX25" fmla="*/ 1304014 w 3355450"/>
              <a:gd name="connsiteY25" fmla="*/ 3884933 h 4139374"/>
              <a:gd name="connsiteX26" fmla="*/ 1566407 w 3355450"/>
              <a:gd name="connsiteY26" fmla="*/ 3304487 h 4139374"/>
              <a:gd name="connsiteX27" fmla="*/ 2122998 w 3355450"/>
              <a:gd name="connsiteY27" fmla="*/ 3026192 h 4139374"/>
              <a:gd name="connsiteX28" fmla="*/ 2759102 w 3355450"/>
              <a:gd name="connsiteY28" fmla="*/ 2763799 h 4139374"/>
              <a:gd name="connsiteX29" fmla="*/ 3045349 w 3355450"/>
              <a:gd name="connsiteY29" fmla="*/ 2318526 h 4139374"/>
              <a:gd name="connsiteX30" fmla="*/ 2981739 w 3355450"/>
              <a:gd name="connsiteY30" fmla="*/ 2175402 h 4139374"/>
              <a:gd name="connsiteX31" fmla="*/ 2957885 w 3355450"/>
              <a:gd name="connsiteY31" fmla="*/ 2111792 h 4139374"/>
              <a:gd name="connsiteX32" fmla="*/ 2926080 w 3355450"/>
              <a:gd name="connsiteY32" fmla="*/ 2040230 h 4139374"/>
              <a:gd name="connsiteX33" fmla="*/ 2926080 w 3355450"/>
              <a:gd name="connsiteY33" fmla="*/ 1968668 h 4139374"/>
              <a:gd name="connsiteX34" fmla="*/ 2902226 w 3355450"/>
              <a:gd name="connsiteY34" fmla="*/ 1928912 h 4139374"/>
              <a:gd name="connsiteX35" fmla="*/ 2902226 w 3355450"/>
              <a:gd name="connsiteY35" fmla="*/ 1841447 h 4139374"/>
              <a:gd name="connsiteX36" fmla="*/ 3005593 w 3355450"/>
              <a:gd name="connsiteY36" fmla="*/ 1674470 h 4139374"/>
              <a:gd name="connsiteX37" fmla="*/ 2989690 w 3355450"/>
              <a:gd name="connsiteY37" fmla="*/ 1618811 h 4139374"/>
              <a:gd name="connsiteX38" fmla="*/ 3029447 w 3355450"/>
              <a:gd name="connsiteY38" fmla="*/ 1547249 h 4139374"/>
              <a:gd name="connsiteX39" fmla="*/ 3005593 w 3355450"/>
              <a:gd name="connsiteY39" fmla="*/ 1475687 h 4139374"/>
              <a:gd name="connsiteX40" fmla="*/ 2973788 w 3355450"/>
              <a:gd name="connsiteY40" fmla="*/ 1324613 h 4139374"/>
              <a:gd name="connsiteX41" fmla="*/ 2997641 w 3355450"/>
              <a:gd name="connsiteY41" fmla="*/ 1245100 h 4139374"/>
              <a:gd name="connsiteX42" fmla="*/ 3005593 w 3355450"/>
              <a:gd name="connsiteY42" fmla="*/ 998609 h 4139374"/>
              <a:gd name="connsiteX43" fmla="*/ 3037398 w 3355450"/>
              <a:gd name="connsiteY43" fmla="*/ 927047 h 4139374"/>
              <a:gd name="connsiteX44" fmla="*/ 3013544 w 3355450"/>
              <a:gd name="connsiteY44" fmla="*/ 815729 h 4139374"/>
              <a:gd name="connsiteX45" fmla="*/ 3077154 w 3355450"/>
              <a:gd name="connsiteY45" fmla="*/ 775973 h 4139374"/>
              <a:gd name="connsiteX46" fmla="*/ 3045349 w 3355450"/>
              <a:gd name="connsiteY46" fmla="*/ 728265 h 4139374"/>
              <a:gd name="connsiteX47" fmla="*/ 3124862 w 3355450"/>
              <a:gd name="connsiteY47" fmla="*/ 593093 h 4139374"/>
              <a:gd name="connsiteX48" fmla="*/ 3124862 w 3355450"/>
              <a:gd name="connsiteY48" fmla="*/ 529482 h 4139374"/>
              <a:gd name="connsiteX49" fmla="*/ 3172570 w 3355450"/>
              <a:gd name="connsiteY49" fmla="*/ 513580 h 4139374"/>
              <a:gd name="connsiteX50" fmla="*/ 3188473 w 3355450"/>
              <a:gd name="connsiteY50" fmla="*/ 457921 h 4139374"/>
              <a:gd name="connsiteX51" fmla="*/ 3252083 w 3355450"/>
              <a:gd name="connsiteY51" fmla="*/ 386359 h 4139374"/>
              <a:gd name="connsiteX52" fmla="*/ 3355450 w 3355450"/>
              <a:gd name="connsiteY52" fmla="*/ 394310 h 4139374"/>
              <a:gd name="connsiteX0" fmla="*/ 3355450 w 3355450"/>
              <a:gd name="connsiteY0" fmla="*/ 383042 h 4128106"/>
              <a:gd name="connsiteX1" fmla="*/ 3323645 w 3355450"/>
              <a:gd name="connsiteY1" fmla="*/ 33185 h 4128106"/>
              <a:gd name="connsiteX2" fmla="*/ 3183810 w 3355450"/>
              <a:gd name="connsiteY2" fmla="*/ 16452 h 4128106"/>
              <a:gd name="connsiteX3" fmla="*/ 3069203 w 3355450"/>
              <a:gd name="connsiteY3" fmla="*/ 17282 h 4128106"/>
              <a:gd name="connsiteX4" fmla="*/ 3000930 w 3355450"/>
              <a:gd name="connsiteY4" fmla="*/ 1923 h 4128106"/>
              <a:gd name="connsiteX5" fmla="*/ 2821339 w 3355450"/>
              <a:gd name="connsiteY5" fmla="*/ 23860 h 4128106"/>
              <a:gd name="connsiteX6" fmla="*/ 1924215 w 3355450"/>
              <a:gd name="connsiteY6" fmla="*/ 41136 h 4128106"/>
              <a:gd name="connsiteX7" fmla="*/ 1956021 w 3355450"/>
              <a:gd name="connsiteY7" fmla="*/ 144503 h 4128106"/>
              <a:gd name="connsiteX8" fmla="*/ 1796994 w 3355450"/>
              <a:gd name="connsiteY8" fmla="*/ 557971 h 4128106"/>
              <a:gd name="connsiteX9" fmla="*/ 1518699 w 3355450"/>
              <a:gd name="connsiteY9" fmla="*/ 1011195 h 4128106"/>
              <a:gd name="connsiteX10" fmla="*/ 1200647 w 3355450"/>
              <a:gd name="connsiteY10" fmla="*/ 1313345 h 4128106"/>
              <a:gd name="connsiteX11" fmla="*/ 1017767 w 3355450"/>
              <a:gd name="connsiteY11" fmla="*/ 1814277 h 4128106"/>
              <a:gd name="connsiteX12" fmla="*/ 0 w 3355450"/>
              <a:gd name="connsiteY12" fmla="*/ 3317073 h 4128106"/>
              <a:gd name="connsiteX13" fmla="*/ 7951 w 3355450"/>
              <a:gd name="connsiteY13" fmla="*/ 3396586 h 4128106"/>
              <a:gd name="connsiteX14" fmla="*/ 31805 w 3355450"/>
              <a:gd name="connsiteY14" fmla="*/ 3460197 h 4128106"/>
              <a:gd name="connsiteX15" fmla="*/ 23854 w 3355450"/>
              <a:gd name="connsiteY15" fmla="*/ 3547661 h 4128106"/>
              <a:gd name="connsiteX16" fmla="*/ 230588 w 3355450"/>
              <a:gd name="connsiteY16" fmla="*/ 3754395 h 4128106"/>
              <a:gd name="connsiteX17" fmla="*/ 381662 w 3355450"/>
              <a:gd name="connsiteY17" fmla="*/ 3841859 h 4128106"/>
              <a:gd name="connsiteX18" fmla="*/ 405516 w 3355450"/>
              <a:gd name="connsiteY18" fmla="*/ 3881616 h 4128106"/>
              <a:gd name="connsiteX19" fmla="*/ 357808 w 3355450"/>
              <a:gd name="connsiteY19" fmla="*/ 4008837 h 4128106"/>
              <a:gd name="connsiteX20" fmla="*/ 429370 w 3355450"/>
              <a:gd name="connsiteY20" fmla="*/ 4064496 h 4128106"/>
              <a:gd name="connsiteX21" fmla="*/ 564542 w 3355450"/>
              <a:gd name="connsiteY21" fmla="*/ 4128106 h 4128106"/>
              <a:gd name="connsiteX22" fmla="*/ 818984 w 3355450"/>
              <a:gd name="connsiteY22" fmla="*/ 4096301 h 4128106"/>
              <a:gd name="connsiteX23" fmla="*/ 890546 w 3355450"/>
              <a:gd name="connsiteY23" fmla="*/ 4008837 h 4128106"/>
              <a:gd name="connsiteX24" fmla="*/ 1097280 w 3355450"/>
              <a:gd name="connsiteY24" fmla="*/ 3937275 h 4128106"/>
              <a:gd name="connsiteX25" fmla="*/ 1304014 w 3355450"/>
              <a:gd name="connsiteY25" fmla="*/ 3873665 h 4128106"/>
              <a:gd name="connsiteX26" fmla="*/ 1566407 w 3355450"/>
              <a:gd name="connsiteY26" fmla="*/ 3293219 h 4128106"/>
              <a:gd name="connsiteX27" fmla="*/ 2122998 w 3355450"/>
              <a:gd name="connsiteY27" fmla="*/ 3014924 h 4128106"/>
              <a:gd name="connsiteX28" fmla="*/ 2759102 w 3355450"/>
              <a:gd name="connsiteY28" fmla="*/ 2752531 h 4128106"/>
              <a:gd name="connsiteX29" fmla="*/ 3045349 w 3355450"/>
              <a:gd name="connsiteY29" fmla="*/ 2307258 h 4128106"/>
              <a:gd name="connsiteX30" fmla="*/ 2981739 w 3355450"/>
              <a:gd name="connsiteY30" fmla="*/ 2164134 h 4128106"/>
              <a:gd name="connsiteX31" fmla="*/ 2957885 w 3355450"/>
              <a:gd name="connsiteY31" fmla="*/ 2100524 h 4128106"/>
              <a:gd name="connsiteX32" fmla="*/ 2926080 w 3355450"/>
              <a:gd name="connsiteY32" fmla="*/ 2028962 h 4128106"/>
              <a:gd name="connsiteX33" fmla="*/ 2926080 w 3355450"/>
              <a:gd name="connsiteY33" fmla="*/ 1957400 h 4128106"/>
              <a:gd name="connsiteX34" fmla="*/ 2902226 w 3355450"/>
              <a:gd name="connsiteY34" fmla="*/ 1917644 h 4128106"/>
              <a:gd name="connsiteX35" fmla="*/ 2902226 w 3355450"/>
              <a:gd name="connsiteY35" fmla="*/ 1830179 h 4128106"/>
              <a:gd name="connsiteX36" fmla="*/ 3005593 w 3355450"/>
              <a:gd name="connsiteY36" fmla="*/ 1663202 h 4128106"/>
              <a:gd name="connsiteX37" fmla="*/ 2989690 w 3355450"/>
              <a:gd name="connsiteY37" fmla="*/ 1607543 h 4128106"/>
              <a:gd name="connsiteX38" fmla="*/ 3029447 w 3355450"/>
              <a:gd name="connsiteY38" fmla="*/ 1535981 h 4128106"/>
              <a:gd name="connsiteX39" fmla="*/ 3005593 w 3355450"/>
              <a:gd name="connsiteY39" fmla="*/ 1464419 h 4128106"/>
              <a:gd name="connsiteX40" fmla="*/ 2973788 w 3355450"/>
              <a:gd name="connsiteY40" fmla="*/ 1313345 h 4128106"/>
              <a:gd name="connsiteX41" fmla="*/ 2997641 w 3355450"/>
              <a:gd name="connsiteY41" fmla="*/ 1233832 h 4128106"/>
              <a:gd name="connsiteX42" fmla="*/ 3005593 w 3355450"/>
              <a:gd name="connsiteY42" fmla="*/ 987341 h 4128106"/>
              <a:gd name="connsiteX43" fmla="*/ 3037398 w 3355450"/>
              <a:gd name="connsiteY43" fmla="*/ 915779 h 4128106"/>
              <a:gd name="connsiteX44" fmla="*/ 3013544 w 3355450"/>
              <a:gd name="connsiteY44" fmla="*/ 804461 h 4128106"/>
              <a:gd name="connsiteX45" fmla="*/ 3077154 w 3355450"/>
              <a:gd name="connsiteY45" fmla="*/ 764705 h 4128106"/>
              <a:gd name="connsiteX46" fmla="*/ 3045349 w 3355450"/>
              <a:gd name="connsiteY46" fmla="*/ 716997 h 4128106"/>
              <a:gd name="connsiteX47" fmla="*/ 3124862 w 3355450"/>
              <a:gd name="connsiteY47" fmla="*/ 581825 h 4128106"/>
              <a:gd name="connsiteX48" fmla="*/ 3124862 w 3355450"/>
              <a:gd name="connsiteY48" fmla="*/ 518214 h 4128106"/>
              <a:gd name="connsiteX49" fmla="*/ 3172570 w 3355450"/>
              <a:gd name="connsiteY49" fmla="*/ 502312 h 4128106"/>
              <a:gd name="connsiteX50" fmla="*/ 3188473 w 3355450"/>
              <a:gd name="connsiteY50" fmla="*/ 446653 h 4128106"/>
              <a:gd name="connsiteX51" fmla="*/ 3252083 w 3355450"/>
              <a:gd name="connsiteY51" fmla="*/ 375091 h 4128106"/>
              <a:gd name="connsiteX52" fmla="*/ 3355450 w 3355450"/>
              <a:gd name="connsiteY52" fmla="*/ 383042 h 4128106"/>
              <a:gd name="connsiteX0" fmla="*/ 3355450 w 3355450"/>
              <a:gd name="connsiteY0" fmla="*/ 389806 h 4134870"/>
              <a:gd name="connsiteX1" fmla="*/ 3323645 w 3355450"/>
              <a:gd name="connsiteY1" fmla="*/ 39949 h 4134870"/>
              <a:gd name="connsiteX2" fmla="*/ 3177232 w 3355450"/>
              <a:gd name="connsiteY2" fmla="*/ 6770 h 4134870"/>
              <a:gd name="connsiteX3" fmla="*/ 3069203 w 3355450"/>
              <a:gd name="connsiteY3" fmla="*/ 24046 h 4134870"/>
              <a:gd name="connsiteX4" fmla="*/ 3000930 w 3355450"/>
              <a:gd name="connsiteY4" fmla="*/ 8687 h 4134870"/>
              <a:gd name="connsiteX5" fmla="*/ 2821339 w 3355450"/>
              <a:gd name="connsiteY5" fmla="*/ 30624 h 4134870"/>
              <a:gd name="connsiteX6" fmla="*/ 1924215 w 3355450"/>
              <a:gd name="connsiteY6" fmla="*/ 47900 h 4134870"/>
              <a:gd name="connsiteX7" fmla="*/ 1956021 w 3355450"/>
              <a:gd name="connsiteY7" fmla="*/ 151267 h 4134870"/>
              <a:gd name="connsiteX8" fmla="*/ 1796994 w 3355450"/>
              <a:gd name="connsiteY8" fmla="*/ 564735 h 4134870"/>
              <a:gd name="connsiteX9" fmla="*/ 1518699 w 3355450"/>
              <a:gd name="connsiteY9" fmla="*/ 1017959 h 4134870"/>
              <a:gd name="connsiteX10" fmla="*/ 1200647 w 3355450"/>
              <a:gd name="connsiteY10" fmla="*/ 1320109 h 4134870"/>
              <a:gd name="connsiteX11" fmla="*/ 1017767 w 3355450"/>
              <a:gd name="connsiteY11" fmla="*/ 1821041 h 4134870"/>
              <a:gd name="connsiteX12" fmla="*/ 0 w 3355450"/>
              <a:gd name="connsiteY12" fmla="*/ 3323837 h 4134870"/>
              <a:gd name="connsiteX13" fmla="*/ 7951 w 3355450"/>
              <a:gd name="connsiteY13" fmla="*/ 3403350 h 4134870"/>
              <a:gd name="connsiteX14" fmla="*/ 31805 w 3355450"/>
              <a:gd name="connsiteY14" fmla="*/ 3466961 h 4134870"/>
              <a:gd name="connsiteX15" fmla="*/ 23854 w 3355450"/>
              <a:gd name="connsiteY15" fmla="*/ 3554425 h 4134870"/>
              <a:gd name="connsiteX16" fmla="*/ 230588 w 3355450"/>
              <a:gd name="connsiteY16" fmla="*/ 3761159 h 4134870"/>
              <a:gd name="connsiteX17" fmla="*/ 381662 w 3355450"/>
              <a:gd name="connsiteY17" fmla="*/ 3848623 h 4134870"/>
              <a:gd name="connsiteX18" fmla="*/ 405516 w 3355450"/>
              <a:gd name="connsiteY18" fmla="*/ 3888380 h 4134870"/>
              <a:gd name="connsiteX19" fmla="*/ 357808 w 3355450"/>
              <a:gd name="connsiteY19" fmla="*/ 4015601 h 4134870"/>
              <a:gd name="connsiteX20" fmla="*/ 429370 w 3355450"/>
              <a:gd name="connsiteY20" fmla="*/ 4071260 h 4134870"/>
              <a:gd name="connsiteX21" fmla="*/ 564542 w 3355450"/>
              <a:gd name="connsiteY21" fmla="*/ 4134870 h 4134870"/>
              <a:gd name="connsiteX22" fmla="*/ 818984 w 3355450"/>
              <a:gd name="connsiteY22" fmla="*/ 4103065 h 4134870"/>
              <a:gd name="connsiteX23" fmla="*/ 890546 w 3355450"/>
              <a:gd name="connsiteY23" fmla="*/ 4015601 h 4134870"/>
              <a:gd name="connsiteX24" fmla="*/ 1097280 w 3355450"/>
              <a:gd name="connsiteY24" fmla="*/ 3944039 h 4134870"/>
              <a:gd name="connsiteX25" fmla="*/ 1304014 w 3355450"/>
              <a:gd name="connsiteY25" fmla="*/ 3880429 h 4134870"/>
              <a:gd name="connsiteX26" fmla="*/ 1566407 w 3355450"/>
              <a:gd name="connsiteY26" fmla="*/ 3299983 h 4134870"/>
              <a:gd name="connsiteX27" fmla="*/ 2122998 w 3355450"/>
              <a:gd name="connsiteY27" fmla="*/ 3021688 h 4134870"/>
              <a:gd name="connsiteX28" fmla="*/ 2759102 w 3355450"/>
              <a:gd name="connsiteY28" fmla="*/ 2759295 h 4134870"/>
              <a:gd name="connsiteX29" fmla="*/ 3045349 w 3355450"/>
              <a:gd name="connsiteY29" fmla="*/ 2314022 h 4134870"/>
              <a:gd name="connsiteX30" fmla="*/ 2981739 w 3355450"/>
              <a:gd name="connsiteY30" fmla="*/ 2170898 h 4134870"/>
              <a:gd name="connsiteX31" fmla="*/ 2957885 w 3355450"/>
              <a:gd name="connsiteY31" fmla="*/ 2107288 h 4134870"/>
              <a:gd name="connsiteX32" fmla="*/ 2926080 w 3355450"/>
              <a:gd name="connsiteY32" fmla="*/ 2035726 h 4134870"/>
              <a:gd name="connsiteX33" fmla="*/ 2926080 w 3355450"/>
              <a:gd name="connsiteY33" fmla="*/ 1964164 h 4134870"/>
              <a:gd name="connsiteX34" fmla="*/ 2902226 w 3355450"/>
              <a:gd name="connsiteY34" fmla="*/ 1924408 h 4134870"/>
              <a:gd name="connsiteX35" fmla="*/ 2902226 w 3355450"/>
              <a:gd name="connsiteY35" fmla="*/ 1836943 h 4134870"/>
              <a:gd name="connsiteX36" fmla="*/ 3005593 w 3355450"/>
              <a:gd name="connsiteY36" fmla="*/ 1669966 h 4134870"/>
              <a:gd name="connsiteX37" fmla="*/ 2989690 w 3355450"/>
              <a:gd name="connsiteY37" fmla="*/ 1614307 h 4134870"/>
              <a:gd name="connsiteX38" fmla="*/ 3029447 w 3355450"/>
              <a:gd name="connsiteY38" fmla="*/ 1542745 h 4134870"/>
              <a:gd name="connsiteX39" fmla="*/ 3005593 w 3355450"/>
              <a:gd name="connsiteY39" fmla="*/ 1471183 h 4134870"/>
              <a:gd name="connsiteX40" fmla="*/ 2973788 w 3355450"/>
              <a:gd name="connsiteY40" fmla="*/ 1320109 h 4134870"/>
              <a:gd name="connsiteX41" fmla="*/ 2997641 w 3355450"/>
              <a:gd name="connsiteY41" fmla="*/ 1240596 h 4134870"/>
              <a:gd name="connsiteX42" fmla="*/ 3005593 w 3355450"/>
              <a:gd name="connsiteY42" fmla="*/ 994105 h 4134870"/>
              <a:gd name="connsiteX43" fmla="*/ 3037398 w 3355450"/>
              <a:gd name="connsiteY43" fmla="*/ 922543 h 4134870"/>
              <a:gd name="connsiteX44" fmla="*/ 3013544 w 3355450"/>
              <a:gd name="connsiteY44" fmla="*/ 811225 h 4134870"/>
              <a:gd name="connsiteX45" fmla="*/ 3077154 w 3355450"/>
              <a:gd name="connsiteY45" fmla="*/ 771469 h 4134870"/>
              <a:gd name="connsiteX46" fmla="*/ 3045349 w 3355450"/>
              <a:gd name="connsiteY46" fmla="*/ 723761 h 4134870"/>
              <a:gd name="connsiteX47" fmla="*/ 3124862 w 3355450"/>
              <a:gd name="connsiteY47" fmla="*/ 588589 h 4134870"/>
              <a:gd name="connsiteX48" fmla="*/ 3124862 w 3355450"/>
              <a:gd name="connsiteY48" fmla="*/ 524978 h 4134870"/>
              <a:gd name="connsiteX49" fmla="*/ 3172570 w 3355450"/>
              <a:gd name="connsiteY49" fmla="*/ 509076 h 4134870"/>
              <a:gd name="connsiteX50" fmla="*/ 3188473 w 3355450"/>
              <a:gd name="connsiteY50" fmla="*/ 453417 h 4134870"/>
              <a:gd name="connsiteX51" fmla="*/ 3252083 w 3355450"/>
              <a:gd name="connsiteY51" fmla="*/ 381855 h 4134870"/>
              <a:gd name="connsiteX52" fmla="*/ 3355450 w 3355450"/>
              <a:gd name="connsiteY52" fmla="*/ 389806 h 4134870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30250 w 3355450"/>
              <a:gd name="connsiteY10" fmla="*/ 1336610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80014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80014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8013 w 3355450"/>
              <a:gd name="connsiteY49" fmla="*/ 507996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55450" h="4128347">
                <a:moveTo>
                  <a:pt x="3355450" y="383283"/>
                </a:moveTo>
                <a:lnTo>
                  <a:pt x="3323645" y="33426"/>
                </a:lnTo>
                <a:cubicBezTo>
                  <a:pt x="3278044" y="21118"/>
                  <a:pt x="3219639" y="2897"/>
                  <a:pt x="3177232" y="247"/>
                </a:cubicBezTo>
                <a:cubicBezTo>
                  <a:pt x="3134825" y="-2403"/>
                  <a:pt x="3098587" y="17204"/>
                  <a:pt x="3069203" y="17523"/>
                </a:cubicBezTo>
                <a:cubicBezTo>
                  <a:pt x="3039819" y="17843"/>
                  <a:pt x="3042241" y="1068"/>
                  <a:pt x="3000930" y="2164"/>
                </a:cubicBezTo>
                <a:cubicBezTo>
                  <a:pt x="2959619" y="3260"/>
                  <a:pt x="3004081" y="15373"/>
                  <a:pt x="2821339" y="24101"/>
                </a:cubicBezTo>
                <a:lnTo>
                  <a:pt x="1924215" y="41377"/>
                </a:lnTo>
                <a:cubicBezTo>
                  <a:pt x="1940118" y="93060"/>
                  <a:pt x="1939123" y="121198"/>
                  <a:pt x="1945135" y="163794"/>
                </a:cubicBezTo>
                <a:cubicBezTo>
                  <a:pt x="1951147" y="206390"/>
                  <a:pt x="1869881" y="413763"/>
                  <a:pt x="1796994" y="558212"/>
                </a:cubicBezTo>
                <a:cubicBezTo>
                  <a:pt x="1697651" y="707094"/>
                  <a:pt x="1596711" y="876770"/>
                  <a:pt x="1498964" y="1004858"/>
                </a:cubicBezTo>
                <a:cubicBezTo>
                  <a:pt x="1401217" y="1132946"/>
                  <a:pt x="1297788" y="1166344"/>
                  <a:pt x="1210514" y="1326742"/>
                </a:cubicBezTo>
                <a:cubicBezTo>
                  <a:pt x="1123240" y="1487140"/>
                  <a:pt x="1078727" y="1647541"/>
                  <a:pt x="1017767" y="1814518"/>
                </a:cubicBezTo>
                <a:lnTo>
                  <a:pt x="0" y="3317314"/>
                </a:lnTo>
                <a:lnTo>
                  <a:pt x="7951" y="3396827"/>
                </a:lnTo>
                <a:lnTo>
                  <a:pt x="31805" y="3460438"/>
                </a:lnTo>
                <a:lnTo>
                  <a:pt x="23854" y="3547902"/>
                </a:lnTo>
                <a:lnTo>
                  <a:pt x="230588" y="3754636"/>
                </a:lnTo>
                <a:lnTo>
                  <a:pt x="381662" y="3842100"/>
                </a:lnTo>
                <a:lnTo>
                  <a:pt x="405516" y="3881857"/>
                </a:lnTo>
                <a:lnTo>
                  <a:pt x="357808" y="4009078"/>
                </a:lnTo>
                <a:lnTo>
                  <a:pt x="429370" y="4064737"/>
                </a:lnTo>
                <a:lnTo>
                  <a:pt x="564542" y="4128347"/>
                </a:lnTo>
                <a:lnTo>
                  <a:pt x="789381" y="4106410"/>
                </a:lnTo>
                <a:lnTo>
                  <a:pt x="890546" y="4009078"/>
                </a:lnTo>
                <a:lnTo>
                  <a:pt x="1103858" y="3957251"/>
                </a:lnTo>
                <a:cubicBezTo>
                  <a:pt x="1172769" y="3934722"/>
                  <a:pt x="1203936" y="3915578"/>
                  <a:pt x="1304014" y="3873906"/>
                </a:cubicBezTo>
                <a:cubicBezTo>
                  <a:pt x="1483071" y="3493559"/>
                  <a:pt x="1532632" y="3379649"/>
                  <a:pt x="1580014" y="3293460"/>
                </a:cubicBezTo>
                <a:cubicBezTo>
                  <a:pt x="1627396" y="3207271"/>
                  <a:pt x="1934179" y="3094773"/>
                  <a:pt x="2122998" y="3015165"/>
                </a:cubicBezTo>
                <a:lnTo>
                  <a:pt x="2759102" y="2752772"/>
                </a:lnTo>
                <a:cubicBezTo>
                  <a:pt x="2963062" y="2564878"/>
                  <a:pt x="2966379" y="2475658"/>
                  <a:pt x="3045349" y="2307499"/>
                </a:cubicBezTo>
                <a:cubicBezTo>
                  <a:pt x="3024146" y="2259791"/>
                  <a:pt x="2983206" y="2244976"/>
                  <a:pt x="2981739" y="2164375"/>
                </a:cubicBezTo>
                <a:cubicBezTo>
                  <a:pt x="2980272" y="2083774"/>
                  <a:pt x="2967161" y="2123294"/>
                  <a:pt x="2957885" y="2100765"/>
                </a:cubicBezTo>
                <a:lnTo>
                  <a:pt x="2926080" y="2029203"/>
                </a:lnTo>
                <a:lnTo>
                  <a:pt x="2926080" y="1957641"/>
                </a:lnTo>
                <a:lnTo>
                  <a:pt x="2902226" y="1917885"/>
                </a:lnTo>
                <a:lnTo>
                  <a:pt x="2944985" y="1790949"/>
                </a:lnTo>
                <a:lnTo>
                  <a:pt x="3005593" y="1663443"/>
                </a:lnTo>
                <a:lnTo>
                  <a:pt x="2989690" y="1607784"/>
                </a:lnTo>
                <a:lnTo>
                  <a:pt x="3029447" y="1536222"/>
                </a:lnTo>
                <a:lnTo>
                  <a:pt x="3005593" y="1464660"/>
                </a:lnTo>
                <a:lnTo>
                  <a:pt x="2973788" y="1313586"/>
                </a:lnTo>
                <a:lnTo>
                  <a:pt x="2997641" y="1234073"/>
                </a:lnTo>
                <a:lnTo>
                  <a:pt x="3005593" y="987582"/>
                </a:lnTo>
                <a:lnTo>
                  <a:pt x="3060422" y="925888"/>
                </a:lnTo>
                <a:lnTo>
                  <a:pt x="3013544" y="804702"/>
                </a:lnTo>
                <a:lnTo>
                  <a:pt x="3077154" y="764946"/>
                </a:lnTo>
                <a:lnTo>
                  <a:pt x="3067121" y="695467"/>
                </a:lnTo>
                <a:lnTo>
                  <a:pt x="3124862" y="582066"/>
                </a:lnTo>
                <a:lnTo>
                  <a:pt x="3143912" y="526619"/>
                </a:lnTo>
                <a:lnTo>
                  <a:pt x="3178013" y="507996"/>
                </a:lnTo>
                <a:lnTo>
                  <a:pt x="3188473" y="446894"/>
                </a:lnTo>
                <a:lnTo>
                  <a:pt x="3252083" y="375332"/>
                </a:lnTo>
                <a:lnTo>
                  <a:pt x="3355450" y="383283"/>
                </a:lnTo>
                <a:close/>
              </a:path>
            </a:pathLst>
          </a:custGeom>
          <a:solidFill>
            <a:srgbClr val="6633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1BC6EA0-0A00-4F4F-AA17-7CD7CF5CEE44}"/>
              </a:ext>
            </a:extLst>
          </p:cNvPr>
          <p:cNvSpPr/>
          <p:nvPr/>
        </p:nvSpPr>
        <p:spPr>
          <a:xfrm>
            <a:off x="6261807" y="3304857"/>
            <a:ext cx="1406834" cy="1526046"/>
          </a:xfrm>
          <a:custGeom>
            <a:avLst/>
            <a:gdLst>
              <a:gd name="connsiteX0" fmla="*/ 1161232 w 1385624"/>
              <a:gd name="connsiteY0" fmla="*/ 1464162 h 1469772"/>
              <a:gd name="connsiteX1" fmla="*/ 1385624 w 1385624"/>
              <a:gd name="connsiteY1" fmla="*/ 819033 h 1469772"/>
              <a:gd name="connsiteX2" fmla="*/ 1351966 w 1385624"/>
              <a:gd name="connsiteY2" fmla="*/ 95367 h 1469772"/>
              <a:gd name="connsiteX3" fmla="*/ 1049036 w 1385624"/>
              <a:gd name="connsiteY3" fmla="*/ 78538 h 1469772"/>
              <a:gd name="connsiteX4" fmla="*/ 718056 w 1385624"/>
              <a:gd name="connsiteY4" fmla="*/ 95367 h 1469772"/>
              <a:gd name="connsiteX5" fmla="*/ 594640 w 1385624"/>
              <a:gd name="connsiteY5" fmla="*/ 95367 h 1469772"/>
              <a:gd name="connsiteX6" fmla="*/ 516103 w 1385624"/>
              <a:gd name="connsiteY6" fmla="*/ 140246 h 1469772"/>
              <a:gd name="connsiteX7" fmla="*/ 426346 w 1385624"/>
              <a:gd name="connsiteY7" fmla="*/ 129026 h 1469772"/>
              <a:gd name="connsiteX8" fmla="*/ 330979 w 1385624"/>
              <a:gd name="connsiteY8" fmla="*/ 151465 h 1469772"/>
              <a:gd name="connsiteX9" fmla="*/ 258051 w 1385624"/>
              <a:gd name="connsiteY9" fmla="*/ 95367 h 1469772"/>
              <a:gd name="connsiteX10" fmla="*/ 179514 w 1385624"/>
              <a:gd name="connsiteY10" fmla="*/ 0 h 1469772"/>
              <a:gd name="connsiteX11" fmla="*/ 123416 w 1385624"/>
              <a:gd name="connsiteY11" fmla="*/ 22440 h 1469772"/>
              <a:gd name="connsiteX12" fmla="*/ 0 w 1385624"/>
              <a:gd name="connsiteY12" fmla="*/ 981718 h 1469772"/>
              <a:gd name="connsiteX13" fmla="*/ 61708 w 1385624"/>
              <a:gd name="connsiteY13" fmla="*/ 1105134 h 1469772"/>
              <a:gd name="connsiteX14" fmla="*/ 347809 w 1385624"/>
              <a:gd name="connsiteY14" fmla="*/ 1335137 h 1469772"/>
              <a:gd name="connsiteX15" fmla="*/ 364638 w 1385624"/>
              <a:gd name="connsiteY15" fmla="*/ 1469772 h 1469772"/>
              <a:gd name="connsiteX16" fmla="*/ 1161232 w 1385624"/>
              <a:gd name="connsiteY16" fmla="*/ 1464162 h 1469772"/>
              <a:gd name="connsiteX0" fmla="*/ 1164330 w 1388722"/>
              <a:gd name="connsiteY0" fmla="*/ 1464162 h 1469772"/>
              <a:gd name="connsiteX1" fmla="*/ 1388722 w 1388722"/>
              <a:gd name="connsiteY1" fmla="*/ 819033 h 1469772"/>
              <a:gd name="connsiteX2" fmla="*/ 1355064 w 1388722"/>
              <a:gd name="connsiteY2" fmla="*/ 95367 h 1469772"/>
              <a:gd name="connsiteX3" fmla="*/ 1052134 w 1388722"/>
              <a:gd name="connsiteY3" fmla="*/ 78538 h 1469772"/>
              <a:gd name="connsiteX4" fmla="*/ 721154 w 1388722"/>
              <a:gd name="connsiteY4" fmla="*/ 95367 h 1469772"/>
              <a:gd name="connsiteX5" fmla="*/ 597738 w 1388722"/>
              <a:gd name="connsiteY5" fmla="*/ 95367 h 1469772"/>
              <a:gd name="connsiteX6" fmla="*/ 519201 w 1388722"/>
              <a:gd name="connsiteY6" fmla="*/ 140246 h 1469772"/>
              <a:gd name="connsiteX7" fmla="*/ 429444 w 1388722"/>
              <a:gd name="connsiteY7" fmla="*/ 129026 h 1469772"/>
              <a:gd name="connsiteX8" fmla="*/ 334077 w 1388722"/>
              <a:gd name="connsiteY8" fmla="*/ 151465 h 1469772"/>
              <a:gd name="connsiteX9" fmla="*/ 261149 w 1388722"/>
              <a:gd name="connsiteY9" fmla="*/ 95367 h 1469772"/>
              <a:gd name="connsiteX10" fmla="*/ 182612 w 1388722"/>
              <a:gd name="connsiteY10" fmla="*/ 0 h 1469772"/>
              <a:gd name="connsiteX11" fmla="*/ 126514 w 1388722"/>
              <a:gd name="connsiteY11" fmla="*/ 22440 h 1469772"/>
              <a:gd name="connsiteX12" fmla="*/ 3098 w 1388722"/>
              <a:gd name="connsiteY12" fmla="*/ 981718 h 1469772"/>
              <a:gd name="connsiteX13" fmla="*/ 64806 w 1388722"/>
              <a:gd name="connsiteY13" fmla="*/ 1105134 h 1469772"/>
              <a:gd name="connsiteX14" fmla="*/ 350907 w 1388722"/>
              <a:gd name="connsiteY14" fmla="*/ 1335137 h 1469772"/>
              <a:gd name="connsiteX15" fmla="*/ 367736 w 1388722"/>
              <a:gd name="connsiteY15" fmla="*/ 1469772 h 1469772"/>
              <a:gd name="connsiteX16" fmla="*/ 1164330 w 1388722"/>
              <a:gd name="connsiteY16" fmla="*/ 1464162 h 1469772"/>
              <a:gd name="connsiteX0" fmla="*/ 1164330 w 1388722"/>
              <a:gd name="connsiteY0" fmla="*/ 1464162 h 1469772"/>
              <a:gd name="connsiteX1" fmla="*/ 1388722 w 1388722"/>
              <a:gd name="connsiteY1" fmla="*/ 819033 h 1469772"/>
              <a:gd name="connsiteX2" fmla="*/ 1355064 w 1388722"/>
              <a:gd name="connsiteY2" fmla="*/ 95367 h 1469772"/>
              <a:gd name="connsiteX3" fmla="*/ 1052134 w 1388722"/>
              <a:gd name="connsiteY3" fmla="*/ 78538 h 1469772"/>
              <a:gd name="connsiteX4" fmla="*/ 721154 w 1388722"/>
              <a:gd name="connsiteY4" fmla="*/ 95367 h 1469772"/>
              <a:gd name="connsiteX5" fmla="*/ 597738 w 1388722"/>
              <a:gd name="connsiteY5" fmla="*/ 95367 h 1469772"/>
              <a:gd name="connsiteX6" fmla="*/ 519201 w 1388722"/>
              <a:gd name="connsiteY6" fmla="*/ 140246 h 1469772"/>
              <a:gd name="connsiteX7" fmla="*/ 429444 w 1388722"/>
              <a:gd name="connsiteY7" fmla="*/ 129026 h 1469772"/>
              <a:gd name="connsiteX8" fmla="*/ 334077 w 1388722"/>
              <a:gd name="connsiteY8" fmla="*/ 151465 h 1469772"/>
              <a:gd name="connsiteX9" fmla="*/ 261149 w 1388722"/>
              <a:gd name="connsiteY9" fmla="*/ 95367 h 1469772"/>
              <a:gd name="connsiteX10" fmla="*/ 182612 w 1388722"/>
              <a:gd name="connsiteY10" fmla="*/ 0 h 1469772"/>
              <a:gd name="connsiteX11" fmla="*/ 126514 w 1388722"/>
              <a:gd name="connsiteY11" fmla="*/ 22440 h 1469772"/>
              <a:gd name="connsiteX12" fmla="*/ 3098 w 1388722"/>
              <a:gd name="connsiteY12" fmla="*/ 981718 h 1469772"/>
              <a:gd name="connsiteX13" fmla="*/ 64806 w 1388722"/>
              <a:gd name="connsiteY13" fmla="*/ 1105134 h 1469772"/>
              <a:gd name="connsiteX14" fmla="*/ 350907 w 1388722"/>
              <a:gd name="connsiteY14" fmla="*/ 1335137 h 1469772"/>
              <a:gd name="connsiteX15" fmla="*/ 367736 w 1388722"/>
              <a:gd name="connsiteY15" fmla="*/ 1469772 h 1469772"/>
              <a:gd name="connsiteX16" fmla="*/ 1164330 w 1388722"/>
              <a:gd name="connsiteY16" fmla="*/ 1464162 h 1469772"/>
              <a:gd name="connsiteX0" fmla="*/ 1164330 w 1388722"/>
              <a:gd name="connsiteY0" fmla="*/ 1464162 h 1526046"/>
              <a:gd name="connsiteX1" fmla="*/ 1388722 w 1388722"/>
              <a:gd name="connsiteY1" fmla="*/ 819033 h 1526046"/>
              <a:gd name="connsiteX2" fmla="*/ 1355064 w 1388722"/>
              <a:gd name="connsiteY2" fmla="*/ 95367 h 1526046"/>
              <a:gd name="connsiteX3" fmla="*/ 1052134 w 1388722"/>
              <a:gd name="connsiteY3" fmla="*/ 78538 h 1526046"/>
              <a:gd name="connsiteX4" fmla="*/ 721154 w 1388722"/>
              <a:gd name="connsiteY4" fmla="*/ 95367 h 1526046"/>
              <a:gd name="connsiteX5" fmla="*/ 597738 w 1388722"/>
              <a:gd name="connsiteY5" fmla="*/ 95367 h 1526046"/>
              <a:gd name="connsiteX6" fmla="*/ 519201 w 1388722"/>
              <a:gd name="connsiteY6" fmla="*/ 140246 h 1526046"/>
              <a:gd name="connsiteX7" fmla="*/ 429444 w 1388722"/>
              <a:gd name="connsiteY7" fmla="*/ 129026 h 1526046"/>
              <a:gd name="connsiteX8" fmla="*/ 334077 w 1388722"/>
              <a:gd name="connsiteY8" fmla="*/ 151465 h 1526046"/>
              <a:gd name="connsiteX9" fmla="*/ 261149 w 1388722"/>
              <a:gd name="connsiteY9" fmla="*/ 95367 h 1526046"/>
              <a:gd name="connsiteX10" fmla="*/ 182612 w 1388722"/>
              <a:gd name="connsiteY10" fmla="*/ 0 h 1526046"/>
              <a:gd name="connsiteX11" fmla="*/ 126514 w 1388722"/>
              <a:gd name="connsiteY11" fmla="*/ 22440 h 1526046"/>
              <a:gd name="connsiteX12" fmla="*/ 3098 w 1388722"/>
              <a:gd name="connsiteY12" fmla="*/ 981718 h 1526046"/>
              <a:gd name="connsiteX13" fmla="*/ 64806 w 1388722"/>
              <a:gd name="connsiteY13" fmla="*/ 1105134 h 1526046"/>
              <a:gd name="connsiteX14" fmla="*/ 350907 w 1388722"/>
              <a:gd name="connsiteY14" fmla="*/ 1335137 h 1526046"/>
              <a:gd name="connsiteX15" fmla="*/ 367736 w 1388722"/>
              <a:gd name="connsiteY15" fmla="*/ 1469772 h 1526046"/>
              <a:gd name="connsiteX16" fmla="*/ 1164330 w 1388722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05134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05134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61233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6834" h="1526046">
                <a:moveTo>
                  <a:pt x="1164330" y="1464162"/>
                </a:moveTo>
                <a:cubicBezTo>
                  <a:pt x="1334494" y="1355706"/>
                  <a:pt x="1356933" y="1047165"/>
                  <a:pt x="1388722" y="819033"/>
                </a:cubicBezTo>
                <a:cubicBezTo>
                  <a:pt x="1420511" y="590901"/>
                  <a:pt x="1411162" y="218783"/>
                  <a:pt x="1355064" y="95367"/>
                </a:cubicBezTo>
                <a:lnTo>
                  <a:pt x="1052134" y="78538"/>
                </a:lnTo>
                <a:lnTo>
                  <a:pt x="721154" y="95367"/>
                </a:lnTo>
                <a:lnTo>
                  <a:pt x="597738" y="95367"/>
                </a:lnTo>
                <a:lnTo>
                  <a:pt x="519201" y="140246"/>
                </a:lnTo>
                <a:lnTo>
                  <a:pt x="429444" y="129026"/>
                </a:lnTo>
                <a:lnTo>
                  <a:pt x="334077" y="151465"/>
                </a:lnTo>
                <a:lnTo>
                  <a:pt x="261149" y="95367"/>
                </a:lnTo>
                <a:lnTo>
                  <a:pt x="182612" y="0"/>
                </a:lnTo>
                <a:lnTo>
                  <a:pt x="126514" y="22440"/>
                </a:lnTo>
                <a:cubicBezTo>
                  <a:pt x="96595" y="186060"/>
                  <a:pt x="13383" y="791919"/>
                  <a:pt x="3098" y="981718"/>
                </a:cubicBezTo>
                <a:cubicBezTo>
                  <a:pt x="-7187" y="1171517"/>
                  <a:pt x="6838" y="1102330"/>
                  <a:pt x="64806" y="1161233"/>
                </a:cubicBezTo>
                <a:cubicBezTo>
                  <a:pt x="122774" y="1220136"/>
                  <a:pt x="300419" y="1283714"/>
                  <a:pt x="350907" y="1335137"/>
                </a:cubicBezTo>
                <a:cubicBezTo>
                  <a:pt x="401395" y="1386560"/>
                  <a:pt x="362126" y="1424894"/>
                  <a:pt x="367736" y="1469772"/>
                </a:cubicBezTo>
                <a:cubicBezTo>
                  <a:pt x="373346" y="1514650"/>
                  <a:pt x="994166" y="1572619"/>
                  <a:pt x="1164330" y="1464162"/>
                </a:cubicBezTo>
                <a:close/>
              </a:path>
            </a:pathLst>
          </a:custGeom>
          <a:solidFill>
            <a:srgbClr val="ED7D31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FD6CAE17-5991-4FFD-9CDB-B503247B5F5F}"/>
              </a:ext>
            </a:extLst>
          </p:cNvPr>
          <p:cNvSpPr/>
          <p:nvPr/>
        </p:nvSpPr>
        <p:spPr>
          <a:xfrm>
            <a:off x="4573720" y="4391057"/>
            <a:ext cx="131442" cy="12267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B77943-7584-4688-861E-5B65C64640BA}"/>
              </a:ext>
            </a:extLst>
          </p:cNvPr>
          <p:cNvSpPr txBox="1"/>
          <p:nvPr/>
        </p:nvSpPr>
        <p:spPr>
          <a:xfrm>
            <a:off x="4098206" y="4388958"/>
            <a:ext cx="120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Jerusalem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E0159B-E282-4087-9258-5443F114D20C}"/>
              </a:ext>
            </a:extLst>
          </p:cNvPr>
          <p:cNvSpPr txBox="1"/>
          <p:nvPr/>
        </p:nvSpPr>
        <p:spPr>
          <a:xfrm>
            <a:off x="6386537" y="3883214"/>
            <a:ext cx="131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0AC622B-7EDB-46DE-AC83-EE5B78AE16FD}"/>
              </a:ext>
            </a:extLst>
          </p:cNvPr>
          <p:cNvSpPr/>
          <p:nvPr/>
        </p:nvSpPr>
        <p:spPr>
          <a:xfrm>
            <a:off x="4699460" y="4827934"/>
            <a:ext cx="55134" cy="551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EB5C33-AA94-42DC-BF46-E5712CB5ECCC}"/>
              </a:ext>
            </a:extLst>
          </p:cNvPr>
          <p:cNvSpPr txBox="1"/>
          <p:nvPr/>
        </p:nvSpPr>
        <p:spPr>
          <a:xfrm>
            <a:off x="4495149" y="4803954"/>
            <a:ext cx="6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Tekoa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4760CD-6C10-44AF-A137-550F16885213}"/>
              </a:ext>
            </a:extLst>
          </p:cNvPr>
          <p:cNvSpPr txBox="1"/>
          <p:nvPr/>
        </p:nvSpPr>
        <p:spPr>
          <a:xfrm>
            <a:off x="3810601" y="5255741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1A74F72-3B4D-4350-BF92-F760FDCA3389}"/>
              </a:ext>
            </a:extLst>
          </p:cNvPr>
          <p:cNvSpPr>
            <a:spLocks/>
          </p:cNvSpPr>
          <p:nvPr/>
        </p:nvSpPr>
        <p:spPr>
          <a:xfrm>
            <a:off x="6721623" y="-1664734"/>
            <a:ext cx="8354128" cy="9044468"/>
          </a:xfrm>
          <a:custGeom>
            <a:avLst/>
            <a:gdLst>
              <a:gd name="connsiteX0" fmla="*/ 8314660 w 8318752"/>
              <a:gd name="connsiteY0" fmla="*/ 0 h 7783033"/>
              <a:gd name="connsiteX1" fmla="*/ 8240233 w 8318752"/>
              <a:gd name="connsiteY1" fmla="*/ 0 h 7783033"/>
              <a:gd name="connsiteX2" fmla="*/ 2679405 w 8318752"/>
              <a:gd name="connsiteY2" fmla="*/ 21265 h 7783033"/>
              <a:gd name="connsiteX3" fmla="*/ 1807535 w 8318752"/>
              <a:gd name="connsiteY3" fmla="*/ 1594884 h 7783033"/>
              <a:gd name="connsiteX4" fmla="*/ 903767 w 8318752"/>
              <a:gd name="connsiteY4" fmla="*/ 3944679 h 7783033"/>
              <a:gd name="connsiteX5" fmla="*/ 882502 w 8318752"/>
              <a:gd name="connsiteY5" fmla="*/ 4742121 h 7783033"/>
              <a:gd name="connsiteX6" fmla="*/ 712381 w 8318752"/>
              <a:gd name="connsiteY6" fmla="*/ 5295014 h 7783033"/>
              <a:gd name="connsiteX7" fmla="*/ 446567 w 8318752"/>
              <a:gd name="connsiteY7" fmla="*/ 6103089 h 7783033"/>
              <a:gd name="connsiteX8" fmla="*/ 382772 w 8318752"/>
              <a:gd name="connsiteY8" fmla="*/ 7176977 h 7783033"/>
              <a:gd name="connsiteX9" fmla="*/ 0 w 8318752"/>
              <a:gd name="connsiteY9" fmla="*/ 7772400 h 7783033"/>
              <a:gd name="connsiteX10" fmla="*/ 8314660 w 8318752"/>
              <a:gd name="connsiteY10" fmla="*/ 7783033 h 7783033"/>
              <a:gd name="connsiteX11" fmla="*/ 8314660 w 8318752"/>
              <a:gd name="connsiteY11" fmla="*/ 0 h 7783033"/>
              <a:gd name="connsiteX0" fmla="*/ 8340060 w 8344152"/>
              <a:gd name="connsiteY0" fmla="*/ 0 h 7893128"/>
              <a:gd name="connsiteX1" fmla="*/ 8265633 w 8344152"/>
              <a:gd name="connsiteY1" fmla="*/ 0 h 7893128"/>
              <a:gd name="connsiteX2" fmla="*/ 2704805 w 8344152"/>
              <a:gd name="connsiteY2" fmla="*/ 21265 h 7893128"/>
              <a:gd name="connsiteX3" fmla="*/ 1832935 w 8344152"/>
              <a:gd name="connsiteY3" fmla="*/ 1594884 h 7893128"/>
              <a:gd name="connsiteX4" fmla="*/ 929167 w 8344152"/>
              <a:gd name="connsiteY4" fmla="*/ 3944679 h 7893128"/>
              <a:gd name="connsiteX5" fmla="*/ 907902 w 8344152"/>
              <a:gd name="connsiteY5" fmla="*/ 4742121 h 7893128"/>
              <a:gd name="connsiteX6" fmla="*/ 737781 w 8344152"/>
              <a:gd name="connsiteY6" fmla="*/ 5295014 h 7893128"/>
              <a:gd name="connsiteX7" fmla="*/ 471967 w 8344152"/>
              <a:gd name="connsiteY7" fmla="*/ 6103089 h 7893128"/>
              <a:gd name="connsiteX8" fmla="*/ 408172 w 8344152"/>
              <a:gd name="connsiteY8" fmla="*/ 7176977 h 7893128"/>
              <a:gd name="connsiteX9" fmla="*/ 0 w 8344152"/>
              <a:gd name="connsiteY9" fmla="*/ 7893050 h 7893128"/>
              <a:gd name="connsiteX10" fmla="*/ 8340060 w 8344152"/>
              <a:gd name="connsiteY10" fmla="*/ 7783033 h 7893128"/>
              <a:gd name="connsiteX11" fmla="*/ 8340060 w 8344152"/>
              <a:gd name="connsiteY11" fmla="*/ 0 h 7893128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71967 w 8342557"/>
              <a:gd name="connsiteY7" fmla="*/ 6103089 h 7910033"/>
              <a:gd name="connsiteX8" fmla="*/ 408172 w 8342557"/>
              <a:gd name="connsiteY8" fmla="*/ 717697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84667 w 8342557"/>
              <a:gd name="connsiteY7" fmla="*/ 6103089 h 7910033"/>
              <a:gd name="connsiteX8" fmla="*/ 408172 w 8342557"/>
              <a:gd name="connsiteY8" fmla="*/ 717697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84667 w 8342557"/>
              <a:gd name="connsiteY7" fmla="*/ 6103089 h 7910033"/>
              <a:gd name="connsiteX8" fmla="*/ 427222 w 8342557"/>
              <a:gd name="connsiteY8" fmla="*/ 715792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1134435 h 9044468"/>
              <a:gd name="connsiteX1" fmla="*/ 8265633 w 8342557"/>
              <a:gd name="connsiteY1" fmla="*/ 1134435 h 9044468"/>
              <a:gd name="connsiteX2" fmla="*/ 3358855 w 8342557"/>
              <a:gd name="connsiteY2" fmla="*/ 0 h 9044468"/>
              <a:gd name="connsiteX3" fmla="*/ 1832935 w 8342557"/>
              <a:gd name="connsiteY3" fmla="*/ 2729319 h 9044468"/>
              <a:gd name="connsiteX4" fmla="*/ 929167 w 8342557"/>
              <a:gd name="connsiteY4" fmla="*/ 5079114 h 9044468"/>
              <a:gd name="connsiteX5" fmla="*/ 907902 w 8342557"/>
              <a:gd name="connsiteY5" fmla="*/ 5876556 h 9044468"/>
              <a:gd name="connsiteX6" fmla="*/ 737781 w 8342557"/>
              <a:gd name="connsiteY6" fmla="*/ 6429449 h 9044468"/>
              <a:gd name="connsiteX7" fmla="*/ 484667 w 8342557"/>
              <a:gd name="connsiteY7" fmla="*/ 7237524 h 9044468"/>
              <a:gd name="connsiteX8" fmla="*/ 427222 w 8342557"/>
              <a:gd name="connsiteY8" fmla="*/ 8292362 h 9044468"/>
              <a:gd name="connsiteX9" fmla="*/ 0 w 8342557"/>
              <a:gd name="connsiteY9" fmla="*/ 9027485 h 9044468"/>
              <a:gd name="connsiteX10" fmla="*/ 8333710 w 8342557"/>
              <a:gd name="connsiteY10" fmla="*/ 9044468 h 9044468"/>
              <a:gd name="connsiteX11" fmla="*/ 8340060 w 8342557"/>
              <a:gd name="connsiteY11" fmla="*/ 1134435 h 9044468"/>
              <a:gd name="connsiteX0" fmla="*/ 8346410 w 8348181"/>
              <a:gd name="connsiteY0" fmla="*/ 1109035 h 9044468"/>
              <a:gd name="connsiteX1" fmla="*/ 8265633 w 8348181"/>
              <a:gd name="connsiteY1" fmla="*/ 1134435 h 9044468"/>
              <a:gd name="connsiteX2" fmla="*/ 3358855 w 8348181"/>
              <a:gd name="connsiteY2" fmla="*/ 0 h 9044468"/>
              <a:gd name="connsiteX3" fmla="*/ 1832935 w 8348181"/>
              <a:gd name="connsiteY3" fmla="*/ 2729319 h 9044468"/>
              <a:gd name="connsiteX4" fmla="*/ 929167 w 8348181"/>
              <a:gd name="connsiteY4" fmla="*/ 5079114 h 9044468"/>
              <a:gd name="connsiteX5" fmla="*/ 907902 w 8348181"/>
              <a:gd name="connsiteY5" fmla="*/ 5876556 h 9044468"/>
              <a:gd name="connsiteX6" fmla="*/ 737781 w 8348181"/>
              <a:gd name="connsiteY6" fmla="*/ 6429449 h 9044468"/>
              <a:gd name="connsiteX7" fmla="*/ 484667 w 8348181"/>
              <a:gd name="connsiteY7" fmla="*/ 7237524 h 9044468"/>
              <a:gd name="connsiteX8" fmla="*/ 427222 w 8348181"/>
              <a:gd name="connsiteY8" fmla="*/ 8292362 h 9044468"/>
              <a:gd name="connsiteX9" fmla="*/ 0 w 8348181"/>
              <a:gd name="connsiteY9" fmla="*/ 9027485 h 9044468"/>
              <a:gd name="connsiteX10" fmla="*/ 8333710 w 8348181"/>
              <a:gd name="connsiteY10" fmla="*/ 9044468 h 9044468"/>
              <a:gd name="connsiteX11" fmla="*/ 8346410 w 8348181"/>
              <a:gd name="connsiteY11" fmla="*/ 1109035 h 9044468"/>
              <a:gd name="connsiteX0" fmla="*/ 8346410 w 8348181"/>
              <a:gd name="connsiteY0" fmla="*/ 1109035 h 9044468"/>
              <a:gd name="connsiteX1" fmla="*/ 8227533 w 8348181"/>
              <a:gd name="connsiteY1" fmla="*/ 86685 h 9044468"/>
              <a:gd name="connsiteX2" fmla="*/ 3358855 w 8348181"/>
              <a:gd name="connsiteY2" fmla="*/ 0 h 9044468"/>
              <a:gd name="connsiteX3" fmla="*/ 1832935 w 8348181"/>
              <a:gd name="connsiteY3" fmla="*/ 2729319 h 9044468"/>
              <a:gd name="connsiteX4" fmla="*/ 929167 w 8348181"/>
              <a:gd name="connsiteY4" fmla="*/ 5079114 h 9044468"/>
              <a:gd name="connsiteX5" fmla="*/ 907902 w 8348181"/>
              <a:gd name="connsiteY5" fmla="*/ 5876556 h 9044468"/>
              <a:gd name="connsiteX6" fmla="*/ 737781 w 8348181"/>
              <a:gd name="connsiteY6" fmla="*/ 6429449 h 9044468"/>
              <a:gd name="connsiteX7" fmla="*/ 484667 w 8348181"/>
              <a:gd name="connsiteY7" fmla="*/ 7237524 h 9044468"/>
              <a:gd name="connsiteX8" fmla="*/ 427222 w 8348181"/>
              <a:gd name="connsiteY8" fmla="*/ 8292362 h 9044468"/>
              <a:gd name="connsiteX9" fmla="*/ 0 w 8348181"/>
              <a:gd name="connsiteY9" fmla="*/ 9027485 h 9044468"/>
              <a:gd name="connsiteX10" fmla="*/ 8333710 w 8348181"/>
              <a:gd name="connsiteY10" fmla="*/ 9044468 h 9044468"/>
              <a:gd name="connsiteX11" fmla="*/ 8346410 w 8348181"/>
              <a:gd name="connsiteY11" fmla="*/ 1109035 h 9044468"/>
              <a:gd name="connsiteX0" fmla="*/ 8352760 w 8354128"/>
              <a:gd name="connsiteY0" fmla="*/ 340685 h 9044468"/>
              <a:gd name="connsiteX1" fmla="*/ 8227533 w 8354128"/>
              <a:gd name="connsiteY1" fmla="*/ 86685 h 9044468"/>
              <a:gd name="connsiteX2" fmla="*/ 3358855 w 8354128"/>
              <a:gd name="connsiteY2" fmla="*/ 0 h 9044468"/>
              <a:gd name="connsiteX3" fmla="*/ 1832935 w 8354128"/>
              <a:gd name="connsiteY3" fmla="*/ 2729319 h 9044468"/>
              <a:gd name="connsiteX4" fmla="*/ 929167 w 8354128"/>
              <a:gd name="connsiteY4" fmla="*/ 5079114 h 9044468"/>
              <a:gd name="connsiteX5" fmla="*/ 907902 w 8354128"/>
              <a:gd name="connsiteY5" fmla="*/ 5876556 h 9044468"/>
              <a:gd name="connsiteX6" fmla="*/ 737781 w 8354128"/>
              <a:gd name="connsiteY6" fmla="*/ 6429449 h 9044468"/>
              <a:gd name="connsiteX7" fmla="*/ 484667 w 8354128"/>
              <a:gd name="connsiteY7" fmla="*/ 7237524 h 9044468"/>
              <a:gd name="connsiteX8" fmla="*/ 427222 w 8354128"/>
              <a:gd name="connsiteY8" fmla="*/ 8292362 h 9044468"/>
              <a:gd name="connsiteX9" fmla="*/ 0 w 8354128"/>
              <a:gd name="connsiteY9" fmla="*/ 9027485 h 9044468"/>
              <a:gd name="connsiteX10" fmla="*/ 8333710 w 8354128"/>
              <a:gd name="connsiteY10" fmla="*/ 9044468 h 9044468"/>
              <a:gd name="connsiteX11" fmla="*/ 8352760 w 8354128"/>
              <a:gd name="connsiteY11" fmla="*/ 340685 h 904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4128" h="9044468">
                <a:moveTo>
                  <a:pt x="8352760" y="340685"/>
                </a:moveTo>
                <a:lnTo>
                  <a:pt x="8227533" y="86685"/>
                </a:lnTo>
                <a:lnTo>
                  <a:pt x="3358855" y="0"/>
                </a:lnTo>
                <a:lnTo>
                  <a:pt x="1832935" y="2729319"/>
                </a:lnTo>
                <a:lnTo>
                  <a:pt x="929167" y="5079114"/>
                </a:lnTo>
                <a:lnTo>
                  <a:pt x="907902" y="5876556"/>
                </a:lnTo>
                <a:lnTo>
                  <a:pt x="737781" y="6429449"/>
                </a:lnTo>
                <a:lnTo>
                  <a:pt x="484667" y="7237524"/>
                </a:lnTo>
                <a:lnTo>
                  <a:pt x="427222" y="8292362"/>
                </a:lnTo>
                <a:lnTo>
                  <a:pt x="0" y="9027485"/>
                </a:lnTo>
                <a:lnTo>
                  <a:pt x="8333710" y="9044468"/>
                </a:lnTo>
                <a:cubicBezTo>
                  <a:pt x="8337254" y="6450124"/>
                  <a:pt x="8359849" y="2935029"/>
                  <a:pt x="8352760" y="340685"/>
                </a:cubicBezTo>
                <a:close/>
              </a:path>
            </a:pathLst>
          </a:cu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E0C6D5-A578-4D41-B74E-FAEFA39B2152}"/>
              </a:ext>
            </a:extLst>
          </p:cNvPr>
          <p:cNvSpPr/>
          <p:nvPr/>
        </p:nvSpPr>
        <p:spPr>
          <a:xfrm>
            <a:off x="7371608" y="-8437092"/>
            <a:ext cx="139053" cy="139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0932A9-3541-4947-AB43-69B498A2EDED}"/>
              </a:ext>
            </a:extLst>
          </p:cNvPr>
          <p:cNvSpPr txBox="1"/>
          <p:nvPr/>
        </p:nvSpPr>
        <p:spPr>
          <a:xfrm>
            <a:off x="7371608" y="-8534295"/>
            <a:ext cx="1208456" cy="519351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Calneh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1E6376-B48F-41C4-A74B-8878F9A39916}"/>
              </a:ext>
            </a:extLst>
          </p:cNvPr>
          <p:cNvSpPr txBox="1"/>
          <p:nvPr/>
        </p:nvSpPr>
        <p:spPr>
          <a:xfrm>
            <a:off x="9445361" y="-7046287"/>
            <a:ext cx="2607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ASSYRIA</a:t>
            </a:r>
          </a:p>
        </p:txBody>
      </p:sp>
    </p:spTree>
    <p:extLst>
      <p:ext uri="{BB962C8B-B14F-4D97-AF65-F5344CB8AC3E}">
        <p14:creationId xmlns:p14="http://schemas.microsoft.com/office/powerpoint/2010/main" val="361536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C318699-C424-4445-8331-1E7EC6C3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679" y="0"/>
            <a:ext cx="15416213" cy="20554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2E347-3FD0-4F9E-AF43-207752D4CCFE}"/>
              </a:ext>
            </a:extLst>
          </p:cNvPr>
          <p:cNvSpPr txBox="1">
            <a:spLocks/>
          </p:cNvSpPr>
          <p:nvPr/>
        </p:nvSpPr>
        <p:spPr>
          <a:xfrm>
            <a:off x="3046816" y="3409508"/>
            <a:ext cx="1208456" cy="519351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Hamath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6E545C-8C29-4CDF-9202-909F8910C1D6}"/>
              </a:ext>
            </a:extLst>
          </p:cNvPr>
          <p:cNvSpPr/>
          <p:nvPr/>
        </p:nvSpPr>
        <p:spPr>
          <a:xfrm>
            <a:off x="4032183" y="3472952"/>
            <a:ext cx="139053" cy="139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15E869-DB39-424E-9599-7A66837EAE7D}"/>
              </a:ext>
            </a:extLst>
          </p:cNvPr>
          <p:cNvSpPr/>
          <p:nvPr/>
        </p:nvSpPr>
        <p:spPr>
          <a:xfrm>
            <a:off x="2009196" y="9215654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2C22C-98A3-4FF3-A5AB-B449F31E522D}"/>
              </a:ext>
            </a:extLst>
          </p:cNvPr>
          <p:cNvSpPr txBox="1"/>
          <p:nvPr/>
        </p:nvSpPr>
        <p:spPr>
          <a:xfrm>
            <a:off x="1464012" y="9112469"/>
            <a:ext cx="5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F114B8-13A2-400B-95D5-6DFE1464506A}"/>
              </a:ext>
            </a:extLst>
          </p:cNvPr>
          <p:cNvSpPr/>
          <p:nvPr/>
        </p:nvSpPr>
        <p:spPr>
          <a:xfrm>
            <a:off x="985542" y="1305005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F408C2-D5B2-408F-AFDD-E45F47997473}"/>
              </a:ext>
            </a:extLst>
          </p:cNvPr>
          <p:cNvSpPr txBox="1"/>
          <p:nvPr/>
        </p:nvSpPr>
        <p:spPr>
          <a:xfrm>
            <a:off x="497609" y="12721463"/>
            <a:ext cx="81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Bethel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73A5184-4F77-4EFC-8F46-37A68E97B637}"/>
              </a:ext>
            </a:extLst>
          </p:cNvPr>
          <p:cNvSpPr/>
          <p:nvPr/>
        </p:nvSpPr>
        <p:spPr>
          <a:xfrm>
            <a:off x="806913" y="11958482"/>
            <a:ext cx="131442" cy="12267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6F025-6B93-42F3-9EF0-581586021EF7}"/>
              </a:ext>
            </a:extLst>
          </p:cNvPr>
          <p:cNvSpPr txBox="1"/>
          <p:nvPr/>
        </p:nvSpPr>
        <p:spPr>
          <a:xfrm>
            <a:off x="339232" y="11654663"/>
            <a:ext cx="9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C75DBD-A8B7-4E0A-B9DF-29379B4BD951}"/>
              </a:ext>
            </a:extLst>
          </p:cNvPr>
          <p:cNvSpPr txBox="1"/>
          <p:nvPr/>
        </p:nvSpPr>
        <p:spPr>
          <a:xfrm>
            <a:off x="1238799" y="11545312"/>
            <a:ext cx="11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3FA4F9-FC7A-4179-A621-D7E6F52AE169}"/>
              </a:ext>
            </a:extLst>
          </p:cNvPr>
          <p:cNvSpPr/>
          <p:nvPr/>
        </p:nvSpPr>
        <p:spPr>
          <a:xfrm>
            <a:off x="1152118" y="11245047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2D44B6-48EA-46ED-96EE-596343E71F37}"/>
              </a:ext>
            </a:extLst>
          </p:cNvPr>
          <p:cNvSpPr txBox="1"/>
          <p:nvPr/>
        </p:nvSpPr>
        <p:spPr>
          <a:xfrm>
            <a:off x="767552" y="10957196"/>
            <a:ext cx="9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Jezreel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604B21-BD32-4302-9F79-13A72586DAAA}"/>
              </a:ext>
            </a:extLst>
          </p:cNvPr>
          <p:cNvSpPr txBox="1"/>
          <p:nvPr/>
        </p:nvSpPr>
        <p:spPr>
          <a:xfrm>
            <a:off x="2326099" y="11138101"/>
            <a:ext cx="11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Gilead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F59018-D770-4C17-9818-93FCA31831C1}"/>
              </a:ext>
            </a:extLst>
          </p:cNvPr>
          <p:cNvSpPr/>
          <p:nvPr/>
        </p:nvSpPr>
        <p:spPr>
          <a:xfrm>
            <a:off x="-2392509" y="12530932"/>
            <a:ext cx="2746003" cy="3949001"/>
          </a:xfrm>
          <a:custGeom>
            <a:avLst/>
            <a:gdLst>
              <a:gd name="connsiteX0" fmla="*/ 0 w 401934"/>
              <a:gd name="connsiteY0" fmla="*/ 50242 h 1014884"/>
              <a:gd name="connsiteX1" fmla="*/ 100483 w 401934"/>
              <a:gd name="connsiteY1" fmla="*/ 60290 h 1014884"/>
              <a:gd name="connsiteX2" fmla="*/ 185894 w 401934"/>
              <a:gd name="connsiteY2" fmla="*/ 30145 h 1014884"/>
              <a:gd name="connsiteX3" fmla="*/ 236136 w 401934"/>
              <a:gd name="connsiteY3" fmla="*/ 0 h 1014884"/>
              <a:gd name="connsiteX4" fmla="*/ 401934 w 401934"/>
              <a:gd name="connsiteY4" fmla="*/ 497394 h 1014884"/>
              <a:gd name="connsiteX5" fmla="*/ 401934 w 401934"/>
              <a:gd name="connsiteY5" fmla="*/ 1014884 h 1014884"/>
              <a:gd name="connsiteX0" fmla="*/ 0 w 401934"/>
              <a:gd name="connsiteY0" fmla="*/ 50242 h 1014884"/>
              <a:gd name="connsiteX1" fmla="*/ 100483 w 401934"/>
              <a:gd name="connsiteY1" fmla="*/ 60290 h 1014884"/>
              <a:gd name="connsiteX2" fmla="*/ 185894 w 401934"/>
              <a:gd name="connsiteY2" fmla="*/ 30145 h 1014884"/>
              <a:gd name="connsiteX3" fmla="*/ 236136 w 401934"/>
              <a:gd name="connsiteY3" fmla="*/ 0 h 1014884"/>
              <a:gd name="connsiteX4" fmla="*/ 401934 w 401934"/>
              <a:gd name="connsiteY4" fmla="*/ 497394 h 1014884"/>
              <a:gd name="connsiteX5" fmla="*/ 396910 w 401934"/>
              <a:gd name="connsiteY5" fmla="*/ 849086 h 1014884"/>
              <a:gd name="connsiteX6" fmla="*/ 401934 w 401934"/>
              <a:gd name="connsiteY6" fmla="*/ 1014884 h 1014884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7296 w 482320"/>
              <a:gd name="connsiteY5" fmla="*/ 849086 h 1758462"/>
              <a:gd name="connsiteX6" fmla="*/ 0 w 482320"/>
              <a:gd name="connsiteY6" fmla="*/ 1758462 h 1758462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2272 w 482320"/>
              <a:gd name="connsiteY5" fmla="*/ 1004835 h 1758462"/>
              <a:gd name="connsiteX6" fmla="*/ 0 w 482320"/>
              <a:gd name="connsiteY6" fmla="*/ 1758462 h 1758462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2272 w 482320"/>
              <a:gd name="connsiteY5" fmla="*/ 1004835 h 1758462"/>
              <a:gd name="connsiteX6" fmla="*/ 376812 w 482320"/>
              <a:gd name="connsiteY6" fmla="*/ 1160585 h 1758462"/>
              <a:gd name="connsiteX7" fmla="*/ 0 w 482320"/>
              <a:gd name="connsiteY7" fmla="*/ 1758462 h 1758462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854109 w 959617"/>
              <a:gd name="connsiteY6" fmla="*/ 1160585 h 2577403"/>
              <a:gd name="connsiteX7" fmla="*/ 0 w 959617"/>
              <a:gd name="connsiteY7" fmla="*/ 2577403 h 2577403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396909 w 959617"/>
              <a:gd name="connsiteY6" fmla="*/ 1823776 h 2577403"/>
              <a:gd name="connsiteX7" fmla="*/ 0 w 959617"/>
              <a:gd name="connsiteY7" fmla="*/ 2577403 h 2577403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396909 w 959617"/>
              <a:gd name="connsiteY6" fmla="*/ 1823776 h 2577403"/>
              <a:gd name="connsiteX7" fmla="*/ 100484 w 959617"/>
              <a:gd name="connsiteY7" fmla="*/ 2406580 h 2577403"/>
              <a:gd name="connsiteX8" fmla="*/ 0 w 959617"/>
              <a:gd name="connsiteY8" fmla="*/ 2577403 h 2577403"/>
              <a:gd name="connsiteX0" fmla="*/ 1502228 w 1904162"/>
              <a:gd name="connsiteY0" fmla="*/ 50242 h 3959052"/>
              <a:gd name="connsiteX1" fmla="*/ 1602711 w 1904162"/>
              <a:gd name="connsiteY1" fmla="*/ 60290 h 3959052"/>
              <a:gd name="connsiteX2" fmla="*/ 1688122 w 1904162"/>
              <a:gd name="connsiteY2" fmla="*/ 30145 h 3959052"/>
              <a:gd name="connsiteX3" fmla="*/ 1738364 w 1904162"/>
              <a:gd name="connsiteY3" fmla="*/ 0 h 3959052"/>
              <a:gd name="connsiteX4" fmla="*/ 1904162 w 1904162"/>
              <a:gd name="connsiteY4" fmla="*/ 497394 h 3959052"/>
              <a:gd name="connsiteX5" fmla="*/ 1894114 w 1904162"/>
              <a:gd name="connsiteY5" fmla="*/ 1004835 h 3959052"/>
              <a:gd name="connsiteX6" fmla="*/ 1341454 w 1904162"/>
              <a:gd name="connsiteY6" fmla="*/ 1823776 h 3959052"/>
              <a:gd name="connsiteX7" fmla="*/ 1045029 w 1904162"/>
              <a:gd name="connsiteY7" fmla="*/ 2406580 h 3959052"/>
              <a:gd name="connsiteX8" fmla="*/ 0 w 1904162"/>
              <a:gd name="connsiteY8" fmla="*/ 3959052 h 3959052"/>
              <a:gd name="connsiteX0" fmla="*/ 1502228 w 1904162"/>
              <a:gd name="connsiteY0" fmla="*/ 50242 h 3959052"/>
              <a:gd name="connsiteX1" fmla="*/ 1602711 w 1904162"/>
              <a:gd name="connsiteY1" fmla="*/ 60290 h 3959052"/>
              <a:gd name="connsiteX2" fmla="*/ 1688122 w 1904162"/>
              <a:gd name="connsiteY2" fmla="*/ 30145 h 3959052"/>
              <a:gd name="connsiteX3" fmla="*/ 1738364 w 1904162"/>
              <a:gd name="connsiteY3" fmla="*/ 0 h 3959052"/>
              <a:gd name="connsiteX4" fmla="*/ 1904162 w 1904162"/>
              <a:gd name="connsiteY4" fmla="*/ 497394 h 3959052"/>
              <a:gd name="connsiteX5" fmla="*/ 1894114 w 1904162"/>
              <a:gd name="connsiteY5" fmla="*/ 1004835 h 3959052"/>
              <a:gd name="connsiteX6" fmla="*/ 1341454 w 1904162"/>
              <a:gd name="connsiteY6" fmla="*/ 1823776 h 3959052"/>
              <a:gd name="connsiteX7" fmla="*/ 1045029 w 1904162"/>
              <a:gd name="connsiteY7" fmla="*/ 2406580 h 3959052"/>
              <a:gd name="connsiteX8" fmla="*/ 452176 w 1904162"/>
              <a:gd name="connsiteY8" fmla="*/ 3285810 h 3959052"/>
              <a:gd name="connsiteX9" fmla="*/ 0 w 1904162"/>
              <a:gd name="connsiteY9" fmla="*/ 3959052 h 3959052"/>
              <a:gd name="connsiteX0" fmla="*/ 1477107 w 1879041"/>
              <a:gd name="connsiteY0" fmla="*/ 50242 h 3637505"/>
              <a:gd name="connsiteX1" fmla="*/ 1577590 w 1879041"/>
              <a:gd name="connsiteY1" fmla="*/ 60290 h 3637505"/>
              <a:gd name="connsiteX2" fmla="*/ 1663001 w 1879041"/>
              <a:gd name="connsiteY2" fmla="*/ 30145 h 3637505"/>
              <a:gd name="connsiteX3" fmla="*/ 1713243 w 1879041"/>
              <a:gd name="connsiteY3" fmla="*/ 0 h 3637505"/>
              <a:gd name="connsiteX4" fmla="*/ 1879041 w 1879041"/>
              <a:gd name="connsiteY4" fmla="*/ 497394 h 3637505"/>
              <a:gd name="connsiteX5" fmla="*/ 1868993 w 1879041"/>
              <a:gd name="connsiteY5" fmla="*/ 1004835 h 3637505"/>
              <a:gd name="connsiteX6" fmla="*/ 1316333 w 1879041"/>
              <a:gd name="connsiteY6" fmla="*/ 1823776 h 3637505"/>
              <a:gd name="connsiteX7" fmla="*/ 1019908 w 1879041"/>
              <a:gd name="connsiteY7" fmla="*/ 2406580 h 3637505"/>
              <a:gd name="connsiteX8" fmla="*/ 427055 w 1879041"/>
              <a:gd name="connsiteY8" fmla="*/ 3285810 h 3637505"/>
              <a:gd name="connsiteX9" fmla="*/ 0 w 1879041"/>
              <a:gd name="connsiteY9" fmla="*/ 3637505 h 3637505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5169 w 1914210"/>
              <a:gd name="connsiteY9" fmla="*/ 363750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35169 w 1914210"/>
              <a:gd name="connsiteY10" fmla="*/ 363750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60290 w 1914210"/>
              <a:gd name="connsiteY10" fmla="*/ 256735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25121 w 1914210"/>
              <a:gd name="connsiteY10" fmla="*/ 3501851 h 3949001"/>
              <a:gd name="connsiteX11" fmla="*/ 60290 w 1914210"/>
              <a:gd name="connsiteY11" fmla="*/ 2567355 h 3949001"/>
              <a:gd name="connsiteX0" fmla="*/ 1858944 w 2260878"/>
              <a:gd name="connsiteY0" fmla="*/ 50242 h 3949001"/>
              <a:gd name="connsiteX1" fmla="*/ 1959427 w 2260878"/>
              <a:gd name="connsiteY1" fmla="*/ 60290 h 3949001"/>
              <a:gd name="connsiteX2" fmla="*/ 2044838 w 2260878"/>
              <a:gd name="connsiteY2" fmla="*/ 30145 h 3949001"/>
              <a:gd name="connsiteX3" fmla="*/ 2095080 w 2260878"/>
              <a:gd name="connsiteY3" fmla="*/ 0 h 3949001"/>
              <a:gd name="connsiteX4" fmla="*/ 2260878 w 2260878"/>
              <a:gd name="connsiteY4" fmla="*/ 497394 h 3949001"/>
              <a:gd name="connsiteX5" fmla="*/ 2250830 w 2260878"/>
              <a:gd name="connsiteY5" fmla="*/ 1004835 h 3949001"/>
              <a:gd name="connsiteX6" fmla="*/ 1698170 w 2260878"/>
              <a:gd name="connsiteY6" fmla="*/ 1823776 h 3949001"/>
              <a:gd name="connsiteX7" fmla="*/ 1401745 w 2260878"/>
              <a:gd name="connsiteY7" fmla="*/ 2406580 h 3949001"/>
              <a:gd name="connsiteX8" fmla="*/ 346668 w 2260878"/>
              <a:gd name="connsiteY8" fmla="*/ 3949001 h 3949001"/>
              <a:gd name="connsiteX9" fmla="*/ 376813 w 2260878"/>
              <a:gd name="connsiteY9" fmla="*/ 3743011 h 3949001"/>
              <a:gd name="connsiteX10" fmla="*/ 0 w 2260878"/>
              <a:gd name="connsiteY10" fmla="*/ 3109965 h 3949001"/>
              <a:gd name="connsiteX11" fmla="*/ 406958 w 2260878"/>
              <a:gd name="connsiteY11" fmla="*/ 256735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55266 w 1914210"/>
              <a:gd name="connsiteY10" fmla="*/ 3225521 h 3949001"/>
              <a:gd name="connsiteX11" fmla="*/ 60290 w 1914210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95459 w 1954403"/>
              <a:gd name="connsiteY10" fmla="*/ 3225521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95459 w 1954403"/>
              <a:gd name="connsiteY10" fmla="*/ 3225521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95460 w 1954403"/>
              <a:gd name="connsiteY11" fmla="*/ 2929095 h 3949001"/>
              <a:gd name="connsiteX12" fmla="*/ 100483 w 1954403"/>
              <a:gd name="connsiteY12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85411 w 1954403"/>
              <a:gd name="connsiteY11" fmla="*/ 3310932 h 3949001"/>
              <a:gd name="connsiteX12" fmla="*/ 95460 w 1954403"/>
              <a:gd name="connsiteY12" fmla="*/ 2929095 h 3949001"/>
              <a:gd name="connsiteX13" fmla="*/ 100483 w 1954403"/>
              <a:gd name="connsiteY13" fmla="*/ 2567355 h 3949001"/>
              <a:gd name="connsiteX0" fmla="*/ 1688158 w 2090092"/>
              <a:gd name="connsiteY0" fmla="*/ 50242 h 3949001"/>
              <a:gd name="connsiteX1" fmla="*/ 1788641 w 2090092"/>
              <a:gd name="connsiteY1" fmla="*/ 60290 h 3949001"/>
              <a:gd name="connsiteX2" fmla="*/ 1874052 w 2090092"/>
              <a:gd name="connsiteY2" fmla="*/ 30145 h 3949001"/>
              <a:gd name="connsiteX3" fmla="*/ 1924294 w 2090092"/>
              <a:gd name="connsiteY3" fmla="*/ 0 h 3949001"/>
              <a:gd name="connsiteX4" fmla="*/ 2090092 w 2090092"/>
              <a:gd name="connsiteY4" fmla="*/ 497394 h 3949001"/>
              <a:gd name="connsiteX5" fmla="*/ 2080044 w 2090092"/>
              <a:gd name="connsiteY5" fmla="*/ 1004835 h 3949001"/>
              <a:gd name="connsiteX6" fmla="*/ 1527384 w 2090092"/>
              <a:gd name="connsiteY6" fmla="*/ 1823776 h 3949001"/>
              <a:gd name="connsiteX7" fmla="*/ 1230959 w 2090092"/>
              <a:gd name="connsiteY7" fmla="*/ 2406580 h 3949001"/>
              <a:gd name="connsiteX8" fmla="*/ 175882 w 2090092"/>
              <a:gd name="connsiteY8" fmla="*/ 3949001 h 3949001"/>
              <a:gd name="connsiteX9" fmla="*/ 135689 w 2090092"/>
              <a:gd name="connsiteY9" fmla="*/ 3848519 h 3949001"/>
              <a:gd name="connsiteX10" fmla="*/ 211051 w 2090092"/>
              <a:gd name="connsiteY10" fmla="*/ 3672673 h 3949001"/>
              <a:gd name="connsiteX11" fmla="*/ 36 w 2090092"/>
              <a:gd name="connsiteY11" fmla="*/ 3451609 h 3949001"/>
              <a:gd name="connsiteX12" fmla="*/ 231149 w 2090092"/>
              <a:gd name="connsiteY12" fmla="*/ 2929095 h 3949001"/>
              <a:gd name="connsiteX13" fmla="*/ 236172 w 2090092"/>
              <a:gd name="connsiteY13" fmla="*/ 2567355 h 3949001"/>
              <a:gd name="connsiteX0" fmla="*/ 1884087 w 2286021"/>
              <a:gd name="connsiteY0" fmla="*/ 50242 h 3949001"/>
              <a:gd name="connsiteX1" fmla="*/ 1984570 w 2286021"/>
              <a:gd name="connsiteY1" fmla="*/ 60290 h 3949001"/>
              <a:gd name="connsiteX2" fmla="*/ 2069981 w 2286021"/>
              <a:gd name="connsiteY2" fmla="*/ 30145 h 3949001"/>
              <a:gd name="connsiteX3" fmla="*/ 2120223 w 2286021"/>
              <a:gd name="connsiteY3" fmla="*/ 0 h 3949001"/>
              <a:gd name="connsiteX4" fmla="*/ 2286021 w 2286021"/>
              <a:gd name="connsiteY4" fmla="*/ 497394 h 3949001"/>
              <a:gd name="connsiteX5" fmla="*/ 2275973 w 2286021"/>
              <a:gd name="connsiteY5" fmla="*/ 1004835 h 3949001"/>
              <a:gd name="connsiteX6" fmla="*/ 1723313 w 2286021"/>
              <a:gd name="connsiteY6" fmla="*/ 1823776 h 3949001"/>
              <a:gd name="connsiteX7" fmla="*/ 1426888 w 2286021"/>
              <a:gd name="connsiteY7" fmla="*/ 2406580 h 3949001"/>
              <a:gd name="connsiteX8" fmla="*/ 371811 w 2286021"/>
              <a:gd name="connsiteY8" fmla="*/ 3949001 h 3949001"/>
              <a:gd name="connsiteX9" fmla="*/ 331618 w 2286021"/>
              <a:gd name="connsiteY9" fmla="*/ 3848519 h 3949001"/>
              <a:gd name="connsiteX10" fmla="*/ 406980 w 2286021"/>
              <a:gd name="connsiteY10" fmla="*/ 3672673 h 3949001"/>
              <a:gd name="connsiteX11" fmla="*/ 195965 w 2286021"/>
              <a:gd name="connsiteY11" fmla="*/ 3451609 h 3949001"/>
              <a:gd name="connsiteX12" fmla="*/ 23 w 2286021"/>
              <a:gd name="connsiteY12" fmla="*/ 3411416 h 3949001"/>
              <a:gd name="connsiteX13" fmla="*/ 432101 w 2286021"/>
              <a:gd name="connsiteY13" fmla="*/ 2567355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14884 w 2893925"/>
              <a:gd name="connsiteY10" fmla="*/ 3672673 h 3949001"/>
              <a:gd name="connsiteX11" fmla="*/ 803869 w 2893925"/>
              <a:gd name="connsiteY11" fmla="*/ 3451609 h 3949001"/>
              <a:gd name="connsiteX12" fmla="*/ 607927 w 2893925"/>
              <a:gd name="connsiteY12" fmla="*/ 3411416 h 3949001"/>
              <a:gd name="connsiteX13" fmla="*/ 0 w 2893925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803870 w 2893926"/>
              <a:gd name="connsiteY11" fmla="*/ 3451609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86864 w 2893925"/>
              <a:gd name="connsiteY13" fmla="*/ 3084844 h 3949001"/>
              <a:gd name="connsiteX14" fmla="*/ 0 w 2893925"/>
              <a:gd name="connsiteY14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06477 w 2893925"/>
              <a:gd name="connsiteY13" fmla="*/ 3145134 h 3949001"/>
              <a:gd name="connsiteX14" fmla="*/ 0 w 2893925"/>
              <a:gd name="connsiteY14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06477 w 2893925"/>
              <a:gd name="connsiteY13" fmla="*/ 3145134 h 3949001"/>
              <a:gd name="connsiteX14" fmla="*/ 145704 w 2893925"/>
              <a:gd name="connsiteY14" fmla="*/ 2843684 h 3949001"/>
              <a:gd name="connsiteX15" fmla="*/ 0 w 2893925"/>
              <a:gd name="connsiteY15" fmla="*/ 2577404 h 3949001"/>
              <a:gd name="connsiteX0" fmla="*/ 2348555 w 2750489"/>
              <a:gd name="connsiteY0" fmla="*/ 50242 h 3949001"/>
              <a:gd name="connsiteX1" fmla="*/ 2449038 w 2750489"/>
              <a:gd name="connsiteY1" fmla="*/ 60290 h 3949001"/>
              <a:gd name="connsiteX2" fmla="*/ 2534449 w 2750489"/>
              <a:gd name="connsiteY2" fmla="*/ 30145 h 3949001"/>
              <a:gd name="connsiteX3" fmla="*/ 2584691 w 2750489"/>
              <a:gd name="connsiteY3" fmla="*/ 0 h 3949001"/>
              <a:gd name="connsiteX4" fmla="*/ 2750489 w 2750489"/>
              <a:gd name="connsiteY4" fmla="*/ 497394 h 3949001"/>
              <a:gd name="connsiteX5" fmla="*/ 2740441 w 2750489"/>
              <a:gd name="connsiteY5" fmla="*/ 1004835 h 3949001"/>
              <a:gd name="connsiteX6" fmla="*/ 2187781 w 2750489"/>
              <a:gd name="connsiteY6" fmla="*/ 1823776 h 3949001"/>
              <a:gd name="connsiteX7" fmla="*/ 1891356 w 2750489"/>
              <a:gd name="connsiteY7" fmla="*/ 2406580 h 3949001"/>
              <a:gd name="connsiteX8" fmla="*/ 836279 w 2750489"/>
              <a:gd name="connsiteY8" fmla="*/ 3949001 h 3949001"/>
              <a:gd name="connsiteX9" fmla="*/ 796086 w 2750489"/>
              <a:gd name="connsiteY9" fmla="*/ 3848519 h 3949001"/>
              <a:gd name="connsiteX10" fmla="*/ 886521 w 2750489"/>
              <a:gd name="connsiteY10" fmla="*/ 3667649 h 3949001"/>
              <a:gd name="connsiteX11" fmla="*/ 590095 w 2750489"/>
              <a:gd name="connsiteY11" fmla="*/ 3461657 h 3949001"/>
              <a:gd name="connsiteX12" fmla="*/ 358983 w 2750489"/>
              <a:gd name="connsiteY12" fmla="*/ 3331030 h 3949001"/>
              <a:gd name="connsiteX13" fmla="*/ 163041 w 2750489"/>
              <a:gd name="connsiteY13" fmla="*/ 3145134 h 3949001"/>
              <a:gd name="connsiteX14" fmla="*/ 2268 w 2750489"/>
              <a:gd name="connsiteY14" fmla="*/ 2843684 h 3949001"/>
              <a:gd name="connsiteX15" fmla="*/ 755891 w 2750489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263651 w 2705398"/>
              <a:gd name="connsiteY12" fmla="*/ 3255667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59110 w 2705398"/>
              <a:gd name="connsiteY12" fmla="*/ 3346101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39013 w 2705398"/>
              <a:gd name="connsiteY12" fmla="*/ 3376246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39013 w 2705398"/>
              <a:gd name="connsiteY12" fmla="*/ 3376246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708613 w 2703211"/>
              <a:gd name="connsiteY16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80778 w 2703211"/>
              <a:gd name="connsiteY16" fmla="*/ 2499324 h 3949001"/>
              <a:gd name="connsiteX17" fmla="*/ 708613 w 2703211"/>
              <a:gd name="connsiteY17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80778 w 2703211"/>
              <a:gd name="connsiteY16" fmla="*/ 2499324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178579 w 2703211"/>
              <a:gd name="connsiteY17" fmla="*/ 1997993 h 3949001"/>
              <a:gd name="connsiteX18" fmla="*/ 1382939 w 2703211"/>
              <a:gd name="connsiteY18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178579 w 2703211"/>
              <a:gd name="connsiteY17" fmla="*/ 1997993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72757 w 2703211"/>
              <a:gd name="connsiteY17" fmla="*/ 1835590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72757 w 2703211"/>
              <a:gd name="connsiteY17" fmla="*/ 1835590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906730 w 2703211"/>
              <a:gd name="connsiteY17" fmla="*/ 2262780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838783 w 2703211"/>
              <a:gd name="connsiteY19" fmla="*/ 1094184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1990185 w 2703211"/>
              <a:gd name="connsiteY21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141996 w 2703211"/>
              <a:gd name="connsiteY21" fmla="*/ 48531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41996 w 2703211"/>
              <a:gd name="connsiteY22" fmla="*/ 48531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223198 w 2703211"/>
              <a:gd name="connsiteY22" fmla="*/ 25935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17693 w 2703211"/>
              <a:gd name="connsiteY22" fmla="*/ 515182 h 3949001"/>
              <a:gd name="connsiteX23" fmla="*/ 2223198 w 2703211"/>
              <a:gd name="connsiteY23" fmla="*/ 25935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17693 w 2703211"/>
              <a:gd name="connsiteY22" fmla="*/ 515182 h 3949001"/>
              <a:gd name="connsiteX23" fmla="*/ 2290277 w 2703211"/>
              <a:gd name="connsiteY23" fmla="*/ 5812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52998 w 2703211"/>
              <a:gd name="connsiteY22" fmla="*/ 455164 h 3949001"/>
              <a:gd name="connsiteX23" fmla="*/ 2290277 w 2703211"/>
              <a:gd name="connsiteY23" fmla="*/ 5812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52998 w 2703211"/>
              <a:gd name="connsiteY22" fmla="*/ 455164 h 3949001"/>
              <a:gd name="connsiteX23" fmla="*/ 2290277 w 2703211"/>
              <a:gd name="connsiteY23" fmla="*/ 58120 h 3949001"/>
              <a:gd name="connsiteX24" fmla="*/ 2301277 w 2703211"/>
              <a:gd name="connsiteY24" fmla="*/ 50242 h 3949001"/>
              <a:gd name="connsiteX0" fmla="*/ 2301277 w 2784148"/>
              <a:gd name="connsiteY0" fmla="*/ 50242 h 3949001"/>
              <a:gd name="connsiteX1" fmla="*/ 2401760 w 2784148"/>
              <a:gd name="connsiteY1" fmla="*/ 60290 h 3949001"/>
              <a:gd name="connsiteX2" fmla="*/ 2487171 w 2784148"/>
              <a:gd name="connsiteY2" fmla="*/ 30145 h 3949001"/>
              <a:gd name="connsiteX3" fmla="*/ 2537413 w 2784148"/>
              <a:gd name="connsiteY3" fmla="*/ 0 h 3949001"/>
              <a:gd name="connsiteX4" fmla="*/ 2703211 w 2784148"/>
              <a:gd name="connsiteY4" fmla="*/ 497394 h 3949001"/>
              <a:gd name="connsiteX5" fmla="*/ 2693163 w 2784148"/>
              <a:gd name="connsiteY5" fmla="*/ 1004835 h 3949001"/>
              <a:gd name="connsiteX6" fmla="*/ 2140503 w 2784148"/>
              <a:gd name="connsiteY6" fmla="*/ 1823776 h 3949001"/>
              <a:gd name="connsiteX7" fmla="*/ 1844078 w 2784148"/>
              <a:gd name="connsiteY7" fmla="*/ 2406580 h 3949001"/>
              <a:gd name="connsiteX8" fmla="*/ 789001 w 2784148"/>
              <a:gd name="connsiteY8" fmla="*/ 3949001 h 3949001"/>
              <a:gd name="connsiteX9" fmla="*/ 748808 w 2784148"/>
              <a:gd name="connsiteY9" fmla="*/ 3848519 h 3949001"/>
              <a:gd name="connsiteX10" fmla="*/ 839243 w 2784148"/>
              <a:gd name="connsiteY10" fmla="*/ 3667649 h 3949001"/>
              <a:gd name="connsiteX11" fmla="*/ 542817 w 2784148"/>
              <a:gd name="connsiteY11" fmla="*/ 3461657 h 3949001"/>
              <a:gd name="connsiteX12" fmla="*/ 336826 w 2784148"/>
              <a:gd name="connsiteY12" fmla="*/ 3376246 h 3949001"/>
              <a:gd name="connsiteX13" fmla="*/ 261464 w 2784148"/>
              <a:gd name="connsiteY13" fmla="*/ 3255667 h 3949001"/>
              <a:gd name="connsiteX14" fmla="*/ 115763 w 2784148"/>
              <a:gd name="connsiteY14" fmla="*/ 3145134 h 3949001"/>
              <a:gd name="connsiteX15" fmla="*/ 207 w 2784148"/>
              <a:gd name="connsiteY15" fmla="*/ 2748224 h 3949001"/>
              <a:gd name="connsiteX16" fmla="*/ 532497 w 2784148"/>
              <a:gd name="connsiteY16" fmla="*/ 2548751 h 3949001"/>
              <a:gd name="connsiteX17" fmla="*/ 931444 w 2784148"/>
              <a:gd name="connsiteY17" fmla="*/ 2287494 h 3949001"/>
              <a:gd name="connsiteX18" fmla="*/ 1372757 w 2784148"/>
              <a:gd name="connsiteY18" fmla="*/ 1835590 h 3949001"/>
              <a:gd name="connsiteX19" fmla="*/ 1708155 w 2784148"/>
              <a:gd name="connsiteY19" fmla="*/ 1355441 h 3949001"/>
              <a:gd name="connsiteX20" fmla="*/ 1902332 w 2784148"/>
              <a:gd name="connsiteY20" fmla="*/ 1002391 h 3949001"/>
              <a:gd name="connsiteX21" fmla="*/ 2047083 w 2784148"/>
              <a:gd name="connsiteY21" fmla="*/ 681115 h 3949001"/>
              <a:gd name="connsiteX22" fmla="*/ 2152998 w 2784148"/>
              <a:gd name="connsiteY22" fmla="*/ 455164 h 3949001"/>
              <a:gd name="connsiteX23" fmla="*/ 2290277 w 2784148"/>
              <a:gd name="connsiteY23" fmla="*/ 58120 h 3949001"/>
              <a:gd name="connsiteX24" fmla="*/ 2301277 w 2784148"/>
              <a:gd name="connsiteY24" fmla="*/ 50242 h 3949001"/>
              <a:gd name="connsiteX0" fmla="*/ 2301277 w 2752778"/>
              <a:gd name="connsiteY0" fmla="*/ 50242 h 3949001"/>
              <a:gd name="connsiteX1" fmla="*/ 2401760 w 2752778"/>
              <a:gd name="connsiteY1" fmla="*/ 60290 h 3949001"/>
              <a:gd name="connsiteX2" fmla="*/ 2487171 w 2752778"/>
              <a:gd name="connsiteY2" fmla="*/ 30145 h 3949001"/>
              <a:gd name="connsiteX3" fmla="*/ 2537413 w 2752778"/>
              <a:gd name="connsiteY3" fmla="*/ 0 h 3949001"/>
              <a:gd name="connsiteX4" fmla="*/ 2703211 w 2752778"/>
              <a:gd name="connsiteY4" fmla="*/ 497394 h 3949001"/>
              <a:gd name="connsiteX5" fmla="*/ 2693163 w 2752778"/>
              <a:gd name="connsiteY5" fmla="*/ 1004835 h 3949001"/>
              <a:gd name="connsiteX6" fmla="*/ 2140503 w 2752778"/>
              <a:gd name="connsiteY6" fmla="*/ 1823776 h 3949001"/>
              <a:gd name="connsiteX7" fmla="*/ 1844078 w 2752778"/>
              <a:gd name="connsiteY7" fmla="*/ 2406580 h 3949001"/>
              <a:gd name="connsiteX8" fmla="*/ 789001 w 2752778"/>
              <a:gd name="connsiteY8" fmla="*/ 3949001 h 3949001"/>
              <a:gd name="connsiteX9" fmla="*/ 748808 w 2752778"/>
              <a:gd name="connsiteY9" fmla="*/ 3848519 h 3949001"/>
              <a:gd name="connsiteX10" fmla="*/ 839243 w 2752778"/>
              <a:gd name="connsiteY10" fmla="*/ 3667649 h 3949001"/>
              <a:gd name="connsiteX11" fmla="*/ 542817 w 2752778"/>
              <a:gd name="connsiteY11" fmla="*/ 3461657 h 3949001"/>
              <a:gd name="connsiteX12" fmla="*/ 336826 w 2752778"/>
              <a:gd name="connsiteY12" fmla="*/ 3376246 h 3949001"/>
              <a:gd name="connsiteX13" fmla="*/ 261464 w 2752778"/>
              <a:gd name="connsiteY13" fmla="*/ 3255667 h 3949001"/>
              <a:gd name="connsiteX14" fmla="*/ 115763 w 2752778"/>
              <a:gd name="connsiteY14" fmla="*/ 3145134 h 3949001"/>
              <a:gd name="connsiteX15" fmla="*/ 207 w 2752778"/>
              <a:gd name="connsiteY15" fmla="*/ 2748224 h 3949001"/>
              <a:gd name="connsiteX16" fmla="*/ 532497 w 2752778"/>
              <a:gd name="connsiteY16" fmla="*/ 2548751 h 3949001"/>
              <a:gd name="connsiteX17" fmla="*/ 931444 w 2752778"/>
              <a:gd name="connsiteY17" fmla="*/ 2287494 h 3949001"/>
              <a:gd name="connsiteX18" fmla="*/ 1372757 w 2752778"/>
              <a:gd name="connsiteY18" fmla="*/ 1835590 h 3949001"/>
              <a:gd name="connsiteX19" fmla="*/ 1708155 w 2752778"/>
              <a:gd name="connsiteY19" fmla="*/ 1355441 h 3949001"/>
              <a:gd name="connsiteX20" fmla="*/ 1902332 w 2752778"/>
              <a:gd name="connsiteY20" fmla="*/ 1002391 h 3949001"/>
              <a:gd name="connsiteX21" fmla="*/ 2047083 w 2752778"/>
              <a:gd name="connsiteY21" fmla="*/ 681115 h 3949001"/>
              <a:gd name="connsiteX22" fmla="*/ 2152998 w 2752778"/>
              <a:gd name="connsiteY22" fmla="*/ 455164 h 3949001"/>
              <a:gd name="connsiteX23" fmla="*/ 2290277 w 2752778"/>
              <a:gd name="connsiteY23" fmla="*/ 58120 h 3949001"/>
              <a:gd name="connsiteX24" fmla="*/ 2301277 w 2752778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46003" h="3949001">
                <a:moveTo>
                  <a:pt x="2301277" y="50242"/>
                </a:moveTo>
                <a:lnTo>
                  <a:pt x="2401760" y="60290"/>
                </a:lnTo>
                <a:lnTo>
                  <a:pt x="2487171" y="30145"/>
                </a:lnTo>
                <a:lnTo>
                  <a:pt x="2537413" y="0"/>
                </a:lnTo>
                <a:lnTo>
                  <a:pt x="2703211" y="497394"/>
                </a:lnTo>
                <a:cubicBezTo>
                  <a:pt x="2729169" y="664866"/>
                  <a:pt x="2789936" y="785764"/>
                  <a:pt x="2693163" y="1004835"/>
                </a:cubicBezTo>
                <a:cubicBezTo>
                  <a:pt x="2596390" y="1223906"/>
                  <a:pt x="2311029" y="1667360"/>
                  <a:pt x="2122574" y="1811823"/>
                </a:cubicBezTo>
                <a:cubicBezTo>
                  <a:pt x="1934119" y="1956286"/>
                  <a:pt x="1936910" y="2208328"/>
                  <a:pt x="1844078" y="2406580"/>
                </a:cubicBezTo>
                <a:lnTo>
                  <a:pt x="789001" y="3949001"/>
                </a:lnTo>
                <a:lnTo>
                  <a:pt x="748808" y="3848519"/>
                </a:lnTo>
                <a:lnTo>
                  <a:pt x="839243" y="3667649"/>
                </a:lnTo>
                <a:cubicBezTo>
                  <a:pt x="823333" y="3578051"/>
                  <a:pt x="710290" y="3615733"/>
                  <a:pt x="542817" y="3461657"/>
                </a:cubicBezTo>
                <a:cubicBezTo>
                  <a:pt x="462430" y="3408066"/>
                  <a:pt x="393767" y="3420627"/>
                  <a:pt x="336826" y="3376246"/>
                </a:cubicBezTo>
                <a:cubicBezTo>
                  <a:pt x="289934" y="3341914"/>
                  <a:pt x="301657" y="3289162"/>
                  <a:pt x="261464" y="3255667"/>
                </a:cubicBezTo>
                <a:cubicBezTo>
                  <a:pt x="203686" y="3192865"/>
                  <a:pt x="199499" y="3270738"/>
                  <a:pt x="115763" y="3145134"/>
                </a:cubicBezTo>
                <a:cubicBezTo>
                  <a:pt x="56311" y="3063910"/>
                  <a:pt x="-3979" y="2893088"/>
                  <a:pt x="207" y="2748224"/>
                </a:cubicBezTo>
                <a:cubicBezTo>
                  <a:pt x="178814" y="2685263"/>
                  <a:pt x="377291" y="2625539"/>
                  <a:pt x="532497" y="2548751"/>
                </a:cubicBezTo>
                <a:cubicBezTo>
                  <a:pt x="687703" y="2471963"/>
                  <a:pt x="791989" y="2408119"/>
                  <a:pt x="931444" y="2287494"/>
                </a:cubicBezTo>
                <a:cubicBezTo>
                  <a:pt x="1070899" y="2166869"/>
                  <a:pt x="1218003" y="2023883"/>
                  <a:pt x="1372757" y="1835590"/>
                </a:cubicBezTo>
                <a:cubicBezTo>
                  <a:pt x="1523980" y="1636705"/>
                  <a:pt x="1605250" y="1521646"/>
                  <a:pt x="1708155" y="1355441"/>
                </a:cubicBezTo>
                <a:cubicBezTo>
                  <a:pt x="1796417" y="1216575"/>
                  <a:pt x="1855327" y="1088571"/>
                  <a:pt x="1902332" y="1002391"/>
                </a:cubicBezTo>
                <a:cubicBezTo>
                  <a:pt x="1958820" y="890003"/>
                  <a:pt x="2007139" y="767295"/>
                  <a:pt x="2047083" y="681115"/>
                </a:cubicBezTo>
                <a:cubicBezTo>
                  <a:pt x="2082977" y="599913"/>
                  <a:pt x="2123645" y="525457"/>
                  <a:pt x="2152998" y="455164"/>
                </a:cubicBezTo>
                <a:cubicBezTo>
                  <a:pt x="2182351" y="384871"/>
                  <a:pt x="2272693" y="100757"/>
                  <a:pt x="2290277" y="58120"/>
                </a:cubicBezTo>
                <a:lnTo>
                  <a:pt x="2301277" y="50242"/>
                </a:lnTo>
                <a:close/>
              </a:path>
            </a:pathLst>
          </a:cu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B15A5D5-42B0-451F-8AAF-A3D0FAF00ACC}"/>
              </a:ext>
            </a:extLst>
          </p:cNvPr>
          <p:cNvSpPr/>
          <p:nvPr/>
        </p:nvSpPr>
        <p:spPr>
          <a:xfrm>
            <a:off x="-317253" y="15467543"/>
            <a:ext cx="3385410" cy="4385766"/>
          </a:xfrm>
          <a:custGeom>
            <a:avLst/>
            <a:gdLst>
              <a:gd name="connsiteX0" fmla="*/ 1786270 w 3359888"/>
              <a:gd name="connsiteY0" fmla="*/ 85060 h 4433776"/>
              <a:gd name="connsiteX1" fmla="*/ 1786270 w 3359888"/>
              <a:gd name="connsiteY1" fmla="*/ 0 h 4433776"/>
              <a:gd name="connsiteX2" fmla="*/ 1456661 w 3359888"/>
              <a:gd name="connsiteY2" fmla="*/ 489097 h 4433776"/>
              <a:gd name="connsiteX3" fmla="*/ 265814 w 3359888"/>
              <a:gd name="connsiteY3" fmla="*/ 1063255 h 4433776"/>
              <a:gd name="connsiteX4" fmla="*/ 0 w 3359888"/>
              <a:gd name="connsiteY4" fmla="*/ 1626781 h 4433776"/>
              <a:gd name="connsiteX5" fmla="*/ 148856 w 3359888"/>
              <a:gd name="connsiteY5" fmla="*/ 2615609 h 4433776"/>
              <a:gd name="connsiteX6" fmla="*/ 435935 w 3359888"/>
              <a:gd name="connsiteY6" fmla="*/ 3157869 h 4433776"/>
              <a:gd name="connsiteX7" fmla="*/ 542261 w 3359888"/>
              <a:gd name="connsiteY7" fmla="*/ 4338083 h 4433776"/>
              <a:gd name="connsiteX8" fmla="*/ 691116 w 3359888"/>
              <a:gd name="connsiteY8" fmla="*/ 4242390 h 4433776"/>
              <a:gd name="connsiteX9" fmla="*/ 723014 w 3359888"/>
              <a:gd name="connsiteY9" fmla="*/ 4433776 h 4433776"/>
              <a:gd name="connsiteX10" fmla="*/ 1318437 w 3359888"/>
              <a:gd name="connsiteY10" fmla="*/ 4082902 h 4433776"/>
              <a:gd name="connsiteX11" fmla="*/ 1616149 w 3359888"/>
              <a:gd name="connsiteY11" fmla="*/ 3519376 h 4433776"/>
              <a:gd name="connsiteX12" fmla="*/ 1977656 w 3359888"/>
              <a:gd name="connsiteY12" fmla="*/ 2679404 h 4433776"/>
              <a:gd name="connsiteX13" fmla="*/ 2424223 w 3359888"/>
              <a:gd name="connsiteY13" fmla="*/ 1881962 h 4433776"/>
              <a:gd name="connsiteX14" fmla="*/ 3359888 w 3359888"/>
              <a:gd name="connsiteY14" fmla="*/ 946297 h 4433776"/>
              <a:gd name="connsiteX15" fmla="*/ 1786270 w 3359888"/>
              <a:gd name="connsiteY15" fmla="*/ 85060 h 4433776"/>
              <a:gd name="connsiteX0" fmla="*/ 1786270 w 3359888"/>
              <a:gd name="connsiteY0" fmla="*/ 49280 h 4397996"/>
              <a:gd name="connsiteX1" fmla="*/ 1754465 w 3359888"/>
              <a:gd name="connsiteY1" fmla="*/ 0 h 4397996"/>
              <a:gd name="connsiteX2" fmla="*/ 1456661 w 3359888"/>
              <a:gd name="connsiteY2" fmla="*/ 453317 h 4397996"/>
              <a:gd name="connsiteX3" fmla="*/ 265814 w 3359888"/>
              <a:gd name="connsiteY3" fmla="*/ 1027475 h 4397996"/>
              <a:gd name="connsiteX4" fmla="*/ 0 w 3359888"/>
              <a:gd name="connsiteY4" fmla="*/ 1591001 h 4397996"/>
              <a:gd name="connsiteX5" fmla="*/ 148856 w 3359888"/>
              <a:gd name="connsiteY5" fmla="*/ 2579829 h 4397996"/>
              <a:gd name="connsiteX6" fmla="*/ 435935 w 3359888"/>
              <a:gd name="connsiteY6" fmla="*/ 3122089 h 4397996"/>
              <a:gd name="connsiteX7" fmla="*/ 542261 w 3359888"/>
              <a:gd name="connsiteY7" fmla="*/ 4302303 h 4397996"/>
              <a:gd name="connsiteX8" fmla="*/ 691116 w 3359888"/>
              <a:gd name="connsiteY8" fmla="*/ 4206610 h 4397996"/>
              <a:gd name="connsiteX9" fmla="*/ 723014 w 3359888"/>
              <a:gd name="connsiteY9" fmla="*/ 4397996 h 4397996"/>
              <a:gd name="connsiteX10" fmla="*/ 1318437 w 3359888"/>
              <a:gd name="connsiteY10" fmla="*/ 4047122 h 4397996"/>
              <a:gd name="connsiteX11" fmla="*/ 1616149 w 3359888"/>
              <a:gd name="connsiteY11" fmla="*/ 3483596 h 4397996"/>
              <a:gd name="connsiteX12" fmla="*/ 1977656 w 3359888"/>
              <a:gd name="connsiteY12" fmla="*/ 2643624 h 4397996"/>
              <a:gd name="connsiteX13" fmla="*/ 2424223 w 3359888"/>
              <a:gd name="connsiteY13" fmla="*/ 1846182 h 4397996"/>
              <a:gd name="connsiteX14" fmla="*/ 3359888 w 3359888"/>
              <a:gd name="connsiteY14" fmla="*/ 910517 h 4397996"/>
              <a:gd name="connsiteX15" fmla="*/ 1786270 w 3359888"/>
              <a:gd name="connsiteY15" fmla="*/ 49280 h 4397996"/>
              <a:gd name="connsiteX0" fmla="*/ 1837954 w 3359888"/>
              <a:gd name="connsiteY0" fmla="*/ 21450 h 4397996"/>
              <a:gd name="connsiteX1" fmla="*/ 1754465 w 3359888"/>
              <a:gd name="connsiteY1" fmla="*/ 0 h 4397996"/>
              <a:gd name="connsiteX2" fmla="*/ 1456661 w 3359888"/>
              <a:gd name="connsiteY2" fmla="*/ 453317 h 4397996"/>
              <a:gd name="connsiteX3" fmla="*/ 265814 w 3359888"/>
              <a:gd name="connsiteY3" fmla="*/ 1027475 h 4397996"/>
              <a:gd name="connsiteX4" fmla="*/ 0 w 3359888"/>
              <a:gd name="connsiteY4" fmla="*/ 1591001 h 4397996"/>
              <a:gd name="connsiteX5" fmla="*/ 148856 w 3359888"/>
              <a:gd name="connsiteY5" fmla="*/ 2579829 h 4397996"/>
              <a:gd name="connsiteX6" fmla="*/ 435935 w 3359888"/>
              <a:gd name="connsiteY6" fmla="*/ 3122089 h 4397996"/>
              <a:gd name="connsiteX7" fmla="*/ 542261 w 3359888"/>
              <a:gd name="connsiteY7" fmla="*/ 4302303 h 4397996"/>
              <a:gd name="connsiteX8" fmla="*/ 691116 w 3359888"/>
              <a:gd name="connsiteY8" fmla="*/ 4206610 h 4397996"/>
              <a:gd name="connsiteX9" fmla="*/ 723014 w 3359888"/>
              <a:gd name="connsiteY9" fmla="*/ 4397996 h 4397996"/>
              <a:gd name="connsiteX10" fmla="*/ 1318437 w 3359888"/>
              <a:gd name="connsiteY10" fmla="*/ 4047122 h 4397996"/>
              <a:gd name="connsiteX11" fmla="*/ 1616149 w 3359888"/>
              <a:gd name="connsiteY11" fmla="*/ 3483596 h 4397996"/>
              <a:gd name="connsiteX12" fmla="*/ 1977656 w 3359888"/>
              <a:gd name="connsiteY12" fmla="*/ 2643624 h 4397996"/>
              <a:gd name="connsiteX13" fmla="*/ 2424223 w 3359888"/>
              <a:gd name="connsiteY13" fmla="*/ 1846182 h 4397996"/>
              <a:gd name="connsiteX14" fmla="*/ 3359888 w 3359888"/>
              <a:gd name="connsiteY14" fmla="*/ 910517 h 4397996"/>
              <a:gd name="connsiteX15" fmla="*/ 1837954 w 3359888"/>
              <a:gd name="connsiteY15" fmla="*/ 21450 h 4397996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7783 w 3385410"/>
              <a:gd name="connsiteY7" fmla="*/ 4286401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7783 w 3385410"/>
              <a:gd name="connsiteY7" fmla="*/ 4286401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716638 w 3385410"/>
              <a:gd name="connsiteY8" fmla="*/ 4190708 h 4382094"/>
              <a:gd name="connsiteX9" fmla="*/ 730175 w 3385410"/>
              <a:gd name="connsiteY9" fmla="*/ 4288921 h 4382094"/>
              <a:gd name="connsiteX10" fmla="*/ 748536 w 3385410"/>
              <a:gd name="connsiteY10" fmla="*/ 4382094 h 4382094"/>
              <a:gd name="connsiteX11" fmla="*/ 1343959 w 3385410"/>
              <a:gd name="connsiteY11" fmla="*/ 4031220 h 4382094"/>
              <a:gd name="connsiteX12" fmla="*/ 1641671 w 3385410"/>
              <a:gd name="connsiteY12" fmla="*/ 3467694 h 4382094"/>
              <a:gd name="connsiteX13" fmla="*/ 2003178 w 3385410"/>
              <a:gd name="connsiteY13" fmla="*/ 2627722 h 4382094"/>
              <a:gd name="connsiteX14" fmla="*/ 2449745 w 3385410"/>
              <a:gd name="connsiteY14" fmla="*/ 1830280 h 4382094"/>
              <a:gd name="connsiteX15" fmla="*/ 3385410 w 3385410"/>
              <a:gd name="connsiteY15" fmla="*/ 894615 h 4382094"/>
              <a:gd name="connsiteX16" fmla="*/ 1863476 w 3385410"/>
              <a:gd name="connsiteY16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694604 w 3385410"/>
              <a:gd name="connsiteY9" fmla="*/ 4220086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694604 w 3385410"/>
              <a:gd name="connsiteY9" fmla="*/ 4220086 h 4382094"/>
              <a:gd name="connsiteX10" fmla="*/ 748536 w 3385410"/>
              <a:gd name="connsiteY10" fmla="*/ 4292593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0599"/>
              <a:gd name="connsiteY0" fmla="*/ 5548 h 4385766"/>
              <a:gd name="connsiteX1" fmla="*/ 1779987 w 3390599"/>
              <a:gd name="connsiteY1" fmla="*/ 0 h 4385766"/>
              <a:gd name="connsiteX2" fmla="*/ 1482183 w 3390599"/>
              <a:gd name="connsiteY2" fmla="*/ 437415 h 4385766"/>
              <a:gd name="connsiteX3" fmla="*/ 291336 w 3390599"/>
              <a:gd name="connsiteY3" fmla="*/ 1011573 h 4385766"/>
              <a:gd name="connsiteX4" fmla="*/ 25522 w 3390599"/>
              <a:gd name="connsiteY4" fmla="*/ 1575099 h 4385766"/>
              <a:gd name="connsiteX5" fmla="*/ 174378 w 3390599"/>
              <a:gd name="connsiteY5" fmla="*/ 2563927 h 4385766"/>
              <a:gd name="connsiteX6" fmla="*/ 461457 w 3390599"/>
              <a:gd name="connsiteY6" fmla="*/ 3106187 h 4385766"/>
              <a:gd name="connsiteX7" fmla="*/ 563503 w 3390599"/>
              <a:gd name="connsiteY7" fmla="*/ 4356143 h 4385766"/>
              <a:gd name="connsiteX8" fmla="*/ 631023 w 3390599"/>
              <a:gd name="connsiteY8" fmla="*/ 4263215 h 4385766"/>
              <a:gd name="connsiteX9" fmla="*/ 694604 w 3390599"/>
              <a:gd name="connsiteY9" fmla="*/ 4220086 h 4385766"/>
              <a:gd name="connsiteX10" fmla="*/ 755880 w 3390599"/>
              <a:gd name="connsiteY10" fmla="*/ 4274232 h 4385766"/>
              <a:gd name="connsiteX11" fmla="*/ 726503 w 3390599"/>
              <a:gd name="connsiteY11" fmla="*/ 4385766 h 4385766"/>
              <a:gd name="connsiteX12" fmla="*/ 1343959 w 3390599"/>
              <a:gd name="connsiteY12" fmla="*/ 4031220 h 4385766"/>
              <a:gd name="connsiteX13" fmla="*/ 1641671 w 3390599"/>
              <a:gd name="connsiteY13" fmla="*/ 3467694 h 4385766"/>
              <a:gd name="connsiteX14" fmla="*/ 2003178 w 3390599"/>
              <a:gd name="connsiteY14" fmla="*/ 2627722 h 4385766"/>
              <a:gd name="connsiteX15" fmla="*/ 2449745 w 3390599"/>
              <a:gd name="connsiteY15" fmla="*/ 1830280 h 4385766"/>
              <a:gd name="connsiteX16" fmla="*/ 3385410 w 3390599"/>
              <a:gd name="connsiteY16" fmla="*/ 894615 h 4385766"/>
              <a:gd name="connsiteX17" fmla="*/ 1993442 w 3390599"/>
              <a:gd name="connsiteY17" fmla="*/ 73133 h 4385766"/>
              <a:gd name="connsiteX18" fmla="*/ 1863476 w 3390599"/>
              <a:gd name="connsiteY18" fmla="*/ 5548 h 4385766"/>
              <a:gd name="connsiteX0" fmla="*/ 1863476 w 3390599"/>
              <a:gd name="connsiteY0" fmla="*/ 5548 h 4385766"/>
              <a:gd name="connsiteX1" fmla="*/ 1779987 w 3390599"/>
              <a:gd name="connsiteY1" fmla="*/ 0 h 4385766"/>
              <a:gd name="connsiteX2" fmla="*/ 1482183 w 3390599"/>
              <a:gd name="connsiteY2" fmla="*/ 437415 h 4385766"/>
              <a:gd name="connsiteX3" fmla="*/ 291336 w 3390599"/>
              <a:gd name="connsiteY3" fmla="*/ 1011573 h 4385766"/>
              <a:gd name="connsiteX4" fmla="*/ 25522 w 3390599"/>
              <a:gd name="connsiteY4" fmla="*/ 1575099 h 4385766"/>
              <a:gd name="connsiteX5" fmla="*/ 174378 w 3390599"/>
              <a:gd name="connsiteY5" fmla="*/ 2563927 h 4385766"/>
              <a:gd name="connsiteX6" fmla="*/ 461457 w 3390599"/>
              <a:gd name="connsiteY6" fmla="*/ 3106187 h 4385766"/>
              <a:gd name="connsiteX7" fmla="*/ 563503 w 3390599"/>
              <a:gd name="connsiteY7" fmla="*/ 4356143 h 4385766"/>
              <a:gd name="connsiteX8" fmla="*/ 631023 w 3390599"/>
              <a:gd name="connsiteY8" fmla="*/ 4263215 h 4385766"/>
              <a:gd name="connsiteX9" fmla="*/ 694604 w 3390599"/>
              <a:gd name="connsiteY9" fmla="*/ 4220086 h 4385766"/>
              <a:gd name="connsiteX10" fmla="*/ 755880 w 3390599"/>
              <a:gd name="connsiteY10" fmla="*/ 4274232 h 4385766"/>
              <a:gd name="connsiteX11" fmla="*/ 726503 w 3390599"/>
              <a:gd name="connsiteY11" fmla="*/ 4385766 h 4385766"/>
              <a:gd name="connsiteX12" fmla="*/ 1343959 w 3390599"/>
              <a:gd name="connsiteY12" fmla="*/ 4031220 h 4385766"/>
              <a:gd name="connsiteX13" fmla="*/ 1641671 w 3390599"/>
              <a:gd name="connsiteY13" fmla="*/ 3467694 h 4385766"/>
              <a:gd name="connsiteX14" fmla="*/ 2003178 w 3390599"/>
              <a:gd name="connsiteY14" fmla="*/ 2627722 h 4385766"/>
              <a:gd name="connsiteX15" fmla="*/ 2449745 w 3390599"/>
              <a:gd name="connsiteY15" fmla="*/ 1830280 h 4385766"/>
              <a:gd name="connsiteX16" fmla="*/ 3385410 w 3390599"/>
              <a:gd name="connsiteY16" fmla="*/ 894615 h 4385766"/>
              <a:gd name="connsiteX17" fmla="*/ 1919997 w 3390599"/>
              <a:gd name="connsiteY17" fmla="*/ 150252 h 4385766"/>
              <a:gd name="connsiteX18" fmla="*/ 1863476 w 3390599"/>
              <a:gd name="connsiteY18" fmla="*/ 5548 h 4385766"/>
              <a:gd name="connsiteX0" fmla="*/ 1863476 w 3390072"/>
              <a:gd name="connsiteY0" fmla="*/ 5548 h 4385766"/>
              <a:gd name="connsiteX1" fmla="*/ 1779987 w 3390072"/>
              <a:gd name="connsiteY1" fmla="*/ 0 h 4385766"/>
              <a:gd name="connsiteX2" fmla="*/ 1482183 w 3390072"/>
              <a:gd name="connsiteY2" fmla="*/ 437415 h 4385766"/>
              <a:gd name="connsiteX3" fmla="*/ 291336 w 3390072"/>
              <a:gd name="connsiteY3" fmla="*/ 1011573 h 4385766"/>
              <a:gd name="connsiteX4" fmla="*/ 25522 w 3390072"/>
              <a:gd name="connsiteY4" fmla="*/ 1575099 h 4385766"/>
              <a:gd name="connsiteX5" fmla="*/ 174378 w 3390072"/>
              <a:gd name="connsiteY5" fmla="*/ 2563927 h 4385766"/>
              <a:gd name="connsiteX6" fmla="*/ 461457 w 3390072"/>
              <a:gd name="connsiteY6" fmla="*/ 3106187 h 4385766"/>
              <a:gd name="connsiteX7" fmla="*/ 563503 w 3390072"/>
              <a:gd name="connsiteY7" fmla="*/ 4356143 h 4385766"/>
              <a:gd name="connsiteX8" fmla="*/ 631023 w 3390072"/>
              <a:gd name="connsiteY8" fmla="*/ 4263215 h 4385766"/>
              <a:gd name="connsiteX9" fmla="*/ 694604 w 3390072"/>
              <a:gd name="connsiteY9" fmla="*/ 4220086 h 4385766"/>
              <a:gd name="connsiteX10" fmla="*/ 755880 w 3390072"/>
              <a:gd name="connsiteY10" fmla="*/ 4274232 h 4385766"/>
              <a:gd name="connsiteX11" fmla="*/ 726503 w 3390072"/>
              <a:gd name="connsiteY11" fmla="*/ 4385766 h 4385766"/>
              <a:gd name="connsiteX12" fmla="*/ 1343959 w 3390072"/>
              <a:gd name="connsiteY12" fmla="*/ 4031220 h 4385766"/>
              <a:gd name="connsiteX13" fmla="*/ 1641671 w 3390072"/>
              <a:gd name="connsiteY13" fmla="*/ 3467694 h 4385766"/>
              <a:gd name="connsiteX14" fmla="*/ 2003178 w 3390072"/>
              <a:gd name="connsiteY14" fmla="*/ 2627722 h 4385766"/>
              <a:gd name="connsiteX15" fmla="*/ 2449745 w 3390072"/>
              <a:gd name="connsiteY15" fmla="*/ 1830280 h 4385766"/>
              <a:gd name="connsiteX16" fmla="*/ 3385410 w 3390072"/>
              <a:gd name="connsiteY16" fmla="*/ 894615 h 4385766"/>
              <a:gd name="connsiteX17" fmla="*/ 2019149 w 3390072"/>
              <a:gd name="connsiteY17" fmla="*/ 197991 h 4385766"/>
              <a:gd name="connsiteX18" fmla="*/ 1919997 w 3390072"/>
              <a:gd name="connsiteY18" fmla="*/ 150252 h 4385766"/>
              <a:gd name="connsiteX19" fmla="*/ 1863476 w 3390072"/>
              <a:gd name="connsiteY19" fmla="*/ 5548 h 4385766"/>
              <a:gd name="connsiteX0" fmla="*/ 1863476 w 3390072"/>
              <a:gd name="connsiteY0" fmla="*/ 5548 h 4385766"/>
              <a:gd name="connsiteX1" fmla="*/ 1779987 w 3390072"/>
              <a:gd name="connsiteY1" fmla="*/ 0 h 4385766"/>
              <a:gd name="connsiteX2" fmla="*/ 1482183 w 3390072"/>
              <a:gd name="connsiteY2" fmla="*/ 437415 h 4385766"/>
              <a:gd name="connsiteX3" fmla="*/ 291336 w 3390072"/>
              <a:gd name="connsiteY3" fmla="*/ 1011573 h 4385766"/>
              <a:gd name="connsiteX4" fmla="*/ 25522 w 3390072"/>
              <a:gd name="connsiteY4" fmla="*/ 1575099 h 4385766"/>
              <a:gd name="connsiteX5" fmla="*/ 174378 w 3390072"/>
              <a:gd name="connsiteY5" fmla="*/ 2563927 h 4385766"/>
              <a:gd name="connsiteX6" fmla="*/ 461457 w 3390072"/>
              <a:gd name="connsiteY6" fmla="*/ 3106187 h 4385766"/>
              <a:gd name="connsiteX7" fmla="*/ 563503 w 3390072"/>
              <a:gd name="connsiteY7" fmla="*/ 4356143 h 4385766"/>
              <a:gd name="connsiteX8" fmla="*/ 631023 w 3390072"/>
              <a:gd name="connsiteY8" fmla="*/ 4263215 h 4385766"/>
              <a:gd name="connsiteX9" fmla="*/ 694604 w 3390072"/>
              <a:gd name="connsiteY9" fmla="*/ 4220086 h 4385766"/>
              <a:gd name="connsiteX10" fmla="*/ 755880 w 3390072"/>
              <a:gd name="connsiteY10" fmla="*/ 4274232 h 4385766"/>
              <a:gd name="connsiteX11" fmla="*/ 726503 w 3390072"/>
              <a:gd name="connsiteY11" fmla="*/ 4385766 h 4385766"/>
              <a:gd name="connsiteX12" fmla="*/ 1343959 w 3390072"/>
              <a:gd name="connsiteY12" fmla="*/ 4031220 h 4385766"/>
              <a:gd name="connsiteX13" fmla="*/ 1641671 w 3390072"/>
              <a:gd name="connsiteY13" fmla="*/ 3467694 h 4385766"/>
              <a:gd name="connsiteX14" fmla="*/ 2003178 w 3390072"/>
              <a:gd name="connsiteY14" fmla="*/ 2627722 h 4385766"/>
              <a:gd name="connsiteX15" fmla="*/ 2449745 w 3390072"/>
              <a:gd name="connsiteY15" fmla="*/ 1830280 h 4385766"/>
              <a:gd name="connsiteX16" fmla="*/ 3385410 w 3390072"/>
              <a:gd name="connsiteY16" fmla="*/ 894615 h 4385766"/>
              <a:gd name="connsiteX17" fmla="*/ 2028674 w 3390072"/>
              <a:gd name="connsiteY17" fmla="*/ 159891 h 4385766"/>
              <a:gd name="connsiteX18" fmla="*/ 1919997 w 3390072"/>
              <a:gd name="connsiteY18" fmla="*/ 150252 h 4385766"/>
              <a:gd name="connsiteX19" fmla="*/ 1863476 w 3390072"/>
              <a:gd name="connsiteY19" fmla="*/ 5548 h 4385766"/>
              <a:gd name="connsiteX0" fmla="*/ 1863476 w 3387340"/>
              <a:gd name="connsiteY0" fmla="*/ 5548 h 4385766"/>
              <a:gd name="connsiteX1" fmla="*/ 1779987 w 3387340"/>
              <a:gd name="connsiteY1" fmla="*/ 0 h 4385766"/>
              <a:gd name="connsiteX2" fmla="*/ 1482183 w 3387340"/>
              <a:gd name="connsiteY2" fmla="*/ 437415 h 4385766"/>
              <a:gd name="connsiteX3" fmla="*/ 291336 w 3387340"/>
              <a:gd name="connsiteY3" fmla="*/ 1011573 h 4385766"/>
              <a:gd name="connsiteX4" fmla="*/ 25522 w 3387340"/>
              <a:gd name="connsiteY4" fmla="*/ 1575099 h 4385766"/>
              <a:gd name="connsiteX5" fmla="*/ 174378 w 3387340"/>
              <a:gd name="connsiteY5" fmla="*/ 2563927 h 4385766"/>
              <a:gd name="connsiteX6" fmla="*/ 461457 w 3387340"/>
              <a:gd name="connsiteY6" fmla="*/ 3106187 h 4385766"/>
              <a:gd name="connsiteX7" fmla="*/ 563503 w 3387340"/>
              <a:gd name="connsiteY7" fmla="*/ 4356143 h 4385766"/>
              <a:gd name="connsiteX8" fmla="*/ 631023 w 3387340"/>
              <a:gd name="connsiteY8" fmla="*/ 4263215 h 4385766"/>
              <a:gd name="connsiteX9" fmla="*/ 694604 w 3387340"/>
              <a:gd name="connsiteY9" fmla="*/ 4220086 h 4385766"/>
              <a:gd name="connsiteX10" fmla="*/ 755880 w 3387340"/>
              <a:gd name="connsiteY10" fmla="*/ 4274232 h 4385766"/>
              <a:gd name="connsiteX11" fmla="*/ 726503 w 3387340"/>
              <a:gd name="connsiteY11" fmla="*/ 4385766 h 4385766"/>
              <a:gd name="connsiteX12" fmla="*/ 1343959 w 3387340"/>
              <a:gd name="connsiteY12" fmla="*/ 4031220 h 4385766"/>
              <a:gd name="connsiteX13" fmla="*/ 1641671 w 3387340"/>
              <a:gd name="connsiteY13" fmla="*/ 3467694 h 4385766"/>
              <a:gd name="connsiteX14" fmla="*/ 2003178 w 3387340"/>
              <a:gd name="connsiteY14" fmla="*/ 2627722 h 4385766"/>
              <a:gd name="connsiteX15" fmla="*/ 2449745 w 3387340"/>
              <a:gd name="connsiteY15" fmla="*/ 1830280 h 4385766"/>
              <a:gd name="connsiteX16" fmla="*/ 3385410 w 3387340"/>
              <a:gd name="connsiteY16" fmla="*/ 894615 h 4385766"/>
              <a:gd name="connsiteX17" fmla="*/ 2180462 w 3387340"/>
              <a:gd name="connsiteY17" fmla="*/ 247949 h 4385766"/>
              <a:gd name="connsiteX18" fmla="*/ 2028674 w 3387340"/>
              <a:gd name="connsiteY18" fmla="*/ 159891 h 4385766"/>
              <a:gd name="connsiteX19" fmla="*/ 1919997 w 3387340"/>
              <a:gd name="connsiteY19" fmla="*/ 150252 h 4385766"/>
              <a:gd name="connsiteX20" fmla="*/ 1863476 w 3387340"/>
              <a:gd name="connsiteY20" fmla="*/ 5548 h 4385766"/>
              <a:gd name="connsiteX0" fmla="*/ 1863476 w 3387340"/>
              <a:gd name="connsiteY0" fmla="*/ 5548 h 4385766"/>
              <a:gd name="connsiteX1" fmla="*/ 1779987 w 3387340"/>
              <a:gd name="connsiteY1" fmla="*/ 0 h 4385766"/>
              <a:gd name="connsiteX2" fmla="*/ 1482183 w 3387340"/>
              <a:gd name="connsiteY2" fmla="*/ 437415 h 4385766"/>
              <a:gd name="connsiteX3" fmla="*/ 291336 w 3387340"/>
              <a:gd name="connsiteY3" fmla="*/ 1011573 h 4385766"/>
              <a:gd name="connsiteX4" fmla="*/ 25522 w 3387340"/>
              <a:gd name="connsiteY4" fmla="*/ 1575099 h 4385766"/>
              <a:gd name="connsiteX5" fmla="*/ 174378 w 3387340"/>
              <a:gd name="connsiteY5" fmla="*/ 2563927 h 4385766"/>
              <a:gd name="connsiteX6" fmla="*/ 461457 w 3387340"/>
              <a:gd name="connsiteY6" fmla="*/ 3106187 h 4385766"/>
              <a:gd name="connsiteX7" fmla="*/ 563503 w 3387340"/>
              <a:gd name="connsiteY7" fmla="*/ 4356143 h 4385766"/>
              <a:gd name="connsiteX8" fmla="*/ 631023 w 3387340"/>
              <a:gd name="connsiteY8" fmla="*/ 4263215 h 4385766"/>
              <a:gd name="connsiteX9" fmla="*/ 694604 w 3387340"/>
              <a:gd name="connsiteY9" fmla="*/ 4220086 h 4385766"/>
              <a:gd name="connsiteX10" fmla="*/ 755880 w 3387340"/>
              <a:gd name="connsiteY10" fmla="*/ 4274232 h 4385766"/>
              <a:gd name="connsiteX11" fmla="*/ 726503 w 3387340"/>
              <a:gd name="connsiteY11" fmla="*/ 4385766 h 4385766"/>
              <a:gd name="connsiteX12" fmla="*/ 1343959 w 3387340"/>
              <a:gd name="connsiteY12" fmla="*/ 4031220 h 4385766"/>
              <a:gd name="connsiteX13" fmla="*/ 1641671 w 3387340"/>
              <a:gd name="connsiteY13" fmla="*/ 3467694 h 4385766"/>
              <a:gd name="connsiteX14" fmla="*/ 2003178 w 3387340"/>
              <a:gd name="connsiteY14" fmla="*/ 2627722 h 4385766"/>
              <a:gd name="connsiteX15" fmla="*/ 2449745 w 3387340"/>
              <a:gd name="connsiteY15" fmla="*/ 1830280 h 4385766"/>
              <a:gd name="connsiteX16" fmla="*/ 3385410 w 3387340"/>
              <a:gd name="connsiteY16" fmla="*/ 894615 h 4385766"/>
              <a:gd name="connsiteX17" fmla="*/ 2129662 w 3387340"/>
              <a:gd name="connsiteY17" fmla="*/ 232074 h 4385766"/>
              <a:gd name="connsiteX18" fmla="*/ 2028674 w 3387340"/>
              <a:gd name="connsiteY18" fmla="*/ 159891 h 4385766"/>
              <a:gd name="connsiteX19" fmla="*/ 1919997 w 3387340"/>
              <a:gd name="connsiteY19" fmla="*/ 150252 h 4385766"/>
              <a:gd name="connsiteX20" fmla="*/ 1863476 w 3387340"/>
              <a:gd name="connsiteY20" fmla="*/ 5548 h 4385766"/>
              <a:gd name="connsiteX0" fmla="*/ 1863476 w 3385858"/>
              <a:gd name="connsiteY0" fmla="*/ 5548 h 4385766"/>
              <a:gd name="connsiteX1" fmla="*/ 1779987 w 3385858"/>
              <a:gd name="connsiteY1" fmla="*/ 0 h 4385766"/>
              <a:gd name="connsiteX2" fmla="*/ 1482183 w 3385858"/>
              <a:gd name="connsiteY2" fmla="*/ 437415 h 4385766"/>
              <a:gd name="connsiteX3" fmla="*/ 291336 w 3385858"/>
              <a:gd name="connsiteY3" fmla="*/ 1011573 h 4385766"/>
              <a:gd name="connsiteX4" fmla="*/ 25522 w 3385858"/>
              <a:gd name="connsiteY4" fmla="*/ 1575099 h 4385766"/>
              <a:gd name="connsiteX5" fmla="*/ 174378 w 3385858"/>
              <a:gd name="connsiteY5" fmla="*/ 2563927 h 4385766"/>
              <a:gd name="connsiteX6" fmla="*/ 461457 w 3385858"/>
              <a:gd name="connsiteY6" fmla="*/ 3106187 h 4385766"/>
              <a:gd name="connsiteX7" fmla="*/ 563503 w 3385858"/>
              <a:gd name="connsiteY7" fmla="*/ 4356143 h 4385766"/>
              <a:gd name="connsiteX8" fmla="*/ 631023 w 3385858"/>
              <a:gd name="connsiteY8" fmla="*/ 4263215 h 4385766"/>
              <a:gd name="connsiteX9" fmla="*/ 694604 w 3385858"/>
              <a:gd name="connsiteY9" fmla="*/ 4220086 h 4385766"/>
              <a:gd name="connsiteX10" fmla="*/ 755880 w 3385858"/>
              <a:gd name="connsiteY10" fmla="*/ 4274232 h 4385766"/>
              <a:gd name="connsiteX11" fmla="*/ 726503 w 3385858"/>
              <a:gd name="connsiteY11" fmla="*/ 4385766 h 4385766"/>
              <a:gd name="connsiteX12" fmla="*/ 1343959 w 3385858"/>
              <a:gd name="connsiteY12" fmla="*/ 4031220 h 4385766"/>
              <a:gd name="connsiteX13" fmla="*/ 1641671 w 3385858"/>
              <a:gd name="connsiteY13" fmla="*/ 3467694 h 4385766"/>
              <a:gd name="connsiteX14" fmla="*/ 2003178 w 3385858"/>
              <a:gd name="connsiteY14" fmla="*/ 2627722 h 4385766"/>
              <a:gd name="connsiteX15" fmla="*/ 2449745 w 3385858"/>
              <a:gd name="connsiteY15" fmla="*/ 1830280 h 4385766"/>
              <a:gd name="connsiteX16" fmla="*/ 3385410 w 3385858"/>
              <a:gd name="connsiteY16" fmla="*/ 894615 h 4385766"/>
              <a:gd name="connsiteX17" fmla="*/ 2323337 w 3385858"/>
              <a:gd name="connsiteY17" fmla="*/ 333674 h 4385766"/>
              <a:gd name="connsiteX18" fmla="*/ 2129662 w 3385858"/>
              <a:gd name="connsiteY18" fmla="*/ 232074 h 4385766"/>
              <a:gd name="connsiteX19" fmla="*/ 2028674 w 3385858"/>
              <a:gd name="connsiteY19" fmla="*/ 159891 h 4385766"/>
              <a:gd name="connsiteX20" fmla="*/ 1919997 w 3385858"/>
              <a:gd name="connsiteY20" fmla="*/ 150252 h 4385766"/>
              <a:gd name="connsiteX21" fmla="*/ 1863476 w 3385858"/>
              <a:gd name="connsiteY21" fmla="*/ 5548 h 4385766"/>
              <a:gd name="connsiteX0" fmla="*/ 1863476 w 3385858"/>
              <a:gd name="connsiteY0" fmla="*/ 5548 h 4385766"/>
              <a:gd name="connsiteX1" fmla="*/ 1779987 w 3385858"/>
              <a:gd name="connsiteY1" fmla="*/ 0 h 4385766"/>
              <a:gd name="connsiteX2" fmla="*/ 1482183 w 3385858"/>
              <a:gd name="connsiteY2" fmla="*/ 437415 h 4385766"/>
              <a:gd name="connsiteX3" fmla="*/ 291336 w 3385858"/>
              <a:gd name="connsiteY3" fmla="*/ 1011573 h 4385766"/>
              <a:gd name="connsiteX4" fmla="*/ 25522 w 3385858"/>
              <a:gd name="connsiteY4" fmla="*/ 1575099 h 4385766"/>
              <a:gd name="connsiteX5" fmla="*/ 174378 w 3385858"/>
              <a:gd name="connsiteY5" fmla="*/ 2563927 h 4385766"/>
              <a:gd name="connsiteX6" fmla="*/ 461457 w 3385858"/>
              <a:gd name="connsiteY6" fmla="*/ 3106187 h 4385766"/>
              <a:gd name="connsiteX7" fmla="*/ 563503 w 3385858"/>
              <a:gd name="connsiteY7" fmla="*/ 4356143 h 4385766"/>
              <a:gd name="connsiteX8" fmla="*/ 631023 w 3385858"/>
              <a:gd name="connsiteY8" fmla="*/ 4263215 h 4385766"/>
              <a:gd name="connsiteX9" fmla="*/ 694604 w 3385858"/>
              <a:gd name="connsiteY9" fmla="*/ 4220086 h 4385766"/>
              <a:gd name="connsiteX10" fmla="*/ 755880 w 3385858"/>
              <a:gd name="connsiteY10" fmla="*/ 4274232 h 4385766"/>
              <a:gd name="connsiteX11" fmla="*/ 726503 w 3385858"/>
              <a:gd name="connsiteY11" fmla="*/ 4385766 h 4385766"/>
              <a:gd name="connsiteX12" fmla="*/ 1343959 w 3385858"/>
              <a:gd name="connsiteY12" fmla="*/ 4031220 h 4385766"/>
              <a:gd name="connsiteX13" fmla="*/ 1641671 w 3385858"/>
              <a:gd name="connsiteY13" fmla="*/ 3467694 h 4385766"/>
              <a:gd name="connsiteX14" fmla="*/ 2003178 w 3385858"/>
              <a:gd name="connsiteY14" fmla="*/ 2627722 h 4385766"/>
              <a:gd name="connsiteX15" fmla="*/ 2449745 w 3385858"/>
              <a:gd name="connsiteY15" fmla="*/ 1830280 h 4385766"/>
              <a:gd name="connsiteX16" fmla="*/ 3385410 w 3385858"/>
              <a:gd name="connsiteY16" fmla="*/ 894615 h 4385766"/>
              <a:gd name="connsiteX17" fmla="*/ 2390012 w 3385858"/>
              <a:gd name="connsiteY17" fmla="*/ 238424 h 4385766"/>
              <a:gd name="connsiteX18" fmla="*/ 2129662 w 3385858"/>
              <a:gd name="connsiteY18" fmla="*/ 232074 h 4385766"/>
              <a:gd name="connsiteX19" fmla="*/ 2028674 w 3385858"/>
              <a:gd name="connsiteY19" fmla="*/ 159891 h 4385766"/>
              <a:gd name="connsiteX20" fmla="*/ 1919997 w 3385858"/>
              <a:gd name="connsiteY20" fmla="*/ 150252 h 4385766"/>
              <a:gd name="connsiteX21" fmla="*/ 1863476 w 3385858"/>
              <a:gd name="connsiteY21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663062 w 3385410"/>
              <a:gd name="connsiteY17" fmla="*/ 416224 h 4385766"/>
              <a:gd name="connsiteX18" fmla="*/ 2390012 w 3385410"/>
              <a:gd name="connsiteY18" fmla="*/ 238424 h 4385766"/>
              <a:gd name="connsiteX19" fmla="*/ 2129662 w 3385410"/>
              <a:gd name="connsiteY19" fmla="*/ 232074 h 4385766"/>
              <a:gd name="connsiteX20" fmla="*/ 2028674 w 3385410"/>
              <a:gd name="connsiteY20" fmla="*/ 159891 h 4385766"/>
              <a:gd name="connsiteX21" fmla="*/ 1919997 w 3385410"/>
              <a:gd name="connsiteY21" fmla="*/ 150252 h 4385766"/>
              <a:gd name="connsiteX22" fmla="*/ 1863476 w 3385410"/>
              <a:gd name="connsiteY22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694812 w 3385410"/>
              <a:gd name="connsiteY17" fmla="*/ 374949 h 4385766"/>
              <a:gd name="connsiteX18" fmla="*/ 2390012 w 3385410"/>
              <a:gd name="connsiteY18" fmla="*/ 238424 h 4385766"/>
              <a:gd name="connsiteX19" fmla="*/ 2129662 w 3385410"/>
              <a:gd name="connsiteY19" fmla="*/ 232074 h 4385766"/>
              <a:gd name="connsiteX20" fmla="*/ 2028674 w 3385410"/>
              <a:gd name="connsiteY20" fmla="*/ 159891 h 4385766"/>
              <a:gd name="connsiteX21" fmla="*/ 1919997 w 3385410"/>
              <a:gd name="connsiteY21" fmla="*/ 150252 h 4385766"/>
              <a:gd name="connsiteX22" fmla="*/ 1863476 w 3385410"/>
              <a:gd name="connsiteY22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48787 w 3385410"/>
              <a:gd name="connsiteY17" fmla="*/ 416224 h 4385766"/>
              <a:gd name="connsiteX18" fmla="*/ 2694812 w 3385410"/>
              <a:gd name="connsiteY18" fmla="*/ 374949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48787 w 3385410"/>
              <a:gd name="connsiteY17" fmla="*/ 416224 h 4385766"/>
              <a:gd name="connsiteX18" fmla="*/ 2640837 w 3385410"/>
              <a:gd name="connsiteY18" fmla="*/ 352724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36087 w 3385410"/>
              <a:gd name="connsiteY17" fmla="*/ 374949 h 4385766"/>
              <a:gd name="connsiteX18" fmla="*/ 2640837 w 3385410"/>
              <a:gd name="connsiteY18" fmla="*/ 352724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866262 w 3385410"/>
              <a:gd name="connsiteY17" fmla="*/ 473374 h 4385766"/>
              <a:gd name="connsiteX18" fmla="*/ 2736087 w 3385410"/>
              <a:gd name="connsiteY18" fmla="*/ 374949 h 4385766"/>
              <a:gd name="connsiteX19" fmla="*/ 2640837 w 3385410"/>
              <a:gd name="connsiteY19" fmla="*/ 352724 h 4385766"/>
              <a:gd name="connsiteX20" fmla="*/ 2390012 w 3385410"/>
              <a:gd name="connsiteY20" fmla="*/ 238424 h 4385766"/>
              <a:gd name="connsiteX21" fmla="*/ 2129662 w 3385410"/>
              <a:gd name="connsiteY21" fmla="*/ 232074 h 4385766"/>
              <a:gd name="connsiteX22" fmla="*/ 2028674 w 3385410"/>
              <a:gd name="connsiteY22" fmla="*/ 159891 h 4385766"/>
              <a:gd name="connsiteX23" fmla="*/ 1919997 w 3385410"/>
              <a:gd name="connsiteY23" fmla="*/ 150252 h 4385766"/>
              <a:gd name="connsiteX24" fmla="*/ 1863476 w 3385410"/>
              <a:gd name="connsiteY24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850387 w 3385410"/>
              <a:gd name="connsiteY17" fmla="*/ 501949 h 4385766"/>
              <a:gd name="connsiteX18" fmla="*/ 2736087 w 3385410"/>
              <a:gd name="connsiteY18" fmla="*/ 374949 h 4385766"/>
              <a:gd name="connsiteX19" fmla="*/ 2640837 w 3385410"/>
              <a:gd name="connsiteY19" fmla="*/ 352724 h 4385766"/>
              <a:gd name="connsiteX20" fmla="*/ 2390012 w 3385410"/>
              <a:gd name="connsiteY20" fmla="*/ 238424 h 4385766"/>
              <a:gd name="connsiteX21" fmla="*/ 2129662 w 3385410"/>
              <a:gd name="connsiteY21" fmla="*/ 232074 h 4385766"/>
              <a:gd name="connsiteX22" fmla="*/ 2028674 w 3385410"/>
              <a:gd name="connsiteY22" fmla="*/ 159891 h 4385766"/>
              <a:gd name="connsiteX23" fmla="*/ 1919997 w 3385410"/>
              <a:gd name="connsiteY23" fmla="*/ 150252 h 4385766"/>
              <a:gd name="connsiteX24" fmla="*/ 1863476 w 3385410"/>
              <a:gd name="connsiteY24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17062 w 3385410"/>
              <a:gd name="connsiteY17" fmla="*/ 549574 h 4385766"/>
              <a:gd name="connsiteX18" fmla="*/ 2850387 w 3385410"/>
              <a:gd name="connsiteY18" fmla="*/ 501949 h 4385766"/>
              <a:gd name="connsiteX19" fmla="*/ 2736087 w 3385410"/>
              <a:gd name="connsiteY19" fmla="*/ 374949 h 4385766"/>
              <a:gd name="connsiteX20" fmla="*/ 2640837 w 3385410"/>
              <a:gd name="connsiteY20" fmla="*/ 352724 h 4385766"/>
              <a:gd name="connsiteX21" fmla="*/ 2390012 w 3385410"/>
              <a:gd name="connsiteY21" fmla="*/ 238424 h 4385766"/>
              <a:gd name="connsiteX22" fmla="*/ 2129662 w 3385410"/>
              <a:gd name="connsiteY22" fmla="*/ 232074 h 4385766"/>
              <a:gd name="connsiteX23" fmla="*/ 2028674 w 3385410"/>
              <a:gd name="connsiteY23" fmla="*/ 159891 h 4385766"/>
              <a:gd name="connsiteX24" fmla="*/ 1919997 w 3385410"/>
              <a:gd name="connsiteY24" fmla="*/ 150252 h 4385766"/>
              <a:gd name="connsiteX25" fmla="*/ 1863476 w 3385410"/>
              <a:gd name="connsiteY25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61512 w 3385410"/>
              <a:gd name="connsiteY17" fmla="*/ 520999 h 4385766"/>
              <a:gd name="connsiteX18" fmla="*/ 2850387 w 3385410"/>
              <a:gd name="connsiteY18" fmla="*/ 501949 h 4385766"/>
              <a:gd name="connsiteX19" fmla="*/ 2736087 w 3385410"/>
              <a:gd name="connsiteY19" fmla="*/ 374949 h 4385766"/>
              <a:gd name="connsiteX20" fmla="*/ 2640837 w 3385410"/>
              <a:gd name="connsiteY20" fmla="*/ 352724 h 4385766"/>
              <a:gd name="connsiteX21" fmla="*/ 2390012 w 3385410"/>
              <a:gd name="connsiteY21" fmla="*/ 238424 h 4385766"/>
              <a:gd name="connsiteX22" fmla="*/ 2129662 w 3385410"/>
              <a:gd name="connsiteY22" fmla="*/ 232074 h 4385766"/>
              <a:gd name="connsiteX23" fmla="*/ 2028674 w 3385410"/>
              <a:gd name="connsiteY23" fmla="*/ 159891 h 4385766"/>
              <a:gd name="connsiteX24" fmla="*/ 1919997 w 3385410"/>
              <a:gd name="connsiteY24" fmla="*/ 150252 h 4385766"/>
              <a:gd name="connsiteX25" fmla="*/ 1863476 w 3385410"/>
              <a:gd name="connsiteY25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72637 w 3385410"/>
              <a:gd name="connsiteY17" fmla="*/ 609899 h 4385766"/>
              <a:gd name="connsiteX18" fmla="*/ 2961512 w 3385410"/>
              <a:gd name="connsiteY18" fmla="*/ 520999 h 4385766"/>
              <a:gd name="connsiteX19" fmla="*/ 2850387 w 3385410"/>
              <a:gd name="connsiteY19" fmla="*/ 501949 h 4385766"/>
              <a:gd name="connsiteX20" fmla="*/ 2736087 w 3385410"/>
              <a:gd name="connsiteY20" fmla="*/ 374949 h 4385766"/>
              <a:gd name="connsiteX21" fmla="*/ 2640837 w 3385410"/>
              <a:gd name="connsiteY21" fmla="*/ 352724 h 4385766"/>
              <a:gd name="connsiteX22" fmla="*/ 2390012 w 3385410"/>
              <a:gd name="connsiteY22" fmla="*/ 238424 h 4385766"/>
              <a:gd name="connsiteX23" fmla="*/ 2129662 w 3385410"/>
              <a:gd name="connsiteY23" fmla="*/ 232074 h 4385766"/>
              <a:gd name="connsiteX24" fmla="*/ 2028674 w 3385410"/>
              <a:gd name="connsiteY24" fmla="*/ 159891 h 4385766"/>
              <a:gd name="connsiteX25" fmla="*/ 1919997 w 3385410"/>
              <a:gd name="connsiteY25" fmla="*/ 150252 h 4385766"/>
              <a:gd name="connsiteX26" fmla="*/ 1863476 w 3385410"/>
              <a:gd name="connsiteY26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36112 w 3385410"/>
              <a:gd name="connsiteY17" fmla="*/ 600374 h 4385766"/>
              <a:gd name="connsiteX18" fmla="*/ 2961512 w 3385410"/>
              <a:gd name="connsiteY18" fmla="*/ 520999 h 4385766"/>
              <a:gd name="connsiteX19" fmla="*/ 2850387 w 3385410"/>
              <a:gd name="connsiteY19" fmla="*/ 501949 h 4385766"/>
              <a:gd name="connsiteX20" fmla="*/ 2736087 w 3385410"/>
              <a:gd name="connsiteY20" fmla="*/ 374949 h 4385766"/>
              <a:gd name="connsiteX21" fmla="*/ 2640837 w 3385410"/>
              <a:gd name="connsiteY21" fmla="*/ 352724 h 4385766"/>
              <a:gd name="connsiteX22" fmla="*/ 2390012 w 3385410"/>
              <a:gd name="connsiteY22" fmla="*/ 238424 h 4385766"/>
              <a:gd name="connsiteX23" fmla="*/ 2129662 w 3385410"/>
              <a:gd name="connsiteY23" fmla="*/ 232074 h 4385766"/>
              <a:gd name="connsiteX24" fmla="*/ 2028674 w 3385410"/>
              <a:gd name="connsiteY24" fmla="*/ 159891 h 4385766"/>
              <a:gd name="connsiteX25" fmla="*/ 1919997 w 3385410"/>
              <a:gd name="connsiteY25" fmla="*/ 150252 h 4385766"/>
              <a:gd name="connsiteX26" fmla="*/ 1863476 w 3385410"/>
              <a:gd name="connsiteY26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21837 w 3385410"/>
              <a:gd name="connsiteY17" fmla="*/ 660699 h 4385766"/>
              <a:gd name="connsiteX18" fmla="*/ 2936112 w 3385410"/>
              <a:gd name="connsiteY18" fmla="*/ 600374 h 4385766"/>
              <a:gd name="connsiteX19" fmla="*/ 2961512 w 3385410"/>
              <a:gd name="connsiteY19" fmla="*/ 520999 h 4385766"/>
              <a:gd name="connsiteX20" fmla="*/ 2850387 w 3385410"/>
              <a:gd name="connsiteY20" fmla="*/ 501949 h 4385766"/>
              <a:gd name="connsiteX21" fmla="*/ 2736087 w 3385410"/>
              <a:gd name="connsiteY21" fmla="*/ 374949 h 4385766"/>
              <a:gd name="connsiteX22" fmla="*/ 2640837 w 3385410"/>
              <a:gd name="connsiteY22" fmla="*/ 352724 h 4385766"/>
              <a:gd name="connsiteX23" fmla="*/ 2390012 w 3385410"/>
              <a:gd name="connsiteY23" fmla="*/ 238424 h 4385766"/>
              <a:gd name="connsiteX24" fmla="*/ 2129662 w 3385410"/>
              <a:gd name="connsiteY24" fmla="*/ 232074 h 4385766"/>
              <a:gd name="connsiteX25" fmla="*/ 2028674 w 3385410"/>
              <a:gd name="connsiteY25" fmla="*/ 159891 h 4385766"/>
              <a:gd name="connsiteX26" fmla="*/ 1919997 w 3385410"/>
              <a:gd name="connsiteY26" fmla="*/ 150252 h 4385766"/>
              <a:gd name="connsiteX27" fmla="*/ 1863476 w 3385410"/>
              <a:gd name="connsiteY2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66287 w 3385410"/>
              <a:gd name="connsiteY17" fmla="*/ 647999 h 4385766"/>
              <a:gd name="connsiteX18" fmla="*/ 2936112 w 3385410"/>
              <a:gd name="connsiteY18" fmla="*/ 600374 h 4385766"/>
              <a:gd name="connsiteX19" fmla="*/ 2961512 w 3385410"/>
              <a:gd name="connsiteY19" fmla="*/ 520999 h 4385766"/>
              <a:gd name="connsiteX20" fmla="*/ 2850387 w 3385410"/>
              <a:gd name="connsiteY20" fmla="*/ 501949 h 4385766"/>
              <a:gd name="connsiteX21" fmla="*/ 2736087 w 3385410"/>
              <a:gd name="connsiteY21" fmla="*/ 374949 h 4385766"/>
              <a:gd name="connsiteX22" fmla="*/ 2640837 w 3385410"/>
              <a:gd name="connsiteY22" fmla="*/ 352724 h 4385766"/>
              <a:gd name="connsiteX23" fmla="*/ 2390012 w 3385410"/>
              <a:gd name="connsiteY23" fmla="*/ 238424 h 4385766"/>
              <a:gd name="connsiteX24" fmla="*/ 2129662 w 3385410"/>
              <a:gd name="connsiteY24" fmla="*/ 232074 h 4385766"/>
              <a:gd name="connsiteX25" fmla="*/ 2028674 w 3385410"/>
              <a:gd name="connsiteY25" fmla="*/ 159891 h 4385766"/>
              <a:gd name="connsiteX26" fmla="*/ 1919997 w 3385410"/>
              <a:gd name="connsiteY26" fmla="*/ 150252 h 4385766"/>
              <a:gd name="connsiteX27" fmla="*/ 1863476 w 3385410"/>
              <a:gd name="connsiteY2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142487 w 3385410"/>
              <a:gd name="connsiteY17" fmla="*/ 698799 h 4385766"/>
              <a:gd name="connsiteX18" fmla="*/ 3066287 w 3385410"/>
              <a:gd name="connsiteY18" fmla="*/ 647999 h 4385766"/>
              <a:gd name="connsiteX19" fmla="*/ 2936112 w 3385410"/>
              <a:gd name="connsiteY19" fmla="*/ 600374 h 4385766"/>
              <a:gd name="connsiteX20" fmla="*/ 2961512 w 3385410"/>
              <a:gd name="connsiteY20" fmla="*/ 520999 h 4385766"/>
              <a:gd name="connsiteX21" fmla="*/ 2850387 w 3385410"/>
              <a:gd name="connsiteY21" fmla="*/ 501949 h 4385766"/>
              <a:gd name="connsiteX22" fmla="*/ 2736087 w 3385410"/>
              <a:gd name="connsiteY22" fmla="*/ 374949 h 4385766"/>
              <a:gd name="connsiteX23" fmla="*/ 2640837 w 3385410"/>
              <a:gd name="connsiteY23" fmla="*/ 352724 h 4385766"/>
              <a:gd name="connsiteX24" fmla="*/ 2390012 w 3385410"/>
              <a:gd name="connsiteY24" fmla="*/ 238424 h 4385766"/>
              <a:gd name="connsiteX25" fmla="*/ 2129662 w 3385410"/>
              <a:gd name="connsiteY25" fmla="*/ 232074 h 4385766"/>
              <a:gd name="connsiteX26" fmla="*/ 2028674 w 3385410"/>
              <a:gd name="connsiteY26" fmla="*/ 159891 h 4385766"/>
              <a:gd name="connsiteX27" fmla="*/ 1919997 w 3385410"/>
              <a:gd name="connsiteY27" fmla="*/ 150252 h 4385766"/>
              <a:gd name="connsiteX28" fmla="*/ 1863476 w 3385410"/>
              <a:gd name="connsiteY28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123437 w 3385410"/>
              <a:gd name="connsiteY17" fmla="*/ 721024 h 4385766"/>
              <a:gd name="connsiteX18" fmla="*/ 3066287 w 3385410"/>
              <a:gd name="connsiteY18" fmla="*/ 647999 h 4385766"/>
              <a:gd name="connsiteX19" fmla="*/ 2936112 w 3385410"/>
              <a:gd name="connsiteY19" fmla="*/ 600374 h 4385766"/>
              <a:gd name="connsiteX20" fmla="*/ 2961512 w 3385410"/>
              <a:gd name="connsiteY20" fmla="*/ 520999 h 4385766"/>
              <a:gd name="connsiteX21" fmla="*/ 2850387 w 3385410"/>
              <a:gd name="connsiteY21" fmla="*/ 501949 h 4385766"/>
              <a:gd name="connsiteX22" fmla="*/ 2736087 w 3385410"/>
              <a:gd name="connsiteY22" fmla="*/ 374949 h 4385766"/>
              <a:gd name="connsiteX23" fmla="*/ 2640837 w 3385410"/>
              <a:gd name="connsiteY23" fmla="*/ 352724 h 4385766"/>
              <a:gd name="connsiteX24" fmla="*/ 2390012 w 3385410"/>
              <a:gd name="connsiteY24" fmla="*/ 238424 h 4385766"/>
              <a:gd name="connsiteX25" fmla="*/ 2129662 w 3385410"/>
              <a:gd name="connsiteY25" fmla="*/ 232074 h 4385766"/>
              <a:gd name="connsiteX26" fmla="*/ 2028674 w 3385410"/>
              <a:gd name="connsiteY26" fmla="*/ 159891 h 4385766"/>
              <a:gd name="connsiteX27" fmla="*/ 1919997 w 3385410"/>
              <a:gd name="connsiteY27" fmla="*/ 150252 h 4385766"/>
              <a:gd name="connsiteX28" fmla="*/ 1863476 w 3385410"/>
              <a:gd name="connsiteY28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237737 w 3385410"/>
              <a:gd name="connsiteY17" fmla="*/ 800399 h 4385766"/>
              <a:gd name="connsiteX18" fmla="*/ 3123437 w 3385410"/>
              <a:gd name="connsiteY18" fmla="*/ 721024 h 4385766"/>
              <a:gd name="connsiteX19" fmla="*/ 3066287 w 3385410"/>
              <a:gd name="connsiteY19" fmla="*/ 647999 h 4385766"/>
              <a:gd name="connsiteX20" fmla="*/ 2936112 w 3385410"/>
              <a:gd name="connsiteY20" fmla="*/ 600374 h 4385766"/>
              <a:gd name="connsiteX21" fmla="*/ 2961512 w 3385410"/>
              <a:gd name="connsiteY21" fmla="*/ 520999 h 4385766"/>
              <a:gd name="connsiteX22" fmla="*/ 2850387 w 3385410"/>
              <a:gd name="connsiteY22" fmla="*/ 501949 h 4385766"/>
              <a:gd name="connsiteX23" fmla="*/ 2736087 w 3385410"/>
              <a:gd name="connsiteY23" fmla="*/ 374949 h 4385766"/>
              <a:gd name="connsiteX24" fmla="*/ 2640837 w 3385410"/>
              <a:gd name="connsiteY24" fmla="*/ 352724 h 4385766"/>
              <a:gd name="connsiteX25" fmla="*/ 2390012 w 3385410"/>
              <a:gd name="connsiteY25" fmla="*/ 238424 h 4385766"/>
              <a:gd name="connsiteX26" fmla="*/ 2129662 w 3385410"/>
              <a:gd name="connsiteY26" fmla="*/ 232074 h 4385766"/>
              <a:gd name="connsiteX27" fmla="*/ 2028674 w 3385410"/>
              <a:gd name="connsiteY27" fmla="*/ 159891 h 4385766"/>
              <a:gd name="connsiteX28" fmla="*/ 1919997 w 3385410"/>
              <a:gd name="connsiteY28" fmla="*/ 150252 h 4385766"/>
              <a:gd name="connsiteX29" fmla="*/ 1863476 w 3385410"/>
              <a:gd name="connsiteY29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221862 w 3385410"/>
              <a:gd name="connsiteY17" fmla="*/ 759124 h 4385766"/>
              <a:gd name="connsiteX18" fmla="*/ 3123437 w 3385410"/>
              <a:gd name="connsiteY18" fmla="*/ 721024 h 4385766"/>
              <a:gd name="connsiteX19" fmla="*/ 3066287 w 3385410"/>
              <a:gd name="connsiteY19" fmla="*/ 647999 h 4385766"/>
              <a:gd name="connsiteX20" fmla="*/ 2936112 w 3385410"/>
              <a:gd name="connsiteY20" fmla="*/ 600374 h 4385766"/>
              <a:gd name="connsiteX21" fmla="*/ 2961512 w 3385410"/>
              <a:gd name="connsiteY21" fmla="*/ 520999 h 4385766"/>
              <a:gd name="connsiteX22" fmla="*/ 2850387 w 3385410"/>
              <a:gd name="connsiteY22" fmla="*/ 501949 h 4385766"/>
              <a:gd name="connsiteX23" fmla="*/ 2736087 w 3385410"/>
              <a:gd name="connsiteY23" fmla="*/ 374949 h 4385766"/>
              <a:gd name="connsiteX24" fmla="*/ 2640837 w 3385410"/>
              <a:gd name="connsiteY24" fmla="*/ 352724 h 4385766"/>
              <a:gd name="connsiteX25" fmla="*/ 2390012 w 3385410"/>
              <a:gd name="connsiteY25" fmla="*/ 238424 h 4385766"/>
              <a:gd name="connsiteX26" fmla="*/ 2129662 w 3385410"/>
              <a:gd name="connsiteY26" fmla="*/ 232074 h 4385766"/>
              <a:gd name="connsiteX27" fmla="*/ 2028674 w 3385410"/>
              <a:gd name="connsiteY27" fmla="*/ 159891 h 4385766"/>
              <a:gd name="connsiteX28" fmla="*/ 1919997 w 3385410"/>
              <a:gd name="connsiteY28" fmla="*/ 150252 h 4385766"/>
              <a:gd name="connsiteX29" fmla="*/ 1863476 w 3385410"/>
              <a:gd name="connsiteY29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36112 w 3385410"/>
              <a:gd name="connsiteY21" fmla="*/ 60037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36112 w 3385410"/>
              <a:gd name="connsiteY21" fmla="*/ 60037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3187 w 3385410"/>
              <a:gd name="connsiteY26" fmla="*/ 241599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3187 w 3385410"/>
              <a:gd name="connsiteY26" fmla="*/ 241599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29522 w 3385410"/>
              <a:gd name="connsiteY29" fmla="*/ 159777 h 4385766"/>
              <a:gd name="connsiteX30" fmla="*/ 1863476 w 3385410"/>
              <a:gd name="connsiteY30" fmla="*/ 5548 h 438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85410" h="4385766">
                <a:moveTo>
                  <a:pt x="1863476" y="5548"/>
                </a:moveTo>
                <a:lnTo>
                  <a:pt x="1779987" y="0"/>
                </a:lnTo>
                <a:cubicBezTo>
                  <a:pt x="1716438" y="71978"/>
                  <a:pt x="1730291" y="268820"/>
                  <a:pt x="1482183" y="437415"/>
                </a:cubicBezTo>
                <a:cubicBezTo>
                  <a:pt x="1234075" y="606010"/>
                  <a:pt x="379941" y="823731"/>
                  <a:pt x="291336" y="1011573"/>
                </a:cubicBezTo>
                <a:lnTo>
                  <a:pt x="25522" y="1575099"/>
                </a:lnTo>
                <a:cubicBezTo>
                  <a:pt x="-63083" y="1762941"/>
                  <a:pt x="101722" y="2308746"/>
                  <a:pt x="174378" y="2563927"/>
                </a:cubicBezTo>
                <a:cubicBezTo>
                  <a:pt x="270071" y="2744680"/>
                  <a:pt x="396603" y="2807484"/>
                  <a:pt x="461457" y="3106187"/>
                </a:cubicBezTo>
                <a:cubicBezTo>
                  <a:pt x="526311" y="3404890"/>
                  <a:pt x="535242" y="4163305"/>
                  <a:pt x="563503" y="4356143"/>
                </a:cubicBezTo>
                <a:lnTo>
                  <a:pt x="631023" y="4263215"/>
                </a:lnTo>
                <a:lnTo>
                  <a:pt x="694604" y="4220086"/>
                </a:lnTo>
                <a:lnTo>
                  <a:pt x="755880" y="4274232"/>
                </a:lnTo>
                <a:lnTo>
                  <a:pt x="726503" y="4385766"/>
                </a:lnTo>
                <a:cubicBezTo>
                  <a:pt x="825740" y="4342204"/>
                  <a:pt x="1191431" y="4184232"/>
                  <a:pt x="1343959" y="4031220"/>
                </a:cubicBezTo>
                <a:cubicBezTo>
                  <a:pt x="1496487" y="3878208"/>
                  <a:pt x="1531801" y="3701610"/>
                  <a:pt x="1641671" y="3467694"/>
                </a:cubicBezTo>
                <a:lnTo>
                  <a:pt x="2003178" y="2627722"/>
                </a:lnTo>
                <a:cubicBezTo>
                  <a:pt x="2137857" y="2354820"/>
                  <a:pt x="2219373" y="2119131"/>
                  <a:pt x="2449745" y="1830280"/>
                </a:cubicBezTo>
                <a:cubicBezTo>
                  <a:pt x="2680117" y="1541429"/>
                  <a:pt x="3241907" y="1060441"/>
                  <a:pt x="3385410" y="894615"/>
                </a:cubicBezTo>
                <a:lnTo>
                  <a:pt x="3310762" y="835324"/>
                </a:lnTo>
                <a:lnTo>
                  <a:pt x="3221862" y="759124"/>
                </a:lnTo>
                <a:lnTo>
                  <a:pt x="3123437" y="721024"/>
                </a:lnTo>
                <a:lnTo>
                  <a:pt x="3059937" y="651174"/>
                </a:lnTo>
                <a:cubicBezTo>
                  <a:pt x="3030833" y="632124"/>
                  <a:pt x="2963629" y="627891"/>
                  <a:pt x="2948812" y="606724"/>
                </a:cubicBezTo>
                <a:cubicBezTo>
                  <a:pt x="2933995" y="585557"/>
                  <a:pt x="2987441" y="541637"/>
                  <a:pt x="2971037" y="524174"/>
                </a:cubicBezTo>
                <a:cubicBezTo>
                  <a:pt x="2954633" y="506712"/>
                  <a:pt x="2889545" y="526820"/>
                  <a:pt x="2850387" y="501949"/>
                </a:cubicBezTo>
                <a:cubicBezTo>
                  <a:pt x="2811229" y="477078"/>
                  <a:pt x="2774187" y="417282"/>
                  <a:pt x="2736087" y="374949"/>
                </a:cubicBezTo>
                <a:lnTo>
                  <a:pt x="2640837" y="352724"/>
                </a:lnTo>
                <a:cubicBezTo>
                  <a:pt x="2583158" y="329970"/>
                  <a:pt x="2478383" y="261707"/>
                  <a:pt x="2393187" y="241599"/>
                </a:cubicBezTo>
                <a:cubicBezTo>
                  <a:pt x="2307991" y="221491"/>
                  <a:pt x="2189885" y="245163"/>
                  <a:pt x="2129662" y="232074"/>
                </a:cubicBezTo>
                <a:lnTo>
                  <a:pt x="2028674" y="159891"/>
                </a:lnTo>
                <a:lnTo>
                  <a:pt x="1929522" y="159777"/>
                </a:lnTo>
                <a:lnTo>
                  <a:pt x="1863476" y="5548"/>
                </a:lnTo>
                <a:close/>
              </a:path>
            </a:pathLst>
          </a:custGeom>
          <a:solidFill>
            <a:srgbClr val="C00000">
              <a:alpha val="50980"/>
            </a:srgbClr>
          </a:solidFill>
          <a:ln>
            <a:solidFill>
              <a:srgbClr val="C00000">
                <a:alpha val="6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 hidden="1">
            <a:extLst>
              <a:ext uri="{FF2B5EF4-FFF2-40B4-BE49-F238E27FC236}">
                <a16:creationId xmlns:a16="http://schemas.microsoft.com/office/drawing/2014/main" id="{633E7DC5-EE80-42E0-92FC-CEC15C83D6F2}"/>
              </a:ext>
            </a:extLst>
          </p:cNvPr>
          <p:cNvSpPr txBox="1"/>
          <p:nvPr/>
        </p:nvSpPr>
        <p:spPr>
          <a:xfrm>
            <a:off x="2080958" y="5493025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Gaza</a:t>
            </a:r>
          </a:p>
        </p:txBody>
      </p:sp>
      <p:sp>
        <p:nvSpPr>
          <p:cNvPr id="39" name="Oval 38" hidden="1">
            <a:extLst>
              <a:ext uri="{FF2B5EF4-FFF2-40B4-BE49-F238E27FC236}">
                <a16:creationId xmlns:a16="http://schemas.microsoft.com/office/drawing/2014/main" id="{6DCE6493-37E4-4A9F-AD3E-2B4CD7C89D43}"/>
              </a:ext>
            </a:extLst>
          </p:cNvPr>
          <p:cNvSpPr/>
          <p:nvPr/>
        </p:nvSpPr>
        <p:spPr>
          <a:xfrm>
            <a:off x="2652560" y="570806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 hidden="1">
            <a:extLst>
              <a:ext uri="{FF2B5EF4-FFF2-40B4-BE49-F238E27FC236}">
                <a16:creationId xmlns:a16="http://schemas.microsoft.com/office/drawing/2014/main" id="{F0544A2B-ABE3-43BA-ADA3-2E60C64C402A}"/>
              </a:ext>
            </a:extLst>
          </p:cNvPr>
          <p:cNvSpPr txBox="1"/>
          <p:nvPr/>
        </p:nvSpPr>
        <p:spPr>
          <a:xfrm>
            <a:off x="1945901" y="5112438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Ashkelon</a:t>
            </a:r>
          </a:p>
        </p:txBody>
      </p: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BC368FDD-71F0-410F-9BFE-B85722C72956}"/>
              </a:ext>
            </a:extLst>
          </p:cNvPr>
          <p:cNvSpPr/>
          <p:nvPr/>
        </p:nvSpPr>
        <p:spPr>
          <a:xfrm>
            <a:off x="2882654" y="5327478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 hidden="1">
            <a:extLst>
              <a:ext uri="{FF2B5EF4-FFF2-40B4-BE49-F238E27FC236}">
                <a16:creationId xmlns:a16="http://schemas.microsoft.com/office/drawing/2014/main" id="{47362BBA-F7B6-42B4-8DD1-4E96D8FB545C}"/>
              </a:ext>
            </a:extLst>
          </p:cNvPr>
          <p:cNvSpPr txBox="1"/>
          <p:nvPr/>
        </p:nvSpPr>
        <p:spPr>
          <a:xfrm>
            <a:off x="2297546" y="4726753"/>
            <a:ext cx="82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Ashdod</a:t>
            </a:r>
          </a:p>
        </p:txBody>
      </p:sp>
      <p:sp>
        <p:nvSpPr>
          <p:cNvPr id="44" name="Oval 43" hidden="1">
            <a:extLst>
              <a:ext uri="{FF2B5EF4-FFF2-40B4-BE49-F238E27FC236}">
                <a16:creationId xmlns:a16="http://schemas.microsoft.com/office/drawing/2014/main" id="{9767DF82-1904-4AD9-803F-3D9E54884A4B}"/>
              </a:ext>
            </a:extLst>
          </p:cNvPr>
          <p:cNvSpPr/>
          <p:nvPr/>
        </p:nvSpPr>
        <p:spPr>
          <a:xfrm>
            <a:off x="3093340" y="493143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 hidden="1">
            <a:extLst>
              <a:ext uri="{FF2B5EF4-FFF2-40B4-BE49-F238E27FC236}">
                <a16:creationId xmlns:a16="http://schemas.microsoft.com/office/drawing/2014/main" id="{8391F1B7-5D18-4EF9-81FB-57DB73B68734}"/>
              </a:ext>
            </a:extLst>
          </p:cNvPr>
          <p:cNvSpPr txBox="1"/>
          <p:nvPr/>
        </p:nvSpPr>
        <p:spPr>
          <a:xfrm>
            <a:off x="3157684" y="4575863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Ekron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 hidden="1">
            <a:extLst>
              <a:ext uri="{FF2B5EF4-FFF2-40B4-BE49-F238E27FC236}">
                <a16:creationId xmlns:a16="http://schemas.microsoft.com/office/drawing/2014/main" id="{6F722C44-42B1-4B68-A8FA-E2162937DEB0}"/>
              </a:ext>
            </a:extLst>
          </p:cNvPr>
          <p:cNvSpPr/>
          <p:nvPr/>
        </p:nvSpPr>
        <p:spPr>
          <a:xfrm>
            <a:off x="3485320" y="486101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 hidden="1">
            <a:extLst>
              <a:ext uri="{FF2B5EF4-FFF2-40B4-BE49-F238E27FC236}">
                <a16:creationId xmlns:a16="http://schemas.microsoft.com/office/drawing/2014/main" id="{FC268AE5-EF3E-4E07-A245-61039C176F31}"/>
              </a:ext>
            </a:extLst>
          </p:cNvPr>
          <p:cNvSpPr txBox="1"/>
          <p:nvPr/>
        </p:nvSpPr>
        <p:spPr>
          <a:xfrm>
            <a:off x="3045546" y="5029934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</a:t>
            </a:r>
          </a:p>
        </p:txBody>
      </p: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04E95A3F-CB20-4613-96BE-8194A37AB732}"/>
              </a:ext>
            </a:extLst>
          </p:cNvPr>
          <p:cNvSpPr/>
          <p:nvPr/>
        </p:nvSpPr>
        <p:spPr>
          <a:xfrm>
            <a:off x="3574627" y="517832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0A59C6-7A13-4F29-B05C-D526A6CAF874}"/>
              </a:ext>
            </a:extLst>
          </p:cNvPr>
          <p:cNvSpPr txBox="1"/>
          <p:nvPr/>
        </p:nvSpPr>
        <p:spPr>
          <a:xfrm rot="18019408">
            <a:off x="-1018824" y="13673987"/>
            <a:ext cx="149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Philistia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B0DD49-5FFA-47C6-85F7-525473C39219}"/>
              </a:ext>
            </a:extLst>
          </p:cNvPr>
          <p:cNvSpPr txBox="1"/>
          <p:nvPr/>
        </p:nvSpPr>
        <p:spPr>
          <a:xfrm>
            <a:off x="905488" y="16565429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Edom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1732738-3D66-4CEC-8E12-E0DB89C8FABE}"/>
              </a:ext>
            </a:extLst>
          </p:cNvPr>
          <p:cNvSpPr/>
          <p:nvPr/>
        </p:nvSpPr>
        <p:spPr>
          <a:xfrm>
            <a:off x="1450538" y="14365183"/>
            <a:ext cx="2106813" cy="2008094"/>
          </a:xfrm>
          <a:custGeom>
            <a:avLst/>
            <a:gdLst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37458 w 2109694"/>
              <a:gd name="connsiteY32" fmla="*/ 418353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2211 w 2109694"/>
              <a:gd name="connsiteY49" fmla="*/ 145228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37458 w 2109694"/>
              <a:gd name="connsiteY32" fmla="*/ 418353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5386 w 2109694"/>
              <a:gd name="connsiteY49" fmla="*/ 147133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18408 w 2109694"/>
              <a:gd name="connsiteY32" fmla="*/ 459628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5386 w 2109694"/>
              <a:gd name="connsiteY49" fmla="*/ 147133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20570 w 2110641"/>
              <a:gd name="connsiteY0" fmla="*/ 2008094 h 2008094"/>
              <a:gd name="connsiteX1" fmla="*/ 2044899 w 2110641"/>
              <a:gd name="connsiteY1" fmla="*/ 1272988 h 2008094"/>
              <a:gd name="connsiteX2" fmla="*/ 2110641 w 2110641"/>
              <a:gd name="connsiteY2" fmla="*/ 209177 h 2008094"/>
              <a:gd name="connsiteX3" fmla="*/ 1907441 w 2110641"/>
              <a:gd name="connsiteY3" fmla="*/ 209177 h 2008094"/>
              <a:gd name="connsiteX4" fmla="*/ 1817794 w 2110641"/>
              <a:gd name="connsiteY4" fmla="*/ 131483 h 2008094"/>
              <a:gd name="connsiteX5" fmla="*/ 1746076 w 2110641"/>
              <a:gd name="connsiteY5" fmla="*/ 137459 h 2008094"/>
              <a:gd name="connsiteX6" fmla="*/ 1626547 w 2110641"/>
              <a:gd name="connsiteY6" fmla="*/ 251012 h 2008094"/>
              <a:gd name="connsiteX7" fmla="*/ 1530923 w 2110641"/>
              <a:gd name="connsiteY7" fmla="*/ 251012 h 2008094"/>
              <a:gd name="connsiteX8" fmla="*/ 1495064 w 2110641"/>
              <a:gd name="connsiteY8" fmla="*/ 215153 h 2008094"/>
              <a:gd name="connsiteX9" fmla="*/ 1447252 w 2110641"/>
              <a:gd name="connsiteY9" fmla="*/ 233083 h 2008094"/>
              <a:gd name="connsiteX10" fmla="*/ 1399441 w 2110641"/>
              <a:gd name="connsiteY10" fmla="*/ 167341 h 2008094"/>
              <a:gd name="connsiteX11" fmla="*/ 1256005 w 2110641"/>
              <a:gd name="connsiteY11" fmla="*/ 137459 h 2008094"/>
              <a:gd name="connsiteX12" fmla="*/ 1166358 w 2110641"/>
              <a:gd name="connsiteY12" fmla="*/ 179294 h 2008094"/>
              <a:gd name="connsiteX13" fmla="*/ 1004994 w 2110641"/>
              <a:gd name="connsiteY13" fmla="*/ 65741 h 2008094"/>
              <a:gd name="connsiteX14" fmla="*/ 921323 w 2110641"/>
              <a:gd name="connsiteY14" fmla="*/ 59765 h 2008094"/>
              <a:gd name="connsiteX15" fmla="*/ 849605 w 2110641"/>
              <a:gd name="connsiteY15" fmla="*/ 29883 h 2008094"/>
              <a:gd name="connsiteX16" fmla="*/ 712147 w 2110641"/>
              <a:gd name="connsiteY16" fmla="*/ 35859 h 2008094"/>
              <a:gd name="connsiteX17" fmla="*/ 622499 w 2110641"/>
              <a:gd name="connsiteY17" fmla="*/ 77694 h 2008094"/>
              <a:gd name="connsiteX18" fmla="*/ 538829 w 2110641"/>
              <a:gd name="connsiteY18" fmla="*/ 65741 h 2008094"/>
              <a:gd name="connsiteX19" fmla="*/ 365511 w 2110641"/>
              <a:gd name="connsiteY19" fmla="*/ 0 h 2008094"/>
              <a:gd name="connsiteX20" fmla="*/ 359535 w 2110641"/>
              <a:gd name="connsiteY20" fmla="*/ 53788 h 2008094"/>
              <a:gd name="connsiteX21" fmla="*/ 359535 w 2110641"/>
              <a:gd name="connsiteY21" fmla="*/ 131483 h 2008094"/>
              <a:gd name="connsiteX22" fmla="*/ 335629 w 2110641"/>
              <a:gd name="connsiteY22" fmla="*/ 173318 h 2008094"/>
              <a:gd name="connsiteX23" fmla="*/ 299770 w 2110641"/>
              <a:gd name="connsiteY23" fmla="*/ 209177 h 2008094"/>
              <a:gd name="connsiteX24" fmla="*/ 323676 w 2110641"/>
              <a:gd name="connsiteY24" fmla="*/ 239059 h 2008094"/>
              <a:gd name="connsiteX25" fmla="*/ 323676 w 2110641"/>
              <a:gd name="connsiteY25" fmla="*/ 292847 h 2008094"/>
              <a:gd name="connsiteX26" fmla="*/ 311723 w 2110641"/>
              <a:gd name="connsiteY26" fmla="*/ 334683 h 2008094"/>
              <a:gd name="connsiteX27" fmla="*/ 275864 w 2110641"/>
              <a:gd name="connsiteY27" fmla="*/ 436283 h 2008094"/>
              <a:gd name="connsiteX28" fmla="*/ 222076 w 2110641"/>
              <a:gd name="connsiteY28" fmla="*/ 472141 h 2008094"/>
              <a:gd name="connsiteX29" fmla="*/ 186217 w 2110641"/>
              <a:gd name="connsiteY29" fmla="*/ 430306 h 2008094"/>
              <a:gd name="connsiteX30" fmla="*/ 198170 w 2110641"/>
              <a:gd name="connsiteY30" fmla="*/ 358588 h 2008094"/>
              <a:gd name="connsiteX31" fmla="*/ 192194 w 2110641"/>
              <a:gd name="connsiteY31" fmla="*/ 322730 h 2008094"/>
              <a:gd name="connsiteX32" fmla="*/ 119355 w 2110641"/>
              <a:gd name="connsiteY32" fmla="*/ 459628 h 2008094"/>
              <a:gd name="connsiteX33" fmla="*/ 947 w 2110641"/>
              <a:gd name="connsiteY33" fmla="*/ 573741 h 2008094"/>
              <a:gd name="connsiteX34" fmla="*/ 66688 w 2110641"/>
              <a:gd name="connsiteY34" fmla="*/ 669365 h 2008094"/>
              <a:gd name="connsiteX35" fmla="*/ 120476 w 2110641"/>
              <a:gd name="connsiteY35" fmla="*/ 735106 h 2008094"/>
              <a:gd name="connsiteX36" fmla="*/ 222076 w 2110641"/>
              <a:gd name="connsiteY36" fmla="*/ 717177 h 2008094"/>
              <a:gd name="connsiteX37" fmla="*/ 257935 w 2110641"/>
              <a:gd name="connsiteY37" fmla="*/ 818777 h 2008094"/>
              <a:gd name="connsiteX38" fmla="*/ 222076 w 2110641"/>
              <a:gd name="connsiteY38" fmla="*/ 890494 h 2008094"/>
              <a:gd name="connsiteX39" fmla="*/ 198170 w 2110641"/>
              <a:gd name="connsiteY39" fmla="*/ 950259 h 2008094"/>
              <a:gd name="connsiteX40" fmla="*/ 234029 w 2110641"/>
              <a:gd name="connsiteY40" fmla="*/ 980141 h 2008094"/>
              <a:gd name="connsiteX41" fmla="*/ 198170 w 2110641"/>
              <a:gd name="connsiteY41" fmla="*/ 1039906 h 2008094"/>
              <a:gd name="connsiteX42" fmla="*/ 102547 w 2110641"/>
              <a:gd name="connsiteY42" fmla="*/ 1099671 h 2008094"/>
              <a:gd name="connsiteX43" fmla="*/ 162311 w 2110641"/>
              <a:gd name="connsiteY43" fmla="*/ 1249083 h 2008094"/>
              <a:gd name="connsiteX44" fmla="*/ 263911 w 2110641"/>
              <a:gd name="connsiteY44" fmla="*/ 1243106 h 2008094"/>
              <a:gd name="connsiteX45" fmla="*/ 347582 w 2110641"/>
              <a:gd name="connsiteY45" fmla="*/ 1320800 h 2008094"/>
              <a:gd name="connsiteX46" fmla="*/ 592617 w 2110641"/>
              <a:gd name="connsiteY46" fmla="*/ 1326777 h 2008094"/>
              <a:gd name="connsiteX47" fmla="*/ 712147 w 2110641"/>
              <a:gd name="connsiteY47" fmla="*/ 1362635 h 2008094"/>
              <a:gd name="connsiteX48" fmla="*/ 855582 w 2110641"/>
              <a:gd name="connsiteY48" fmla="*/ 1440330 h 2008094"/>
              <a:gd name="connsiteX49" fmla="*/ 966333 w 2110641"/>
              <a:gd name="connsiteY49" fmla="*/ 1471333 h 2008094"/>
              <a:gd name="connsiteX50" fmla="*/ 1046829 w 2110641"/>
              <a:gd name="connsiteY50" fmla="*/ 1553883 h 2008094"/>
              <a:gd name="connsiteX51" fmla="*/ 1112570 w 2110641"/>
              <a:gd name="connsiteY51" fmla="*/ 1613647 h 2008094"/>
              <a:gd name="connsiteX52" fmla="*/ 1208194 w 2110641"/>
              <a:gd name="connsiteY52" fmla="*/ 1607671 h 2008094"/>
              <a:gd name="connsiteX53" fmla="*/ 1202217 w 2110641"/>
              <a:gd name="connsiteY53" fmla="*/ 1703294 h 2008094"/>
              <a:gd name="connsiteX54" fmla="*/ 1279911 w 2110641"/>
              <a:gd name="connsiteY54" fmla="*/ 1733177 h 2008094"/>
              <a:gd name="connsiteX55" fmla="*/ 1345652 w 2110641"/>
              <a:gd name="connsiteY55" fmla="*/ 1822824 h 2008094"/>
              <a:gd name="connsiteX56" fmla="*/ 1447252 w 2110641"/>
              <a:gd name="connsiteY56" fmla="*/ 1828800 h 2008094"/>
              <a:gd name="connsiteX57" fmla="*/ 1620570 w 2110641"/>
              <a:gd name="connsiteY57" fmla="*/ 2008094 h 2008094"/>
              <a:gd name="connsiteX0" fmla="*/ 1620306 w 2110377"/>
              <a:gd name="connsiteY0" fmla="*/ 2008094 h 2008094"/>
              <a:gd name="connsiteX1" fmla="*/ 2044635 w 2110377"/>
              <a:gd name="connsiteY1" fmla="*/ 1272988 h 2008094"/>
              <a:gd name="connsiteX2" fmla="*/ 2110377 w 2110377"/>
              <a:gd name="connsiteY2" fmla="*/ 209177 h 2008094"/>
              <a:gd name="connsiteX3" fmla="*/ 1907177 w 2110377"/>
              <a:gd name="connsiteY3" fmla="*/ 209177 h 2008094"/>
              <a:gd name="connsiteX4" fmla="*/ 1817530 w 2110377"/>
              <a:gd name="connsiteY4" fmla="*/ 131483 h 2008094"/>
              <a:gd name="connsiteX5" fmla="*/ 1745812 w 2110377"/>
              <a:gd name="connsiteY5" fmla="*/ 137459 h 2008094"/>
              <a:gd name="connsiteX6" fmla="*/ 1626283 w 2110377"/>
              <a:gd name="connsiteY6" fmla="*/ 251012 h 2008094"/>
              <a:gd name="connsiteX7" fmla="*/ 1530659 w 2110377"/>
              <a:gd name="connsiteY7" fmla="*/ 251012 h 2008094"/>
              <a:gd name="connsiteX8" fmla="*/ 1494800 w 2110377"/>
              <a:gd name="connsiteY8" fmla="*/ 215153 h 2008094"/>
              <a:gd name="connsiteX9" fmla="*/ 1446988 w 2110377"/>
              <a:gd name="connsiteY9" fmla="*/ 233083 h 2008094"/>
              <a:gd name="connsiteX10" fmla="*/ 1399177 w 2110377"/>
              <a:gd name="connsiteY10" fmla="*/ 167341 h 2008094"/>
              <a:gd name="connsiteX11" fmla="*/ 1255741 w 2110377"/>
              <a:gd name="connsiteY11" fmla="*/ 137459 h 2008094"/>
              <a:gd name="connsiteX12" fmla="*/ 1166094 w 2110377"/>
              <a:gd name="connsiteY12" fmla="*/ 179294 h 2008094"/>
              <a:gd name="connsiteX13" fmla="*/ 1004730 w 2110377"/>
              <a:gd name="connsiteY13" fmla="*/ 65741 h 2008094"/>
              <a:gd name="connsiteX14" fmla="*/ 921059 w 2110377"/>
              <a:gd name="connsiteY14" fmla="*/ 59765 h 2008094"/>
              <a:gd name="connsiteX15" fmla="*/ 849341 w 2110377"/>
              <a:gd name="connsiteY15" fmla="*/ 29883 h 2008094"/>
              <a:gd name="connsiteX16" fmla="*/ 711883 w 2110377"/>
              <a:gd name="connsiteY16" fmla="*/ 35859 h 2008094"/>
              <a:gd name="connsiteX17" fmla="*/ 622235 w 2110377"/>
              <a:gd name="connsiteY17" fmla="*/ 77694 h 2008094"/>
              <a:gd name="connsiteX18" fmla="*/ 538565 w 2110377"/>
              <a:gd name="connsiteY18" fmla="*/ 65741 h 2008094"/>
              <a:gd name="connsiteX19" fmla="*/ 365247 w 2110377"/>
              <a:gd name="connsiteY19" fmla="*/ 0 h 2008094"/>
              <a:gd name="connsiteX20" fmla="*/ 359271 w 2110377"/>
              <a:gd name="connsiteY20" fmla="*/ 53788 h 2008094"/>
              <a:gd name="connsiteX21" fmla="*/ 359271 w 2110377"/>
              <a:gd name="connsiteY21" fmla="*/ 131483 h 2008094"/>
              <a:gd name="connsiteX22" fmla="*/ 335365 w 2110377"/>
              <a:gd name="connsiteY22" fmla="*/ 173318 h 2008094"/>
              <a:gd name="connsiteX23" fmla="*/ 299506 w 2110377"/>
              <a:gd name="connsiteY23" fmla="*/ 209177 h 2008094"/>
              <a:gd name="connsiteX24" fmla="*/ 323412 w 2110377"/>
              <a:gd name="connsiteY24" fmla="*/ 239059 h 2008094"/>
              <a:gd name="connsiteX25" fmla="*/ 323412 w 2110377"/>
              <a:gd name="connsiteY25" fmla="*/ 292847 h 2008094"/>
              <a:gd name="connsiteX26" fmla="*/ 311459 w 2110377"/>
              <a:gd name="connsiteY26" fmla="*/ 334683 h 2008094"/>
              <a:gd name="connsiteX27" fmla="*/ 275600 w 2110377"/>
              <a:gd name="connsiteY27" fmla="*/ 436283 h 2008094"/>
              <a:gd name="connsiteX28" fmla="*/ 221812 w 2110377"/>
              <a:gd name="connsiteY28" fmla="*/ 472141 h 2008094"/>
              <a:gd name="connsiteX29" fmla="*/ 185953 w 2110377"/>
              <a:gd name="connsiteY29" fmla="*/ 430306 h 2008094"/>
              <a:gd name="connsiteX30" fmla="*/ 197906 w 2110377"/>
              <a:gd name="connsiteY30" fmla="*/ 358588 h 2008094"/>
              <a:gd name="connsiteX31" fmla="*/ 191930 w 2110377"/>
              <a:gd name="connsiteY31" fmla="*/ 322730 h 2008094"/>
              <a:gd name="connsiteX32" fmla="*/ 119091 w 2110377"/>
              <a:gd name="connsiteY32" fmla="*/ 459628 h 2008094"/>
              <a:gd name="connsiteX33" fmla="*/ 683 w 2110377"/>
              <a:gd name="connsiteY33" fmla="*/ 573741 h 2008094"/>
              <a:gd name="connsiteX34" fmla="*/ 72774 w 2110377"/>
              <a:gd name="connsiteY34" fmla="*/ 659840 h 2008094"/>
              <a:gd name="connsiteX35" fmla="*/ 120212 w 2110377"/>
              <a:gd name="connsiteY35" fmla="*/ 735106 h 2008094"/>
              <a:gd name="connsiteX36" fmla="*/ 221812 w 2110377"/>
              <a:gd name="connsiteY36" fmla="*/ 717177 h 2008094"/>
              <a:gd name="connsiteX37" fmla="*/ 257671 w 2110377"/>
              <a:gd name="connsiteY37" fmla="*/ 818777 h 2008094"/>
              <a:gd name="connsiteX38" fmla="*/ 221812 w 2110377"/>
              <a:gd name="connsiteY38" fmla="*/ 890494 h 2008094"/>
              <a:gd name="connsiteX39" fmla="*/ 197906 w 2110377"/>
              <a:gd name="connsiteY39" fmla="*/ 950259 h 2008094"/>
              <a:gd name="connsiteX40" fmla="*/ 233765 w 2110377"/>
              <a:gd name="connsiteY40" fmla="*/ 980141 h 2008094"/>
              <a:gd name="connsiteX41" fmla="*/ 197906 w 2110377"/>
              <a:gd name="connsiteY41" fmla="*/ 1039906 h 2008094"/>
              <a:gd name="connsiteX42" fmla="*/ 102283 w 2110377"/>
              <a:gd name="connsiteY42" fmla="*/ 1099671 h 2008094"/>
              <a:gd name="connsiteX43" fmla="*/ 162047 w 2110377"/>
              <a:gd name="connsiteY43" fmla="*/ 1249083 h 2008094"/>
              <a:gd name="connsiteX44" fmla="*/ 263647 w 2110377"/>
              <a:gd name="connsiteY44" fmla="*/ 1243106 h 2008094"/>
              <a:gd name="connsiteX45" fmla="*/ 347318 w 2110377"/>
              <a:gd name="connsiteY45" fmla="*/ 1320800 h 2008094"/>
              <a:gd name="connsiteX46" fmla="*/ 592353 w 2110377"/>
              <a:gd name="connsiteY46" fmla="*/ 1326777 h 2008094"/>
              <a:gd name="connsiteX47" fmla="*/ 711883 w 2110377"/>
              <a:gd name="connsiteY47" fmla="*/ 1362635 h 2008094"/>
              <a:gd name="connsiteX48" fmla="*/ 855318 w 2110377"/>
              <a:gd name="connsiteY48" fmla="*/ 1440330 h 2008094"/>
              <a:gd name="connsiteX49" fmla="*/ 966069 w 2110377"/>
              <a:gd name="connsiteY49" fmla="*/ 1471333 h 2008094"/>
              <a:gd name="connsiteX50" fmla="*/ 1046565 w 2110377"/>
              <a:gd name="connsiteY50" fmla="*/ 1553883 h 2008094"/>
              <a:gd name="connsiteX51" fmla="*/ 1112306 w 2110377"/>
              <a:gd name="connsiteY51" fmla="*/ 1613647 h 2008094"/>
              <a:gd name="connsiteX52" fmla="*/ 1207930 w 2110377"/>
              <a:gd name="connsiteY52" fmla="*/ 1607671 h 2008094"/>
              <a:gd name="connsiteX53" fmla="*/ 1201953 w 2110377"/>
              <a:gd name="connsiteY53" fmla="*/ 1703294 h 2008094"/>
              <a:gd name="connsiteX54" fmla="*/ 1279647 w 2110377"/>
              <a:gd name="connsiteY54" fmla="*/ 1733177 h 2008094"/>
              <a:gd name="connsiteX55" fmla="*/ 1345388 w 2110377"/>
              <a:gd name="connsiteY55" fmla="*/ 1822824 h 2008094"/>
              <a:gd name="connsiteX56" fmla="*/ 1446988 w 2110377"/>
              <a:gd name="connsiteY56" fmla="*/ 1828800 h 2008094"/>
              <a:gd name="connsiteX57" fmla="*/ 1620306 w 2110377"/>
              <a:gd name="connsiteY57" fmla="*/ 2008094 h 2008094"/>
              <a:gd name="connsiteX0" fmla="*/ 1620267 w 2110338"/>
              <a:gd name="connsiteY0" fmla="*/ 2008094 h 2008094"/>
              <a:gd name="connsiteX1" fmla="*/ 2044596 w 2110338"/>
              <a:gd name="connsiteY1" fmla="*/ 1272988 h 2008094"/>
              <a:gd name="connsiteX2" fmla="*/ 2110338 w 2110338"/>
              <a:gd name="connsiteY2" fmla="*/ 209177 h 2008094"/>
              <a:gd name="connsiteX3" fmla="*/ 1907138 w 2110338"/>
              <a:gd name="connsiteY3" fmla="*/ 209177 h 2008094"/>
              <a:gd name="connsiteX4" fmla="*/ 1817491 w 2110338"/>
              <a:gd name="connsiteY4" fmla="*/ 131483 h 2008094"/>
              <a:gd name="connsiteX5" fmla="*/ 1745773 w 2110338"/>
              <a:gd name="connsiteY5" fmla="*/ 137459 h 2008094"/>
              <a:gd name="connsiteX6" fmla="*/ 1626244 w 2110338"/>
              <a:gd name="connsiteY6" fmla="*/ 251012 h 2008094"/>
              <a:gd name="connsiteX7" fmla="*/ 1530620 w 2110338"/>
              <a:gd name="connsiteY7" fmla="*/ 251012 h 2008094"/>
              <a:gd name="connsiteX8" fmla="*/ 1494761 w 2110338"/>
              <a:gd name="connsiteY8" fmla="*/ 215153 h 2008094"/>
              <a:gd name="connsiteX9" fmla="*/ 1446949 w 2110338"/>
              <a:gd name="connsiteY9" fmla="*/ 233083 h 2008094"/>
              <a:gd name="connsiteX10" fmla="*/ 1399138 w 2110338"/>
              <a:gd name="connsiteY10" fmla="*/ 167341 h 2008094"/>
              <a:gd name="connsiteX11" fmla="*/ 1255702 w 2110338"/>
              <a:gd name="connsiteY11" fmla="*/ 137459 h 2008094"/>
              <a:gd name="connsiteX12" fmla="*/ 1166055 w 2110338"/>
              <a:gd name="connsiteY12" fmla="*/ 179294 h 2008094"/>
              <a:gd name="connsiteX13" fmla="*/ 1004691 w 2110338"/>
              <a:gd name="connsiteY13" fmla="*/ 65741 h 2008094"/>
              <a:gd name="connsiteX14" fmla="*/ 921020 w 2110338"/>
              <a:gd name="connsiteY14" fmla="*/ 59765 h 2008094"/>
              <a:gd name="connsiteX15" fmla="*/ 849302 w 2110338"/>
              <a:gd name="connsiteY15" fmla="*/ 29883 h 2008094"/>
              <a:gd name="connsiteX16" fmla="*/ 711844 w 2110338"/>
              <a:gd name="connsiteY16" fmla="*/ 35859 h 2008094"/>
              <a:gd name="connsiteX17" fmla="*/ 622196 w 2110338"/>
              <a:gd name="connsiteY17" fmla="*/ 77694 h 2008094"/>
              <a:gd name="connsiteX18" fmla="*/ 538526 w 2110338"/>
              <a:gd name="connsiteY18" fmla="*/ 65741 h 2008094"/>
              <a:gd name="connsiteX19" fmla="*/ 365208 w 2110338"/>
              <a:gd name="connsiteY19" fmla="*/ 0 h 2008094"/>
              <a:gd name="connsiteX20" fmla="*/ 359232 w 2110338"/>
              <a:gd name="connsiteY20" fmla="*/ 53788 h 2008094"/>
              <a:gd name="connsiteX21" fmla="*/ 359232 w 2110338"/>
              <a:gd name="connsiteY21" fmla="*/ 131483 h 2008094"/>
              <a:gd name="connsiteX22" fmla="*/ 335326 w 2110338"/>
              <a:gd name="connsiteY22" fmla="*/ 173318 h 2008094"/>
              <a:gd name="connsiteX23" fmla="*/ 299467 w 2110338"/>
              <a:gd name="connsiteY23" fmla="*/ 209177 h 2008094"/>
              <a:gd name="connsiteX24" fmla="*/ 323373 w 2110338"/>
              <a:gd name="connsiteY24" fmla="*/ 239059 h 2008094"/>
              <a:gd name="connsiteX25" fmla="*/ 323373 w 2110338"/>
              <a:gd name="connsiteY25" fmla="*/ 292847 h 2008094"/>
              <a:gd name="connsiteX26" fmla="*/ 311420 w 2110338"/>
              <a:gd name="connsiteY26" fmla="*/ 334683 h 2008094"/>
              <a:gd name="connsiteX27" fmla="*/ 275561 w 2110338"/>
              <a:gd name="connsiteY27" fmla="*/ 436283 h 2008094"/>
              <a:gd name="connsiteX28" fmla="*/ 221773 w 2110338"/>
              <a:gd name="connsiteY28" fmla="*/ 472141 h 2008094"/>
              <a:gd name="connsiteX29" fmla="*/ 185914 w 2110338"/>
              <a:gd name="connsiteY29" fmla="*/ 430306 h 2008094"/>
              <a:gd name="connsiteX30" fmla="*/ 197867 w 2110338"/>
              <a:gd name="connsiteY30" fmla="*/ 358588 h 2008094"/>
              <a:gd name="connsiteX31" fmla="*/ 191891 w 2110338"/>
              <a:gd name="connsiteY31" fmla="*/ 322730 h 2008094"/>
              <a:gd name="connsiteX32" fmla="*/ 119052 w 2110338"/>
              <a:gd name="connsiteY32" fmla="*/ 459628 h 2008094"/>
              <a:gd name="connsiteX33" fmla="*/ 644 w 2110338"/>
              <a:gd name="connsiteY33" fmla="*/ 573741 h 2008094"/>
              <a:gd name="connsiteX34" fmla="*/ 72735 w 2110338"/>
              <a:gd name="connsiteY34" fmla="*/ 659840 h 2008094"/>
              <a:gd name="connsiteX35" fmla="*/ 120173 w 2110338"/>
              <a:gd name="connsiteY35" fmla="*/ 735106 h 2008094"/>
              <a:gd name="connsiteX36" fmla="*/ 221773 w 2110338"/>
              <a:gd name="connsiteY36" fmla="*/ 717177 h 2008094"/>
              <a:gd name="connsiteX37" fmla="*/ 257632 w 2110338"/>
              <a:gd name="connsiteY37" fmla="*/ 818777 h 2008094"/>
              <a:gd name="connsiteX38" fmla="*/ 221773 w 2110338"/>
              <a:gd name="connsiteY38" fmla="*/ 890494 h 2008094"/>
              <a:gd name="connsiteX39" fmla="*/ 197867 w 2110338"/>
              <a:gd name="connsiteY39" fmla="*/ 950259 h 2008094"/>
              <a:gd name="connsiteX40" fmla="*/ 233726 w 2110338"/>
              <a:gd name="connsiteY40" fmla="*/ 980141 h 2008094"/>
              <a:gd name="connsiteX41" fmla="*/ 197867 w 2110338"/>
              <a:gd name="connsiteY41" fmla="*/ 1039906 h 2008094"/>
              <a:gd name="connsiteX42" fmla="*/ 102244 w 2110338"/>
              <a:gd name="connsiteY42" fmla="*/ 1099671 h 2008094"/>
              <a:gd name="connsiteX43" fmla="*/ 162008 w 2110338"/>
              <a:gd name="connsiteY43" fmla="*/ 1249083 h 2008094"/>
              <a:gd name="connsiteX44" fmla="*/ 263608 w 2110338"/>
              <a:gd name="connsiteY44" fmla="*/ 1243106 h 2008094"/>
              <a:gd name="connsiteX45" fmla="*/ 347279 w 2110338"/>
              <a:gd name="connsiteY45" fmla="*/ 1320800 h 2008094"/>
              <a:gd name="connsiteX46" fmla="*/ 592314 w 2110338"/>
              <a:gd name="connsiteY46" fmla="*/ 1326777 h 2008094"/>
              <a:gd name="connsiteX47" fmla="*/ 711844 w 2110338"/>
              <a:gd name="connsiteY47" fmla="*/ 1362635 h 2008094"/>
              <a:gd name="connsiteX48" fmla="*/ 855279 w 2110338"/>
              <a:gd name="connsiteY48" fmla="*/ 1440330 h 2008094"/>
              <a:gd name="connsiteX49" fmla="*/ 966030 w 2110338"/>
              <a:gd name="connsiteY49" fmla="*/ 1471333 h 2008094"/>
              <a:gd name="connsiteX50" fmla="*/ 1046526 w 2110338"/>
              <a:gd name="connsiteY50" fmla="*/ 1553883 h 2008094"/>
              <a:gd name="connsiteX51" fmla="*/ 1112267 w 2110338"/>
              <a:gd name="connsiteY51" fmla="*/ 1613647 h 2008094"/>
              <a:gd name="connsiteX52" fmla="*/ 1207891 w 2110338"/>
              <a:gd name="connsiteY52" fmla="*/ 1607671 h 2008094"/>
              <a:gd name="connsiteX53" fmla="*/ 1201914 w 2110338"/>
              <a:gd name="connsiteY53" fmla="*/ 1703294 h 2008094"/>
              <a:gd name="connsiteX54" fmla="*/ 1279608 w 2110338"/>
              <a:gd name="connsiteY54" fmla="*/ 1733177 h 2008094"/>
              <a:gd name="connsiteX55" fmla="*/ 1345349 w 2110338"/>
              <a:gd name="connsiteY55" fmla="*/ 1822824 h 2008094"/>
              <a:gd name="connsiteX56" fmla="*/ 1446949 w 2110338"/>
              <a:gd name="connsiteY56" fmla="*/ 1828800 h 2008094"/>
              <a:gd name="connsiteX57" fmla="*/ 1620267 w 2110338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48240 w 2100946"/>
              <a:gd name="connsiteY37" fmla="*/ 818777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48240 w 2100946"/>
              <a:gd name="connsiteY37" fmla="*/ 818777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5775 w 2100946"/>
              <a:gd name="connsiteY41" fmla="*/ 1074831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918 w 2100989"/>
              <a:gd name="connsiteY0" fmla="*/ 2008094 h 2008094"/>
              <a:gd name="connsiteX1" fmla="*/ 2035247 w 2100989"/>
              <a:gd name="connsiteY1" fmla="*/ 1272988 h 2008094"/>
              <a:gd name="connsiteX2" fmla="*/ 2100989 w 2100989"/>
              <a:gd name="connsiteY2" fmla="*/ 209177 h 2008094"/>
              <a:gd name="connsiteX3" fmla="*/ 1897789 w 2100989"/>
              <a:gd name="connsiteY3" fmla="*/ 209177 h 2008094"/>
              <a:gd name="connsiteX4" fmla="*/ 1808142 w 2100989"/>
              <a:gd name="connsiteY4" fmla="*/ 131483 h 2008094"/>
              <a:gd name="connsiteX5" fmla="*/ 1736424 w 2100989"/>
              <a:gd name="connsiteY5" fmla="*/ 137459 h 2008094"/>
              <a:gd name="connsiteX6" fmla="*/ 1616895 w 2100989"/>
              <a:gd name="connsiteY6" fmla="*/ 251012 h 2008094"/>
              <a:gd name="connsiteX7" fmla="*/ 1521271 w 2100989"/>
              <a:gd name="connsiteY7" fmla="*/ 251012 h 2008094"/>
              <a:gd name="connsiteX8" fmla="*/ 1485412 w 2100989"/>
              <a:gd name="connsiteY8" fmla="*/ 215153 h 2008094"/>
              <a:gd name="connsiteX9" fmla="*/ 1437600 w 2100989"/>
              <a:gd name="connsiteY9" fmla="*/ 233083 h 2008094"/>
              <a:gd name="connsiteX10" fmla="*/ 1389789 w 2100989"/>
              <a:gd name="connsiteY10" fmla="*/ 167341 h 2008094"/>
              <a:gd name="connsiteX11" fmla="*/ 1246353 w 2100989"/>
              <a:gd name="connsiteY11" fmla="*/ 137459 h 2008094"/>
              <a:gd name="connsiteX12" fmla="*/ 1156706 w 2100989"/>
              <a:gd name="connsiteY12" fmla="*/ 179294 h 2008094"/>
              <a:gd name="connsiteX13" fmla="*/ 995342 w 2100989"/>
              <a:gd name="connsiteY13" fmla="*/ 65741 h 2008094"/>
              <a:gd name="connsiteX14" fmla="*/ 911671 w 2100989"/>
              <a:gd name="connsiteY14" fmla="*/ 59765 h 2008094"/>
              <a:gd name="connsiteX15" fmla="*/ 839953 w 2100989"/>
              <a:gd name="connsiteY15" fmla="*/ 29883 h 2008094"/>
              <a:gd name="connsiteX16" fmla="*/ 702495 w 2100989"/>
              <a:gd name="connsiteY16" fmla="*/ 35859 h 2008094"/>
              <a:gd name="connsiteX17" fmla="*/ 612847 w 2100989"/>
              <a:gd name="connsiteY17" fmla="*/ 77694 h 2008094"/>
              <a:gd name="connsiteX18" fmla="*/ 529177 w 2100989"/>
              <a:gd name="connsiteY18" fmla="*/ 65741 h 2008094"/>
              <a:gd name="connsiteX19" fmla="*/ 355859 w 2100989"/>
              <a:gd name="connsiteY19" fmla="*/ 0 h 2008094"/>
              <a:gd name="connsiteX20" fmla="*/ 349883 w 2100989"/>
              <a:gd name="connsiteY20" fmla="*/ 53788 h 2008094"/>
              <a:gd name="connsiteX21" fmla="*/ 349883 w 2100989"/>
              <a:gd name="connsiteY21" fmla="*/ 131483 h 2008094"/>
              <a:gd name="connsiteX22" fmla="*/ 325977 w 2100989"/>
              <a:gd name="connsiteY22" fmla="*/ 173318 h 2008094"/>
              <a:gd name="connsiteX23" fmla="*/ 290118 w 2100989"/>
              <a:gd name="connsiteY23" fmla="*/ 209177 h 2008094"/>
              <a:gd name="connsiteX24" fmla="*/ 314024 w 2100989"/>
              <a:gd name="connsiteY24" fmla="*/ 239059 h 2008094"/>
              <a:gd name="connsiteX25" fmla="*/ 314024 w 2100989"/>
              <a:gd name="connsiteY25" fmla="*/ 292847 h 2008094"/>
              <a:gd name="connsiteX26" fmla="*/ 302071 w 2100989"/>
              <a:gd name="connsiteY26" fmla="*/ 334683 h 2008094"/>
              <a:gd name="connsiteX27" fmla="*/ 266212 w 2100989"/>
              <a:gd name="connsiteY27" fmla="*/ 436283 h 2008094"/>
              <a:gd name="connsiteX28" fmla="*/ 212424 w 2100989"/>
              <a:gd name="connsiteY28" fmla="*/ 472141 h 2008094"/>
              <a:gd name="connsiteX29" fmla="*/ 176565 w 2100989"/>
              <a:gd name="connsiteY29" fmla="*/ 430306 h 2008094"/>
              <a:gd name="connsiteX30" fmla="*/ 188518 w 2100989"/>
              <a:gd name="connsiteY30" fmla="*/ 358588 h 2008094"/>
              <a:gd name="connsiteX31" fmla="*/ 182542 w 2100989"/>
              <a:gd name="connsiteY31" fmla="*/ 322730 h 2008094"/>
              <a:gd name="connsiteX32" fmla="*/ 109703 w 2100989"/>
              <a:gd name="connsiteY32" fmla="*/ 459628 h 2008094"/>
              <a:gd name="connsiteX33" fmla="*/ 820 w 2100989"/>
              <a:gd name="connsiteY33" fmla="*/ 583266 h 2008094"/>
              <a:gd name="connsiteX34" fmla="*/ 63386 w 2100989"/>
              <a:gd name="connsiteY34" fmla="*/ 659840 h 2008094"/>
              <a:gd name="connsiteX35" fmla="*/ 129874 w 2100989"/>
              <a:gd name="connsiteY35" fmla="*/ 719231 h 2008094"/>
              <a:gd name="connsiteX36" fmla="*/ 212424 w 2100989"/>
              <a:gd name="connsiteY36" fmla="*/ 717177 h 2008094"/>
              <a:gd name="connsiteX37" fmla="*/ 273683 w 2100989"/>
              <a:gd name="connsiteY37" fmla="*/ 834652 h 2008094"/>
              <a:gd name="connsiteX38" fmla="*/ 212424 w 2100989"/>
              <a:gd name="connsiteY38" fmla="*/ 890494 h 2008094"/>
              <a:gd name="connsiteX39" fmla="*/ 188518 w 2100989"/>
              <a:gd name="connsiteY39" fmla="*/ 950259 h 2008094"/>
              <a:gd name="connsiteX40" fmla="*/ 230727 w 2100989"/>
              <a:gd name="connsiteY40" fmla="*/ 1008716 h 2008094"/>
              <a:gd name="connsiteX41" fmla="*/ 175818 w 2100989"/>
              <a:gd name="connsiteY41" fmla="*/ 1074831 h 2008094"/>
              <a:gd name="connsiteX42" fmla="*/ 92895 w 2100989"/>
              <a:gd name="connsiteY42" fmla="*/ 1099671 h 2008094"/>
              <a:gd name="connsiteX43" fmla="*/ 152659 w 2100989"/>
              <a:gd name="connsiteY43" fmla="*/ 1249083 h 2008094"/>
              <a:gd name="connsiteX44" fmla="*/ 260609 w 2100989"/>
              <a:gd name="connsiteY44" fmla="*/ 1268506 h 2008094"/>
              <a:gd name="connsiteX45" fmla="*/ 337930 w 2100989"/>
              <a:gd name="connsiteY45" fmla="*/ 1320800 h 2008094"/>
              <a:gd name="connsiteX46" fmla="*/ 582965 w 2100989"/>
              <a:gd name="connsiteY46" fmla="*/ 1326777 h 2008094"/>
              <a:gd name="connsiteX47" fmla="*/ 702495 w 2100989"/>
              <a:gd name="connsiteY47" fmla="*/ 1362635 h 2008094"/>
              <a:gd name="connsiteX48" fmla="*/ 845930 w 2100989"/>
              <a:gd name="connsiteY48" fmla="*/ 1440330 h 2008094"/>
              <a:gd name="connsiteX49" fmla="*/ 956681 w 2100989"/>
              <a:gd name="connsiteY49" fmla="*/ 1471333 h 2008094"/>
              <a:gd name="connsiteX50" fmla="*/ 1037177 w 2100989"/>
              <a:gd name="connsiteY50" fmla="*/ 1553883 h 2008094"/>
              <a:gd name="connsiteX51" fmla="*/ 1102918 w 2100989"/>
              <a:gd name="connsiteY51" fmla="*/ 1613647 h 2008094"/>
              <a:gd name="connsiteX52" fmla="*/ 1198542 w 2100989"/>
              <a:gd name="connsiteY52" fmla="*/ 1607671 h 2008094"/>
              <a:gd name="connsiteX53" fmla="*/ 1192565 w 2100989"/>
              <a:gd name="connsiteY53" fmla="*/ 1703294 h 2008094"/>
              <a:gd name="connsiteX54" fmla="*/ 1270259 w 2100989"/>
              <a:gd name="connsiteY54" fmla="*/ 1733177 h 2008094"/>
              <a:gd name="connsiteX55" fmla="*/ 1336000 w 2100989"/>
              <a:gd name="connsiteY55" fmla="*/ 1822824 h 2008094"/>
              <a:gd name="connsiteX56" fmla="*/ 1437600 w 2100989"/>
              <a:gd name="connsiteY56" fmla="*/ 1828800 h 2008094"/>
              <a:gd name="connsiteX57" fmla="*/ 1610918 w 2100989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28651 w 2100463"/>
              <a:gd name="connsiteY18" fmla="*/ 6574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28651 w 2100463"/>
              <a:gd name="connsiteY18" fmla="*/ 6574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7369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13063 w 2100463"/>
              <a:gd name="connsiteY10" fmla="*/ 164166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75292 w 2106813"/>
              <a:gd name="connsiteY41" fmla="*/ 1074831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27549 w 2106813"/>
              <a:gd name="connsiteY56" fmla="*/ 1845469 h 2008094"/>
              <a:gd name="connsiteX57" fmla="*/ 1610392 w 2106813"/>
              <a:gd name="connsiteY57" fmla="*/ 2008094 h 200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106813" h="2008094">
                <a:moveTo>
                  <a:pt x="1610392" y="2008094"/>
                </a:moveTo>
                <a:lnTo>
                  <a:pt x="2034721" y="1272988"/>
                </a:lnTo>
                <a:lnTo>
                  <a:pt x="2106813" y="225052"/>
                </a:lnTo>
                <a:cubicBezTo>
                  <a:pt x="2014738" y="228227"/>
                  <a:pt x="1969883" y="230593"/>
                  <a:pt x="1916313" y="215527"/>
                </a:cubicBezTo>
                <a:cubicBezTo>
                  <a:pt x="1862743" y="200461"/>
                  <a:pt x="1817048" y="141319"/>
                  <a:pt x="1785391" y="134658"/>
                </a:cubicBezTo>
                <a:cubicBezTo>
                  <a:pt x="1753734" y="127997"/>
                  <a:pt x="1754543" y="156167"/>
                  <a:pt x="1726373" y="175559"/>
                </a:cubicBezTo>
                <a:lnTo>
                  <a:pt x="1616369" y="251012"/>
                </a:lnTo>
                <a:lnTo>
                  <a:pt x="1520745" y="251012"/>
                </a:lnTo>
                <a:lnTo>
                  <a:pt x="1484886" y="215153"/>
                </a:lnTo>
                <a:lnTo>
                  <a:pt x="1437074" y="233083"/>
                </a:lnTo>
                <a:cubicBezTo>
                  <a:pt x="1421137" y="225114"/>
                  <a:pt x="1432779" y="162112"/>
                  <a:pt x="1389263" y="167341"/>
                </a:cubicBezTo>
                <a:cubicBezTo>
                  <a:pt x="1345747" y="172570"/>
                  <a:pt x="1270418" y="146797"/>
                  <a:pt x="1233127" y="150159"/>
                </a:cubicBezTo>
                <a:cubicBezTo>
                  <a:pt x="1195836" y="153521"/>
                  <a:pt x="1169129" y="180166"/>
                  <a:pt x="1137130" y="195169"/>
                </a:cubicBezTo>
                <a:lnTo>
                  <a:pt x="1007516" y="78441"/>
                </a:lnTo>
                <a:lnTo>
                  <a:pt x="911145" y="59765"/>
                </a:lnTo>
                <a:lnTo>
                  <a:pt x="839427" y="29883"/>
                </a:lnTo>
                <a:lnTo>
                  <a:pt x="701969" y="35859"/>
                </a:lnTo>
                <a:lnTo>
                  <a:pt x="612321" y="77694"/>
                </a:lnTo>
                <a:cubicBezTo>
                  <a:pt x="579201" y="83733"/>
                  <a:pt x="546082" y="85040"/>
                  <a:pt x="503251" y="72091"/>
                </a:cubicBezTo>
                <a:cubicBezTo>
                  <a:pt x="460420" y="59142"/>
                  <a:pt x="380982" y="3051"/>
                  <a:pt x="355333" y="0"/>
                </a:cubicBezTo>
                <a:lnTo>
                  <a:pt x="349357" y="53788"/>
                </a:lnTo>
                <a:lnTo>
                  <a:pt x="349357" y="131483"/>
                </a:lnTo>
                <a:lnTo>
                  <a:pt x="325451" y="173318"/>
                </a:lnTo>
                <a:lnTo>
                  <a:pt x="289592" y="209177"/>
                </a:lnTo>
                <a:lnTo>
                  <a:pt x="313498" y="239059"/>
                </a:lnTo>
                <a:lnTo>
                  <a:pt x="313498" y="292847"/>
                </a:lnTo>
                <a:lnTo>
                  <a:pt x="301545" y="334683"/>
                </a:lnTo>
                <a:cubicBezTo>
                  <a:pt x="293576" y="358589"/>
                  <a:pt x="280627" y="413373"/>
                  <a:pt x="265686" y="436283"/>
                </a:cubicBezTo>
                <a:cubicBezTo>
                  <a:pt x="250745" y="459193"/>
                  <a:pt x="226839" y="473137"/>
                  <a:pt x="211898" y="472141"/>
                </a:cubicBezTo>
                <a:lnTo>
                  <a:pt x="176039" y="430306"/>
                </a:lnTo>
                <a:lnTo>
                  <a:pt x="187992" y="358588"/>
                </a:lnTo>
                <a:lnTo>
                  <a:pt x="182016" y="322730"/>
                </a:lnTo>
                <a:lnTo>
                  <a:pt x="109177" y="459628"/>
                </a:lnTo>
                <a:cubicBezTo>
                  <a:pt x="77303" y="501463"/>
                  <a:pt x="5368" y="550427"/>
                  <a:pt x="294" y="583266"/>
                </a:cubicBezTo>
                <a:cubicBezTo>
                  <a:pt x="-4780" y="616105"/>
                  <a:pt x="57226" y="634004"/>
                  <a:pt x="78735" y="656665"/>
                </a:cubicBezTo>
                <a:cubicBezTo>
                  <a:pt x="100244" y="679326"/>
                  <a:pt x="107154" y="707955"/>
                  <a:pt x="129348" y="719231"/>
                </a:cubicBezTo>
                <a:cubicBezTo>
                  <a:pt x="151542" y="730507"/>
                  <a:pt x="184381" y="725006"/>
                  <a:pt x="211898" y="724321"/>
                </a:cubicBezTo>
                <a:cubicBezTo>
                  <a:pt x="239041" y="740912"/>
                  <a:pt x="273157" y="806957"/>
                  <a:pt x="273157" y="834652"/>
                </a:cubicBezTo>
                <a:cubicBezTo>
                  <a:pt x="273157" y="862347"/>
                  <a:pt x="226092" y="871226"/>
                  <a:pt x="211898" y="890494"/>
                </a:cubicBezTo>
                <a:lnTo>
                  <a:pt x="187992" y="950259"/>
                </a:lnTo>
                <a:cubicBezTo>
                  <a:pt x="191043" y="969963"/>
                  <a:pt x="233244" y="988748"/>
                  <a:pt x="230201" y="1008716"/>
                </a:cubicBezTo>
                <a:cubicBezTo>
                  <a:pt x="227158" y="1028684"/>
                  <a:pt x="192707" y="1043003"/>
                  <a:pt x="169735" y="1070068"/>
                </a:cubicBezTo>
                <a:cubicBezTo>
                  <a:pt x="146763" y="1097133"/>
                  <a:pt x="120571" y="1080948"/>
                  <a:pt x="92369" y="1099671"/>
                </a:cubicBezTo>
                <a:cubicBezTo>
                  <a:pt x="87980" y="1130300"/>
                  <a:pt x="124181" y="1220944"/>
                  <a:pt x="152133" y="1249083"/>
                </a:cubicBezTo>
                <a:cubicBezTo>
                  <a:pt x="180085" y="1277222"/>
                  <a:pt x="234309" y="1251075"/>
                  <a:pt x="260083" y="1268506"/>
                </a:cubicBezTo>
                <a:lnTo>
                  <a:pt x="337404" y="1320800"/>
                </a:lnTo>
                <a:lnTo>
                  <a:pt x="582439" y="1326777"/>
                </a:lnTo>
                <a:lnTo>
                  <a:pt x="701969" y="1362635"/>
                </a:lnTo>
                <a:lnTo>
                  <a:pt x="845404" y="1440330"/>
                </a:lnTo>
                <a:lnTo>
                  <a:pt x="956155" y="1471333"/>
                </a:lnTo>
                <a:lnTo>
                  <a:pt x="1036651" y="1553883"/>
                </a:lnTo>
                <a:lnTo>
                  <a:pt x="1102392" y="1613647"/>
                </a:lnTo>
                <a:lnTo>
                  <a:pt x="1198016" y="1607671"/>
                </a:lnTo>
                <a:lnTo>
                  <a:pt x="1192039" y="1703294"/>
                </a:lnTo>
                <a:lnTo>
                  <a:pt x="1269733" y="1733177"/>
                </a:lnTo>
                <a:lnTo>
                  <a:pt x="1335474" y="1822824"/>
                </a:lnTo>
                <a:lnTo>
                  <a:pt x="1427549" y="1845469"/>
                </a:lnTo>
                <a:lnTo>
                  <a:pt x="1610392" y="2008094"/>
                </a:lnTo>
                <a:close/>
              </a:path>
            </a:pathLst>
          </a:custGeom>
          <a:solidFill>
            <a:srgbClr val="7030A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E58186-BED2-4837-A79B-75FC338706F3}"/>
              </a:ext>
            </a:extLst>
          </p:cNvPr>
          <p:cNvSpPr txBox="1"/>
          <p:nvPr/>
        </p:nvSpPr>
        <p:spPr>
          <a:xfrm>
            <a:off x="2345520" y="15098211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Moab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3973A5D-FE32-48AD-AD2E-6D1D18450065}"/>
              </a:ext>
            </a:extLst>
          </p:cNvPr>
          <p:cNvSpPr/>
          <p:nvPr/>
        </p:nvSpPr>
        <p:spPr>
          <a:xfrm>
            <a:off x="-1588347" y="13160786"/>
            <a:ext cx="3355450" cy="4128347"/>
          </a:xfrm>
          <a:custGeom>
            <a:avLst/>
            <a:gdLst>
              <a:gd name="connsiteX0" fmla="*/ 3355450 w 3355450"/>
              <a:gd name="connsiteY0" fmla="*/ 397565 h 4142629"/>
              <a:gd name="connsiteX1" fmla="*/ 3323645 w 3355450"/>
              <a:gd name="connsiteY1" fmla="*/ 47708 h 4142629"/>
              <a:gd name="connsiteX2" fmla="*/ 3180521 w 3355450"/>
              <a:gd name="connsiteY2" fmla="*/ 7951 h 4142629"/>
              <a:gd name="connsiteX3" fmla="*/ 3069203 w 3355450"/>
              <a:gd name="connsiteY3" fmla="*/ 31805 h 4142629"/>
              <a:gd name="connsiteX4" fmla="*/ 2997641 w 3355450"/>
              <a:gd name="connsiteY4" fmla="*/ 0 h 4142629"/>
              <a:gd name="connsiteX5" fmla="*/ 2814761 w 3355450"/>
              <a:gd name="connsiteY5" fmla="*/ 31805 h 4142629"/>
              <a:gd name="connsiteX6" fmla="*/ 1924215 w 3355450"/>
              <a:gd name="connsiteY6" fmla="*/ 55659 h 4142629"/>
              <a:gd name="connsiteX7" fmla="*/ 1956021 w 3355450"/>
              <a:gd name="connsiteY7" fmla="*/ 159026 h 4142629"/>
              <a:gd name="connsiteX8" fmla="*/ 1796994 w 3355450"/>
              <a:gd name="connsiteY8" fmla="*/ 572494 h 4142629"/>
              <a:gd name="connsiteX9" fmla="*/ 1518699 w 3355450"/>
              <a:gd name="connsiteY9" fmla="*/ 1025718 h 4142629"/>
              <a:gd name="connsiteX10" fmla="*/ 1200647 w 3355450"/>
              <a:gd name="connsiteY10" fmla="*/ 1327868 h 4142629"/>
              <a:gd name="connsiteX11" fmla="*/ 1017767 w 3355450"/>
              <a:gd name="connsiteY11" fmla="*/ 1828800 h 4142629"/>
              <a:gd name="connsiteX12" fmla="*/ 0 w 3355450"/>
              <a:gd name="connsiteY12" fmla="*/ 3331596 h 4142629"/>
              <a:gd name="connsiteX13" fmla="*/ 7951 w 3355450"/>
              <a:gd name="connsiteY13" fmla="*/ 3411109 h 4142629"/>
              <a:gd name="connsiteX14" fmla="*/ 31805 w 3355450"/>
              <a:gd name="connsiteY14" fmla="*/ 3474720 h 4142629"/>
              <a:gd name="connsiteX15" fmla="*/ 23854 w 3355450"/>
              <a:gd name="connsiteY15" fmla="*/ 3562184 h 4142629"/>
              <a:gd name="connsiteX16" fmla="*/ 230588 w 3355450"/>
              <a:gd name="connsiteY16" fmla="*/ 3768918 h 4142629"/>
              <a:gd name="connsiteX17" fmla="*/ 381662 w 3355450"/>
              <a:gd name="connsiteY17" fmla="*/ 3856382 h 4142629"/>
              <a:gd name="connsiteX18" fmla="*/ 405516 w 3355450"/>
              <a:gd name="connsiteY18" fmla="*/ 3896139 h 4142629"/>
              <a:gd name="connsiteX19" fmla="*/ 357808 w 3355450"/>
              <a:gd name="connsiteY19" fmla="*/ 4023360 h 4142629"/>
              <a:gd name="connsiteX20" fmla="*/ 429370 w 3355450"/>
              <a:gd name="connsiteY20" fmla="*/ 4079019 h 4142629"/>
              <a:gd name="connsiteX21" fmla="*/ 564542 w 3355450"/>
              <a:gd name="connsiteY21" fmla="*/ 4142629 h 4142629"/>
              <a:gd name="connsiteX22" fmla="*/ 818984 w 3355450"/>
              <a:gd name="connsiteY22" fmla="*/ 4110824 h 4142629"/>
              <a:gd name="connsiteX23" fmla="*/ 890546 w 3355450"/>
              <a:gd name="connsiteY23" fmla="*/ 4023360 h 4142629"/>
              <a:gd name="connsiteX24" fmla="*/ 1097280 w 3355450"/>
              <a:gd name="connsiteY24" fmla="*/ 3951798 h 4142629"/>
              <a:gd name="connsiteX25" fmla="*/ 1304014 w 3355450"/>
              <a:gd name="connsiteY25" fmla="*/ 3888188 h 4142629"/>
              <a:gd name="connsiteX26" fmla="*/ 1566407 w 3355450"/>
              <a:gd name="connsiteY26" fmla="*/ 3307742 h 4142629"/>
              <a:gd name="connsiteX27" fmla="*/ 2122998 w 3355450"/>
              <a:gd name="connsiteY27" fmla="*/ 3029447 h 4142629"/>
              <a:gd name="connsiteX28" fmla="*/ 2759102 w 3355450"/>
              <a:gd name="connsiteY28" fmla="*/ 2767054 h 4142629"/>
              <a:gd name="connsiteX29" fmla="*/ 3045349 w 3355450"/>
              <a:gd name="connsiteY29" fmla="*/ 2321781 h 4142629"/>
              <a:gd name="connsiteX30" fmla="*/ 2981739 w 3355450"/>
              <a:gd name="connsiteY30" fmla="*/ 2178657 h 4142629"/>
              <a:gd name="connsiteX31" fmla="*/ 2957885 w 3355450"/>
              <a:gd name="connsiteY31" fmla="*/ 2115047 h 4142629"/>
              <a:gd name="connsiteX32" fmla="*/ 2926080 w 3355450"/>
              <a:gd name="connsiteY32" fmla="*/ 2043485 h 4142629"/>
              <a:gd name="connsiteX33" fmla="*/ 2926080 w 3355450"/>
              <a:gd name="connsiteY33" fmla="*/ 1971923 h 4142629"/>
              <a:gd name="connsiteX34" fmla="*/ 2902226 w 3355450"/>
              <a:gd name="connsiteY34" fmla="*/ 1932167 h 4142629"/>
              <a:gd name="connsiteX35" fmla="*/ 2902226 w 3355450"/>
              <a:gd name="connsiteY35" fmla="*/ 1844702 h 4142629"/>
              <a:gd name="connsiteX36" fmla="*/ 3005593 w 3355450"/>
              <a:gd name="connsiteY36" fmla="*/ 1677725 h 4142629"/>
              <a:gd name="connsiteX37" fmla="*/ 2989690 w 3355450"/>
              <a:gd name="connsiteY37" fmla="*/ 1622066 h 4142629"/>
              <a:gd name="connsiteX38" fmla="*/ 3029447 w 3355450"/>
              <a:gd name="connsiteY38" fmla="*/ 1550504 h 4142629"/>
              <a:gd name="connsiteX39" fmla="*/ 3005593 w 3355450"/>
              <a:gd name="connsiteY39" fmla="*/ 1478942 h 4142629"/>
              <a:gd name="connsiteX40" fmla="*/ 2973788 w 3355450"/>
              <a:gd name="connsiteY40" fmla="*/ 1327868 h 4142629"/>
              <a:gd name="connsiteX41" fmla="*/ 2997641 w 3355450"/>
              <a:gd name="connsiteY41" fmla="*/ 1248355 h 4142629"/>
              <a:gd name="connsiteX42" fmla="*/ 3005593 w 3355450"/>
              <a:gd name="connsiteY42" fmla="*/ 1001864 h 4142629"/>
              <a:gd name="connsiteX43" fmla="*/ 3037398 w 3355450"/>
              <a:gd name="connsiteY43" fmla="*/ 930302 h 4142629"/>
              <a:gd name="connsiteX44" fmla="*/ 3013544 w 3355450"/>
              <a:gd name="connsiteY44" fmla="*/ 818984 h 4142629"/>
              <a:gd name="connsiteX45" fmla="*/ 3077154 w 3355450"/>
              <a:gd name="connsiteY45" fmla="*/ 779228 h 4142629"/>
              <a:gd name="connsiteX46" fmla="*/ 3045349 w 3355450"/>
              <a:gd name="connsiteY46" fmla="*/ 731520 h 4142629"/>
              <a:gd name="connsiteX47" fmla="*/ 3124862 w 3355450"/>
              <a:gd name="connsiteY47" fmla="*/ 596348 h 4142629"/>
              <a:gd name="connsiteX48" fmla="*/ 3124862 w 3355450"/>
              <a:gd name="connsiteY48" fmla="*/ 532737 h 4142629"/>
              <a:gd name="connsiteX49" fmla="*/ 3172570 w 3355450"/>
              <a:gd name="connsiteY49" fmla="*/ 516835 h 4142629"/>
              <a:gd name="connsiteX50" fmla="*/ 3188473 w 3355450"/>
              <a:gd name="connsiteY50" fmla="*/ 461176 h 4142629"/>
              <a:gd name="connsiteX51" fmla="*/ 3252083 w 3355450"/>
              <a:gd name="connsiteY51" fmla="*/ 389614 h 4142629"/>
              <a:gd name="connsiteX52" fmla="*/ 3355450 w 3355450"/>
              <a:gd name="connsiteY52" fmla="*/ 397565 h 4142629"/>
              <a:gd name="connsiteX0" fmla="*/ 3355450 w 3355450"/>
              <a:gd name="connsiteY0" fmla="*/ 389614 h 4134678"/>
              <a:gd name="connsiteX1" fmla="*/ 3323645 w 3355450"/>
              <a:gd name="connsiteY1" fmla="*/ 39757 h 4134678"/>
              <a:gd name="connsiteX2" fmla="*/ 3180521 w 3355450"/>
              <a:gd name="connsiteY2" fmla="*/ 0 h 4134678"/>
              <a:gd name="connsiteX3" fmla="*/ 3069203 w 3355450"/>
              <a:gd name="connsiteY3" fmla="*/ 23854 h 4134678"/>
              <a:gd name="connsiteX4" fmla="*/ 2954881 w 3355450"/>
              <a:gd name="connsiteY4" fmla="*/ 24941 h 4134678"/>
              <a:gd name="connsiteX5" fmla="*/ 2814761 w 3355450"/>
              <a:gd name="connsiteY5" fmla="*/ 23854 h 4134678"/>
              <a:gd name="connsiteX6" fmla="*/ 1924215 w 3355450"/>
              <a:gd name="connsiteY6" fmla="*/ 47708 h 4134678"/>
              <a:gd name="connsiteX7" fmla="*/ 1956021 w 3355450"/>
              <a:gd name="connsiteY7" fmla="*/ 151075 h 4134678"/>
              <a:gd name="connsiteX8" fmla="*/ 1796994 w 3355450"/>
              <a:gd name="connsiteY8" fmla="*/ 564543 h 4134678"/>
              <a:gd name="connsiteX9" fmla="*/ 1518699 w 3355450"/>
              <a:gd name="connsiteY9" fmla="*/ 1017767 h 4134678"/>
              <a:gd name="connsiteX10" fmla="*/ 1200647 w 3355450"/>
              <a:gd name="connsiteY10" fmla="*/ 1319917 h 4134678"/>
              <a:gd name="connsiteX11" fmla="*/ 1017767 w 3355450"/>
              <a:gd name="connsiteY11" fmla="*/ 1820849 h 4134678"/>
              <a:gd name="connsiteX12" fmla="*/ 0 w 3355450"/>
              <a:gd name="connsiteY12" fmla="*/ 3323645 h 4134678"/>
              <a:gd name="connsiteX13" fmla="*/ 7951 w 3355450"/>
              <a:gd name="connsiteY13" fmla="*/ 3403158 h 4134678"/>
              <a:gd name="connsiteX14" fmla="*/ 31805 w 3355450"/>
              <a:gd name="connsiteY14" fmla="*/ 3466769 h 4134678"/>
              <a:gd name="connsiteX15" fmla="*/ 23854 w 3355450"/>
              <a:gd name="connsiteY15" fmla="*/ 3554233 h 4134678"/>
              <a:gd name="connsiteX16" fmla="*/ 230588 w 3355450"/>
              <a:gd name="connsiteY16" fmla="*/ 3760967 h 4134678"/>
              <a:gd name="connsiteX17" fmla="*/ 381662 w 3355450"/>
              <a:gd name="connsiteY17" fmla="*/ 3848431 h 4134678"/>
              <a:gd name="connsiteX18" fmla="*/ 405516 w 3355450"/>
              <a:gd name="connsiteY18" fmla="*/ 3888188 h 4134678"/>
              <a:gd name="connsiteX19" fmla="*/ 357808 w 3355450"/>
              <a:gd name="connsiteY19" fmla="*/ 4015409 h 4134678"/>
              <a:gd name="connsiteX20" fmla="*/ 429370 w 3355450"/>
              <a:gd name="connsiteY20" fmla="*/ 4071068 h 4134678"/>
              <a:gd name="connsiteX21" fmla="*/ 564542 w 3355450"/>
              <a:gd name="connsiteY21" fmla="*/ 4134678 h 4134678"/>
              <a:gd name="connsiteX22" fmla="*/ 818984 w 3355450"/>
              <a:gd name="connsiteY22" fmla="*/ 4102873 h 4134678"/>
              <a:gd name="connsiteX23" fmla="*/ 890546 w 3355450"/>
              <a:gd name="connsiteY23" fmla="*/ 4015409 h 4134678"/>
              <a:gd name="connsiteX24" fmla="*/ 1097280 w 3355450"/>
              <a:gd name="connsiteY24" fmla="*/ 3943847 h 4134678"/>
              <a:gd name="connsiteX25" fmla="*/ 1304014 w 3355450"/>
              <a:gd name="connsiteY25" fmla="*/ 3880237 h 4134678"/>
              <a:gd name="connsiteX26" fmla="*/ 1566407 w 3355450"/>
              <a:gd name="connsiteY26" fmla="*/ 3299791 h 4134678"/>
              <a:gd name="connsiteX27" fmla="*/ 2122998 w 3355450"/>
              <a:gd name="connsiteY27" fmla="*/ 3021496 h 4134678"/>
              <a:gd name="connsiteX28" fmla="*/ 2759102 w 3355450"/>
              <a:gd name="connsiteY28" fmla="*/ 2759103 h 4134678"/>
              <a:gd name="connsiteX29" fmla="*/ 3045349 w 3355450"/>
              <a:gd name="connsiteY29" fmla="*/ 2313830 h 4134678"/>
              <a:gd name="connsiteX30" fmla="*/ 2981739 w 3355450"/>
              <a:gd name="connsiteY30" fmla="*/ 2170706 h 4134678"/>
              <a:gd name="connsiteX31" fmla="*/ 2957885 w 3355450"/>
              <a:gd name="connsiteY31" fmla="*/ 2107096 h 4134678"/>
              <a:gd name="connsiteX32" fmla="*/ 2926080 w 3355450"/>
              <a:gd name="connsiteY32" fmla="*/ 2035534 h 4134678"/>
              <a:gd name="connsiteX33" fmla="*/ 2926080 w 3355450"/>
              <a:gd name="connsiteY33" fmla="*/ 1963972 h 4134678"/>
              <a:gd name="connsiteX34" fmla="*/ 2902226 w 3355450"/>
              <a:gd name="connsiteY34" fmla="*/ 1924216 h 4134678"/>
              <a:gd name="connsiteX35" fmla="*/ 2902226 w 3355450"/>
              <a:gd name="connsiteY35" fmla="*/ 1836751 h 4134678"/>
              <a:gd name="connsiteX36" fmla="*/ 3005593 w 3355450"/>
              <a:gd name="connsiteY36" fmla="*/ 1669774 h 4134678"/>
              <a:gd name="connsiteX37" fmla="*/ 2989690 w 3355450"/>
              <a:gd name="connsiteY37" fmla="*/ 1614115 h 4134678"/>
              <a:gd name="connsiteX38" fmla="*/ 3029447 w 3355450"/>
              <a:gd name="connsiteY38" fmla="*/ 1542553 h 4134678"/>
              <a:gd name="connsiteX39" fmla="*/ 3005593 w 3355450"/>
              <a:gd name="connsiteY39" fmla="*/ 1470991 h 4134678"/>
              <a:gd name="connsiteX40" fmla="*/ 2973788 w 3355450"/>
              <a:gd name="connsiteY40" fmla="*/ 1319917 h 4134678"/>
              <a:gd name="connsiteX41" fmla="*/ 2997641 w 3355450"/>
              <a:gd name="connsiteY41" fmla="*/ 1240404 h 4134678"/>
              <a:gd name="connsiteX42" fmla="*/ 3005593 w 3355450"/>
              <a:gd name="connsiteY42" fmla="*/ 993913 h 4134678"/>
              <a:gd name="connsiteX43" fmla="*/ 3037398 w 3355450"/>
              <a:gd name="connsiteY43" fmla="*/ 922351 h 4134678"/>
              <a:gd name="connsiteX44" fmla="*/ 3013544 w 3355450"/>
              <a:gd name="connsiteY44" fmla="*/ 811033 h 4134678"/>
              <a:gd name="connsiteX45" fmla="*/ 3077154 w 3355450"/>
              <a:gd name="connsiteY45" fmla="*/ 771277 h 4134678"/>
              <a:gd name="connsiteX46" fmla="*/ 3045349 w 3355450"/>
              <a:gd name="connsiteY46" fmla="*/ 723569 h 4134678"/>
              <a:gd name="connsiteX47" fmla="*/ 3124862 w 3355450"/>
              <a:gd name="connsiteY47" fmla="*/ 588397 h 4134678"/>
              <a:gd name="connsiteX48" fmla="*/ 3124862 w 3355450"/>
              <a:gd name="connsiteY48" fmla="*/ 524786 h 4134678"/>
              <a:gd name="connsiteX49" fmla="*/ 3172570 w 3355450"/>
              <a:gd name="connsiteY49" fmla="*/ 508884 h 4134678"/>
              <a:gd name="connsiteX50" fmla="*/ 3188473 w 3355450"/>
              <a:gd name="connsiteY50" fmla="*/ 453225 h 4134678"/>
              <a:gd name="connsiteX51" fmla="*/ 3252083 w 3355450"/>
              <a:gd name="connsiteY51" fmla="*/ 381663 h 4134678"/>
              <a:gd name="connsiteX52" fmla="*/ 3355450 w 3355450"/>
              <a:gd name="connsiteY52" fmla="*/ 389614 h 4134678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3810 w 3355450"/>
              <a:gd name="connsiteY2" fmla="*/ 27686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3810 w 3355450"/>
              <a:gd name="connsiteY2" fmla="*/ 27686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310 h 4139374"/>
              <a:gd name="connsiteX1" fmla="*/ 3323645 w 3355450"/>
              <a:gd name="connsiteY1" fmla="*/ 44453 h 4139374"/>
              <a:gd name="connsiteX2" fmla="*/ 3183810 w 3355450"/>
              <a:gd name="connsiteY2" fmla="*/ 27720 h 4139374"/>
              <a:gd name="connsiteX3" fmla="*/ 3069203 w 3355450"/>
              <a:gd name="connsiteY3" fmla="*/ 28550 h 4139374"/>
              <a:gd name="connsiteX4" fmla="*/ 3020665 w 3355450"/>
              <a:gd name="connsiteY4" fmla="*/ 34 h 4139374"/>
              <a:gd name="connsiteX5" fmla="*/ 2821339 w 3355450"/>
              <a:gd name="connsiteY5" fmla="*/ 35128 h 4139374"/>
              <a:gd name="connsiteX6" fmla="*/ 1924215 w 3355450"/>
              <a:gd name="connsiteY6" fmla="*/ 52404 h 4139374"/>
              <a:gd name="connsiteX7" fmla="*/ 1956021 w 3355450"/>
              <a:gd name="connsiteY7" fmla="*/ 155771 h 4139374"/>
              <a:gd name="connsiteX8" fmla="*/ 1796994 w 3355450"/>
              <a:gd name="connsiteY8" fmla="*/ 569239 h 4139374"/>
              <a:gd name="connsiteX9" fmla="*/ 1518699 w 3355450"/>
              <a:gd name="connsiteY9" fmla="*/ 1022463 h 4139374"/>
              <a:gd name="connsiteX10" fmla="*/ 1200647 w 3355450"/>
              <a:gd name="connsiteY10" fmla="*/ 1324613 h 4139374"/>
              <a:gd name="connsiteX11" fmla="*/ 1017767 w 3355450"/>
              <a:gd name="connsiteY11" fmla="*/ 1825545 h 4139374"/>
              <a:gd name="connsiteX12" fmla="*/ 0 w 3355450"/>
              <a:gd name="connsiteY12" fmla="*/ 3328341 h 4139374"/>
              <a:gd name="connsiteX13" fmla="*/ 7951 w 3355450"/>
              <a:gd name="connsiteY13" fmla="*/ 3407854 h 4139374"/>
              <a:gd name="connsiteX14" fmla="*/ 31805 w 3355450"/>
              <a:gd name="connsiteY14" fmla="*/ 3471465 h 4139374"/>
              <a:gd name="connsiteX15" fmla="*/ 23854 w 3355450"/>
              <a:gd name="connsiteY15" fmla="*/ 3558929 h 4139374"/>
              <a:gd name="connsiteX16" fmla="*/ 230588 w 3355450"/>
              <a:gd name="connsiteY16" fmla="*/ 3765663 h 4139374"/>
              <a:gd name="connsiteX17" fmla="*/ 381662 w 3355450"/>
              <a:gd name="connsiteY17" fmla="*/ 3853127 h 4139374"/>
              <a:gd name="connsiteX18" fmla="*/ 405516 w 3355450"/>
              <a:gd name="connsiteY18" fmla="*/ 3892884 h 4139374"/>
              <a:gd name="connsiteX19" fmla="*/ 357808 w 3355450"/>
              <a:gd name="connsiteY19" fmla="*/ 4020105 h 4139374"/>
              <a:gd name="connsiteX20" fmla="*/ 429370 w 3355450"/>
              <a:gd name="connsiteY20" fmla="*/ 4075764 h 4139374"/>
              <a:gd name="connsiteX21" fmla="*/ 564542 w 3355450"/>
              <a:gd name="connsiteY21" fmla="*/ 4139374 h 4139374"/>
              <a:gd name="connsiteX22" fmla="*/ 818984 w 3355450"/>
              <a:gd name="connsiteY22" fmla="*/ 4107569 h 4139374"/>
              <a:gd name="connsiteX23" fmla="*/ 890546 w 3355450"/>
              <a:gd name="connsiteY23" fmla="*/ 4020105 h 4139374"/>
              <a:gd name="connsiteX24" fmla="*/ 1097280 w 3355450"/>
              <a:gd name="connsiteY24" fmla="*/ 3948543 h 4139374"/>
              <a:gd name="connsiteX25" fmla="*/ 1304014 w 3355450"/>
              <a:gd name="connsiteY25" fmla="*/ 3884933 h 4139374"/>
              <a:gd name="connsiteX26" fmla="*/ 1566407 w 3355450"/>
              <a:gd name="connsiteY26" fmla="*/ 3304487 h 4139374"/>
              <a:gd name="connsiteX27" fmla="*/ 2122998 w 3355450"/>
              <a:gd name="connsiteY27" fmla="*/ 3026192 h 4139374"/>
              <a:gd name="connsiteX28" fmla="*/ 2759102 w 3355450"/>
              <a:gd name="connsiteY28" fmla="*/ 2763799 h 4139374"/>
              <a:gd name="connsiteX29" fmla="*/ 3045349 w 3355450"/>
              <a:gd name="connsiteY29" fmla="*/ 2318526 h 4139374"/>
              <a:gd name="connsiteX30" fmla="*/ 2981739 w 3355450"/>
              <a:gd name="connsiteY30" fmla="*/ 2175402 h 4139374"/>
              <a:gd name="connsiteX31" fmla="*/ 2957885 w 3355450"/>
              <a:gd name="connsiteY31" fmla="*/ 2111792 h 4139374"/>
              <a:gd name="connsiteX32" fmla="*/ 2926080 w 3355450"/>
              <a:gd name="connsiteY32" fmla="*/ 2040230 h 4139374"/>
              <a:gd name="connsiteX33" fmla="*/ 2926080 w 3355450"/>
              <a:gd name="connsiteY33" fmla="*/ 1968668 h 4139374"/>
              <a:gd name="connsiteX34" fmla="*/ 2902226 w 3355450"/>
              <a:gd name="connsiteY34" fmla="*/ 1928912 h 4139374"/>
              <a:gd name="connsiteX35" fmla="*/ 2902226 w 3355450"/>
              <a:gd name="connsiteY35" fmla="*/ 1841447 h 4139374"/>
              <a:gd name="connsiteX36" fmla="*/ 3005593 w 3355450"/>
              <a:gd name="connsiteY36" fmla="*/ 1674470 h 4139374"/>
              <a:gd name="connsiteX37" fmla="*/ 2989690 w 3355450"/>
              <a:gd name="connsiteY37" fmla="*/ 1618811 h 4139374"/>
              <a:gd name="connsiteX38" fmla="*/ 3029447 w 3355450"/>
              <a:gd name="connsiteY38" fmla="*/ 1547249 h 4139374"/>
              <a:gd name="connsiteX39" fmla="*/ 3005593 w 3355450"/>
              <a:gd name="connsiteY39" fmla="*/ 1475687 h 4139374"/>
              <a:gd name="connsiteX40" fmla="*/ 2973788 w 3355450"/>
              <a:gd name="connsiteY40" fmla="*/ 1324613 h 4139374"/>
              <a:gd name="connsiteX41" fmla="*/ 2997641 w 3355450"/>
              <a:gd name="connsiteY41" fmla="*/ 1245100 h 4139374"/>
              <a:gd name="connsiteX42" fmla="*/ 3005593 w 3355450"/>
              <a:gd name="connsiteY42" fmla="*/ 998609 h 4139374"/>
              <a:gd name="connsiteX43" fmla="*/ 3037398 w 3355450"/>
              <a:gd name="connsiteY43" fmla="*/ 927047 h 4139374"/>
              <a:gd name="connsiteX44" fmla="*/ 3013544 w 3355450"/>
              <a:gd name="connsiteY44" fmla="*/ 815729 h 4139374"/>
              <a:gd name="connsiteX45" fmla="*/ 3077154 w 3355450"/>
              <a:gd name="connsiteY45" fmla="*/ 775973 h 4139374"/>
              <a:gd name="connsiteX46" fmla="*/ 3045349 w 3355450"/>
              <a:gd name="connsiteY46" fmla="*/ 728265 h 4139374"/>
              <a:gd name="connsiteX47" fmla="*/ 3124862 w 3355450"/>
              <a:gd name="connsiteY47" fmla="*/ 593093 h 4139374"/>
              <a:gd name="connsiteX48" fmla="*/ 3124862 w 3355450"/>
              <a:gd name="connsiteY48" fmla="*/ 529482 h 4139374"/>
              <a:gd name="connsiteX49" fmla="*/ 3172570 w 3355450"/>
              <a:gd name="connsiteY49" fmla="*/ 513580 h 4139374"/>
              <a:gd name="connsiteX50" fmla="*/ 3188473 w 3355450"/>
              <a:gd name="connsiteY50" fmla="*/ 457921 h 4139374"/>
              <a:gd name="connsiteX51" fmla="*/ 3252083 w 3355450"/>
              <a:gd name="connsiteY51" fmla="*/ 386359 h 4139374"/>
              <a:gd name="connsiteX52" fmla="*/ 3355450 w 3355450"/>
              <a:gd name="connsiteY52" fmla="*/ 394310 h 4139374"/>
              <a:gd name="connsiteX0" fmla="*/ 3355450 w 3355450"/>
              <a:gd name="connsiteY0" fmla="*/ 383042 h 4128106"/>
              <a:gd name="connsiteX1" fmla="*/ 3323645 w 3355450"/>
              <a:gd name="connsiteY1" fmla="*/ 33185 h 4128106"/>
              <a:gd name="connsiteX2" fmla="*/ 3183810 w 3355450"/>
              <a:gd name="connsiteY2" fmla="*/ 16452 h 4128106"/>
              <a:gd name="connsiteX3" fmla="*/ 3069203 w 3355450"/>
              <a:gd name="connsiteY3" fmla="*/ 17282 h 4128106"/>
              <a:gd name="connsiteX4" fmla="*/ 3000930 w 3355450"/>
              <a:gd name="connsiteY4" fmla="*/ 1923 h 4128106"/>
              <a:gd name="connsiteX5" fmla="*/ 2821339 w 3355450"/>
              <a:gd name="connsiteY5" fmla="*/ 23860 h 4128106"/>
              <a:gd name="connsiteX6" fmla="*/ 1924215 w 3355450"/>
              <a:gd name="connsiteY6" fmla="*/ 41136 h 4128106"/>
              <a:gd name="connsiteX7" fmla="*/ 1956021 w 3355450"/>
              <a:gd name="connsiteY7" fmla="*/ 144503 h 4128106"/>
              <a:gd name="connsiteX8" fmla="*/ 1796994 w 3355450"/>
              <a:gd name="connsiteY8" fmla="*/ 557971 h 4128106"/>
              <a:gd name="connsiteX9" fmla="*/ 1518699 w 3355450"/>
              <a:gd name="connsiteY9" fmla="*/ 1011195 h 4128106"/>
              <a:gd name="connsiteX10" fmla="*/ 1200647 w 3355450"/>
              <a:gd name="connsiteY10" fmla="*/ 1313345 h 4128106"/>
              <a:gd name="connsiteX11" fmla="*/ 1017767 w 3355450"/>
              <a:gd name="connsiteY11" fmla="*/ 1814277 h 4128106"/>
              <a:gd name="connsiteX12" fmla="*/ 0 w 3355450"/>
              <a:gd name="connsiteY12" fmla="*/ 3317073 h 4128106"/>
              <a:gd name="connsiteX13" fmla="*/ 7951 w 3355450"/>
              <a:gd name="connsiteY13" fmla="*/ 3396586 h 4128106"/>
              <a:gd name="connsiteX14" fmla="*/ 31805 w 3355450"/>
              <a:gd name="connsiteY14" fmla="*/ 3460197 h 4128106"/>
              <a:gd name="connsiteX15" fmla="*/ 23854 w 3355450"/>
              <a:gd name="connsiteY15" fmla="*/ 3547661 h 4128106"/>
              <a:gd name="connsiteX16" fmla="*/ 230588 w 3355450"/>
              <a:gd name="connsiteY16" fmla="*/ 3754395 h 4128106"/>
              <a:gd name="connsiteX17" fmla="*/ 381662 w 3355450"/>
              <a:gd name="connsiteY17" fmla="*/ 3841859 h 4128106"/>
              <a:gd name="connsiteX18" fmla="*/ 405516 w 3355450"/>
              <a:gd name="connsiteY18" fmla="*/ 3881616 h 4128106"/>
              <a:gd name="connsiteX19" fmla="*/ 357808 w 3355450"/>
              <a:gd name="connsiteY19" fmla="*/ 4008837 h 4128106"/>
              <a:gd name="connsiteX20" fmla="*/ 429370 w 3355450"/>
              <a:gd name="connsiteY20" fmla="*/ 4064496 h 4128106"/>
              <a:gd name="connsiteX21" fmla="*/ 564542 w 3355450"/>
              <a:gd name="connsiteY21" fmla="*/ 4128106 h 4128106"/>
              <a:gd name="connsiteX22" fmla="*/ 818984 w 3355450"/>
              <a:gd name="connsiteY22" fmla="*/ 4096301 h 4128106"/>
              <a:gd name="connsiteX23" fmla="*/ 890546 w 3355450"/>
              <a:gd name="connsiteY23" fmla="*/ 4008837 h 4128106"/>
              <a:gd name="connsiteX24" fmla="*/ 1097280 w 3355450"/>
              <a:gd name="connsiteY24" fmla="*/ 3937275 h 4128106"/>
              <a:gd name="connsiteX25" fmla="*/ 1304014 w 3355450"/>
              <a:gd name="connsiteY25" fmla="*/ 3873665 h 4128106"/>
              <a:gd name="connsiteX26" fmla="*/ 1566407 w 3355450"/>
              <a:gd name="connsiteY26" fmla="*/ 3293219 h 4128106"/>
              <a:gd name="connsiteX27" fmla="*/ 2122998 w 3355450"/>
              <a:gd name="connsiteY27" fmla="*/ 3014924 h 4128106"/>
              <a:gd name="connsiteX28" fmla="*/ 2759102 w 3355450"/>
              <a:gd name="connsiteY28" fmla="*/ 2752531 h 4128106"/>
              <a:gd name="connsiteX29" fmla="*/ 3045349 w 3355450"/>
              <a:gd name="connsiteY29" fmla="*/ 2307258 h 4128106"/>
              <a:gd name="connsiteX30" fmla="*/ 2981739 w 3355450"/>
              <a:gd name="connsiteY30" fmla="*/ 2164134 h 4128106"/>
              <a:gd name="connsiteX31" fmla="*/ 2957885 w 3355450"/>
              <a:gd name="connsiteY31" fmla="*/ 2100524 h 4128106"/>
              <a:gd name="connsiteX32" fmla="*/ 2926080 w 3355450"/>
              <a:gd name="connsiteY32" fmla="*/ 2028962 h 4128106"/>
              <a:gd name="connsiteX33" fmla="*/ 2926080 w 3355450"/>
              <a:gd name="connsiteY33" fmla="*/ 1957400 h 4128106"/>
              <a:gd name="connsiteX34" fmla="*/ 2902226 w 3355450"/>
              <a:gd name="connsiteY34" fmla="*/ 1917644 h 4128106"/>
              <a:gd name="connsiteX35" fmla="*/ 2902226 w 3355450"/>
              <a:gd name="connsiteY35" fmla="*/ 1830179 h 4128106"/>
              <a:gd name="connsiteX36" fmla="*/ 3005593 w 3355450"/>
              <a:gd name="connsiteY36" fmla="*/ 1663202 h 4128106"/>
              <a:gd name="connsiteX37" fmla="*/ 2989690 w 3355450"/>
              <a:gd name="connsiteY37" fmla="*/ 1607543 h 4128106"/>
              <a:gd name="connsiteX38" fmla="*/ 3029447 w 3355450"/>
              <a:gd name="connsiteY38" fmla="*/ 1535981 h 4128106"/>
              <a:gd name="connsiteX39" fmla="*/ 3005593 w 3355450"/>
              <a:gd name="connsiteY39" fmla="*/ 1464419 h 4128106"/>
              <a:gd name="connsiteX40" fmla="*/ 2973788 w 3355450"/>
              <a:gd name="connsiteY40" fmla="*/ 1313345 h 4128106"/>
              <a:gd name="connsiteX41" fmla="*/ 2997641 w 3355450"/>
              <a:gd name="connsiteY41" fmla="*/ 1233832 h 4128106"/>
              <a:gd name="connsiteX42" fmla="*/ 3005593 w 3355450"/>
              <a:gd name="connsiteY42" fmla="*/ 987341 h 4128106"/>
              <a:gd name="connsiteX43" fmla="*/ 3037398 w 3355450"/>
              <a:gd name="connsiteY43" fmla="*/ 915779 h 4128106"/>
              <a:gd name="connsiteX44" fmla="*/ 3013544 w 3355450"/>
              <a:gd name="connsiteY44" fmla="*/ 804461 h 4128106"/>
              <a:gd name="connsiteX45" fmla="*/ 3077154 w 3355450"/>
              <a:gd name="connsiteY45" fmla="*/ 764705 h 4128106"/>
              <a:gd name="connsiteX46" fmla="*/ 3045349 w 3355450"/>
              <a:gd name="connsiteY46" fmla="*/ 716997 h 4128106"/>
              <a:gd name="connsiteX47" fmla="*/ 3124862 w 3355450"/>
              <a:gd name="connsiteY47" fmla="*/ 581825 h 4128106"/>
              <a:gd name="connsiteX48" fmla="*/ 3124862 w 3355450"/>
              <a:gd name="connsiteY48" fmla="*/ 518214 h 4128106"/>
              <a:gd name="connsiteX49" fmla="*/ 3172570 w 3355450"/>
              <a:gd name="connsiteY49" fmla="*/ 502312 h 4128106"/>
              <a:gd name="connsiteX50" fmla="*/ 3188473 w 3355450"/>
              <a:gd name="connsiteY50" fmla="*/ 446653 h 4128106"/>
              <a:gd name="connsiteX51" fmla="*/ 3252083 w 3355450"/>
              <a:gd name="connsiteY51" fmla="*/ 375091 h 4128106"/>
              <a:gd name="connsiteX52" fmla="*/ 3355450 w 3355450"/>
              <a:gd name="connsiteY52" fmla="*/ 383042 h 4128106"/>
              <a:gd name="connsiteX0" fmla="*/ 3355450 w 3355450"/>
              <a:gd name="connsiteY0" fmla="*/ 389806 h 4134870"/>
              <a:gd name="connsiteX1" fmla="*/ 3323645 w 3355450"/>
              <a:gd name="connsiteY1" fmla="*/ 39949 h 4134870"/>
              <a:gd name="connsiteX2" fmla="*/ 3177232 w 3355450"/>
              <a:gd name="connsiteY2" fmla="*/ 6770 h 4134870"/>
              <a:gd name="connsiteX3" fmla="*/ 3069203 w 3355450"/>
              <a:gd name="connsiteY3" fmla="*/ 24046 h 4134870"/>
              <a:gd name="connsiteX4" fmla="*/ 3000930 w 3355450"/>
              <a:gd name="connsiteY4" fmla="*/ 8687 h 4134870"/>
              <a:gd name="connsiteX5" fmla="*/ 2821339 w 3355450"/>
              <a:gd name="connsiteY5" fmla="*/ 30624 h 4134870"/>
              <a:gd name="connsiteX6" fmla="*/ 1924215 w 3355450"/>
              <a:gd name="connsiteY6" fmla="*/ 47900 h 4134870"/>
              <a:gd name="connsiteX7" fmla="*/ 1956021 w 3355450"/>
              <a:gd name="connsiteY7" fmla="*/ 151267 h 4134870"/>
              <a:gd name="connsiteX8" fmla="*/ 1796994 w 3355450"/>
              <a:gd name="connsiteY8" fmla="*/ 564735 h 4134870"/>
              <a:gd name="connsiteX9" fmla="*/ 1518699 w 3355450"/>
              <a:gd name="connsiteY9" fmla="*/ 1017959 h 4134870"/>
              <a:gd name="connsiteX10" fmla="*/ 1200647 w 3355450"/>
              <a:gd name="connsiteY10" fmla="*/ 1320109 h 4134870"/>
              <a:gd name="connsiteX11" fmla="*/ 1017767 w 3355450"/>
              <a:gd name="connsiteY11" fmla="*/ 1821041 h 4134870"/>
              <a:gd name="connsiteX12" fmla="*/ 0 w 3355450"/>
              <a:gd name="connsiteY12" fmla="*/ 3323837 h 4134870"/>
              <a:gd name="connsiteX13" fmla="*/ 7951 w 3355450"/>
              <a:gd name="connsiteY13" fmla="*/ 3403350 h 4134870"/>
              <a:gd name="connsiteX14" fmla="*/ 31805 w 3355450"/>
              <a:gd name="connsiteY14" fmla="*/ 3466961 h 4134870"/>
              <a:gd name="connsiteX15" fmla="*/ 23854 w 3355450"/>
              <a:gd name="connsiteY15" fmla="*/ 3554425 h 4134870"/>
              <a:gd name="connsiteX16" fmla="*/ 230588 w 3355450"/>
              <a:gd name="connsiteY16" fmla="*/ 3761159 h 4134870"/>
              <a:gd name="connsiteX17" fmla="*/ 381662 w 3355450"/>
              <a:gd name="connsiteY17" fmla="*/ 3848623 h 4134870"/>
              <a:gd name="connsiteX18" fmla="*/ 405516 w 3355450"/>
              <a:gd name="connsiteY18" fmla="*/ 3888380 h 4134870"/>
              <a:gd name="connsiteX19" fmla="*/ 357808 w 3355450"/>
              <a:gd name="connsiteY19" fmla="*/ 4015601 h 4134870"/>
              <a:gd name="connsiteX20" fmla="*/ 429370 w 3355450"/>
              <a:gd name="connsiteY20" fmla="*/ 4071260 h 4134870"/>
              <a:gd name="connsiteX21" fmla="*/ 564542 w 3355450"/>
              <a:gd name="connsiteY21" fmla="*/ 4134870 h 4134870"/>
              <a:gd name="connsiteX22" fmla="*/ 818984 w 3355450"/>
              <a:gd name="connsiteY22" fmla="*/ 4103065 h 4134870"/>
              <a:gd name="connsiteX23" fmla="*/ 890546 w 3355450"/>
              <a:gd name="connsiteY23" fmla="*/ 4015601 h 4134870"/>
              <a:gd name="connsiteX24" fmla="*/ 1097280 w 3355450"/>
              <a:gd name="connsiteY24" fmla="*/ 3944039 h 4134870"/>
              <a:gd name="connsiteX25" fmla="*/ 1304014 w 3355450"/>
              <a:gd name="connsiteY25" fmla="*/ 3880429 h 4134870"/>
              <a:gd name="connsiteX26" fmla="*/ 1566407 w 3355450"/>
              <a:gd name="connsiteY26" fmla="*/ 3299983 h 4134870"/>
              <a:gd name="connsiteX27" fmla="*/ 2122998 w 3355450"/>
              <a:gd name="connsiteY27" fmla="*/ 3021688 h 4134870"/>
              <a:gd name="connsiteX28" fmla="*/ 2759102 w 3355450"/>
              <a:gd name="connsiteY28" fmla="*/ 2759295 h 4134870"/>
              <a:gd name="connsiteX29" fmla="*/ 3045349 w 3355450"/>
              <a:gd name="connsiteY29" fmla="*/ 2314022 h 4134870"/>
              <a:gd name="connsiteX30" fmla="*/ 2981739 w 3355450"/>
              <a:gd name="connsiteY30" fmla="*/ 2170898 h 4134870"/>
              <a:gd name="connsiteX31" fmla="*/ 2957885 w 3355450"/>
              <a:gd name="connsiteY31" fmla="*/ 2107288 h 4134870"/>
              <a:gd name="connsiteX32" fmla="*/ 2926080 w 3355450"/>
              <a:gd name="connsiteY32" fmla="*/ 2035726 h 4134870"/>
              <a:gd name="connsiteX33" fmla="*/ 2926080 w 3355450"/>
              <a:gd name="connsiteY33" fmla="*/ 1964164 h 4134870"/>
              <a:gd name="connsiteX34" fmla="*/ 2902226 w 3355450"/>
              <a:gd name="connsiteY34" fmla="*/ 1924408 h 4134870"/>
              <a:gd name="connsiteX35" fmla="*/ 2902226 w 3355450"/>
              <a:gd name="connsiteY35" fmla="*/ 1836943 h 4134870"/>
              <a:gd name="connsiteX36" fmla="*/ 3005593 w 3355450"/>
              <a:gd name="connsiteY36" fmla="*/ 1669966 h 4134870"/>
              <a:gd name="connsiteX37" fmla="*/ 2989690 w 3355450"/>
              <a:gd name="connsiteY37" fmla="*/ 1614307 h 4134870"/>
              <a:gd name="connsiteX38" fmla="*/ 3029447 w 3355450"/>
              <a:gd name="connsiteY38" fmla="*/ 1542745 h 4134870"/>
              <a:gd name="connsiteX39" fmla="*/ 3005593 w 3355450"/>
              <a:gd name="connsiteY39" fmla="*/ 1471183 h 4134870"/>
              <a:gd name="connsiteX40" fmla="*/ 2973788 w 3355450"/>
              <a:gd name="connsiteY40" fmla="*/ 1320109 h 4134870"/>
              <a:gd name="connsiteX41" fmla="*/ 2997641 w 3355450"/>
              <a:gd name="connsiteY41" fmla="*/ 1240596 h 4134870"/>
              <a:gd name="connsiteX42" fmla="*/ 3005593 w 3355450"/>
              <a:gd name="connsiteY42" fmla="*/ 994105 h 4134870"/>
              <a:gd name="connsiteX43" fmla="*/ 3037398 w 3355450"/>
              <a:gd name="connsiteY43" fmla="*/ 922543 h 4134870"/>
              <a:gd name="connsiteX44" fmla="*/ 3013544 w 3355450"/>
              <a:gd name="connsiteY44" fmla="*/ 811225 h 4134870"/>
              <a:gd name="connsiteX45" fmla="*/ 3077154 w 3355450"/>
              <a:gd name="connsiteY45" fmla="*/ 771469 h 4134870"/>
              <a:gd name="connsiteX46" fmla="*/ 3045349 w 3355450"/>
              <a:gd name="connsiteY46" fmla="*/ 723761 h 4134870"/>
              <a:gd name="connsiteX47" fmla="*/ 3124862 w 3355450"/>
              <a:gd name="connsiteY47" fmla="*/ 588589 h 4134870"/>
              <a:gd name="connsiteX48" fmla="*/ 3124862 w 3355450"/>
              <a:gd name="connsiteY48" fmla="*/ 524978 h 4134870"/>
              <a:gd name="connsiteX49" fmla="*/ 3172570 w 3355450"/>
              <a:gd name="connsiteY49" fmla="*/ 509076 h 4134870"/>
              <a:gd name="connsiteX50" fmla="*/ 3188473 w 3355450"/>
              <a:gd name="connsiteY50" fmla="*/ 453417 h 4134870"/>
              <a:gd name="connsiteX51" fmla="*/ 3252083 w 3355450"/>
              <a:gd name="connsiteY51" fmla="*/ 381855 h 4134870"/>
              <a:gd name="connsiteX52" fmla="*/ 3355450 w 3355450"/>
              <a:gd name="connsiteY52" fmla="*/ 389806 h 4134870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30250 w 3355450"/>
              <a:gd name="connsiteY10" fmla="*/ 1336610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80014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80014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8013 w 3355450"/>
              <a:gd name="connsiteY49" fmla="*/ 507996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55450" h="4128347">
                <a:moveTo>
                  <a:pt x="3355450" y="383283"/>
                </a:moveTo>
                <a:lnTo>
                  <a:pt x="3323645" y="33426"/>
                </a:lnTo>
                <a:cubicBezTo>
                  <a:pt x="3278044" y="21118"/>
                  <a:pt x="3219639" y="2897"/>
                  <a:pt x="3177232" y="247"/>
                </a:cubicBezTo>
                <a:cubicBezTo>
                  <a:pt x="3134825" y="-2403"/>
                  <a:pt x="3098587" y="17204"/>
                  <a:pt x="3069203" y="17523"/>
                </a:cubicBezTo>
                <a:cubicBezTo>
                  <a:pt x="3039819" y="17843"/>
                  <a:pt x="3042241" y="1068"/>
                  <a:pt x="3000930" y="2164"/>
                </a:cubicBezTo>
                <a:cubicBezTo>
                  <a:pt x="2959619" y="3260"/>
                  <a:pt x="3004081" y="15373"/>
                  <a:pt x="2821339" y="24101"/>
                </a:cubicBezTo>
                <a:lnTo>
                  <a:pt x="1924215" y="41377"/>
                </a:lnTo>
                <a:cubicBezTo>
                  <a:pt x="1940118" y="93060"/>
                  <a:pt x="1939123" y="121198"/>
                  <a:pt x="1945135" y="163794"/>
                </a:cubicBezTo>
                <a:cubicBezTo>
                  <a:pt x="1951147" y="206390"/>
                  <a:pt x="1869881" y="413763"/>
                  <a:pt x="1796994" y="558212"/>
                </a:cubicBezTo>
                <a:cubicBezTo>
                  <a:pt x="1697651" y="707094"/>
                  <a:pt x="1596711" y="876770"/>
                  <a:pt x="1498964" y="1004858"/>
                </a:cubicBezTo>
                <a:cubicBezTo>
                  <a:pt x="1401217" y="1132946"/>
                  <a:pt x="1297788" y="1166344"/>
                  <a:pt x="1210514" y="1326742"/>
                </a:cubicBezTo>
                <a:cubicBezTo>
                  <a:pt x="1123240" y="1487140"/>
                  <a:pt x="1078727" y="1647541"/>
                  <a:pt x="1017767" y="1814518"/>
                </a:cubicBezTo>
                <a:lnTo>
                  <a:pt x="0" y="3317314"/>
                </a:lnTo>
                <a:lnTo>
                  <a:pt x="7951" y="3396827"/>
                </a:lnTo>
                <a:lnTo>
                  <a:pt x="31805" y="3460438"/>
                </a:lnTo>
                <a:lnTo>
                  <a:pt x="23854" y="3547902"/>
                </a:lnTo>
                <a:lnTo>
                  <a:pt x="230588" y="3754636"/>
                </a:lnTo>
                <a:lnTo>
                  <a:pt x="381662" y="3842100"/>
                </a:lnTo>
                <a:lnTo>
                  <a:pt x="405516" y="3881857"/>
                </a:lnTo>
                <a:lnTo>
                  <a:pt x="357808" y="4009078"/>
                </a:lnTo>
                <a:lnTo>
                  <a:pt x="429370" y="4064737"/>
                </a:lnTo>
                <a:lnTo>
                  <a:pt x="564542" y="4128347"/>
                </a:lnTo>
                <a:lnTo>
                  <a:pt x="789381" y="4106410"/>
                </a:lnTo>
                <a:lnTo>
                  <a:pt x="890546" y="4009078"/>
                </a:lnTo>
                <a:lnTo>
                  <a:pt x="1103858" y="3957251"/>
                </a:lnTo>
                <a:cubicBezTo>
                  <a:pt x="1172769" y="3934722"/>
                  <a:pt x="1203936" y="3915578"/>
                  <a:pt x="1304014" y="3873906"/>
                </a:cubicBezTo>
                <a:cubicBezTo>
                  <a:pt x="1483071" y="3493559"/>
                  <a:pt x="1532632" y="3379649"/>
                  <a:pt x="1580014" y="3293460"/>
                </a:cubicBezTo>
                <a:cubicBezTo>
                  <a:pt x="1627396" y="3207271"/>
                  <a:pt x="1934179" y="3094773"/>
                  <a:pt x="2122998" y="3015165"/>
                </a:cubicBezTo>
                <a:lnTo>
                  <a:pt x="2759102" y="2752772"/>
                </a:lnTo>
                <a:cubicBezTo>
                  <a:pt x="2963062" y="2564878"/>
                  <a:pt x="2966379" y="2475658"/>
                  <a:pt x="3045349" y="2307499"/>
                </a:cubicBezTo>
                <a:cubicBezTo>
                  <a:pt x="3024146" y="2259791"/>
                  <a:pt x="2983206" y="2244976"/>
                  <a:pt x="2981739" y="2164375"/>
                </a:cubicBezTo>
                <a:cubicBezTo>
                  <a:pt x="2980272" y="2083774"/>
                  <a:pt x="2967161" y="2123294"/>
                  <a:pt x="2957885" y="2100765"/>
                </a:cubicBezTo>
                <a:lnTo>
                  <a:pt x="2926080" y="2029203"/>
                </a:lnTo>
                <a:lnTo>
                  <a:pt x="2926080" y="1957641"/>
                </a:lnTo>
                <a:lnTo>
                  <a:pt x="2902226" y="1917885"/>
                </a:lnTo>
                <a:lnTo>
                  <a:pt x="2944985" y="1790949"/>
                </a:lnTo>
                <a:lnTo>
                  <a:pt x="3005593" y="1663443"/>
                </a:lnTo>
                <a:lnTo>
                  <a:pt x="2989690" y="1607784"/>
                </a:lnTo>
                <a:lnTo>
                  <a:pt x="3029447" y="1536222"/>
                </a:lnTo>
                <a:lnTo>
                  <a:pt x="3005593" y="1464660"/>
                </a:lnTo>
                <a:lnTo>
                  <a:pt x="2973788" y="1313586"/>
                </a:lnTo>
                <a:lnTo>
                  <a:pt x="2997641" y="1234073"/>
                </a:lnTo>
                <a:lnTo>
                  <a:pt x="3005593" y="987582"/>
                </a:lnTo>
                <a:lnTo>
                  <a:pt x="3060422" y="925888"/>
                </a:lnTo>
                <a:lnTo>
                  <a:pt x="3013544" y="804702"/>
                </a:lnTo>
                <a:lnTo>
                  <a:pt x="3077154" y="764946"/>
                </a:lnTo>
                <a:lnTo>
                  <a:pt x="3067121" y="695467"/>
                </a:lnTo>
                <a:lnTo>
                  <a:pt x="3124862" y="582066"/>
                </a:lnTo>
                <a:lnTo>
                  <a:pt x="3143912" y="526619"/>
                </a:lnTo>
                <a:lnTo>
                  <a:pt x="3178013" y="507996"/>
                </a:lnTo>
                <a:lnTo>
                  <a:pt x="3188473" y="446894"/>
                </a:lnTo>
                <a:lnTo>
                  <a:pt x="3252083" y="375332"/>
                </a:lnTo>
                <a:lnTo>
                  <a:pt x="3355450" y="383283"/>
                </a:lnTo>
                <a:close/>
              </a:path>
            </a:pathLst>
          </a:custGeom>
          <a:solidFill>
            <a:srgbClr val="6633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1BC6EA0-0A00-4F4F-AA17-7CD7CF5CEE44}"/>
              </a:ext>
            </a:extLst>
          </p:cNvPr>
          <p:cNvSpPr/>
          <p:nvPr/>
        </p:nvSpPr>
        <p:spPr>
          <a:xfrm>
            <a:off x="2593575" y="12307957"/>
            <a:ext cx="1406834" cy="1526046"/>
          </a:xfrm>
          <a:custGeom>
            <a:avLst/>
            <a:gdLst>
              <a:gd name="connsiteX0" fmla="*/ 1161232 w 1385624"/>
              <a:gd name="connsiteY0" fmla="*/ 1464162 h 1469772"/>
              <a:gd name="connsiteX1" fmla="*/ 1385624 w 1385624"/>
              <a:gd name="connsiteY1" fmla="*/ 819033 h 1469772"/>
              <a:gd name="connsiteX2" fmla="*/ 1351966 w 1385624"/>
              <a:gd name="connsiteY2" fmla="*/ 95367 h 1469772"/>
              <a:gd name="connsiteX3" fmla="*/ 1049036 w 1385624"/>
              <a:gd name="connsiteY3" fmla="*/ 78538 h 1469772"/>
              <a:gd name="connsiteX4" fmla="*/ 718056 w 1385624"/>
              <a:gd name="connsiteY4" fmla="*/ 95367 h 1469772"/>
              <a:gd name="connsiteX5" fmla="*/ 594640 w 1385624"/>
              <a:gd name="connsiteY5" fmla="*/ 95367 h 1469772"/>
              <a:gd name="connsiteX6" fmla="*/ 516103 w 1385624"/>
              <a:gd name="connsiteY6" fmla="*/ 140246 h 1469772"/>
              <a:gd name="connsiteX7" fmla="*/ 426346 w 1385624"/>
              <a:gd name="connsiteY7" fmla="*/ 129026 h 1469772"/>
              <a:gd name="connsiteX8" fmla="*/ 330979 w 1385624"/>
              <a:gd name="connsiteY8" fmla="*/ 151465 h 1469772"/>
              <a:gd name="connsiteX9" fmla="*/ 258051 w 1385624"/>
              <a:gd name="connsiteY9" fmla="*/ 95367 h 1469772"/>
              <a:gd name="connsiteX10" fmla="*/ 179514 w 1385624"/>
              <a:gd name="connsiteY10" fmla="*/ 0 h 1469772"/>
              <a:gd name="connsiteX11" fmla="*/ 123416 w 1385624"/>
              <a:gd name="connsiteY11" fmla="*/ 22440 h 1469772"/>
              <a:gd name="connsiteX12" fmla="*/ 0 w 1385624"/>
              <a:gd name="connsiteY12" fmla="*/ 981718 h 1469772"/>
              <a:gd name="connsiteX13" fmla="*/ 61708 w 1385624"/>
              <a:gd name="connsiteY13" fmla="*/ 1105134 h 1469772"/>
              <a:gd name="connsiteX14" fmla="*/ 347809 w 1385624"/>
              <a:gd name="connsiteY14" fmla="*/ 1335137 h 1469772"/>
              <a:gd name="connsiteX15" fmla="*/ 364638 w 1385624"/>
              <a:gd name="connsiteY15" fmla="*/ 1469772 h 1469772"/>
              <a:gd name="connsiteX16" fmla="*/ 1161232 w 1385624"/>
              <a:gd name="connsiteY16" fmla="*/ 1464162 h 1469772"/>
              <a:gd name="connsiteX0" fmla="*/ 1164330 w 1388722"/>
              <a:gd name="connsiteY0" fmla="*/ 1464162 h 1469772"/>
              <a:gd name="connsiteX1" fmla="*/ 1388722 w 1388722"/>
              <a:gd name="connsiteY1" fmla="*/ 819033 h 1469772"/>
              <a:gd name="connsiteX2" fmla="*/ 1355064 w 1388722"/>
              <a:gd name="connsiteY2" fmla="*/ 95367 h 1469772"/>
              <a:gd name="connsiteX3" fmla="*/ 1052134 w 1388722"/>
              <a:gd name="connsiteY3" fmla="*/ 78538 h 1469772"/>
              <a:gd name="connsiteX4" fmla="*/ 721154 w 1388722"/>
              <a:gd name="connsiteY4" fmla="*/ 95367 h 1469772"/>
              <a:gd name="connsiteX5" fmla="*/ 597738 w 1388722"/>
              <a:gd name="connsiteY5" fmla="*/ 95367 h 1469772"/>
              <a:gd name="connsiteX6" fmla="*/ 519201 w 1388722"/>
              <a:gd name="connsiteY6" fmla="*/ 140246 h 1469772"/>
              <a:gd name="connsiteX7" fmla="*/ 429444 w 1388722"/>
              <a:gd name="connsiteY7" fmla="*/ 129026 h 1469772"/>
              <a:gd name="connsiteX8" fmla="*/ 334077 w 1388722"/>
              <a:gd name="connsiteY8" fmla="*/ 151465 h 1469772"/>
              <a:gd name="connsiteX9" fmla="*/ 261149 w 1388722"/>
              <a:gd name="connsiteY9" fmla="*/ 95367 h 1469772"/>
              <a:gd name="connsiteX10" fmla="*/ 182612 w 1388722"/>
              <a:gd name="connsiteY10" fmla="*/ 0 h 1469772"/>
              <a:gd name="connsiteX11" fmla="*/ 126514 w 1388722"/>
              <a:gd name="connsiteY11" fmla="*/ 22440 h 1469772"/>
              <a:gd name="connsiteX12" fmla="*/ 3098 w 1388722"/>
              <a:gd name="connsiteY12" fmla="*/ 981718 h 1469772"/>
              <a:gd name="connsiteX13" fmla="*/ 64806 w 1388722"/>
              <a:gd name="connsiteY13" fmla="*/ 1105134 h 1469772"/>
              <a:gd name="connsiteX14" fmla="*/ 350907 w 1388722"/>
              <a:gd name="connsiteY14" fmla="*/ 1335137 h 1469772"/>
              <a:gd name="connsiteX15" fmla="*/ 367736 w 1388722"/>
              <a:gd name="connsiteY15" fmla="*/ 1469772 h 1469772"/>
              <a:gd name="connsiteX16" fmla="*/ 1164330 w 1388722"/>
              <a:gd name="connsiteY16" fmla="*/ 1464162 h 1469772"/>
              <a:gd name="connsiteX0" fmla="*/ 1164330 w 1388722"/>
              <a:gd name="connsiteY0" fmla="*/ 1464162 h 1469772"/>
              <a:gd name="connsiteX1" fmla="*/ 1388722 w 1388722"/>
              <a:gd name="connsiteY1" fmla="*/ 819033 h 1469772"/>
              <a:gd name="connsiteX2" fmla="*/ 1355064 w 1388722"/>
              <a:gd name="connsiteY2" fmla="*/ 95367 h 1469772"/>
              <a:gd name="connsiteX3" fmla="*/ 1052134 w 1388722"/>
              <a:gd name="connsiteY3" fmla="*/ 78538 h 1469772"/>
              <a:gd name="connsiteX4" fmla="*/ 721154 w 1388722"/>
              <a:gd name="connsiteY4" fmla="*/ 95367 h 1469772"/>
              <a:gd name="connsiteX5" fmla="*/ 597738 w 1388722"/>
              <a:gd name="connsiteY5" fmla="*/ 95367 h 1469772"/>
              <a:gd name="connsiteX6" fmla="*/ 519201 w 1388722"/>
              <a:gd name="connsiteY6" fmla="*/ 140246 h 1469772"/>
              <a:gd name="connsiteX7" fmla="*/ 429444 w 1388722"/>
              <a:gd name="connsiteY7" fmla="*/ 129026 h 1469772"/>
              <a:gd name="connsiteX8" fmla="*/ 334077 w 1388722"/>
              <a:gd name="connsiteY8" fmla="*/ 151465 h 1469772"/>
              <a:gd name="connsiteX9" fmla="*/ 261149 w 1388722"/>
              <a:gd name="connsiteY9" fmla="*/ 95367 h 1469772"/>
              <a:gd name="connsiteX10" fmla="*/ 182612 w 1388722"/>
              <a:gd name="connsiteY10" fmla="*/ 0 h 1469772"/>
              <a:gd name="connsiteX11" fmla="*/ 126514 w 1388722"/>
              <a:gd name="connsiteY11" fmla="*/ 22440 h 1469772"/>
              <a:gd name="connsiteX12" fmla="*/ 3098 w 1388722"/>
              <a:gd name="connsiteY12" fmla="*/ 981718 h 1469772"/>
              <a:gd name="connsiteX13" fmla="*/ 64806 w 1388722"/>
              <a:gd name="connsiteY13" fmla="*/ 1105134 h 1469772"/>
              <a:gd name="connsiteX14" fmla="*/ 350907 w 1388722"/>
              <a:gd name="connsiteY14" fmla="*/ 1335137 h 1469772"/>
              <a:gd name="connsiteX15" fmla="*/ 367736 w 1388722"/>
              <a:gd name="connsiteY15" fmla="*/ 1469772 h 1469772"/>
              <a:gd name="connsiteX16" fmla="*/ 1164330 w 1388722"/>
              <a:gd name="connsiteY16" fmla="*/ 1464162 h 1469772"/>
              <a:gd name="connsiteX0" fmla="*/ 1164330 w 1388722"/>
              <a:gd name="connsiteY0" fmla="*/ 1464162 h 1526046"/>
              <a:gd name="connsiteX1" fmla="*/ 1388722 w 1388722"/>
              <a:gd name="connsiteY1" fmla="*/ 819033 h 1526046"/>
              <a:gd name="connsiteX2" fmla="*/ 1355064 w 1388722"/>
              <a:gd name="connsiteY2" fmla="*/ 95367 h 1526046"/>
              <a:gd name="connsiteX3" fmla="*/ 1052134 w 1388722"/>
              <a:gd name="connsiteY3" fmla="*/ 78538 h 1526046"/>
              <a:gd name="connsiteX4" fmla="*/ 721154 w 1388722"/>
              <a:gd name="connsiteY4" fmla="*/ 95367 h 1526046"/>
              <a:gd name="connsiteX5" fmla="*/ 597738 w 1388722"/>
              <a:gd name="connsiteY5" fmla="*/ 95367 h 1526046"/>
              <a:gd name="connsiteX6" fmla="*/ 519201 w 1388722"/>
              <a:gd name="connsiteY6" fmla="*/ 140246 h 1526046"/>
              <a:gd name="connsiteX7" fmla="*/ 429444 w 1388722"/>
              <a:gd name="connsiteY7" fmla="*/ 129026 h 1526046"/>
              <a:gd name="connsiteX8" fmla="*/ 334077 w 1388722"/>
              <a:gd name="connsiteY8" fmla="*/ 151465 h 1526046"/>
              <a:gd name="connsiteX9" fmla="*/ 261149 w 1388722"/>
              <a:gd name="connsiteY9" fmla="*/ 95367 h 1526046"/>
              <a:gd name="connsiteX10" fmla="*/ 182612 w 1388722"/>
              <a:gd name="connsiteY10" fmla="*/ 0 h 1526046"/>
              <a:gd name="connsiteX11" fmla="*/ 126514 w 1388722"/>
              <a:gd name="connsiteY11" fmla="*/ 22440 h 1526046"/>
              <a:gd name="connsiteX12" fmla="*/ 3098 w 1388722"/>
              <a:gd name="connsiteY12" fmla="*/ 981718 h 1526046"/>
              <a:gd name="connsiteX13" fmla="*/ 64806 w 1388722"/>
              <a:gd name="connsiteY13" fmla="*/ 1105134 h 1526046"/>
              <a:gd name="connsiteX14" fmla="*/ 350907 w 1388722"/>
              <a:gd name="connsiteY14" fmla="*/ 1335137 h 1526046"/>
              <a:gd name="connsiteX15" fmla="*/ 367736 w 1388722"/>
              <a:gd name="connsiteY15" fmla="*/ 1469772 h 1526046"/>
              <a:gd name="connsiteX16" fmla="*/ 1164330 w 1388722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05134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05134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61233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6834" h="1526046">
                <a:moveTo>
                  <a:pt x="1164330" y="1464162"/>
                </a:moveTo>
                <a:cubicBezTo>
                  <a:pt x="1334494" y="1355706"/>
                  <a:pt x="1356933" y="1047165"/>
                  <a:pt x="1388722" y="819033"/>
                </a:cubicBezTo>
                <a:cubicBezTo>
                  <a:pt x="1420511" y="590901"/>
                  <a:pt x="1411162" y="218783"/>
                  <a:pt x="1355064" y="95367"/>
                </a:cubicBezTo>
                <a:lnTo>
                  <a:pt x="1052134" y="78538"/>
                </a:lnTo>
                <a:lnTo>
                  <a:pt x="721154" y="95367"/>
                </a:lnTo>
                <a:lnTo>
                  <a:pt x="597738" y="95367"/>
                </a:lnTo>
                <a:lnTo>
                  <a:pt x="519201" y="140246"/>
                </a:lnTo>
                <a:lnTo>
                  <a:pt x="429444" y="129026"/>
                </a:lnTo>
                <a:lnTo>
                  <a:pt x="334077" y="151465"/>
                </a:lnTo>
                <a:lnTo>
                  <a:pt x="261149" y="95367"/>
                </a:lnTo>
                <a:lnTo>
                  <a:pt x="182612" y="0"/>
                </a:lnTo>
                <a:lnTo>
                  <a:pt x="126514" y="22440"/>
                </a:lnTo>
                <a:cubicBezTo>
                  <a:pt x="96595" y="186060"/>
                  <a:pt x="13383" y="791919"/>
                  <a:pt x="3098" y="981718"/>
                </a:cubicBezTo>
                <a:cubicBezTo>
                  <a:pt x="-7187" y="1171517"/>
                  <a:pt x="6838" y="1102330"/>
                  <a:pt x="64806" y="1161233"/>
                </a:cubicBezTo>
                <a:cubicBezTo>
                  <a:pt x="122774" y="1220136"/>
                  <a:pt x="300419" y="1283714"/>
                  <a:pt x="350907" y="1335137"/>
                </a:cubicBezTo>
                <a:cubicBezTo>
                  <a:pt x="401395" y="1386560"/>
                  <a:pt x="362126" y="1424894"/>
                  <a:pt x="367736" y="1469772"/>
                </a:cubicBezTo>
                <a:cubicBezTo>
                  <a:pt x="373346" y="1514650"/>
                  <a:pt x="994166" y="1572619"/>
                  <a:pt x="1164330" y="1464162"/>
                </a:cubicBezTo>
                <a:close/>
              </a:path>
            </a:pathLst>
          </a:custGeom>
          <a:solidFill>
            <a:srgbClr val="ED7D31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FD6CAE17-5991-4FFD-9CDB-B503247B5F5F}"/>
              </a:ext>
            </a:extLst>
          </p:cNvPr>
          <p:cNvSpPr/>
          <p:nvPr/>
        </p:nvSpPr>
        <p:spPr>
          <a:xfrm>
            <a:off x="905488" y="13394157"/>
            <a:ext cx="131442" cy="12267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B77943-7584-4688-861E-5B65C64640BA}"/>
              </a:ext>
            </a:extLst>
          </p:cNvPr>
          <p:cNvSpPr txBox="1"/>
          <p:nvPr/>
        </p:nvSpPr>
        <p:spPr>
          <a:xfrm>
            <a:off x="429974" y="13392058"/>
            <a:ext cx="120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Jerusalem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E0159B-E282-4087-9258-5443F114D20C}"/>
              </a:ext>
            </a:extLst>
          </p:cNvPr>
          <p:cNvSpPr txBox="1"/>
          <p:nvPr/>
        </p:nvSpPr>
        <p:spPr>
          <a:xfrm>
            <a:off x="2718305" y="12886314"/>
            <a:ext cx="131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0AC622B-7EDB-46DE-AC83-EE5B78AE16FD}"/>
              </a:ext>
            </a:extLst>
          </p:cNvPr>
          <p:cNvSpPr/>
          <p:nvPr/>
        </p:nvSpPr>
        <p:spPr>
          <a:xfrm>
            <a:off x="1031228" y="13831034"/>
            <a:ext cx="55134" cy="551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EB5C33-AA94-42DC-BF46-E5712CB5ECCC}"/>
              </a:ext>
            </a:extLst>
          </p:cNvPr>
          <p:cNvSpPr txBox="1"/>
          <p:nvPr/>
        </p:nvSpPr>
        <p:spPr>
          <a:xfrm>
            <a:off x="826917" y="13807054"/>
            <a:ext cx="6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Tekoa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4760CD-6C10-44AF-A137-550F16885213}"/>
              </a:ext>
            </a:extLst>
          </p:cNvPr>
          <p:cNvSpPr txBox="1"/>
          <p:nvPr/>
        </p:nvSpPr>
        <p:spPr>
          <a:xfrm>
            <a:off x="142369" y="14258841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1A74F72-3B4D-4350-BF92-F760FDCA3389}"/>
              </a:ext>
            </a:extLst>
          </p:cNvPr>
          <p:cNvSpPr>
            <a:spLocks/>
          </p:cNvSpPr>
          <p:nvPr/>
        </p:nvSpPr>
        <p:spPr>
          <a:xfrm>
            <a:off x="3053391" y="7338366"/>
            <a:ext cx="8354128" cy="9044468"/>
          </a:xfrm>
          <a:custGeom>
            <a:avLst/>
            <a:gdLst>
              <a:gd name="connsiteX0" fmla="*/ 8314660 w 8318752"/>
              <a:gd name="connsiteY0" fmla="*/ 0 h 7783033"/>
              <a:gd name="connsiteX1" fmla="*/ 8240233 w 8318752"/>
              <a:gd name="connsiteY1" fmla="*/ 0 h 7783033"/>
              <a:gd name="connsiteX2" fmla="*/ 2679405 w 8318752"/>
              <a:gd name="connsiteY2" fmla="*/ 21265 h 7783033"/>
              <a:gd name="connsiteX3" fmla="*/ 1807535 w 8318752"/>
              <a:gd name="connsiteY3" fmla="*/ 1594884 h 7783033"/>
              <a:gd name="connsiteX4" fmla="*/ 903767 w 8318752"/>
              <a:gd name="connsiteY4" fmla="*/ 3944679 h 7783033"/>
              <a:gd name="connsiteX5" fmla="*/ 882502 w 8318752"/>
              <a:gd name="connsiteY5" fmla="*/ 4742121 h 7783033"/>
              <a:gd name="connsiteX6" fmla="*/ 712381 w 8318752"/>
              <a:gd name="connsiteY6" fmla="*/ 5295014 h 7783033"/>
              <a:gd name="connsiteX7" fmla="*/ 446567 w 8318752"/>
              <a:gd name="connsiteY7" fmla="*/ 6103089 h 7783033"/>
              <a:gd name="connsiteX8" fmla="*/ 382772 w 8318752"/>
              <a:gd name="connsiteY8" fmla="*/ 7176977 h 7783033"/>
              <a:gd name="connsiteX9" fmla="*/ 0 w 8318752"/>
              <a:gd name="connsiteY9" fmla="*/ 7772400 h 7783033"/>
              <a:gd name="connsiteX10" fmla="*/ 8314660 w 8318752"/>
              <a:gd name="connsiteY10" fmla="*/ 7783033 h 7783033"/>
              <a:gd name="connsiteX11" fmla="*/ 8314660 w 8318752"/>
              <a:gd name="connsiteY11" fmla="*/ 0 h 7783033"/>
              <a:gd name="connsiteX0" fmla="*/ 8340060 w 8344152"/>
              <a:gd name="connsiteY0" fmla="*/ 0 h 7893128"/>
              <a:gd name="connsiteX1" fmla="*/ 8265633 w 8344152"/>
              <a:gd name="connsiteY1" fmla="*/ 0 h 7893128"/>
              <a:gd name="connsiteX2" fmla="*/ 2704805 w 8344152"/>
              <a:gd name="connsiteY2" fmla="*/ 21265 h 7893128"/>
              <a:gd name="connsiteX3" fmla="*/ 1832935 w 8344152"/>
              <a:gd name="connsiteY3" fmla="*/ 1594884 h 7893128"/>
              <a:gd name="connsiteX4" fmla="*/ 929167 w 8344152"/>
              <a:gd name="connsiteY4" fmla="*/ 3944679 h 7893128"/>
              <a:gd name="connsiteX5" fmla="*/ 907902 w 8344152"/>
              <a:gd name="connsiteY5" fmla="*/ 4742121 h 7893128"/>
              <a:gd name="connsiteX6" fmla="*/ 737781 w 8344152"/>
              <a:gd name="connsiteY6" fmla="*/ 5295014 h 7893128"/>
              <a:gd name="connsiteX7" fmla="*/ 471967 w 8344152"/>
              <a:gd name="connsiteY7" fmla="*/ 6103089 h 7893128"/>
              <a:gd name="connsiteX8" fmla="*/ 408172 w 8344152"/>
              <a:gd name="connsiteY8" fmla="*/ 7176977 h 7893128"/>
              <a:gd name="connsiteX9" fmla="*/ 0 w 8344152"/>
              <a:gd name="connsiteY9" fmla="*/ 7893050 h 7893128"/>
              <a:gd name="connsiteX10" fmla="*/ 8340060 w 8344152"/>
              <a:gd name="connsiteY10" fmla="*/ 7783033 h 7893128"/>
              <a:gd name="connsiteX11" fmla="*/ 8340060 w 8344152"/>
              <a:gd name="connsiteY11" fmla="*/ 0 h 7893128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71967 w 8342557"/>
              <a:gd name="connsiteY7" fmla="*/ 6103089 h 7910033"/>
              <a:gd name="connsiteX8" fmla="*/ 408172 w 8342557"/>
              <a:gd name="connsiteY8" fmla="*/ 717697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84667 w 8342557"/>
              <a:gd name="connsiteY7" fmla="*/ 6103089 h 7910033"/>
              <a:gd name="connsiteX8" fmla="*/ 408172 w 8342557"/>
              <a:gd name="connsiteY8" fmla="*/ 717697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84667 w 8342557"/>
              <a:gd name="connsiteY7" fmla="*/ 6103089 h 7910033"/>
              <a:gd name="connsiteX8" fmla="*/ 427222 w 8342557"/>
              <a:gd name="connsiteY8" fmla="*/ 715792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1134435 h 9044468"/>
              <a:gd name="connsiteX1" fmla="*/ 8265633 w 8342557"/>
              <a:gd name="connsiteY1" fmla="*/ 1134435 h 9044468"/>
              <a:gd name="connsiteX2" fmla="*/ 3358855 w 8342557"/>
              <a:gd name="connsiteY2" fmla="*/ 0 h 9044468"/>
              <a:gd name="connsiteX3" fmla="*/ 1832935 w 8342557"/>
              <a:gd name="connsiteY3" fmla="*/ 2729319 h 9044468"/>
              <a:gd name="connsiteX4" fmla="*/ 929167 w 8342557"/>
              <a:gd name="connsiteY4" fmla="*/ 5079114 h 9044468"/>
              <a:gd name="connsiteX5" fmla="*/ 907902 w 8342557"/>
              <a:gd name="connsiteY5" fmla="*/ 5876556 h 9044468"/>
              <a:gd name="connsiteX6" fmla="*/ 737781 w 8342557"/>
              <a:gd name="connsiteY6" fmla="*/ 6429449 h 9044468"/>
              <a:gd name="connsiteX7" fmla="*/ 484667 w 8342557"/>
              <a:gd name="connsiteY7" fmla="*/ 7237524 h 9044468"/>
              <a:gd name="connsiteX8" fmla="*/ 427222 w 8342557"/>
              <a:gd name="connsiteY8" fmla="*/ 8292362 h 9044468"/>
              <a:gd name="connsiteX9" fmla="*/ 0 w 8342557"/>
              <a:gd name="connsiteY9" fmla="*/ 9027485 h 9044468"/>
              <a:gd name="connsiteX10" fmla="*/ 8333710 w 8342557"/>
              <a:gd name="connsiteY10" fmla="*/ 9044468 h 9044468"/>
              <a:gd name="connsiteX11" fmla="*/ 8340060 w 8342557"/>
              <a:gd name="connsiteY11" fmla="*/ 1134435 h 9044468"/>
              <a:gd name="connsiteX0" fmla="*/ 8346410 w 8348181"/>
              <a:gd name="connsiteY0" fmla="*/ 1109035 h 9044468"/>
              <a:gd name="connsiteX1" fmla="*/ 8265633 w 8348181"/>
              <a:gd name="connsiteY1" fmla="*/ 1134435 h 9044468"/>
              <a:gd name="connsiteX2" fmla="*/ 3358855 w 8348181"/>
              <a:gd name="connsiteY2" fmla="*/ 0 h 9044468"/>
              <a:gd name="connsiteX3" fmla="*/ 1832935 w 8348181"/>
              <a:gd name="connsiteY3" fmla="*/ 2729319 h 9044468"/>
              <a:gd name="connsiteX4" fmla="*/ 929167 w 8348181"/>
              <a:gd name="connsiteY4" fmla="*/ 5079114 h 9044468"/>
              <a:gd name="connsiteX5" fmla="*/ 907902 w 8348181"/>
              <a:gd name="connsiteY5" fmla="*/ 5876556 h 9044468"/>
              <a:gd name="connsiteX6" fmla="*/ 737781 w 8348181"/>
              <a:gd name="connsiteY6" fmla="*/ 6429449 h 9044468"/>
              <a:gd name="connsiteX7" fmla="*/ 484667 w 8348181"/>
              <a:gd name="connsiteY7" fmla="*/ 7237524 h 9044468"/>
              <a:gd name="connsiteX8" fmla="*/ 427222 w 8348181"/>
              <a:gd name="connsiteY8" fmla="*/ 8292362 h 9044468"/>
              <a:gd name="connsiteX9" fmla="*/ 0 w 8348181"/>
              <a:gd name="connsiteY9" fmla="*/ 9027485 h 9044468"/>
              <a:gd name="connsiteX10" fmla="*/ 8333710 w 8348181"/>
              <a:gd name="connsiteY10" fmla="*/ 9044468 h 9044468"/>
              <a:gd name="connsiteX11" fmla="*/ 8346410 w 8348181"/>
              <a:gd name="connsiteY11" fmla="*/ 1109035 h 9044468"/>
              <a:gd name="connsiteX0" fmla="*/ 8346410 w 8348181"/>
              <a:gd name="connsiteY0" fmla="*/ 1109035 h 9044468"/>
              <a:gd name="connsiteX1" fmla="*/ 8227533 w 8348181"/>
              <a:gd name="connsiteY1" fmla="*/ 86685 h 9044468"/>
              <a:gd name="connsiteX2" fmla="*/ 3358855 w 8348181"/>
              <a:gd name="connsiteY2" fmla="*/ 0 h 9044468"/>
              <a:gd name="connsiteX3" fmla="*/ 1832935 w 8348181"/>
              <a:gd name="connsiteY3" fmla="*/ 2729319 h 9044468"/>
              <a:gd name="connsiteX4" fmla="*/ 929167 w 8348181"/>
              <a:gd name="connsiteY4" fmla="*/ 5079114 h 9044468"/>
              <a:gd name="connsiteX5" fmla="*/ 907902 w 8348181"/>
              <a:gd name="connsiteY5" fmla="*/ 5876556 h 9044468"/>
              <a:gd name="connsiteX6" fmla="*/ 737781 w 8348181"/>
              <a:gd name="connsiteY6" fmla="*/ 6429449 h 9044468"/>
              <a:gd name="connsiteX7" fmla="*/ 484667 w 8348181"/>
              <a:gd name="connsiteY7" fmla="*/ 7237524 h 9044468"/>
              <a:gd name="connsiteX8" fmla="*/ 427222 w 8348181"/>
              <a:gd name="connsiteY8" fmla="*/ 8292362 h 9044468"/>
              <a:gd name="connsiteX9" fmla="*/ 0 w 8348181"/>
              <a:gd name="connsiteY9" fmla="*/ 9027485 h 9044468"/>
              <a:gd name="connsiteX10" fmla="*/ 8333710 w 8348181"/>
              <a:gd name="connsiteY10" fmla="*/ 9044468 h 9044468"/>
              <a:gd name="connsiteX11" fmla="*/ 8346410 w 8348181"/>
              <a:gd name="connsiteY11" fmla="*/ 1109035 h 9044468"/>
              <a:gd name="connsiteX0" fmla="*/ 8352760 w 8354128"/>
              <a:gd name="connsiteY0" fmla="*/ 340685 h 9044468"/>
              <a:gd name="connsiteX1" fmla="*/ 8227533 w 8354128"/>
              <a:gd name="connsiteY1" fmla="*/ 86685 h 9044468"/>
              <a:gd name="connsiteX2" fmla="*/ 3358855 w 8354128"/>
              <a:gd name="connsiteY2" fmla="*/ 0 h 9044468"/>
              <a:gd name="connsiteX3" fmla="*/ 1832935 w 8354128"/>
              <a:gd name="connsiteY3" fmla="*/ 2729319 h 9044468"/>
              <a:gd name="connsiteX4" fmla="*/ 929167 w 8354128"/>
              <a:gd name="connsiteY4" fmla="*/ 5079114 h 9044468"/>
              <a:gd name="connsiteX5" fmla="*/ 907902 w 8354128"/>
              <a:gd name="connsiteY5" fmla="*/ 5876556 h 9044468"/>
              <a:gd name="connsiteX6" fmla="*/ 737781 w 8354128"/>
              <a:gd name="connsiteY6" fmla="*/ 6429449 h 9044468"/>
              <a:gd name="connsiteX7" fmla="*/ 484667 w 8354128"/>
              <a:gd name="connsiteY7" fmla="*/ 7237524 h 9044468"/>
              <a:gd name="connsiteX8" fmla="*/ 427222 w 8354128"/>
              <a:gd name="connsiteY8" fmla="*/ 8292362 h 9044468"/>
              <a:gd name="connsiteX9" fmla="*/ 0 w 8354128"/>
              <a:gd name="connsiteY9" fmla="*/ 9027485 h 9044468"/>
              <a:gd name="connsiteX10" fmla="*/ 8333710 w 8354128"/>
              <a:gd name="connsiteY10" fmla="*/ 9044468 h 9044468"/>
              <a:gd name="connsiteX11" fmla="*/ 8352760 w 8354128"/>
              <a:gd name="connsiteY11" fmla="*/ 340685 h 904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4128" h="9044468">
                <a:moveTo>
                  <a:pt x="8352760" y="340685"/>
                </a:moveTo>
                <a:lnTo>
                  <a:pt x="8227533" y="86685"/>
                </a:lnTo>
                <a:lnTo>
                  <a:pt x="3358855" y="0"/>
                </a:lnTo>
                <a:lnTo>
                  <a:pt x="1832935" y="2729319"/>
                </a:lnTo>
                <a:lnTo>
                  <a:pt x="929167" y="5079114"/>
                </a:lnTo>
                <a:lnTo>
                  <a:pt x="907902" y="5876556"/>
                </a:lnTo>
                <a:lnTo>
                  <a:pt x="737781" y="6429449"/>
                </a:lnTo>
                <a:lnTo>
                  <a:pt x="484667" y="7237524"/>
                </a:lnTo>
                <a:lnTo>
                  <a:pt x="427222" y="8292362"/>
                </a:lnTo>
                <a:lnTo>
                  <a:pt x="0" y="9027485"/>
                </a:lnTo>
                <a:lnTo>
                  <a:pt x="8333710" y="9044468"/>
                </a:lnTo>
                <a:cubicBezTo>
                  <a:pt x="8337254" y="6450124"/>
                  <a:pt x="8359849" y="2935029"/>
                  <a:pt x="8352760" y="340685"/>
                </a:cubicBezTo>
                <a:close/>
              </a:path>
            </a:pathLst>
          </a:cu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E0C6D5-A578-4D41-B74E-FAEFA39B2152}"/>
              </a:ext>
            </a:extLst>
          </p:cNvPr>
          <p:cNvSpPr/>
          <p:nvPr/>
        </p:nvSpPr>
        <p:spPr>
          <a:xfrm>
            <a:off x="3703376" y="566008"/>
            <a:ext cx="139053" cy="139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0932A9-3541-4947-AB43-69B498A2EDED}"/>
              </a:ext>
            </a:extLst>
          </p:cNvPr>
          <p:cNvSpPr txBox="1"/>
          <p:nvPr/>
        </p:nvSpPr>
        <p:spPr>
          <a:xfrm>
            <a:off x="3703376" y="468805"/>
            <a:ext cx="1208456" cy="519351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Calneh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1E6376-B48F-41C4-A74B-8878F9A39916}"/>
              </a:ext>
            </a:extLst>
          </p:cNvPr>
          <p:cNvSpPr txBox="1"/>
          <p:nvPr/>
        </p:nvSpPr>
        <p:spPr>
          <a:xfrm>
            <a:off x="5777129" y="1956813"/>
            <a:ext cx="2607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ASSYRIA</a:t>
            </a:r>
          </a:p>
        </p:txBody>
      </p:sp>
    </p:spTree>
    <p:extLst>
      <p:ext uri="{BB962C8B-B14F-4D97-AF65-F5344CB8AC3E}">
        <p14:creationId xmlns:p14="http://schemas.microsoft.com/office/powerpoint/2010/main" val="42366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C318699-C424-4445-8331-1E7EC6C3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47" y="-9003100"/>
            <a:ext cx="15416213" cy="20554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2E347-3FD0-4F9E-AF43-207752D4CCFE}"/>
              </a:ext>
            </a:extLst>
          </p:cNvPr>
          <p:cNvSpPr txBox="1">
            <a:spLocks/>
          </p:cNvSpPr>
          <p:nvPr/>
        </p:nvSpPr>
        <p:spPr>
          <a:xfrm>
            <a:off x="6715048" y="-5593592"/>
            <a:ext cx="1208456" cy="519351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Hamath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6E545C-8C29-4CDF-9202-909F8910C1D6}"/>
              </a:ext>
            </a:extLst>
          </p:cNvPr>
          <p:cNvSpPr/>
          <p:nvPr/>
        </p:nvSpPr>
        <p:spPr>
          <a:xfrm>
            <a:off x="7700415" y="-5530148"/>
            <a:ext cx="139053" cy="139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15E869-DB39-424E-9599-7A66837EAE7D}"/>
              </a:ext>
            </a:extLst>
          </p:cNvPr>
          <p:cNvSpPr/>
          <p:nvPr/>
        </p:nvSpPr>
        <p:spPr>
          <a:xfrm>
            <a:off x="5677428" y="212554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2C22C-98A3-4FF3-A5AB-B449F31E522D}"/>
              </a:ext>
            </a:extLst>
          </p:cNvPr>
          <p:cNvSpPr txBox="1"/>
          <p:nvPr/>
        </p:nvSpPr>
        <p:spPr>
          <a:xfrm>
            <a:off x="5132244" y="109369"/>
            <a:ext cx="5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F114B8-13A2-400B-95D5-6DFE1464506A}"/>
              </a:ext>
            </a:extLst>
          </p:cNvPr>
          <p:cNvSpPr/>
          <p:nvPr/>
        </p:nvSpPr>
        <p:spPr>
          <a:xfrm>
            <a:off x="4653774" y="4046955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F408C2-D5B2-408F-AFDD-E45F47997473}"/>
              </a:ext>
            </a:extLst>
          </p:cNvPr>
          <p:cNvSpPr txBox="1"/>
          <p:nvPr/>
        </p:nvSpPr>
        <p:spPr>
          <a:xfrm>
            <a:off x="4165841" y="3718363"/>
            <a:ext cx="81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Bethel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573A5184-4F77-4EFC-8F46-37A68E97B637}"/>
              </a:ext>
            </a:extLst>
          </p:cNvPr>
          <p:cNvSpPr/>
          <p:nvPr/>
        </p:nvSpPr>
        <p:spPr>
          <a:xfrm>
            <a:off x="4475145" y="2955382"/>
            <a:ext cx="131442" cy="12267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6F025-6B93-42F3-9EF0-581586021EF7}"/>
              </a:ext>
            </a:extLst>
          </p:cNvPr>
          <p:cNvSpPr txBox="1"/>
          <p:nvPr/>
        </p:nvSpPr>
        <p:spPr>
          <a:xfrm>
            <a:off x="4007464" y="2651563"/>
            <a:ext cx="9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C75DBD-A8B7-4E0A-B9DF-29379B4BD951}"/>
              </a:ext>
            </a:extLst>
          </p:cNvPr>
          <p:cNvSpPr txBox="1"/>
          <p:nvPr/>
        </p:nvSpPr>
        <p:spPr>
          <a:xfrm>
            <a:off x="4907031" y="2542212"/>
            <a:ext cx="11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43FA4F9-FC7A-4179-A621-D7E6F52AE169}"/>
              </a:ext>
            </a:extLst>
          </p:cNvPr>
          <p:cNvSpPr/>
          <p:nvPr/>
        </p:nvSpPr>
        <p:spPr>
          <a:xfrm>
            <a:off x="4820350" y="2241947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2D44B6-48EA-46ED-96EE-596343E71F37}"/>
              </a:ext>
            </a:extLst>
          </p:cNvPr>
          <p:cNvSpPr txBox="1"/>
          <p:nvPr/>
        </p:nvSpPr>
        <p:spPr>
          <a:xfrm>
            <a:off x="4435784" y="1954096"/>
            <a:ext cx="9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Jezreel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604B21-BD32-4302-9F79-13A72586DAAA}"/>
              </a:ext>
            </a:extLst>
          </p:cNvPr>
          <p:cNvSpPr txBox="1"/>
          <p:nvPr/>
        </p:nvSpPr>
        <p:spPr>
          <a:xfrm>
            <a:off x="5994331" y="2135001"/>
            <a:ext cx="113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Gilead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F59018-D770-4C17-9818-93FCA31831C1}"/>
              </a:ext>
            </a:extLst>
          </p:cNvPr>
          <p:cNvSpPr/>
          <p:nvPr/>
        </p:nvSpPr>
        <p:spPr>
          <a:xfrm>
            <a:off x="1275723" y="3527832"/>
            <a:ext cx="2746003" cy="3949001"/>
          </a:xfrm>
          <a:custGeom>
            <a:avLst/>
            <a:gdLst>
              <a:gd name="connsiteX0" fmla="*/ 0 w 401934"/>
              <a:gd name="connsiteY0" fmla="*/ 50242 h 1014884"/>
              <a:gd name="connsiteX1" fmla="*/ 100483 w 401934"/>
              <a:gd name="connsiteY1" fmla="*/ 60290 h 1014884"/>
              <a:gd name="connsiteX2" fmla="*/ 185894 w 401934"/>
              <a:gd name="connsiteY2" fmla="*/ 30145 h 1014884"/>
              <a:gd name="connsiteX3" fmla="*/ 236136 w 401934"/>
              <a:gd name="connsiteY3" fmla="*/ 0 h 1014884"/>
              <a:gd name="connsiteX4" fmla="*/ 401934 w 401934"/>
              <a:gd name="connsiteY4" fmla="*/ 497394 h 1014884"/>
              <a:gd name="connsiteX5" fmla="*/ 401934 w 401934"/>
              <a:gd name="connsiteY5" fmla="*/ 1014884 h 1014884"/>
              <a:gd name="connsiteX0" fmla="*/ 0 w 401934"/>
              <a:gd name="connsiteY0" fmla="*/ 50242 h 1014884"/>
              <a:gd name="connsiteX1" fmla="*/ 100483 w 401934"/>
              <a:gd name="connsiteY1" fmla="*/ 60290 h 1014884"/>
              <a:gd name="connsiteX2" fmla="*/ 185894 w 401934"/>
              <a:gd name="connsiteY2" fmla="*/ 30145 h 1014884"/>
              <a:gd name="connsiteX3" fmla="*/ 236136 w 401934"/>
              <a:gd name="connsiteY3" fmla="*/ 0 h 1014884"/>
              <a:gd name="connsiteX4" fmla="*/ 401934 w 401934"/>
              <a:gd name="connsiteY4" fmla="*/ 497394 h 1014884"/>
              <a:gd name="connsiteX5" fmla="*/ 396910 w 401934"/>
              <a:gd name="connsiteY5" fmla="*/ 849086 h 1014884"/>
              <a:gd name="connsiteX6" fmla="*/ 401934 w 401934"/>
              <a:gd name="connsiteY6" fmla="*/ 1014884 h 1014884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7296 w 482320"/>
              <a:gd name="connsiteY5" fmla="*/ 849086 h 1758462"/>
              <a:gd name="connsiteX6" fmla="*/ 0 w 482320"/>
              <a:gd name="connsiteY6" fmla="*/ 1758462 h 1758462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2272 w 482320"/>
              <a:gd name="connsiteY5" fmla="*/ 1004835 h 1758462"/>
              <a:gd name="connsiteX6" fmla="*/ 0 w 482320"/>
              <a:gd name="connsiteY6" fmla="*/ 1758462 h 1758462"/>
              <a:gd name="connsiteX0" fmla="*/ 80386 w 482320"/>
              <a:gd name="connsiteY0" fmla="*/ 50242 h 1758462"/>
              <a:gd name="connsiteX1" fmla="*/ 180869 w 482320"/>
              <a:gd name="connsiteY1" fmla="*/ 60290 h 1758462"/>
              <a:gd name="connsiteX2" fmla="*/ 266280 w 482320"/>
              <a:gd name="connsiteY2" fmla="*/ 30145 h 1758462"/>
              <a:gd name="connsiteX3" fmla="*/ 316522 w 482320"/>
              <a:gd name="connsiteY3" fmla="*/ 0 h 1758462"/>
              <a:gd name="connsiteX4" fmla="*/ 482320 w 482320"/>
              <a:gd name="connsiteY4" fmla="*/ 497394 h 1758462"/>
              <a:gd name="connsiteX5" fmla="*/ 472272 w 482320"/>
              <a:gd name="connsiteY5" fmla="*/ 1004835 h 1758462"/>
              <a:gd name="connsiteX6" fmla="*/ 376812 w 482320"/>
              <a:gd name="connsiteY6" fmla="*/ 1160585 h 1758462"/>
              <a:gd name="connsiteX7" fmla="*/ 0 w 482320"/>
              <a:gd name="connsiteY7" fmla="*/ 1758462 h 1758462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854109 w 959617"/>
              <a:gd name="connsiteY6" fmla="*/ 1160585 h 2577403"/>
              <a:gd name="connsiteX7" fmla="*/ 0 w 959617"/>
              <a:gd name="connsiteY7" fmla="*/ 2577403 h 2577403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396909 w 959617"/>
              <a:gd name="connsiteY6" fmla="*/ 1823776 h 2577403"/>
              <a:gd name="connsiteX7" fmla="*/ 0 w 959617"/>
              <a:gd name="connsiteY7" fmla="*/ 2577403 h 2577403"/>
              <a:gd name="connsiteX0" fmla="*/ 557683 w 959617"/>
              <a:gd name="connsiteY0" fmla="*/ 50242 h 2577403"/>
              <a:gd name="connsiteX1" fmla="*/ 658166 w 959617"/>
              <a:gd name="connsiteY1" fmla="*/ 60290 h 2577403"/>
              <a:gd name="connsiteX2" fmla="*/ 743577 w 959617"/>
              <a:gd name="connsiteY2" fmla="*/ 30145 h 2577403"/>
              <a:gd name="connsiteX3" fmla="*/ 793819 w 959617"/>
              <a:gd name="connsiteY3" fmla="*/ 0 h 2577403"/>
              <a:gd name="connsiteX4" fmla="*/ 959617 w 959617"/>
              <a:gd name="connsiteY4" fmla="*/ 497394 h 2577403"/>
              <a:gd name="connsiteX5" fmla="*/ 949569 w 959617"/>
              <a:gd name="connsiteY5" fmla="*/ 1004835 h 2577403"/>
              <a:gd name="connsiteX6" fmla="*/ 396909 w 959617"/>
              <a:gd name="connsiteY6" fmla="*/ 1823776 h 2577403"/>
              <a:gd name="connsiteX7" fmla="*/ 100484 w 959617"/>
              <a:gd name="connsiteY7" fmla="*/ 2406580 h 2577403"/>
              <a:gd name="connsiteX8" fmla="*/ 0 w 959617"/>
              <a:gd name="connsiteY8" fmla="*/ 2577403 h 2577403"/>
              <a:gd name="connsiteX0" fmla="*/ 1502228 w 1904162"/>
              <a:gd name="connsiteY0" fmla="*/ 50242 h 3959052"/>
              <a:gd name="connsiteX1" fmla="*/ 1602711 w 1904162"/>
              <a:gd name="connsiteY1" fmla="*/ 60290 h 3959052"/>
              <a:gd name="connsiteX2" fmla="*/ 1688122 w 1904162"/>
              <a:gd name="connsiteY2" fmla="*/ 30145 h 3959052"/>
              <a:gd name="connsiteX3" fmla="*/ 1738364 w 1904162"/>
              <a:gd name="connsiteY3" fmla="*/ 0 h 3959052"/>
              <a:gd name="connsiteX4" fmla="*/ 1904162 w 1904162"/>
              <a:gd name="connsiteY4" fmla="*/ 497394 h 3959052"/>
              <a:gd name="connsiteX5" fmla="*/ 1894114 w 1904162"/>
              <a:gd name="connsiteY5" fmla="*/ 1004835 h 3959052"/>
              <a:gd name="connsiteX6" fmla="*/ 1341454 w 1904162"/>
              <a:gd name="connsiteY6" fmla="*/ 1823776 h 3959052"/>
              <a:gd name="connsiteX7" fmla="*/ 1045029 w 1904162"/>
              <a:gd name="connsiteY7" fmla="*/ 2406580 h 3959052"/>
              <a:gd name="connsiteX8" fmla="*/ 0 w 1904162"/>
              <a:gd name="connsiteY8" fmla="*/ 3959052 h 3959052"/>
              <a:gd name="connsiteX0" fmla="*/ 1502228 w 1904162"/>
              <a:gd name="connsiteY0" fmla="*/ 50242 h 3959052"/>
              <a:gd name="connsiteX1" fmla="*/ 1602711 w 1904162"/>
              <a:gd name="connsiteY1" fmla="*/ 60290 h 3959052"/>
              <a:gd name="connsiteX2" fmla="*/ 1688122 w 1904162"/>
              <a:gd name="connsiteY2" fmla="*/ 30145 h 3959052"/>
              <a:gd name="connsiteX3" fmla="*/ 1738364 w 1904162"/>
              <a:gd name="connsiteY3" fmla="*/ 0 h 3959052"/>
              <a:gd name="connsiteX4" fmla="*/ 1904162 w 1904162"/>
              <a:gd name="connsiteY4" fmla="*/ 497394 h 3959052"/>
              <a:gd name="connsiteX5" fmla="*/ 1894114 w 1904162"/>
              <a:gd name="connsiteY5" fmla="*/ 1004835 h 3959052"/>
              <a:gd name="connsiteX6" fmla="*/ 1341454 w 1904162"/>
              <a:gd name="connsiteY6" fmla="*/ 1823776 h 3959052"/>
              <a:gd name="connsiteX7" fmla="*/ 1045029 w 1904162"/>
              <a:gd name="connsiteY7" fmla="*/ 2406580 h 3959052"/>
              <a:gd name="connsiteX8" fmla="*/ 452176 w 1904162"/>
              <a:gd name="connsiteY8" fmla="*/ 3285810 h 3959052"/>
              <a:gd name="connsiteX9" fmla="*/ 0 w 1904162"/>
              <a:gd name="connsiteY9" fmla="*/ 3959052 h 3959052"/>
              <a:gd name="connsiteX0" fmla="*/ 1477107 w 1879041"/>
              <a:gd name="connsiteY0" fmla="*/ 50242 h 3637505"/>
              <a:gd name="connsiteX1" fmla="*/ 1577590 w 1879041"/>
              <a:gd name="connsiteY1" fmla="*/ 60290 h 3637505"/>
              <a:gd name="connsiteX2" fmla="*/ 1663001 w 1879041"/>
              <a:gd name="connsiteY2" fmla="*/ 30145 h 3637505"/>
              <a:gd name="connsiteX3" fmla="*/ 1713243 w 1879041"/>
              <a:gd name="connsiteY3" fmla="*/ 0 h 3637505"/>
              <a:gd name="connsiteX4" fmla="*/ 1879041 w 1879041"/>
              <a:gd name="connsiteY4" fmla="*/ 497394 h 3637505"/>
              <a:gd name="connsiteX5" fmla="*/ 1868993 w 1879041"/>
              <a:gd name="connsiteY5" fmla="*/ 1004835 h 3637505"/>
              <a:gd name="connsiteX6" fmla="*/ 1316333 w 1879041"/>
              <a:gd name="connsiteY6" fmla="*/ 1823776 h 3637505"/>
              <a:gd name="connsiteX7" fmla="*/ 1019908 w 1879041"/>
              <a:gd name="connsiteY7" fmla="*/ 2406580 h 3637505"/>
              <a:gd name="connsiteX8" fmla="*/ 427055 w 1879041"/>
              <a:gd name="connsiteY8" fmla="*/ 3285810 h 3637505"/>
              <a:gd name="connsiteX9" fmla="*/ 0 w 1879041"/>
              <a:gd name="connsiteY9" fmla="*/ 3637505 h 3637505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5169 w 1914210"/>
              <a:gd name="connsiteY9" fmla="*/ 363750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35169 w 1914210"/>
              <a:gd name="connsiteY10" fmla="*/ 363750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60290 w 1914210"/>
              <a:gd name="connsiteY10" fmla="*/ 256735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25121 w 1914210"/>
              <a:gd name="connsiteY10" fmla="*/ 3501851 h 3949001"/>
              <a:gd name="connsiteX11" fmla="*/ 60290 w 1914210"/>
              <a:gd name="connsiteY11" fmla="*/ 2567355 h 3949001"/>
              <a:gd name="connsiteX0" fmla="*/ 1858944 w 2260878"/>
              <a:gd name="connsiteY0" fmla="*/ 50242 h 3949001"/>
              <a:gd name="connsiteX1" fmla="*/ 1959427 w 2260878"/>
              <a:gd name="connsiteY1" fmla="*/ 60290 h 3949001"/>
              <a:gd name="connsiteX2" fmla="*/ 2044838 w 2260878"/>
              <a:gd name="connsiteY2" fmla="*/ 30145 h 3949001"/>
              <a:gd name="connsiteX3" fmla="*/ 2095080 w 2260878"/>
              <a:gd name="connsiteY3" fmla="*/ 0 h 3949001"/>
              <a:gd name="connsiteX4" fmla="*/ 2260878 w 2260878"/>
              <a:gd name="connsiteY4" fmla="*/ 497394 h 3949001"/>
              <a:gd name="connsiteX5" fmla="*/ 2250830 w 2260878"/>
              <a:gd name="connsiteY5" fmla="*/ 1004835 h 3949001"/>
              <a:gd name="connsiteX6" fmla="*/ 1698170 w 2260878"/>
              <a:gd name="connsiteY6" fmla="*/ 1823776 h 3949001"/>
              <a:gd name="connsiteX7" fmla="*/ 1401745 w 2260878"/>
              <a:gd name="connsiteY7" fmla="*/ 2406580 h 3949001"/>
              <a:gd name="connsiteX8" fmla="*/ 346668 w 2260878"/>
              <a:gd name="connsiteY8" fmla="*/ 3949001 h 3949001"/>
              <a:gd name="connsiteX9" fmla="*/ 376813 w 2260878"/>
              <a:gd name="connsiteY9" fmla="*/ 3743011 h 3949001"/>
              <a:gd name="connsiteX10" fmla="*/ 0 w 2260878"/>
              <a:gd name="connsiteY10" fmla="*/ 3109965 h 3949001"/>
              <a:gd name="connsiteX11" fmla="*/ 406958 w 2260878"/>
              <a:gd name="connsiteY11" fmla="*/ 2567355 h 3949001"/>
              <a:gd name="connsiteX0" fmla="*/ 1512276 w 1914210"/>
              <a:gd name="connsiteY0" fmla="*/ 50242 h 3949001"/>
              <a:gd name="connsiteX1" fmla="*/ 1612759 w 1914210"/>
              <a:gd name="connsiteY1" fmla="*/ 60290 h 3949001"/>
              <a:gd name="connsiteX2" fmla="*/ 1698170 w 1914210"/>
              <a:gd name="connsiteY2" fmla="*/ 30145 h 3949001"/>
              <a:gd name="connsiteX3" fmla="*/ 1748412 w 1914210"/>
              <a:gd name="connsiteY3" fmla="*/ 0 h 3949001"/>
              <a:gd name="connsiteX4" fmla="*/ 1914210 w 1914210"/>
              <a:gd name="connsiteY4" fmla="*/ 497394 h 3949001"/>
              <a:gd name="connsiteX5" fmla="*/ 1904162 w 1914210"/>
              <a:gd name="connsiteY5" fmla="*/ 1004835 h 3949001"/>
              <a:gd name="connsiteX6" fmla="*/ 1351502 w 1914210"/>
              <a:gd name="connsiteY6" fmla="*/ 1823776 h 3949001"/>
              <a:gd name="connsiteX7" fmla="*/ 1055077 w 1914210"/>
              <a:gd name="connsiteY7" fmla="*/ 2406580 h 3949001"/>
              <a:gd name="connsiteX8" fmla="*/ 0 w 1914210"/>
              <a:gd name="connsiteY8" fmla="*/ 3949001 h 3949001"/>
              <a:gd name="connsiteX9" fmla="*/ 30145 w 1914210"/>
              <a:gd name="connsiteY9" fmla="*/ 3743011 h 3949001"/>
              <a:gd name="connsiteX10" fmla="*/ 55266 w 1914210"/>
              <a:gd name="connsiteY10" fmla="*/ 3225521 h 3949001"/>
              <a:gd name="connsiteX11" fmla="*/ 60290 w 1914210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95459 w 1954403"/>
              <a:gd name="connsiteY10" fmla="*/ 3225521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95459 w 1954403"/>
              <a:gd name="connsiteY10" fmla="*/ 3225521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100483 w 1954403"/>
              <a:gd name="connsiteY11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95460 w 1954403"/>
              <a:gd name="connsiteY11" fmla="*/ 2929095 h 3949001"/>
              <a:gd name="connsiteX12" fmla="*/ 100483 w 1954403"/>
              <a:gd name="connsiteY12" fmla="*/ 2567355 h 3949001"/>
              <a:gd name="connsiteX0" fmla="*/ 1552469 w 1954403"/>
              <a:gd name="connsiteY0" fmla="*/ 50242 h 3949001"/>
              <a:gd name="connsiteX1" fmla="*/ 1652952 w 1954403"/>
              <a:gd name="connsiteY1" fmla="*/ 60290 h 3949001"/>
              <a:gd name="connsiteX2" fmla="*/ 1738363 w 1954403"/>
              <a:gd name="connsiteY2" fmla="*/ 30145 h 3949001"/>
              <a:gd name="connsiteX3" fmla="*/ 1788605 w 1954403"/>
              <a:gd name="connsiteY3" fmla="*/ 0 h 3949001"/>
              <a:gd name="connsiteX4" fmla="*/ 1954403 w 1954403"/>
              <a:gd name="connsiteY4" fmla="*/ 497394 h 3949001"/>
              <a:gd name="connsiteX5" fmla="*/ 1944355 w 1954403"/>
              <a:gd name="connsiteY5" fmla="*/ 1004835 h 3949001"/>
              <a:gd name="connsiteX6" fmla="*/ 1391695 w 1954403"/>
              <a:gd name="connsiteY6" fmla="*/ 1823776 h 3949001"/>
              <a:gd name="connsiteX7" fmla="*/ 1095270 w 1954403"/>
              <a:gd name="connsiteY7" fmla="*/ 2406580 h 3949001"/>
              <a:gd name="connsiteX8" fmla="*/ 40193 w 1954403"/>
              <a:gd name="connsiteY8" fmla="*/ 3949001 h 3949001"/>
              <a:gd name="connsiteX9" fmla="*/ 0 w 1954403"/>
              <a:gd name="connsiteY9" fmla="*/ 3848519 h 3949001"/>
              <a:gd name="connsiteX10" fmla="*/ 75362 w 1954403"/>
              <a:gd name="connsiteY10" fmla="*/ 3672673 h 3949001"/>
              <a:gd name="connsiteX11" fmla="*/ 85411 w 1954403"/>
              <a:gd name="connsiteY11" fmla="*/ 3310932 h 3949001"/>
              <a:gd name="connsiteX12" fmla="*/ 95460 w 1954403"/>
              <a:gd name="connsiteY12" fmla="*/ 2929095 h 3949001"/>
              <a:gd name="connsiteX13" fmla="*/ 100483 w 1954403"/>
              <a:gd name="connsiteY13" fmla="*/ 2567355 h 3949001"/>
              <a:gd name="connsiteX0" fmla="*/ 1688158 w 2090092"/>
              <a:gd name="connsiteY0" fmla="*/ 50242 h 3949001"/>
              <a:gd name="connsiteX1" fmla="*/ 1788641 w 2090092"/>
              <a:gd name="connsiteY1" fmla="*/ 60290 h 3949001"/>
              <a:gd name="connsiteX2" fmla="*/ 1874052 w 2090092"/>
              <a:gd name="connsiteY2" fmla="*/ 30145 h 3949001"/>
              <a:gd name="connsiteX3" fmla="*/ 1924294 w 2090092"/>
              <a:gd name="connsiteY3" fmla="*/ 0 h 3949001"/>
              <a:gd name="connsiteX4" fmla="*/ 2090092 w 2090092"/>
              <a:gd name="connsiteY4" fmla="*/ 497394 h 3949001"/>
              <a:gd name="connsiteX5" fmla="*/ 2080044 w 2090092"/>
              <a:gd name="connsiteY5" fmla="*/ 1004835 h 3949001"/>
              <a:gd name="connsiteX6" fmla="*/ 1527384 w 2090092"/>
              <a:gd name="connsiteY6" fmla="*/ 1823776 h 3949001"/>
              <a:gd name="connsiteX7" fmla="*/ 1230959 w 2090092"/>
              <a:gd name="connsiteY7" fmla="*/ 2406580 h 3949001"/>
              <a:gd name="connsiteX8" fmla="*/ 175882 w 2090092"/>
              <a:gd name="connsiteY8" fmla="*/ 3949001 h 3949001"/>
              <a:gd name="connsiteX9" fmla="*/ 135689 w 2090092"/>
              <a:gd name="connsiteY9" fmla="*/ 3848519 h 3949001"/>
              <a:gd name="connsiteX10" fmla="*/ 211051 w 2090092"/>
              <a:gd name="connsiteY10" fmla="*/ 3672673 h 3949001"/>
              <a:gd name="connsiteX11" fmla="*/ 36 w 2090092"/>
              <a:gd name="connsiteY11" fmla="*/ 3451609 h 3949001"/>
              <a:gd name="connsiteX12" fmla="*/ 231149 w 2090092"/>
              <a:gd name="connsiteY12" fmla="*/ 2929095 h 3949001"/>
              <a:gd name="connsiteX13" fmla="*/ 236172 w 2090092"/>
              <a:gd name="connsiteY13" fmla="*/ 2567355 h 3949001"/>
              <a:gd name="connsiteX0" fmla="*/ 1884087 w 2286021"/>
              <a:gd name="connsiteY0" fmla="*/ 50242 h 3949001"/>
              <a:gd name="connsiteX1" fmla="*/ 1984570 w 2286021"/>
              <a:gd name="connsiteY1" fmla="*/ 60290 h 3949001"/>
              <a:gd name="connsiteX2" fmla="*/ 2069981 w 2286021"/>
              <a:gd name="connsiteY2" fmla="*/ 30145 h 3949001"/>
              <a:gd name="connsiteX3" fmla="*/ 2120223 w 2286021"/>
              <a:gd name="connsiteY3" fmla="*/ 0 h 3949001"/>
              <a:gd name="connsiteX4" fmla="*/ 2286021 w 2286021"/>
              <a:gd name="connsiteY4" fmla="*/ 497394 h 3949001"/>
              <a:gd name="connsiteX5" fmla="*/ 2275973 w 2286021"/>
              <a:gd name="connsiteY5" fmla="*/ 1004835 h 3949001"/>
              <a:gd name="connsiteX6" fmla="*/ 1723313 w 2286021"/>
              <a:gd name="connsiteY6" fmla="*/ 1823776 h 3949001"/>
              <a:gd name="connsiteX7" fmla="*/ 1426888 w 2286021"/>
              <a:gd name="connsiteY7" fmla="*/ 2406580 h 3949001"/>
              <a:gd name="connsiteX8" fmla="*/ 371811 w 2286021"/>
              <a:gd name="connsiteY8" fmla="*/ 3949001 h 3949001"/>
              <a:gd name="connsiteX9" fmla="*/ 331618 w 2286021"/>
              <a:gd name="connsiteY9" fmla="*/ 3848519 h 3949001"/>
              <a:gd name="connsiteX10" fmla="*/ 406980 w 2286021"/>
              <a:gd name="connsiteY10" fmla="*/ 3672673 h 3949001"/>
              <a:gd name="connsiteX11" fmla="*/ 195965 w 2286021"/>
              <a:gd name="connsiteY11" fmla="*/ 3451609 h 3949001"/>
              <a:gd name="connsiteX12" fmla="*/ 23 w 2286021"/>
              <a:gd name="connsiteY12" fmla="*/ 3411416 h 3949001"/>
              <a:gd name="connsiteX13" fmla="*/ 432101 w 2286021"/>
              <a:gd name="connsiteY13" fmla="*/ 2567355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14884 w 2893925"/>
              <a:gd name="connsiteY10" fmla="*/ 3672673 h 3949001"/>
              <a:gd name="connsiteX11" fmla="*/ 803869 w 2893925"/>
              <a:gd name="connsiteY11" fmla="*/ 3451609 h 3949001"/>
              <a:gd name="connsiteX12" fmla="*/ 607927 w 2893925"/>
              <a:gd name="connsiteY12" fmla="*/ 3411416 h 3949001"/>
              <a:gd name="connsiteX13" fmla="*/ 0 w 2893925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803870 w 2893926"/>
              <a:gd name="connsiteY11" fmla="*/ 3451609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14885 w 2893926"/>
              <a:gd name="connsiteY10" fmla="*/ 3672673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477299 w 2893926"/>
              <a:gd name="connsiteY12" fmla="*/ 339132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2 w 2893926"/>
              <a:gd name="connsiteY0" fmla="*/ 50242 h 3949001"/>
              <a:gd name="connsiteX1" fmla="*/ 2592475 w 2893926"/>
              <a:gd name="connsiteY1" fmla="*/ 60290 h 3949001"/>
              <a:gd name="connsiteX2" fmla="*/ 2677886 w 2893926"/>
              <a:gd name="connsiteY2" fmla="*/ 30145 h 3949001"/>
              <a:gd name="connsiteX3" fmla="*/ 2728128 w 2893926"/>
              <a:gd name="connsiteY3" fmla="*/ 0 h 3949001"/>
              <a:gd name="connsiteX4" fmla="*/ 2893926 w 2893926"/>
              <a:gd name="connsiteY4" fmla="*/ 497394 h 3949001"/>
              <a:gd name="connsiteX5" fmla="*/ 2883878 w 2893926"/>
              <a:gd name="connsiteY5" fmla="*/ 1004835 h 3949001"/>
              <a:gd name="connsiteX6" fmla="*/ 2331218 w 2893926"/>
              <a:gd name="connsiteY6" fmla="*/ 1823776 h 3949001"/>
              <a:gd name="connsiteX7" fmla="*/ 2034793 w 2893926"/>
              <a:gd name="connsiteY7" fmla="*/ 2406580 h 3949001"/>
              <a:gd name="connsiteX8" fmla="*/ 979716 w 2893926"/>
              <a:gd name="connsiteY8" fmla="*/ 3949001 h 3949001"/>
              <a:gd name="connsiteX9" fmla="*/ 939523 w 2893926"/>
              <a:gd name="connsiteY9" fmla="*/ 3848519 h 3949001"/>
              <a:gd name="connsiteX10" fmla="*/ 1029958 w 2893926"/>
              <a:gd name="connsiteY10" fmla="*/ 3667649 h 3949001"/>
              <a:gd name="connsiteX11" fmla="*/ 733532 w 2893926"/>
              <a:gd name="connsiteY11" fmla="*/ 3461657 h 3949001"/>
              <a:gd name="connsiteX12" fmla="*/ 502420 w 2893926"/>
              <a:gd name="connsiteY12" fmla="*/ 3331030 h 3949001"/>
              <a:gd name="connsiteX13" fmla="*/ 1 w 2893926"/>
              <a:gd name="connsiteY13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86864 w 2893925"/>
              <a:gd name="connsiteY13" fmla="*/ 3084844 h 3949001"/>
              <a:gd name="connsiteX14" fmla="*/ 0 w 2893925"/>
              <a:gd name="connsiteY14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06477 w 2893925"/>
              <a:gd name="connsiteY13" fmla="*/ 3145134 h 3949001"/>
              <a:gd name="connsiteX14" fmla="*/ 0 w 2893925"/>
              <a:gd name="connsiteY14" fmla="*/ 2577404 h 3949001"/>
              <a:gd name="connsiteX0" fmla="*/ 2491991 w 2893925"/>
              <a:gd name="connsiteY0" fmla="*/ 50242 h 3949001"/>
              <a:gd name="connsiteX1" fmla="*/ 2592474 w 2893925"/>
              <a:gd name="connsiteY1" fmla="*/ 60290 h 3949001"/>
              <a:gd name="connsiteX2" fmla="*/ 2677885 w 2893925"/>
              <a:gd name="connsiteY2" fmla="*/ 30145 h 3949001"/>
              <a:gd name="connsiteX3" fmla="*/ 2728127 w 2893925"/>
              <a:gd name="connsiteY3" fmla="*/ 0 h 3949001"/>
              <a:gd name="connsiteX4" fmla="*/ 2893925 w 2893925"/>
              <a:gd name="connsiteY4" fmla="*/ 497394 h 3949001"/>
              <a:gd name="connsiteX5" fmla="*/ 2883877 w 2893925"/>
              <a:gd name="connsiteY5" fmla="*/ 1004835 h 3949001"/>
              <a:gd name="connsiteX6" fmla="*/ 2331217 w 2893925"/>
              <a:gd name="connsiteY6" fmla="*/ 1823776 h 3949001"/>
              <a:gd name="connsiteX7" fmla="*/ 2034792 w 2893925"/>
              <a:gd name="connsiteY7" fmla="*/ 2406580 h 3949001"/>
              <a:gd name="connsiteX8" fmla="*/ 979715 w 2893925"/>
              <a:gd name="connsiteY8" fmla="*/ 3949001 h 3949001"/>
              <a:gd name="connsiteX9" fmla="*/ 939522 w 2893925"/>
              <a:gd name="connsiteY9" fmla="*/ 3848519 h 3949001"/>
              <a:gd name="connsiteX10" fmla="*/ 1029957 w 2893925"/>
              <a:gd name="connsiteY10" fmla="*/ 3667649 h 3949001"/>
              <a:gd name="connsiteX11" fmla="*/ 733531 w 2893925"/>
              <a:gd name="connsiteY11" fmla="*/ 3461657 h 3949001"/>
              <a:gd name="connsiteX12" fmla="*/ 502419 w 2893925"/>
              <a:gd name="connsiteY12" fmla="*/ 3331030 h 3949001"/>
              <a:gd name="connsiteX13" fmla="*/ 306477 w 2893925"/>
              <a:gd name="connsiteY13" fmla="*/ 3145134 h 3949001"/>
              <a:gd name="connsiteX14" fmla="*/ 145704 w 2893925"/>
              <a:gd name="connsiteY14" fmla="*/ 2843684 h 3949001"/>
              <a:gd name="connsiteX15" fmla="*/ 0 w 2893925"/>
              <a:gd name="connsiteY15" fmla="*/ 2577404 h 3949001"/>
              <a:gd name="connsiteX0" fmla="*/ 2348555 w 2750489"/>
              <a:gd name="connsiteY0" fmla="*/ 50242 h 3949001"/>
              <a:gd name="connsiteX1" fmla="*/ 2449038 w 2750489"/>
              <a:gd name="connsiteY1" fmla="*/ 60290 h 3949001"/>
              <a:gd name="connsiteX2" fmla="*/ 2534449 w 2750489"/>
              <a:gd name="connsiteY2" fmla="*/ 30145 h 3949001"/>
              <a:gd name="connsiteX3" fmla="*/ 2584691 w 2750489"/>
              <a:gd name="connsiteY3" fmla="*/ 0 h 3949001"/>
              <a:gd name="connsiteX4" fmla="*/ 2750489 w 2750489"/>
              <a:gd name="connsiteY4" fmla="*/ 497394 h 3949001"/>
              <a:gd name="connsiteX5" fmla="*/ 2740441 w 2750489"/>
              <a:gd name="connsiteY5" fmla="*/ 1004835 h 3949001"/>
              <a:gd name="connsiteX6" fmla="*/ 2187781 w 2750489"/>
              <a:gd name="connsiteY6" fmla="*/ 1823776 h 3949001"/>
              <a:gd name="connsiteX7" fmla="*/ 1891356 w 2750489"/>
              <a:gd name="connsiteY7" fmla="*/ 2406580 h 3949001"/>
              <a:gd name="connsiteX8" fmla="*/ 836279 w 2750489"/>
              <a:gd name="connsiteY8" fmla="*/ 3949001 h 3949001"/>
              <a:gd name="connsiteX9" fmla="*/ 796086 w 2750489"/>
              <a:gd name="connsiteY9" fmla="*/ 3848519 h 3949001"/>
              <a:gd name="connsiteX10" fmla="*/ 886521 w 2750489"/>
              <a:gd name="connsiteY10" fmla="*/ 3667649 h 3949001"/>
              <a:gd name="connsiteX11" fmla="*/ 590095 w 2750489"/>
              <a:gd name="connsiteY11" fmla="*/ 3461657 h 3949001"/>
              <a:gd name="connsiteX12" fmla="*/ 358983 w 2750489"/>
              <a:gd name="connsiteY12" fmla="*/ 3331030 h 3949001"/>
              <a:gd name="connsiteX13" fmla="*/ 163041 w 2750489"/>
              <a:gd name="connsiteY13" fmla="*/ 3145134 h 3949001"/>
              <a:gd name="connsiteX14" fmla="*/ 2268 w 2750489"/>
              <a:gd name="connsiteY14" fmla="*/ 2843684 h 3949001"/>
              <a:gd name="connsiteX15" fmla="*/ 755891 w 2750489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13892 w 2705398"/>
              <a:gd name="connsiteY12" fmla="*/ 3331030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263651 w 2705398"/>
              <a:gd name="connsiteY12" fmla="*/ 3255667 h 3949001"/>
              <a:gd name="connsiteX13" fmla="*/ 117950 w 2705398"/>
              <a:gd name="connsiteY13" fmla="*/ 3145134 h 3949001"/>
              <a:gd name="connsiteX14" fmla="*/ 2394 w 2705398"/>
              <a:gd name="connsiteY14" fmla="*/ 2748224 h 3949001"/>
              <a:gd name="connsiteX15" fmla="*/ 710800 w 2705398"/>
              <a:gd name="connsiteY15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59110 w 2705398"/>
              <a:gd name="connsiteY12" fmla="*/ 3346101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39013 w 2705398"/>
              <a:gd name="connsiteY12" fmla="*/ 3376246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3464 w 2705398"/>
              <a:gd name="connsiteY0" fmla="*/ 50242 h 3949001"/>
              <a:gd name="connsiteX1" fmla="*/ 2403947 w 2705398"/>
              <a:gd name="connsiteY1" fmla="*/ 60290 h 3949001"/>
              <a:gd name="connsiteX2" fmla="*/ 2489358 w 2705398"/>
              <a:gd name="connsiteY2" fmla="*/ 30145 h 3949001"/>
              <a:gd name="connsiteX3" fmla="*/ 2539600 w 2705398"/>
              <a:gd name="connsiteY3" fmla="*/ 0 h 3949001"/>
              <a:gd name="connsiteX4" fmla="*/ 2705398 w 2705398"/>
              <a:gd name="connsiteY4" fmla="*/ 497394 h 3949001"/>
              <a:gd name="connsiteX5" fmla="*/ 2695350 w 2705398"/>
              <a:gd name="connsiteY5" fmla="*/ 1004835 h 3949001"/>
              <a:gd name="connsiteX6" fmla="*/ 2142690 w 2705398"/>
              <a:gd name="connsiteY6" fmla="*/ 1823776 h 3949001"/>
              <a:gd name="connsiteX7" fmla="*/ 1846265 w 2705398"/>
              <a:gd name="connsiteY7" fmla="*/ 2406580 h 3949001"/>
              <a:gd name="connsiteX8" fmla="*/ 791188 w 2705398"/>
              <a:gd name="connsiteY8" fmla="*/ 3949001 h 3949001"/>
              <a:gd name="connsiteX9" fmla="*/ 750995 w 2705398"/>
              <a:gd name="connsiteY9" fmla="*/ 3848519 h 3949001"/>
              <a:gd name="connsiteX10" fmla="*/ 841430 w 2705398"/>
              <a:gd name="connsiteY10" fmla="*/ 3667649 h 3949001"/>
              <a:gd name="connsiteX11" fmla="*/ 545004 w 2705398"/>
              <a:gd name="connsiteY11" fmla="*/ 3461657 h 3949001"/>
              <a:gd name="connsiteX12" fmla="*/ 339013 w 2705398"/>
              <a:gd name="connsiteY12" fmla="*/ 3376246 h 3949001"/>
              <a:gd name="connsiteX13" fmla="*/ 263651 w 2705398"/>
              <a:gd name="connsiteY13" fmla="*/ 3255667 h 3949001"/>
              <a:gd name="connsiteX14" fmla="*/ 117950 w 2705398"/>
              <a:gd name="connsiteY14" fmla="*/ 3145134 h 3949001"/>
              <a:gd name="connsiteX15" fmla="*/ 2394 w 2705398"/>
              <a:gd name="connsiteY15" fmla="*/ 2748224 h 3949001"/>
              <a:gd name="connsiteX16" fmla="*/ 710800 w 2705398"/>
              <a:gd name="connsiteY16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708613 w 2703211"/>
              <a:gd name="connsiteY16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80778 w 2703211"/>
              <a:gd name="connsiteY16" fmla="*/ 2499324 h 3949001"/>
              <a:gd name="connsiteX17" fmla="*/ 708613 w 2703211"/>
              <a:gd name="connsiteY17" fmla="*/ 245180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80778 w 2703211"/>
              <a:gd name="connsiteY16" fmla="*/ 2499324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659595 w 2703211"/>
              <a:gd name="connsiteY16" fmla="*/ 2481671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82939 w 2703211"/>
              <a:gd name="connsiteY17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178579 w 2703211"/>
              <a:gd name="connsiteY17" fmla="*/ 1997993 h 3949001"/>
              <a:gd name="connsiteX18" fmla="*/ 1382939 w 2703211"/>
              <a:gd name="connsiteY18" fmla="*/ 180218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178579 w 2703211"/>
              <a:gd name="connsiteY17" fmla="*/ 1997993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72757 w 2703211"/>
              <a:gd name="connsiteY17" fmla="*/ 1835590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1372757 w 2703211"/>
              <a:gd name="connsiteY17" fmla="*/ 1835590 h 3949001"/>
              <a:gd name="connsiteX18" fmla="*/ 1990185 w 2703211"/>
              <a:gd name="connsiteY18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906730 w 2703211"/>
              <a:gd name="connsiteY17" fmla="*/ 2262780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6027 w 2703211"/>
              <a:gd name="connsiteY16" fmla="*/ 2559342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990185 w 2703211"/>
              <a:gd name="connsiteY19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838783 w 2703211"/>
              <a:gd name="connsiteY19" fmla="*/ 1094184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90185 w 2703211"/>
              <a:gd name="connsiteY20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1990185 w 2703211"/>
              <a:gd name="connsiteY21" fmla="*/ 83836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141996 w 2703211"/>
              <a:gd name="connsiteY21" fmla="*/ 48531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41996 w 2703211"/>
              <a:gd name="connsiteY22" fmla="*/ 48531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223198 w 2703211"/>
              <a:gd name="connsiteY22" fmla="*/ 25935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17693 w 2703211"/>
              <a:gd name="connsiteY22" fmla="*/ 515182 h 3949001"/>
              <a:gd name="connsiteX23" fmla="*/ 2223198 w 2703211"/>
              <a:gd name="connsiteY23" fmla="*/ 259358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17693 w 2703211"/>
              <a:gd name="connsiteY22" fmla="*/ 515182 h 3949001"/>
              <a:gd name="connsiteX23" fmla="*/ 2290277 w 2703211"/>
              <a:gd name="connsiteY23" fmla="*/ 5812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52998 w 2703211"/>
              <a:gd name="connsiteY22" fmla="*/ 455164 h 3949001"/>
              <a:gd name="connsiteX23" fmla="*/ 2290277 w 2703211"/>
              <a:gd name="connsiteY23" fmla="*/ 58120 h 3949001"/>
              <a:gd name="connsiteX0" fmla="*/ 2301277 w 2703211"/>
              <a:gd name="connsiteY0" fmla="*/ 50242 h 3949001"/>
              <a:gd name="connsiteX1" fmla="*/ 2401760 w 2703211"/>
              <a:gd name="connsiteY1" fmla="*/ 60290 h 3949001"/>
              <a:gd name="connsiteX2" fmla="*/ 2487171 w 2703211"/>
              <a:gd name="connsiteY2" fmla="*/ 30145 h 3949001"/>
              <a:gd name="connsiteX3" fmla="*/ 2537413 w 2703211"/>
              <a:gd name="connsiteY3" fmla="*/ 0 h 3949001"/>
              <a:gd name="connsiteX4" fmla="*/ 2703211 w 2703211"/>
              <a:gd name="connsiteY4" fmla="*/ 497394 h 3949001"/>
              <a:gd name="connsiteX5" fmla="*/ 2693163 w 2703211"/>
              <a:gd name="connsiteY5" fmla="*/ 1004835 h 3949001"/>
              <a:gd name="connsiteX6" fmla="*/ 2140503 w 2703211"/>
              <a:gd name="connsiteY6" fmla="*/ 1823776 h 3949001"/>
              <a:gd name="connsiteX7" fmla="*/ 1844078 w 2703211"/>
              <a:gd name="connsiteY7" fmla="*/ 2406580 h 3949001"/>
              <a:gd name="connsiteX8" fmla="*/ 789001 w 2703211"/>
              <a:gd name="connsiteY8" fmla="*/ 3949001 h 3949001"/>
              <a:gd name="connsiteX9" fmla="*/ 748808 w 2703211"/>
              <a:gd name="connsiteY9" fmla="*/ 3848519 h 3949001"/>
              <a:gd name="connsiteX10" fmla="*/ 839243 w 2703211"/>
              <a:gd name="connsiteY10" fmla="*/ 3667649 h 3949001"/>
              <a:gd name="connsiteX11" fmla="*/ 542817 w 2703211"/>
              <a:gd name="connsiteY11" fmla="*/ 3461657 h 3949001"/>
              <a:gd name="connsiteX12" fmla="*/ 336826 w 2703211"/>
              <a:gd name="connsiteY12" fmla="*/ 3376246 h 3949001"/>
              <a:gd name="connsiteX13" fmla="*/ 261464 w 2703211"/>
              <a:gd name="connsiteY13" fmla="*/ 3255667 h 3949001"/>
              <a:gd name="connsiteX14" fmla="*/ 115763 w 2703211"/>
              <a:gd name="connsiteY14" fmla="*/ 3145134 h 3949001"/>
              <a:gd name="connsiteX15" fmla="*/ 207 w 2703211"/>
              <a:gd name="connsiteY15" fmla="*/ 2748224 h 3949001"/>
              <a:gd name="connsiteX16" fmla="*/ 532497 w 2703211"/>
              <a:gd name="connsiteY16" fmla="*/ 2548751 h 3949001"/>
              <a:gd name="connsiteX17" fmla="*/ 931444 w 2703211"/>
              <a:gd name="connsiteY17" fmla="*/ 2287494 h 3949001"/>
              <a:gd name="connsiteX18" fmla="*/ 1372757 w 2703211"/>
              <a:gd name="connsiteY18" fmla="*/ 1835590 h 3949001"/>
              <a:gd name="connsiteX19" fmla="*/ 1708155 w 2703211"/>
              <a:gd name="connsiteY19" fmla="*/ 1355441 h 3949001"/>
              <a:gd name="connsiteX20" fmla="*/ 1902332 w 2703211"/>
              <a:gd name="connsiteY20" fmla="*/ 1002391 h 3949001"/>
              <a:gd name="connsiteX21" fmla="*/ 2047083 w 2703211"/>
              <a:gd name="connsiteY21" fmla="*/ 681115 h 3949001"/>
              <a:gd name="connsiteX22" fmla="*/ 2152998 w 2703211"/>
              <a:gd name="connsiteY22" fmla="*/ 455164 h 3949001"/>
              <a:gd name="connsiteX23" fmla="*/ 2290277 w 2703211"/>
              <a:gd name="connsiteY23" fmla="*/ 58120 h 3949001"/>
              <a:gd name="connsiteX24" fmla="*/ 2301277 w 2703211"/>
              <a:gd name="connsiteY24" fmla="*/ 50242 h 3949001"/>
              <a:gd name="connsiteX0" fmla="*/ 2301277 w 2784148"/>
              <a:gd name="connsiteY0" fmla="*/ 50242 h 3949001"/>
              <a:gd name="connsiteX1" fmla="*/ 2401760 w 2784148"/>
              <a:gd name="connsiteY1" fmla="*/ 60290 h 3949001"/>
              <a:gd name="connsiteX2" fmla="*/ 2487171 w 2784148"/>
              <a:gd name="connsiteY2" fmla="*/ 30145 h 3949001"/>
              <a:gd name="connsiteX3" fmla="*/ 2537413 w 2784148"/>
              <a:gd name="connsiteY3" fmla="*/ 0 h 3949001"/>
              <a:gd name="connsiteX4" fmla="*/ 2703211 w 2784148"/>
              <a:gd name="connsiteY4" fmla="*/ 497394 h 3949001"/>
              <a:gd name="connsiteX5" fmla="*/ 2693163 w 2784148"/>
              <a:gd name="connsiteY5" fmla="*/ 1004835 h 3949001"/>
              <a:gd name="connsiteX6" fmla="*/ 2140503 w 2784148"/>
              <a:gd name="connsiteY6" fmla="*/ 1823776 h 3949001"/>
              <a:gd name="connsiteX7" fmla="*/ 1844078 w 2784148"/>
              <a:gd name="connsiteY7" fmla="*/ 2406580 h 3949001"/>
              <a:gd name="connsiteX8" fmla="*/ 789001 w 2784148"/>
              <a:gd name="connsiteY8" fmla="*/ 3949001 h 3949001"/>
              <a:gd name="connsiteX9" fmla="*/ 748808 w 2784148"/>
              <a:gd name="connsiteY9" fmla="*/ 3848519 h 3949001"/>
              <a:gd name="connsiteX10" fmla="*/ 839243 w 2784148"/>
              <a:gd name="connsiteY10" fmla="*/ 3667649 h 3949001"/>
              <a:gd name="connsiteX11" fmla="*/ 542817 w 2784148"/>
              <a:gd name="connsiteY11" fmla="*/ 3461657 h 3949001"/>
              <a:gd name="connsiteX12" fmla="*/ 336826 w 2784148"/>
              <a:gd name="connsiteY12" fmla="*/ 3376246 h 3949001"/>
              <a:gd name="connsiteX13" fmla="*/ 261464 w 2784148"/>
              <a:gd name="connsiteY13" fmla="*/ 3255667 h 3949001"/>
              <a:gd name="connsiteX14" fmla="*/ 115763 w 2784148"/>
              <a:gd name="connsiteY14" fmla="*/ 3145134 h 3949001"/>
              <a:gd name="connsiteX15" fmla="*/ 207 w 2784148"/>
              <a:gd name="connsiteY15" fmla="*/ 2748224 h 3949001"/>
              <a:gd name="connsiteX16" fmla="*/ 532497 w 2784148"/>
              <a:gd name="connsiteY16" fmla="*/ 2548751 h 3949001"/>
              <a:gd name="connsiteX17" fmla="*/ 931444 w 2784148"/>
              <a:gd name="connsiteY17" fmla="*/ 2287494 h 3949001"/>
              <a:gd name="connsiteX18" fmla="*/ 1372757 w 2784148"/>
              <a:gd name="connsiteY18" fmla="*/ 1835590 h 3949001"/>
              <a:gd name="connsiteX19" fmla="*/ 1708155 w 2784148"/>
              <a:gd name="connsiteY19" fmla="*/ 1355441 h 3949001"/>
              <a:gd name="connsiteX20" fmla="*/ 1902332 w 2784148"/>
              <a:gd name="connsiteY20" fmla="*/ 1002391 h 3949001"/>
              <a:gd name="connsiteX21" fmla="*/ 2047083 w 2784148"/>
              <a:gd name="connsiteY21" fmla="*/ 681115 h 3949001"/>
              <a:gd name="connsiteX22" fmla="*/ 2152998 w 2784148"/>
              <a:gd name="connsiteY22" fmla="*/ 455164 h 3949001"/>
              <a:gd name="connsiteX23" fmla="*/ 2290277 w 2784148"/>
              <a:gd name="connsiteY23" fmla="*/ 58120 h 3949001"/>
              <a:gd name="connsiteX24" fmla="*/ 2301277 w 2784148"/>
              <a:gd name="connsiteY24" fmla="*/ 50242 h 3949001"/>
              <a:gd name="connsiteX0" fmla="*/ 2301277 w 2752778"/>
              <a:gd name="connsiteY0" fmla="*/ 50242 h 3949001"/>
              <a:gd name="connsiteX1" fmla="*/ 2401760 w 2752778"/>
              <a:gd name="connsiteY1" fmla="*/ 60290 h 3949001"/>
              <a:gd name="connsiteX2" fmla="*/ 2487171 w 2752778"/>
              <a:gd name="connsiteY2" fmla="*/ 30145 h 3949001"/>
              <a:gd name="connsiteX3" fmla="*/ 2537413 w 2752778"/>
              <a:gd name="connsiteY3" fmla="*/ 0 h 3949001"/>
              <a:gd name="connsiteX4" fmla="*/ 2703211 w 2752778"/>
              <a:gd name="connsiteY4" fmla="*/ 497394 h 3949001"/>
              <a:gd name="connsiteX5" fmla="*/ 2693163 w 2752778"/>
              <a:gd name="connsiteY5" fmla="*/ 1004835 h 3949001"/>
              <a:gd name="connsiteX6" fmla="*/ 2140503 w 2752778"/>
              <a:gd name="connsiteY6" fmla="*/ 1823776 h 3949001"/>
              <a:gd name="connsiteX7" fmla="*/ 1844078 w 2752778"/>
              <a:gd name="connsiteY7" fmla="*/ 2406580 h 3949001"/>
              <a:gd name="connsiteX8" fmla="*/ 789001 w 2752778"/>
              <a:gd name="connsiteY8" fmla="*/ 3949001 h 3949001"/>
              <a:gd name="connsiteX9" fmla="*/ 748808 w 2752778"/>
              <a:gd name="connsiteY9" fmla="*/ 3848519 h 3949001"/>
              <a:gd name="connsiteX10" fmla="*/ 839243 w 2752778"/>
              <a:gd name="connsiteY10" fmla="*/ 3667649 h 3949001"/>
              <a:gd name="connsiteX11" fmla="*/ 542817 w 2752778"/>
              <a:gd name="connsiteY11" fmla="*/ 3461657 h 3949001"/>
              <a:gd name="connsiteX12" fmla="*/ 336826 w 2752778"/>
              <a:gd name="connsiteY12" fmla="*/ 3376246 h 3949001"/>
              <a:gd name="connsiteX13" fmla="*/ 261464 w 2752778"/>
              <a:gd name="connsiteY13" fmla="*/ 3255667 h 3949001"/>
              <a:gd name="connsiteX14" fmla="*/ 115763 w 2752778"/>
              <a:gd name="connsiteY14" fmla="*/ 3145134 h 3949001"/>
              <a:gd name="connsiteX15" fmla="*/ 207 w 2752778"/>
              <a:gd name="connsiteY15" fmla="*/ 2748224 h 3949001"/>
              <a:gd name="connsiteX16" fmla="*/ 532497 w 2752778"/>
              <a:gd name="connsiteY16" fmla="*/ 2548751 h 3949001"/>
              <a:gd name="connsiteX17" fmla="*/ 931444 w 2752778"/>
              <a:gd name="connsiteY17" fmla="*/ 2287494 h 3949001"/>
              <a:gd name="connsiteX18" fmla="*/ 1372757 w 2752778"/>
              <a:gd name="connsiteY18" fmla="*/ 1835590 h 3949001"/>
              <a:gd name="connsiteX19" fmla="*/ 1708155 w 2752778"/>
              <a:gd name="connsiteY19" fmla="*/ 1355441 h 3949001"/>
              <a:gd name="connsiteX20" fmla="*/ 1902332 w 2752778"/>
              <a:gd name="connsiteY20" fmla="*/ 1002391 h 3949001"/>
              <a:gd name="connsiteX21" fmla="*/ 2047083 w 2752778"/>
              <a:gd name="connsiteY21" fmla="*/ 681115 h 3949001"/>
              <a:gd name="connsiteX22" fmla="*/ 2152998 w 2752778"/>
              <a:gd name="connsiteY22" fmla="*/ 455164 h 3949001"/>
              <a:gd name="connsiteX23" fmla="*/ 2290277 w 2752778"/>
              <a:gd name="connsiteY23" fmla="*/ 58120 h 3949001"/>
              <a:gd name="connsiteX24" fmla="*/ 2301277 w 2752778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  <a:gd name="connsiteX0" fmla="*/ 2301277 w 2746003"/>
              <a:gd name="connsiteY0" fmla="*/ 50242 h 3949001"/>
              <a:gd name="connsiteX1" fmla="*/ 2401760 w 2746003"/>
              <a:gd name="connsiteY1" fmla="*/ 60290 h 3949001"/>
              <a:gd name="connsiteX2" fmla="*/ 2487171 w 2746003"/>
              <a:gd name="connsiteY2" fmla="*/ 30145 h 3949001"/>
              <a:gd name="connsiteX3" fmla="*/ 2537413 w 2746003"/>
              <a:gd name="connsiteY3" fmla="*/ 0 h 3949001"/>
              <a:gd name="connsiteX4" fmla="*/ 2703211 w 2746003"/>
              <a:gd name="connsiteY4" fmla="*/ 497394 h 3949001"/>
              <a:gd name="connsiteX5" fmla="*/ 2693163 w 2746003"/>
              <a:gd name="connsiteY5" fmla="*/ 1004835 h 3949001"/>
              <a:gd name="connsiteX6" fmla="*/ 2122574 w 2746003"/>
              <a:gd name="connsiteY6" fmla="*/ 1811823 h 3949001"/>
              <a:gd name="connsiteX7" fmla="*/ 1844078 w 2746003"/>
              <a:gd name="connsiteY7" fmla="*/ 2406580 h 3949001"/>
              <a:gd name="connsiteX8" fmla="*/ 789001 w 2746003"/>
              <a:gd name="connsiteY8" fmla="*/ 3949001 h 3949001"/>
              <a:gd name="connsiteX9" fmla="*/ 748808 w 2746003"/>
              <a:gd name="connsiteY9" fmla="*/ 3848519 h 3949001"/>
              <a:gd name="connsiteX10" fmla="*/ 839243 w 2746003"/>
              <a:gd name="connsiteY10" fmla="*/ 3667649 h 3949001"/>
              <a:gd name="connsiteX11" fmla="*/ 542817 w 2746003"/>
              <a:gd name="connsiteY11" fmla="*/ 3461657 h 3949001"/>
              <a:gd name="connsiteX12" fmla="*/ 336826 w 2746003"/>
              <a:gd name="connsiteY12" fmla="*/ 3376246 h 3949001"/>
              <a:gd name="connsiteX13" fmla="*/ 261464 w 2746003"/>
              <a:gd name="connsiteY13" fmla="*/ 3255667 h 3949001"/>
              <a:gd name="connsiteX14" fmla="*/ 115763 w 2746003"/>
              <a:gd name="connsiteY14" fmla="*/ 3145134 h 3949001"/>
              <a:gd name="connsiteX15" fmla="*/ 207 w 2746003"/>
              <a:gd name="connsiteY15" fmla="*/ 2748224 h 3949001"/>
              <a:gd name="connsiteX16" fmla="*/ 532497 w 2746003"/>
              <a:gd name="connsiteY16" fmla="*/ 2548751 h 3949001"/>
              <a:gd name="connsiteX17" fmla="*/ 931444 w 2746003"/>
              <a:gd name="connsiteY17" fmla="*/ 2287494 h 3949001"/>
              <a:gd name="connsiteX18" fmla="*/ 1372757 w 2746003"/>
              <a:gd name="connsiteY18" fmla="*/ 1835590 h 3949001"/>
              <a:gd name="connsiteX19" fmla="*/ 1708155 w 2746003"/>
              <a:gd name="connsiteY19" fmla="*/ 1355441 h 3949001"/>
              <a:gd name="connsiteX20" fmla="*/ 1902332 w 2746003"/>
              <a:gd name="connsiteY20" fmla="*/ 1002391 h 3949001"/>
              <a:gd name="connsiteX21" fmla="*/ 2047083 w 2746003"/>
              <a:gd name="connsiteY21" fmla="*/ 681115 h 3949001"/>
              <a:gd name="connsiteX22" fmla="*/ 2152998 w 2746003"/>
              <a:gd name="connsiteY22" fmla="*/ 455164 h 3949001"/>
              <a:gd name="connsiteX23" fmla="*/ 2290277 w 2746003"/>
              <a:gd name="connsiteY23" fmla="*/ 58120 h 3949001"/>
              <a:gd name="connsiteX24" fmla="*/ 2301277 w 2746003"/>
              <a:gd name="connsiteY24" fmla="*/ 50242 h 39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46003" h="3949001">
                <a:moveTo>
                  <a:pt x="2301277" y="50242"/>
                </a:moveTo>
                <a:lnTo>
                  <a:pt x="2401760" y="60290"/>
                </a:lnTo>
                <a:lnTo>
                  <a:pt x="2487171" y="30145"/>
                </a:lnTo>
                <a:lnTo>
                  <a:pt x="2537413" y="0"/>
                </a:lnTo>
                <a:lnTo>
                  <a:pt x="2703211" y="497394"/>
                </a:lnTo>
                <a:cubicBezTo>
                  <a:pt x="2729169" y="664866"/>
                  <a:pt x="2789936" y="785764"/>
                  <a:pt x="2693163" y="1004835"/>
                </a:cubicBezTo>
                <a:cubicBezTo>
                  <a:pt x="2596390" y="1223906"/>
                  <a:pt x="2311029" y="1667360"/>
                  <a:pt x="2122574" y="1811823"/>
                </a:cubicBezTo>
                <a:cubicBezTo>
                  <a:pt x="1934119" y="1956286"/>
                  <a:pt x="1936910" y="2208328"/>
                  <a:pt x="1844078" y="2406580"/>
                </a:cubicBezTo>
                <a:lnTo>
                  <a:pt x="789001" y="3949001"/>
                </a:lnTo>
                <a:lnTo>
                  <a:pt x="748808" y="3848519"/>
                </a:lnTo>
                <a:lnTo>
                  <a:pt x="839243" y="3667649"/>
                </a:lnTo>
                <a:cubicBezTo>
                  <a:pt x="823333" y="3578051"/>
                  <a:pt x="710290" y="3615733"/>
                  <a:pt x="542817" y="3461657"/>
                </a:cubicBezTo>
                <a:cubicBezTo>
                  <a:pt x="462430" y="3408066"/>
                  <a:pt x="393767" y="3420627"/>
                  <a:pt x="336826" y="3376246"/>
                </a:cubicBezTo>
                <a:cubicBezTo>
                  <a:pt x="289934" y="3341914"/>
                  <a:pt x="301657" y="3289162"/>
                  <a:pt x="261464" y="3255667"/>
                </a:cubicBezTo>
                <a:cubicBezTo>
                  <a:pt x="203686" y="3192865"/>
                  <a:pt x="199499" y="3270738"/>
                  <a:pt x="115763" y="3145134"/>
                </a:cubicBezTo>
                <a:cubicBezTo>
                  <a:pt x="56311" y="3063910"/>
                  <a:pt x="-3979" y="2893088"/>
                  <a:pt x="207" y="2748224"/>
                </a:cubicBezTo>
                <a:cubicBezTo>
                  <a:pt x="178814" y="2685263"/>
                  <a:pt x="377291" y="2625539"/>
                  <a:pt x="532497" y="2548751"/>
                </a:cubicBezTo>
                <a:cubicBezTo>
                  <a:pt x="687703" y="2471963"/>
                  <a:pt x="791989" y="2408119"/>
                  <a:pt x="931444" y="2287494"/>
                </a:cubicBezTo>
                <a:cubicBezTo>
                  <a:pt x="1070899" y="2166869"/>
                  <a:pt x="1218003" y="2023883"/>
                  <a:pt x="1372757" y="1835590"/>
                </a:cubicBezTo>
                <a:cubicBezTo>
                  <a:pt x="1523980" y="1636705"/>
                  <a:pt x="1605250" y="1521646"/>
                  <a:pt x="1708155" y="1355441"/>
                </a:cubicBezTo>
                <a:cubicBezTo>
                  <a:pt x="1796417" y="1216575"/>
                  <a:pt x="1855327" y="1088571"/>
                  <a:pt x="1902332" y="1002391"/>
                </a:cubicBezTo>
                <a:cubicBezTo>
                  <a:pt x="1958820" y="890003"/>
                  <a:pt x="2007139" y="767295"/>
                  <a:pt x="2047083" y="681115"/>
                </a:cubicBezTo>
                <a:cubicBezTo>
                  <a:pt x="2082977" y="599913"/>
                  <a:pt x="2123645" y="525457"/>
                  <a:pt x="2152998" y="455164"/>
                </a:cubicBezTo>
                <a:cubicBezTo>
                  <a:pt x="2182351" y="384871"/>
                  <a:pt x="2272693" y="100757"/>
                  <a:pt x="2290277" y="58120"/>
                </a:cubicBezTo>
                <a:lnTo>
                  <a:pt x="2301277" y="50242"/>
                </a:lnTo>
                <a:close/>
              </a:path>
            </a:pathLst>
          </a:custGeom>
          <a:solidFill>
            <a:srgbClr val="FFFF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B15A5D5-42B0-451F-8AAF-A3D0FAF00ACC}"/>
              </a:ext>
            </a:extLst>
          </p:cNvPr>
          <p:cNvSpPr/>
          <p:nvPr/>
        </p:nvSpPr>
        <p:spPr>
          <a:xfrm>
            <a:off x="3350979" y="6464443"/>
            <a:ext cx="3385410" cy="4385766"/>
          </a:xfrm>
          <a:custGeom>
            <a:avLst/>
            <a:gdLst>
              <a:gd name="connsiteX0" fmla="*/ 1786270 w 3359888"/>
              <a:gd name="connsiteY0" fmla="*/ 85060 h 4433776"/>
              <a:gd name="connsiteX1" fmla="*/ 1786270 w 3359888"/>
              <a:gd name="connsiteY1" fmla="*/ 0 h 4433776"/>
              <a:gd name="connsiteX2" fmla="*/ 1456661 w 3359888"/>
              <a:gd name="connsiteY2" fmla="*/ 489097 h 4433776"/>
              <a:gd name="connsiteX3" fmla="*/ 265814 w 3359888"/>
              <a:gd name="connsiteY3" fmla="*/ 1063255 h 4433776"/>
              <a:gd name="connsiteX4" fmla="*/ 0 w 3359888"/>
              <a:gd name="connsiteY4" fmla="*/ 1626781 h 4433776"/>
              <a:gd name="connsiteX5" fmla="*/ 148856 w 3359888"/>
              <a:gd name="connsiteY5" fmla="*/ 2615609 h 4433776"/>
              <a:gd name="connsiteX6" fmla="*/ 435935 w 3359888"/>
              <a:gd name="connsiteY6" fmla="*/ 3157869 h 4433776"/>
              <a:gd name="connsiteX7" fmla="*/ 542261 w 3359888"/>
              <a:gd name="connsiteY7" fmla="*/ 4338083 h 4433776"/>
              <a:gd name="connsiteX8" fmla="*/ 691116 w 3359888"/>
              <a:gd name="connsiteY8" fmla="*/ 4242390 h 4433776"/>
              <a:gd name="connsiteX9" fmla="*/ 723014 w 3359888"/>
              <a:gd name="connsiteY9" fmla="*/ 4433776 h 4433776"/>
              <a:gd name="connsiteX10" fmla="*/ 1318437 w 3359888"/>
              <a:gd name="connsiteY10" fmla="*/ 4082902 h 4433776"/>
              <a:gd name="connsiteX11" fmla="*/ 1616149 w 3359888"/>
              <a:gd name="connsiteY11" fmla="*/ 3519376 h 4433776"/>
              <a:gd name="connsiteX12" fmla="*/ 1977656 w 3359888"/>
              <a:gd name="connsiteY12" fmla="*/ 2679404 h 4433776"/>
              <a:gd name="connsiteX13" fmla="*/ 2424223 w 3359888"/>
              <a:gd name="connsiteY13" fmla="*/ 1881962 h 4433776"/>
              <a:gd name="connsiteX14" fmla="*/ 3359888 w 3359888"/>
              <a:gd name="connsiteY14" fmla="*/ 946297 h 4433776"/>
              <a:gd name="connsiteX15" fmla="*/ 1786270 w 3359888"/>
              <a:gd name="connsiteY15" fmla="*/ 85060 h 4433776"/>
              <a:gd name="connsiteX0" fmla="*/ 1786270 w 3359888"/>
              <a:gd name="connsiteY0" fmla="*/ 49280 h 4397996"/>
              <a:gd name="connsiteX1" fmla="*/ 1754465 w 3359888"/>
              <a:gd name="connsiteY1" fmla="*/ 0 h 4397996"/>
              <a:gd name="connsiteX2" fmla="*/ 1456661 w 3359888"/>
              <a:gd name="connsiteY2" fmla="*/ 453317 h 4397996"/>
              <a:gd name="connsiteX3" fmla="*/ 265814 w 3359888"/>
              <a:gd name="connsiteY3" fmla="*/ 1027475 h 4397996"/>
              <a:gd name="connsiteX4" fmla="*/ 0 w 3359888"/>
              <a:gd name="connsiteY4" fmla="*/ 1591001 h 4397996"/>
              <a:gd name="connsiteX5" fmla="*/ 148856 w 3359888"/>
              <a:gd name="connsiteY5" fmla="*/ 2579829 h 4397996"/>
              <a:gd name="connsiteX6" fmla="*/ 435935 w 3359888"/>
              <a:gd name="connsiteY6" fmla="*/ 3122089 h 4397996"/>
              <a:gd name="connsiteX7" fmla="*/ 542261 w 3359888"/>
              <a:gd name="connsiteY7" fmla="*/ 4302303 h 4397996"/>
              <a:gd name="connsiteX8" fmla="*/ 691116 w 3359888"/>
              <a:gd name="connsiteY8" fmla="*/ 4206610 h 4397996"/>
              <a:gd name="connsiteX9" fmla="*/ 723014 w 3359888"/>
              <a:gd name="connsiteY9" fmla="*/ 4397996 h 4397996"/>
              <a:gd name="connsiteX10" fmla="*/ 1318437 w 3359888"/>
              <a:gd name="connsiteY10" fmla="*/ 4047122 h 4397996"/>
              <a:gd name="connsiteX11" fmla="*/ 1616149 w 3359888"/>
              <a:gd name="connsiteY11" fmla="*/ 3483596 h 4397996"/>
              <a:gd name="connsiteX12" fmla="*/ 1977656 w 3359888"/>
              <a:gd name="connsiteY12" fmla="*/ 2643624 h 4397996"/>
              <a:gd name="connsiteX13" fmla="*/ 2424223 w 3359888"/>
              <a:gd name="connsiteY13" fmla="*/ 1846182 h 4397996"/>
              <a:gd name="connsiteX14" fmla="*/ 3359888 w 3359888"/>
              <a:gd name="connsiteY14" fmla="*/ 910517 h 4397996"/>
              <a:gd name="connsiteX15" fmla="*/ 1786270 w 3359888"/>
              <a:gd name="connsiteY15" fmla="*/ 49280 h 4397996"/>
              <a:gd name="connsiteX0" fmla="*/ 1837954 w 3359888"/>
              <a:gd name="connsiteY0" fmla="*/ 21450 h 4397996"/>
              <a:gd name="connsiteX1" fmla="*/ 1754465 w 3359888"/>
              <a:gd name="connsiteY1" fmla="*/ 0 h 4397996"/>
              <a:gd name="connsiteX2" fmla="*/ 1456661 w 3359888"/>
              <a:gd name="connsiteY2" fmla="*/ 453317 h 4397996"/>
              <a:gd name="connsiteX3" fmla="*/ 265814 w 3359888"/>
              <a:gd name="connsiteY3" fmla="*/ 1027475 h 4397996"/>
              <a:gd name="connsiteX4" fmla="*/ 0 w 3359888"/>
              <a:gd name="connsiteY4" fmla="*/ 1591001 h 4397996"/>
              <a:gd name="connsiteX5" fmla="*/ 148856 w 3359888"/>
              <a:gd name="connsiteY5" fmla="*/ 2579829 h 4397996"/>
              <a:gd name="connsiteX6" fmla="*/ 435935 w 3359888"/>
              <a:gd name="connsiteY6" fmla="*/ 3122089 h 4397996"/>
              <a:gd name="connsiteX7" fmla="*/ 542261 w 3359888"/>
              <a:gd name="connsiteY7" fmla="*/ 4302303 h 4397996"/>
              <a:gd name="connsiteX8" fmla="*/ 691116 w 3359888"/>
              <a:gd name="connsiteY8" fmla="*/ 4206610 h 4397996"/>
              <a:gd name="connsiteX9" fmla="*/ 723014 w 3359888"/>
              <a:gd name="connsiteY9" fmla="*/ 4397996 h 4397996"/>
              <a:gd name="connsiteX10" fmla="*/ 1318437 w 3359888"/>
              <a:gd name="connsiteY10" fmla="*/ 4047122 h 4397996"/>
              <a:gd name="connsiteX11" fmla="*/ 1616149 w 3359888"/>
              <a:gd name="connsiteY11" fmla="*/ 3483596 h 4397996"/>
              <a:gd name="connsiteX12" fmla="*/ 1977656 w 3359888"/>
              <a:gd name="connsiteY12" fmla="*/ 2643624 h 4397996"/>
              <a:gd name="connsiteX13" fmla="*/ 2424223 w 3359888"/>
              <a:gd name="connsiteY13" fmla="*/ 1846182 h 4397996"/>
              <a:gd name="connsiteX14" fmla="*/ 3359888 w 3359888"/>
              <a:gd name="connsiteY14" fmla="*/ 910517 h 4397996"/>
              <a:gd name="connsiteX15" fmla="*/ 1837954 w 3359888"/>
              <a:gd name="connsiteY15" fmla="*/ 21450 h 4397996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37954 w 3359888"/>
              <a:gd name="connsiteY0" fmla="*/ 5548 h 4382094"/>
              <a:gd name="connsiteX1" fmla="*/ 1754465 w 3359888"/>
              <a:gd name="connsiteY1" fmla="*/ 0 h 4382094"/>
              <a:gd name="connsiteX2" fmla="*/ 1456661 w 3359888"/>
              <a:gd name="connsiteY2" fmla="*/ 437415 h 4382094"/>
              <a:gd name="connsiteX3" fmla="*/ 265814 w 3359888"/>
              <a:gd name="connsiteY3" fmla="*/ 1011573 h 4382094"/>
              <a:gd name="connsiteX4" fmla="*/ 0 w 3359888"/>
              <a:gd name="connsiteY4" fmla="*/ 1575099 h 4382094"/>
              <a:gd name="connsiteX5" fmla="*/ 148856 w 3359888"/>
              <a:gd name="connsiteY5" fmla="*/ 2563927 h 4382094"/>
              <a:gd name="connsiteX6" fmla="*/ 435935 w 3359888"/>
              <a:gd name="connsiteY6" fmla="*/ 3106187 h 4382094"/>
              <a:gd name="connsiteX7" fmla="*/ 542261 w 3359888"/>
              <a:gd name="connsiteY7" fmla="*/ 4286401 h 4382094"/>
              <a:gd name="connsiteX8" fmla="*/ 691116 w 3359888"/>
              <a:gd name="connsiteY8" fmla="*/ 4190708 h 4382094"/>
              <a:gd name="connsiteX9" fmla="*/ 723014 w 3359888"/>
              <a:gd name="connsiteY9" fmla="*/ 4382094 h 4382094"/>
              <a:gd name="connsiteX10" fmla="*/ 1318437 w 3359888"/>
              <a:gd name="connsiteY10" fmla="*/ 4031220 h 4382094"/>
              <a:gd name="connsiteX11" fmla="*/ 1616149 w 3359888"/>
              <a:gd name="connsiteY11" fmla="*/ 3467694 h 4382094"/>
              <a:gd name="connsiteX12" fmla="*/ 1977656 w 3359888"/>
              <a:gd name="connsiteY12" fmla="*/ 2627722 h 4382094"/>
              <a:gd name="connsiteX13" fmla="*/ 2424223 w 3359888"/>
              <a:gd name="connsiteY13" fmla="*/ 1830280 h 4382094"/>
              <a:gd name="connsiteX14" fmla="*/ 3359888 w 3359888"/>
              <a:gd name="connsiteY14" fmla="*/ 894615 h 4382094"/>
              <a:gd name="connsiteX15" fmla="*/ 1837954 w 3359888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7783 w 3385410"/>
              <a:gd name="connsiteY7" fmla="*/ 4286401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7783 w 3385410"/>
              <a:gd name="connsiteY7" fmla="*/ 4286401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716638 w 3385410"/>
              <a:gd name="connsiteY8" fmla="*/ 4190708 h 4382094"/>
              <a:gd name="connsiteX9" fmla="*/ 748536 w 3385410"/>
              <a:gd name="connsiteY9" fmla="*/ 4382094 h 4382094"/>
              <a:gd name="connsiteX10" fmla="*/ 1343959 w 3385410"/>
              <a:gd name="connsiteY10" fmla="*/ 4031220 h 4382094"/>
              <a:gd name="connsiteX11" fmla="*/ 1641671 w 3385410"/>
              <a:gd name="connsiteY11" fmla="*/ 3467694 h 4382094"/>
              <a:gd name="connsiteX12" fmla="*/ 2003178 w 3385410"/>
              <a:gd name="connsiteY12" fmla="*/ 2627722 h 4382094"/>
              <a:gd name="connsiteX13" fmla="*/ 2449745 w 3385410"/>
              <a:gd name="connsiteY13" fmla="*/ 1830280 h 4382094"/>
              <a:gd name="connsiteX14" fmla="*/ 3385410 w 3385410"/>
              <a:gd name="connsiteY14" fmla="*/ 894615 h 4382094"/>
              <a:gd name="connsiteX15" fmla="*/ 1863476 w 3385410"/>
              <a:gd name="connsiteY15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716638 w 3385410"/>
              <a:gd name="connsiteY8" fmla="*/ 4190708 h 4382094"/>
              <a:gd name="connsiteX9" fmla="*/ 730175 w 3385410"/>
              <a:gd name="connsiteY9" fmla="*/ 4288921 h 4382094"/>
              <a:gd name="connsiteX10" fmla="*/ 748536 w 3385410"/>
              <a:gd name="connsiteY10" fmla="*/ 4382094 h 4382094"/>
              <a:gd name="connsiteX11" fmla="*/ 1343959 w 3385410"/>
              <a:gd name="connsiteY11" fmla="*/ 4031220 h 4382094"/>
              <a:gd name="connsiteX12" fmla="*/ 1641671 w 3385410"/>
              <a:gd name="connsiteY12" fmla="*/ 3467694 h 4382094"/>
              <a:gd name="connsiteX13" fmla="*/ 2003178 w 3385410"/>
              <a:gd name="connsiteY13" fmla="*/ 2627722 h 4382094"/>
              <a:gd name="connsiteX14" fmla="*/ 2449745 w 3385410"/>
              <a:gd name="connsiteY14" fmla="*/ 1830280 h 4382094"/>
              <a:gd name="connsiteX15" fmla="*/ 3385410 w 3385410"/>
              <a:gd name="connsiteY15" fmla="*/ 894615 h 4382094"/>
              <a:gd name="connsiteX16" fmla="*/ 1863476 w 3385410"/>
              <a:gd name="connsiteY16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59831 w 3385410"/>
              <a:gd name="connsiteY7" fmla="*/ 4334109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716638 w 3385410"/>
              <a:gd name="connsiteY9" fmla="*/ 4190708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694604 w 3385410"/>
              <a:gd name="connsiteY9" fmla="*/ 4220086 h 4382094"/>
              <a:gd name="connsiteX10" fmla="*/ 730175 w 3385410"/>
              <a:gd name="connsiteY10" fmla="*/ 4288921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2094"/>
              <a:gd name="connsiteX1" fmla="*/ 1779987 w 3385410"/>
              <a:gd name="connsiteY1" fmla="*/ 0 h 4382094"/>
              <a:gd name="connsiteX2" fmla="*/ 1482183 w 3385410"/>
              <a:gd name="connsiteY2" fmla="*/ 437415 h 4382094"/>
              <a:gd name="connsiteX3" fmla="*/ 291336 w 3385410"/>
              <a:gd name="connsiteY3" fmla="*/ 1011573 h 4382094"/>
              <a:gd name="connsiteX4" fmla="*/ 25522 w 3385410"/>
              <a:gd name="connsiteY4" fmla="*/ 1575099 h 4382094"/>
              <a:gd name="connsiteX5" fmla="*/ 174378 w 3385410"/>
              <a:gd name="connsiteY5" fmla="*/ 2563927 h 4382094"/>
              <a:gd name="connsiteX6" fmla="*/ 461457 w 3385410"/>
              <a:gd name="connsiteY6" fmla="*/ 3106187 h 4382094"/>
              <a:gd name="connsiteX7" fmla="*/ 563503 w 3385410"/>
              <a:gd name="connsiteY7" fmla="*/ 4356143 h 4382094"/>
              <a:gd name="connsiteX8" fmla="*/ 631023 w 3385410"/>
              <a:gd name="connsiteY8" fmla="*/ 4263215 h 4382094"/>
              <a:gd name="connsiteX9" fmla="*/ 694604 w 3385410"/>
              <a:gd name="connsiteY9" fmla="*/ 4220086 h 4382094"/>
              <a:gd name="connsiteX10" fmla="*/ 748536 w 3385410"/>
              <a:gd name="connsiteY10" fmla="*/ 4292593 h 4382094"/>
              <a:gd name="connsiteX11" fmla="*/ 748536 w 3385410"/>
              <a:gd name="connsiteY11" fmla="*/ 4382094 h 4382094"/>
              <a:gd name="connsiteX12" fmla="*/ 1343959 w 3385410"/>
              <a:gd name="connsiteY12" fmla="*/ 4031220 h 4382094"/>
              <a:gd name="connsiteX13" fmla="*/ 1641671 w 3385410"/>
              <a:gd name="connsiteY13" fmla="*/ 3467694 h 4382094"/>
              <a:gd name="connsiteX14" fmla="*/ 2003178 w 3385410"/>
              <a:gd name="connsiteY14" fmla="*/ 2627722 h 4382094"/>
              <a:gd name="connsiteX15" fmla="*/ 2449745 w 3385410"/>
              <a:gd name="connsiteY15" fmla="*/ 1830280 h 4382094"/>
              <a:gd name="connsiteX16" fmla="*/ 3385410 w 3385410"/>
              <a:gd name="connsiteY16" fmla="*/ 894615 h 4382094"/>
              <a:gd name="connsiteX17" fmla="*/ 1863476 w 3385410"/>
              <a:gd name="connsiteY17" fmla="*/ 5548 h 4382094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48536 w 3385410"/>
              <a:gd name="connsiteY10" fmla="*/ 4292593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1863476 w 3385410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3612"/>
              <a:gd name="connsiteY0" fmla="*/ 5548 h 4385766"/>
              <a:gd name="connsiteX1" fmla="*/ 1779987 w 3393612"/>
              <a:gd name="connsiteY1" fmla="*/ 0 h 4385766"/>
              <a:gd name="connsiteX2" fmla="*/ 1482183 w 3393612"/>
              <a:gd name="connsiteY2" fmla="*/ 437415 h 4385766"/>
              <a:gd name="connsiteX3" fmla="*/ 291336 w 3393612"/>
              <a:gd name="connsiteY3" fmla="*/ 1011573 h 4385766"/>
              <a:gd name="connsiteX4" fmla="*/ 25522 w 3393612"/>
              <a:gd name="connsiteY4" fmla="*/ 1575099 h 4385766"/>
              <a:gd name="connsiteX5" fmla="*/ 174378 w 3393612"/>
              <a:gd name="connsiteY5" fmla="*/ 2563927 h 4385766"/>
              <a:gd name="connsiteX6" fmla="*/ 461457 w 3393612"/>
              <a:gd name="connsiteY6" fmla="*/ 3106187 h 4385766"/>
              <a:gd name="connsiteX7" fmla="*/ 563503 w 3393612"/>
              <a:gd name="connsiteY7" fmla="*/ 4356143 h 4385766"/>
              <a:gd name="connsiteX8" fmla="*/ 631023 w 3393612"/>
              <a:gd name="connsiteY8" fmla="*/ 4263215 h 4385766"/>
              <a:gd name="connsiteX9" fmla="*/ 694604 w 3393612"/>
              <a:gd name="connsiteY9" fmla="*/ 4220086 h 4385766"/>
              <a:gd name="connsiteX10" fmla="*/ 755880 w 3393612"/>
              <a:gd name="connsiteY10" fmla="*/ 4274232 h 4385766"/>
              <a:gd name="connsiteX11" fmla="*/ 726503 w 3393612"/>
              <a:gd name="connsiteY11" fmla="*/ 4385766 h 4385766"/>
              <a:gd name="connsiteX12" fmla="*/ 1343959 w 3393612"/>
              <a:gd name="connsiteY12" fmla="*/ 4031220 h 4385766"/>
              <a:gd name="connsiteX13" fmla="*/ 1641671 w 3393612"/>
              <a:gd name="connsiteY13" fmla="*/ 3467694 h 4385766"/>
              <a:gd name="connsiteX14" fmla="*/ 2003178 w 3393612"/>
              <a:gd name="connsiteY14" fmla="*/ 2627722 h 4385766"/>
              <a:gd name="connsiteX15" fmla="*/ 2449745 w 3393612"/>
              <a:gd name="connsiteY15" fmla="*/ 1830280 h 4385766"/>
              <a:gd name="connsiteX16" fmla="*/ 3385410 w 3393612"/>
              <a:gd name="connsiteY16" fmla="*/ 894615 h 4385766"/>
              <a:gd name="connsiteX17" fmla="*/ 1863476 w 3393612"/>
              <a:gd name="connsiteY17" fmla="*/ 5548 h 4385766"/>
              <a:gd name="connsiteX0" fmla="*/ 1863476 w 3390599"/>
              <a:gd name="connsiteY0" fmla="*/ 5548 h 4385766"/>
              <a:gd name="connsiteX1" fmla="*/ 1779987 w 3390599"/>
              <a:gd name="connsiteY1" fmla="*/ 0 h 4385766"/>
              <a:gd name="connsiteX2" fmla="*/ 1482183 w 3390599"/>
              <a:gd name="connsiteY2" fmla="*/ 437415 h 4385766"/>
              <a:gd name="connsiteX3" fmla="*/ 291336 w 3390599"/>
              <a:gd name="connsiteY3" fmla="*/ 1011573 h 4385766"/>
              <a:gd name="connsiteX4" fmla="*/ 25522 w 3390599"/>
              <a:gd name="connsiteY4" fmla="*/ 1575099 h 4385766"/>
              <a:gd name="connsiteX5" fmla="*/ 174378 w 3390599"/>
              <a:gd name="connsiteY5" fmla="*/ 2563927 h 4385766"/>
              <a:gd name="connsiteX6" fmla="*/ 461457 w 3390599"/>
              <a:gd name="connsiteY6" fmla="*/ 3106187 h 4385766"/>
              <a:gd name="connsiteX7" fmla="*/ 563503 w 3390599"/>
              <a:gd name="connsiteY7" fmla="*/ 4356143 h 4385766"/>
              <a:gd name="connsiteX8" fmla="*/ 631023 w 3390599"/>
              <a:gd name="connsiteY8" fmla="*/ 4263215 h 4385766"/>
              <a:gd name="connsiteX9" fmla="*/ 694604 w 3390599"/>
              <a:gd name="connsiteY9" fmla="*/ 4220086 h 4385766"/>
              <a:gd name="connsiteX10" fmla="*/ 755880 w 3390599"/>
              <a:gd name="connsiteY10" fmla="*/ 4274232 h 4385766"/>
              <a:gd name="connsiteX11" fmla="*/ 726503 w 3390599"/>
              <a:gd name="connsiteY11" fmla="*/ 4385766 h 4385766"/>
              <a:gd name="connsiteX12" fmla="*/ 1343959 w 3390599"/>
              <a:gd name="connsiteY12" fmla="*/ 4031220 h 4385766"/>
              <a:gd name="connsiteX13" fmla="*/ 1641671 w 3390599"/>
              <a:gd name="connsiteY13" fmla="*/ 3467694 h 4385766"/>
              <a:gd name="connsiteX14" fmla="*/ 2003178 w 3390599"/>
              <a:gd name="connsiteY14" fmla="*/ 2627722 h 4385766"/>
              <a:gd name="connsiteX15" fmla="*/ 2449745 w 3390599"/>
              <a:gd name="connsiteY15" fmla="*/ 1830280 h 4385766"/>
              <a:gd name="connsiteX16" fmla="*/ 3385410 w 3390599"/>
              <a:gd name="connsiteY16" fmla="*/ 894615 h 4385766"/>
              <a:gd name="connsiteX17" fmla="*/ 1993442 w 3390599"/>
              <a:gd name="connsiteY17" fmla="*/ 73133 h 4385766"/>
              <a:gd name="connsiteX18" fmla="*/ 1863476 w 3390599"/>
              <a:gd name="connsiteY18" fmla="*/ 5548 h 4385766"/>
              <a:gd name="connsiteX0" fmla="*/ 1863476 w 3390599"/>
              <a:gd name="connsiteY0" fmla="*/ 5548 h 4385766"/>
              <a:gd name="connsiteX1" fmla="*/ 1779987 w 3390599"/>
              <a:gd name="connsiteY1" fmla="*/ 0 h 4385766"/>
              <a:gd name="connsiteX2" fmla="*/ 1482183 w 3390599"/>
              <a:gd name="connsiteY2" fmla="*/ 437415 h 4385766"/>
              <a:gd name="connsiteX3" fmla="*/ 291336 w 3390599"/>
              <a:gd name="connsiteY3" fmla="*/ 1011573 h 4385766"/>
              <a:gd name="connsiteX4" fmla="*/ 25522 w 3390599"/>
              <a:gd name="connsiteY4" fmla="*/ 1575099 h 4385766"/>
              <a:gd name="connsiteX5" fmla="*/ 174378 w 3390599"/>
              <a:gd name="connsiteY5" fmla="*/ 2563927 h 4385766"/>
              <a:gd name="connsiteX6" fmla="*/ 461457 w 3390599"/>
              <a:gd name="connsiteY6" fmla="*/ 3106187 h 4385766"/>
              <a:gd name="connsiteX7" fmla="*/ 563503 w 3390599"/>
              <a:gd name="connsiteY7" fmla="*/ 4356143 h 4385766"/>
              <a:gd name="connsiteX8" fmla="*/ 631023 w 3390599"/>
              <a:gd name="connsiteY8" fmla="*/ 4263215 h 4385766"/>
              <a:gd name="connsiteX9" fmla="*/ 694604 w 3390599"/>
              <a:gd name="connsiteY9" fmla="*/ 4220086 h 4385766"/>
              <a:gd name="connsiteX10" fmla="*/ 755880 w 3390599"/>
              <a:gd name="connsiteY10" fmla="*/ 4274232 h 4385766"/>
              <a:gd name="connsiteX11" fmla="*/ 726503 w 3390599"/>
              <a:gd name="connsiteY11" fmla="*/ 4385766 h 4385766"/>
              <a:gd name="connsiteX12" fmla="*/ 1343959 w 3390599"/>
              <a:gd name="connsiteY12" fmla="*/ 4031220 h 4385766"/>
              <a:gd name="connsiteX13" fmla="*/ 1641671 w 3390599"/>
              <a:gd name="connsiteY13" fmla="*/ 3467694 h 4385766"/>
              <a:gd name="connsiteX14" fmla="*/ 2003178 w 3390599"/>
              <a:gd name="connsiteY14" fmla="*/ 2627722 h 4385766"/>
              <a:gd name="connsiteX15" fmla="*/ 2449745 w 3390599"/>
              <a:gd name="connsiteY15" fmla="*/ 1830280 h 4385766"/>
              <a:gd name="connsiteX16" fmla="*/ 3385410 w 3390599"/>
              <a:gd name="connsiteY16" fmla="*/ 894615 h 4385766"/>
              <a:gd name="connsiteX17" fmla="*/ 1919997 w 3390599"/>
              <a:gd name="connsiteY17" fmla="*/ 150252 h 4385766"/>
              <a:gd name="connsiteX18" fmla="*/ 1863476 w 3390599"/>
              <a:gd name="connsiteY18" fmla="*/ 5548 h 4385766"/>
              <a:gd name="connsiteX0" fmla="*/ 1863476 w 3390072"/>
              <a:gd name="connsiteY0" fmla="*/ 5548 h 4385766"/>
              <a:gd name="connsiteX1" fmla="*/ 1779987 w 3390072"/>
              <a:gd name="connsiteY1" fmla="*/ 0 h 4385766"/>
              <a:gd name="connsiteX2" fmla="*/ 1482183 w 3390072"/>
              <a:gd name="connsiteY2" fmla="*/ 437415 h 4385766"/>
              <a:gd name="connsiteX3" fmla="*/ 291336 w 3390072"/>
              <a:gd name="connsiteY3" fmla="*/ 1011573 h 4385766"/>
              <a:gd name="connsiteX4" fmla="*/ 25522 w 3390072"/>
              <a:gd name="connsiteY4" fmla="*/ 1575099 h 4385766"/>
              <a:gd name="connsiteX5" fmla="*/ 174378 w 3390072"/>
              <a:gd name="connsiteY5" fmla="*/ 2563927 h 4385766"/>
              <a:gd name="connsiteX6" fmla="*/ 461457 w 3390072"/>
              <a:gd name="connsiteY6" fmla="*/ 3106187 h 4385766"/>
              <a:gd name="connsiteX7" fmla="*/ 563503 w 3390072"/>
              <a:gd name="connsiteY7" fmla="*/ 4356143 h 4385766"/>
              <a:gd name="connsiteX8" fmla="*/ 631023 w 3390072"/>
              <a:gd name="connsiteY8" fmla="*/ 4263215 h 4385766"/>
              <a:gd name="connsiteX9" fmla="*/ 694604 w 3390072"/>
              <a:gd name="connsiteY9" fmla="*/ 4220086 h 4385766"/>
              <a:gd name="connsiteX10" fmla="*/ 755880 w 3390072"/>
              <a:gd name="connsiteY10" fmla="*/ 4274232 h 4385766"/>
              <a:gd name="connsiteX11" fmla="*/ 726503 w 3390072"/>
              <a:gd name="connsiteY11" fmla="*/ 4385766 h 4385766"/>
              <a:gd name="connsiteX12" fmla="*/ 1343959 w 3390072"/>
              <a:gd name="connsiteY12" fmla="*/ 4031220 h 4385766"/>
              <a:gd name="connsiteX13" fmla="*/ 1641671 w 3390072"/>
              <a:gd name="connsiteY13" fmla="*/ 3467694 h 4385766"/>
              <a:gd name="connsiteX14" fmla="*/ 2003178 w 3390072"/>
              <a:gd name="connsiteY14" fmla="*/ 2627722 h 4385766"/>
              <a:gd name="connsiteX15" fmla="*/ 2449745 w 3390072"/>
              <a:gd name="connsiteY15" fmla="*/ 1830280 h 4385766"/>
              <a:gd name="connsiteX16" fmla="*/ 3385410 w 3390072"/>
              <a:gd name="connsiteY16" fmla="*/ 894615 h 4385766"/>
              <a:gd name="connsiteX17" fmla="*/ 2019149 w 3390072"/>
              <a:gd name="connsiteY17" fmla="*/ 197991 h 4385766"/>
              <a:gd name="connsiteX18" fmla="*/ 1919997 w 3390072"/>
              <a:gd name="connsiteY18" fmla="*/ 150252 h 4385766"/>
              <a:gd name="connsiteX19" fmla="*/ 1863476 w 3390072"/>
              <a:gd name="connsiteY19" fmla="*/ 5548 h 4385766"/>
              <a:gd name="connsiteX0" fmla="*/ 1863476 w 3390072"/>
              <a:gd name="connsiteY0" fmla="*/ 5548 h 4385766"/>
              <a:gd name="connsiteX1" fmla="*/ 1779987 w 3390072"/>
              <a:gd name="connsiteY1" fmla="*/ 0 h 4385766"/>
              <a:gd name="connsiteX2" fmla="*/ 1482183 w 3390072"/>
              <a:gd name="connsiteY2" fmla="*/ 437415 h 4385766"/>
              <a:gd name="connsiteX3" fmla="*/ 291336 w 3390072"/>
              <a:gd name="connsiteY3" fmla="*/ 1011573 h 4385766"/>
              <a:gd name="connsiteX4" fmla="*/ 25522 w 3390072"/>
              <a:gd name="connsiteY4" fmla="*/ 1575099 h 4385766"/>
              <a:gd name="connsiteX5" fmla="*/ 174378 w 3390072"/>
              <a:gd name="connsiteY5" fmla="*/ 2563927 h 4385766"/>
              <a:gd name="connsiteX6" fmla="*/ 461457 w 3390072"/>
              <a:gd name="connsiteY6" fmla="*/ 3106187 h 4385766"/>
              <a:gd name="connsiteX7" fmla="*/ 563503 w 3390072"/>
              <a:gd name="connsiteY7" fmla="*/ 4356143 h 4385766"/>
              <a:gd name="connsiteX8" fmla="*/ 631023 w 3390072"/>
              <a:gd name="connsiteY8" fmla="*/ 4263215 h 4385766"/>
              <a:gd name="connsiteX9" fmla="*/ 694604 w 3390072"/>
              <a:gd name="connsiteY9" fmla="*/ 4220086 h 4385766"/>
              <a:gd name="connsiteX10" fmla="*/ 755880 w 3390072"/>
              <a:gd name="connsiteY10" fmla="*/ 4274232 h 4385766"/>
              <a:gd name="connsiteX11" fmla="*/ 726503 w 3390072"/>
              <a:gd name="connsiteY11" fmla="*/ 4385766 h 4385766"/>
              <a:gd name="connsiteX12" fmla="*/ 1343959 w 3390072"/>
              <a:gd name="connsiteY12" fmla="*/ 4031220 h 4385766"/>
              <a:gd name="connsiteX13" fmla="*/ 1641671 w 3390072"/>
              <a:gd name="connsiteY13" fmla="*/ 3467694 h 4385766"/>
              <a:gd name="connsiteX14" fmla="*/ 2003178 w 3390072"/>
              <a:gd name="connsiteY14" fmla="*/ 2627722 h 4385766"/>
              <a:gd name="connsiteX15" fmla="*/ 2449745 w 3390072"/>
              <a:gd name="connsiteY15" fmla="*/ 1830280 h 4385766"/>
              <a:gd name="connsiteX16" fmla="*/ 3385410 w 3390072"/>
              <a:gd name="connsiteY16" fmla="*/ 894615 h 4385766"/>
              <a:gd name="connsiteX17" fmla="*/ 2028674 w 3390072"/>
              <a:gd name="connsiteY17" fmla="*/ 159891 h 4385766"/>
              <a:gd name="connsiteX18" fmla="*/ 1919997 w 3390072"/>
              <a:gd name="connsiteY18" fmla="*/ 150252 h 4385766"/>
              <a:gd name="connsiteX19" fmla="*/ 1863476 w 3390072"/>
              <a:gd name="connsiteY19" fmla="*/ 5548 h 4385766"/>
              <a:gd name="connsiteX0" fmla="*/ 1863476 w 3387340"/>
              <a:gd name="connsiteY0" fmla="*/ 5548 h 4385766"/>
              <a:gd name="connsiteX1" fmla="*/ 1779987 w 3387340"/>
              <a:gd name="connsiteY1" fmla="*/ 0 h 4385766"/>
              <a:gd name="connsiteX2" fmla="*/ 1482183 w 3387340"/>
              <a:gd name="connsiteY2" fmla="*/ 437415 h 4385766"/>
              <a:gd name="connsiteX3" fmla="*/ 291336 w 3387340"/>
              <a:gd name="connsiteY3" fmla="*/ 1011573 h 4385766"/>
              <a:gd name="connsiteX4" fmla="*/ 25522 w 3387340"/>
              <a:gd name="connsiteY4" fmla="*/ 1575099 h 4385766"/>
              <a:gd name="connsiteX5" fmla="*/ 174378 w 3387340"/>
              <a:gd name="connsiteY5" fmla="*/ 2563927 h 4385766"/>
              <a:gd name="connsiteX6" fmla="*/ 461457 w 3387340"/>
              <a:gd name="connsiteY6" fmla="*/ 3106187 h 4385766"/>
              <a:gd name="connsiteX7" fmla="*/ 563503 w 3387340"/>
              <a:gd name="connsiteY7" fmla="*/ 4356143 h 4385766"/>
              <a:gd name="connsiteX8" fmla="*/ 631023 w 3387340"/>
              <a:gd name="connsiteY8" fmla="*/ 4263215 h 4385766"/>
              <a:gd name="connsiteX9" fmla="*/ 694604 w 3387340"/>
              <a:gd name="connsiteY9" fmla="*/ 4220086 h 4385766"/>
              <a:gd name="connsiteX10" fmla="*/ 755880 w 3387340"/>
              <a:gd name="connsiteY10" fmla="*/ 4274232 h 4385766"/>
              <a:gd name="connsiteX11" fmla="*/ 726503 w 3387340"/>
              <a:gd name="connsiteY11" fmla="*/ 4385766 h 4385766"/>
              <a:gd name="connsiteX12" fmla="*/ 1343959 w 3387340"/>
              <a:gd name="connsiteY12" fmla="*/ 4031220 h 4385766"/>
              <a:gd name="connsiteX13" fmla="*/ 1641671 w 3387340"/>
              <a:gd name="connsiteY13" fmla="*/ 3467694 h 4385766"/>
              <a:gd name="connsiteX14" fmla="*/ 2003178 w 3387340"/>
              <a:gd name="connsiteY14" fmla="*/ 2627722 h 4385766"/>
              <a:gd name="connsiteX15" fmla="*/ 2449745 w 3387340"/>
              <a:gd name="connsiteY15" fmla="*/ 1830280 h 4385766"/>
              <a:gd name="connsiteX16" fmla="*/ 3385410 w 3387340"/>
              <a:gd name="connsiteY16" fmla="*/ 894615 h 4385766"/>
              <a:gd name="connsiteX17" fmla="*/ 2180462 w 3387340"/>
              <a:gd name="connsiteY17" fmla="*/ 247949 h 4385766"/>
              <a:gd name="connsiteX18" fmla="*/ 2028674 w 3387340"/>
              <a:gd name="connsiteY18" fmla="*/ 159891 h 4385766"/>
              <a:gd name="connsiteX19" fmla="*/ 1919997 w 3387340"/>
              <a:gd name="connsiteY19" fmla="*/ 150252 h 4385766"/>
              <a:gd name="connsiteX20" fmla="*/ 1863476 w 3387340"/>
              <a:gd name="connsiteY20" fmla="*/ 5548 h 4385766"/>
              <a:gd name="connsiteX0" fmla="*/ 1863476 w 3387340"/>
              <a:gd name="connsiteY0" fmla="*/ 5548 h 4385766"/>
              <a:gd name="connsiteX1" fmla="*/ 1779987 w 3387340"/>
              <a:gd name="connsiteY1" fmla="*/ 0 h 4385766"/>
              <a:gd name="connsiteX2" fmla="*/ 1482183 w 3387340"/>
              <a:gd name="connsiteY2" fmla="*/ 437415 h 4385766"/>
              <a:gd name="connsiteX3" fmla="*/ 291336 w 3387340"/>
              <a:gd name="connsiteY3" fmla="*/ 1011573 h 4385766"/>
              <a:gd name="connsiteX4" fmla="*/ 25522 w 3387340"/>
              <a:gd name="connsiteY4" fmla="*/ 1575099 h 4385766"/>
              <a:gd name="connsiteX5" fmla="*/ 174378 w 3387340"/>
              <a:gd name="connsiteY5" fmla="*/ 2563927 h 4385766"/>
              <a:gd name="connsiteX6" fmla="*/ 461457 w 3387340"/>
              <a:gd name="connsiteY6" fmla="*/ 3106187 h 4385766"/>
              <a:gd name="connsiteX7" fmla="*/ 563503 w 3387340"/>
              <a:gd name="connsiteY7" fmla="*/ 4356143 h 4385766"/>
              <a:gd name="connsiteX8" fmla="*/ 631023 w 3387340"/>
              <a:gd name="connsiteY8" fmla="*/ 4263215 h 4385766"/>
              <a:gd name="connsiteX9" fmla="*/ 694604 w 3387340"/>
              <a:gd name="connsiteY9" fmla="*/ 4220086 h 4385766"/>
              <a:gd name="connsiteX10" fmla="*/ 755880 w 3387340"/>
              <a:gd name="connsiteY10" fmla="*/ 4274232 h 4385766"/>
              <a:gd name="connsiteX11" fmla="*/ 726503 w 3387340"/>
              <a:gd name="connsiteY11" fmla="*/ 4385766 h 4385766"/>
              <a:gd name="connsiteX12" fmla="*/ 1343959 w 3387340"/>
              <a:gd name="connsiteY12" fmla="*/ 4031220 h 4385766"/>
              <a:gd name="connsiteX13" fmla="*/ 1641671 w 3387340"/>
              <a:gd name="connsiteY13" fmla="*/ 3467694 h 4385766"/>
              <a:gd name="connsiteX14" fmla="*/ 2003178 w 3387340"/>
              <a:gd name="connsiteY14" fmla="*/ 2627722 h 4385766"/>
              <a:gd name="connsiteX15" fmla="*/ 2449745 w 3387340"/>
              <a:gd name="connsiteY15" fmla="*/ 1830280 h 4385766"/>
              <a:gd name="connsiteX16" fmla="*/ 3385410 w 3387340"/>
              <a:gd name="connsiteY16" fmla="*/ 894615 h 4385766"/>
              <a:gd name="connsiteX17" fmla="*/ 2129662 w 3387340"/>
              <a:gd name="connsiteY17" fmla="*/ 232074 h 4385766"/>
              <a:gd name="connsiteX18" fmla="*/ 2028674 w 3387340"/>
              <a:gd name="connsiteY18" fmla="*/ 159891 h 4385766"/>
              <a:gd name="connsiteX19" fmla="*/ 1919997 w 3387340"/>
              <a:gd name="connsiteY19" fmla="*/ 150252 h 4385766"/>
              <a:gd name="connsiteX20" fmla="*/ 1863476 w 3387340"/>
              <a:gd name="connsiteY20" fmla="*/ 5548 h 4385766"/>
              <a:gd name="connsiteX0" fmla="*/ 1863476 w 3385858"/>
              <a:gd name="connsiteY0" fmla="*/ 5548 h 4385766"/>
              <a:gd name="connsiteX1" fmla="*/ 1779987 w 3385858"/>
              <a:gd name="connsiteY1" fmla="*/ 0 h 4385766"/>
              <a:gd name="connsiteX2" fmla="*/ 1482183 w 3385858"/>
              <a:gd name="connsiteY2" fmla="*/ 437415 h 4385766"/>
              <a:gd name="connsiteX3" fmla="*/ 291336 w 3385858"/>
              <a:gd name="connsiteY3" fmla="*/ 1011573 h 4385766"/>
              <a:gd name="connsiteX4" fmla="*/ 25522 w 3385858"/>
              <a:gd name="connsiteY4" fmla="*/ 1575099 h 4385766"/>
              <a:gd name="connsiteX5" fmla="*/ 174378 w 3385858"/>
              <a:gd name="connsiteY5" fmla="*/ 2563927 h 4385766"/>
              <a:gd name="connsiteX6" fmla="*/ 461457 w 3385858"/>
              <a:gd name="connsiteY6" fmla="*/ 3106187 h 4385766"/>
              <a:gd name="connsiteX7" fmla="*/ 563503 w 3385858"/>
              <a:gd name="connsiteY7" fmla="*/ 4356143 h 4385766"/>
              <a:gd name="connsiteX8" fmla="*/ 631023 w 3385858"/>
              <a:gd name="connsiteY8" fmla="*/ 4263215 h 4385766"/>
              <a:gd name="connsiteX9" fmla="*/ 694604 w 3385858"/>
              <a:gd name="connsiteY9" fmla="*/ 4220086 h 4385766"/>
              <a:gd name="connsiteX10" fmla="*/ 755880 w 3385858"/>
              <a:gd name="connsiteY10" fmla="*/ 4274232 h 4385766"/>
              <a:gd name="connsiteX11" fmla="*/ 726503 w 3385858"/>
              <a:gd name="connsiteY11" fmla="*/ 4385766 h 4385766"/>
              <a:gd name="connsiteX12" fmla="*/ 1343959 w 3385858"/>
              <a:gd name="connsiteY12" fmla="*/ 4031220 h 4385766"/>
              <a:gd name="connsiteX13" fmla="*/ 1641671 w 3385858"/>
              <a:gd name="connsiteY13" fmla="*/ 3467694 h 4385766"/>
              <a:gd name="connsiteX14" fmla="*/ 2003178 w 3385858"/>
              <a:gd name="connsiteY14" fmla="*/ 2627722 h 4385766"/>
              <a:gd name="connsiteX15" fmla="*/ 2449745 w 3385858"/>
              <a:gd name="connsiteY15" fmla="*/ 1830280 h 4385766"/>
              <a:gd name="connsiteX16" fmla="*/ 3385410 w 3385858"/>
              <a:gd name="connsiteY16" fmla="*/ 894615 h 4385766"/>
              <a:gd name="connsiteX17" fmla="*/ 2323337 w 3385858"/>
              <a:gd name="connsiteY17" fmla="*/ 333674 h 4385766"/>
              <a:gd name="connsiteX18" fmla="*/ 2129662 w 3385858"/>
              <a:gd name="connsiteY18" fmla="*/ 232074 h 4385766"/>
              <a:gd name="connsiteX19" fmla="*/ 2028674 w 3385858"/>
              <a:gd name="connsiteY19" fmla="*/ 159891 h 4385766"/>
              <a:gd name="connsiteX20" fmla="*/ 1919997 w 3385858"/>
              <a:gd name="connsiteY20" fmla="*/ 150252 h 4385766"/>
              <a:gd name="connsiteX21" fmla="*/ 1863476 w 3385858"/>
              <a:gd name="connsiteY21" fmla="*/ 5548 h 4385766"/>
              <a:gd name="connsiteX0" fmla="*/ 1863476 w 3385858"/>
              <a:gd name="connsiteY0" fmla="*/ 5548 h 4385766"/>
              <a:gd name="connsiteX1" fmla="*/ 1779987 w 3385858"/>
              <a:gd name="connsiteY1" fmla="*/ 0 h 4385766"/>
              <a:gd name="connsiteX2" fmla="*/ 1482183 w 3385858"/>
              <a:gd name="connsiteY2" fmla="*/ 437415 h 4385766"/>
              <a:gd name="connsiteX3" fmla="*/ 291336 w 3385858"/>
              <a:gd name="connsiteY3" fmla="*/ 1011573 h 4385766"/>
              <a:gd name="connsiteX4" fmla="*/ 25522 w 3385858"/>
              <a:gd name="connsiteY4" fmla="*/ 1575099 h 4385766"/>
              <a:gd name="connsiteX5" fmla="*/ 174378 w 3385858"/>
              <a:gd name="connsiteY5" fmla="*/ 2563927 h 4385766"/>
              <a:gd name="connsiteX6" fmla="*/ 461457 w 3385858"/>
              <a:gd name="connsiteY6" fmla="*/ 3106187 h 4385766"/>
              <a:gd name="connsiteX7" fmla="*/ 563503 w 3385858"/>
              <a:gd name="connsiteY7" fmla="*/ 4356143 h 4385766"/>
              <a:gd name="connsiteX8" fmla="*/ 631023 w 3385858"/>
              <a:gd name="connsiteY8" fmla="*/ 4263215 h 4385766"/>
              <a:gd name="connsiteX9" fmla="*/ 694604 w 3385858"/>
              <a:gd name="connsiteY9" fmla="*/ 4220086 h 4385766"/>
              <a:gd name="connsiteX10" fmla="*/ 755880 w 3385858"/>
              <a:gd name="connsiteY10" fmla="*/ 4274232 h 4385766"/>
              <a:gd name="connsiteX11" fmla="*/ 726503 w 3385858"/>
              <a:gd name="connsiteY11" fmla="*/ 4385766 h 4385766"/>
              <a:gd name="connsiteX12" fmla="*/ 1343959 w 3385858"/>
              <a:gd name="connsiteY12" fmla="*/ 4031220 h 4385766"/>
              <a:gd name="connsiteX13" fmla="*/ 1641671 w 3385858"/>
              <a:gd name="connsiteY13" fmla="*/ 3467694 h 4385766"/>
              <a:gd name="connsiteX14" fmla="*/ 2003178 w 3385858"/>
              <a:gd name="connsiteY14" fmla="*/ 2627722 h 4385766"/>
              <a:gd name="connsiteX15" fmla="*/ 2449745 w 3385858"/>
              <a:gd name="connsiteY15" fmla="*/ 1830280 h 4385766"/>
              <a:gd name="connsiteX16" fmla="*/ 3385410 w 3385858"/>
              <a:gd name="connsiteY16" fmla="*/ 894615 h 4385766"/>
              <a:gd name="connsiteX17" fmla="*/ 2390012 w 3385858"/>
              <a:gd name="connsiteY17" fmla="*/ 238424 h 4385766"/>
              <a:gd name="connsiteX18" fmla="*/ 2129662 w 3385858"/>
              <a:gd name="connsiteY18" fmla="*/ 232074 h 4385766"/>
              <a:gd name="connsiteX19" fmla="*/ 2028674 w 3385858"/>
              <a:gd name="connsiteY19" fmla="*/ 159891 h 4385766"/>
              <a:gd name="connsiteX20" fmla="*/ 1919997 w 3385858"/>
              <a:gd name="connsiteY20" fmla="*/ 150252 h 4385766"/>
              <a:gd name="connsiteX21" fmla="*/ 1863476 w 3385858"/>
              <a:gd name="connsiteY21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663062 w 3385410"/>
              <a:gd name="connsiteY17" fmla="*/ 416224 h 4385766"/>
              <a:gd name="connsiteX18" fmla="*/ 2390012 w 3385410"/>
              <a:gd name="connsiteY18" fmla="*/ 238424 h 4385766"/>
              <a:gd name="connsiteX19" fmla="*/ 2129662 w 3385410"/>
              <a:gd name="connsiteY19" fmla="*/ 232074 h 4385766"/>
              <a:gd name="connsiteX20" fmla="*/ 2028674 w 3385410"/>
              <a:gd name="connsiteY20" fmla="*/ 159891 h 4385766"/>
              <a:gd name="connsiteX21" fmla="*/ 1919997 w 3385410"/>
              <a:gd name="connsiteY21" fmla="*/ 150252 h 4385766"/>
              <a:gd name="connsiteX22" fmla="*/ 1863476 w 3385410"/>
              <a:gd name="connsiteY22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694812 w 3385410"/>
              <a:gd name="connsiteY17" fmla="*/ 374949 h 4385766"/>
              <a:gd name="connsiteX18" fmla="*/ 2390012 w 3385410"/>
              <a:gd name="connsiteY18" fmla="*/ 238424 h 4385766"/>
              <a:gd name="connsiteX19" fmla="*/ 2129662 w 3385410"/>
              <a:gd name="connsiteY19" fmla="*/ 232074 h 4385766"/>
              <a:gd name="connsiteX20" fmla="*/ 2028674 w 3385410"/>
              <a:gd name="connsiteY20" fmla="*/ 159891 h 4385766"/>
              <a:gd name="connsiteX21" fmla="*/ 1919997 w 3385410"/>
              <a:gd name="connsiteY21" fmla="*/ 150252 h 4385766"/>
              <a:gd name="connsiteX22" fmla="*/ 1863476 w 3385410"/>
              <a:gd name="connsiteY22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48787 w 3385410"/>
              <a:gd name="connsiteY17" fmla="*/ 416224 h 4385766"/>
              <a:gd name="connsiteX18" fmla="*/ 2694812 w 3385410"/>
              <a:gd name="connsiteY18" fmla="*/ 374949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48787 w 3385410"/>
              <a:gd name="connsiteY17" fmla="*/ 416224 h 4385766"/>
              <a:gd name="connsiteX18" fmla="*/ 2640837 w 3385410"/>
              <a:gd name="connsiteY18" fmla="*/ 352724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736087 w 3385410"/>
              <a:gd name="connsiteY17" fmla="*/ 374949 h 4385766"/>
              <a:gd name="connsiteX18" fmla="*/ 2640837 w 3385410"/>
              <a:gd name="connsiteY18" fmla="*/ 352724 h 4385766"/>
              <a:gd name="connsiteX19" fmla="*/ 2390012 w 3385410"/>
              <a:gd name="connsiteY19" fmla="*/ 238424 h 4385766"/>
              <a:gd name="connsiteX20" fmla="*/ 2129662 w 3385410"/>
              <a:gd name="connsiteY20" fmla="*/ 232074 h 4385766"/>
              <a:gd name="connsiteX21" fmla="*/ 2028674 w 3385410"/>
              <a:gd name="connsiteY21" fmla="*/ 159891 h 4385766"/>
              <a:gd name="connsiteX22" fmla="*/ 1919997 w 3385410"/>
              <a:gd name="connsiteY22" fmla="*/ 150252 h 4385766"/>
              <a:gd name="connsiteX23" fmla="*/ 1863476 w 3385410"/>
              <a:gd name="connsiteY23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866262 w 3385410"/>
              <a:gd name="connsiteY17" fmla="*/ 473374 h 4385766"/>
              <a:gd name="connsiteX18" fmla="*/ 2736087 w 3385410"/>
              <a:gd name="connsiteY18" fmla="*/ 374949 h 4385766"/>
              <a:gd name="connsiteX19" fmla="*/ 2640837 w 3385410"/>
              <a:gd name="connsiteY19" fmla="*/ 352724 h 4385766"/>
              <a:gd name="connsiteX20" fmla="*/ 2390012 w 3385410"/>
              <a:gd name="connsiteY20" fmla="*/ 238424 h 4385766"/>
              <a:gd name="connsiteX21" fmla="*/ 2129662 w 3385410"/>
              <a:gd name="connsiteY21" fmla="*/ 232074 h 4385766"/>
              <a:gd name="connsiteX22" fmla="*/ 2028674 w 3385410"/>
              <a:gd name="connsiteY22" fmla="*/ 159891 h 4385766"/>
              <a:gd name="connsiteX23" fmla="*/ 1919997 w 3385410"/>
              <a:gd name="connsiteY23" fmla="*/ 150252 h 4385766"/>
              <a:gd name="connsiteX24" fmla="*/ 1863476 w 3385410"/>
              <a:gd name="connsiteY24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850387 w 3385410"/>
              <a:gd name="connsiteY17" fmla="*/ 501949 h 4385766"/>
              <a:gd name="connsiteX18" fmla="*/ 2736087 w 3385410"/>
              <a:gd name="connsiteY18" fmla="*/ 374949 h 4385766"/>
              <a:gd name="connsiteX19" fmla="*/ 2640837 w 3385410"/>
              <a:gd name="connsiteY19" fmla="*/ 352724 h 4385766"/>
              <a:gd name="connsiteX20" fmla="*/ 2390012 w 3385410"/>
              <a:gd name="connsiteY20" fmla="*/ 238424 h 4385766"/>
              <a:gd name="connsiteX21" fmla="*/ 2129662 w 3385410"/>
              <a:gd name="connsiteY21" fmla="*/ 232074 h 4385766"/>
              <a:gd name="connsiteX22" fmla="*/ 2028674 w 3385410"/>
              <a:gd name="connsiteY22" fmla="*/ 159891 h 4385766"/>
              <a:gd name="connsiteX23" fmla="*/ 1919997 w 3385410"/>
              <a:gd name="connsiteY23" fmla="*/ 150252 h 4385766"/>
              <a:gd name="connsiteX24" fmla="*/ 1863476 w 3385410"/>
              <a:gd name="connsiteY24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17062 w 3385410"/>
              <a:gd name="connsiteY17" fmla="*/ 549574 h 4385766"/>
              <a:gd name="connsiteX18" fmla="*/ 2850387 w 3385410"/>
              <a:gd name="connsiteY18" fmla="*/ 501949 h 4385766"/>
              <a:gd name="connsiteX19" fmla="*/ 2736087 w 3385410"/>
              <a:gd name="connsiteY19" fmla="*/ 374949 h 4385766"/>
              <a:gd name="connsiteX20" fmla="*/ 2640837 w 3385410"/>
              <a:gd name="connsiteY20" fmla="*/ 352724 h 4385766"/>
              <a:gd name="connsiteX21" fmla="*/ 2390012 w 3385410"/>
              <a:gd name="connsiteY21" fmla="*/ 238424 h 4385766"/>
              <a:gd name="connsiteX22" fmla="*/ 2129662 w 3385410"/>
              <a:gd name="connsiteY22" fmla="*/ 232074 h 4385766"/>
              <a:gd name="connsiteX23" fmla="*/ 2028674 w 3385410"/>
              <a:gd name="connsiteY23" fmla="*/ 159891 h 4385766"/>
              <a:gd name="connsiteX24" fmla="*/ 1919997 w 3385410"/>
              <a:gd name="connsiteY24" fmla="*/ 150252 h 4385766"/>
              <a:gd name="connsiteX25" fmla="*/ 1863476 w 3385410"/>
              <a:gd name="connsiteY25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61512 w 3385410"/>
              <a:gd name="connsiteY17" fmla="*/ 520999 h 4385766"/>
              <a:gd name="connsiteX18" fmla="*/ 2850387 w 3385410"/>
              <a:gd name="connsiteY18" fmla="*/ 501949 h 4385766"/>
              <a:gd name="connsiteX19" fmla="*/ 2736087 w 3385410"/>
              <a:gd name="connsiteY19" fmla="*/ 374949 h 4385766"/>
              <a:gd name="connsiteX20" fmla="*/ 2640837 w 3385410"/>
              <a:gd name="connsiteY20" fmla="*/ 352724 h 4385766"/>
              <a:gd name="connsiteX21" fmla="*/ 2390012 w 3385410"/>
              <a:gd name="connsiteY21" fmla="*/ 238424 h 4385766"/>
              <a:gd name="connsiteX22" fmla="*/ 2129662 w 3385410"/>
              <a:gd name="connsiteY22" fmla="*/ 232074 h 4385766"/>
              <a:gd name="connsiteX23" fmla="*/ 2028674 w 3385410"/>
              <a:gd name="connsiteY23" fmla="*/ 159891 h 4385766"/>
              <a:gd name="connsiteX24" fmla="*/ 1919997 w 3385410"/>
              <a:gd name="connsiteY24" fmla="*/ 150252 h 4385766"/>
              <a:gd name="connsiteX25" fmla="*/ 1863476 w 3385410"/>
              <a:gd name="connsiteY25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72637 w 3385410"/>
              <a:gd name="connsiteY17" fmla="*/ 609899 h 4385766"/>
              <a:gd name="connsiteX18" fmla="*/ 2961512 w 3385410"/>
              <a:gd name="connsiteY18" fmla="*/ 520999 h 4385766"/>
              <a:gd name="connsiteX19" fmla="*/ 2850387 w 3385410"/>
              <a:gd name="connsiteY19" fmla="*/ 501949 h 4385766"/>
              <a:gd name="connsiteX20" fmla="*/ 2736087 w 3385410"/>
              <a:gd name="connsiteY20" fmla="*/ 374949 h 4385766"/>
              <a:gd name="connsiteX21" fmla="*/ 2640837 w 3385410"/>
              <a:gd name="connsiteY21" fmla="*/ 352724 h 4385766"/>
              <a:gd name="connsiteX22" fmla="*/ 2390012 w 3385410"/>
              <a:gd name="connsiteY22" fmla="*/ 238424 h 4385766"/>
              <a:gd name="connsiteX23" fmla="*/ 2129662 w 3385410"/>
              <a:gd name="connsiteY23" fmla="*/ 232074 h 4385766"/>
              <a:gd name="connsiteX24" fmla="*/ 2028674 w 3385410"/>
              <a:gd name="connsiteY24" fmla="*/ 159891 h 4385766"/>
              <a:gd name="connsiteX25" fmla="*/ 1919997 w 3385410"/>
              <a:gd name="connsiteY25" fmla="*/ 150252 h 4385766"/>
              <a:gd name="connsiteX26" fmla="*/ 1863476 w 3385410"/>
              <a:gd name="connsiteY26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2936112 w 3385410"/>
              <a:gd name="connsiteY17" fmla="*/ 600374 h 4385766"/>
              <a:gd name="connsiteX18" fmla="*/ 2961512 w 3385410"/>
              <a:gd name="connsiteY18" fmla="*/ 520999 h 4385766"/>
              <a:gd name="connsiteX19" fmla="*/ 2850387 w 3385410"/>
              <a:gd name="connsiteY19" fmla="*/ 501949 h 4385766"/>
              <a:gd name="connsiteX20" fmla="*/ 2736087 w 3385410"/>
              <a:gd name="connsiteY20" fmla="*/ 374949 h 4385766"/>
              <a:gd name="connsiteX21" fmla="*/ 2640837 w 3385410"/>
              <a:gd name="connsiteY21" fmla="*/ 352724 h 4385766"/>
              <a:gd name="connsiteX22" fmla="*/ 2390012 w 3385410"/>
              <a:gd name="connsiteY22" fmla="*/ 238424 h 4385766"/>
              <a:gd name="connsiteX23" fmla="*/ 2129662 w 3385410"/>
              <a:gd name="connsiteY23" fmla="*/ 232074 h 4385766"/>
              <a:gd name="connsiteX24" fmla="*/ 2028674 w 3385410"/>
              <a:gd name="connsiteY24" fmla="*/ 159891 h 4385766"/>
              <a:gd name="connsiteX25" fmla="*/ 1919997 w 3385410"/>
              <a:gd name="connsiteY25" fmla="*/ 150252 h 4385766"/>
              <a:gd name="connsiteX26" fmla="*/ 1863476 w 3385410"/>
              <a:gd name="connsiteY26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21837 w 3385410"/>
              <a:gd name="connsiteY17" fmla="*/ 660699 h 4385766"/>
              <a:gd name="connsiteX18" fmla="*/ 2936112 w 3385410"/>
              <a:gd name="connsiteY18" fmla="*/ 600374 h 4385766"/>
              <a:gd name="connsiteX19" fmla="*/ 2961512 w 3385410"/>
              <a:gd name="connsiteY19" fmla="*/ 520999 h 4385766"/>
              <a:gd name="connsiteX20" fmla="*/ 2850387 w 3385410"/>
              <a:gd name="connsiteY20" fmla="*/ 501949 h 4385766"/>
              <a:gd name="connsiteX21" fmla="*/ 2736087 w 3385410"/>
              <a:gd name="connsiteY21" fmla="*/ 374949 h 4385766"/>
              <a:gd name="connsiteX22" fmla="*/ 2640837 w 3385410"/>
              <a:gd name="connsiteY22" fmla="*/ 352724 h 4385766"/>
              <a:gd name="connsiteX23" fmla="*/ 2390012 w 3385410"/>
              <a:gd name="connsiteY23" fmla="*/ 238424 h 4385766"/>
              <a:gd name="connsiteX24" fmla="*/ 2129662 w 3385410"/>
              <a:gd name="connsiteY24" fmla="*/ 232074 h 4385766"/>
              <a:gd name="connsiteX25" fmla="*/ 2028674 w 3385410"/>
              <a:gd name="connsiteY25" fmla="*/ 159891 h 4385766"/>
              <a:gd name="connsiteX26" fmla="*/ 1919997 w 3385410"/>
              <a:gd name="connsiteY26" fmla="*/ 150252 h 4385766"/>
              <a:gd name="connsiteX27" fmla="*/ 1863476 w 3385410"/>
              <a:gd name="connsiteY2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066287 w 3385410"/>
              <a:gd name="connsiteY17" fmla="*/ 647999 h 4385766"/>
              <a:gd name="connsiteX18" fmla="*/ 2936112 w 3385410"/>
              <a:gd name="connsiteY18" fmla="*/ 600374 h 4385766"/>
              <a:gd name="connsiteX19" fmla="*/ 2961512 w 3385410"/>
              <a:gd name="connsiteY19" fmla="*/ 520999 h 4385766"/>
              <a:gd name="connsiteX20" fmla="*/ 2850387 w 3385410"/>
              <a:gd name="connsiteY20" fmla="*/ 501949 h 4385766"/>
              <a:gd name="connsiteX21" fmla="*/ 2736087 w 3385410"/>
              <a:gd name="connsiteY21" fmla="*/ 374949 h 4385766"/>
              <a:gd name="connsiteX22" fmla="*/ 2640837 w 3385410"/>
              <a:gd name="connsiteY22" fmla="*/ 352724 h 4385766"/>
              <a:gd name="connsiteX23" fmla="*/ 2390012 w 3385410"/>
              <a:gd name="connsiteY23" fmla="*/ 238424 h 4385766"/>
              <a:gd name="connsiteX24" fmla="*/ 2129662 w 3385410"/>
              <a:gd name="connsiteY24" fmla="*/ 232074 h 4385766"/>
              <a:gd name="connsiteX25" fmla="*/ 2028674 w 3385410"/>
              <a:gd name="connsiteY25" fmla="*/ 159891 h 4385766"/>
              <a:gd name="connsiteX26" fmla="*/ 1919997 w 3385410"/>
              <a:gd name="connsiteY26" fmla="*/ 150252 h 4385766"/>
              <a:gd name="connsiteX27" fmla="*/ 1863476 w 3385410"/>
              <a:gd name="connsiteY27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142487 w 3385410"/>
              <a:gd name="connsiteY17" fmla="*/ 698799 h 4385766"/>
              <a:gd name="connsiteX18" fmla="*/ 3066287 w 3385410"/>
              <a:gd name="connsiteY18" fmla="*/ 647999 h 4385766"/>
              <a:gd name="connsiteX19" fmla="*/ 2936112 w 3385410"/>
              <a:gd name="connsiteY19" fmla="*/ 600374 h 4385766"/>
              <a:gd name="connsiteX20" fmla="*/ 2961512 w 3385410"/>
              <a:gd name="connsiteY20" fmla="*/ 520999 h 4385766"/>
              <a:gd name="connsiteX21" fmla="*/ 2850387 w 3385410"/>
              <a:gd name="connsiteY21" fmla="*/ 501949 h 4385766"/>
              <a:gd name="connsiteX22" fmla="*/ 2736087 w 3385410"/>
              <a:gd name="connsiteY22" fmla="*/ 374949 h 4385766"/>
              <a:gd name="connsiteX23" fmla="*/ 2640837 w 3385410"/>
              <a:gd name="connsiteY23" fmla="*/ 352724 h 4385766"/>
              <a:gd name="connsiteX24" fmla="*/ 2390012 w 3385410"/>
              <a:gd name="connsiteY24" fmla="*/ 238424 h 4385766"/>
              <a:gd name="connsiteX25" fmla="*/ 2129662 w 3385410"/>
              <a:gd name="connsiteY25" fmla="*/ 232074 h 4385766"/>
              <a:gd name="connsiteX26" fmla="*/ 2028674 w 3385410"/>
              <a:gd name="connsiteY26" fmla="*/ 159891 h 4385766"/>
              <a:gd name="connsiteX27" fmla="*/ 1919997 w 3385410"/>
              <a:gd name="connsiteY27" fmla="*/ 150252 h 4385766"/>
              <a:gd name="connsiteX28" fmla="*/ 1863476 w 3385410"/>
              <a:gd name="connsiteY28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123437 w 3385410"/>
              <a:gd name="connsiteY17" fmla="*/ 721024 h 4385766"/>
              <a:gd name="connsiteX18" fmla="*/ 3066287 w 3385410"/>
              <a:gd name="connsiteY18" fmla="*/ 647999 h 4385766"/>
              <a:gd name="connsiteX19" fmla="*/ 2936112 w 3385410"/>
              <a:gd name="connsiteY19" fmla="*/ 600374 h 4385766"/>
              <a:gd name="connsiteX20" fmla="*/ 2961512 w 3385410"/>
              <a:gd name="connsiteY20" fmla="*/ 520999 h 4385766"/>
              <a:gd name="connsiteX21" fmla="*/ 2850387 w 3385410"/>
              <a:gd name="connsiteY21" fmla="*/ 501949 h 4385766"/>
              <a:gd name="connsiteX22" fmla="*/ 2736087 w 3385410"/>
              <a:gd name="connsiteY22" fmla="*/ 374949 h 4385766"/>
              <a:gd name="connsiteX23" fmla="*/ 2640837 w 3385410"/>
              <a:gd name="connsiteY23" fmla="*/ 352724 h 4385766"/>
              <a:gd name="connsiteX24" fmla="*/ 2390012 w 3385410"/>
              <a:gd name="connsiteY24" fmla="*/ 238424 h 4385766"/>
              <a:gd name="connsiteX25" fmla="*/ 2129662 w 3385410"/>
              <a:gd name="connsiteY25" fmla="*/ 232074 h 4385766"/>
              <a:gd name="connsiteX26" fmla="*/ 2028674 w 3385410"/>
              <a:gd name="connsiteY26" fmla="*/ 159891 h 4385766"/>
              <a:gd name="connsiteX27" fmla="*/ 1919997 w 3385410"/>
              <a:gd name="connsiteY27" fmla="*/ 150252 h 4385766"/>
              <a:gd name="connsiteX28" fmla="*/ 1863476 w 3385410"/>
              <a:gd name="connsiteY28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237737 w 3385410"/>
              <a:gd name="connsiteY17" fmla="*/ 800399 h 4385766"/>
              <a:gd name="connsiteX18" fmla="*/ 3123437 w 3385410"/>
              <a:gd name="connsiteY18" fmla="*/ 721024 h 4385766"/>
              <a:gd name="connsiteX19" fmla="*/ 3066287 w 3385410"/>
              <a:gd name="connsiteY19" fmla="*/ 647999 h 4385766"/>
              <a:gd name="connsiteX20" fmla="*/ 2936112 w 3385410"/>
              <a:gd name="connsiteY20" fmla="*/ 600374 h 4385766"/>
              <a:gd name="connsiteX21" fmla="*/ 2961512 w 3385410"/>
              <a:gd name="connsiteY21" fmla="*/ 520999 h 4385766"/>
              <a:gd name="connsiteX22" fmla="*/ 2850387 w 3385410"/>
              <a:gd name="connsiteY22" fmla="*/ 501949 h 4385766"/>
              <a:gd name="connsiteX23" fmla="*/ 2736087 w 3385410"/>
              <a:gd name="connsiteY23" fmla="*/ 374949 h 4385766"/>
              <a:gd name="connsiteX24" fmla="*/ 2640837 w 3385410"/>
              <a:gd name="connsiteY24" fmla="*/ 352724 h 4385766"/>
              <a:gd name="connsiteX25" fmla="*/ 2390012 w 3385410"/>
              <a:gd name="connsiteY25" fmla="*/ 238424 h 4385766"/>
              <a:gd name="connsiteX26" fmla="*/ 2129662 w 3385410"/>
              <a:gd name="connsiteY26" fmla="*/ 232074 h 4385766"/>
              <a:gd name="connsiteX27" fmla="*/ 2028674 w 3385410"/>
              <a:gd name="connsiteY27" fmla="*/ 159891 h 4385766"/>
              <a:gd name="connsiteX28" fmla="*/ 1919997 w 3385410"/>
              <a:gd name="connsiteY28" fmla="*/ 150252 h 4385766"/>
              <a:gd name="connsiteX29" fmla="*/ 1863476 w 3385410"/>
              <a:gd name="connsiteY29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221862 w 3385410"/>
              <a:gd name="connsiteY17" fmla="*/ 759124 h 4385766"/>
              <a:gd name="connsiteX18" fmla="*/ 3123437 w 3385410"/>
              <a:gd name="connsiteY18" fmla="*/ 721024 h 4385766"/>
              <a:gd name="connsiteX19" fmla="*/ 3066287 w 3385410"/>
              <a:gd name="connsiteY19" fmla="*/ 647999 h 4385766"/>
              <a:gd name="connsiteX20" fmla="*/ 2936112 w 3385410"/>
              <a:gd name="connsiteY20" fmla="*/ 600374 h 4385766"/>
              <a:gd name="connsiteX21" fmla="*/ 2961512 w 3385410"/>
              <a:gd name="connsiteY21" fmla="*/ 520999 h 4385766"/>
              <a:gd name="connsiteX22" fmla="*/ 2850387 w 3385410"/>
              <a:gd name="connsiteY22" fmla="*/ 501949 h 4385766"/>
              <a:gd name="connsiteX23" fmla="*/ 2736087 w 3385410"/>
              <a:gd name="connsiteY23" fmla="*/ 374949 h 4385766"/>
              <a:gd name="connsiteX24" fmla="*/ 2640837 w 3385410"/>
              <a:gd name="connsiteY24" fmla="*/ 352724 h 4385766"/>
              <a:gd name="connsiteX25" fmla="*/ 2390012 w 3385410"/>
              <a:gd name="connsiteY25" fmla="*/ 238424 h 4385766"/>
              <a:gd name="connsiteX26" fmla="*/ 2129662 w 3385410"/>
              <a:gd name="connsiteY26" fmla="*/ 232074 h 4385766"/>
              <a:gd name="connsiteX27" fmla="*/ 2028674 w 3385410"/>
              <a:gd name="connsiteY27" fmla="*/ 159891 h 4385766"/>
              <a:gd name="connsiteX28" fmla="*/ 1919997 w 3385410"/>
              <a:gd name="connsiteY28" fmla="*/ 150252 h 4385766"/>
              <a:gd name="connsiteX29" fmla="*/ 1863476 w 3385410"/>
              <a:gd name="connsiteY29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36112 w 3385410"/>
              <a:gd name="connsiteY21" fmla="*/ 60037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36112 w 3385410"/>
              <a:gd name="connsiteY21" fmla="*/ 60037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66287 w 3385410"/>
              <a:gd name="connsiteY20" fmla="*/ 647999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61512 w 3385410"/>
              <a:gd name="connsiteY22" fmla="*/ 520999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0012 w 3385410"/>
              <a:gd name="connsiteY26" fmla="*/ 238424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3187 w 3385410"/>
              <a:gd name="connsiteY26" fmla="*/ 241599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19997 w 3385410"/>
              <a:gd name="connsiteY29" fmla="*/ 150252 h 4385766"/>
              <a:gd name="connsiteX30" fmla="*/ 1863476 w 3385410"/>
              <a:gd name="connsiteY30" fmla="*/ 5548 h 4385766"/>
              <a:gd name="connsiteX0" fmla="*/ 1863476 w 3385410"/>
              <a:gd name="connsiteY0" fmla="*/ 5548 h 4385766"/>
              <a:gd name="connsiteX1" fmla="*/ 1779987 w 3385410"/>
              <a:gd name="connsiteY1" fmla="*/ 0 h 4385766"/>
              <a:gd name="connsiteX2" fmla="*/ 1482183 w 3385410"/>
              <a:gd name="connsiteY2" fmla="*/ 437415 h 4385766"/>
              <a:gd name="connsiteX3" fmla="*/ 291336 w 3385410"/>
              <a:gd name="connsiteY3" fmla="*/ 1011573 h 4385766"/>
              <a:gd name="connsiteX4" fmla="*/ 25522 w 3385410"/>
              <a:gd name="connsiteY4" fmla="*/ 1575099 h 4385766"/>
              <a:gd name="connsiteX5" fmla="*/ 174378 w 3385410"/>
              <a:gd name="connsiteY5" fmla="*/ 2563927 h 4385766"/>
              <a:gd name="connsiteX6" fmla="*/ 461457 w 3385410"/>
              <a:gd name="connsiteY6" fmla="*/ 3106187 h 4385766"/>
              <a:gd name="connsiteX7" fmla="*/ 563503 w 3385410"/>
              <a:gd name="connsiteY7" fmla="*/ 4356143 h 4385766"/>
              <a:gd name="connsiteX8" fmla="*/ 631023 w 3385410"/>
              <a:gd name="connsiteY8" fmla="*/ 4263215 h 4385766"/>
              <a:gd name="connsiteX9" fmla="*/ 694604 w 3385410"/>
              <a:gd name="connsiteY9" fmla="*/ 4220086 h 4385766"/>
              <a:gd name="connsiteX10" fmla="*/ 755880 w 3385410"/>
              <a:gd name="connsiteY10" fmla="*/ 4274232 h 4385766"/>
              <a:gd name="connsiteX11" fmla="*/ 726503 w 3385410"/>
              <a:gd name="connsiteY11" fmla="*/ 4385766 h 4385766"/>
              <a:gd name="connsiteX12" fmla="*/ 1343959 w 3385410"/>
              <a:gd name="connsiteY12" fmla="*/ 4031220 h 4385766"/>
              <a:gd name="connsiteX13" fmla="*/ 1641671 w 3385410"/>
              <a:gd name="connsiteY13" fmla="*/ 3467694 h 4385766"/>
              <a:gd name="connsiteX14" fmla="*/ 2003178 w 3385410"/>
              <a:gd name="connsiteY14" fmla="*/ 2627722 h 4385766"/>
              <a:gd name="connsiteX15" fmla="*/ 2449745 w 3385410"/>
              <a:gd name="connsiteY15" fmla="*/ 1830280 h 4385766"/>
              <a:gd name="connsiteX16" fmla="*/ 3385410 w 3385410"/>
              <a:gd name="connsiteY16" fmla="*/ 894615 h 4385766"/>
              <a:gd name="connsiteX17" fmla="*/ 3310762 w 3385410"/>
              <a:gd name="connsiteY17" fmla="*/ 835324 h 4385766"/>
              <a:gd name="connsiteX18" fmla="*/ 3221862 w 3385410"/>
              <a:gd name="connsiteY18" fmla="*/ 759124 h 4385766"/>
              <a:gd name="connsiteX19" fmla="*/ 3123437 w 3385410"/>
              <a:gd name="connsiteY19" fmla="*/ 721024 h 4385766"/>
              <a:gd name="connsiteX20" fmla="*/ 3059937 w 3385410"/>
              <a:gd name="connsiteY20" fmla="*/ 651174 h 4385766"/>
              <a:gd name="connsiteX21" fmla="*/ 2948812 w 3385410"/>
              <a:gd name="connsiteY21" fmla="*/ 606724 h 4385766"/>
              <a:gd name="connsiteX22" fmla="*/ 2971037 w 3385410"/>
              <a:gd name="connsiteY22" fmla="*/ 524174 h 4385766"/>
              <a:gd name="connsiteX23" fmla="*/ 2850387 w 3385410"/>
              <a:gd name="connsiteY23" fmla="*/ 501949 h 4385766"/>
              <a:gd name="connsiteX24" fmla="*/ 2736087 w 3385410"/>
              <a:gd name="connsiteY24" fmla="*/ 374949 h 4385766"/>
              <a:gd name="connsiteX25" fmla="*/ 2640837 w 3385410"/>
              <a:gd name="connsiteY25" fmla="*/ 352724 h 4385766"/>
              <a:gd name="connsiteX26" fmla="*/ 2393187 w 3385410"/>
              <a:gd name="connsiteY26" fmla="*/ 241599 h 4385766"/>
              <a:gd name="connsiteX27" fmla="*/ 2129662 w 3385410"/>
              <a:gd name="connsiteY27" fmla="*/ 232074 h 4385766"/>
              <a:gd name="connsiteX28" fmla="*/ 2028674 w 3385410"/>
              <a:gd name="connsiteY28" fmla="*/ 159891 h 4385766"/>
              <a:gd name="connsiteX29" fmla="*/ 1929522 w 3385410"/>
              <a:gd name="connsiteY29" fmla="*/ 159777 h 4385766"/>
              <a:gd name="connsiteX30" fmla="*/ 1863476 w 3385410"/>
              <a:gd name="connsiteY30" fmla="*/ 5548 h 438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85410" h="4385766">
                <a:moveTo>
                  <a:pt x="1863476" y="5548"/>
                </a:moveTo>
                <a:lnTo>
                  <a:pt x="1779987" y="0"/>
                </a:lnTo>
                <a:cubicBezTo>
                  <a:pt x="1716438" y="71978"/>
                  <a:pt x="1730291" y="268820"/>
                  <a:pt x="1482183" y="437415"/>
                </a:cubicBezTo>
                <a:cubicBezTo>
                  <a:pt x="1234075" y="606010"/>
                  <a:pt x="379941" y="823731"/>
                  <a:pt x="291336" y="1011573"/>
                </a:cubicBezTo>
                <a:lnTo>
                  <a:pt x="25522" y="1575099"/>
                </a:lnTo>
                <a:cubicBezTo>
                  <a:pt x="-63083" y="1762941"/>
                  <a:pt x="101722" y="2308746"/>
                  <a:pt x="174378" y="2563927"/>
                </a:cubicBezTo>
                <a:cubicBezTo>
                  <a:pt x="270071" y="2744680"/>
                  <a:pt x="396603" y="2807484"/>
                  <a:pt x="461457" y="3106187"/>
                </a:cubicBezTo>
                <a:cubicBezTo>
                  <a:pt x="526311" y="3404890"/>
                  <a:pt x="535242" y="4163305"/>
                  <a:pt x="563503" y="4356143"/>
                </a:cubicBezTo>
                <a:lnTo>
                  <a:pt x="631023" y="4263215"/>
                </a:lnTo>
                <a:lnTo>
                  <a:pt x="694604" y="4220086"/>
                </a:lnTo>
                <a:lnTo>
                  <a:pt x="755880" y="4274232"/>
                </a:lnTo>
                <a:lnTo>
                  <a:pt x="726503" y="4385766"/>
                </a:lnTo>
                <a:cubicBezTo>
                  <a:pt x="825740" y="4342204"/>
                  <a:pt x="1191431" y="4184232"/>
                  <a:pt x="1343959" y="4031220"/>
                </a:cubicBezTo>
                <a:cubicBezTo>
                  <a:pt x="1496487" y="3878208"/>
                  <a:pt x="1531801" y="3701610"/>
                  <a:pt x="1641671" y="3467694"/>
                </a:cubicBezTo>
                <a:lnTo>
                  <a:pt x="2003178" y="2627722"/>
                </a:lnTo>
                <a:cubicBezTo>
                  <a:pt x="2137857" y="2354820"/>
                  <a:pt x="2219373" y="2119131"/>
                  <a:pt x="2449745" y="1830280"/>
                </a:cubicBezTo>
                <a:cubicBezTo>
                  <a:pt x="2680117" y="1541429"/>
                  <a:pt x="3241907" y="1060441"/>
                  <a:pt x="3385410" y="894615"/>
                </a:cubicBezTo>
                <a:lnTo>
                  <a:pt x="3310762" y="835324"/>
                </a:lnTo>
                <a:lnTo>
                  <a:pt x="3221862" y="759124"/>
                </a:lnTo>
                <a:lnTo>
                  <a:pt x="3123437" y="721024"/>
                </a:lnTo>
                <a:lnTo>
                  <a:pt x="3059937" y="651174"/>
                </a:lnTo>
                <a:cubicBezTo>
                  <a:pt x="3030833" y="632124"/>
                  <a:pt x="2963629" y="627891"/>
                  <a:pt x="2948812" y="606724"/>
                </a:cubicBezTo>
                <a:cubicBezTo>
                  <a:pt x="2933995" y="585557"/>
                  <a:pt x="2987441" y="541637"/>
                  <a:pt x="2971037" y="524174"/>
                </a:cubicBezTo>
                <a:cubicBezTo>
                  <a:pt x="2954633" y="506712"/>
                  <a:pt x="2889545" y="526820"/>
                  <a:pt x="2850387" y="501949"/>
                </a:cubicBezTo>
                <a:cubicBezTo>
                  <a:pt x="2811229" y="477078"/>
                  <a:pt x="2774187" y="417282"/>
                  <a:pt x="2736087" y="374949"/>
                </a:cubicBezTo>
                <a:lnTo>
                  <a:pt x="2640837" y="352724"/>
                </a:lnTo>
                <a:cubicBezTo>
                  <a:pt x="2583158" y="329970"/>
                  <a:pt x="2478383" y="261707"/>
                  <a:pt x="2393187" y="241599"/>
                </a:cubicBezTo>
                <a:cubicBezTo>
                  <a:pt x="2307991" y="221491"/>
                  <a:pt x="2189885" y="245163"/>
                  <a:pt x="2129662" y="232074"/>
                </a:cubicBezTo>
                <a:lnTo>
                  <a:pt x="2028674" y="159891"/>
                </a:lnTo>
                <a:lnTo>
                  <a:pt x="1929522" y="159777"/>
                </a:lnTo>
                <a:lnTo>
                  <a:pt x="1863476" y="5548"/>
                </a:lnTo>
                <a:close/>
              </a:path>
            </a:pathLst>
          </a:custGeom>
          <a:solidFill>
            <a:srgbClr val="C00000">
              <a:alpha val="50980"/>
            </a:srgbClr>
          </a:solidFill>
          <a:ln>
            <a:solidFill>
              <a:srgbClr val="C00000">
                <a:alpha val="6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3E7DC5-EE80-42E0-92FC-CEC15C83D6F2}"/>
              </a:ext>
            </a:extLst>
          </p:cNvPr>
          <p:cNvSpPr txBox="1"/>
          <p:nvPr/>
        </p:nvSpPr>
        <p:spPr>
          <a:xfrm>
            <a:off x="2340028" y="4706196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Gaza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CE6493-37E4-4A9F-AD3E-2B4CD7C89D43}"/>
              </a:ext>
            </a:extLst>
          </p:cNvPr>
          <p:cNvSpPr/>
          <p:nvPr/>
        </p:nvSpPr>
        <p:spPr>
          <a:xfrm>
            <a:off x="2978137" y="4866248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544A2B-ABE3-43BA-ADA3-2E60C64C402A}"/>
              </a:ext>
            </a:extLst>
          </p:cNvPr>
          <p:cNvSpPr txBox="1"/>
          <p:nvPr/>
        </p:nvSpPr>
        <p:spPr>
          <a:xfrm>
            <a:off x="2271478" y="4270621"/>
            <a:ext cx="106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Ashkelon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368FDD-71F0-410F-9BFE-B85722C72956}"/>
              </a:ext>
            </a:extLst>
          </p:cNvPr>
          <p:cNvSpPr/>
          <p:nvPr/>
        </p:nvSpPr>
        <p:spPr>
          <a:xfrm>
            <a:off x="3208231" y="4485661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362BBA-F7B6-42B4-8DD1-4E96D8FB545C}"/>
              </a:ext>
            </a:extLst>
          </p:cNvPr>
          <p:cNvSpPr txBox="1"/>
          <p:nvPr/>
        </p:nvSpPr>
        <p:spPr>
          <a:xfrm>
            <a:off x="2623123" y="3884936"/>
            <a:ext cx="82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Ashdod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767DF82-1904-4AD9-803F-3D9E54884A4B}"/>
              </a:ext>
            </a:extLst>
          </p:cNvPr>
          <p:cNvSpPr/>
          <p:nvPr/>
        </p:nvSpPr>
        <p:spPr>
          <a:xfrm>
            <a:off x="3418917" y="4089618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91F1B7-5D18-4EF9-81FB-57DB73B68734}"/>
              </a:ext>
            </a:extLst>
          </p:cNvPr>
          <p:cNvSpPr txBox="1"/>
          <p:nvPr/>
        </p:nvSpPr>
        <p:spPr>
          <a:xfrm>
            <a:off x="3483261" y="3734046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Ekron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722C44-42B1-4B68-A8FA-E2162937DEB0}"/>
              </a:ext>
            </a:extLst>
          </p:cNvPr>
          <p:cNvSpPr/>
          <p:nvPr/>
        </p:nvSpPr>
        <p:spPr>
          <a:xfrm>
            <a:off x="3810897" y="4019198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68AE5-EF3E-4E07-A245-61039C176F31}"/>
              </a:ext>
            </a:extLst>
          </p:cNvPr>
          <p:cNvSpPr txBox="1"/>
          <p:nvPr/>
        </p:nvSpPr>
        <p:spPr>
          <a:xfrm>
            <a:off x="3371123" y="4188117"/>
            <a:ext cx="70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E95A3F-CB20-4613-96BE-8194A37AB732}"/>
              </a:ext>
            </a:extLst>
          </p:cNvPr>
          <p:cNvSpPr/>
          <p:nvPr/>
        </p:nvSpPr>
        <p:spPr>
          <a:xfrm>
            <a:off x="3900204" y="4336508"/>
            <a:ext cx="81481" cy="814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0A59C6-7A13-4F29-B05C-D526A6CAF874}"/>
              </a:ext>
            </a:extLst>
          </p:cNvPr>
          <p:cNvSpPr txBox="1"/>
          <p:nvPr/>
        </p:nvSpPr>
        <p:spPr>
          <a:xfrm rot="18019408">
            <a:off x="2649408" y="4670887"/>
            <a:ext cx="149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Philistia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B0DD49-5FFA-47C6-85F7-525473C39219}"/>
              </a:ext>
            </a:extLst>
          </p:cNvPr>
          <p:cNvSpPr txBox="1"/>
          <p:nvPr/>
        </p:nvSpPr>
        <p:spPr>
          <a:xfrm>
            <a:off x="4573720" y="7562329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Edom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1732738-3D66-4CEC-8E12-E0DB89C8FABE}"/>
              </a:ext>
            </a:extLst>
          </p:cNvPr>
          <p:cNvSpPr/>
          <p:nvPr/>
        </p:nvSpPr>
        <p:spPr>
          <a:xfrm>
            <a:off x="5118770" y="5362083"/>
            <a:ext cx="2106813" cy="2008094"/>
          </a:xfrm>
          <a:custGeom>
            <a:avLst/>
            <a:gdLst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37458 w 2109694"/>
              <a:gd name="connsiteY32" fmla="*/ 418353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2211 w 2109694"/>
              <a:gd name="connsiteY49" fmla="*/ 145228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37458 w 2109694"/>
              <a:gd name="connsiteY32" fmla="*/ 418353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5386 w 2109694"/>
              <a:gd name="connsiteY49" fmla="*/ 147133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19623 w 2109694"/>
              <a:gd name="connsiteY0" fmla="*/ 2008094 h 2008094"/>
              <a:gd name="connsiteX1" fmla="*/ 2043952 w 2109694"/>
              <a:gd name="connsiteY1" fmla="*/ 1272988 h 2008094"/>
              <a:gd name="connsiteX2" fmla="*/ 2109694 w 2109694"/>
              <a:gd name="connsiteY2" fmla="*/ 209177 h 2008094"/>
              <a:gd name="connsiteX3" fmla="*/ 1906494 w 2109694"/>
              <a:gd name="connsiteY3" fmla="*/ 209177 h 2008094"/>
              <a:gd name="connsiteX4" fmla="*/ 1816847 w 2109694"/>
              <a:gd name="connsiteY4" fmla="*/ 131483 h 2008094"/>
              <a:gd name="connsiteX5" fmla="*/ 1745129 w 2109694"/>
              <a:gd name="connsiteY5" fmla="*/ 137459 h 2008094"/>
              <a:gd name="connsiteX6" fmla="*/ 1625600 w 2109694"/>
              <a:gd name="connsiteY6" fmla="*/ 251012 h 2008094"/>
              <a:gd name="connsiteX7" fmla="*/ 1529976 w 2109694"/>
              <a:gd name="connsiteY7" fmla="*/ 251012 h 2008094"/>
              <a:gd name="connsiteX8" fmla="*/ 1494117 w 2109694"/>
              <a:gd name="connsiteY8" fmla="*/ 215153 h 2008094"/>
              <a:gd name="connsiteX9" fmla="*/ 1446305 w 2109694"/>
              <a:gd name="connsiteY9" fmla="*/ 233083 h 2008094"/>
              <a:gd name="connsiteX10" fmla="*/ 1398494 w 2109694"/>
              <a:gd name="connsiteY10" fmla="*/ 167341 h 2008094"/>
              <a:gd name="connsiteX11" fmla="*/ 1255058 w 2109694"/>
              <a:gd name="connsiteY11" fmla="*/ 137459 h 2008094"/>
              <a:gd name="connsiteX12" fmla="*/ 1165411 w 2109694"/>
              <a:gd name="connsiteY12" fmla="*/ 179294 h 2008094"/>
              <a:gd name="connsiteX13" fmla="*/ 1004047 w 2109694"/>
              <a:gd name="connsiteY13" fmla="*/ 65741 h 2008094"/>
              <a:gd name="connsiteX14" fmla="*/ 920376 w 2109694"/>
              <a:gd name="connsiteY14" fmla="*/ 59765 h 2008094"/>
              <a:gd name="connsiteX15" fmla="*/ 848658 w 2109694"/>
              <a:gd name="connsiteY15" fmla="*/ 29883 h 2008094"/>
              <a:gd name="connsiteX16" fmla="*/ 711200 w 2109694"/>
              <a:gd name="connsiteY16" fmla="*/ 35859 h 2008094"/>
              <a:gd name="connsiteX17" fmla="*/ 621552 w 2109694"/>
              <a:gd name="connsiteY17" fmla="*/ 77694 h 2008094"/>
              <a:gd name="connsiteX18" fmla="*/ 537882 w 2109694"/>
              <a:gd name="connsiteY18" fmla="*/ 65741 h 2008094"/>
              <a:gd name="connsiteX19" fmla="*/ 364564 w 2109694"/>
              <a:gd name="connsiteY19" fmla="*/ 0 h 2008094"/>
              <a:gd name="connsiteX20" fmla="*/ 358588 w 2109694"/>
              <a:gd name="connsiteY20" fmla="*/ 53788 h 2008094"/>
              <a:gd name="connsiteX21" fmla="*/ 358588 w 2109694"/>
              <a:gd name="connsiteY21" fmla="*/ 131483 h 2008094"/>
              <a:gd name="connsiteX22" fmla="*/ 334682 w 2109694"/>
              <a:gd name="connsiteY22" fmla="*/ 173318 h 2008094"/>
              <a:gd name="connsiteX23" fmla="*/ 298823 w 2109694"/>
              <a:gd name="connsiteY23" fmla="*/ 209177 h 2008094"/>
              <a:gd name="connsiteX24" fmla="*/ 322729 w 2109694"/>
              <a:gd name="connsiteY24" fmla="*/ 239059 h 2008094"/>
              <a:gd name="connsiteX25" fmla="*/ 322729 w 2109694"/>
              <a:gd name="connsiteY25" fmla="*/ 292847 h 2008094"/>
              <a:gd name="connsiteX26" fmla="*/ 310776 w 2109694"/>
              <a:gd name="connsiteY26" fmla="*/ 334683 h 2008094"/>
              <a:gd name="connsiteX27" fmla="*/ 274917 w 2109694"/>
              <a:gd name="connsiteY27" fmla="*/ 436283 h 2008094"/>
              <a:gd name="connsiteX28" fmla="*/ 221129 w 2109694"/>
              <a:gd name="connsiteY28" fmla="*/ 472141 h 2008094"/>
              <a:gd name="connsiteX29" fmla="*/ 185270 w 2109694"/>
              <a:gd name="connsiteY29" fmla="*/ 430306 h 2008094"/>
              <a:gd name="connsiteX30" fmla="*/ 197223 w 2109694"/>
              <a:gd name="connsiteY30" fmla="*/ 358588 h 2008094"/>
              <a:gd name="connsiteX31" fmla="*/ 191247 w 2109694"/>
              <a:gd name="connsiteY31" fmla="*/ 322730 h 2008094"/>
              <a:gd name="connsiteX32" fmla="*/ 118408 w 2109694"/>
              <a:gd name="connsiteY32" fmla="*/ 459628 h 2008094"/>
              <a:gd name="connsiteX33" fmla="*/ 0 w 2109694"/>
              <a:gd name="connsiteY33" fmla="*/ 573741 h 2008094"/>
              <a:gd name="connsiteX34" fmla="*/ 65741 w 2109694"/>
              <a:gd name="connsiteY34" fmla="*/ 669365 h 2008094"/>
              <a:gd name="connsiteX35" fmla="*/ 119529 w 2109694"/>
              <a:gd name="connsiteY35" fmla="*/ 735106 h 2008094"/>
              <a:gd name="connsiteX36" fmla="*/ 221129 w 2109694"/>
              <a:gd name="connsiteY36" fmla="*/ 717177 h 2008094"/>
              <a:gd name="connsiteX37" fmla="*/ 256988 w 2109694"/>
              <a:gd name="connsiteY37" fmla="*/ 818777 h 2008094"/>
              <a:gd name="connsiteX38" fmla="*/ 221129 w 2109694"/>
              <a:gd name="connsiteY38" fmla="*/ 890494 h 2008094"/>
              <a:gd name="connsiteX39" fmla="*/ 197223 w 2109694"/>
              <a:gd name="connsiteY39" fmla="*/ 950259 h 2008094"/>
              <a:gd name="connsiteX40" fmla="*/ 233082 w 2109694"/>
              <a:gd name="connsiteY40" fmla="*/ 980141 h 2008094"/>
              <a:gd name="connsiteX41" fmla="*/ 197223 w 2109694"/>
              <a:gd name="connsiteY41" fmla="*/ 1039906 h 2008094"/>
              <a:gd name="connsiteX42" fmla="*/ 101600 w 2109694"/>
              <a:gd name="connsiteY42" fmla="*/ 1099671 h 2008094"/>
              <a:gd name="connsiteX43" fmla="*/ 161364 w 2109694"/>
              <a:gd name="connsiteY43" fmla="*/ 1249083 h 2008094"/>
              <a:gd name="connsiteX44" fmla="*/ 262964 w 2109694"/>
              <a:gd name="connsiteY44" fmla="*/ 1243106 h 2008094"/>
              <a:gd name="connsiteX45" fmla="*/ 346635 w 2109694"/>
              <a:gd name="connsiteY45" fmla="*/ 1320800 h 2008094"/>
              <a:gd name="connsiteX46" fmla="*/ 591670 w 2109694"/>
              <a:gd name="connsiteY46" fmla="*/ 1326777 h 2008094"/>
              <a:gd name="connsiteX47" fmla="*/ 711200 w 2109694"/>
              <a:gd name="connsiteY47" fmla="*/ 1362635 h 2008094"/>
              <a:gd name="connsiteX48" fmla="*/ 854635 w 2109694"/>
              <a:gd name="connsiteY48" fmla="*/ 1440330 h 2008094"/>
              <a:gd name="connsiteX49" fmla="*/ 965386 w 2109694"/>
              <a:gd name="connsiteY49" fmla="*/ 1471333 h 2008094"/>
              <a:gd name="connsiteX50" fmla="*/ 1045882 w 2109694"/>
              <a:gd name="connsiteY50" fmla="*/ 1553883 h 2008094"/>
              <a:gd name="connsiteX51" fmla="*/ 1111623 w 2109694"/>
              <a:gd name="connsiteY51" fmla="*/ 1613647 h 2008094"/>
              <a:gd name="connsiteX52" fmla="*/ 1207247 w 2109694"/>
              <a:gd name="connsiteY52" fmla="*/ 1607671 h 2008094"/>
              <a:gd name="connsiteX53" fmla="*/ 1201270 w 2109694"/>
              <a:gd name="connsiteY53" fmla="*/ 1703294 h 2008094"/>
              <a:gd name="connsiteX54" fmla="*/ 1278964 w 2109694"/>
              <a:gd name="connsiteY54" fmla="*/ 1733177 h 2008094"/>
              <a:gd name="connsiteX55" fmla="*/ 1344705 w 2109694"/>
              <a:gd name="connsiteY55" fmla="*/ 1822824 h 2008094"/>
              <a:gd name="connsiteX56" fmla="*/ 1446305 w 2109694"/>
              <a:gd name="connsiteY56" fmla="*/ 1828800 h 2008094"/>
              <a:gd name="connsiteX57" fmla="*/ 1619623 w 2109694"/>
              <a:gd name="connsiteY57" fmla="*/ 2008094 h 2008094"/>
              <a:gd name="connsiteX0" fmla="*/ 1620570 w 2110641"/>
              <a:gd name="connsiteY0" fmla="*/ 2008094 h 2008094"/>
              <a:gd name="connsiteX1" fmla="*/ 2044899 w 2110641"/>
              <a:gd name="connsiteY1" fmla="*/ 1272988 h 2008094"/>
              <a:gd name="connsiteX2" fmla="*/ 2110641 w 2110641"/>
              <a:gd name="connsiteY2" fmla="*/ 209177 h 2008094"/>
              <a:gd name="connsiteX3" fmla="*/ 1907441 w 2110641"/>
              <a:gd name="connsiteY3" fmla="*/ 209177 h 2008094"/>
              <a:gd name="connsiteX4" fmla="*/ 1817794 w 2110641"/>
              <a:gd name="connsiteY4" fmla="*/ 131483 h 2008094"/>
              <a:gd name="connsiteX5" fmla="*/ 1746076 w 2110641"/>
              <a:gd name="connsiteY5" fmla="*/ 137459 h 2008094"/>
              <a:gd name="connsiteX6" fmla="*/ 1626547 w 2110641"/>
              <a:gd name="connsiteY6" fmla="*/ 251012 h 2008094"/>
              <a:gd name="connsiteX7" fmla="*/ 1530923 w 2110641"/>
              <a:gd name="connsiteY7" fmla="*/ 251012 h 2008094"/>
              <a:gd name="connsiteX8" fmla="*/ 1495064 w 2110641"/>
              <a:gd name="connsiteY8" fmla="*/ 215153 h 2008094"/>
              <a:gd name="connsiteX9" fmla="*/ 1447252 w 2110641"/>
              <a:gd name="connsiteY9" fmla="*/ 233083 h 2008094"/>
              <a:gd name="connsiteX10" fmla="*/ 1399441 w 2110641"/>
              <a:gd name="connsiteY10" fmla="*/ 167341 h 2008094"/>
              <a:gd name="connsiteX11" fmla="*/ 1256005 w 2110641"/>
              <a:gd name="connsiteY11" fmla="*/ 137459 h 2008094"/>
              <a:gd name="connsiteX12" fmla="*/ 1166358 w 2110641"/>
              <a:gd name="connsiteY12" fmla="*/ 179294 h 2008094"/>
              <a:gd name="connsiteX13" fmla="*/ 1004994 w 2110641"/>
              <a:gd name="connsiteY13" fmla="*/ 65741 h 2008094"/>
              <a:gd name="connsiteX14" fmla="*/ 921323 w 2110641"/>
              <a:gd name="connsiteY14" fmla="*/ 59765 h 2008094"/>
              <a:gd name="connsiteX15" fmla="*/ 849605 w 2110641"/>
              <a:gd name="connsiteY15" fmla="*/ 29883 h 2008094"/>
              <a:gd name="connsiteX16" fmla="*/ 712147 w 2110641"/>
              <a:gd name="connsiteY16" fmla="*/ 35859 h 2008094"/>
              <a:gd name="connsiteX17" fmla="*/ 622499 w 2110641"/>
              <a:gd name="connsiteY17" fmla="*/ 77694 h 2008094"/>
              <a:gd name="connsiteX18" fmla="*/ 538829 w 2110641"/>
              <a:gd name="connsiteY18" fmla="*/ 65741 h 2008094"/>
              <a:gd name="connsiteX19" fmla="*/ 365511 w 2110641"/>
              <a:gd name="connsiteY19" fmla="*/ 0 h 2008094"/>
              <a:gd name="connsiteX20" fmla="*/ 359535 w 2110641"/>
              <a:gd name="connsiteY20" fmla="*/ 53788 h 2008094"/>
              <a:gd name="connsiteX21" fmla="*/ 359535 w 2110641"/>
              <a:gd name="connsiteY21" fmla="*/ 131483 h 2008094"/>
              <a:gd name="connsiteX22" fmla="*/ 335629 w 2110641"/>
              <a:gd name="connsiteY22" fmla="*/ 173318 h 2008094"/>
              <a:gd name="connsiteX23" fmla="*/ 299770 w 2110641"/>
              <a:gd name="connsiteY23" fmla="*/ 209177 h 2008094"/>
              <a:gd name="connsiteX24" fmla="*/ 323676 w 2110641"/>
              <a:gd name="connsiteY24" fmla="*/ 239059 h 2008094"/>
              <a:gd name="connsiteX25" fmla="*/ 323676 w 2110641"/>
              <a:gd name="connsiteY25" fmla="*/ 292847 h 2008094"/>
              <a:gd name="connsiteX26" fmla="*/ 311723 w 2110641"/>
              <a:gd name="connsiteY26" fmla="*/ 334683 h 2008094"/>
              <a:gd name="connsiteX27" fmla="*/ 275864 w 2110641"/>
              <a:gd name="connsiteY27" fmla="*/ 436283 h 2008094"/>
              <a:gd name="connsiteX28" fmla="*/ 222076 w 2110641"/>
              <a:gd name="connsiteY28" fmla="*/ 472141 h 2008094"/>
              <a:gd name="connsiteX29" fmla="*/ 186217 w 2110641"/>
              <a:gd name="connsiteY29" fmla="*/ 430306 h 2008094"/>
              <a:gd name="connsiteX30" fmla="*/ 198170 w 2110641"/>
              <a:gd name="connsiteY30" fmla="*/ 358588 h 2008094"/>
              <a:gd name="connsiteX31" fmla="*/ 192194 w 2110641"/>
              <a:gd name="connsiteY31" fmla="*/ 322730 h 2008094"/>
              <a:gd name="connsiteX32" fmla="*/ 119355 w 2110641"/>
              <a:gd name="connsiteY32" fmla="*/ 459628 h 2008094"/>
              <a:gd name="connsiteX33" fmla="*/ 947 w 2110641"/>
              <a:gd name="connsiteY33" fmla="*/ 573741 h 2008094"/>
              <a:gd name="connsiteX34" fmla="*/ 66688 w 2110641"/>
              <a:gd name="connsiteY34" fmla="*/ 669365 h 2008094"/>
              <a:gd name="connsiteX35" fmla="*/ 120476 w 2110641"/>
              <a:gd name="connsiteY35" fmla="*/ 735106 h 2008094"/>
              <a:gd name="connsiteX36" fmla="*/ 222076 w 2110641"/>
              <a:gd name="connsiteY36" fmla="*/ 717177 h 2008094"/>
              <a:gd name="connsiteX37" fmla="*/ 257935 w 2110641"/>
              <a:gd name="connsiteY37" fmla="*/ 818777 h 2008094"/>
              <a:gd name="connsiteX38" fmla="*/ 222076 w 2110641"/>
              <a:gd name="connsiteY38" fmla="*/ 890494 h 2008094"/>
              <a:gd name="connsiteX39" fmla="*/ 198170 w 2110641"/>
              <a:gd name="connsiteY39" fmla="*/ 950259 h 2008094"/>
              <a:gd name="connsiteX40" fmla="*/ 234029 w 2110641"/>
              <a:gd name="connsiteY40" fmla="*/ 980141 h 2008094"/>
              <a:gd name="connsiteX41" fmla="*/ 198170 w 2110641"/>
              <a:gd name="connsiteY41" fmla="*/ 1039906 h 2008094"/>
              <a:gd name="connsiteX42" fmla="*/ 102547 w 2110641"/>
              <a:gd name="connsiteY42" fmla="*/ 1099671 h 2008094"/>
              <a:gd name="connsiteX43" fmla="*/ 162311 w 2110641"/>
              <a:gd name="connsiteY43" fmla="*/ 1249083 h 2008094"/>
              <a:gd name="connsiteX44" fmla="*/ 263911 w 2110641"/>
              <a:gd name="connsiteY44" fmla="*/ 1243106 h 2008094"/>
              <a:gd name="connsiteX45" fmla="*/ 347582 w 2110641"/>
              <a:gd name="connsiteY45" fmla="*/ 1320800 h 2008094"/>
              <a:gd name="connsiteX46" fmla="*/ 592617 w 2110641"/>
              <a:gd name="connsiteY46" fmla="*/ 1326777 h 2008094"/>
              <a:gd name="connsiteX47" fmla="*/ 712147 w 2110641"/>
              <a:gd name="connsiteY47" fmla="*/ 1362635 h 2008094"/>
              <a:gd name="connsiteX48" fmla="*/ 855582 w 2110641"/>
              <a:gd name="connsiteY48" fmla="*/ 1440330 h 2008094"/>
              <a:gd name="connsiteX49" fmla="*/ 966333 w 2110641"/>
              <a:gd name="connsiteY49" fmla="*/ 1471333 h 2008094"/>
              <a:gd name="connsiteX50" fmla="*/ 1046829 w 2110641"/>
              <a:gd name="connsiteY50" fmla="*/ 1553883 h 2008094"/>
              <a:gd name="connsiteX51" fmla="*/ 1112570 w 2110641"/>
              <a:gd name="connsiteY51" fmla="*/ 1613647 h 2008094"/>
              <a:gd name="connsiteX52" fmla="*/ 1208194 w 2110641"/>
              <a:gd name="connsiteY52" fmla="*/ 1607671 h 2008094"/>
              <a:gd name="connsiteX53" fmla="*/ 1202217 w 2110641"/>
              <a:gd name="connsiteY53" fmla="*/ 1703294 h 2008094"/>
              <a:gd name="connsiteX54" fmla="*/ 1279911 w 2110641"/>
              <a:gd name="connsiteY54" fmla="*/ 1733177 h 2008094"/>
              <a:gd name="connsiteX55" fmla="*/ 1345652 w 2110641"/>
              <a:gd name="connsiteY55" fmla="*/ 1822824 h 2008094"/>
              <a:gd name="connsiteX56" fmla="*/ 1447252 w 2110641"/>
              <a:gd name="connsiteY56" fmla="*/ 1828800 h 2008094"/>
              <a:gd name="connsiteX57" fmla="*/ 1620570 w 2110641"/>
              <a:gd name="connsiteY57" fmla="*/ 2008094 h 2008094"/>
              <a:gd name="connsiteX0" fmla="*/ 1620306 w 2110377"/>
              <a:gd name="connsiteY0" fmla="*/ 2008094 h 2008094"/>
              <a:gd name="connsiteX1" fmla="*/ 2044635 w 2110377"/>
              <a:gd name="connsiteY1" fmla="*/ 1272988 h 2008094"/>
              <a:gd name="connsiteX2" fmla="*/ 2110377 w 2110377"/>
              <a:gd name="connsiteY2" fmla="*/ 209177 h 2008094"/>
              <a:gd name="connsiteX3" fmla="*/ 1907177 w 2110377"/>
              <a:gd name="connsiteY3" fmla="*/ 209177 h 2008094"/>
              <a:gd name="connsiteX4" fmla="*/ 1817530 w 2110377"/>
              <a:gd name="connsiteY4" fmla="*/ 131483 h 2008094"/>
              <a:gd name="connsiteX5" fmla="*/ 1745812 w 2110377"/>
              <a:gd name="connsiteY5" fmla="*/ 137459 h 2008094"/>
              <a:gd name="connsiteX6" fmla="*/ 1626283 w 2110377"/>
              <a:gd name="connsiteY6" fmla="*/ 251012 h 2008094"/>
              <a:gd name="connsiteX7" fmla="*/ 1530659 w 2110377"/>
              <a:gd name="connsiteY7" fmla="*/ 251012 h 2008094"/>
              <a:gd name="connsiteX8" fmla="*/ 1494800 w 2110377"/>
              <a:gd name="connsiteY8" fmla="*/ 215153 h 2008094"/>
              <a:gd name="connsiteX9" fmla="*/ 1446988 w 2110377"/>
              <a:gd name="connsiteY9" fmla="*/ 233083 h 2008094"/>
              <a:gd name="connsiteX10" fmla="*/ 1399177 w 2110377"/>
              <a:gd name="connsiteY10" fmla="*/ 167341 h 2008094"/>
              <a:gd name="connsiteX11" fmla="*/ 1255741 w 2110377"/>
              <a:gd name="connsiteY11" fmla="*/ 137459 h 2008094"/>
              <a:gd name="connsiteX12" fmla="*/ 1166094 w 2110377"/>
              <a:gd name="connsiteY12" fmla="*/ 179294 h 2008094"/>
              <a:gd name="connsiteX13" fmla="*/ 1004730 w 2110377"/>
              <a:gd name="connsiteY13" fmla="*/ 65741 h 2008094"/>
              <a:gd name="connsiteX14" fmla="*/ 921059 w 2110377"/>
              <a:gd name="connsiteY14" fmla="*/ 59765 h 2008094"/>
              <a:gd name="connsiteX15" fmla="*/ 849341 w 2110377"/>
              <a:gd name="connsiteY15" fmla="*/ 29883 h 2008094"/>
              <a:gd name="connsiteX16" fmla="*/ 711883 w 2110377"/>
              <a:gd name="connsiteY16" fmla="*/ 35859 h 2008094"/>
              <a:gd name="connsiteX17" fmla="*/ 622235 w 2110377"/>
              <a:gd name="connsiteY17" fmla="*/ 77694 h 2008094"/>
              <a:gd name="connsiteX18" fmla="*/ 538565 w 2110377"/>
              <a:gd name="connsiteY18" fmla="*/ 65741 h 2008094"/>
              <a:gd name="connsiteX19" fmla="*/ 365247 w 2110377"/>
              <a:gd name="connsiteY19" fmla="*/ 0 h 2008094"/>
              <a:gd name="connsiteX20" fmla="*/ 359271 w 2110377"/>
              <a:gd name="connsiteY20" fmla="*/ 53788 h 2008094"/>
              <a:gd name="connsiteX21" fmla="*/ 359271 w 2110377"/>
              <a:gd name="connsiteY21" fmla="*/ 131483 h 2008094"/>
              <a:gd name="connsiteX22" fmla="*/ 335365 w 2110377"/>
              <a:gd name="connsiteY22" fmla="*/ 173318 h 2008094"/>
              <a:gd name="connsiteX23" fmla="*/ 299506 w 2110377"/>
              <a:gd name="connsiteY23" fmla="*/ 209177 h 2008094"/>
              <a:gd name="connsiteX24" fmla="*/ 323412 w 2110377"/>
              <a:gd name="connsiteY24" fmla="*/ 239059 h 2008094"/>
              <a:gd name="connsiteX25" fmla="*/ 323412 w 2110377"/>
              <a:gd name="connsiteY25" fmla="*/ 292847 h 2008094"/>
              <a:gd name="connsiteX26" fmla="*/ 311459 w 2110377"/>
              <a:gd name="connsiteY26" fmla="*/ 334683 h 2008094"/>
              <a:gd name="connsiteX27" fmla="*/ 275600 w 2110377"/>
              <a:gd name="connsiteY27" fmla="*/ 436283 h 2008094"/>
              <a:gd name="connsiteX28" fmla="*/ 221812 w 2110377"/>
              <a:gd name="connsiteY28" fmla="*/ 472141 h 2008094"/>
              <a:gd name="connsiteX29" fmla="*/ 185953 w 2110377"/>
              <a:gd name="connsiteY29" fmla="*/ 430306 h 2008094"/>
              <a:gd name="connsiteX30" fmla="*/ 197906 w 2110377"/>
              <a:gd name="connsiteY30" fmla="*/ 358588 h 2008094"/>
              <a:gd name="connsiteX31" fmla="*/ 191930 w 2110377"/>
              <a:gd name="connsiteY31" fmla="*/ 322730 h 2008094"/>
              <a:gd name="connsiteX32" fmla="*/ 119091 w 2110377"/>
              <a:gd name="connsiteY32" fmla="*/ 459628 h 2008094"/>
              <a:gd name="connsiteX33" fmla="*/ 683 w 2110377"/>
              <a:gd name="connsiteY33" fmla="*/ 573741 h 2008094"/>
              <a:gd name="connsiteX34" fmla="*/ 72774 w 2110377"/>
              <a:gd name="connsiteY34" fmla="*/ 659840 h 2008094"/>
              <a:gd name="connsiteX35" fmla="*/ 120212 w 2110377"/>
              <a:gd name="connsiteY35" fmla="*/ 735106 h 2008094"/>
              <a:gd name="connsiteX36" fmla="*/ 221812 w 2110377"/>
              <a:gd name="connsiteY36" fmla="*/ 717177 h 2008094"/>
              <a:gd name="connsiteX37" fmla="*/ 257671 w 2110377"/>
              <a:gd name="connsiteY37" fmla="*/ 818777 h 2008094"/>
              <a:gd name="connsiteX38" fmla="*/ 221812 w 2110377"/>
              <a:gd name="connsiteY38" fmla="*/ 890494 h 2008094"/>
              <a:gd name="connsiteX39" fmla="*/ 197906 w 2110377"/>
              <a:gd name="connsiteY39" fmla="*/ 950259 h 2008094"/>
              <a:gd name="connsiteX40" fmla="*/ 233765 w 2110377"/>
              <a:gd name="connsiteY40" fmla="*/ 980141 h 2008094"/>
              <a:gd name="connsiteX41" fmla="*/ 197906 w 2110377"/>
              <a:gd name="connsiteY41" fmla="*/ 1039906 h 2008094"/>
              <a:gd name="connsiteX42" fmla="*/ 102283 w 2110377"/>
              <a:gd name="connsiteY42" fmla="*/ 1099671 h 2008094"/>
              <a:gd name="connsiteX43" fmla="*/ 162047 w 2110377"/>
              <a:gd name="connsiteY43" fmla="*/ 1249083 h 2008094"/>
              <a:gd name="connsiteX44" fmla="*/ 263647 w 2110377"/>
              <a:gd name="connsiteY44" fmla="*/ 1243106 h 2008094"/>
              <a:gd name="connsiteX45" fmla="*/ 347318 w 2110377"/>
              <a:gd name="connsiteY45" fmla="*/ 1320800 h 2008094"/>
              <a:gd name="connsiteX46" fmla="*/ 592353 w 2110377"/>
              <a:gd name="connsiteY46" fmla="*/ 1326777 h 2008094"/>
              <a:gd name="connsiteX47" fmla="*/ 711883 w 2110377"/>
              <a:gd name="connsiteY47" fmla="*/ 1362635 h 2008094"/>
              <a:gd name="connsiteX48" fmla="*/ 855318 w 2110377"/>
              <a:gd name="connsiteY48" fmla="*/ 1440330 h 2008094"/>
              <a:gd name="connsiteX49" fmla="*/ 966069 w 2110377"/>
              <a:gd name="connsiteY49" fmla="*/ 1471333 h 2008094"/>
              <a:gd name="connsiteX50" fmla="*/ 1046565 w 2110377"/>
              <a:gd name="connsiteY50" fmla="*/ 1553883 h 2008094"/>
              <a:gd name="connsiteX51" fmla="*/ 1112306 w 2110377"/>
              <a:gd name="connsiteY51" fmla="*/ 1613647 h 2008094"/>
              <a:gd name="connsiteX52" fmla="*/ 1207930 w 2110377"/>
              <a:gd name="connsiteY52" fmla="*/ 1607671 h 2008094"/>
              <a:gd name="connsiteX53" fmla="*/ 1201953 w 2110377"/>
              <a:gd name="connsiteY53" fmla="*/ 1703294 h 2008094"/>
              <a:gd name="connsiteX54" fmla="*/ 1279647 w 2110377"/>
              <a:gd name="connsiteY54" fmla="*/ 1733177 h 2008094"/>
              <a:gd name="connsiteX55" fmla="*/ 1345388 w 2110377"/>
              <a:gd name="connsiteY55" fmla="*/ 1822824 h 2008094"/>
              <a:gd name="connsiteX56" fmla="*/ 1446988 w 2110377"/>
              <a:gd name="connsiteY56" fmla="*/ 1828800 h 2008094"/>
              <a:gd name="connsiteX57" fmla="*/ 1620306 w 2110377"/>
              <a:gd name="connsiteY57" fmla="*/ 2008094 h 2008094"/>
              <a:gd name="connsiteX0" fmla="*/ 1620267 w 2110338"/>
              <a:gd name="connsiteY0" fmla="*/ 2008094 h 2008094"/>
              <a:gd name="connsiteX1" fmla="*/ 2044596 w 2110338"/>
              <a:gd name="connsiteY1" fmla="*/ 1272988 h 2008094"/>
              <a:gd name="connsiteX2" fmla="*/ 2110338 w 2110338"/>
              <a:gd name="connsiteY2" fmla="*/ 209177 h 2008094"/>
              <a:gd name="connsiteX3" fmla="*/ 1907138 w 2110338"/>
              <a:gd name="connsiteY3" fmla="*/ 209177 h 2008094"/>
              <a:gd name="connsiteX4" fmla="*/ 1817491 w 2110338"/>
              <a:gd name="connsiteY4" fmla="*/ 131483 h 2008094"/>
              <a:gd name="connsiteX5" fmla="*/ 1745773 w 2110338"/>
              <a:gd name="connsiteY5" fmla="*/ 137459 h 2008094"/>
              <a:gd name="connsiteX6" fmla="*/ 1626244 w 2110338"/>
              <a:gd name="connsiteY6" fmla="*/ 251012 h 2008094"/>
              <a:gd name="connsiteX7" fmla="*/ 1530620 w 2110338"/>
              <a:gd name="connsiteY7" fmla="*/ 251012 h 2008094"/>
              <a:gd name="connsiteX8" fmla="*/ 1494761 w 2110338"/>
              <a:gd name="connsiteY8" fmla="*/ 215153 h 2008094"/>
              <a:gd name="connsiteX9" fmla="*/ 1446949 w 2110338"/>
              <a:gd name="connsiteY9" fmla="*/ 233083 h 2008094"/>
              <a:gd name="connsiteX10" fmla="*/ 1399138 w 2110338"/>
              <a:gd name="connsiteY10" fmla="*/ 167341 h 2008094"/>
              <a:gd name="connsiteX11" fmla="*/ 1255702 w 2110338"/>
              <a:gd name="connsiteY11" fmla="*/ 137459 h 2008094"/>
              <a:gd name="connsiteX12" fmla="*/ 1166055 w 2110338"/>
              <a:gd name="connsiteY12" fmla="*/ 179294 h 2008094"/>
              <a:gd name="connsiteX13" fmla="*/ 1004691 w 2110338"/>
              <a:gd name="connsiteY13" fmla="*/ 65741 h 2008094"/>
              <a:gd name="connsiteX14" fmla="*/ 921020 w 2110338"/>
              <a:gd name="connsiteY14" fmla="*/ 59765 h 2008094"/>
              <a:gd name="connsiteX15" fmla="*/ 849302 w 2110338"/>
              <a:gd name="connsiteY15" fmla="*/ 29883 h 2008094"/>
              <a:gd name="connsiteX16" fmla="*/ 711844 w 2110338"/>
              <a:gd name="connsiteY16" fmla="*/ 35859 h 2008094"/>
              <a:gd name="connsiteX17" fmla="*/ 622196 w 2110338"/>
              <a:gd name="connsiteY17" fmla="*/ 77694 h 2008094"/>
              <a:gd name="connsiteX18" fmla="*/ 538526 w 2110338"/>
              <a:gd name="connsiteY18" fmla="*/ 65741 h 2008094"/>
              <a:gd name="connsiteX19" fmla="*/ 365208 w 2110338"/>
              <a:gd name="connsiteY19" fmla="*/ 0 h 2008094"/>
              <a:gd name="connsiteX20" fmla="*/ 359232 w 2110338"/>
              <a:gd name="connsiteY20" fmla="*/ 53788 h 2008094"/>
              <a:gd name="connsiteX21" fmla="*/ 359232 w 2110338"/>
              <a:gd name="connsiteY21" fmla="*/ 131483 h 2008094"/>
              <a:gd name="connsiteX22" fmla="*/ 335326 w 2110338"/>
              <a:gd name="connsiteY22" fmla="*/ 173318 h 2008094"/>
              <a:gd name="connsiteX23" fmla="*/ 299467 w 2110338"/>
              <a:gd name="connsiteY23" fmla="*/ 209177 h 2008094"/>
              <a:gd name="connsiteX24" fmla="*/ 323373 w 2110338"/>
              <a:gd name="connsiteY24" fmla="*/ 239059 h 2008094"/>
              <a:gd name="connsiteX25" fmla="*/ 323373 w 2110338"/>
              <a:gd name="connsiteY25" fmla="*/ 292847 h 2008094"/>
              <a:gd name="connsiteX26" fmla="*/ 311420 w 2110338"/>
              <a:gd name="connsiteY26" fmla="*/ 334683 h 2008094"/>
              <a:gd name="connsiteX27" fmla="*/ 275561 w 2110338"/>
              <a:gd name="connsiteY27" fmla="*/ 436283 h 2008094"/>
              <a:gd name="connsiteX28" fmla="*/ 221773 w 2110338"/>
              <a:gd name="connsiteY28" fmla="*/ 472141 h 2008094"/>
              <a:gd name="connsiteX29" fmla="*/ 185914 w 2110338"/>
              <a:gd name="connsiteY29" fmla="*/ 430306 h 2008094"/>
              <a:gd name="connsiteX30" fmla="*/ 197867 w 2110338"/>
              <a:gd name="connsiteY30" fmla="*/ 358588 h 2008094"/>
              <a:gd name="connsiteX31" fmla="*/ 191891 w 2110338"/>
              <a:gd name="connsiteY31" fmla="*/ 322730 h 2008094"/>
              <a:gd name="connsiteX32" fmla="*/ 119052 w 2110338"/>
              <a:gd name="connsiteY32" fmla="*/ 459628 h 2008094"/>
              <a:gd name="connsiteX33" fmla="*/ 644 w 2110338"/>
              <a:gd name="connsiteY33" fmla="*/ 573741 h 2008094"/>
              <a:gd name="connsiteX34" fmla="*/ 72735 w 2110338"/>
              <a:gd name="connsiteY34" fmla="*/ 659840 h 2008094"/>
              <a:gd name="connsiteX35" fmla="*/ 120173 w 2110338"/>
              <a:gd name="connsiteY35" fmla="*/ 735106 h 2008094"/>
              <a:gd name="connsiteX36" fmla="*/ 221773 w 2110338"/>
              <a:gd name="connsiteY36" fmla="*/ 717177 h 2008094"/>
              <a:gd name="connsiteX37" fmla="*/ 257632 w 2110338"/>
              <a:gd name="connsiteY37" fmla="*/ 818777 h 2008094"/>
              <a:gd name="connsiteX38" fmla="*/ 221773 w 2110338"/>
              <a:gd name="connsiteY38" fmla="*/ 890494 h 2008094"/>
              <a:gd name="connsiteX39" fmla="*/ 197867 w 2110338"/>
              <a:gd name="connsiteY39" fmla="*/ 950259 h 2008094"/>
              <a:gd name="connsiteX40" fmla="*/ 233726 w 2110338"/>
              <a:gd name="connsiteY40" fmla="*/ 980141 h 2008094"/>
              <a:gd name="connsiteX41" fmla="*/ 197867 w 2110338"/>
              <a:gd name="connsiteY41" fmla="*/ 1039906 h 2008094"/>
              <a:gd name="connsiteX42" fmla="*/ 102244 w 2110338"/>
              <a:gd name="connsiteY42" fmla="*/ 1099671 h 2008094"/>
              <a:gd name="connsiteX43" fmla="*/ 162008 w 2110338"/>
              <a:gd name="connsiteY43" fmla="*/ 1249083 h 2008094"/>
              <a:gd name="connsiteX44" fmla="*/ 263608 w 2110338"/>
              <a:gd name="connsiteY44" fmla="*/ 1243106 h 2008094"/>
              <a:gd name="connsiteX45" fmla="*/ 347279 w 2110338"/>
              <a:gd name="connsiteY45" fmla="*/ 1320800 h 2008094"/>
              <a:gd name="connsiteX46" fmla="*/ 592314 w 2110338"/>
              <a:gd name="connsiteY46" fmla="*/ 1326777 h 2008094"/>
              <a:gd name="connsiteX47" fmla="*/ 711844 w 2110338"/>
              <a:gd name="connsiteY47" fmla="*/ 1362635 h 2008094"/>
              <a:gd name="connsiteX48" fmla="*/ 855279 w 2110338"/>
              <a:gd name="connsiteY48" fmla="*/ 1440330 h 2008094"/>
              <a:gd name="connsiteX49" fmla="*/ 966030 w 2110338"/>
              <a:gd name="connsiteY49" fmla="*/ 1471333 h 2008094"/>
              <a:gd name="connsiteX50" fmla="*/ 1046526 w 2110338"/>
              <a:gd name="connsiteY50" fmla="*/ 1553883 h 2008094"/>
              <a:gd name="connsiteX51" fmla="*/ 1112267 w 2110338"/>
              <a:gd name="connsiteY51" fmla="*/ 1613647 h 2008094"/>
              <a:gd name="connsiteX52" fmla="*/ 1207891 w 2110338"/>
              <a:gd name="connsiteY52" fmla="*/ 1607671 h 2008094"/>
              <a:gd name="connsiteX53" fmla="*/ 1201914 w 2110338"/>
              <a:gd name="connsiteY53" fmla="*/ 1703294 h 2008094"/>
              <a:gd name="connsiteX54" fmla="*/ 1279608 w 2110338"/>
              <a:gd name="connsiteY54" fmla="*/ 1733177 h 2008094"/>
              <a:gd name="connsiteX55" fmla="*/ 1345349 w 2110338"/>
              <a:gd name="connsiteY55" fmla="*/ 1822824 h 2008094"/>
              <a:gd name="connsiteX56" fmla="*/ 1446949 w 2110338"/>
              <a:gd name="connsiteY56" fmla="*/ 1828800 h 2008094"/>
              <a:gd name="connsiteX57" fmla="*/ 1620267 w 2110338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48240 w 2100946"/>
              <a:gd name="connsiteY37" fmla="*/ 818777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48240 w 2100946"/>
              <a:gd name="connsiteY37" fmla="*/ 818777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88475 w 2100946"/>
              <a:gd name="connsiteY41" fmla="*/ 10399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24334 w 2100946"/>
              <a:gd name="connsiteY40" fmla="*/ 980141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54216 w 2100946"/>
              <a:gd name="connsiteY44" fmla="*/ 12431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8950 w 2100946"/>
              <a:gd name="connsiteY41" fmla="*/ 1065306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875 w 2100946"/>
              <a:gd name="connsiteY0" fmla="*/ 2008094 h 2008094"/>
              <a:gd name="connsiteX1" fmla="*/ 2035204 w 2100946"/>
              <a:gd name="connsiteY1" fmla="*/ 1272988 h 2008094"/>
              <a:gd name="connsiteX2" fmla="*/ 2100946 w 2100946"/>
              <a:gd name="connsiteY2" fmla="*/ 209177 h 2008094"/>
              <a:gd name="connsiteX3" fmla="*/ 1897746 w 2100946"/>
              <a:gd name="connsiteY3" fmla="*/ 209177 h 2008094"/>
              <a:gd name="connsiteX4" fmla="*/ 1808099 w 2100946"/>
              <a:gd name="connsiteY4" fmla="*/ 131483 h 2008094"/>
              <a:gd name="connsiteX5" fmla="*/ 1736381 w 2100946"/>
              <a:gd name="connsiteY5" fmla="*/ 137459 h 2008094"/>
              <a:gd name="connsiteX6" fmla="*/ 1616852 w 2100946"/>
              <a:gd name="connsiteY6" fmla="*/ 251012 h 2008094"/>
              <a:gd name="connsiteX7" fmla="*/ 1521228 w 2100946"/>
              <a:gd name="connsiteY7" fmla="*/ 251012 h 2008094"/>
              <a:gd name="connsiteX8" fmla="*/ 1485369 w 2100946"/>
              <a:gd name="connsiteY8" fmla="*/ 215153 h 2008094"/>
              <a:gd name="connsiteX9" fmla="*/ 1437557 w 2100946"/>
              <a:gd name="connsiteY9" fmla="*/ 233083 h 2008094"/>
              <a:gd name="connsiteX10" fmla="*/ 1389746 w 2100946"/>
              <a:gd name="connsiteY10" fmla="*/ 167341 h 2008094"/>
              <a:gd name="connsiteX11" fmla="*/ 1246310 w 2100946"/>
              <a:gd name="connsiteY11" fmla="*/ 137459 h 2008094"/>
              <a:gd name="connsiteX12" fmla="*/ 1156663 w 2100946"/>
              <a:gd name="connsiteY12" fmla="*/ 179294 h 2008094"/>
              <a:gd name="connsiteX13" fmla="*/ 995299 w 2100946"/>
              <a:gd name="connsiteY13" fmla="*/ 65741 h 2008094"/>
              <a:gd name="connsiteX14" fmla="*/ 911628 w 2100946"/>
              <a:gd name="connsiteY14" fmla="*/ 59765 h 2008094"/>
              <a:gd name="connsiteX15" fmla="*/ 839910 w 2100946"/>
              <a:gd name="connsiteY15" fmla="*/ 29883 h 2008094"/>
              <a:gd name="connsiteX16" fmla="*/ 702452 w 2100946"/>
              <a:gd name="connsiteY16" fmla="*/ 35859 h 2008094"/>
              <a:gd name="connsiteX17" fmla="*/ 612804 w 2100946"/>
              <a:gd name="connsiteY17" fmla="*/ 77694 h 2008094"/>
              <a:gd name="connsiteX18" fmla="*/ 529134 w 2100946"/>
              <a:gd name="connsiteY18" fmla="*/ 65741 h 2008094"/>
              <a:gd name="connsiteX19" fmla="*/ 355816 w 2100946"/>
              <a:gd name="connsiteY19" fmla="*/ 0 h 2008094"/>
              <a:gd name="connsiteX20" fmla="*/ 349840 w 2100946"/>
              <a:gd name="connsiteY20" fmla="*/ 53788 h 2008094"/>
              <a:gd name="connsiteX21" fmla="*/ 349840 w 2100946"/>
              <a:gd name="connsiteY21" fmla="*/ 131483 h 2008094"/>
              <a:gd name="connsiteX22" fmla="*/ 325934 w 2100946"/>
              <a:gd name="connsiteY22" fmla="*/ 173318 h 2008094"/>
              <a:gd name="connsiteX23" fmla="*/ 290075 w 2100946"/>
              <a:gd name="connsiteY23" fmla="*/ 209177 h 2008094"/>
              <a:gd name="connsiteX24" fmla="*/ 313981 w 2100946"/>
              <a:gd name="connsiteY24" fmla="*/ 239059 h 2008094"/>
              <a:gd name="connsiteX25" fmla="*/ 313981 w 2100946"/>
              <a:gd name="connsiteY25" fmla="*/ 292847 h 2008094"/>
              <a:gd name="connsiteX26" fmla="*/ 302028 w 2100946"/>
              <a:gd name="connsiteY26" fmla="*/ 334683 h 2008094"/>
              <a:gd name="connsiteX27" fmla="*/ 266169 w 2100946"/>
              <a:gd name="connsiteY27" fmla="*/ 436283 h 2008094"/>
              <a:gd name="connsiteX28" fmla="*/ 212381 w 2100946"/>
              <a:gd name="connsiteY28" fmla="*/ 472141 h 2008094"/>
              <a:gd name="connsiteX29" fmla="*/ 176522 w 2100946"/>
              <a:gd name="connsiteY29" fmla="*/ 430306 h 2008094"/>
              <a:gd name="connsiteX30" fmla="*/ 188475 w 2100946"/>
              <a:gd name="connsiteY30" fmla="*/ 358588 h 2008094"/>
              <a:gd name="connsiteX31" fmla="*/ 182499 w 2100946"/>
              <a:gd name="connsiteY31" fmla="*/ 322730 h 2008094"/>
              <a:gd name="connsiteX32" fmla="*/ 109660 w 2100946"/>
              <a:gd name="connsiteY32" fmla="*/ 459628 h 2008094"/>
              <a:gd name="connsiteX33" fmla="*/ 777 w 2100946"/>
              <a:gd name="connsiteY33" fmla="*/ 583266 h 2008094"/>
              <a:gd name="connsiteX34" fmla="*/ 63343 w 2100946"/>
              <a:gd name="connsiteY34" fmla="*/ 659840 h 2008094"/>
              <a:gd name="connsiteX35" fmla="*/ 110781 w 2100946"/>
              <a:gd name="connsiteY35" fmla="*/ 735106 h 2008094"/>
              <a:gd name="connsiteX36" fmla="*/ 212381 w 2100946"/>
              <a:gd name="connsiteY36" fmla="*/ 717177 h 2008094"/>
              <a:gd name="connsiteX37" fmla="*/ 273640 w 2100946"/>
              <a:gd name="connsiteY37" fmla="*/ 834652 h 2008094"/>
              <a:gd name="connsiteX38" fmla="*/ 212381 w 2100946"/>
              <a:gd name="connsiteY38" fmla="*/ 890494 h 2008094"/>
              <a:gd name="connsiteX39" fmla="*/ 188475 w 2100946"/>
              <a:gd name="connsiteY39" fmla="*/ 950259 h 2008094"/>
              <a:gd name="connsiteX40" fmla="*/ 230684 w 2100946"/>
              <a:gd name="connsiteY40" fmla="*/ 1008716 h 2008094"/>
              <a:gd name="connsiteX41" fmla="*/ 175775 w 2100946"/>
              <a:gd name="connsiteY41" fmla="*/ 1074831 h 2008094"/>
              <a:gd name="connsiteX42" fmla="*/ 92852 w 2100946"/>
              <a:gd name="connsiteY42" fmla="*/ 1099671 h 2008094"/>
              <a:gd name="connsiteX43" fmla="*/ 152616 w 2100946"/>
              <a:gd name="connsiteY43" fmla="*/ 1249083 h 2008094"/>
              <a:gd name="connsiteX44" fmla="*/ 260566 w 2100946"/>
              <a:gd name="connsiteY44" fmla="*/ 1268506 h 2008094"/>
              <a:gd name="connsiteX45" fmla="*/ 337887 w 2100946"/>
              <a:gd name="connsiteY45" fmla="*/ 1320800 h 2008094"/>
              <a:gd name="connsiteX46" fmla="*/ 582922 w 2100946"/>
              <a:gd name="connsiteY46" fmla="*/ 1326777 h 2008094"/>
              <a:gd name="connsiteX47" fmla="*/ 702452 w 2100946"/>
              <a:gd name="connsiteY47" fmla="*/ 1362635 h 2008094"/>
              <a:gd name="connsiteX48" fmla="*/ 845887 w 2100946"/>
              <a:gd name="connsiteY48" fmla="*/ 1440330 h 2008094"/>
              <a:gd name="connsiteX49" fmla="*/ 956638 w 2100946"/>
              <a:gd name="connsiteY49" fmla="*/ 1471333 h 2008094"/>
              <a:gd name="connsiteX50" fmla="*/ 1037134 w 2100946"/>
              <a:gd name="connsiteY50" fmla="*/ 1553883 h 2008094"/>
              <a:gd name="connsiteX51" fmla="*/ 1102875 w 2100946"/>
              <a:gd name="connsiteY51" fmla="*/ 1613647 h 2008094"/>
              <a:gd name="connsiteX52" fmla="*/ 1198499 w 2100946"/>
              <a:gd name="connsiteY52" fmla="*/ 1607671 h 2008094"/>
              <a:gd name="connsiteX53" fmla="*/ 1192522 w 2100946"/>
              <a:gd name="connsiteY53" fmla="*/ 1703294 h 2008094"/>
              <a:gd name="connsiteX54" fmla="*/ 1270216 w 2100946"/>
              <a:gd name="connsiteY54" fmla="*/ 1733177 h 2008094"/>
              <a:gd name="connsiteX55" fmla="*/ 1335957 w 2100946"/>
              <a:gd name="connsiteY55" fmla="*/ 1822824 h 2008094"/>
              <a:gd name="connsiteX56" fmla="*/ 1437557 w 2100946"/>
              <a:gd name="connsiteY56" fmla="*/ 1828800 h 2008094"/>
              <a:gd name="connsiteX57" fmla="*/ 1610875 w 2100946"/>
              <a:gd name="connsiteY57" fmla="*/ 2008094 h 2008094"/>
              <a:gd name="connsiteX0" fmla="*/ 1610918 w 2100989"/>
              <a:gd name="connsiteY0" fmla="*/ 2008094 h 2008094"/>
              <a:gd name="connsiteX1" fmla="*/ 2035247 w 2100989"/>
              <a:gd name="connsiteY1" fmla="*/ 1272988 h 2008094"/>
              <a:gd name="connsiteX2" fmla="*/ 2100989 w 2100989"/>
              <a:gd name="connsiteY2" fmla="*/ 209177 h 2008094"/>
              <a:gd name="connsiteX3" fmla="*/ 1897789 w 2100989"/>
              <a:gd name="connsiteY3" fmla="*/ 209177 h 2008094"/>
              <a:gd name="connsiteX4" fmla="*/ 1808142 w 2100989"/>
              <a:gd name="connsiteY4" fmla="*/ 131483 h 2008094"/>
              <a:gd name="connsiteX5" fmla="*/ 1736424 w 2100989"/>
              <a:gd name="connsiteY5" fmla="*/ 137459 h 2008094"/>
              <a:gd name="connsiteX6" fmla="*/ 1616895 w 2100989"/>
              <a:gd name="connsiteY6" fmla="*/ 251012 h 2008094"/>
              <a:gd name="connsiteX7" fmla="*/ 1521271 w 2100989"/>
              <a:gd name="connsiteY7" fmla="*/ 251012 h 2008094"/>
              <a:gd name="connsiteX8" fmla="*/ 1485412 w 2100989"/>
              <a:gd name="connsiteY8" fmla="*/ 215153 h 2008094"/>
              <a:gd name="connsiteX9" fmla="*/ 1437600 w 2100989"/>
              <a:gd name="connsiteY9" fmla="*/ 233083 h 2008094"/>
              <a:gd name="connsiteX10" fmla="*/ 1389789 w 2100989"/>
              <a:gd name="connsiteY10" fmla="*/ 167341 h 2008094"/>
              <a:gd name="connsiteX11" fmla="*/ 1246353 w 2100989"/>
              <a:gd name="connsiteY11" fmla="*/ 137459 h 2008094"/>
              <a:gd name="connsiteX12" fmla="*/ 1156706 w 2100989"/>
              <a:gd name="connsiteY12" fmla="*/ 179294 h 2008094"/>
              <a:gd name="connsiteX13" fmla="*/ 995342 w 2100989"/>
              <a:gd name="connsiteY13" fmla="*/ 65741 h 2008094"/>
              <a:gd name="connsiteX14" fmla="*/ 911671 w 2100989"/>
              <a:gd name="connsiteY14" fmla="*/ 59765 h 2008094"/>
              <a:gd name="connsiteX15" fmla="*/ 839953 w 2100989"/>
              <a:gd name="connsiteY15" fmla="*/ 29883 h 2008094"/>
              <a:gd name="connsiteX16" fmla="*/ 702495 w 2100989"/>
              <a:gd name="connsiteY16" fmla="*/ 35859 h 2008094"/>
              <a:gd name="connsiteX17" fmla="*/ 612847 w 2100989"/>
              <a:gd name="connsiteY17" fmla="*/ 77694 h 2008094"/>
              <a:gd name="connsiteX18" fmla="*/ 529177 w 2100989"/>
              <a:gd name="connsiteY18" fmla="*/ 65741 h 2008094"/>
              <a:gd name="connsiteX19" fmla="*/ 355859 w 2100989"/>
              <a:gd name="connsiteY19" fmla="*/ 0 h 2008094"/>
              <a:gd name="connsiteX20" fmla="*/ 349883 w 2100989"/>
              <a:gd name="connsiteY20" fmla="*/ 53788 h 2008094"/>
              <a:gd name="connsiteX21" fmla="*/ 349883 w 2100989"/>
              <a:gd name="connsiteY21" fmla="*/ 131483 h 2008094"/>
              <a:gd name="connsiteX22" fmla="*/ 325977 w 2100989"/>
              <a:gd name="connsiteY22" fmla="*/ 173318 h 2008094"/>
              <a:gd name="connsiteX23" fmla="*/ 290118 w 2100989"/>
              <a:gd name="connsiteY23" fmla="*/ 209177 h 2008094"/>
              <a:gd name="connsiteX24" fmla="*/ 314024 w 2100989"/>
              <a:gd name="connsiteY24" fmla="*/ 239059 h 2008094"/>
              <a:gd name="connsiteX25" fmla="*/ 314024 w 2100989"/>
              <a:gd name="connsiteY25" fmla="*/ 292847 h 2008094"/>
              <a:gd name="connsiteX26" fmla="*/ 302071 w 2100989"/>
              <a:gd name="connsiteY26" fmla="*/ 334683 h 2008094"/>
              <a:gd name="connsiteX27" fmla="*/ 266212 w 2100989"/>
              <a:gd name="connsiteY27" fmla="*/ 436283 h 2008094"/>
              <a:gd name="connsiteX28" fmla="*/ 212424 w 2100989"/>
              <a:gd name="connsiteY28" fmla="*/ 472141 h 2008094"/>
              <a:gd name="connsiteX29" fmla="*/ 176565 w 2100989"/>
              <a:gd name="connsiteY29" fmla="*/ 430306 h 2008094"/>
              <a:gd name="connsiteX30" fmla="*/ 188518 w 2100989"/>
              <a:gd name="connsiteY30" fmla="*/ 358588 h 2008094"/>
              <a:gd name="connsiteX31" fmla="*/ 182542 w 2100989"/>
              <a:gd name="connsiteY31" fmla="*/ 322730 h 2008094"/>
              <a:gd name="connsiteX32" fmla="*/ 109703 w 2100989"/>
              <a:gd name="connsiteY32" fmla="*/ 459628 h 2008094"/>
              <a:gd name="connsiteX33" fmla="*/ 820 w 2100989"/>
              <a:gd name="connsiteY33" fmla="*/ 583266 h 2008094"/>
              <a:gd name="connsiteX34" fmla="*/ 63386 w 2100989"/>
              <a:gd name="connsiteY34" fmla="*/ 659840 h 2008094"/>
              <a:gd name="connsiteX35" fmla="*/ 129874 w 2100989"/>
              <a:gd name="connsiteY35" fmla="*/ 719231 h 2008094"/>
              <a:gd name="connsiteX36" fmla="*/ 212424 w 2100989"/>
              <a:gd name="connsiteY36" fmla="*/ 717177 h 2008094"/>
              <a:gd name="connsiteX37" fmla="*/ 273683 w 2100989"/>
              <a:gd name="connsiteY37" fmla="*/ 834652 h 2008094"/>
              <a:gd name="connsiteX38" fmla="*/ 212424 w 2100989"/>
              <a:gd name="connsiteY38" fmla="*/ 890494 h 2008094"/>
              <a:gd name="connsiteX39" fmla="*/ 188518 w 2100989"/>
              <a:gd name="connsiteY39" fmla="*/ 950259 h 2008094"/>
              <a:gd name="connsiteX40" fmla="*/ 230727 w 2100989"/>
              <a:gd name="connsiteY40" fmla="*/ 1008716 h 2008094"/>
              <a:gd name="connsiteX41" fmla="*/ 175818 w 2100989"/>
              <a:gd name="connsiteY41" fmla="*/ 1074831 h 2008094"/>
              <a:gd name="connsiteX42" fmla="*/ 92895 w 2100989"/>
              <a:gd name="connsiteY42" fmla="*/ 1099671 h 2008094"/>
              <a:gd name="connsiteX43" fmla="*/ 152659 w 2100989"/>
              <a:gd name="connsiteY43" fmla="*/ 1249083 h 2008094"/>
              <a:gd name="connsiteX44" fmla="*/ 260609 w 2100989"/>
              <a:gd name="connsiteY44" fmla="*/ 1268506 h 2008094"/>
              <a:gd name="connsiteX45" fmla="*/ 337930 w 2100989"/>
              <a:gd name="connsiteY45" fmla="*/ 1320800 h 2008094"/>
              <a:gd name="connsiteX46" fmla="*/ 582965 w 2100989"/>
              <a:gd name="connsiteY46" fmla="*/ 1326777 h 2008094"/>
              <a:gd name="connsiteX47" fmla="*/ 702495 w 2100989"/>
              <a:gd name="connsiteY47" fmla="*/ 1362635 h 2008094"/>
              <a:gd name="connsiteX48" fmla="*/ 845930 w 2100989"/>
              <a:gd name="connsiteY48" fmla="*/ 1440330 h 2008094"/>
              <a:gd name="connsiteX49" fmla="*/ 956681 w 2100989"/>
              <a:gd name="connsiteY49" fmla="*/ 1471333 h 2008094"/>
              <a:gd name="connsiteX50" fmla="*/ 1037177 w 2100989"/>
              <a:gd name="connsiteY50" fmla="*/ 1553883 h 2008094"/>
              <a:gd name="connsiteX51" fmla="*/ 1102918 w 2100989"/>
              <a:gd name="connsiteY51" fmla="*/ 1613647 h 2008094"/>
              <a:gd name="connsiteX52" fmla="*/ 1198542 w 2100989"/>
              <a:gd name="connsiteY52" fmla="*/ 1607671 h 2008094"/>
              <a:gd name="connsiteX53" fmla="*/ 1192565 w 2100989"/>
              <a:gd name="connsiteY53" fmla="*/ 1703294 h 2008094"/>
              <a:gd name="connsiteX54" fmla="*/ 1270259 w 2100989"/>
              <a:gd name="connsiteY54" fmla="*/ 1733177 h 2008094"/>
              <a:gd name="connsiteX55" fmla="*/ 1336000 w 2100989"/>
              <a:gd name="connsiteY55" fmla="*/ 1822824 h 2008094"/>
              <a:gd name="connsiteX56" fmla="*/ 1437600 w 2100989"/>
              <a:gd name="connsiteY56" fmla="*/ 1828800 h 2008094"/>
              <a:gd name="connsiteX57" fmla="*/ 1610918 w 2100989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28651 w 2100463"/>
              <a:gd name="connsiteY18" fmla="*/ 6574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28651 w 2100463"/>
              <a:gd name="connsiteY18" fmla="*/ 6574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56180 w 2100463"/>
              <a:gd name="connsiteY12" fmla="*/ 179294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994816 w 2100463"/>
              <a:gd name="connsiteY13" fmla="*/ 657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4582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7369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13063 w 2100463"/>
              <a:gd name="connsiteY10" fmla="*/ 164166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9477 w 2100463"/>
              <a:gd name="connsiteY11" fmla="*/ 1374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35898 w 2100463"/>
              <a:gd name="connsiteY5" fmla="*/ 1374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807616 w 2100463"/>
              <a:gd name="connsiteY4" fmla="*/ 131483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897263 w 2100463"/>
              <a:gd name="connsiteY3" fmla="*/ 20917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0463"/>
              <a:gd name="connsiteY0" fmla="*/ 2008094 h 2008094"/>
              <a:gd name="connsiteX1" fmla="*/ 2034721 w 2100463"/>
              <a:gd name="connsiteY1" fmla="*/ 1272988 h 2008094"/>
              <a:gd name="connsiteX2" fmla="*/ 2100463 w 2100463"/>
              <a:gd name="connsiteY2" fmla="*/ 209177 h 2008094"/>
              <a:gd name="connsiteX3" fmla="*/ 1916313 w 2100463"/>
              <a:gd name="connsiteY3" fmla="*/ 215527 h 2008094"/>
              <a:gd name="connsiteX4" fmla="*/ 1785391 w 2100463"/>
              <a:gd name="connsiteY4" fmla="*/ 134658 h 2008094"/>
              <a:gd name="connsiteX5" fmla="*/ 1726373 w 2100463"/>
              <a:gd name="connsiteY5" fmla="*/ 175559 h 2008094"/>
              <a:gd name="connsiteX6" fmla="*/ 1616369 w 2100463"/>
              <a:gd name="connsiteY6" fmla="*/ 251012 h 2008094"/>
              <a:gd name="connsiteX7" fmla="*/ 1520745 w 2100463"/>
              <a:gd name="connsiteY7" fmla="*/ 251012 h 2008094"/>
              <a:gd name="connsiteX8" fmla="*/ 1484886 w 2100463"/>
              <a:gd name="connsiteY8" fmla="*/ 215153 h 2008094"/>
              <a:gd name="connsiteX9" fmla="*/ 1437074 w 2100463"/>
              <a:gd name="connsiteY9" fmla="*/ 233083 h 2008094"/>
              <a:gd name="connsiteX10" fmla="*/ 1389263 w 2100463"/>
              <a:gd name="connsiteY10" fmla="*/ 167341 h 2008094"/>
              <a:gd name="connsiteX11" fmla="*/ 1233127 w 2100463"/>
              <a:gd name="connsiteY11" fmla="*/ 150159 h 2008094"/>
              <a:gd name="connsiteX12" fmla="*/ 1137130 w 2100463"/>
              <a:gd name="connsiteY12" fmla="*/ 195169 h 2008094"/>
              <a:gd name="connsiteX13" fmla="*/ 1007516 w 2100463"/>
              <a:gd name="connsiteY13" fmla="*/ 78441 h 2008094"/>
              <a:gd name="connsiteX14" fmla="*/ 911145 w 2100463"/>
              <a:gd name="connsiteY14" fmla="*/ 59765 h 2008094"/>
              <a:gd name="connsiteX15" fmla="*/ 839427 w 2100463"/>
              <a:gd name="connsiteY15" fmla="*/ 29883 h 2008094"/>
              <a:gd name="connsiteX16" fmla="*/ 701969 w 2100463"/>
              <a:gd name="connsiteY16" fmla="*/ 35859 h 2008094"/>
              <a:gd name="connsiteX17" fmla="*/ 612321 w 2100463"/>
              <a:gd name="connsiteY17" fmla="*/ 77694 h 2008094"/>
              <a:gd name="connsiteX18" fmla="*/ 503251 w 2100463"/>
              <a:gd name="connsiteY18" fmla="*/ 72091 h 2008094"/>
              <a:gd name="connsiteX19" fmla="*/ 355333 w 2100463"/>
              <a:gd name="connsiteY19" fmla="*/ 0 h 2008094"/>
              <a:gd name="connsiteX20" fmla="*/ 349357 w 2100463"/>
              <a:gd name="connsiteY20" fmla="*/ 53788 h 2008094"/>
              <a:gd name="connsiteX21" fmla="*/ 349357 w 2100463"/>
              <a:gd name="connsiteY21" fmla="*/ 131483 h 2008094"/>
              <a:gd name="connsiteX22" fmla="*/ 325451 w 2100463"/>
              <a:gd name="connsiteY22" fmla="*/ 173318 h 2008094"/>
              <a:gd name="connsiteX23" fmla="*/ 289592 w 2100463"/>
              <a:gd name="connsiteY23" fmla="*/ 209177 h 2008094"/>
              <a:gd name="connsiteX24" fmla="*/ 313498 w 2100463"/>
              <a:gd name="connsiteY24" fmla="*/ 239059 h 2008094"/>
              <a:gd name="connsiteX25" fmla="*/ 313498 w 2100463"/>
              <a:gd name="connsiteY25" fmla="*/ 292847 h 2008094"/>
              <a:gd name="connsiteX26" fmla="*/ 301545 w 2100463"/>
              <a:gd name="connsiteY26" fmla="*/ 334683 h 2008094"/>
              <a:gd name="connsiteX27" fmla="*/ 265686 w 2100463"/>
              <a:gd name="connsiteY27" fmla="*/ 436283 h 2008094"/>
              <a:gd name="connsiteX28" fmla="*/ 211898 w 2100463"/>
              <a:gd name="connsiteY28" fmla="*/ 472141 h 2008094"/>
              <a:gd name="connsiteX29" fmla="*/ 176039 w 2100463"/>
              <a:gd name="connsiteY29" fmla="*/ 430306 h 2008094"/>
              <a:gd name="connsiteX30" fmla="*/ 187992 w 2100463"/>
              <a:gd name="connsiteY30" fmla="*/ 358588 h 2008094"/>
              <a:gd name="connsiteX31" fmla="*/ 182016 w 2100463"/>
              <a:gd name="connsiteY31" fmla="*/ 322730 h 2008094"/>
              <a:gd name="connsiteX32" fmla="*/ 109177 w 2100463"/>
              <a:gd name="connsiteY32" fmla="*/ 459628 h 2008094"/>
              <a:gd name="connsiteX33" fmla="*/ 294 w 2100463"/>
              <a:gd name="connsiteY33" fmla="*/ 583266 h 2008094"/>
              <a:gd name="connsiteX34" fmla="*/ 78735 w 2100463"/>
              <a:gd name="connsiteY34" fmla="*/ 656665 h 2008094"/>
              <a:gd name="connsiteX35" fmla="*/ 129348 w 2100463"/>
              <a:gd name="connsiteY35" fmla="*/ 719231 h 2008094"/>
              <a:gd name="connsiteX36" fmla="*/ 211898 w 2100463"/>
              <a:gd name="connsiteY36" fmla="*/ 717177 h 2008094"/>
              <a:gd name="connsiteX37" fmla="*/ 273157 w 2100463"/>
              <a:gd name="connsiteY37" fmla="*/ 834652 h 2008094"/>
              <a:gd name="connsiteX38" fmla="*/ 211898 w 2100463"/>
              <a:gd name="connsiteY38" fmla="*/ 890494 h 2008094"/>
              <a:gd name="connsiteX39" fmla="*/ 187992 w 2100463"/>
              <a:gd name="connsiteY39" fmla="*/ 950259 h 2008094"/>
              <a:gd name="connsiteX40" fmla="*/ 230201 w 2100463"/>
              <a:gd name="connsiteY40" fmla="*/ 1008716 h 2008094"/>
              <a:gd name="connsiteX41" fmla="*/ 175292 w 2100463"/>
              <a:gd name="connsiteY41" fmla="*/ 1074831 h 2008094"/>
              <a:gd name="connsiteX42" fmla="*/ 92369 w 2100463"/>
              <a:gd name="connsiteY42" fmla="*/ 1099671 h 2008094"/>
              <a:gd name="connsiteX43" fmla="*/ 152133 w 2100463"/>
              <a:gd name="connsiteY43" fmla="*/ 1249083 h 2008094"/>
              <a:gd name="connsiteX44" fmla="*/ 260083 w 2100463"/>
              <a:gd name="connsiteY44" fmla="*/ 1268506 h 2008094"/>
              <a:gd name="connsiteX45" fmla="*/ 337404 w 2100463"/>
              <a:gd name="connsiteY45" fmla="*/ 1320800 h 2008094"/>
              <a:gd name="connsiteX46" fmla="*/ 582439 w 2100463"/>
              <a:gd name="connsiteY46" fmla="*/ 1326777 h 2008094"/>
              <a:gd name="connsiteX47" fmla="*/ 701969 w 2100463"/>
              <a:gd name="connsiteY47" fmla="*/ 1362635 h 2008094"/>
              <a:gd name="connsiteX48" fmla="*/ 845404 w 2100463"/>
              <a:gd name="connsiteY48" fmla="*/ 1440330 h 2008094"/>
              <a:gd name="connsiteX49" fmla="*/ 956155 w 2100463"/>
              <a:gd name="connsiteY49" fmla="*/ 1471333 h 2008094"/>
              <a:gd name="connsiteX50" fmla="*/ 1036651 w 2100463"/>
              <a:gd name="connsiteY50" fmla="*/ 1553883 h 2008094"/>
              <a:gd name="connsiteX51" fmla="*/ 1102392 w 2100463"/>
              <a:gd name="connsiteY51" fmla="*/ 1613647 h 2008094"/>
              <a:gd name="connsiteX52" fmla="*/ 1198016 w 2100463"/>
              <a:gd name="connsiteY52" fmla="*/ 1607671 h 2008094"/>
              <a:gd name="connsiteX53" fmla="*/ 1192039 w 2100463"/>
              <a:gd name="connsiteY53" fmla="*/ 1703294 h 2008094"/>
              <a:gd name="connsiteX54" fmla="*/ 1269733 w 2100463"/>
              <a:gd name="connsiteY54" fmla="*/ 1733177 h 2008094"/>
              <a:gd name="connsiteX55" fmla="*/ 1335474 w 2100463"/>
              <a:gd name="connsiteY55" fmla="*/ 1822824 h 2008094"/>
              <a:gd name="connsiteX56" fmla="*/ 1437074 w 2100463"/>
              <a:gd name="connsiteY56" fmla="*/ 1828800 h 2008094"/>
              <a:gd name="connsiteX57" fmla="*/ 1610392 w 210046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75292 w 2106813"/>
              <a:gd name="connsiteY41" fmla="*/ 1074831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81642 w 2106813"/>
              <a:gd name="connsiteY41" fmla="*/ 1065306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17177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37074 w 2106813"/>
              <a:gd name="connsiteY56" fmla="*/ 1828800 h 2008094"/>
              <a:gd name="connsiteX57" fmla="*/ 1610392 w 2106813"/>
              <a:gd name="connsiteY57" fmla="*/ 2008094 h 2008094"/>
              <a:gd name="connsiteX0" fmla="*/ 1610392 w 2106813"/>
              <a:gd name="connsiteY0" fmla="*/ 2008094 h 2008094"/>
              <a:gd name="connsiteX1" fmla="*/ 2034721 w 2106813"/>
              <a:gd name="connsiteY1" fmla="*/ 1272988 h 2008094"/>
              <a:gd name="connsiteX2" fmla="*/ 2106813 w 2106813"/>
              <a:gd name="connsiteY2" fmla="*/ 225052 h 2008094"/>
              <a:gd name="connsiteX3" fmla="*/ 1916313 w 2106813"/>
              <a:gd name="connsiteY3" fmla="*/ 215527 h 2008094"/>
              <a:gd name="connsiteX4" fmla="*/ 1785391 w 2106813"/>
              <a:gd name="connsiteY4" fmla="*/ 134658 h 2008094"/>
              <a:gd name="connsiteX5" fmla="*/ 1726373 w 2106813"/>
              <a:gd name="connsiteY5" fmla="*/ 175559 h 2008094"/>
              <a:gd name="connsiteX6" fmla="*/ 1616369 w 2106813"/>
              <a:gd name="connsiteY6" fmla="*/ 251012 h 2008094"/>
              <a:gd name="connsiteX7" fmla="*/ 1520745 w 2106813"/>
              <a:gd name="connsiteY7" fmla="*/ 251012 h 2008094"/>
              <a:gd name="connsiteX8" fmla="*/ 1484886 w 2106813"/>
              <a:gd name="connsiteY8" fmla="*/ 215153 h 2008094"/>
              <a:gd name="connsiteX9" fmla="*/ 1437074 w 2106813"/>
              <a:gd name="connsiteY9" fmla="*/ 233083 h 2008094"/>
              <a:gd name="connsiteX10" fmla="*/ 1389263 w 2106813"/>
              <a:gd name="connsiteY10" fmla="*/ 167341 h 2008094"/>
              <a:gd name="connsiteX11" fmla="*/ 1233127 w 2106813"/>
              <a:gd name="connsiteY11" fmla="*/ 150159 h 2008094"/>
              <a:gd name="connsiteX12" fmla="*/ 1137130 w 2106813"/>
              <a:gd name="connsiteY12" fmla="*/ 195169 h 2008094"/>
              <a:gd name="connsiteX13" fmla="*/ 1007516 w 2106813"/>
              <a:gd name="connsiteY13" fmla="*/ 78441 h 2008094"/>
              <a:gd name="connsiteX14" fmla="*/ 911145 w 2106813"/>
              <a:gd name="connsiteY14" fmla="*/ 59765 h 2008094"/>
              <a:gd name="connsiteX15" fmla="*/ 839427 w 2106813"/>
              <a:gd name="connsiteY15" fmla="*/ 29883 h 2008094"/>
              <a:gd name="connsiteX16" fmla="*/ 701969 w 2106813"/>
              <a:gd name="connsiteY16" fmla="*/ 35859 h 2008094"/>
              <a:gd name="connsiteX17" fmla="*/ 612321 w 2106813"/>
              <a:gd name="connsiteY17" fmla="*/ 77694 h 2008094"/>
              <a:gd name="connsiteX18" fmla="*/ 503251 w 2106813"/>
              <a:gd name="connsiteY18" fmla="*/ 72091 h 2008094"/>
              <a:gd name="connsiteX19" fmla="*/ 355333 w 2106813"/>
              <a:gd name="connsiteY19" fmla="*/ 0 h 2008094"/>
              <a:gd name="connsiteX20" fmla="*/ 349357 w 2106813"/>
              <a:gd name="connsiteY20" fmla="*/ 53788 h 2008094"/>
              <a:gd name="connsiteX21" fmla="*/ 349357 w 2106813"/>
              <a:gd name="connsiteY21" fmla="*/ 131483 h 2008094"/>
              <a:gd name="connsiteX22" fmla="*/ 325451 w 2106813"/>
              <a:gd name="connsiteY22" fmla="*/ 173318 h 2008094"/>
              <a:gd name="connsiteX23" fmla="*/ 289592 w 2106813"/>
              <a:gd name="connsiteY23" fmla="*/ 209177 h 2008094"/>
              <a:gd name="connsiteX24" fmla="*/ 313498 w 2106813"/>
              <a:gd name="connsiteY24" fmla="*/ 239059 h 2008094"/>
              <a:gd name="connsiteX25" fmla="*/ 313498 w 2106813"/>
              <a:gd name="connsiteY25" fmla="*/ 292847 h 2008094"/>
              <a:gd name="connsiteX26" fmla="*/ 301545 w 2106813"/>
              <a:gd name="connsiteY26" fmla="*/ 334683 h 2008094"/>
              <a:gd name="connsiteX27" fmla="*/ 265686 w 2106813"/>
              <a:gd name="connsiteY27" fmla="*/ 436283 h 2008094"/>
              <a:gd name="connsiteX28" fmla="*/ 211898 w 2106813"/>
              <a:gd name="connsiteY28" fmla="*/ 472141 h 2008094"/>
              <a:gd name="connsiteX29" fmla="*/ 176039 w 2106813"/>
              <a:gd name="connsiteY29" fmla="*/ 430306 h 2008094"/>
              <a:gd name="connsiteX30" fmla="*/ 187992 w 2106813"/>
              <a:gd name="connsiteY30" fmla="*/ 358588 h 2008094"/>
              <a:gd name="connsiteX31" fmla="*/ 182016 w 2106813"/>
              <a:gd name="connsiteY31" fmla="*/ 322730 h 2008094"/>
              <a:gd name="connsiteX32" fmla="*/ 109177 w 2106813"/>
              <a:gd name="connsiteY32" fmla="*/ 459628 h 2008094"/>
              <a:gd name="connsiteX33" fmla="*/ 294 w 2106813"/>
              <a:gd name="connsiteY33" fmla="*/ 583266 h 2008094"/>
              <a:gd name="connsiteX34" fmla="*/ 78735 w 2106813"/>
              <a:gd name="connsiteY34" fmla="*/ 656665 h 2008094"/>
              <a:gd name="connsiteX35" fmla="*/ 129348 w 2106813"/>
              <a:gd name="connsiteY35" fmla="*/ 719231 h 2008094"/>
              <a:gd name="connsiteX36" fmla="*/ 211898 w 2106813"/>
              <a:gd name="connsiteY36" fmla="*/ 724321 h 2008094"/>
              <a:gd name="connsiteX37" fmla="*/ 273157 w 2106813"/>
              <a:gd name="connsiteY37" fmla="*/ 834652 h 2008094"/>
              <a:gd name="connsiteX38" fmla="*/ 211898 w 2106813"/>
              <a:gd name="connsiteY38" fmla="*/ 890494 h 2008094"/>
              <a:gd name="connsiteX39" fmla="*/ 187992 w 2106813"/>
              <a:gd name="connsiteY39" fmla="*/ 950259 h 2008094"/>
              <a:gd name="connsiteX40" fmla="*/ 230201 w 2106813"/>
              <a:gd name="connsiteY40" fmla="*/ 1008716 h 2008094"/>
              <a:gd name="connsiteX41" fmla="*/ 169735 w 2106813"/>
              <a:gd name="connsiteY41" fmla="*/ 1070068 h 2008094"/>
              <a:gd name="connsiteX42" fmla="*/ 92369 w 2106813"/>
              <a:gd name="connsiteY42" fmla="*/ 1099671 h 2008094"/>
              <a:gd name="connsiteX43" fmla="*/ 152133 w 2106813"/>
              <a:gd name="connsiteY43" fmla="*/ 1249083 h 2008094"/>
              <a:gd name="connsiteX44" fmla="*/ 260083 w 2106813"/>
              <a:gd name="connsiteY44" fmla="*/ 1268506 h 2008094"/>
              <a:gd name="connsiteX45" fmla="*/ 337404 w 2106813"/>
              <a:gd name="connsiteY45" fmla="*/ 1320800 h 2008094"/>
              <a:gd name="connsiteX46" fmla="*/ 582439 w 2106813"/>
              <a:gd name="connsiteY46" fmla="*/ 1326777 h 2008094"/>
              <a:gd name="connsiteX47" fmla="*/ 701969 w 2106813"/>
              <a:gd name="connsiteY47" fmla="*/ 1362635 h 2008094"/>
              <a:gd name="connsiteX48" fmla="*/ 845404 w 2106813"/>
              <a:gd name="connsiteY48" fmla="*/ 1440330 h 2008094"/>
              <a:gd name="connsiteX49" fmla="*/ 956155 w 2106813"/>
              <a:gd name="connsiteY49" fmla="*/ 1471333 h 2008094"/>
              <a:gd name="connsiteX50" fmla="*/ 1036651 w 2106813"/>
              <a:gd name="connsiteY50" fmla="*/ 1553883 h 2008094"/>
              <a:gd name="connsiteX51" fmla="*/ 1102392 w 2106813"/>
              <a:gd name="connsiteY51" fmla="*/ 1613647 h 2008094"/>
              <a:gd name="connsiteX52" fmla="*/ 1198016 w 2106813"/>
              <a:gd name="connsiteY52" fmla="*/ 1607671 h 2008094"/>
              <a:gd name="connsiteX53" fmla="*/ 1192039 w 2106813"/>
              <a:gd name="connsiteY53" fmla="*/ 1703294 h 2008094"/>
              <a:gd name="connsiteX54" fmla="*/ 1269733 w 2106813"/>
              <a:gd name="connsiteY54" fmla="*/ 1733177 h 2008094"/>
              <a:gd name="connsiteX55" fmla="*/ 1335474 w 2106813"/>
              <a:gd name="connsiteY55" fmla="*/ 1822824 h 2008094"/>
              <a:gd name="connsiteX56" fmla="*/ 1427549 w 2106813"/>
              <a:gd name="connsiteY56" fmla="*/ 1845469 h 2008094"/>
              <a:gd name="connsiteX57" fmla="*/ 1610392 w 2106813"/>
              <a:gd name="connsiteY57" fmla="*/ 2008094 h 200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106813" h="2008094">
                <a:moveTo>
                  <a:pt x="1610392" y="2008094"/>
                </a:moveTo>
                <a:lnTo>
                  <a:pt x="2034721" y="1272988"/>
                </a:lnTo>
                <a:lnTo>
                  <a:pt x="2106813" y="225052"/>
                </a:lnTo>
                <a:cubicBezTo>
                  <a:pt x="2014738" y="228227"/>
                  <a:pt x="1969883" y="230593"/>
                  <a:pt x="1916313" y="215527"/>
                </a:cubicBezTo>
                <a:cubicBezTo>
                  <a:pt x="1862743" y="200461"/>
                  <a:pt x="1817048" y="141319"/>
                  <a:pt x="1785391" y="134658"/>
                </a:cubicBezTo>
                <a:cubicBezTo>
                  <a:pt x="1753734" y="127997"/>
                  <a:pt x="1754543" y="156167"/>
                  <a:pt x="1726373" y="175559"/>
                </a:cubicBezTo>
                <a:lnTo>
                  <a:pt x="1616369" y="251012"/>
                </a:lnTo>
                <a:lnTo>
                  <a:pt x="1520745" y="251012"/>
                </a:lnTo>
                <a:lnTo>
                  <a:pt x="1484886" y="215153"/>
                </a:lnTo>
                <a:lnTo>
                  <a:pt x="1437074" y="233083"/>
                </a:lnTo>
                <a:cubicBezTo>
                  <a:pt x="1421137" y="225114"/>
                  <a:pt x="1432779" y="162112"/>
                  <a:pt x="1389263" y="167341"/>
                </a:cubicBezTo>
                <a:cubicBezTo>
                  <a:pt x="1345747" y="172570"/>
                  <a:pt x="1270418" y="146797"/>
                  <a:pt x="1233127" y="150159"/>
                </a:cubicBezTo>
                <a:cubicBezTo>
                  <a:pt x="1195836" y="153521"/>
                  <a:pt x="1169129" y="180166"/>
                  <a:pt x="1137130" y="195169"/>
                </a:cubicBezTo>
                <a:lnTo>
                  <a:pt x="1007516" y="78441"/>
                </a:lnTo>
                <a:lnTo>
                  <a:pt x="911145" y="59765"/>
                </a:lnTo>
                <a:lnTo>
                  <a:pt x="839427" y="29883"/>
                </a:lnTo>
                <a:lnTo>
                  <a:pt x="701969" y="35859"/>
                </a:lnTo>
                <a:lnTo>
                  <a:pt x="612321" y="77694"/>
                </a:lnTo>
                <a:cubicBezTo>
                  <a:pt x="579201" y="83733"/>
                  <a:pt x="546082" y="85040"/>
                  <a:pt x="503251" y="72091"/>
                </a:cubicBezTo>
                <a:cubicBezTo>
                  <a:pt x="460420" y="59142"/>
                  <a:pt x="380982" y="3051"/>
                  <a:pt x="355333" y="0"/>
                </a:cubicBezTo>
                <a:lnTo>
                  <a:pt x="349357" y="53788"/>
                </a:lnTo>
                <a:lnTo>
                  <a:pt x="349357" y="131483"/>
                </a:lnTo>
                <a:lnTo>
                  <a:pt x="325451" y="173318"/>
                </a:lnTo>
                <a:lnTo>
                  <a:pt x="289592" y="209177"/>
                </a:lnTo>
                <a:lnTo>
                  <a:pt x="313498" y="239059"/>
                </a:lnTo>
                <a:lnTo>
                  <a:pt x="313498" y="292847"/>
                </a:lnTo>
                <a:lnTo>
                  <a:pt x="301545" y="334683"/>
                </a:lnTo>
                <a:cubicBezTo>
                  <a:pt x="293576" y="358589"/>
                  <a:pt x="280627" y="413373"/>
                  <a:pt x="265686" y="436283"/>
                </a:cubicBezTo>
                <a:cubicBezTo>
                  <a:pt x="250745" y="459193"/>
                  <a:pt x="226839" y="473137"/>
                  <a:pt x="211898" y="472141"/>
                </a:cubicBezTo>
                <a:lnTo>
                  <a:pt x="176039" y="430306"/>
                </a:lnTo>
                <a:lnTo>
                  <a:pt x="187992" y="358588"/>
                </a:lnTo>
                <a:lnTo>
                  <a:pt x="182016" y="322730"/>
                </a:lnTo>
                <a:lnTo>
                  <a:pt x="109177" y="459628"/>
                </a:lnTo>
                <a:cubicBezTo>
                  <a:pt x="77303" y="501463"/>
                  <a:pt x="5368" y="550427"/>
                  <a:pt x="294" y="583266"/>
                </a:cubicBezTo>
                <a:cubicBezTo>
                  <a:pt x="-4780" y="616105"/>
                  <a:pt x="57226" y="634004"/>
                  <a:pt x="78735" y="656665"/>
                </a:cubicBezTo>
                <a:cubicBezTo>
                  <a:pt x="100244" y="679326"/>
                  <a:pt x="107154" y="707955"/>
                  <a:pt x="129348" y="719231"/>
                </a:cubicBezTo>
                <a:cubicBezTo>
                  <a:pt x="151542" y="730507"/>
                  <a:pt x="184381" y="725006"/>
                  <a:pt x="211898" y="724321"/>
                </a:cubicBezTo>
                <a:cubicBezTo>
                  <a:pt x="239041" y="740912"/>
                  <a:pt x="273157" y="806957"/>
                  <a:pt x="273157" y="834652"/>
                </a:cubicBezTo>
                <a:cubicBezTo>
                  <a:pt x="273157" y="862347"/>
                  <a:pt x="226092" y="871226"/>
                  <a:pt x="211898" y="890494"/>
                </a:cubicBezTo>
                <a:lnTo>
                  <a:pt x="187992" y="950259"/>
                </a:lnTo>
                <a:cubicBezTo>
                  <a:pt x="191043" y="969963"/>
                  <a:pt x="233244" y="988748"/>
                  <a:pt x="230201" y="1008716"/>
                </a:cubicBezTo>
                <a:cubicBezTo>
                  <a:pt x="227158" y="1028684"/>
                  <a:pt x="192707" y="1043003"/>
                  <a:pt x="169735" y="1070068"/>
                </a:cubicBezTo>
                <a:cubicBezTo>
                  <a:pt x="146763" y="1097133"/>
                  <a:pt x="120571" y="1080948"/>
                  <a:pt x="92369" y="1099671"/>
                </a:cubicBezTo>
                <a:cubicBezTo>
                  <a:pt x="87980" y="1130300"/>
                  <a:pt x="124181" y="1220944"/>
                  <a:pt x="152133" y="1249083"/>
                </a:cubicBezTo>
                <a:cubicBezTo>
                  <a:pt x="180085" y="1277222"/>
                  <a:pt x="234309" y="1251075"/>
                  <a:pt x="260083" y="1268506"/>
                </a:cubicBezTo>
                <a:lnTo>
                  <a:pt x="337404" y="1320800"/>
                </a:lnTo>
                <a:lnTo>
                  <a:pt x="582439" y="1326777"/>
                </a:lnTo>
                <a:lnTo>
                  <a:pt x="701969" y="1362635"/>
                </a:lnTo>
                <a:lnTo>
                  <a:pt x="845404" y="1440330"/>
                </a:lnTo>
                <a:lnTo>
                  <a:pt x="956155" y="1471333"/>
                </a:lnTo>
                <a:lnTo>
                  <a:pt x="1036651" y="1553883"/>
                </a:lnTo>
                <a:lnTo>
                  <a:pt x="1102392" y="1613647"/>
                </a:lnTo>
                <a:lnTo>
                  <a:pt x="1198016" y="1607671"/>
                </a:lnTo>
                <a:lnTo>
                  <a:pt x="1192039" y="1703294"/>
                </a:lnTo>
                <a:lnTo>
                  <a:pt x="1269733" y="1733177"/>
                </a:lnTo>
                <a:lnTo>
                  <a:pt x="1335474" y="1822824"/>
                </a:lnTo>
                <a:lnTo>
                  <a:pt x="1427549" y="1845469"/>
                </a:lnTo>
                <a:lnTo>
                  <a:pt x="1610392" y="2008094"/>
                </a:lnTo>
                <a:close/>
              </a:path>
            </a:pathLst>
          </a:custGeom>
          <a:solidFill>
            <a:srgbClr val="7030A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E58186-BED2-4837-A79B-75FC338706F3}"/>
              </a:ext>
            </a:extLst>
          </p:cNvPr>
          <p:cNvSpPr txBox="1"/>
          <p:nvPr/>
        </p:nvSpPr>
        <p:spPr>
          <a:xfrm>
            <a:off x="6013752" y="6095111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Moab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3973A5D-FE32-48AD-AD2E-6D1D18450065}"/>
              </a:ext>
            </a:extLst>
          </p:cNvPr>
          <p:cNvSpPr/>
          <p:nvPr/>
        </p:nvSpPr>
        <p:spPr>
          <a:xfrm>
            <a:off x="2079885" y="4157686"/>
            <a:ext cx="3355450" cy="4128347"/>
          </a:xfrm>
          <a:custGeom>
            <a:avLst/>
            <a:gdLst>
              <a:gd name="connsiteX0" fmla="*/ 3355450 w 3355450"/>
              <a:gd name="connsiteY0" fmla="*/ 397565 h 4142629"/>
              <a:gd name="connsiteX1" fmla="*/ 3323645 w 3355450"/>
              <a:gd name="connsiteY1" fmla="*/ 47708 h 4142629"/>
              <a:gd name="connsiteX2" fmla="*/ 3180521 w 3355450"/>
              <a:gd name="connsiteY2" fmla="*/ 7951 h 4142629"/>
              <a:gd name="connsiteX3" fmla="*/ 3069203 w 3355450"/>
              <a:gd name="connsiteY3" fmla="*/ 31805 h 4142629"/>
              <a:gd name="connsiteX4" fmla="*/ 2997641 w 3355450"/>
              <a:gd name="connsiteY4" fmla="*/ 0 h 4142629"/>
              <a:gd name="connsiteX5" fmla="*/ 2814761 w 3355450"/>
              <a:gd name="connsiteY5" fmla="*/ 31805 h 4142629"/>
              <a:gd name="connsiteX6" fmla="*/ 1924215 w 3355450"/>
              <a:gd name="connsiteY6" fmla="*/ 55659 h 4142629"/>
              <a:gd name="connsiteX7" fmla="*/ 1956021 w 3355450"/>
              <a:gd name="connsiteY7" fmla="*/ 159026 h 4142629"/>
              <a:gd name="connsiteX8" fmla="*/ 1796994 w 3355450"/>
              <a:gd name="connsiteY8" fmla="*/ 572494 h 4142629"/>
              <a:gd name="connsiteX9" fmla="*/ 1518699 w 3355450"/>
              <a:gd name="connsiteY9" fmla="*/ 1025718 h 4142629"/>
              <a:gd name="connsiteX10" fmla="*/ 1200647 w 3355450"/>
              <a:gd name="connsiteY10" fmla="*/ 1327868 h 4142629"/>
              <a:gd name="connsiteX11" fmla="*/ 1017767 w 3355450"/>
              <a:gd name="connsiteY11" fmla="*/ 1828800 h 4142629"/>
              <a:gd name="connsiteX12" fmla="*/ 0 w 3355450"/>
              <a:gd name="connsiteY12" fmla="*/ 3331596 h 4142629"/>
              <a:gd name="connsiteX13" fmla="*/ 7951 w 3355450"/>
              <a:gd name="connsiteY13" fmla="*/ 3411109 h 4142629"/>
              <a:gd name="connsiteX14" fmla="*/ 31805 w 3355450"/>
              <a:gd name="connsiteY14" fmla="*/ 3474720 h 4142629"/>
              <a:gd name="connsiteX15" fmla="*/ 23854 w 3355450"/>
              <a:gd name="connsiteY15" fmla="*/ 3562184 h 4142629"/>
              <a:gd name="connsiteX16" fmla="*/ 230588 w 3355450"/>
              <a:gd name="connsiteY16" fmla="*/ 3768918 h 4142629"/>
              <a:gd name="connsiteX17" fmla="*/ 381662 w 3355450"/>
              <a:gd name="connsiteY17" fmla="*/ 3856382 h 4142629"/>
              <a:gd name="connsiteX18" fmla="*/ 405516 w 3355450"/>
              <a:gd name="connsiteY18" fmla="*/ 3896139 h 4142629"/>
              <a:gd name="connsiteX19" fmla="*/ 357808 w 3355450"/>
              <a:gd name="connsiteY19" fmla="*/ 4023360 h 4142629"/>
              <a:gd name="connsiteX20" fmla="*/ 429370 w 3355450"/>
              <a:gd name="connsiteY20" fmla="*/ 4079019 h 4142629"/>
              <a:gd name="connsiteX21" fmla="*/ 564542 w 3355450"/>
              <a:gd name="connsiteY21" fmla="*/ 4142629 h 4142629"/>
              <a:gd name="connsiteX22" fmla="*/ 818984 w 3355450"/>
              <a:gd name="connsiteY22" fmla="*/ 4110824 h 4142629"/>
              <a:gd name="connsiteX23" fmla="*/ 890546 w 3355450"/>
              <a:gd name="connsiteY23" fmla="*/ 4023360 h 4142629"/>
              <a:gd name="connsiteX24" fmla="*/ 1097280 w 3355450"/>
              <a:gd name="connsiteY24" fmla="*/ 3951798 h 4142629"/>
              <a:gd name="connsiteX25" fmla="*/ 1304014 w 3355450"/>
              <a:gd name="connsiteY25" fmla="*/ 3888188 h 4142629"/>
              <a:gd name="connsiteX26" fmla="*/ 1566407 w 3355450"/>
              <a:gd name="connsiteY26" fmla="*/ 3307742 h 4142629"/>
              <a:gd name="connsiteX27" fmla="*/ 2122998 w 3355450"/>
              <a:gd name="connsiteY27" fmla="*/ 3029447 h 4142629"/>
              <a:gd name="connsiteX28" fmla="*/ 2759102 w 3355450"/>
              <a:gd name="connsiteY28" fmla="*/ 2767054 h 4142629"/>
              <a:gd name="connsiteX29" fmla="*/ 3045349 w 3355450"/>
              <a:gd name="connsiteY29" fmla="*/ 2321781 h 4142629"/>
              <a:gd name="connsiteX30" fmla="*/ 2981739 w 3355450"/>
              <a:gd name="connsiteY30" fmla="*/ 2178657 h 4142629"/>
              <a:gd name="connsiteX31" fmla="*/ 2957885 w 3355450"/>
              <a:gd name="connsiteY31" fmla="*/ 2115047 h 4142629"/>
              <a:gd name="connsiteX32" fmla="*/ 2926080 w 3355450"/>
              <a:gd name="connsiteY32" fmla="*/ 2043485 h 4142629"/>
              <a:gd name="connsiteX33" fmla="*/ 2926080 w 3355450"/>
              <a:gd name="connsiteY33" fmla="*/ 1971923 h 4142629"/>
              <a:gd name="connsiteX34" fmla="*/ 2902226 w 3355450"/>
              <a:gd name="connsiteY34" fmla="*/ 1932167 h 4142629"/>
              <a:gd name="connsiteX35" fmla="*/ 2902226 w 3355450"/>
              <a:gd name="connsiteY35" fmla="*/ 1844702 h 4142629"/>
              <a:gd name="connsiteX36" fmla="*/ 3005593 w 3355450"/>
              <a:gd name="connsiteY36" fmla="*/ 1677725 h 4142629"/>
              <a:gd name="connsiteX37" fmla="*/ 2989690 w 3355450"/>
              <a:gd name="connsiteY37" fmla="*/ 1622066 h 4142629"/>
              <a:gd name="connsiteX38" fmla="*/ 3029447 w 3355450"/>
              <a:gd name="connsiteY38" fmla="*/ 1550504 h 4142629"/>
              <a:gd name="connsiteX39" fmla="*/ 3005593 w 3355450"/>
              <a:gd name="connsiteY39" fmla="*/ 1478942 h 4142629"/>
              <a:gd name="connsiteX40" fmla="*/ 2973788 w 3355450"/>
              <a:gd name="connsiteY40" fmla="*/ 1327868 h 4142629"/>
              <a:gd name="connsiteX41" fmla="*/ 2997641 w 3355450"/>
              <a:gd name="connsiteY41" fmla="*/ 1248355 h 4142629"/>
              <a:gd name="connsiteX42" fmla="*/ 3005593 w 3355450"/>
              <a:gd name="connsiteY42" fmla="*/ 1001864 h 4142629"/>
              <a:gd name="connsiteX43" fmla="*/ 3037398 w 3355450"/>
              <a:gd name="connsiteY43" fmla="*/ 930302 h 4142629"/>
              <a:gd name="connsiteX44" fmla="*/ 3013544 w 3355450"/>
              <a:gd name="connsiteY44" fmla="*/ 818984 h 4142629"/>
              <a:gd name="connsiteX45" fmla="*/ 3077154 w 3355450"/>
              <a:gd name="connsiteY45" fmla="*/ 779228 h 4142629"/>
              <a:gd name="connsiteX46" fmla="*/ 3045349 w 3355450"/>
              <a:gd name="connsiteY46" fmla="*/ 731520 h 4142629"/>
              <a:gd name="connsiteX47" fmla="*/ 3124862 w 3355450"/>
              <a:gd name="connsiteY47" fmla="*/ 596348 h 4142629"/>
              <a:gd name="connsiteX48" fmla="*/ 3124862 w 3355450"/>
              <a:gd name="connsiteY48" fmla="*/ 532737 h 4142629"/>
              <a:gd name="connsiteX49" fmla="*/ 3172570 w 3355450"/>
              <a:gd name="connsiteY49" fmla="*/ 516835 h 4142629"/>
              <a:gd name="connsiteX50" fmla="*/ 3188473 w 3355450"/>
              <a:gd name="connsiteY50" fmla="*/ 461176 h 4142629"/>
              <a:gd name="connsiteX51" fmla="*/ 3252083 w 3355450"/>
              <a:gd name="connsiteY51" fmla="*/ 389614 h 4142629"/>
              <a:gd name="connsiteX52" fmla="*/ 3355450 w 3355450"/>
              <a:gd name="connsiteY52" fmla="*/ 397565 h 4142629"/>
              <a:gd name="connsiteX0" fmla="*/ 3355450 w 3355450"/>
              <a:gd name="connsiteY0" fmla="*/ 389614 h 4134678"/>
              <a:gd name="connsiteX1" fmla="*/ 3323645 w 3355450"/>
              <a:gd name="connsiteY1" fmla="*/ 39757 h 4134678"/>
              <a:gd name="connsiteX2" fmla="*/ 3180521 w 3355450"/>
              <a:gd name="connsiteY2" fmla="*/ 0 h 4134678"/>
              <a:gd name="connsiteX3" fmla="*/ 3069203 w 3355450"/>
              <a:gd name="connsiteY3" fmla="*/ 23854 h 4134678"/>
              <a:gd name="connsiteX4" fmla="*/ 2954881 w 3355450"/>
              <a:gd name="connsiteY4" fmla="*/ 24941 h 4134678"/>
              <a:gd name="connsiteX5" fmla="*/ 2814761 w 3355450"/>
              <a:gd name="connsiteY5" fmla="*/ 23854 h 4134678"/>
              <a:gd name="connsiteX6" fmla="*/ 1924215 w 3355450"/>
              <a:gd name="connsiteY6" fmla="*/ 47708 h 4134678"/>
              <a:gd name="connsiteX7" fmla="*/ 1956021 w 3355450"/>
              <a:gd name="connsiteY7" fmla="*/ 151075 h 4134678"/>
              <a:gd name="connsiteX8" fmla="*/ 1796994 w 3355450"/>
              <a:gd name="connsiteY8" fmla="*/ 564543 h 4134678"/>
              <a:gd name="connsiteX9" fmla="*/ 1518699 w 3355450"/>
              <a:gd name="connsiteY9" fmla="*/ 1017767 h 4134678"/>
              <a:gd name="connsiteX10" fmla="*/ 1200647 w 3355450"/>
              <a:gd name="connsiteY10" fmla="*/ 1319917 h 4134678"/>
              <a:gd name="connsiteX11" fmla="*/ 1017767 w 3355450"/>
              <a:gd name="connsiteY11" fmla="*/ 1820849 h 4134678"/>
              <a:gd name="connsiteX12" fmla="*/ 0 w 3355450"/>
              <a:gd name="connsiteY12" fmla="*/ 3323645 h 4134678"/>
              <a:gd name="connsiteX13" fmla="*/ 7951 w 3355450"/>
              <a:gd name="connsiteY13" fmla="*/ 3403158 h 4134678"/>
              <a:gd name="connsiteX14" fmla="*/ 31805 w 3355450"/>
              <a:gd name="connsiteY14" fmla="*/ 3466769 h 4134678"/>
              <a:gd name="connsiteX15" fmla="*/ 23854 w 3355450"/>
              <a:gd name="connsiteY15" fmla="*/ 3554233 h 4134678"/>
              <a:gd name="connsiteX16" fmla="*/ 230588 w 3355450"/>
              <a:gd name="connsiteY16" fmla="*/ 3760967 h 4134678"/>
              <a:gd name="connsiteX17" fmla="*/ 381662 w 3355450"/>
              <a:gd name="connsiteY17" fmla="*/ 3848431 h 4134678"/>
              <a:gd name="connsiteX18" fmla="*/ 405516 w 3355450"/>
              <a:gd name="connsiteY18" fmla="*/ 3888188 h 4134678"/>
              <a:gd name="connsiteX19" fmla="*/ 357808 w 3355450"/>
              <a:gd name="connsiteY19" fmla="*/ 4015409 h 4134678"/>
              <a:gd name="connsiteX20" fmla="*/ 429370 w 3355450"/>
              <a:gd name="connsiteY20" fmla="*/ 4071068 h 4134678"/>
              <a:gd name="connsiteX21" fmla="*/ 564542 w 3355450"/>
              <a:gd name="connsiteY21" fmla="*/ 4134678 h 4134678"/>
              <a:gd name="connsiteX22" fmla="*/ 818984 w 3355450"/>
              <a:gd name="connsiteY22" fmla="*/ 4102873 h 4134678"/>
              <a:gd name="connsiteX23" fmla="*/ 890546 w 3355450"/>
              <a:gd name="connsiteY23" fmla="*/ 4015409 h 4134678"/>
              <a:gd name="connsiteX24" fmla="*/ 1097280 w 3355450"/>
              <a:gd name="connsiteY24" fmla="*/ 3943847 h 4134678"/>
              <a:gd name="connsiteX25" fmla="*/ 1304014 w 3355450"/>
              <a:gd name="connsiteY25" fmla="*/ 3880237 h 4134678"/>
              <a:gd name="connsiteX26" fmla="*/ 1566407 w 3355450"/>
              <a:gd name="connsiteY26" fmla="*/ 3299791 h 4134678"/>
              <a:gd name="connsiteX27" fmla="*/ 2122998 w 3355450"/>
              <a:gd name="connsiteY27" fmla="*/ 3021496 h 4134678"/>
              <a:gd name="connsiteX28" fmla="*/ 2759102 w 3355450"/>
              <a:gd name="connsiteY28" fmla="*/ 2759103 h 4134678"/>
              <a:gd name="connsiteX29" fmla="*/ 3045349 w 3355450"/>
              <a:gd name="connsiteY29" fmla="*/ 2313830 h 4134678"/>
              <a:gd name="connsiteX30" fmla="*/ 2981739 w 3355450"/>
              <a:gd name="connsiteY30" fmla="*/ 2170706 h 4134678"/>
              <a:gd name="connsiteX31" fmla="*/ 2957885 w 3355450"/>
              <a:gd name="connsiteY31" fmla="*/ 2107096 h 4134678"/>
              <a:gd name="connsiteX32" fmla="*/ 2926080 w 3355450"/>
              <a:gd name="connsiteY32" fmla="*/ 2035534 h 4134678"/>
              <a:gd name="connsiteX33" fmla="*/ 2926080 w 3355450"/>
              <a:gd name="connsiteY33" fmla="*/ 1963972 h 4134678"/>
              <a:gd name="connsiteX34" fmla="*/ 2902226 w 3355450"/>
              <a:gd name="connsiteY34" fmla="*/ 1924216 h 4134678"/>
              <a:gd name="connsiteX35" fmla="*/ 2902226 w 3355450"/>
              <a:gd name="connsiteY35" fmla="*/ 1836751 h 4134678"/>
              <a:gd name="connsiteX36" fmla="*/ 3005593 w 3355450"/>
              <a:gd name="connsiteY36" fmla="*/ 1669774 h 4134678"/>
              <a:gd name="connsiteX37" fmla="*/ 2989690 w 3355450"/>
              <a:gd name="connsiteY37" fmla="*/ 1614115 h 4134678"/>
              <a:gd name="connsiteX38" fmla="*/ 3029447 w 3355450"/>
              <a:gd name="connsiteY38" fmla="*/ 1542553 h 4134678"/>
              <a:gd name="connsiteX39" fmla="*/ 3005593 w 3355450"/>
              <a:gd name="connsiteY39" fmla="*/ 1470991 h 4134678"/>
              <a:gd name="connsiteX40" fmla="*/ 2973788 w 3355450"/>
              <a:gd name="connsiteY40" fmla="*/ 1319917 h 4134678"/>
              <a:gd name="connsiteX41" fmla="*/ 2997641 w 3355450"/>
              <a:gd name="connsiteY41" fmla="*/ 1240404 h 4134678"/>
              <a:gd name="connsiteX42" fmla="*/ 3005593 w 3355450"/>
              <a:gd name="connsiteY42" fmla="*/ 993913 h 4134678"/>
              <a:gd name="connsiteX43" fmla="*/ 3037398 w 3355450"/>
              <a:gd name="connsiteY43" fmla="*/ 922351 h 4134678"/>
              <a:gd name="connsiteX44" fmla="*/ 3013544 w 3355450"/>
              <a:gd name="connsiteY44" fmla="*/ 811033 h 4134678"/>
              <a:gd name="connsiteX45" fmla="*/ 3077154 w 3355450"/>
              <a:gd name="connsiteY45" fmla="*/ 771277 h 4134678"/>
              <a:gd name="connsiteX46" fmla="*/ 3045349 w 3355450"/>
              <a:gd name="connsiteY46" fmla="*/ 723569 h 4134678"/>
              <a:gd name="connsiteX47" fmla="*/ 3124862 w 3355450"/>
              <a:gd name="connsiteY47" fmla="*/ 588397 h 4134678"/>
              <a:gd name="connsiteX48" fmla="*/ 3124862 w 3355450"/>
              <a:gd name="connsiteY48" fmla="*/ 524786 h 4134678"/>
              <a:gd name="connsiteX49" fmla="*/ 3172570 w 3355450"/>
              <a:gd name="connsiteY49" fmla="*/ 508884 h 4134678"/>
              <a:gd name="connsiteX50" fmla="*/ 3188473 w 3355450"/>
              <a:gd name="connsiteY50" fmla="*/ 453225 h 4134678"/>
              <a:gd name="connsiteX51" fmla="*/ 3252083 w 3355450"/>
              <a:gd name="connsiteY51" fmla="*/ 381663 h 4134678"/>
              <a:gd name="connsiteX52" fmla="*/ 3355450 w 3355450"/>
              <a:gd name="connsiteY52" fmla="*/ 389614 h 4134678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0521 w 3355450"/>
              <a:gd name="connsiteY2" fmla="*/ 4662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3810 w 3355450"/>
              <a:gd name="connsiteY2" fmla="*/ 27686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276 h 4139340"/>
              <a:gd name="connsiteX1" fmla="*/ 3323645 w 3355450"/>
              <a:gd name="connsiteY1" fmla="*/ 44419 h 4139340"/>
              <a:gd name="connsiteX2" fmla="*/ 3183810 w 3355450"/>
              <a:gd name="connsiteY2" fmla="*/ 27686 h 4139340"/>
              <a:gd name="connsiteX3" fmla="*/ 3069203 w 3355450"/>
              <a:gd name="connsiteY3" fmla="*/ 28516 h 4139340"/>
              <a:gd name="connsiteX4" fmla="*/ 3020665 w 3355450"/>
              <a:gd name="connsiteY4" fmla="*/ 0 h 4139340"/>
              <a:gd name="connsiteX5" fmla="*/ 2814761 w 3355450"/>
              <a:gd name="connsiteY5" fmla="*/ 28516 h 4139340"/>
              <a:gd name="connsiteX6" fmla="*/ 1924215 w 3355450"/>
              <a:gd name="connsiteY6" fmla="*/ 52370 h 4139340"/>
              <a:gd name="connsiteX7" fmla="*/ 1956021 w 3355450"/>
              <a:gd name="connsiteY7" fmla="*/ 155737 h 4139340"/>
              <a:gd name="connsiteX8" fmla="*/ 1796994 w 3355450"/>
              <a:gd name="connsiteY8" fmla="*/ 569205 h 4139340"/>
              <a:gd name="connsiteX9" fmla="*/ 1518699 w 3355450"/>
              <a:gd name="connsiteY9" fmla="*/ 1022429 h 4139340"/>
              <a:gd name="connsiteX10" fmla="*/ 1200647 w 3355450"/>
              <a:gd name="connsiteY10" fmla="*/ 1324579 h 4139340"/>
              <a:gd name="connsiteX11" fmla="*/ 1017767 w 3355450"/>
              <a:gd name="connsiteY11" fmla="*/ 1825511 h 4139340"/>
              <a:gd name="connsiteX12" fmla="*/ 0 w 3355450"/>
              <a:gd name="connsiteY12" fmla="*/ 3328307 h 4139340"/>
              <a:gd name="connsiteX13" fmla="*/ 7951 w 3355450"/>
              <a:gd name="connsiteY13" fmla="*/ 3407820 h 4139340"/>
              <a:gd name="connsiteX14" fmla="*/ 31805 w 3355450"/>
              <a:gd name="connsiteY14" fmla="*/ 3471431 h 4139340"/>
              <a:gd name="connsiteX15" fmla="*/ 23854 w 3355450"/>
              <a:gd name="connsiteY15" fmla="*/ 3558895 h 4139340"/>
              <a:gd name="connsiteX16" fmla="*/ 230588 w 3355450"/>
              <a:gd name="connsiteY16" fmla="*/ 3765629 h 4139340"/>
              <a:gd name="connsiteX17" fmla="*/ 381662 w 3355450"/>
              <a:gd name="connsiteY17" fmla="*/ 3853093 h 4139340"/>
              <a:gd name="connsiteX18" fmla="*/ 405516 w 3355450"/>
              <a:gd name="connsiteY18" fmla="*/ 3892850 h 4139340"/>
              <a:gd name="connsiteX19" fmla="*/ 357808 w 3355450"/>
              <a:gd name="connsiteY19" fmla="*/ 4020071 h 4139340"/>
              <a:gd name="connsiteX20" fmla="*/ 429370 w 3355450"/>
              <a:gd name="connsiteY20" fmla="*/ 4075730 h 4139340"/>
              <a:gd name="connsiteX21" fmla="*/ 564542 w 3355450"/>
              <a:gd name="connsiteY21" fmla="*/ 4139340 h 4139340"/>
              <a:gd name="connsiteX22" fmla="*/ 818984 w 3355450"/>
              <a:gd name="connsiteY22" fmla="*/ 4107535 h 4139340"/>
              <a:gd name="connsiteX23" fmla="*/ 890546 w 3355450"/>
              <a:gd name="connsiteY23" fmla="*/ 4020071 h 4139340"/>
              <a:gd name="connsiteX24" fmla="*/ 1097280 w 3355450"/>
              <a:gd name="connsiteY24" fmla="*/ 3948509 h 4139340"/>
              <a:gd name="connsiteX25" fmla="*/ 1304014 w 3355450"/>
              <a:gd name="connsiteY25" fmla="*/ 3884899 h 4139340"/>
              <a:gd name="connsiteX26" fmla="*/ 1566407 w 3355450"/>
              <a:gd name="connsiteY26" fmla="*/ 3304453 h 4139340"/>
              <a:gd name="connsiteX27" fmla="*/ 2122998 w 3355450"/>
              <a:gd name="connsiteY27" fmla="*/ 3026158 h 4139340"/>
              <a:gd name="connsiteX28" fmla="*/ 2759102 w 3355450"/>
              <a:gd name="connsiteY28" fmla="*/ 2763765 h 4139340"/>
              <a:gd name="connsiteX29" fmla="*/ 3045349 w 3355450"/>
              <a:gd name="connsiteY29" fmla="*/ 2318492 h 4139340"/>
              <a:gd name="connsiteX30" fmla="*/ 2981739 w 3355450"/>
              <a:gd name="connsiteY30" fmla="*/ 2175368 h 4139340"/>
              <a:gd name="connsiteX31" fmla="*/ 2957885 w 3355450"/>
              <a:gd name="connsiteY31" fmla="*/ 2111758 h 4139340"/>
              <a:gd name="connsiteX32" fmla="*/ 2926080 w 3355450"/>
              <a:gd name="connsiteY32" fmla="*/ 2040196 h 4139340"/>
              <a:gd name="connsiteX33" fmla="*/ 2926080 w 3355450"/>
              <a:gd name="connsiteY33" fmla="*/ 1968634 h 4139340"/>
              <a:gd name="connsiteX34" fmla="*/ 2902226 w 3355450"/>
              <a:gd name="connsiteY34" fmla="*/ 1928878 h 4139340"/>
              <a:gd name="connsiteX35" fmla="*/ 2902226 w 3355450"/>
              <a:gd name="connsiteY35" fmla="*/ 1841413 h 4139340"/>
              <a:gd name="connsiteX36" fmla="*/ 3005593 w 3355450"/>
              <a:gd name="connsiteY36" fmla="*/ 1674436 h 4139340"/>
              <a:gd name="connsiteX37" fmla="*/ 2989690 w 3355450"/>
              <a:gd name="connsiteY37" fmla="*/ 1618777 h 4139340"/>
              <a:gd name="connsiteX38" fmla="*/ 3029447 w 3355450"/>
              <a:gd name="connsiteY38" fmla="*/ 1547215 h 4139340"/>
              <a:gd name="connsiteX39" fmla="*/ 3005593 w 3355450"/>
              <a:gd name="connsiteY39" fmla="*/ 1475653 h 4139340"/>
              <a:gd name="connsiteX40" fmla="*/ 2973788 w 3355450"/>
              <a:gd name="connsiteY40" fmla="*/ 1324579 h 4139340"/>
              <a:gd name="connsiteX41" fmla="*/ 2997641 w 3355450"/>
              <a:gd name="connsiteY41" fmla="*/ 1245066 h 4139340"/>
              <a:gd name="connsiteX42" fmla="*/ 3005593 w 3355450"/>
              <a:gd name="connsiteY42" fmla="*/ 998575 h 4139340"/>
              <a:gd name="connsiteX43" fmla="*/ 3037398 w 3355450"/>
              <a:gd name="connsiteY43" fmla="*/ 927013 h 4139340"/>
              <a:gd name="connsiteX44" fmla="*/ 3013544 w 3355450"/>
              <a:gd name="connsiteY44" fmla="*/ 815695 h 4139340"/>
              <a:gd name="connsiteX45" fmla="*/ 3077154 w 3355450"/>
              <a:gd name="connsiteY45" fmla="*/ 775939 h 4139340"/>
              <a:gd name="connsiteX46" fmla="*/ 3045349 w 3355450"/>
              <a:gd name="connsiteY46" fmla="*/ 728231 h 4139340"/>
              <a:gd name="connsiteX47" fmla="*/ 3124862 w 3355450"/>
              <a:gd name="connsiteY47" fmla="*/ 593059 h 4139340"/>
              <a:gd name="connsiteX48" fmla="*/ 3124862 w 3355450"/>
              <a:gd name="connsiteY48" fmla="*/ 529448 h 4139340"/>
              <a:gd name="connsiteX49" fmla="*/ 3172570 w 3355450"/>
              <a:gd name="connsiteY49" fmla="*/ 513546 h 4139340"/>
              <a:gd name="connsiteX50" fmla="*/ 3188473 w 3355450"/>
              <a:gd name="connsiteY50" fmla="*/ 457887 h 4139340"/>
              <a:gd name="connsiteX51" fmla="*/ 3252083 w 3355450"/>
              <a:gd name="connsiteY51" fmla="*/ 386325 h 4139340"/>
              <a:gd name="connsiteX52" fmla="*/ 3355450 w 3355450"/>
              <a:gd name="connsiteY52" fmla="*/ 394276 h 4139340"/>
              <a:gd name="connsiteX0" fmla="*/ 3355450 w 3355450"/>
              <a:gd name="connsiteY0" fmla="*/ 394310 h 4139374"/>
              <a:gd name="connsiteX1" fmla="*/ 3323645 w 3355450"/>
              <a:gd name="connsiteY1" fmla="*/ 44453 h 4139374"/>
              <a:gd name="connsiteX2" fmla="*/ 3183810 w 3355450"/>
              <a:gd name="connsiteY2" fmla="*/ 27720 h 4139374"/>
              <a:gd name="connsiteX3" fmla="*/ 3069203 w 3355450"/>
              <a:gd name="connsiteY3" fmla="*/ 28550 h 4139374"/>
              <a:gd name="connsiteX4" fmla="*/ 3020665 w 3355450"/>
              <a:gd name="connsiteY4" fmla="*/ 34 h 4139374"/>
              <a:gd name="connsiteX5" fmla="*/ 2821339 w 3355450"/>
              <a:gd name="connsiteY5" fmla="*/ 35128 h 4139374"/>
              <a:gd name="connsiteX6" fmla="*/ 1924215 w 3355450"/>
              <a:gd name="connsiteY6" fmla="*/ 52404 h 4139374"/>
              <a:gd name="connsiteX7" fmla="*/ 1956021 w 3355450"/>
              <a:gd name="connsiteY7" fmla="*/ 155771 h 4139374"/>
              <a:gd name="connsiteX8" fmla="*/ 1796994 w 3355450"/>
              <a:gd name="connsiteY8" fmla="*/ 569239 h 4139374"/>
              <a:gd name="connsiteX9" fmla="*/ 1518699 w 3355450"/>
              <a:gd name="connsiteY9" fmla="*/ 1022463 h 4139374"/>
              <a:gd name="connsiteX10" fmla="*/ 1200647 w 3355450"/>
              <a:gd name="connsiteY10" fmla="*/ 1324613 h 4139374"/>
              <a:gd name="connsiteX11" fmla="*/ 1017767 w 3355450"/>
              <a:gd name="connsiteY11" fmla="*/ 1825545 h 4139374"/>
              <a:gd name="connsiteX12" fmla="*/ 0 w 3355450"/>
              <a:gd name="connsiteY12" fmla="*/ 3328341 h 4139374"/>
              <a:gd name="connsiteX13" fmla="*/ 7951 w 3355450"/>
              <a:gd name="connsiteY13" fmla="*/ 3407854 h 4139374"/>
              <a:gd name="connsiteX14" fmla="*/ 31805 w 3355450"/>
              <a:gd name="connsiteY14" fmla="*/ 3471465 h 4139374"/>
              <a:gd name="connsiteX15" fmla="*/ 23854 w 3355450"/>
              <a:gd name="connsiteY15" fmla="*/ 3558929 h 4139374"/>
              <a:gd name="connsiteX16" fmla="*/ 230588 w 3355450"/>
              <a:gd name="connsiteY16" fmla="*/ 3765663 h 4139374"/>
              <a:gd name="connsiteX17" fmla="*/ 381662 w 3355450"/>
              <a:gd name="connsiteY17" fmla="*/ 3853127 h 4139374"/>
              <a:gd name="connsiteX18" fmla="*/ 405516 w 3355450"/>
              <a:gd name="connsiteY18" fmla="*/ 3892884 h 4139374"/>
              <a:gd name="connsiteX19" fmla="*/ 357808 w 3355450"/>
              <a:gd name="connsiteY19" fmla="*/ 4020105 h 4139374"/>
              <a:gd name="connsiteX20" fmla="*/ 429370 w 3355450"/>
              <a:gd name="connsiteY20" fmla="*/ 4075764 h 4139374"/>
              <a:gd name="connsiteX21" fmla="*/ 564542 w 3355450"/>
              <a:gd name="connsiteY21" fmla="*/ 4139374 h 4139374"/>
              <a:gd name="connsiteX22" fmla="*/ 818984 w 3355450"/>
              <a:gd name="connsiteY22" fmla="*/ 4107569 h 4139374"/>
              <a:gd name="connsiteX23" fmla="*/ 890546 w 3355450"/>
              <a:gd name="connsiteY23" fmla="*/ 4020105 h 4139374"/>
              <a:gd name="connsiteX24" fmla="*/ 1097280 w 3355450"/>
              <a:gd name="connsiteY24" fmla="*/ 3948543 h 4139374"/>
              <a:gd name="connsiteX25" fmla="*/ 1304014 w 3355450"/>
              <a:gd name="connsiteY25" fmla="*/ 3884933 h 4139374"/>
              <a:gd name="connsiteX26" fmla="*/ 1566407 w 3355450"/>
              <a:gd name="connsiteY26" fmla="*/ 3304487 h 4139374"/>
              <a:gd name="connsiteX27" fmla="*/ 2122998 w 3355450"/>
              <a:gd name="connsiteY27" fmla="*/ 3026192 h 4139374"/>
              <a:gd name="connsiteX28" fmla="*/ 2759102 w 3355450"/>
              <a:gd name="connsiteY28" fmla="*/ 2763799 h 4139374"/>
              <a:gd name="connsiteX29" fmla="*/ 3045349 w 3355450"/>
              <a:gd name="connsiteY29" fmla="*/ 2318526 h 4139374"/>
              <a:gd name="connsiteX30" fmla="*/ 2981739 w 3355450"/>
              <a:gd name="connsiteY30" fmla="*/ 2175402 h 4139374"/>
              <a:gd name="connsiteX31" fmla="*/ 2957885 w 3355450"/>
              <a:gd name="connsiteY31" fmla="*/ 2111792 h 4139374"/>
              <a:gd name="connsiteX32" fmla="*/ 2926080 w 3355450"/>
              <a:gd name="connsiteY32" fmla="*/ 2040230 h 4139374"/>
              <a:gd name="connsiteX33" fmla="*/ 2926080 w 3355450"/>
              <a:gd name="connsiteY33" fmla="*/ 1968668 h 4139374"/>
              <a:gd name="connsiteX34" fmla="*/ 2902226 w 3355450"/>
              <a:gd name="connsiteY34" fmla="*/ 1928912 h 4139374"/>
              <a:gd name="connsiteX35" fmla="*/ 2902226 w 3355450"/>
              <a:gd name="connsiteY35" fmla="*/ 1841447 h 4139374"/>
              <a:gd name="connsiteX36" fmla="*/ 3005593 w 3355450"/>
              <a:gd name="connsiteY36" fmla="*/ 1674470 h 4139374"/>
              <a:gd name="connsiteX37" fmla="*/ 2989690 w 3355450"/>
              <a:gd name="connsiteY37" fmla="*/ 1618811 h 4139374"/>
              <a:gd name="connsiteX38" fmla="*/ 3029447 w 3355450"/>
              <a:gd name="connsiteY38" fmla="*/ 1547249 h 4139374"/>
              <a:gd name="connsiteX39" fmla="*/ 3005593 w 3355450"/>
              <a:gd name="connsiteY39" fmla="*/ 1475687 h 4139374"/>
              <a:gd name="connsiteX40" fmla="*/ 2973788 w 3355450"/>
              <a:gd name="connsiteY40" fmla="*/ 1324613 h 4139374"/>
              <a:gd name="connsiteX41" fmla="*/ 2997641 w 3355450"/>
              <a:gd name="connsiteY41" fmla="*/ 1245100 h 4139374"/>
              <a:gd name="connsiteX42" fmla="*/ 3005593 w 3355450"/>
              <a:gd name="connsiteY42" fmla="*/ 998609 h 4139374"/>
              <a:gd name="connsiteX43" fmla="*/ 3037398 w 3355450"/>
              <a:gd name="connsiteY43" fmla="*/ 927047 h 4139374"/>
              <a:gd name="connsiteX44" fmla="*/ 3013544 w 3355450"/>
              <a:gd name="connsiteY44" fmla="*/ 815729 h 4139374"/>
              <a:gd name="connsiteX45" fmla="*/ 3077154 w 3355450"/>
              <a:gd name="connsiteY45" fmla="*/ 775973 h 4139374"/>
              <a:gd name="connsiteX46" fmla="*/ 3045349 w 3355450"/>
              <a:gd name="connsiteY46" fmla="*/ 728265 h 4139374"/>
              <a:gd name="connsiteX47" fmla="*/ 3124862 w 3355450"/>
              <a:gd name="connsiteY47" fmla="*/ 593093 h 4139374"/>
              <a:gd name="connsiteX48" fmla="*/ 3124862 w 3355450"/>
              <a:gd name="connsiteY48" fmla="*/ 529482 h 4139374"/>
              <a:gd name="connsiteX49" fmla="*/ 3172570 w 3355450"/>
              <a:gd name="connsiteY49" fmla="*/ 513580 h 4139374"/>
              <a:gd name="connsiteX50" fmla="*/ 3188473 w 3355450"/>
              <a:gd name="connsiteY50" fmla="*/ 457921 h 4139374"/>
              <a:gd name="connsiteX51" fmla="*/ 3252083 w 3355450"/>
              <a:gd name="connsiteY51" fmla="*/ 386359 h 4139374"/>
              <a:gd name="connsiteX52" fmla="*/ 3355450 w 3355450"/>
              <a:gd name="connsiteY52" fmla="*/ 394310 h 4139374"/>
              <a:gd name="connsiteX0" fmla="*/ 3355450 w 3355450"/>
              <a:gd name="connsiteY0" fmla="*/ 383042 h 4128106"/>
              <a:gd name="connsiteX1" fmla="*/ 3323645 w 3355450"/>
              <a:gd name="connsiteY1" fmla="*/ 33185 h 4128106"/>
              <a:gd name="connsiteX2" fmla="*/ 3183810 w 3355450"/>
              <a:gd name="connsiteY2" fmla="*/ 16452 h 4128106"/>
              <a:gd name="connsiteX3" fmla="*/ 3069203 w 3355450"/>
              <a:gd name="connsiteY3" fmla="*/ 17282 h 4128106"/>
              <a:gd name="connsiteX4" fmla="*/ 3000930 w 3355450"/>
              <a:gd name="connsiteY4" fmla="*/ 1923 h 4128106"/>
              <a:gd name="connsiteX5" fmla="*/ 2821339 w 3355450"/>
              <a:gd name="connsiteY5" fmla="*/ 23860 h 4128106"/>
              <a:gd name="connsiteX6" fmla="*/ 1924215 w 3355450"/>
              <a:gd name="connsiteY6" fmla="*/ 41136 h 4128106"/>
              <a:gd name="connsiteX7" fmla="*/ 1956021 w 3355450"/>
              <a:gd name="connsiteY7" fmla="*/ 144503 h 4128106"/>
              <a:gd name="connsiteX8" fmla="*/ 1796994 w 3355450"/>
              <a:gd name="connsiteY8" fmla="*/ 557971 h 4128106"/>
              <a:gd name="connsiteX9" fmla="*/ 1518699 w 3355450"/>
              <a:gd name="connsiteY9" fmla="*/ 1011195 h 4128106"/>
              <a:gd name="connsiteX10" fmla="*/ 1200647 w 3355450"/>
              <a:gd name="connsiteY10" fmla="*/ 1313345 h 4128106"/>
              <a:gd name="connsiteX11" fmla="*/ 1017767 w 3355450"/>
              <a:gd name="connsiteY11" fmla="*/ 1814277 h 4128106"/>
              <a:gd name="connsiteX12" fmla="*/ 0 w 3355450"/>
              <a:gd name="connsiteY12" fmla="*/ 3317073 h 4128106"/>
              <a:gd name="connsiteX13" fmla="*/ 7951 w 3355450"/>
              <a:gd name="connsiteY13" fmla="*/ 3396586 h 4128106"/>
              <a:gd name="connsiteX14" fmla="*/ 31805 w 3355450"/>
              <a:gd name="connsiteY14" fmla="*/ 3460197 h 4128106"/>
              <a:gd name="connsiteX15" fmla="*/ 23854 w 3355450"/>
              <a:gd name="connsiteY15" fmla="*/ 3547661 h 4128106"/>
              <a:gd name="connsiteX16" fmla="*/ 230588 w 3355450"/>
              <a:gd name="connsiteY16" fmla="*/ 3754395 h 4128106"/>
              <a:gd name="connsiteX17" fmla="*/ 381662 w 3355450"/>
              <a:gd name="connsiteY17" fmla="*/ 3841859 h 4128106"/>
              <a:gd name="connsiteX18" fmla="*/ 405516 w 3355450"/>
              <a:gd name="connsiteY18" fmla="*/ 3881616 h 4128106"/>
              <a:gd name="connsiteX19" fmla="*/ 357808 w 3355450"/>
              <a:gd name="connsiteY19" fmla="*/ 4008837 h 4128106"/>
              <a:gd name="connsiteX20" fmla="*/ 429370 w 3355450"/>
              <a:gd name="connsiteY20" fmla="*/ 4064496 h 4128106"/>
              <a:gd name="connsiteX21" fmla="*/ 564542 w 3355450"/>
              <a:gd name="connsiteY21" fmla="*/ 4128106 h 4128106"/>
              <a:gd name="connsiteX22" fmla="*/ 818984 w 3355450"/>
              <a:gd name="connsiteY22" fmla="*/ 4096301 h 4128106"/>
              <a:gd name="connsiteX23" fmla="*/ 890546 w 3355450"/>
              <a:gd name="connsiteY23" fmla="*/ 4008837 h 4128106"/>
              <a:gd name="connsiteX24" fmla="*/ 1097280 w 3355450"/>
              <a:gd name="connsiteY24" fmla="*/ 3937275 h 4128106"/>
              <a:gd name="connsiteX25" fmla="*/ 1304014 w 3355450"/>
              <a:gd name="connsiteY25" fmla="*/ 3873665 h 4128106"/>
              <a:gd name="connsiteX26" fmla="*/ 1566407 w 3355450"/>
              <a:gd name="connsiteY26" fmla="*/ 3293219 h 4128106"/>
              <a:gd name="connsiteX27" fmla="*/ 2122998 w 3355450"/>
              <a:gd name="connsiteY27" fmla="*/ 3014924 h 4128106"/>
              <a:gd name="connsiteX28" fmla="*/ 2759102 w 3355450"/>
              <a:gd name="connsiteY28" fmla="*/ 2752531 h 4128106"/>
              <a:gd name="connsiteX29" fmla="*/ 3045349 w 3355450"/>
              <a:gd name="connsiteY29" fmla="*/ 2307258 h 4128106"/>
              <a:gd name="connsiteX30" fmla="*/ 2981739 w 3355450"/>
              <a:gd name="connsiteY30" fmla="*/ 2164134 h 4128106"/>
              <a:gd name="connsiteX31" fmla="*/ 2957885 w 3355450"/>
              <a:gd name="connsiteY31" fmla="*/ 2100524 h 4128106"/>
              <a:gd name="connsiteX32" fmla="*/ 2926080 w 3355450"/>
              <a:gd name="connsiteY32" fmla="*/ 2028962 h 4128106"/>
              <a:gd name="connsiteX33" fmla="*/ 2926080 w 3355450"/>
              <a:gd name="connsiteY33" fmla="*/ 1957400 h 4128106"/>
              <a:gd name="connsiteX34" fmla="*/ 2902226 w 3355450"/>
              <a:gd name="connsiteY34" fmla="*/ 1917644 h 4128106"/>
              <a:gd name="connsiteX35" fmla="*/ 2902226 w 3355450"/>
              <a:gd name="connsiteY35" fmla="*/ 1830179 h 4128106"/>
              <a:gd name="connsiteX36" fmla="*/ 3005593 w 3355450"/>
              <a:gd name="connsiteY36" fmla="*/ 1663202 h 4128106"/>
              <a:gd name="connsiteX37" fmla="*/ 2989690 w 3355450"/>
              <a:gd name="connsiteY37" fmla="*/ 1607543 h 4128106"/>
              <a:gd name="connsiteX38" fmla="*/ 3029447 w 3355450"/>
              <a:gd name="connsiteY38" fmla="*/ 1535981 h 4128106"/>
              <a:gd name="connsiteX39" fmla="*/ 3005593 w 3355450"/>
              <a:gd name="connsiteY39" fmla="*/ 1464419 h 4128106"/>
              <a:gd name="connsiteX40" fmla="*/ 2973788 w 3355450"/>
              <a:gd name="connsiteY40" fmla="*/ 1313345 h 4128106"/>
              <a:gd name="connsiteX41" fmla="*/ 2997641 w 3355450"/>
              <a:gd name="connsiteY41" fmla="*/ 1233832 h 4128106"/>
              <a:gd name="connsiteX42" fmla="*/ 3005593 w 3355450"/>
              <a:gd name="connsiteY42" fmla="*/ 987341 h 4128106"/>
              <a:gd name="connsiteX43" fmla="*/ 3037398 w 3355450"/>
              <a:gd name="connsiteY43" fmla="*/ 915779 h 4128106"/>
              <a:gd name="connsiteX44" fmla="*/ 3013544 w 3355450"/>
              <a:gd name="connsiteY44" fmla="*/ 804461 h 4128106"/>
              <a:gd name="connsiteX45" fmla="*/ 3077154 w 3355450"/>
              <a:gd name="connsiteY45" fmla="*/ 764705 h 4128106"/>
              <a:gd name="connsiteX46" fmla="*/ 3045349 w 3355450"/>
              <a:gd name="connsiteY46" fmla="*/ 716997 h 4128106"/>
              <a:gd name="connsiteX47" fmla="*/ 3124862 w 3355450"/>
              <a:gd name="connsiteY47" fmla="*/ 581825 h 4128106"/>
              <a:gd name="connsiteX48" fmla="*/ 3124862 w 3355450"/>
              <a:gd name="connsiteY48" fmla="*/ 518214 h 4128106"/>
              <a:gd name="connsiteX49" fmla="*/ 3172570 w 3355450"/>
              <a:gd name="connsiteY49" fmla="*/ 502312 h 4128106"/>
              <a:gd name="connsiteX50" fmla="*/ 3188473 w 3355450"/>
              <a:gd name="connsiteY50" fmla="*/ 446653 h 4128106"/>
              <a:gd name="connsiteX51" fmla="*/ 3252083 w 3355450"/>
              <a:gd name="connsiteY51" fmla="*/ 375091 h 4128106"/>
              <a:gd name="connsiteX52" fmla="*/ 3355450 w 3355450"/>
              <a:gd name="connsiteY52" fmla="*/ 383042 h 4128106"/>
              <a:gd name="connsiteX0" fmla="*/ 3355450 w 3355450"/>
              <a:gd name="connsiteY0" fmla="*/ 389806 h 4134870"/>
              <a:gd name="connsiteX1" fmla="*/ 3323645 w 3355450"/>
              <a:gd name="connsiteY1" fmla="*/ 39949 h 4134870"/>
              <a:gd name="connsiteX2" fmla="*/ 3177232 w 3355450"/>
              <a:gd name="connsiteY2" fmla="*/ 6770 h 4134870"/>
              <a:gd name="connsiteX3" fmla="*/ 3069203 w 3355450"/>
              <a:gd name="connsiteY3" fmla="*/ 24046 h 4134870"/>
              <a:gd name="connsiteX4" fmla="*/ 3000930 w 3355450"/>
              <a:gd name="connsiteY4" fmla="*/ 8687 h 4134870"/>
              <a:gd name="connsiteX5" fmla="*/ 2821339 w 3355450"/>
              <a:gd name="connsiteY5" fmla="*/ 30624 h 4134870"/>
              <a:gd name="connsiteX6" fmla="*/ 1924215 w 3355450"/>
              <a:gd name="connsiteY6" fmla="*/ 47900 h 4134870"/>
              <a:gd name="connsiteX7" fmla="*/ 1956021 w 3355450"/>
              <a:gd name="connsiteY7" fmla="*/ 151267 h 4134870"/>
              <a:gd name="connsiteX8" fmla="*/ 1796994 w 3355450"/>
              <a:gd name="connsiteY8" fmla="*/ 564735 h 4134870"/>
              <a:gd name="connsiteX9" fmla="*/ 1518699 w 3355450"/>
              <a:gd name="connsiteY9" fmla="*/ 1017959 h 4134870"/>
              <a:gd name="connsiteX10" fmla="*/ 1200647 w 3355450"/>
              <a:gd name="connsiteY10" fmla="*/ 1320109 h 4134870"/>
              <a:gd name="connsiteX11" fmla="*/ 1017767 w 3355450"/>
              <a:gd name="connsiteY11" fmla="*/ 1821041 h 4134870"/>
              <a:gd name="connsiteX12" fmla="*/ 0 w 3355450"/>
              <a:gd name="connsiteY12" fmla="*/ 3323837 h 4134870"/>
              <a:gd name="connsiteX13" fmla="*/ 7951 w 3355450"/>
              <a:gd name="connsiteY13" fmla="*/ 3403350 h 4134870"/>
              <a:gd name="connsiteX14" fmla="*/ 31805 w 3355450"/>
              <a:gd name="connsiteY14" fmla="*/ 3466961 h 4134870"/>
              <a:gd name="connsiteX15" fmla="*/ 23854 w 3355450"/>
              <a:gd name="connsiteY15" fmla="*/ 3554425 h 4134870"/>
              <a:gd name="connsiteX16" fmla="*/ 230588 w 3355450"/>
              <a:gd name="connsiteY16" fmla="*/ 3761159 h 4134870"/>
              <a:gd name="connsiteX17" fmla="*/ 381662 w 3355450"/>
              <a:gd name="connsiteY17" fmla="*/ 3848623 h 4134870"/>
              <a:gd name="connsiteX18" fmla="*/ 405516 w 3355450"/>
              <a:gd name="connsiteY18" fmla="*/ 3888380 h 4134870"/>
              <a:gd name="connsiteX19" fmla="*/ 357808 w 3355450"/>
              <a:gd name="connsiteY19" fmla="*/ 4015601 h 4134870"/>
              <a:gd name="connsiteX20" fmla="*/ 429370 w 3355450"/>
              <a:gd name="connsiteY20" fmla="*/ 4071260 h 4134870"/>
              <a:gd name="connsiteX21" fmla="*/ 564542 w 3355450"/>
              <a:gd name="connsiteY21" fmla="*/ 4134870 h 4134870"/>
              <a:gd name="connsiteX22" fmla="*/ 818984 w 3355450"/>
              <a:gd name="connsiteY22" fmla="*/ 4103065 h 4134870"/>
              <a:gd name="connsiteX23" fmla="*/ 890546 w 3355450"/>
              <a:gd name="connsiteY23" fmla="*/ 4015601 h 4134870"/>
              <a:gd name="connsiteX24" fmla="*/ 1097280 w 3355450"/>
              <a:gd name="connsiteY24" fmla="*/ 3944039 h 4134870"/>
              <a:gd name="connsiteX25" fmla="*/ 1304014 w 3355450"/>
              <a:gd name="connsiteY25" fmla="*/ 3880429 h 4134870"/>
              <a:gd name="connsiteX26" fmla="*/ 1566407 w 3355450"/>
              <a:gd name="connsiteY26" fmla="*/ 3299983 h 4134870"/>
              <a:gd name="connsiteX27" fmla="*/ 2122998 w 3355450"/>
              <a:gd name="connsiteY27" fmla="*/ 3021688 h 4134870"/>
              <a:gd name="connsiteX28" fmla="*/ 2759102 w 3355450"/>
              <a:gd name="connsiteY28" fmla="*/ 2759295 h 4134870"/>
              <a:gd name="connsiteX29" fmla="*/ 3045349 w 3355450"/>
              <a:gd name="connsiteY29" fmla="*/ 2314022 h 4134870"/>
              <a:gd name="connsiteX30" fmla="*/ 2981739 w 3355450"/>
              <a:gd name="connsiteY30" fmla="*/ 2170898 h 4134870"/>
              <a:gd name="connsiteX31" fmla="*/ 2957885 w 3355450"/>
              <a:gd name="connsiteY31" fmla="*/ 2107288 h 4134870"/>
              <a:gd name="connsiteX32" fmla="*/ 2926080 w 3355450"/>
              <a:gd name="connsiteY32" fmla="*/ 2035726 h 4134870"/>
              <a:gd name="connsiteX33" fmla="*/ 2926080 w 3355450"/>
              <a:gd name="connsiteY33" fmla="*/ 1964164 h 4134870"/>
              <a:gd name="connsiteX34" fmla="*/ 2902226 w 3355450"/>
              <a:gd name="connsiteY34" fmla="*/ 1924408 h 4134870"/>
              <a:gd name="connsiteX35" fmla="*/ 2902226 w 3355450"/>
              <a:gd name="connsiteY35" fmla="*/ 1836943 h 4134870"/>
              <a:gd name="connsiteX36" fmla="*/ 3005593 w 3355450"/>
              <a:gd name="connsiteY36" fmla="*/ 1669966 h 4134870"/>
              <a:gd name="connsiteX37" fmla="*/ 2989690 w 3355450"/>
              <a:gd name="connsiteY37" fmla="*/ 1614307 h 4134870"/>
              <a:gd name="connsiteX38" fmla="*/ 3029447 w 3355450"/>
              <a:gd name="connsiteY38" fmla="*/ 1542745 h 4134870"/>
              <a:gd name="connsiteX39" fmla="*/ 3005593 w 3355450"/>
              <a:gd name="connsiteY39" fmla="*/ 1471183 h 4134870"/>
              <a:gd name="connsiteX40" fmla="*/ 2973788 w 3355450"/>
              <a:gd name="connsiteY40" fmla="*/ 1320109 h 4134870"/>
              <a:gd name="connsiteX41" fmla="*/ 2997641 w 3355450"/>
              <a:gd name="connsiteY41" fmla="*/ 1240596 h 4134870"/>
              <a:gd name="connsiteX42" fmla="*/ 3005593 w 3355450"/>
              <a:gd name="connsiteY42" fmla="*/ 994105 h 4134870"/>
              <a:gd name="connsiteX43" fmla="*/ 3037398 w 3355450"/>
              <a:gd name="connsiteY43" fmla="*/ 922543 h 4134870"/>
              <a:gd name="connsiteX44" fmla="*/ 3013544 w 3355450"/>
              <a:gd name="connsiteY44" fmla="*/ 811225 h 4134870"/>
              <a:gd name="connsiteX45" fmla="*/ 3077154 w 3355450"/>
              <a:gd name="connsiteY45" fmla="*/ 771469 h 4134870"/>
              <a:gd name="connsiteX46" fmla="*/ 3045349 w 3355450"/>
              <a:gd name="connsiteY46" fmla="*/ 723761 h 4134870"/>
              <a:gd name="connsiteX47" fmla="*/ 3124862 w 3355450"/>
              <a:gd name="connsiteY47" fmla="*/ 588589 h 4134870"/>
              <a:gd name="connsiteX48" fmla="*/ 3124862 w 3355450"/>
              <a:gd name="connsiteY48" fmla="*/ 524978 h 4134870"/>
              <a:gd name="connsiteX49" fmla="*/ 3172570 w 3355450"/>
              <a:gd name="connsiteY49" fmla="*/ 509076 h 4134870"/>
              <a:gd name="connsiteX50" fmla="*/ 3188473 w 3355450"/>
              <a:gd name="connsiteY50" fmla="*/ 453417 h 4134870"/>
              <a:gd name="connsiteX51" fmla="*/ 3252083 w 3355450"/>
              <a:gd name="connsiteY51" fmla="*/ 381855 h 4134870"/>
              <a:gd name="connsiteX52" fmla="*/ 3355450 w 3355450"/>
              <a:gd name="connsiteY52" fmla="*/ 389806 h 4134870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518699 w 3355450"/>
              <a:gd name="connsiteY9" fmla="*/ 1011436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00647 w 3355450"/>
              <a:gd name="connsiteY10" fmla="*/ 1313586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30250 w 3355450"/>
              <a:gd name="connsiteY10" fmla="*/ 1336610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818984 w 3355450"/>
              <a:gd name="connsiteY22" fmla="*/ 4096542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097280 w 3355450"/>
              <a:gd name="connsiteY24" fmla="*/ 3937516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02226 w 3355450"/>
              <a:gd name="connsiteY35" fmla="*/ 1830420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37398 w 3355450"/>
              <a:gd name="connsiteY43" fmla="*/ 916020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45349 w 3355450"/>
              <a:gd name="connsiteY46" fmla="*/ 717238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24862 w 3355450"/>
              <a:gd name="connsiteY48" fmla="*/ 518455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56021 w 3355450"/>
              <a:gd name="connsiteY7" fmla="*/ 14474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66407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80014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2570 w 3355450"/>
              <a:gd name="connsiteY49" fmla="*/ 502553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  <a:gd name="connsiteX0" fmla="*/ 3355450 w 3355450"/>
              <a:gd name="connsiteY0" fmla="*/ 383283 h 4128347"/>
              <a:gd name="connsiteX1" fmla="*/ 3323645 w 3355450"/>
              <a:gd name="connsiteY1" fmla="*/ 33426 h 4128347"/>
              <a:gd name="connsiteX2" fmla="*/ 3177232 w 3355450"/>
              <a:gd name="connsiteY2" fmla="*/ 247 h 4128347"/>
              <a:gd name="connsiteX3" fmla="*/ 3069203 w 3355450"/>
              <a:gd name="connsiteY3" fmla="*/ 17523 h 4128347"/>
              <a:gd name="connsiteX4" fmla="*/ 3000930 w 3355450"/>
              <a:gd name="connsiteY4" fmla="*/ 2164 h 4128347"/>
              <a:gd name="connsiteX5" fmla="*/ 2821339 w 3355450"/>
              <a:gd name="connsiteY5" fmla="*/ 24101 h 4128347"/>
              <a:gd name="connsiteX6" fmla="*/ 1924215 w 3355450"/>
              <a:gd name="connsiteY6" fmla="*/ 41377 h 4128347"/>
              <a:gd name="connsiteX7" fmla="*/ 1945135 w 3355450"/>
              <a:gd name="connsiteY7" fmla="*/ 163794 h 4128347"/>
              <a:gd name="connsiteX8" fmla="*/ 1796994 w 3355450"/>
              <a:gd name="connsiteY8" fmla="*/ 558212 h 4128347"/>
              <a:gd name="connsiteX9" fmla="*/ 1498964 w 3355450"/>
              <a:gd name="connsiteY9" fmla="*/ 1004858 h 4128347"/>
              <a:gd name="connsiteX10" fmla="*/ 1210514 w 3355450"/>
              <a:gd name="connsiteY10" fmla="*/ 1326742 h 4128347"/>
              <a:gd name="connsiteX11" fmla="*/ 1017767 w 3355450"/>
              <a:gd name="connsiteY11" fmla="*/ 1814518 h 4128347"/>
              <a:gd name="connsiteX12" fmla="*/ 0 w 3355450"/>
              <a:gd name="connsiteY12" fmla="*/ 3317314 h 4128347"/>
              <a:gd name="connsiteX13" fmla="*/ 7951 w 3355450"/>
              <a:gd name="connsiteY13" fmla="*/ 3396827 h 4128347"/>
              <a:gd name="connsiteX14" fmla="*/ 31805 w 3355450"/>
              <a:gd name="connsiteY14" fmla="*/ 3460438 h 4128347"/>
              <a:gd name="connsiteX15" fmla="*/ 23854 w 3355450"/>
              <a:gd name="connsiteY15" fmla="*/ 3547902 h 4128347"/>
              <a:gd name="connsiteX16" fmla="*/ 230588 w 3355450"/>
              <a:gd name="connsiteY16" fmla="*/ 3754636 h 4128347"/>
              <a:gd name="connsiteX17" fmla="*/ 381662 w 3355450"/>
              <a:gd name="connsiteY17" fmla="*/ 3842100 h 4128347"/>
              <a:gd name="connsiteX18" fmla="*/ 405516 w 3355450"/>
              <a:gd name="connsiteY18" fmla="*/ 3881857 h 4128347"/>
              <a:gd name="connsiteX19" fmla="*/ 357808 w 3355450"/>
              <a:gd name="connsiteY19" fmla="*/ 4009078 h 4128347"/>
              <a:gd name="connsiteX20" fmla="*/ 429370 w 3355450"/>
              <a:gd name="connsiteY20" fmla="*/ 4064737 h 4128347"/>
              <a:gd name="connsiteX21" fmla="*/ 564542 w 3355450"/>
              <a:gd name="connsiteY21" fmla="*/ 4128347 h 4128347"/>
              <a:gd name="connsiteX22" fmla="*/ 789381 w 3355450"/>
              <a:gd name="connsiteY22" fmla="*/ 4106410 h 4128347"/>
              <a:gd name="connsiteX23" fmla="*/ 890546 w 3355450"/>
              <a:gd name="connsiteY23" fmla="*/ 4009078 h 4128347"/>
              <a:gd name="connsiteX24" fmla="*/ 1103858 w 3355450"/>
              <a:gd name="connsiteY24" fmla="*/ 3957251 h 4128347"/>
              <a:gd name="connsiteX25" fmla="*/ 1304014 w 3355450"/>
              <a:gd name="connsiteY25" fmla="*/ 3873906 h 4128347"/>
              <a:gd name="connsiteX26" fmla="*/ 1580014 w 3355450"/>
              <a:gd name="connsiteY26" fmla="*/ 3293460 h 4128347"/>
              <a:gd name="connsiteX27" fmla="*/ 2122998 w 3355450"/>
              <a:gd name="connsiteY27" fmla="*/ 3015165 h 4128347"/>
              <a:gd name="connsiteX28" fmla="*/ 2759102 w 3355450"/>
              <a:gd name="connsiteY28" fmla="*/ 2752772 h 4128347"/>
              <a:gd name="connsiteX29" fmla="*/ 3045349 w 3355450"/>
              <a:gd name="connsiteY29" fmla="*/ 2307499 h 4128347"/>
              <a:gd name="connsiteX30" fmla="*/ 2981739 w 3355450"/>
              <a:gd name="connsiteY30" fmla="*/ 2164375 h 4128347"/>
              <a:gd name="connsiteX31" fmla="*/ 2957885 w 3355450"/>
              <a:gd name="connsiteY31" fmla="*/ 2100765 h 4128347"/>
              <a:gd name="connsiteX32" fmla="*/ 2926080 w 3355450"/>
              <a:gd name="connsiteY32" fmla="*/ 2029203 h 4128347"/>
              <a:gd name="connsiteX33" fmla="*/ 2926080 w 3355450"/>
              <a:gd name="connsiteY33" fmla="*/ 1957641 h 4128347"/>
              <a:gd name="connsiteX34" fmla="*/ 2902226 w 3355450"/>
              <a:gd name="connsiteY34" fmla="*/ 1917885 h 4128347"/>
              <a:gd name="connsiteX35" fmla="*/ 2944985 w 3355450"/>
              <a:gd name="connsiteY35" fmla="*/ 1790949 h 4128347"/>
              <a:gd name="connsiteX36" fmla="*/ 3005593 w 3355450"/>
              <a:gd name="connsiteY36" fmla="*/ 1663443 h 4128347"/>
              <a:gd name="connsiteX37" fmla="*/ 2989690 w 3355450"/>
              <a:gd name="connsiteY37" fmla="*/ 1607784 h 4128347"/>
              <a:gd name="connsiteX38" fmla="*/ 3029447 w 3355450"/>
              <a:gd name="connsiteY38" fmla="*/ 1536222 h 4128347"/>
              <a:gd name="connsiteX39" fmla="*/ 3005593 w 3355450"/>
              <a:gd name="connsiteY39" fmla="*/ 1464660 h 4128347"/>
              <a:gd name="connsiteX40" fmla="*/ 2973788 w 3355450"/>
              <a:gd name="connsiteY40" fmla="*/ 1313586 h 4128347"/>
              <a:gd name="connsiteX41" fmla="*/ 2997641 w 3355450"/>
              <a:gd name="connsiteY41" fmla="*/ 1234073 h 4128347"/>
              <a:gd name="connsiteX42" fmla="*/ 3005593 w 3355450"/>
              <a:gd name="connsiteY42" fmla="*/ 987582 h 4128347"/>
              <a:gd name="connsiteX43" fmla="*/ 3060422 w 3355450"/>
              <a:gd name="connsiteY43" fmla="*/ 925888 h 4128347"/>
              <a:gd name="connsiteX44" fmla="*/ 3013544 w 3355450"/>
              <a:gd name="connsiteY44" fmla="*/ 804702 h 4128347"/>
              <a:gd name="connsiteX45" fmla="*/ 3077154 w 3355450"/>
              <a:gd name="connsiteY45" fmla="*/ 764946 h 4128347"/>
              <a:gd name="connsiteX46" fmla="*/ 3067121 w 3355450"/>
              <a:gd name="connsiteY46" fmla="*/ 695467 h 4128347"/>
              <a:gd name="connsiteX47" fmla="*/ 3124862 w 3355450"/>
              <a:gd name="connsiteY47" fmla="*/ 582066 h 4128347"/>
              <a:gd name="connsiteX48" fmla="*/ 3143912 w 3355450"/>
              <a:gd name="connsiteY48" fmla="*/ 526619 h 4128347"/>
              <a:gd name="connsiteX49" fmla="*/ 3178013 w 3355450"/>
              <a:gd name="connsiteY49" fmla="*/ 507996 h 4128347"/>
              <a:gd name="connsiteX50" fmla="*/ 3188473 w 3355450"/>
              <a:gd name="connsiteY50" fmla="*/ 446894 h 4128347"/>
              <a:gd name="connsiteX51" fmla="*/ 3252083 w 3355450"/>
              <a:gd name="connsiteY51" fmla="*/ 375332 h 4128347"/>
              <a:gd name="connsiteX52" fmla="*/ 3355450 w 3355450"/>
              <a:gd name="connsiteY52" fmla="*/ 383283 h 412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55450" h="4128347">
                <a:moveTo>
                  <a:pt x="3355450" y="383283"/>
                </a:moveTo>
                <a:lnTo>
                  <a:pt x="3323645" y="33426"/>
                </a:lnTo>
                <a:cubicBezTo>
                  <a:pt x="3278044" y="21118"/>
                  <a:pt x="3219639" y="2897"/>
                  <a:pt x="3177232" y="247"/>
                </a:cubicBezTo>
                <a:cubicBezTo>
                  <a:pt x="3134825" y="-2403"/>
                  <a:pt x="3098587" y="17204"/>
                  <a:pt x="3069203" y="17523"/>
                </a:cubicBezTo>
                <a:cubicBezTo>
                  <a:pt x="3039819" y="17843"/>
                  <a:pt x="3042241" y="1068"/>
                  <a:pt x="3000930" y="2164"/>
                </a:cubicBezTo>
                <a:cubicBezTo>
                  <a:pt x="2959619" y="3260"/>
                  <a:pt x="3004081" y="15373"/>
                  <a:pt x="2821339" y="24101"/>
                </a:cubicBezTo>
                <a:lnTo>
                  <a:pt x="1924215" y="41377"/>
                </a:lnTo>
                <a:cubicBezTo>
                  <a:pt x="1940118" y="93060"/>
                  <a:pt x="1939123" y="121198"/>
                  <a:pt x="1945135" y="163794"/>
                </a:cubicBezTo>
                <a:cubicBezTo>
                  <a:pt x="1951147" y="206390"/>
                  <a:pt x="1869881" y="413763"/>
                  <a:pt x="1796994" y="558212"/>
                </a:cubicBezTo>
                <a:cubicBezTo>
                  <a:pt x="1697651" y="707094"/>
                  <a:pt x="1596711" y="876770"/>
                  <a:pt x="1498964" y="1004858"/>
                </a:cubicBezTo>
                <a:cubicBezTo>
                  <a:pt x="1401217" y="1132946"/>
                  <a:pt x="1297788" y="1166344"/>
                  <a:pt x="1210514" y="1326742"/>
                </a:cubicBezTo>
                <a:cubicBezTo>
                  <a:pt x="1123240" y="1487140"/>
                  <a:pt x="1078727" y="1647541"/>
                  <a:pt x="1017767" y="1814518"/>
                </a:cubicBezTo>
                <a:lnTo>
                  <a:pt x="0" y="3317314"/>
                </a:lnTo>
                <a:lnTo>
                  <a:pt x="7951" y="3396827"/>
                </a:lnTo>
                <a:lnTo>
                  <a:pt x="31805" y="3460438"/>
                </a:lnTo>
                <a:lnTo>
                  <a:pt x="23854" y="3547902"/>
                </a:lnTo>
                <a:lnTo>
                  <a:pt x="230588" y="3754636"/>
                </a:lnTo>
                <a:lnTo>
                  <a:pt x="381662" y="3842100"/>
                </a:lnTo>
                <a:lnTo>
                  <a:pt x="405516" y="3881857"/>
                </a:lnTo>
                <a:lnTo>
                  <a:pt x="357808" y="4009078"/>
                </a:lnTo>
                <a:lnTo>
                  <a:pt x="429370" y="4064737"/>
                </a:lnTo>
                <a:lnTo>
                  <a:pt x="564542" y="4128347"/>
                </a:lnTo>
                <a:lnTo>
                  <a:pt x="789381" y="4106410"/>
                </a:lnTo>
                <a:lnTo>
                  <a:pt x="890546" y="4009078"/>
                </a:lnTo>
                <a:lnTo>
                  <a:pt x="1103858" y="3957251"/>
                </a:lnTo>
                <a:cubicBezTo>
                  <a:pt x="1172769" y="3934722"/>
                  <a:pt x="1203936" y="3915578"/>
                  <a:pt x="1304014" y="3873906"/>
                </a:cubicBezTo>
                <a:cubicBezTo>
                  <a:pt x="1483071" y="3493559"/>
                  <a:pt x="1532632" y="3379649"/>
                  <a:pt x="1580014" y="3293460"/>
                </a:cubicBezTo>
                <a:cubicBezTo>
                  <a:pt x="1627396" y="3207271"/>
                  <a:pt x="1934179" y="3094773"/>
                  <a:pt x="2122998" y="3015165"/>
                </a:cubicBezTo>
                <a:lnTo>
                  <a:pt x="2759102" y="2752772"/>
                </a:lnTo>
                <a:cubicBezTo>
                  <a:pt x="2963062" y="2564878"/>
                  <a:pt x="2966379" y="2475658"/>
                  <a:pt x="3045349" y="2307499"/>
                </a:cubicBezTo>
                <a:cubicBezTo>
                  <a:pt x="3024146" y="2259791"/>
                  <a:pt x="2983206" y="2244976"/>
                  <a:pt x="2981739" y="2164375"/>
                </a:cubicBezTo>
                <a:cubicBezTo>
                  <a:pt x="2980272" y="2083774"/>
                  <a:pt x="2967161" y="2123294"/>
                  <a:pt x="2957885" y="2100765"/>
                </a:cubicBezTo>
                <a:lnTo>
                  <a:pt x="2926080" y="2029203"/>
                </a:lnTo>
                <a:lnTo>
                  <a:pt x="2926080" y="1957641"/>
                </a:lnTo>
                <a:lnTo>
                  <a:pt x="2902226" y="1917885"/>
                </a:lnTo>
                <a:lnTo>
                  <a:pt x="2944985" y="1790949"/>
                </a:lnTo>
                <a:lnTo>
                  <a:pt x="3005593" y="1663443"/>
                </a:lnTo>
                <a:lnTo>
                  <a:pt x="2989690" y="1607784"/>
                </a:lnTo>
                <a:lnTo>
                  <a:pt x="3029447" y="1536222"/>
                </a:lnTo>
                <a:lnTo>
                  <a:pt x="3005593" y="1464660"/>
                </a:lnTo>
                <a:lnTo>
                  <a:pt x="2973788" y="1313586"/>
                </a:lnTo>
                <a:lnTo>
                  <a:pt x="2997641" y="1234073"/>
                </a:lnTo>
                <a:lnTo>
                  <a:pt x="3005593" y="987582"/>
                </a:lnTo>
                <a:lnTo>
                  <a:pt x="3060422" y="925888"/>
                </a:lnTo>
                <a:lnTo>
                  <a:pt x="3013544" y="804702"/>
                </a:lnTo>
                <a:lnTo>
                  <a:pt x="3077154" y="764946"/>
                </a:lnTo>
                <a:lnTo>
                  <a:pt x="3067121" y="695467"/>
                </a:lnTo>
                <a:lnTo>
                  <a:pt x="3124862" y="582066"/>
                </a:lnTo>
                <a:lnTo>
                  <a:pt x="3143912" y="526619"/>
                </a:lnTo>
                <a:lnTo>
                  <a:pt x="3178013" y="507996"/>
                </a:lnTo>
                <a:lnTo>
                  <a:pt x="3188473" y="446894"/>
                </a:lnTo>
                <a:lnTo>
                  <a:pt x="3252083" y="375332"/>
                </a:lnTo>
                <a:lnTo>
                  <a:pt x="3355450" y="383283"/>
                </a:lnTo>
                <a:close/>
              </a:path>
            </a:pathLst>
          </a:custGeom>
          <a:solidFill>
            <a:srgbClr val="6633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1BC6EA0-0A00-4F4F-AA17-7CD7CF5CEE44}"/>
              </a:ext>
            </a:extLst>
          </p:cNvPr>
          <p:cNvSpPr/>
          <p:nvPr/>
        </p:nvSpPr>
        <p:spPr>
          <a:xfrm>
            <a:off x="6261807" y="3304857"/>
            <a:ext cx="1406834" cy="1526046"/>
          </a:xfrm>
          <a:custGeom>
            <a:avLst/>
            <a:gdLst>
              <a:gd name="connsiteX0" fmla="*/ 1161232 w 1385624"/>
              <a:gd name="connsiteY0" fmla="*/ 1464162 h 1469772"/>
              <a:gd name="connsiteX1" fmla="*/ 1385624 w 1385624"/>
              <a:gd name="connsiteY1" fmla="*/ 819033 h 1469772"/>
              <a:gd name="connsiteX2" fmla="*/ 1351966 w 1385624"/>
              <a:gd name="connsiteY2" fmla="*/ 95367 h 1469772"/>
              <a:gd name="connsiteX3" fmla="*/ 1049036 w 1385624"/>
              <a:gd name="connsiteY3" fmla="*/ 78538 h 1469772"/>
              <a:gd name="connsiteX4" fmla="*/ 718056 w 1385624"/>
              <a:gd name="connsiteY4" fmla="*/ 95367 h 1469772"/>
              <a:gd name="connsiteX5" fmla="*/ 594640 w 1385624"/>
              <a:gd name="connsiteY5" fmla="*/ 95367 h 1469772"/>
              <a:gd name="connsiteX6" fmla="*/ 516103 w 1385624"/>
              <a:gd name="connsiteY6" fmla="*/ 140246 h 1469772"/>
              <a:gd name="connsiteX7" fmla="*/ 426346 w 1385624"/>
              <a:gd name="connsiteY7" fmla="*/ 129026 h 1469772"/>
              <a:gd name="connsiteX8" fmla="*/ 330979 w 1385624"/>
              <a:gd name="connsiteY8" fmla="*/ 151465 h 1469772"/>
              <a:gd name="connsiteX9" fmla="*/ 258051 w 1385624"/>
              <a:gd name="connsiteY9" fmla="*/ 95367 h 1469772"/>
              <a:gd name="connsiteX10" fmla="*/ 179514 w 1385624"/>
              <a:gd name="connsiteY10" fmla="*/ 0 h 1469772"/>
              <a:gd name="connsiteX11" fmla="*/ 123416 w 1385624"/>
              <a:gd name="connsiteY11" fmla="*/ 22440 h 1469772"/>
              <a:gd name="connsiteX12" fmla="*/ 0 w 1385624"/>
              <a:gd name="connsiteY12" fmla="*/ 981718 h 1469772"/>
              <a:gd name="connsiteX13" fmla="*/ 61708 w 1385624"/>
              <a:gd name="connsiteY13" fmla="*/ 1105134 h 1469772"/>
              <a:gd name="connsiteX14" fmla="*/ 347809 w 1385624"/>
              <a:gd name="connsiteY14" fmla="*/ 1335137 h 1469772"/>
              <a:gd name="connsiteX15" fmla="*/ 364638 w 1385624"/>
              <a:gd name="connsiteY15" fmla="*/ 1469772 h 1469772"/>
              <a:gd name="connsiteX16" fmla="*/ 1161232 w 1385624"/>
              <a:gd name="connsiteY16" fmla="*/ 1464162 h 1469772"/>
              <a:gd name="connsiteX0" fmla="*/ 1164330 w 1388722"/>
              <a:gd name="connsiteY0" fmla="*/ 1464162 h 1469772"/>
              <a:gd name="connsiteX1" fmla="*/ 1388722 w 1388722"/>
              <a:gd name="connsiteY1" fmla="*/ 819033 h 1469772"/>
              <a:gd name="connsiteX2" fmla="*/ 1355064 w 1388722"/>
              <a:gd name="connsiteY2" fmla="*/ 95367 h 1469772"/>
              <a:gd name="connsiteX3" fmla="*/ 1052134 w 1388722"/>
              <a:gd name="connsiteY3" fmla="*/ 78538 h 1469772"/>
              <a:gd name="connsiteX4" fmla="*/ 721154 w 1388722"/>
              <a:gd name="connsiteY4" fmla="*/ 95367 h 1469772"/>
              <a:gd name="connsiteX5" fmla="*/ 597738 w 1388722"/>
              <a:gd name="connsiteY5" fmla="*/ 95367 h 1469772"/>
              <a:gd name="connsiteX6" fmla="*/ 519201 w 1388722"/>
              <a:gd name="connsiteY6" fmla="*/ 140246 h 1469772"/>
              <a:gd name="connsiteX7" fmla="*/ 429444 w 1388722"/>
              <a:gd name="connsiteY7" fmla="*/ 129026 h 1469772"/>
              <a:gd name="connsiteX8" fmla="*/ 334077 w 1388722"/>
              <a:gd name="connsiteY8" fmla="*/ 151465 h 1469772"/>
              <a:gd name="connsiteX9" fmla="*/ 261149 w 1388722"/>
              <a:gd name="connsiteY9" fmla="*/ 95367 h 1469772"/>
              <a:gd name="connsiteX10" fmla="*/ 182612 w 1388722"/>
              <a:gd name="connsiteY10" fmla="*/ 0 h 1469772"/>
              <a:gd name="connsiteX11" fmla="*/ 126514 w 1388722"/>
              <a:gd name="connsiteY11" fmla="*/ 22440 h 1469772"/>
              <a:gd name="connsiteX12" fmla="*/ 3098 w 1388722"/>
              <a:gd name="connsiteY12" fmla="*/ 981718 h 1469772"/>
              <a:gd name="connsiteX13" fmla="*/ 64806 w 1388722"/>
              <a:gd name="connsiteY13" fmla="*/ 1105134 h 1469772"/>
              <a:gd name="connsiteX14" fmla="*/ 350907 w 1388722"/>
              <a:gd name="connsiteY14" fmla="*/ 1335137 h 1469772"/>
              <a:gd name="connsiteX15" fmla="*/ 367736 w 1388722"/>
              <a:gd name="connsiteY15" fmla="*/ 1469772 h 1469772"/>
              <a:gd name="connsiteX16" fmla="*/ 1164330 w 1388722"/>
              <a:gd name="connsiteY16" fmla="*/ 1464162 h 1469772"/>
              <a:gd name="connsiteX0" fmla="*/ 1164330 w 1388722"/>
              <a:gd name="connsiteY0" fmla="*/ 1464162 h 1469772"/>
              <a:gd name="connsiteX1" fmla="*/ 1388722 w 1388722"/>
              <a:gd name="connsiteY1" fmla="*/ 819033 h 1469772"/>
              <a:gd name="connsiteX2" fmla="*/ 1355064 w 1388722"/>
              <a:gd name="connsiteY2" fmla="*/ 95367 h 1469772"/>
              <a:gd name="connsiteX3" fmla="*/ 1052134 w 1388722"/>
              <a:gd name="connsiteY3" fmla="*/ 78538 h 1469772"/>
              <a:gd name="connsiteX4" fmla="*/ 721154 w 1388722"/>
              <a:gd name="connsiteY4" fmla="*/ 95367 h 1469772"/>
              <a:gd name="connsiteX5" fmla="*/ 597738 w 1388722"/>
              <a:gd name="connsiteY5" fmla="*/ 95367 h 1469772"/>
              <a:gd name="connsiteX6" fmla="*/ 519201 w 1388722"/>
              <a:gd name="connsiteY6" fmla="*/ 140246 h 1469772"/>
              <a:gd name="connsiteX7" fmla="*/ 429444 w 1388722"/>
              <a:gd name="connsiteY7" fmla="*/ 129026 h 1469772"/>
              <a:gd name="connsiteX8" fmla="*/ 334077 w 1388722"/>
              <a:gd name="connsiteY8" fmla="*/ 151465 h 1469772"/>
              <a:gd name="connsiteX9" fmla="*/ 261149 w 1388722"/>
              <a:gd name="connsiteY9" fmla="*/ 95367 h 1469772"/>
              <a:gd name="connsiteX10" fmla="*/ 182612 w 1388722"/>
              <a:gd name="connsiteY10" fmla="*/ 0 h 1469772"/>
              <a:gd name="connsiteX11" fmla="*/ 126514 w 1388722"/>
              <a:gd name="connsiteY11" fmla="*/ 22440 h 1469772"/>
              <a:gd name="connsiteX12" fmla="*/ 3098 w 1388722"/>
              <a:gd name="connsiteY12" fmla="*/ 981718 h 1469772"/>
              <a:gd name="connsiteX13" fmla="*/ 64806 w 1388722"/>
              <a:gd name="connsiteY13" fmla="*/ 1105134 h 1469772"/>
              <a:gd name="connsiteX14" fmla="*/ 350907 w 1388722"/>
              <a:gd name="connsiteY14" fmla="*/ 1335137 h 1469772"/>
              <a:gd name="connsiteX15" fmla="*/ 367736 w 1388722"/>
              <a:gd name="connsiteY15" fmla="*/ 1469772 h 1469772"/>
              <a:gd name="connsiteX16" fmla="*/ 1164330 w 1388722"/>
              <a:gd name="connsiteY16" fmla="*/ 1464162 h 1469772"/>
              <a:gd name="connsiteX0" fmla="*/ 1164330 w 1388722"/>
              <a:gd name="connsiteY0" fmla="*/ 1464162 h 1526046"/>
              <a:gd name="connsiteX1" fmla="*/ 1388722 w 1388722"/>
              <a:gd name="connsiteY1" fmla="*/ 819033 h 1526046"/>
              <a:gd name="connsiteX2" fmla="*/ 1355064 w 1388722"/>
              <a:gd name="connsiteY2" fmla="*/ 95367 h 1526046"/>
              <a:gd name="connsiteX3" fmla="*/ 1052134 w 1388722"/>
              <a:gd name="connsiteY3" fmla="*/ 78538 h 1526046"/>
              <a:gd name="connsiteX4" fmla="*/ 721154 w 1388722"/>
              <a:gd name="connsiteY4" fmla="*/ 95367 h 1526046"/>
              <a:gd name="connsiteX5" fmla="*/ 597738 w 1388722"/>
              <a:gd name="connsiteY5" fmla="*/ 95367 h 1526046"/>
              <a:gd name="connsiteX6" fmla="*/ 519201 w 1388722"/>
              <a:gd name="connsiteY6" fmla="*/ 140246 h 1526046"/>
              <a:gd name="connsiteX7" fmla="*/ 429444 w 1388722"/>
              <a:gd name="connsiteY7" fmla="*/ 129026 h 1526046"/>
              <a:gd name="connsiteX8" fmla="*/ 334077 w 1388722"/>
              <a:gd name="connsiteY8" fmla="*/ 151465 h 1526046"/>
              <a:gd name="connsiteX9" fmla="*/ 261149 w 1388722"/>
              <a:gd name="connsiteY9" fmla="*/ 95367 h 1526046"/>
              <a:gd name="connsiteX10" fmla="*/ 182612 w 1388722"/>
              <a:gd name="connsiteY10" fmla="*/ 0 h 1526046"/>
              <a:gd name="connsiteX11" fmla="*/ 126514 w 1388722"/>
              <a:gd name="connsiteY11" fmla="*/ 22440 h 1526046"/>
              <a:gd name="connsiteX12" fmla="*/ 3098 w 1388722"/>
              <a:gd name="connsiteY12" fmla="*/ 981718 h 1526046"/>
              <a:gd name="connsiteX13" fmla="*/ 64806 w 1388722"/>
              <a:gd name="connsiteY13" fmla="*/ 1105134 h 1526046"/>
              <a:gd name="connsiteX14" fmla="*/ 350907 w 1388722"/>
              <a:gd name="connsiteY14" fmla="*/ 1335137 h 1526046"/>
              <a:gd name="connsiteX15" fmla="*/ 367736 w 1388722"/>
              <a:gd name="connsiteY15" fmla="*/ 1469772 h 1526046"/>
              <a:gd name="connsiteX16" fmla="*/ 1164330 w 1388722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05134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05134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  <a:gd name="connsiteX0" fmla="*/ 1164330 w 1406834"/>
              <a:gd name="connsiteY0" fmla="*/ 1464162 h 1526046"/>
              <a:gd name="connsiteX1" fmla="*/ 1388722 w 1406834"/>
              <a:gd name="connsiteY1" fmla="*/ 819033 h 1526046"/>
              <a:gd name="connsiteX2" fmla="*/ 1355064 w 1406834"/>
              <a:gd name="connsiteY2" fmla="*/ 95367 h 1526046"/>
              <a:gd name="connsiteX3" fmla="*/ 1052134 w 1406834"/>
              <a:gd name="connsiteY3" fmla="*/ 78538 h 1526046"/>
              <a:gd name="connsiteX4" fmla="*/ 721154 w 1406834"/>
              <a:gd name="connsiteY4" fmla="*/ 95367 h 1526046"/>
              <a:gd name="connsiteX5" fmla="*/ 597738 w 1406834"/>
              <a:gd name="connsiteY5" fmla="*/ 95367 h 1526046"/>
              <a:gd name="connsiteX6" fmla="*/ 519201 w 1406834"/>
              <a:gd name="connsiteY6" fmla="*/ 140246 h 1526046"/>
              <a:gd name="connsiteX7" fmla="*/ 429444 w 1406834"/>
              <a:gd name="connsiteY7" fmla="*/ 129026 h 1526046"/>
              <a:gd name="connsiteX8" fmla="*/ 334077 w 1406834"/>
              <a:gd name="connsiteY8" fmla="*/ 151465 h 1526046"/>
              <a:gd name="connsiteX9" fmla="*/ 261149 w 1406834"/>
              <a:gd name="connsiteY9" fmla="*/ 95367 h 1526046"/>
              <a:gd name="connsiteX10" fmla="*/ 182612 w 1406834"/>
              <a:gd name="connsiteY10" fmla="*/ 0 h 1526046"/>
              <a:gd name="connsiteX11" fmla="*/ 126514 w 1406834"/>
              <a:gd name="connsiteY11" fmla="*/ 22440 h 1526046"/>
              <a:gd name="connsiteX12" fmla="*/ 3098 w 1406834"/>
              <a:gd name="connsiteY12" fmla="*/ 981718 h 1526046"/>
              <a:gd name="connsiteX13" fmla="*/ 64806 w 1406834"/>
              <a:gd name="connsiteY13" fmla="*/ 1161233 h 1526046"/>
              <a:gd name="connsiteX14" fmla="*/ 350907 w 1406834"/>
              <a:gd name="connsiteY14" fmla="*/ 1335137 h 1526046"/>
              <a:gd name="connsiteX15" fmla="*/ 367736 w 1406834"/>
              <a:gd name="connsiteY15" fmla="*/ 1469772 h 1526046"/>
              <a:gd name="connsiteX16" fmla="*/ 1164330 w 1406834"/>
              <a:gd name="connsiteY16" fmla="*/ 1464162 h 152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6834" h="1526046">
                <a:moveTo>
                  <a:pt x="1164330" y="1464162"/>
                </a:moveTo>
                <a:cubicBezTo>
                  <a:pt x="1334494" y="1355706"/>
                  <a:pt x="1356933" y="1047165"/>
                  <a:pt x="1388722" y="819033"/>
                </a:cubicBezTo>
                <a:cubicBezTo>
                  <a:pt x="1420511" y="590901"/>
                  <a:pt x="1411162" y="218783"/>
                  <a:pt x="1355064" y="95367"/>
                </a:cubicBezTo>
                <a:lnTo>
                  <a:pt x="1052134" y="78538"/>
                </a:lnTo>
                <a:lnTo>
                  <a:pt x="721154" y="95367"/>
                </a:lnTo>
                <a:lnTo>
                  <a:pt x="597738" y="95367"/>
                </a:lnTo>
                <a:lnTo>
                  <a:pt x="519201" y="140246"/>
                </a:lnTo>
                <a:lnTo>
                  <a:pt x="429444" y="129026"/>
                </a:lnTo>
                <a:lnTo>
                  <a:pt x="334077" y="151465"/>
                </a:lnTo>
                <a:lnTo>
                  <a:pt x="261149" y="95367"/>
                </a:lnTo>
                <a:lnTo>
                  <a:pt x="182612" y="0"/>
                </a:lnTo>
                <a:lnTo>
                  <a:pt x="126514" y="22440"/>
                </a:lnTo>
                <a:cubicBezTo>
                  <a:pt x="96595" y="186060"/>
                  <a:pt x="13383" y="791919"/>
                  <a:pt x="3098" y="981718"/>
                </a:cubicBezTo>
                <a:cubicBezTo>
                  <a:pt x="-7187" y="1171517"/>
                  <a:pt x="6838" y="1102330"/>
                  <a:pt x="64806" y="1161233"/>
                </a:cubicBezTo>
                <a:cubicBezTo>
                  <a:pt x="122774" y="1220136"/>
                  <a:pt x="300419" y="1283714"/>
                  <a:pt x="350907" y="1335137"/>
                </a:cubicBezTo>
                <a:cubicBezTo>
                  <a:pt x="401395" y="1386560"/>
                  <a:pt x="362126" y="1424894"/>
                  <a:pt x="367736" y="1469772"/>
                </a:cubicBezTo>
                <a:cubicBezTo>
                  <a:pt x="373346" y="1514650"/>
                  <a:pt x="994166" y="1572619"/>
                  <a:pt x="1164330" y="1464162"/>
                </a:cubicBezTo>
                <a:close/>
              </a:path>
            </a:pathLst>
          </a:custGeom>
          <a:solidFill>
            <a:srgbClr val="ED7D31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FD6CAE17-5991-4FFD-9CDB-B503247B5F5F}"/>
              </a:ext>
            </a:extLst>
          </p:cNvPr>
          <p:cNvSpPr/>
          <p:nvPr/>
        </p:nvSpPr>
        <p:spPr>
          <a:xfrm>
            <a:off x="4573720" y="4391057"/>
            <a:ext cx="131442" cy="122678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B77943-7584-4688-861E-5B65C64640BA}"/>
              </a:ext>
            </a:extLst>
          </p:cNvPr>
          <p:cNvSpPr txBox="1"/>
          <p:nvPr/>
        </p:nvSpPr>
        <p:spPr>
          <a:xfrm>
            <a:off x="4098206" y="4388958"/>
            <a:ext cx="120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Jerusalem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E0159B-E282-4087-9258-5443F114D20C}"/>
              </a:ext>
            </a:extLst>
          </p:cNvPr>
          <p:cNvSpPr txBox="1"/>
          <p:nvPr/>
        </p:nvSpPr>
        <p:spPr>
          <a:xfrm>
            <a:off x="6386537" y="3883214"/>
            <a:ext cx="131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Ammon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0AC622B-7EDB-46DE-AC83-EE5B78AE16FD}"/>
              </a:ext>
            </a:extLst>
          </p:cNvPr>
          <p:cNvSpPr/>
          <p:nvPr/>
        </p:nvSpPr>
        <p:spPr>
          <a:xfrm>
            <a:off x="4699460" y="4827934"/>
            <a:ext cx="55134" cy="551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EB5C33-AA94-42DC-BF46-E5712CB5ECCC}"/>
              </a:ext>
            </a:extLst>
          </p:cNvPr>
          <p:cNvSpPr txBox="1"/>
          <p:nvPr/>
        </p:nvSpPr>
        <p:spPr>
          <a:xfrm>
            <a:off x="4495149" y="4803954"/>
            <a:ext cx="6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Tekoa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4760CD-6C10-44AF-A137-550F16885213}"/>
              </a:ext>
            </a:extLst>
          </p:cNvPr>
          <p:cNvSpPr txBox="1"/>
          <p:nvPr/>
        </p:nvSpPr>
        <p:spPr>
          <a:xfrm>
            <a:off x="3810601" y="5255741"/>
            <a:ext cx="109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Judah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1A74F72-3B4D-4350-BF92-F760FDCA3389}"/>
              </a:ext>
            </a:extLst>
          </p:cNvPr>
          <p:cNvSpPr>
            <a:spLocks/>
          </p:cNvSpPr>
          <p:nvPr/>
        </p:nvSpPr>
        <p:spPr>
          <a:xfrm>
            <a:off x="6721623" y="-1664734"/>
            <a:ext cx="8354128" cy="9044468"/>
          </a:xfrm>
          <a:custGeom>
            <a:avLst/>
            <a:gdLst>
              <a:gd name="connsiteX0" fmla="*/ 8314660 w 8318752"/>
              <a:gd name="connsiteY0" fmla="*/ 0 h 7783033"/>
              <a:gd name="connsiteX1" fmla="*/ 8240233 w 8318752"/>
              <a:gd name="connsiteY1" fmla="*/ 0 h 7783033"/>
              <a:gd name="connsiteX2" fmla="*/ 2679405 w 8318752"/>
              <a:gd name="connsiteY2" fmla="*/ 21265 h 7783033"/>
              <a:gd name="connsiteX3" fmla="*/ 1807535 w 8318752"/>
              <a:gd name="connsiteY3" fmla="*/ 1594884 h 7783033"/>
              <a:gd name="connsiteX4" fmla="*/ 903767 w 8318752"/>
              <a:gd name="connsiteY4" fmla="*/ 3944679 h 7783033"/>
              <a:gd name="connsiteX5" fmla="*/ 882502 w 8318752"/>
              <a:gd name="connsiteY5" fmla="*/ 4742121 h 7783033"/>
              <a:gd name="connsiteX6" fmla="*/ 712381 w 8318752"/>
              <a:gd name="connsiteY6" fmla="*/ 5295014 h 7783033"/>
              <a:gd name="connsiteX7" fmla="*/ 446567 w 8318752"/>
              <a:gd name="connsiteY7" fmla="*/ 6103089 h 7783033"/>
              <a:gd name="connsiteX8" fmla="*/ 382772 w 8318752"/>
              <a:gd name="connsiteY8" fmla="*/ 7176977 h 7783033"/>
              <a:gd name="connsiteX9" fmla="*/ 0 w 8318752"/>
              <a:gd name="connsiteY9" fmla="*/ 7772400 h 7783033"/>
              <a:gd name="connsiteX10" fmla="*/ 8314660 w 8318752"/>
              <a:gd name="connsiteY10" fmla="*/ 7783033 h 7783033"/>
              <a:gd name="connsiteX11" fmla="*/ 8314660 w 8318752"/>
              <a:gd name="connsiteY11" fmla="*/ 0 h 7783033"/>
              <a:gd name="connsiteX0" fmla="*/ 8340060 w 8344152"/>
              <a:gd name="connsiteY0" fmla="*/ 0 h 7893128"/>
              <a:gd name="connsiteX1" fmla="*/ 8265633 w 8344152"/>
              <a:gd name="connsiteY1" fmla="*/ 0 h 7893128"/>
              <a:gd name="connsiteX2" fmla="*/ 2704805 w 8344152"/>
              <a:gd name="connsiteY2" fmla="*/ 21265 h 7893128"/>
              <a:gd name="connsiteX3" fmla="*/ 1832935 w 8344152"/>
              <a:gd name="connsiteY3" fmla="*/ 1594884 h 7893128"/>
              <a:gd name="connsiteX4" fmla="*/ 929167 w 8344152"/>
              <a:gd name="connsiteY4" fmla="*/ 3944679 h 7893128"/>
              <a:gd name="connsiteX5" fmla="*/ 907902 w 8344152"/>
              <a:gd name="connsiteY5" fmla="*/ 4742121 h 7893128"/>
              <a:gd name="connsiteX6" fmla="*/ 737781 w 8344152"/>
              <a:gd name="connsiteY6" fmla="*/ 5295014 h 7893128"/>
              <a:gd name="connsiteX7" fmla="*/ 471967 w 8344152"/>
              <a:gd name="connsiteY7" fmla="*/ 6103089 h 7893128"/>
              <a:gd name="connsiteX8" fmla="*/ 408172 w 8344152"/>
              <a:gd name="connsiteY8" fmla="*/ 7176977 h 7893128"/>
              <a:gd name="connsiteX9" fmla="*/ 0 w 8344152"/>
              <a:gd name="connsiteY9" fmla="*/ 7893050 h 7893128"/>
              <a:gd name="connsiteX10" fmla="*/ 8340060 w 8344152"/>
              <a:gd name="connsiteY10" fmla="*/ 7783033 h 7893128"/>
              <a:gd name="connsiteX11" fmla="*/ 8340060 w 8344152"/>
              <a:gd name="connsiteY11" fmla="*/ 0 h 7893128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71967 w 8342557"/>
              <a:gd name="connsiteY7" fmla="*/ 6103089 h 7910033"/>
              <a:gd name="connsiteX8" fmla="*/ 408172 w 8342557"/>
              <a:gd name="connsiteY8" fmla="*/ 717697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84667 w 8342557"/>
              <a:gd name="connsiteY7" fmla="*/ 6103089 h 7910033"/>
              <a:gd name="connsiteX8" fmla="*/ 408172 w 8342557"/>
              <a:gd name="connsiteY8" fmla="*/ 717697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0 h 7910033"/>
              <a:gd name="connsiteX1" fmla="*/ 8265633 w 8342557"/>
              <a:gd name="connsiteY1" fmla="*/ 0 h 7910033"/>
              <a:gd name="connsiteX2" fmla="*/ 2704805 w 8342557"/>
              <a:gd name="connsiteY2" fmla="*/ 21265 h 7910033"/>
              <a:gd name="connsiteX3" fmla="*/ 1832935 w 8342557"/>
              <a:gd name="connsiteY3" fmla="*/ 1594884 h 7910033"/>
              <a:gd name="connsiteX4" fmla="*/ 929167 w 8342557"/>
              <a:gd name="connsiteY4" fmla="*/ 3944679 h 7910033"/>
              <a:gd name="connsiteX5" fmla="*/ 907902 w 8342557"/>
              <a:gd name="connsiteY5" fmla="*/ 4742121 h 7910033"/>
              <a:gd name="connsiteX6" fmla="*/ 737781 w 8342557"/>
              <a:gd name="connsiteY6" fmla="*/ 5295014 h 7910033"/>
              <a:gd name="connsiteX7" fmla="*/ 484667 w 8342557"/>
              <a:gd name="connsiteY7" fmla="*/ 6103089 h 7910033"/>
              <a:gd name="connsiteX8" fmla="*/ 427222 w 8342557"/>
              <a:gd name="connsiteY8" fmla="*/ 7157927 h 7910033"/>
              <a:gd name="connsiteX9" fmla="*/ 0 w 8342557"/>
              <a:gd name="connsiteY9" fmla="*/ 7893050 h 7910033"/>
              <a:gd name="connsiteX10" fmla="*/ 8333710 w 8342557"/>
              <a:gd name="connsiteY10" fmla="*/ 7910033 h 7910033"/>
              <a:gd name="connsiteX11" fmla="*/ 8340060 w 8342557"/>
              <a:gd name="connsiteY11" fmla="*/ 0 h 7910033"/>
              <a:gd name="connsiteX0" fmla="*/ 8340060 w 8342557"/>
              <a:gd name="connsiteY0" fmla="*/ 1134435 h 9044468"/>
              <a:gd name="connsiteX1" fmla="*/ 8265633 w 8342557"/>
              <a:gd name="connsiteY1" fmla="*/ 1134435 h 9044468"/>
              <a:gd name="connsiteX2" fmla="*/ 3358855 w 8342557"/>
              <a:gd name="connsiteY2" fmla="*/ 0 h 9044468"/>
              <a:gd name="connsiteX3" fmla="*/ 1832935 w 8342557"/>
              <a:gd name="connsiteY3" fmla="*/ 2729319 h 9044468"/>
              <a:gd name="connsiteX4" fmla="*/ 929167 w 8342557"/>
              <a:gd name="connsiteY4" fmla="*/ 5079114 h 9044468"/>
              <a:gd name="connsiteX5" fmla="*/ 907902 w 8342557"/>
              <a:gd name="connsiteY5" fmla="*/ 5876556 h 9044468"/>
              <a:gd name="connsiteX6" fmla="*/ 737781 w 8342557"/>
              <a:gd name="connsiteY6" fmla="*/ 6429449 h 9044468"/>
              <a:gd name="connsiteX7" fmla="*/ 484667 w 8342557"/>
              <a:gd name="connsiteY7" fmla="*/ 7237524 h 9044468"/>
              <a:gd name="connsiteX8" fmla="*/ 427222 w 8342557"/>
              <a:gd name="connsiteY8" fmla="*/ 8292362 h 9044468"/>
              <a:gd name="connsiteX9" fmla="*/ 0 w 8342557"/>
              <a:gd name="connsiteY9" fmla="*/ 9027485 h 9044468"/>
              <a:gd name="connsiteX10" fmla="*/ 8333710 w 8342557"/>
              <a:gd name="connsiteY10" fmla="*/ 9044468 h 9044468"/>
              <a:gd name="connsiteX11" fmla="*/ 8340060 w 8342557"/>
              <a:gd name="connsiteY11" fmla="*/ 1134435 h 9044468"/>
              <a:gd name="connsiteX0" fmla="*/ 8346410 w 8348181"/>
              <a:gd name="connsiteY0" fmla="*/ 1109035 h 9044468"/>
              <a:gd name="connsiteX1" fmla="*/ 8265633 w 8348181"/>
              <a:gd name="connsiteY1" fmla="*/ 1134435 h 9044468"/>
              <a:gd name="connsiteX2" fmla="*/ 3358855 w 8348181"/>
              <a:gd name="connsiteY2" fmla="*/ 0 h 9044468"/>
              <a:gd name="connsiteX3" fmla="*/ 1832935 w 8348181"/>
              <a:gd name="connsiteY3" fmla="*/ 2729319 h 9044468"/>
              <a:gd name="connsiteX4" fmla="*/ 929167 w 8348181"/>
              <a:gd name="connsiteY4" fmla="*/ 5079114 h 9044468"/>
              <a:gd name="connsiteX5" fmla="*/ 907902 w 8348181"/>
              <a:gd name="connsiteY5" fmla="*/ 5876556 h 9044468"/>
              <a:gd name="connsiteX6" fmla="*/ 737781 w 8348181"/>
              <a:gd name="connsiteY6" fmla="*/ 6429449 h 9044468"/>
              <a:gd name="connsiteX7" fmla="*/ 484667 w 8348181"/>
              <a:gd name="connsiteY7" fmla="*/ 7237524 h 9044468"/>
              <a:gd name="connsiteX8" fmla="*/ 427222 w 8348181"/>
              <a:gd name="connsiteY8" fmla="*/ 8292362 h 9044468"/>
              <a:gd name="connsiteX9" fmla="*/ 0 w 8348181"/>
              <a:gd name="connsiteY9" fmla="*/ 9027485 h 9044468"/>
              <a:gd name="connsiteX10" fmla="*/ 8333710 w 8348181"/>
              <a:gd name="connsiteY10" fmla="*/ 9044468 h 9044468"/>
              <a:gd name="connsiteX11" fmla="*/ 8346410 w 8348181"/>
              <a:gd name="connsiteY11" fmla="*/ 1109035 h 9044468"/>
              <a:gd name="connsiteX0" fmla="*/ 8346410 w 8348181"/>
              <a:gd name="connsiteY0" fmla="*/ 1109035 h 9044468"/>
              <a:gd name="connsiteX1" fmla="*/ 8227533 w 8348181"/>
              <a:gd name="connsiteY1" fmla="*/ 86685 h 9044468"/>
              <a:gd name="connsiteX2" fmla="*/ 3358855 w 8348181"/>
              <a:gd name="connsiteY2" fmla="*/ 0 h 9044468"/>
              <a:gd name="connsiteX3" fmla="*/ 1832935 w 8348181"/>
              <a:gd name="connsiteY3" fmla="*/ 2729319 h 9044468"/>
              <a:gd name="connsiteX4" fmla="*/ 929167 w 8348181"/>
              <a:gd name="connsiteY4" fmla="*/ 5079114 h 9044468"/>
              <a:gd name="connsiteX5" fmla="*/ 907902 w 8348181"/>
              <a:gd name="connsiteY5" fmla="*/ 5876556 h 9044468"/>
              <a:gd name="connsiteX6" fmla="*/ 737781 w 8348181"/>
              <a:gd name="connsiteY6" fmla="*/ 6429449 h 9044468"/>
              <a:gd name="connsiteX7" fmla="*/ 484667 w 8348181"/>
              <a:gd name="connsiteY7" fmla="*/ 7237524 h 9044468"/>
              <a:gd name="connsiteX8" fmla="*/ 427222 w 8348181"/>
              <a:gd name="connsiteY8" fmla="*/ 8292362 h 9044468"/>
              <a:gd name="connsiteX9" fmla="*/ 0 w 8348181"/>
              <a:gd name="connsiteY9" fmla="*/ 9027485 h 9044468"/>
              <a:gd name="connsiteX10" fmla="*/ 8333710 w 8348181"/>
              <a:gd name="connsiteY10" fmla="*/ 9044468 h 9044468"/>
              <a:gd name="connsiteX11" fmla="*/ 8346410 w 8348181"/>
              <a:gd name="connsiteY11" fmla="*/ 1109035 h 9044468"/>
              <a:gd name="connsiteX0" fmla="*/ 8352760 w 8354128"/>
              <a:gd name="connsiteY0" fmla="*/ 340685 h 9044468"/>
              <a:gd name="connsiteX1" fmla="*/ 8227533 w 8354128"/>
              <a:gd name="connsiteY1" fmla="*/ 86685 h 9044468"/>
              <a:gd name="connsiteX2" fmla="*/ 3358855 w 8354128"/>
              <a:gd name="connsiteY2" fmla="*/ 0 h 9044468"/>
              <a:gd name="connsiteX3" fmla="*/ 1832935 w 8354128"/>
              <a:gd name="connsiteY3" fmla="*/ 2729319 h 9044468"/>
              <a:gd name="connsiteX4" fmla="*/ 929167 w 8354128"/>
              <a:gd name="connsiteY4" fmla="*/ 5079114 h 9044468"/>
              <a:gd name="connsiteX5" fmla="*/ 907902 w 8354128"/>
              <a:gd name="connsiteY5" fmla="*/ 5876556 h 9044468"/>
              <a:gd name="connsiteX6" fmla="*/ 737781 w 8354128"/>
              <a:gd name="connsiteY6" fmla="*/ 6429449 h 9044468"/>
              <a:gd name="connsiteX7" fmla="*/ 484667 w 8354128"/>
              <a:gd name="connsiteY7" fmla="*/ 7237524 h 9044468"/>
              <a:gd name="connsiteX8" fmla="*/ 427222 w 8354128"/>
              <a:gd name="connsiteY8" fmla="*/ 8292362 h 9044468"/>
              <a:gd name="connsiteX9" fmla="*/ 0 w 8354128"/>
              <a:gd name="connsiteY9" fmla="*/ 9027485 h 9044468"/>
              <a:gd name="connsiteX10" fmla="*/ 8333710 w 8354128"/>
              <a:gd name="connsiteY10" fmla="*/ 9044468 h 9044468"/>
              <a:gd name="connsiteX11" fmla="*/ 8352760 w 8354128"/>
              <a:gd name="connsiteY11" fmla="*/ 340685 h 904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4128" h="9044468">
                <a:moveTo>
                  <a:pt x="8352760" y="340685"/>
                </a:moveTo>
                <a:lnTo>
                  <a:pt x="8227533" y="86685"/>
                </a:lnTo>
                <a:lnTo>
                  <a:pt x="3358855" y="0"/>
                </a:lnTo>
                <a:lnTo>
                  <a:pt x="1832935" y="2729319"/>
                </a:lnTo>
                <a:lnTo>
                  <a:pt x="929167" y="5079114"/>
                </a:lnTo>
                <a:lnTo>
                  <a:pt x="907902" y="5876556"/>
                </a:lnTo>
                <a:lnTo>
                  <a:pt x="737781" y="6429449"/>
                </a:lnTo>
                <a:lnTo>
                  <a:pt x="484667" y="7237524"/>
                </a:lnTo>
                <a:lnTo>
                  <a:pt x="427222" y="8292362"/>
                </a:lnTo>
                <a:lnTo>
                  <a:pt x="0" y="9027485"/>
                </a:lnTo>
                <a:lnTo>
                  <a:pt x="8333710" y="9044468"/>
                </a:lnTo>
                <a:cubicBezTo>
                  <a:pt x="8337254" y="6450124"/>
                  <a:pt x="8359849" y="2935029"/>
                  <a:pt x="8352760" y="340685"/>
                </a:cubicBezTo>
                <a:close/>
              </a:path>
            </a:pathLst>
          </a:cu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E0C6D5-A578-4D41-B74E-FAEFA39B2152}"/>
              </a:ext>
            </a:extLst>
          </p:cNvPr>
          <p:cNvSpPr/>
          <p:nvPr/>
        </p:nvSpPr>
        <p:spPr>
          <a:xfrm>
            <a:off x="7371608" y="-8437092"/>
            <a:ext cx="139053" cy="1390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0932A9-3541-4947-AB43-69B498A2EDED}"/>
              </a:ext>
            </a:extLst>
          </p:cNvPr>
          <p:cNvSpPr txBox="1"/>
          <p:nvPr/>
        </p:nvSpPr>
        <p:spPr>
          <a:xfrm>
            <a:off x="7371608" y="-8534295"/>
            <a:ext cx="1208456" cy="519351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Calneh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1E6376-B48F-41C4-A74B-8878F9A39916}"/>
              </a:ext>
            </a:extLst>
          </p:cNvPr>
          <p:cNvSpPr txBox="1"/>
          <p:nvPr/>
        </p:nvSpPr>
        <p:spPr>
          <a:xfrm>
            <a:off x="9445361" y="-7046287"/>
            <a:ext cx="2607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ASSYRIA</a:t>
            </a:r>
          </a:p>
        </p:txBody>
      </p:sp>
    </p:spTree>
    <p:extLst>
      <p:ext uri="{BB962C8B-B14F-4D97-AF65-F5344CB8AC3E}">
        <p14:creationId xmlns:p14="http://schemas.microsoft.com/office/powerpoint/2010/main" val="307588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39" grpId="0" animBg="1"/>
      <p:bldP spid="39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5" grpId="0"/>
      <p:bldP spid="45" grpId="1"/>
      <p:bldP spid="46" grpId="0" animBg="1"/>
      <p:bldP spid="46" grpId="1" animBg="1"/>
      <p:bldP spid="47" grpId="0"/>
      <p:bldP spid="48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899065"/>
            <a:ext cx="7433035" cy="72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ark, night, night sky&#10;&#10;Description automatically generated">
            <a:extLst>
              <a:ext uri="{FF2B5EF4-FFF2-40B4-BE49-F238E27FC236}">
                <a16:creationId xmlns:a16="http://schemas.microsoft.com/office/drawing/2014/main" id="{586677FD-FE3E-4FF8-A38F-75DA592C58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68"/>
            <a:ext cx="8092440" cy="18659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6</a:t>
            </a:r>
          </a:p>
        </p:txBody>
      </p:sp>
    </p:spTree>
    <p:extLst>
      <p:ext uri="{BB962C8B-B14F-4D97-AF65-F5344CB8AC3E}">
        <p14:creationId xmlns:p14="http://schemas.microsoft.com/office/powerpoint/2010/main" val="240554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528"/>
            <a:ext cx="4728055" cy="6321931"/>
          </a:xfrm>
          <a:prstGeom prst="rect">
            <a:avLst/>
          </a:prstGeom>
        </p:spPr>
      </p:pic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899065"/>
            <a:ext cx="7433035" cy="72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548E3-B01B-4FB8-9AD7-511BC3CAC197}"/>
              </a:ext>
            </a:extLst>
          </p:cNvPr>
          <p:cNvSpPr>
            <a:spLocks/>
          </p:cNvSpPr>
          <p:nvPr/>
        </p:nvSpPr>
        <p:spPr>
          <a:xfrm>
            <a:off x="1912623" y="132051"/>
            <a:ext cx="425533" cy="17233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8C2AD6-BDB0-404F-AE58-E7D7A7678122}"/>
              </a:ext>
            </a:extLst>
          </p:cNvPr>
          <p:cNvSpPr>
            <a:spLocks/>
          </p:cNvSpPr>
          <p:nvPr/>
        </p:nvSpPr>
        <p:spPr>
          <a:xfrm>
            <a:off x="1666631" y="304390"/>
            <a:ext cx="625598" cy="19392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3CDE66-69AF-42BB-AB86-496828A29E46}"/>
              </a:ext>
            </a:extLst>
          </p:cNvPr>
          <p:cNvSpPr>
            <a:spLocks/>
          </p:cNvSpPr>
          <p:nvPr/>
        </p:nvSpPr>
        <p:spPr>
          <a:xfrm>
            <a:off x="1089006" y="1807211"/>
            <a:ext cx="1474802" cy="19392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99003D-2762-4AF4-86F0-867291EFD17E}"/>
              </a:ext>
            </a:extLst>
          </p:cNvPr>
          <p:cNvSpPr>
            <a:spLocks/>
          </p:cNvSpPr>
          <p:nvPr/>
        </p:nvSpPr>
        <p:spPr>
          <a:xfrm>
            <a:off x="1517968" y="2001132"/>
            <a:ext cx="1780848" cy="19392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9E3A7-0EDB-4051-BE1D-91A3B5C31E70}"/>
              </a:ext>
            </a:extLst>
          </p:cNvPr>
          <p:cNvSpPr>
            <a:spLocks/>
          </p:cNvSpPr>
          <p:nvPr/>
        </p:nvSpPr>
        <p:spPr>
          <a:xfrm>
            <a:off x="1124717" y="4380145"/>
            <a:ext cx="1237275" cy="19392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66FD40-E87F-4FC8-BD2B-28C6C68EC149}"/>
              </a:ext>
            </a:extLst>
          </p:cNvPr>
          <p:cNvSpPr>
            <a:spLocks/>
          </p:cNvSpPr>
          <p:nvPr/>
        </p:nvSpPr>
        <p:spPr>
          <a:xfrm>
            <a:off x="742155" y="5067393"/>
            <a:ext cx="1208731" cy="19392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65F90F-784E-4202-9F82-D5134232AFE7}"/>
              </a:ext>
            </a:extLst>
          </p:cNvPr>
          <p:cNvSpPr>
            <a:spLocks/>
          </p:cNvSpPr>
          <p:nvPr/>
        </p:nvSpPr>
        <p:spPr>
          <a:xfrm>
            <a:off x="1124717" y="3821701"/>
            <a:ext cx="2265189" cy="19392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ark, night, night sky&#10;&#10;Description automatically generated">
            <a:extLst>
              <a:ext uri="{FF2B5EF4-FFF2-40B4-BE49-F238E27FC236}">
                <a16:creationId xmlns:a16="http://schemas.microsoft.com/office/drawing/2014/main" id="{586677FD-FE3E-4FF8-A38F-75DA592C5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1"/>
            <a:ext cx="4184329" cy="9648094"/>
          </a:xfrm>
          <a:prstGeom prst="rect">
            <a:avLst/>
          </a:prstGeom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6</a:t>
            </a:r>
          </a:p>
        </p:txBody>
      </p:sp>
    </p:spTree>
    <p:extLst>
      <p:ext uri="{BB962C8B-B14F-4D97-AF65-F5344CB8AC3E}">
        <p14:creationId xmlns:p14="http://schemas.microsoft.com/office/powerpoint/2010/main" val="1543601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764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186083"/>
            <a:ext cx="7433035" cy="3052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94685-C07E-4B23-81B6-264E670B73DE}"/>
              </a:ext>
            </a:extLst>
          </p:cNvPr>
          <p:cNvSpPr>
            <a:spLocks/>
          </p:cNvSpPr>
          <p:nvPr/>
        </p:nvSpPr>
        <p:spPr>
          <a:xfrm>
            <a:off x="4768552" y="2279410"/>
            <a:ext cx="683982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55693-1300-43BE-87CE-022C7474E5E5}"/>
              </a:ext>
            </a:extLst>
          </p:cNvPr>
          <p:cNvSpPr>
            <a:spLocks/>
          </p:cNvSpPr>
          <p:nvPr/>
        </p:nvSpPr>
        <p:spPr>
          <a:xfrm>
            <a:off x="2452919" y="3011777"/>
            <a:ext cx="683982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D8A08-6855-4D2A-8DDD-7F7666CE9883}"/>
              </a:ext>
            </a:extLst>
          </p:cNvPr>
          <p:cNvSpPr>
            <a:spLocks/>
          </p:cNvSpPr>
          <p:nvPr/>
        </p:nvSpPr>
        <p:spPr>
          <a:xfrm>
            <a:off x="2736553" y="3363144"/>
            <a:ext cx="683982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283A1-5447-45F9-AB8E-A6CC4004F9D0}"/>
              </a:ext>
            </a:extLst>
          </p:cNvPr>
          <p:cNvSpPr>
            <a:spLocks/>
          </p:cNvSpPr>
          <p:nvPr/>
        </p:nvSpPr>
        <p:spPr>
          <a:xfrm>
            <a:off x="4285953" y="4465463"/>
            <a:ext cx="683982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DC1E7-3669-479B-82A1-B3A08CCE8A9A}"/>
              </a:ext>
            </a:extLst>
          </p:cNvPr>
          <p:cNvSpPr>
            <a:spLocks/>
          </p:cNvSpPr>
          <p:nvPr/>
        </p:nvSpPr>
        <p:spPr>
          <a:xfrm>
            <a:off x="1881419" y="4831182"/>
            <a:ext cx="683982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ark, night, night sky&#10;&#10;Description automatically generated">
            <a:extLst>
              <a:ext uri="{FF2B5EF4-FFF2-40B4-BE49-F238E27FC236}">
                <a16:creationId xmlns:a16="http://schemas.microsoft.com/office/drawing/2014/main" id="{586677FD-FE3E-4FF8-A38F-75DA592C5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6695"/>
            <a:ext cx="8092441" cy="18659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6</a:t>
            </a:r>
          </a:p>
        </p:txBody>
      </p:sp>
    </p:spTree>
    <p:extLst>
      <p:ext uri="{BB962C8B-B14F-4D97-AF65-F5344CB8AC3E}">
        <p14:creationId xmlns:p14="http://schemas.microsoft.com/office/powerpoint/2010/main" val="2208756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61236-95D2-460D-95C3-72DCF33F47A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38CB98-DD9F-4D02-8724-D912428476B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CC8157-E662-41EB-84FB-4C1ABD382E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Hosea &amp; Amos prophesied: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1C2EA-963E-4B22-911E-C8E70EEA038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4267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835677"/>
            <a:ext cx="7433035" cy="1471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80A243-BCCD-4D24-AE25-1F3FDAF6CED2}"/>
              </a:ext>
            </a:extLst>
          </p:cNvPr>
          <p:cNvSpPr>
            <a:spLocks/>
          </p:cNvSpPr>
          <p:nvPr/>
        </p:nvSpPr>
        <p:spPr>
          <a:xfrm>
            <a:off x="259236" y="2307195"/>
            <a:ext cx="7433035" cy="257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ark, night, night sky&#10;&#10;Description automatically generated">
            <a:extLst>
              <a:ext uri="{FF2B5EF4-FFF2-40B4-BE49-F238E27FC236}">
                <a16:creationId xmlns:a16="http://schemas.microsoft.com/office/drawing/2014/main" id="{586677FD-FE3E-4FF8-A38F-75DA592C5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0511"/>
            <a:ext cx="8092441" cy="18659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6</a:t>
            </a:r>
          </a:p>
        </p:txBody>
      </p:sp>
    </p:spTree>
    <p:extLst>
      <p:ext uri="{BB962C8B-B14F-4D97-AF65-F5344CB8AC3E}">
        <p14:creationId xmlns:p14="http://schemas.microsoft.com/office/powerpoint/2010/main" val="242259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E73D9-5DB0-46D8-9BAD-472DCDBD620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C4F6E-18CA-446D-87C9-F8F6BC3B86E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D58EBC-24E2-43D1-94D5-28D8E3D566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false things do we rely on for security rather than the Lord?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7DF54-A474-4D94-B0F7-44D69CC3A1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552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622170"/>
            <a:ext cx="7433035" cy="2290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6B4710-7DB5-468E-9B05-910CE8C1A0B2}"/>
              </a:ext>
            </a:extLst>
          </p:cNvPr>
          <p:cNvSpPr>
            <a:spLocks/>
          </p:cNvSpPr>
          <p:nvPr/>
        </p:nvSpPr>
        <p:spPr>
          <a:xfrm>
            <a:off x="259237" y="2912758"/>
            <a:ext cx="7433035" cy="1423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02B323D-6AA6-4C77-AD72-DA90B523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26"/>
            <a:ext cx="8092440" cy="214708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7</a:t>
            </a:r>
          </a:p>
        </p:txBody>
      </p:sp>
    </p:spTree>
    <p:extLst>
      <p:ext uri="{BB962C8B-B14F-4D97-AF65-F5344CB8AC3E}">
        <p14:creationId xmlns:p14="http://schemas.microsoft.com/office/powerpoint/2010/main" val="172229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5706"/>
            <a:ext cx="7442791" cy="99518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995423" y="5025072"/>
            <a:ext cx="2330369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B16B4710-7DB5-468E-9B05-910CE8C1A0B2}"/>
              </a:ext>
            </a:extLst>
          </p:cNvPr>
          <p:cNvSpPr>
            <a:spLocks/>
          </p:cNvSpPr>
          <p:nvPr/>
        </p:nvSpPr>
        <p:spPr>
          <a:xfrm>
            <a:off x="259237" y="2912758"/>
            <a:ext cx="7433035" cy="1423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0FF41-1060-462B-B34E-0FB485CF965F}"/>
              </a:ext>
            </a:extLst>
          </p:cNvPr>
          <p:cNvSpPr>
            <a:spLocks/>
          </p:cNvSpPr>
          <p:nvPr/>
        </p:nvSpPr>
        <p:spPr>
          <a:xfrm>
            <a:off x="4260875" y="297294"/>
            <a:ext cx="455113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9F5E7D-240B-4ACD-86FD-91694EB94922}"/>
              </a:ext>
            </a:extLst>
          </p:cNvPr>
          <p:cNvSpPr>
            <a:spLocks/>
          </p:cNvSpPr>
          <p:nvPr/>
        </p:nvSpPr>
        <p:spPr>
          <a:xfrm>
            <a:off x="1766531" y="578733"/>
            <a:ext cx="656436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A21B50-705C-491B-BBE7-D00786A7C321}"/>
              </a:ext>
            </a:extLst>
          </p:cNvPr>
          <p:cNvSpPr>
            <a:spLocks/>
          </p:cNvSpPr>
          <p:nvPr/>
        </p:nvSpPr>
        <p:spPr>
          <a:xfrm>
            <a:off x="2636997" y="2083231"/>
            <a:ext cx="403287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AC6A74-30B5-45A0-B7FC-2C2A1DF969A1}"/>
              </a:ext>
            </a:extLst>
          </p:cNvPr>
          <p:cNvSpPr>
            <a:spLocks/>
          </p:cNvSpPr>
          <p:nvPr/>
        </p:nvSpPr>
        <p:spPr>
          <a:xfrm>
            <a:off x="3418390" y="2083230"/>
            <a:ext cx="686764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6B234-617A-48F3-A154-8B8D8E01BAC9}"/>
              </a:ext>
            </a:extLst>
          </p:cNvPr>
          <p:cNvSpPr>
            <a:spLocks/>
          </p:cNvSpPr>
          <p:nvPr/>
        </p:nvSpPr>
        <p:spPr>
          <a:xfrm>
            <a:off x="3169636" y="4440606"/>
            <a:ext cx="557412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963191-41BC-4274-BF70-A04BF6715D97}"/>
              </a:ext>
            </a:extLst>
          </p:cNvPr>
          <p:cNvSpPr>
            <a:spLocks/>
          </p:cNvSpPr>
          <p:nvPr/>
        </p:nvSpPr>
        <p:spPr>
          <a:xfrm>
            <a:off x="1736203" y="4760837"/>
            <a:ext cx="505427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E7B88-745C-4A9A-9007-E3594D2FEEC8}"/>
              </a:ext>
            </a:extLst>
          </p:cNvPr>
          <p:cNvSpPr>
            <a:spLocks/>
          </p:cNvSpPr>
          <p:nvPr/>
        </p:nvSpPr>
        <p:spPr>
          <a:xfrm>
            <a:off x="1674201" y="1168291"/>
            <a:ext cx="1123014" cy="269865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08282C-CADC-41BB-A25D-D23CD635BC7E}"/>
              </a:ext>
            </a:extLst>
          </p:cNvPr>
          <p:cNvSpPr>
            <a:spLocks/>
          </p:cNvSpPr>
          <p:nvPr/>
        </p:nvSpPr>
        <p:spPr>
          <a:xfrm>
            <a:off x="2325328" y="1493673"/>
            <a:ext cx="1270540" cy="269865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22EE66-FF32-4505-B96B-EA47BCB910AA}"/>
              </a:ext>
            </a:extLst>
          </p:cNvPr>
          <p:cNvSpPr>
            <a:spLocks/>
          </p:cNvSpPr>
          <p:nvPr/>
        </p:nvSpPr>
        <p:spPr>
          <a:xfrm>
            <a:off x="2710237" y="2964564"/>
            <a:ext cx="1097834" cy="269865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A94F4-5395-46AD-A010-28A6699D4D74}"/>
              </a:ext>
            </a:extLst>
          </p:cNvPr>
          <p:cNvSpPr>
            <a:spLocks/>
          </p:cNvSpPr>
          <p:nvPr/>
        </p:nvSpPr>
        <p:spPr>
          <a:xfrm>
            <a:off x="1493980" y="3555779"/>
            <a:ext cx="1384257" cy="269865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64F4EB-08BF-4B48-A4B2-26217F03768A}"/>
              </a:ext>
            </a:extLst>
          </p:cNvPr>
          <p:cNvSpPr>
            <a:spLocks/>
          </p:cNvSpPr>
          <p:nvPr/>
        </p:nvSpPr>
        <p:spPr>
          <a:xfrm>
            <a:off x="2527070" y="3845897"/>
            <a:ext cx="2125953" cy="269865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338F0-3FF1-4F47-AB43-37829A19CDBB}"/>
              </a:ext>
            </a:extLst>
          </p:cNvPr>
          <p:cNvSpPr>
            <a:spLocks/>
          </p:cNvSpPr>
          <p:nvPr/>
        </p:nvSpPr>
        <p:spPr>
          <a:xfrm>
            <a:off x="2362478" y="4143251"/>
            <a:ext cx="1445593" cy="269865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02B323D-6AA6-4C77-AD72-DA90B523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1080"/>
            <a:ext cx="6586869" cy="17476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4D751B-FC10-4D6D-A024-29BD599DBDFC}"/>
              </a:ext>
            </a:extLst>
          </p:cNvPr>
          <p:cNvSpPr/>
          <p:nvPr/>
        </p:nvSpPr>
        <p:spPr>
          <a:xfrm>
            <a:off x="7142430" y="-7233"/>
            <a:ext cx="1992354" cy="5712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64626A-C529-4140-9C64-DFE516C9D5EC}"/>
              </a:ext>
            </a:extLst>
          </p:cNvPr>
          <p:cNvSpPr/>
          <p:nvPr/>
        </p:nvSpPr>
        <p:spPr>
          <a:xfrm>
            <a:off x="7544764" y="75034"/>
            <a:ext cx="1499189" cy="2889530"/>
          </a:xfrm>
          <a:prstGeom prst="roundRect">
            <a:avLst>
              <a:gd name="adj" fmla="val 5525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JEROBOAM II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523C9A-5416-41A4-A161-276B96C90497}"/>
              </a:ext>
            </a:extLst>
          </p:cNvPr>
          <p:cNvSpPr/>
          <p:nvPr/>
        </p:nvSpPr>
        <p:spPr>
          <a:xfrm>
            <a:off x="7544764" y="4875634"/>
            <a:ext cx="1499189" cy="685800"/>
          </a:xfrm>
          <a:prstGeom prst="roundRect">
            <a:avLst>
              <a:gd name="adj" fmla="val 15021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HOSHEA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3C28BF-4FD3-4457-8668-5CD21F2725BE}"/>
              </a:ext>
            </a:extLst>
          </p:cNvPr>
          <p:cNvSpPr/>
          <p:nvPr/>
        </p:nvSpPr>
        <p:spPr>
          <a:xfrm rot="16200000">
            <a:off x="6941528" y="5241001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7FE5253-3B05-4981-87B1-F0CAADD8D686}"/>
              </a:ext>
            </a:extLst>
          </p:cNvPr>
          <p:cNvSpPr/>
          <p:nvPr/>
        </p:nvSpPr>
        <p:spPr>
          <a:xfrm rot="16200000">
            <a:off x="6941528" y="4506163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730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F6A60D-1B52-4A6A-BDE5-918F849C2C39}"/>
              </a:ext>
            </a:extLst>
          </p:cNvPr>
          <p:cNvSpPr/>
          <p:nvPr/>
        </p:nvSpPr>
        <p:spPr>
          <a:xfrm rot="16200000">
            <a:off x="6941528" y="3774643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740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50C072-4725-48C7-B06C-F97888EE96F7}"/>
              </a:ext>
            </a:extLst>
          </p:cNvPr>
          <p:cNvSpPr/>
          <p:nvPr/>
        </p:nvSpPr>
        <p:spPr>
          <a:xfrm rot="16200000">
            <a:off x="6939677" y="3042090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295002-E5D2-4004-AF99-F1471D74E8EF}"/>
              </a:ext>
            </a:extLst>
          </p:cNvPr>
          <p:cNvSpPr/>
          <p:nvPr/>
        </p:nvSpPr>
        <p:spPr>
          <a:xfrm rot="16200000">
            <a:off x="6942096" y="2310529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C8B84A1-0DFA-45EB-9637-AAA500FBDFAA}"/>
              </a:ext>
            </a:extLst>
          </p:cNvPr>
          <p:cNvSpPr/>
          <p:nvPr/>
        </p:nvSpPr>
        <p:spPr>
          <a:xfrm rot="16200000">
            <a:off x="6941527" y="1577350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770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4FA8595-458F-4E18-A174-111CB8686048}"/>
              </a:ext>
            </a:extLst>
          </p:cNvPr>
          <p:cNvSpPr/>
          <p:nvPr/>
        </p:nvSpPr>
        <p:spPr>
          <a:xfrm rot="16200000">
            <a:off x="6937828" y="840854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780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3370252-DC40-49ED-B51F-D6A3CC0C1BDB}"/>
              </a:ext>
            </a:extLst>
          </p:cNvPr>
          <p:cNvSpPr/>
          <p:nvPr/>
        </p:nvSpPr>
        <p:spPr>
          <a:xfrm rot="16200000">
            <a:off x="6939677" y="109333"/>
            <a:ext cx="73152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790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334F94-CF1B-4230-B28F-ABBFF1865A22}"/>
              </a:ext>
            </a:extLst>
          </p:cNvPr>
          <p:cNvSpPr/>
          <p:nvPr/>
        </p:nvSpPr>
        <p:spPr>
          <a:xfrm>
            <a:off x="7225802" y="2492435"/>
            <a:ext cx="994834" cy="6561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Zechariah</a:t>
            </a:r>
          </a:p>
          <a:p>
            <a:pPr algn="ctr"/>
            <a:r>
              <a:rPr lang="en-US" sz="1400" dirty="0"/>
              <a:t>6 </a:t>
            </a:r>
            <a:r>
              <a:rPr lang="en-US" sz="1400" dirty="0" err="1"/>
              <a:t>mos</a:t>
            </a:r>
            <a:endParaRPr lang="en-US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49B8945-25CD-44ED-B779-8501CC06C243}"/>
              </a:ext>
            </a:extLst>
          </p:cNvPr>
          <p:cNvSpPr/>
          <p:nvPr/>
        </p:nvSpPr>
        <p:spPr>
          <a:xfrm>
            <a:off x="8287901" y="2492435"/>
            <a:ext cx="833967" cy="6561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Shallum</a:t>
            </a:r>
          </a:p>
          <a:p>
            <a:pPr algn="ctr"/>
            <a:r>
              <a:rPr lang="en-US" sz="1400" dirty="0"/>
              <a:t>1 </a:t>
            </a:r>
            <a:r>
              <a:rPr lang="en-US" sz="1400" dirty="0" err="1"/>
              <a:t>mo</a:t>
            </a:r>
            <a:endParaRPr lang="en-US" sz="1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E4C908B-96A6-4FA8-810B-296186BF7286}"/>
              </a:ext>
            </a:extLst>
          </p:cNvPr>
          <p:cNvSpPr/>
          <p:nvPr/>
        </p:nvSpPr>
        <p:spPr>
          <a:xfrm>
            <a:off x="7539926" y="2964565"/>
            <a:ext cx="1499189" cy="685800"/>
          </a:xfrm>
          <a:prstGeom prst="roundRect">
            <a:avLst>
              <a:gd name="adj" fmla="val 15432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MENAHEM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6CC633B-0B0E-4303-B6A3-EDF788882BB7}"/>
              </a:ext>
            </a:extLst>
          </p:cNvPr>
          <p:cNvSpPr/>
          <p:nvPr/>
        </p:nvSpPr>
        <p:spPr>
          <a:xfrm>
            <a:off x="7541777" y="3444521"/>
            <a:ext cx="1497337" cy="4013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Pekahiah</a:t>
            </a:r>
            <a:r>
              <a:rPr lang="en-US" sz="1400" dirty="0"/>
              <a:t> (2 </a:t>
            </a:r>
            <a:r>
              <a:rPr lang="en-US" sz="1400" dirty="0" err="1"/>
              <a:t>yrs</a:t>
            </a:r>
            <a:r>
              <a:rPr lang="en-US" sz="1400" dirty="0"/>
              <a:t>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A4309E-105D-478D-BD9A-A1751A63C7A1}"/>
              </a:ext>
            </a:extLst>
          </p:cNvPr>
          <p:cNvSpPr/>
          <p:nvPr/>
        </p:nvSpPr>
        <p:spPr>
          <a:xfrm>
            <a:off x="7539926" y="3650366"/>
            <a:ext cx="1499189" cy="1225267"/>
          </a:xfrm>
          <a:prstGeom prst="roundRect">
            <a:avLst>
              <a:gd name="adj" fmla="val 91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PEKAH</a:t>
            </a:r>
          </a:p>
        </p:txBody>
      </p:sp>
    </p:spTree>
    <p:extLst>
      <p:ext uri="{BB962C8B-B14F-4D97-AF65-F5344CB8AC3E}">
        <p14:creationId xmlns:p14="http://schemas.microsoft.com/office/powerpoint/2010/main" val="1248548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" grpId="0" animBg="1"/>
      <p:bldP spid="34" grpId="0" animBg="1"/>
      <p:bldP spid="23" grpId="0" animBg="1"/>
      <p:bldP spid="35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5706"/>
            <a:ext cx="9144000" cy="122265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16B4710-7DB5-468E-9B05-910CE8C1A0B2}"/>
              </a:ext>
            </a:extLst>
          </p:cNvPr>
          <p:cNvSpPr>
            <a:spLocks/>
          </p:cNvSpPr>
          <p:nvPr/>
        </p:nvSpPr>
        <p:spPr>
          <a:xfrm>
            <a:off x="259237" y="817512"/>
            <a:ext cx="7433035" cy="1417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6" y="1"/>
            <a:ext cx="7433036" cy="817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FA8B01-A50F-4464-918A-ACF68D91C086}"/>
              </a:ext>
            </a:extLst>
          </p:cNvPr>
          <p:cNvSpPr>
            <a:spLocks/>
          </p:cNvSpPr>
          <p:nvPr/>
        </p:nvSpPr>
        <p:spPr>
          <a:xfrm>
            <a:off x="259237" y="2234527"/>
            <a:ext cx="7433035" cy="333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02B323D-6AA6-4C77-AD72-DA90B523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272867"/>
            <a:ext cx="8092439" cy="214708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7</a:t>
            </a:r>
          </a:p>
        </p:txBody>
      </p:sp>
    </p:spTree>
    <p:extLst>
      <p:ext uri="{BB962C8B-B14F-4D97-AF65-F5344CB8AC3E}">
        <p14:creationId xmlns:p14="http://schemas.microsoft.com/office/powerpoint/2010/main" val="1092105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5" grpId="0" animBg="1"/>
      <p:bldP spid="5" grpId="1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35215"/>
            <a:ext cx="8041633" cy="10752550"/>
          </a:xfrm>
          <a:prstGeom prst="rect">
            <a:avLst/>
          </a:prstGeom>
        </p:spPr>
      </p:pic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B16B4710-7DB5-468E-9B05-910CE8C1A0B2}"/>
              </a:ext>
            </a:extLst>
          </p:cNvPr>
          <p:cNvSpPr>
            <a:spLocks/>
          </p:cNvSpPr>
          <p:nvPr/>
        </p:nvSpPr>
        <p:spPr>
          <a:xfrm>
            <a:off x="259237" y="817512"/>
            <a:ext cx="7433035" cy="1417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6" y="1"/>
            <a:ext cx="7433036" cy="817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73FA8B01-A50F-4464-918A-ACF68D91C086}"/>
              </a:ext>
            </a:extLst>
          </p:cNvPr>
          <p:cNvSpPr>
            <a:spLocks/>
          </p:cNvSpPr>
          <p:nvPr/>
        </p:nvSpPr>
        <p:spPr>
          <a:xfrm>
            <a:off x="259237" y="2234527"/>
            <a:ext cx="7433035" cy="333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03324-4D55-4364-8881-28429711B027}"/>
              </a:ext>
            </a:extLst>
          </p:cNvPr>
          <p:cNvSpPr>
            <a:spLocks/>
          </p:cNvSpPr>
          <p:nvPr/>
        </p:nvSpPr>
        <p:spPr>
          <a:xfrm>
            <a:off x="3730798" y="206127"/>
            <a:ext cx="1679402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B3472-469E-4626-B0B3-6FD3D4A3F1AD}"/>
              </a:ext>
            </a:extLst>
          </p:cNvPr>
          <p:cNvSpPr>
            <a:spLocks/>
          </p:cNvSpPr>
          <p:nvPr/>
        </p:nvSpPr>
        <p:spPr>
          <a:xfrm>
            <a:off x="4378497" y="523627"/>
            <a:ext cx="1929169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2B72E-3722-4D73-84FF-D331E4E26623}"/>
              </a:ext>
            </a:extLst>
          </p:cNvPr>
          <p:cNvSpPr>
            <a:spLocks/>
          </p:cNvSpPr>
          <p:nvPr/>
        </p:nvSpPr>
        <p:spPr>
          <a:xfrm>
            <a:off x="4107562" y="841127"/>
            <a:ext cx="2018071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7D593-821F-40D4-BA61-C02FCBB84078}"/>
              </a:ext>
            </a:extLst>
          </p:cNvPr>
          <p:cNvSpPr>
            <a:spLocks/>
          </p:cNvSpPr>
          <p:nvPr/>
        </p:nvSpPr>
        <p:spPr>
          <a:xfrm>
            <a:off x="2027155" y="1167094"/>
            <a:ext cx="3129045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4691B0-C9A5-49C0-A86A-216CA116F83A}"/>
              </a:ext>
            </a:extLst>
          </p:cNvPr>
          <p:cNvSpPr>
            <a:spLocks/>
          </p:cNvSpPr>
          <p:nvPr/>
        </p:nvSpPr>
        <p:spPr>
          <a:xfrm>
            <a:off x="1610448" y="2458261"/>
            <a:ext cx="1865119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CE430-C011-45FE-B09C-D67069D221C0}"/>
              </a:ext>
            </a:extLst>
          </p:cNvPr>
          <p:cNvSpPr>
            <a:spLocks/>
          </p:cNvSpPr>
          <p:nvPr/>
        </p:nvSpPr>
        <p:spPr>
          <a:xfrm>
            <a:off x="1904941" y="3093261"/>
            <a:ext cx="2120959" cy="26986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02B323D-6AA6-4C77-AD72-DA90B523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724554"/>
            <a:ext cx="7116844" cy="188824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7</a:t>
            </a:r>
          </a:p>
        </p:txBody>
      </p:sp>
    </p:spTree>
    <p:extLst>
      <p:ext uri="{BB962C8B-B14F-4D97-AF65-F5344CB8AC3E}">
        <p14:creationId xmlns:p14="http://schemas.microsoft.com/office/powerpoint/2010/main" val="2987094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5" grpId="0" animBg="1"/>
      <p:bldP spid="5" grpId="1" animBg="1"/>
      <p:bldP spid="3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FFAF2-EEFB-4852-A74C-FFB13323DAA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A44FA-70EE-4B05-83B6-A8E33DE9E54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99AE10-2481-401E-A3A7-5C34C635A3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>
                <a:solidFill>
                  <a:srgbClr val="5B5B5B"/>
                </a:solidFill>
              </a:rPr>
              <a:t>When we are in trouble, where do we often turn for help instead of the Lord?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F609D0-9349-45AD-8A5A-CAC778097C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301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64059-A55E-4547-B55F-E8AB63B4011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08D34-DB47-401C-A09A-1E3A7195E0E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F47946-46AD-443C-8DCD-9B4EB20D258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image is *NOT* used to describe Israel in Hosea 7?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4D2E6-647D-4220-A730-020C9D1043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7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14603-D4C8-430F-8448-D579553D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526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86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520CA-61D1-4C3E-83FE-49184D5EC77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BC445A-40AA-4EE2-8093-D0A5ACC50CC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541067-E477-424E-A40C-048ACB4593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The prophet Hosea: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757CA-95F6-48CF-9022-DA02A9C76C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9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516C4-1B72-4C8D-8767-61BD77C375B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6C22F-EC9F-4FD4-B0FC-80DE306D480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718F8A-C59E-436E-94D3-183232966C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The prophet Amos: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C804A-7E61-448E-871C-E521410DC7C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9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8785B-8212-48F8-BCAF-6255F61C0CD0}"/>
              </a:ext>
            </a:extLst>
          </p:cNvPr>
          <p:cNvSpPr txBox="1"/>
          <p:nvPr/>
        </p:nvSpPr>
        <p:spPr>
          <a:xfrm>
            <a:off x="158751" y="1059170"/>
            <a:ext cx="888153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You are an Israelite farmer in the Northern Kingdom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You assume responsibility for your family’s land at a young 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Through God’s blessing and your hard work and wisdom, your farm prospers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You expand your farming operation by acquiring land from other farmers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Your success in years when others fail allows you to rescue those farmers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You get their land, they work for you, their debts are paid, everyone wins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Your sons and their sons continue to grow your agribusiness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legreya Sans Medium" panose="00000600000000000000" pitchFamily="50" charset="0"/>
              </a:rPr>
              <a:t>After 50 years, you accumulate such wealth that you can live a comfortable, even luxurious life that you can pass down to your heirs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E87F2-DC3F-442B-9BDD-90A5B4D33E67}"/>
              </a:ext>
            </a:extLst>
          </p:cNvPr>
          <p:cNvSpPr txBox="1"/>
          <p:nvPr/>
        </p:nvSpPr>
        <p:spPr>
          <a:xfrm>
            <a:off x="158751" y="282796"/>
            <a:ext cx="858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legreya Sans Medium" panose="00000600000000000000" pitchFamily="50" charset="0"/>
              </a:rPr>
              <a:t>Imagine This Scenario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E0C2A-41DA-4829-A6F8-120C46716900}"/>
              </a:ext>
            </a:extLst>
          </p:cNvPr>
          <p:cNvSpPr txBox="1"/>
          <p:nvPr/>
        </p:nvSpPr>
        <p:spPr>
          <a:xfrm>
            <a:off x="389467" y="4867143"/>
            <a:ext cx="824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legreya Sans Medium" panose="00000600000000000000" pitchFamily="50" charset="0"/>
              </a:rPr>
              <a:t>What would God have to say?</a:t>
            </a:r>
          </a:p>
        </p:txBody>
      </p:sp>
    </p:spTree>
    <p:extLst>
      <p:ext uri="{BB962C8B-B14F-4D97-AF65-F5344CB8AC3E}">
        <p14:creationId xmlns:p14="http://schemas.microsoft.com/office/powerpoint/2010/main" val="5673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89570-ED7F-4164-9622-F5AE90E2FD6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3E837-AF43-45BE-8AFA-97ACCC5D8FD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32654-6C02-450B-9C19-EAD71944809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rgbClr val="5B5B5B"/>
                </a:solidFill>
              </a:rPr>
              <a:t>After 50 years of expanding your profitable farming enterprise, what would the Law of God say?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EDDA1-DF58-4A14-8AEF-EF9340B0A34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128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689521"/>
            <a:ext cx="7433035" cy="991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6F34F3-8936-4950-9A27-44868A9E6755}"/>
              </a:ext>
            </a:extLst>
          </p:cNvPr>
          <p:cNvSpPr>
            <a:spLocks/>
          </p:cNvSpPr>
          <p:nvPr/>
        </p:nvSpPr>
        <p:spPr>
          <a:xfrm>
            <a:off x="5906530" y="1384818"/>
            <a:ext cx="17857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1D3BB7-4F84-4856-86F3-FB273D9F4FA8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AEC32C-24CE-4A32-8C6E-9CFDC595A5AD}"/>
              </a:ext>
            </a:extLst>
          </p:cNvPr>
          <p:cNvSpPr>
            <a:spLocks/>
          </p:cNvSpPr>
          <p:nvPr/>
        </p:nvSpPr>
        <p:spPr>
          <a:xfrm>
            <a:off x="2497690" y="1704712"/>
            <a:ext cx="1085769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5F8F11-5766-4A45-AB3D-A9DA88A5C156}"/>
              </a:ext>
            </a:extLst>
          </p:cNvPr>
          <p:cNvSpPr>
            <a:spLocks/>
          </p:cNvSpPr>
          <p:nvPr/>
        </p:nvSpPr>
        <p:spPr>
          <a:xfrm>
            <a:off x="4083475" y="2027601"/>
            <a:ext cx="696826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CB51B8-9454-4FF0-8DC5-53C7BF7BD060}"/>
              </a:ext>
            </a:extLst>
          </p:cNvPr>
          <p:cNvSpPr>
            <a:spLocks/>
          </p:cNvSpPr>
          <p:nvPr/>
        </p:nvSpPr>
        <p:spPr>
          <a:xfrm>
            <a:off x="3220010" y="2657648"/>
            <a:ext cx="2199309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CF9FBB-F73E-42C5-A63F-6A72CF79B485}"/>
              </a:ext>
            </a:extLst>
          </p:cNvPr>
          <p:cNvSpPr>
            <a:spLocks/>
          </p:cNvSpPr>
          <p:nvPr/>
        </p:nvSpPr>
        <p:spPr>
          <a:xfrm>
            <a:off x="2732608" y="2342607"/>
            <a:ext cx="900278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17E5CB-E4CF-4318-A7F1-820589D03982}"/>
              </a:ext>
            </a:extLst>
          </p:cNvPr>
          <p:cNvSpPr>
            <a:spLocks/>
          </p:cNvSpPr>
          <p:nvPr/>
        </p:nvSpPr>
        <p:spPr>
          <a:xfrm>
            <a:off x="593134" y="2657647"/>
            <a:ext cx="644509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tar, night, outdoor object, dark&#10;&#10;Description automatically generated">
            <a:extLst>
              <a:ext uri="{FF2B5EF4-FFF2-40B4-BE49-F238E27FC236}">
                <a16:creationId xmlns:a16="http://schemas.microsoft.com/office/drawing/2014/main" id="{33252C0C-F769-4910-9C91-043A046D01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" y="0"/>
            <a:ext cx="7315200" cy="28055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Leviticus 25</a:t>
            </a:r>
          </a:p>
        </p:txBody>
      </p:sp>
    </p:spTree>
    <p:extLst>
      <p:ext uri="{BB962C8B-B14F-4D97-AF65-F5344CB8AC3E}">
        <p14:creationId xmlns:p14="http://schemas.microsoft.com/office/powerpoint/2010/main" val="273246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128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611372"/>
            <a:ext cx="7433035" cy="3009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96F34F3-8936-4950-9A27-44868A9E6755}"/>
              </a:ext>
            </a:extLst>
          </p:cNvPr>
          <p:cNvSpPr>
            <a:spLocks/>
          </p:cNvSpPr>
          <p:nvPr/>
        </p:nvSpPr>
        <p:spPr>
          <a:xfrm>
            <a:off x="5906530" y="1384818"/>
            <a:ext cx="17857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71D3BB7-4F84-4856-86F3-FB273D9F4FA8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tar, night, outdoor object, dark&#10;&#10;Description automatically generated">
            <a:extLst>
              <a:ext uri="{FF2B5EF4-FFF2-40B4-BE49-F238E27FC236}">
                <a16:creationId xmlns:a16="http://schemas.microsoft.com/office/drawing/2014/main" id="{33252C0C-F769-4910-9C91-043A046D0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" y="-3460908"/>
            <a:ext cx="7315200" cy="28055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Leviticus 25</a:t>
            </a:r>
          </a:p>
        </p:txBody>
      </p:sp>
    </p:spTree>
    <p:extLst>
      <p:ext uri="{BB962C8B-B14F-4D97-AF65-F5344CB8AC3E}">
        <p14:creationId xmlns:p14="http://schemas.microsoft.com/office/powerpoint/2010/main" val="4043356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128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611372"/>
            <a:ext cx="7433035" cy="3009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96F34F3-8936-4950-9A27-44868A9E6755}"/>
              </a:ext>
            </a:extLst>
          </p:cNvPr>
          <p:cNvSpPr>
            <a:spLocks/>
          </p:cNvSpPr>
          <p:nvPr/>
        </p:nvSpPr>
        <p:spPr>
          <a:xfrm>
            <a:off x="5906530" y="1384818"/>
            <a:ext cx="17857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71D3BB7-4F84-4856-86F3-FB273D9F4FA8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48E1A-C9AB-4AA5-8383-564265293521}"/>
              </a:ext>
            </a:extLst>
          </p:cNvPr>
          <p:cNvSpPr>
            <a:spLocks/>
          </p:cNvSpPr>
          <p:nvPr/>
        </p:nvSpPr>
        <p:spPr>
          <a:xfrm>
            <a:off x="259237" y="3620386"/>
            <a:ext cx="7433035" cy="153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tar, night, outdoor object, dark&#10;&#10;Description automatically generated">
            <a:extLst>
              <a:ext uri="{FF2B5EF4-FFF2-40B4-BE49-F238E27FC236}">
                <a16:creationId xmlns:a16="http://schemas.microsoft.com/office/drawing/2014/main" id="{33252C0C-F769-4910-9C91-043A046D0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" y="-6501828"/>
            <a:ext cx="7315200" cy="28055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Leviticus 25</a:t>
            </a:r>
          </a:p>
        </p:txBody>
      </p:sp>
    </p:spTree>
    <p:extLst>
      <p:ext uri="{BB962C8B-B14F-4D97-AF65-F5344CB8AC3E}">
        <p14:creationId xmlns:p14="http://schemas.microsoft.com/office/powerpoint/2010/main" val="330094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8f37e4db-893f-4eff-80a8-ccb59db46cc0"/>
  <p:tag name="SLIDO_EVENT_SECTION_UUID" val="439beb3b-ed05-4b54-a8d2-2e264cb389f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gzMzg5Njh9"/>
  <p:tag name="SLIDO_TYPE" val="SlidoPoll"/>
  <p:tag name="SLIDO_POLL_UUID" val="a23a87d2-0701-419a-8ddb-88f57e56821d"/>
  <p:tag name="SLIDO_POLL_QUESTION_UUID" val="41bf92f2-37ec-4342-8d15-b4e2d3ce4b27"/>
  <p:tag name="SLIDO_TIMELINE" val="W3sicG9sbFF1ZXN0aW9uVXVpZCI6IjQxYmY5MmYyLTM3ZWMtNDM0Mi04ZDE1LWI0ZTJkM2NlNGIyNyIsInNob3dSZXN1bHRzIjpmYWxzZSwic2hvd0NvcnJlY3RBbnN3ZXJzIjpmYWxzZSwidm90aW5nTG9ja2VkIjpmYWxzZX0seyJwb2xsUXVlc3Rpb25VdWlkIjoiNDFiZjkyZjItMzdlYy00MzQyLThkMTUtYjRlMmQzY2U0YjI3Iiwic2hvd1Jlc3VsdHMiOnRydWUsInNob3dDb3JyZWN0QW5zd2VycyI6ZmFsc2UsInZvdGluZ0xvY2tlZCI6dHJ1ZX0seyJwb2xsUXVlc3Rpb25VdWlkIjoiNDFiZjkyZjItMzdlYy00MzQyLThkMTUtYjRlMmQzY2U0YjI3Iiwic2hvd1Jlc3VsdHMiOnRydWUsInNob3dDb3JyZWN0QW5zd2VycyI6dHJ1ZSwidm90aW5nTG9ja2VkIjp0cnV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gzMzg5NzZ9"/>
  <p:tag name="SLIDO_TYPE" val="SlidoPoll"/>
  <p:tag name="SLIDO_POLL_UUID" val="a23a87d2-0701-419a-8ddb-88f57e56821d"/>
  <p:tag name="SLIDO_POLL_QUESTION_UUID" val="f8744fba-ac36-463a-ac94-eba0166a291f"/>
  <p:tag name="SLIDO_TIMELINE" val="W3sic2NyZWVuIjoiUXVpekdldFJlYWR5Iiwic2hvd1Jlc3VsdHMiOmZhbHNlLCJzaG93Q29ycmVjdEFuc3dlcnMiOmZhbHNlLCJ2b3RpbmdMb2NrZWQiOmZhbHNlfSx7InBvbGxRdWVzdGlvblV1aWQiOiJmODc0NGZiYS1hYzM2LTQ2M2EtYWM5NC1lYmEwMTY2YTI5MWYiLCJzaG93UmVzdWx0cyI6ZmFsc2UsInNob3dDb3JyZWN0QW5zd2VycyI6ZmFsc2UsInZvdGluZ0xvY2tlZCI6ZmFsc2V9LHsicG9sbFF1ZXN0aW9uVXVpZCI6ImY4NzQ0ZmJhLWFjMzYtNDYzYS1hYzk0LWViYTAxNjZhMjkxZiIsInNob3dSZXN1bHRzIjp0cnVlLCJzaG93Q29ycmVjdEFuc3dlcnMiOmZhbHNlLCJ2b3RpbmdMb2NrZWQiOnRydWV9LHsicG9sbFF1ZXN0aW9uVXVpZCI6ImY4NzQ0ZmJhLWFjMzYtNDYzYS1hYzk0LWViYTAxNjZhMjkxZiIsInNob3dSZXN1bHRzIjp0cnVlLCJzaG93Q29ycmVjdEFuc3dlcnMiOnRydWUsInZvdGluZ0xvY2tlZCI6dHJ1ZX1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gzMzg5MTZ9"/>
  <p:tag name="SLIDO_TYPE" val="SlidoPoll"/>
  <p:tag name="SLIDO_POLL_UUID" val="a23a87d2-0701-419a-8ddb-88f57e56821d"/>
  <p:tag name="SLIDO_POLL_QUESTION_UUID" val="1639c19a-6bf3-45d2-a6e7-0d328fb7a854"/>
  <p:tag name="SLIDO_TIMELINE" val="W3sic2NyZWVuIjoiUXVpekpvaW5pbmciLCJzaG93UmVzdWx0cyI6ZmFsc2UsInNob3dDb3JyZWN0QW5zd2VycyI6ZmFsc2UsInZvdGluZ0xvY2tlZCI6ZmFsc2V9LHsicG9sbFF1ZXN0aW9uVXVpZCI6IjE2MzljMTlhLTZiZjMtNDVkMi1hNmU3LTBkMzI4ZmI3YTg1NCIsInNob3dSZXN1bHRzIjpmYWxzZSwic2hvd0NvcnJlY3RBbnN3ZXJzIjpmYWxzZSwidm90aW5nTG9ja2VkIjpmYWxzZX0seyJwb2xsUXVlc3Rpb25VdWlkIjoiMTYzOWMxOWEtNmJmMy00NWQyLWE2ZTctMGQzMjhmYjdhODU0Iiwic2hvd1Jlc3VsdHMiOnRydWUsInNob3dDb3JyZWN0QW5zd2VycyI6ZmFsc2UsInZvdGluZ0xvY2tlZCI6dHJ1ZX0seyJwb2xsUXVlc3Rpb25VdWlkIjoiMTYzOWMxOWEtNmJmMy00NWQyLWE2ZTctMGQzMjhmYjdhODU0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gzNDkwNzN9"/>
  <p:tag name="SLIDO_TYPE" val="SlidoPoll"/>
  <p:tag name="SLIDO_POLL_UUID" val="8d1903e0-feba-4e6c-8f72-9bf71c90bbd0"/>
  <p:tag name="SLIDO_TIMELINE" val="W3sicG9sbFF1ZXN0aW9uVXVpZCI6IjQxZmJhMzdhLTA2NzAtNDMyNS05NThiLTU3MmNiMjA0YmI1MiIsInNob3dSZXN1bHRzIjp0cnVlLCJzaG93Q29ycmVjdEFuc3dlcnMiOmZhbHNlLCJ2b3RpbmdMb2NrZWQiOmZhbHN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gzNTMxNTR9"/>
  <p:tag name="SLIDO_TYPE" val="SlidoPoll"/>
  <p:tag name="SLIDO_POLL_UUID" val="68b7bba2-7dff-4b32-bda2-416210e1ec94"/>
  <p:tag name="SLIDO_TIMELINE" val="W3sicG9sbFF1ZXN0aW9uVXVpZCI6IjM3MTU3ZjBiLTU3NDgtNDRlMi1hMGM3LTE1ZWU2OTE3ZmFhYiIsInNob3dSZXN1bHRzIjp0cnVlLCJzaG93Q29ycmVjdEFuc3dlcnMiOmZhbHNlLCJ2b3RpbmdMb2NrZWQiOmZhbHNlfV0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gzNTM2MzF9"/>
  <p:tag name="SLIDO_TYPE" val="SlidoPoll"/>
  <p:tag name="SLIDO_POLL_UUID" val="a23a87d2-0701-419a-8ddb-88f57e56821d"/>
  <p:tag name="SLIDO_POLL_QUESTION_UUID" val="bed4cce9-2cf1-4f27-8e72-cb74b9377b9d"/>
  <p:tag name="SLIDO_TIMELINE" val="W3sic2NyZWVuIjoiUXVpekdldFJlYWR5Iiwic2hvd1Jlc3VsdHMiOmZhbHNlLCJzaG93Q29ycmVjdEFuc3dlcnMiOmZhbHNlLCJ2b3RpbmdMb2NrZWQiOmZhbHNlfSx7InBvbGxRdWVzdGlvblV1aWQiOiJiZWQ0Y2NlOS0yY2YxLTRmMjctOGU3Mi1jYjc0YjkzNzdiOWQiLCJzaG93UmVzdWx0cyI6ZmFsc2UsInNob3dDb3JyZWN0QW5zd2VycyI6ZmFsc2UsInZvdGluZ0xvY2tlZCI6ZmFsc2V9LHsicG9sbFF1ZXN0aW9uVXVpZCI6ImJlZDRjY2U5LTJjZjEtNGYyNy04ZTcyLWNiNzRiOTM3N2I5ZCIsInNob3dSZXN1bHRzIjp0cnVlLCJzaG93Q29ycmVjdEFuc3dlcnMiOmZhbHNlLCJ2b3RpbmdMb2NrZWQiOnRydWV9LHsicG9sbFF1ZXN0aW9uVXVpZCI6ImJlZDRjY2U5LTJjZjEtNGYyNy04ZTcyLWNiNzRiOTM3N2I5ZCIsInNob3dSZXN1bHRzIjp0cnVlLCJzaG93Q29ycmVjdEFuc3dlcnMiOnRydWUsInZvdGluZ0xvY2tlZCI6dHJ1ZX0seyJzY3JlZW4iOiJRdWl6TGVhZGVyYm9hcmQiLCJwb2xsUXVlc3Rpb25VdWlkIjoiYmVkNGNjZTktMmNmMS00ZjI3LThlNzItY2I3NGI5Mzc3YjlkIiwic2hvd1Jlc3VsdHMiOnRydWUsInNob3dDb3JyZWN0QW5zd2VycyI6dHJ1ZSwidm90aW5nTG9ja2VkIjp0cnVlfV0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gzMzg5NTV9"/>
  <p:tag name="SLIDO_TYPE" val="SlidoPoll"/>
  <p:tag name="SLIDO_POLL_UUID" val="a23a87d2-0701-419a-8ddb-88f57e56821d"/>
  <p:tag name="SLIDO_POLL_QUESTION_UUID" val="477a3de9-d533-4eaa-b70b-8b90eb64dee8"/>
  <p:tag name="SLIDO_TIMELINE" val="W3sicG9sbFF1ZXN0aW9uVXVpZCI6IjQ3N2EzZGU5LWQ1MzMtNGVhYS1iNzBiLThiOTBlYjY0ZGVlOCIsInNob3dSZXN1bHRzIjpmYWxzZSwic2hvd0NvcnJlY3RBbnN3ZXJzIjpmYWxzZSwidm90aW5nTG9ja2VkIjpmYWxzZX0seyJwb2xsUXVlc3Rpb25VdWlkIjoiNDc3YTNkZTktZDUzMy00ZWFhLWI3MGItOGI5MGViNjRkZWU4Iiwic2hvd1Jlc3VsdHMiOnRydWUsInNob3dDb3JyZWN0QW5zd2VycyI6ZmFsc2UsInZvdGluZ0xvY2tlZCI6dHJ1ZX0seyJwb2xsUXVlc3Rpb25VdWlkIjoiNDc3YTNkZTktZDUzMy00ZWFhLWI3MGItOGI5MGViNjRkZWU4Iiwic2hvd1Jlc3VsdHMiOnRydWUsInNob3dDb3JyZWN0QW5zd2VycyI6dHJ1ZSwidm90aW5nTG9ja2VkIjp0cnV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18775</TotalTime>
  <Words>579</Words>
  <Application>Microsoft Office PowerPoint</Application>
  <PresentationFormat>On-screen Show (16:10)</PresentationFormat>
  <Paragraphs>137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Alegreya Sans ExtraBold</vt:lpstr>
      <vt:lpstr>Alegreya Sans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Leviticus 25: The Year of Jubilee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</dc:creator>
  <cp:lastModifiedBy>David Williams</cp:lastModifiedBy>
  <cp:revision>9</cp:revision>
  <dcterms:created xsi:type="dcterms:W3CDTF">2022-02-18T17:54:04Z</dcterms:created>
  <dcterms:modified xsi:type="dcterms:W3CDTF">2022-03-27T11:03:55Z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