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 varScale="1">
        <p:scale>
          <a:sx n="90" d="100"/>
          <a:sy n="90" d="100"/>
        </p:scale>
        <p:origin x="232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24C9-480C-E04B-8852-F9C2BF000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D5600-E79B-A645-AD64-269B012BB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9B8E-96D4-1E45-9262-FFEF4C443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DD0F9-4BED-9C48-A06F-99C9883F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159D7-CFA8-8B45-9236-23314F117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7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D4747-6F1F-524C-83AF-AA69BBC0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C34C1-865D-D84E-A146-87D5F201F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21FE7-55D7-9145-A40C-24A3716A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CCA54-AF20-AF4A-A996-66A8F670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6078-D7D7-EF41-844E-4E48FB6B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9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8AEC9-FDFD-B649-8F1D-47F01820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233FE-6819-D64B-A914-B5B24563D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722CC-B4E5-A449-BC48-1C0F4007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A3D73-7719-5144-8E79-1155B590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FAFFE-6A6F-384B-A8CE-BF0EB65F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8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7E3E-978C-494C-86E9-D56EE9E4C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044CA-6417-AE4D-A467-F3451D63C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FCD85-09AF-B04A-88FF-68155BC6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7C99E-7A8F-1E4E-B423-DD6627A4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E4FE-9DA3-7143-B12E-D504DB55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6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6781-73DF-2E4B-A35C-F8074B26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4C7F2-33A4-8741-BD0B-AFFE6C40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763D9-087E-5342-8B0C-95220E494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B5D9E-68DD-5E44-8EF0-82E92D19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BA626-755A-A74F-8152-AD1E25C5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7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E6F0D-EC1E-B14D-8FA8-E31D0C84E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AF261-1FF7-E349-927B-6C2E02584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F066C-59B4-AD47-AC47-A4D117927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D913B-4700-FA4B-974B-4CC687FC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047B3-76D8-514E-8529-53FCC555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79661-90DF-FE4D-9831-7353E7DE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1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AF85-1DA0-134E-918B-E5D37CC7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3ECFF-0298-0D41-92C1-F20498A4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9ED54-48C6-7A4B-A816-31E394911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C2DCE-31C2-574B-BDE2-B41B9A8BE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182FCE-A727-764B-B99E-B93F61CFE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F6A174-C2B0-4941-A0BD-F762A6C5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236316-FA02-9349-87E9-BDC6831FE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990895-81B0-E64C-9D11-54F031DD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3DF2D-A2DB-144E-B427-E0AEBC3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3E036C-7CDE-7841-98BD-E7AC6A25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7543E-155A-9541-AFAA-7FB0B95A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B35D9-CD71-434D-B355-A6F929BA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2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548AE3-03D1-1443-A70C-F22EE128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6F6FC-D8DB-FA4A-8E9B-AE645CC5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B654F-C5FA-4A47-939B-FDE93F37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5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A2A3-621D-4747-8A95-357AF6609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84116-38FE-0445-91FB-81782AF78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182F1-89D7-B348-AD78-9F62CDA19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E5615-A49F-4A4E-98FB-A748F4C2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D2681-71E9-2142-B32E-8B4F5442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D965F-9D64-5C4F-8A5F-115AE52E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3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BF0FD-848B-4B49-A210-14F4BCCA7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1822A-87DD-6B40-A0D9-7DC37F75F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F2E48-75D1-5A4F-A84F-26902C09F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379F2-BB4E-514C-B142-59CC70432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CF9F0-5D05-5944-AA46-FF251573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E268B-E57B-4E44-B2E1-919C1532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9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F4219-3E29-CA4B-8E60-F6110234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8537C-DB0B-4C41-8BA9-934479E6E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F2114-884A-A141-808E-DC37F8FF92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C95D8-01E6-554A-8856-83B49A52A4AC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42850-F359-1247-8030-13AE62E37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87FD7-8F37-5D46-9C5A-7925B39AA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065D-384B-3F41-A7C2-B2D50F37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821BF50-4F89-1445-86D0-1366B262A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6176"/>
            <a:ext cx="9144000" cy="1655762"/>
          </a:xfrm>
        </p:spPr>
        <p:txBody>
          <a:bodyPr/>
          <a:lstStyle/>
          <a:p>
            <a:r>
              <a:rPr lang="en-US" dirty="0"/>
              <a:t>Embry Hills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Lost Son (Lk. 15)</a:t>
            </a:r>
          </a:p>
        </p:txBody>
      </p:sp>
    </p:spTree>
    <p:extLst>
      <p:ext uri="{BB962C8B-B14F-4D97-AF65-F5344CB8AC3E}">
        <p14:creationId xmlns:p14="http://schemas.microsoft.com/office/powerpoint/2010/main" val="235219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E04C5F-36F7-6B43-828A-539E37F0158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b="1" dirty="0"/>
              <a:t>LUKE 15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5F6E06F0-9B57-2D4E-A70B-31F1F54AA150}"/>
              </a:ext>
            </a:extLst>
          </p:cNvPr>
          <p:cNvSpPr/>
          <p:nvPr/>
        </p:nvSpPr>
        <p:spPr>
          <a:xfrm>
            <a:off x="3195645" y="55834"/>
            <a:ext cx="3243260" cy="757237"/>
          </a:xfrm>
          <a:prstGeom prst="rightArrow">
            <a:avLst>
              <a:gd name="adj1" fmla="val 62514"/>
              <a:gd name="adj2" fmla="val 50000"/>
            </a:avLst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THE SETTING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5412D-3400-E54C-BBB8-CC28CCF67C64}"/>
              </a:ext>
            </a:extLst>
          </p:cNvPr>
          <p:cNvSpPr/>
          <p:nvPr/>
        </p:nvSpPr>
        <p:spPr>
          <a:xfrm>
            <a:off x="6615115" y="55834"/>
            <a:ext cx="2314575" cy="7572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VSS. 1-2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14EC6B-A815-C345-AF9F-5B55C445037F}"/>
              </a:ext>
            </a:extLst>
          </p:cNvPr>
          <p:cNvSpPr/>
          <p:nvPr/>
        </p:nvSpPr>
        <p:spPr>
          <a:xfrm>
            <a:off x="4486274" y="996177"/>
            <a:ext cx="3443290" cy="141577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vss. 3-7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lost sheep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70380F8-0E30-244D-85E2-FA5BE5DF66F5}"/>
              </a:ext>
            </a:extLst>
          </p:cNvPr>
          <p:cNvSpPr/>
          <p:nvPr/>
        </p:nvSpPr>
        <p:spPr>
          <a:xfrm>
            <a:off x="4486274" y="2521494"/>
            <a:ext cx="3443290" cy="141577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vss. 3-7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lost drachma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88B231-A915-1241-8E2F-1869B8C4312D}"/>
              </a:ext>
            </a:extLst>
          </p:cNvPr>
          <p:cNvSpPr/>
          <p:nvPr/>
        </p:nvSpPr>
        <p:spPr>
          <a:xfrm>
            <a:off x="2855118" y="4094435"/>
            <a:ext cx="6960395" cy="260640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vss. 11-32</a:t>
            </a:r>
          </a:p>
          <a:p>
            <a:pPr algn="ctr"/>
            <a:r>
              <a:rPr lang="en-US" sz="5400" b="1" dirty="0">
                <a:solidFill>
                  <a:schemeClr val="tx1"/>
                </a:solidFill>
              </a:rPr>
              <a:t>lost son</a:t>
            </a:r>
          </a:p>
        </p:txBody>
      </p:sp>
      <p:sp>
        <p:nvSpPr>
          <p:cNvPr id="16" name="Right Arrow Callout 15">
            <a:extLst>
              <a:ext uri="{FF2B5EF4-FFF2-40B4-BE49-F238E27FC236}">
                <a16:creationId xmlns:a16="http://schemas.microsoft.com/office/drawing/2014/main" id="{66AD8000-17DB-7D4E-A013-58175DE34D5F}"/>
              </a:ext>
            </a:extLst>
          </p:cNvPr>
          <p:cNvSpPr/>
          <p:nvPr/>
        </p:nvSpPr>
        <p:spPr>
          <a:xfrm>
            <a:off x="223838" y="4229100"/>
            <a:ext cx="4669840" cy="2271713"/>
          </a:xfrm>
          <a:prstGeom prst="rightArrow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THE 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FAMILY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STORY</a:t>
            </a:r>
          </a:p>
        </p:txBody>
      </p:sp>
      <p:sp>
        <p:nvSpPr>
          <p:cNvPr id="17" name="Left Arrow Callout 16">
            <a:extLst>
              <a:ext uri="{FF2B5EF4-FFF2-40B4-BE49-F238E27FC236}">
                <a16:creationId xmlns:a16="http://schemas.microsoft.com/office/drawing/2014/main" id="{476D8571-E3A5-FF45-853C-4BD858B2EA1E}"/>
              </a:ext>
            </a:extLst>
          </p:cNvPr>
          <p:cNvSpPr/>
          <p:nvPr/>
        </p:nvSpPr>
        <p:spPr>
          <a:xfrm>
            <a:off x="7556897" y="4304644"/>
            <a:ext cx="4517232" cy="2271712"/>
          </a:xfrm>
          <a:prstGeom prst="leftArrowCallout">
            <a:avLst/>
          </a:prstGeom>
          <a:solidFill>
            <a:schemeClr val="bg1"/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079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WHAT IT REPRESENTS</a:t>
            </a:r>
          </a:p>
        </p:txBody>
      </p:sp>
    </p:spTree>
    <p:extLst>
      <p:ext uri="{BB962C8B-B14F-4D97-AF65-F5344CB8AC3E}">
        <p14:creationId xmlns:p14="http://schemas.microsoft.com/office/powerpoint/2010/main" val="32395529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40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Bertina Smelser</dc:creator>
  <cp:lastModifiedBy>Bertina Smelser</cp:lastModifiedBy>
  <cp:revision>3</cp:revision>
  <dcterms:created xsi:type="dcterms:W3CDTF">2022-03-18T03:44:38Z</dcterms:created>
  <dcterms:modified xsi:type="dcterms:W3CDTF">2022-03-18T21:45:11Z</dcterms:modified>
</cp:coreProperties>
</file>