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8"/>
  </p:notesMasterIdLst>
  <p:sldIdLst>
    <p:sldId id="264" r:id="rId3"/>
    <p:sldId id="267" r:id="rId4"/>
    <p:sldId id="268" r:id="rId5"/>
    <p:sldId id="265" r:id="rId6"/>
    <p:sldId id="256" r:id="rId7"/>
    <p:sldId id="269" r:id="rId8"/>
    <p:sldId id="270" r:id="rId9"/>
    <p:sldId id="271" r:id="rId10"/>
    <p:sldId id="272" r:id="rId11"/>
    <p:sldId id="273" r:id="rId12"/>
    <p:sldId id="276" r:id="rId13"/>
    <p:sldId id="275" r:id="rId14"/>
    <p:sldId id="277" r:id="rId15"/>
    <p:sldId id="278" r:id="rId16"/>
    <p:sldId id="27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41"/>
    <p:restoredTop sz="96240"/>
  </p:normalViewPr>
  <p:slideViewPr>
    <p:cSldViewPr snapToGrid="0" snapToObjects="1">
      <p:cViewPr varScale="1">
        <p:scale>
          <a:sx n="90" d="100"/>
          <a:sy n="90" d="100"/>
        </p:scale>
        <p:origin x="168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Sanchez" userId="be5fc328e6f0cb13" providerId="LiveId" clId="{107320A1-3A39-CD4C-B84C-11E94CC1B621}"/>
    <pc:docChg chg="modSld">
      <pc:chgData name="Bill Sanchez" userId="be5fc328e6f0cb13" providerId="LiveId" clId="{107320A1-3A39-CD4C-B84C-11E94CC1B621}" dt="2022-05-08T20:34:34.210" v="1" actId="14100"/>
      <pc:docMkLst>
        <pc:docMk/>
      </pc:docMkLst>
      <pc:sldChg chg="modSp mod">
        <pc:chgData name="Bill Sanchez" userId="be5fc328e6f0cb13" providerId="LiveId" clId="{107320A1-3A39-CD4C-B84C-11E94CC1B621}" dt="2022-05-08T20:34:34.210" v="1" actId="14100"/>
        <pc:sldMkLst>
          <pc:docMk/>
          <pc:sldMk cId="0" sldId="264"/>
        </pc:sldMkLst>
        <pc:spChg chg="mod">
          <ac:chgData name="Bill Sanchez" userId="be5fc328e6f0cb13" providerId="LiveId" clId="{107320A1-3A39-CD4C-B84C-11E94CC1B621}" dt="2022-05-08T20:34:34.210" v="1" actId="14100"/>
          <ac:spMkLst>
            <pc:docMk/>
            <pc:sldMk cId="0" sldId="264"/>
            <ac:spMk id="8" creationId="{D31DF2D4-5F9F-A823-0C8B-3BDA36064F2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9FFD9-6D66-7847-8229-7968A1D22A2B}" type="datetimeFigureOut">
              <a:rPr lang="en-US" smtClean="0"/>
              <a:t>5/8/22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BFE9A-44D5-4047-A68F-BDFE418A7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a1249ffcf0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a1249ffcf0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a1249ffcf0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a1249ffcf0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a1249ffcf0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a1249ffcf0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8318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a1249ffcf0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a1249ffcf0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702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a1249ffcf0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a1249ffcf0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8395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a1249ffcf0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a1249ffcf0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4143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a1249ffcf0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a1249ffcf0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5480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www.freepik.com/" TargetMode="Externa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DAB4-8B52-1442-8947-928BCD00BEA3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0D-4905-1243-A565-908956D6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7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DAB4-8B52-1442-8947-928BCD00BEA3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0D-4905-1243-A565-908956D6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1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DAB4-8B52-1442-8947-928BCD00BEA3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0D-4905-1243-A565-908956D6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70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dk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1073400" y="2454000"/>
            <a:ext cx="10045200" cy="19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80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4267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accent5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4716833" y="949300"/>
            <a:ext cx="9380800" cy="43696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/>
          <p:nvPr/>
        </p:nvSpPr>
        <p:spPr>
          <a:xfrm>
            <a:off x="0" y="1673367"/>
            <a:ext cx="5763600" cy="5188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 flipH="1">
            <a:off x="1378933" y="0"/>
            <a:ext cx="14490400" cy="6858000"/>
          </a:xfrm>
          <a:prstGeom prst="triangle">
            <a:avLst>
              <a:gd name="adj" fmla="val 4985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074333" y="2931567"/>
            <a:ext cx="5763600" cy="201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Julius Sans One"/>
              <a:buNone/>
              <a:defRPr sz="5333" b="1">
                <a:solidFill>
                  <a:schemeClr val="lt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732333" y="5539167"/>
            <a:ext cx="5105600" cy="3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3733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3733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3733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3733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3733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3733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3733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3733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424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6379833" y="2797579"/>
            <a:ext cx="4564800" cy="11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533" b="1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 b="1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 b="1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 b="1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 b="1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 b="1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 b="1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 b="1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6868233" y="1376012"/>
            <a:ext cx="4076400" cy="11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8169400" y="4427067"/>
            <a:ext cx="2775200" cy="69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cxnSp>
        <p:nvCxnSpPr>
          <p:cNvPr id="18" name="Google Shape;18;p3"/>
          <p:cNvCxnSpPr/>
          <p:nvPr/>
        </p:nvCxnSpPr>
        <p:spPr>
          <a:xfrm flipH="1">
            <a:off x="3752200" y="-1684000"/>
            <a:ext cx="5010000" cy="55784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Google Shape;19;p3"/>
          <p:cNvSpPr/>
          <p:nvPr/>
        </p:nvSpPr>
        <p:spPr>
          <a:xfrm flipH="1">
            <a:off x="10559833" y="5101033"/>
            <a:ext cx="1728000" cy="1843200"/>
          </a:xfrm>
          <a:prstGeom prst="rtTriangle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412172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5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950967" y="1898867"/>
            <a:ext cx="8100000" cy="43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67732" lvl="0" indent="-42332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1219170" lvl="1" indent="-42332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950967" y="707445"/>
            <a:ext cx="76908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/>
          <p:nvPr/>
        </p:nvSpPr>
        <p:spPr>
          <a:xfrm flipH="1">
            <a:off x="7744733" y="2045200"/>
            <a:ext cx="6400800" cy="640080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/>
          </a:p>
        </p:txBody>
      </p:sp>
    </p:spTree>
    <p:extLst>
      <p:ext uri="{BB962C8B-B14F-4D97-AF65-F5344CB8AC3E}">
        <p14:creationId xmlns:p14="http://schemas.microsoft.com/office/powerpoint/2010/main" val="3604863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dos columnas " type="twoColTx">
  <p:cSld name="Título y dos columnas ">
    <p:bg>
      <p:bgPr>
        <a:solidFill>
          <a:schemeClr val="accent5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subTitle" idx="1"/>
          </p:nvPr>
        </p:nvSpPr>
        <p:spPr>
          <a:xfrm>
            <a:off x="1111903" y="3522103"/>
            <a:ext cx="4134400" cy="13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2"/>
          </p:nvPr>
        </p:nvSpPr>
        <p:spPr>
          <a:xfrm>
            <a:off x="6945697" y="3522103"/>
            <a:ext cx="4134400" cy="13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2073303" y="2647680"/>
            <a:ext cx="2211600" cy="41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 idx="3"/>
          </p:nvPr>
        </p:nvSpPr>
        <p:spPr>
          <a:xfrm>
            <a:off x="7907097" y="2647680"/>
            <a:ext cx="2211600" cy="41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/>
          <p:nvPr/>
        </p:nvSpPr>
        <p:spPr>
          <a:xfrm rot="10800000">
            <a:off x="4784600" y="-30167"/>
            <a:ext cx="2622800" cy="11812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753633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ítulo " type="titleOnly">
  <p:cSld name="Solo título ">
    <p:bg>
      <p:bgPr>
        <a:solidFill>
          <a:schemeClr val="accent5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1189400" y="707633"/>
            <a:ext cx="98132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6"/>
          <p:cNvSpPr/>
          <p:nvPr/>
        </p:nvSpPr>
        <p:spPr>
          <a:xfrm flipH="1">
            <a:off x="9366000" y="3467500"/>
            <a:ext cx="4541200" cy="4403200"/>
          </a:xfrm>
          <a:prstGeom prst="rtTriangl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33" name="Google Shape;33;p6"/>
          <p:cNvSpPr/>
          <p:nvPr/>
        </p:nvSpPr>
        <p:spPr>
          <a:xfrm flipH="1">
            <a:off x="9505067" y="3467500"/>
            <a:ext cx="4541200" cy="44032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34" name="Google Shape;34;p6"/>
          <p:cNvSpPr/>
          <p:nvPr/>
        </p:nvSpPr>
        <p:spPr>
          <a:xfrm rot="10800000" flipH="1">
            <a:off x="-1016567" y="-1220733"/>
            <a:ext cx="4541200" cy="44032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35" name="Google Shape;35;p6"/>
          <p:cNvSpPr/>
          <p:nvPr/>
        </p:nvSpPr>
        <p:spPr>
          <a:xfrm rot="10800000" flipH="1">
            <a:off x="-2241867" y="-2030167"/>
            <a:ext cx="7153200" cy="33552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352685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accent5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950967" y="2939473"/>
            <a:ext cx="5133600" cy="9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950967" y="1230700"/>
            <a:ext cx="5627600" cy="13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0707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dk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1073400" y="2454000"/>
            <a:ext cx="10045200" cy="19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80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517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DAB4-8B52-1442-8947-928BCD00BEA3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0D-4905-1243-A565-908956D6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8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5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/>
          <p:nvPr/>
        </p:nvSpPr>
        <p:spPr>
          <a:xfrm>
            <a:off x="-67" y="7467"/>
            <a:ext cx="12192000" cy="6858000"/>
          </a:xfrm>
          <a:prstGeom prst="rect">
            <a:avLst/>
          </a:prstGeom>
          <a:solidFill>
            <a:schemeClr val="lt1">
              <a:alpha val="2356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" name="Google Shape;49;p10"/>
          <p:cNvSpPr/>
          <p:nvPr/>
        </p:nvSpPr>
        <p:spPr>
          <a:xfrm>
            <a:off x="5749867" y="4892367"/>
            <a:ext cx="6515200" cy="140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096000" y="4972767"/>
            <a:ext cx="5145200" cy="10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333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/>
          <p:nvPr/>
        </p:nvSpPr>
        <p:spPr>
          <a:xfrm rot="5400000">
            <a:off x="-454949" y="-1050849"/>
            <a:ext cx="4541200" cy="4403200"/>
          </a:xfrm>
          <a:prstGeom prst="rtTriangl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52" name="Google Shape;52;p10"/>
          <p:cNvSpPr/>
          <p:nvPr/>
        </p:nvSpPr>
        <p:spPr>
          <a:xfrm rot="5400000">
            <a:off x="-581949" y="-1342949"/>
            <a:ext cx="4541200" cy="44032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92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/>
          <p:nvPr/>
        </p:nvSpPr>
        <p:spPr>
          <a:xfrm rot="10800000">
            <a:off x="-26500" y="-25767"/>
            <a:ext cx="12270800" cy="6883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951000" y="851733"/>
            <a:ext cx="102900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20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2000"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2000"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2000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2000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2000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2000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2000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12000" b="1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951000" y="3608501"/>
            <a:ext cx="10290000" cy="5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6847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9098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bg>
      <p:bgPr>
        <a:solidFill>
          <a:schemeClr val="accent5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/>
          <p:nvPr/>
        </p:nvSpPr>
        <p:spPr>
          <a:xfrm>
            <a:off x="-225733" y="-86000"/>
            <a:ext cx="5934800" cy="70296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60" name="Google Shape;60;p13"/>
          <p:cNvCxnSpPr/>
          <p:nvPr/>
        </p:nvCxnSpPr>
        <p:spPr>
          <a:xfrm rot="10800000">
            <a:off x="-2139567" y="2165800"/>
            <a:ext cx="6426400" cy="589280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7587533" y="2510967"/>
            <a:ext cx="4258400" cy="4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title" idx="2" hasCustomPrompt="1"/>
          </p:nvPr>
        </p:nvSpPr>
        <p:spPr>
          <a:xfrm>
            <a:off x="6414361" y="1552091"/>
            <a:ext cx="912800" cy="3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 idx="3" hasCustomPrompt="1"/>
          </p:nvPr>
        </p:nvSpPr>
        <p:spPr>
          <a:xfrm>
            <a:off x="6414361" y="2709320"/>
            <a:ext cx="912800" cy="3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3"/>
          <p:cNvSpPr txBox="1">
            <a:spLocks noGrp="1"/>
          </p:cNvSpPr>
          <p:nvPr>
            <p:ph type="title" idx="4"/>
          </p:nvPr>
        </p:nvSpPr>
        <p:spPr>
          <a:xfrm>
            <a:off x="7587533" y="4837700"/>
            <a:ext cx="4258400" cy="4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title" idx="5"/>
          </p:nvPr>
        </p:nvSpPr>
        <p:spPr>
          <a:xfrm>
            <a:off x="7587533" y="1392000"/>
            <a:ext cx="4258400" cy="4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title" idx="6"/>
          </p:nvPr>
        </p:nvSpPr>
        <p:spPr>
          <a:xfrm>
            <a:off x="7587533" y="3680467"/>
            <a:ext cx="4258400" cy="4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7" hasCustomPrompt="1"/>
          </p:nvPr>
        </p:nvSpPr>
        <p:spPr>
          <a:xfrm>
            <a:off x="6414361" y="3840557"/>
            <a:ext cx="912800" cy="3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8" name="Google Shape;68;p13"/>
          <p:cNvSpPr txBox="1">
            <a:spLocks noGrp="1"/>
          </p:cNvSpPr>
          <p:nvPr>
            <p:ph type="title" idx="8" hasCustomPrompt="1"/>
          </p:nvPr>
        </p:nvSpPr>
        <p:spPr>
          <a:xfrm>
            <a:off x="6414361" y="4997787"/>
            <a:ext cx="912800" cy="3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1"/>
          </p:nvPr>
        </p:nvSpPr>
        <p:spPr>
          <a:xfrm>
            <a:off x="7587533" y="1759393"/>
            <a:ext cx="3272000" cy="3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9"/>
          </p:nvPr>
        </p:nvSpPr>
        <p:spPr>
          <a:xfrm>
            <a:off x="7587533" y="4060560"/>
            <a:ext cx="3272000" cy="3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ubTitle" idx="13"/>
          </p:nvPr>
        </p:nvSpPr>
        <p:spPr>
          <a:xfrm>
            <a:off x="7587533" y="2883597"/>
            <a:ext cx="3272000" cy="3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14"/>
          </p:nvPr>
        </p:nvSpPr>
        <p:spPr>
          <a:xfrm>
            <a:off x="7587533" y="5210331"/>
            <a:ext cx="3272000" cy="3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15"/>
          </p:nvPr>
        </p:nvSpPr>
        <p:spPr>
          <a:xfrm>
            <a:off x="950967" y="2931733"/>
            <a:ext cx="45552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40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15659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bg>
      <p:bgPr>
        <a:solidFill>
          <a:schemeClr val="accent5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/>
          <p:nvPr/>
        </p:nvSpPr>
        <p:spPr>
          <a:xfrm>
            <a:off x="6394833" y="-290100"/>
            <a:ext cx="5797200" cy="7493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>
            <a:off x="950967" y="1920267"/>
            <a:ext cx="51452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667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ubTitle" idx="1"/>
          </p:nvPr>
        </p:nvSpPr>
        <p:spPr>
          <a:xfrm>
            <a:off x="950967" y="3017733"/>
            <a:ext cx="4534400" cy="17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867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1123800" y="719333"/>
            <a:ext cx="1066800" cy="11432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391448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bg>
      <p:bgPr>
        <a:solidFill>
          <a:schemeClr val="accent5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/>
          <p:nvPr/>
        </p:nvSpPr>
        <p:spPr>
          <a:xfrm>
            <a:off x="1797633" y="927000"/>
            <a:ext cx="8762800" cy="500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" name="Google Shape;81;p15"/>
          <p:cNvSpPr/>
          <p:nvPr/>
        </p:nvSpPr>
        <p:spPr>
          <a:xfrm rot="10800000">
            <a:off x="4178200" y="-30367"/>
            <a:ext cx="3835600" cy="1727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3356633" y="3135947"/>
            <a:ext cx="5478800" cy="19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3178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1219170" lvl="1" indent="-397923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828754" lvl="2" indent="-397923" algn="just" rtl="0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2438339" lvl="3" indent="-397923" algn="just" rtl="0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3047924" lvl="4" indent="-397923" algn="just" rtl="0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3657509" lvl="5" indent="-397923" algn="just" rtl="0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4267093" lvl="6" indent="-397923" algn="just" rtl="0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4876678" lvl="7" indent="-397923" algn="just" rtl="0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5486263" lvl="8" indent="-397923" algn="just" rtl="0">
              <a:spcBef>
                <a:spcPts val="2133"/>
              </a:spcBef>
              <a:spcAft>
                <a:spcPts val="2133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2250600" y="2028433"/>
            <a:ext cx="76908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03303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bg>
      <p:bgPr>
        <a:solidFill>
          <a:schemeClr val="accent5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1149933" y="4557448"/>
            <a:ext cx="2351600" cy="41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subTitle" idx="1"/>
          </p:nvPr>
        </p:nvSpPr>
        <p:spPr>
          <a:xfrm>
            <a:off x="565933" y="4879215"/>
            <a:ext cx="3519600" cy="10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 idx="2"/>
          </p:nvPr>
        </p:nvSpPr>
        <p:spPr>
          <a:xfrm>
            <a:off x="8701007" y="4557448"/>
            <a:ext cx="2351600" cy="41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ubTitle" idx="3"/>
          </p:nvPr>
        </p:nvSpPr>
        <p:spPr>
          <a:xfrm>
            <a:off x="8117001" y="4879215"/>
            <a:ext cx="3519600" cy="10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title" idx="4"/>
          </p:nvPr>
        </p:nvSpPr>
        <p:spPr>
          <a:xfrm>
            <a:off x="4920200" y="4557448"/>
            <a:ext cx="2351600" cy="41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subTitle" idx="5"/>
          </p:nvPr>
        </p:nvSpPr>
        <p:spPr>
          <a:xfrm>
            <a:off x="4336197" y="4879215"/>
            <a:ext cx="3519600" cy="10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title" idx="6"/>
          </p:nvPr>
        </p:nvSpPr>
        <p:spPr>
          <a:xfrm>
            <a:off x="2250600" y="707633"/>
            <a:ext cx="76908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9444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bg>
      <p:bgPr>
        <a:solidFill>
          <a:schemeClr val="accent5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/>
          <p:nvPr/>
        </p:nvSpPr>
        <p:spPr>
          <a:xfrm rot="-5400000">
            <a:off x="6981400" y="1724733"/>
            <a:ext cx="5233200" cy="5188000"/>
          </a:xfrm>
          <a:prstGeom prst="rtTriangle">
            <a:avLst/>
          </a:prstGeom>
          <a:solidFill>
            <a:srgbClr val="68686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" name="Google Shape;94;p17"/>
          <p:cNvSpPr/>
          <p:nvPr/>
        </p:nvSpPr>
        <p:spPr>
          <a:xfrm rot="10800000" flipH="1">
            <a:off x="50500" y="200"/>
            <a:ext cx="12141600" cy="59596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" name="Google Shape;95;p17"/>
          <p:cNvSpPr/>
          <p:nvPr/>
        </p:nvSpPr>
        <p:spPr>
          <a:xfrm flipH="1">
            <a:off x="4774400" y="1849700"/>
            <a:ext cx="12739200" cy="6479600"/>
          </a:xfrm>
          <a:prstGeom prst="triangle">
            <a:avLst>
              <a:gd name="adj" fmla="val 4942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6" name="Google Shape;96;p17"/>
          <p:cNvSpPr txBox="1">
            <a:spLocks noGrp="1"/>
          </p:cNvSpPr>
          <p:nvPr>
            <p:ph type="ctrTitle"/>
          </p:nvPr>
        </p:nvSpPr>
        <p:spPr>
          <a:xfrm>
            <a:off x="2254400" y="1642733"/>
            <a:ext cx="7683200" cy="7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4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10666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subTitle" idx="1"/>
          </p:nvPr>
        </p:nvSpPr>
        <p:spPr>
          <a:xfrm>
            <a:off x="4078400" y="2497823"/>
            <a:ext cx="4035200" cy="13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84099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 and four columns 1">
    <p:bg>
      <p:bgPr>
        <a:solidFill>
          <a:schemeClr val="accent5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1844800" y="3076600"/>
            <a:ext cx="85024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title" idx="2"/>
          </p:nvPr>
        </p:nvSpPr>
        <p:spPr>
          <a:xfrm>
            <a:off x="1494500" y="1199300"/>
            <a:ext cx="2612400" cy="4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subTitle" idx="1"/>
          </p:nvPr>
        </p:nvSpPr>
        <p:spPr>
          <a:xfrm>
            <a:off x="978900" y="1555832"/>
            <a:ext cx="3643600" cy="10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title" idx="3"/>
          </p:nvPr>
        </p:nvSpPr>
        <p:spPr>
          <a:xfrm>
            <a:off x="1494500" y="4637300"/>
            <a:ext cx="2612400" cy="4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subTitle" idx="4"/>
          </p:nvPr>
        </p:nvSpPr>
        <p:spPr>
          <a:xfrm>
            <a:off x="978900" y="4997087"/>
            <a:ext cx="3643600" cy="10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title" idx="5"/>
          </p:nvPr>
        </p:nvSpPr>
        <p:spPr>
          <a:xfrm>
            <a:off x="8085128" y="1199300"/>
            <a:ext cx="2612400" cy="4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subTitle" idx="6"/>
          </p:nvPr>
        </p:nvSpPr>
        <p:spPr>
          <a:xfrm>
            <a:off x="7569533" y="1555832"/>
            <a:ext cx="3643600" cy="10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title" idx="7"/>
          </p:nvPr>
        </p:nvSpPr>
        <p:spPr>
          <a:xfrm>
            <a:off x="8085128" y="4637500"/>
            <a:ext cx="2612400" cy="4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subTitle" idx="8"/>
          </p:nvPr>
        </p:nvSpPr>
        <p:spPr>
          <a:xfrm>
            <a:off x="7569533" y="4994784"/>
            <a:ext cx="3643600" cy="10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0715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bg>
      <p:bgPr>
        <a:solidFill>
          <a:schemeClr val="accent5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2632400" y="707633"/>
            <a:ext cx="69272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subTitle" idx="1"/>
          </p:nvPr>
        </p:nvSpPr>
        <p:spPr>
          <a:xfrm>
            <a:off x="2323567" y="4678467"/>
            <a:ext cx="3172800" cy="89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subTitle" idx="2"/>
          </p:nvPr>
        </p:nvSpPr>
        <p:spPr>
          <a:xfrm>
            <a:off x="6695693" y="4678467"/>
            <a:ext cx="3172800" cy="89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12" name="Google Shape;112;p19"/>
          <p:cNvSpPr txBox="1">
            <a:spLocks noGrp="1"/>
          </p:cNvSpPr>
          <p:nvPr>
            <p:ph type="title" idx="3"/>
          </p:nvPr>
        </p:nvSpPr>
        <p:spPr>
          <a:xfrm>
            <a:off x="2487117" y="4331000"/>
            <a:ext cx="2845600" cy="41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title" idx="4"/>
          </p:nvPr>
        </p:nvSpPr>
        <p:spPr>
          <a:xfrm>
            <a:off x="6859283" y="4331000"/>
            <a:ext cx="2845600" cy="41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4" name="Google Shape;114;p19"/>
          <p:cNvSpPr/>
          <p:nvPr/>
        </p:nvSpPr>
        <p:spPr>
          <a:xfrm rot="10800000" flipH="1">
            <a:off x="0" y="-48267"/>
            <a:ext cx="3056800" cy="2778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5" name="Google Shape;115;p19"/>
          <p:cNvSpPr/>
          <p:nvPr/>
        </p:nvSpPr>
        <p:spPr>
          <a:xfrm>
            <a:off x="8070800" y="4086433"/>
            <a:ext cx="7153200" cy="33552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5138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DAB4-8B52-1442-8947-928BCD00BEA3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0D-4905-1243-A565-908956D6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625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bg>
      <p:bgPr>
        <a:solidFill>
          <a:schemeClr val="accent5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>
            <a:spLocks noGrp="1"/>
          </p:cNvSpPr>
          <p:nvPr>
            <p:ph type="title"/>
          </p:nvPr>
        </p:nvSpPr>
        <p:spPr>
          <a:xfrm>
            <a:off x="1569100" y="2877533"/>
            <a:ext cx="1998800" cy="54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subTitle" idx="1"/>
          </p:nvPr>
        </p:nvSpPr>
        <p:spPr>
          <a:xfrm>
            <a:off x="950967" y="3279000"/>
            <a:ext cx="3234800" cy="9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title" idx="2"/>
          </p:nvPr>
        </p:nvSpPr>
        <p:spPr>
          <a:xfrm>
            <a:off x="8624265" y="2877533"/>
            <a:ext cx="1998800" cy="54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subTitle" idx="3"/>
          </p:nvPr>
        </p:nvSpPr>
        <p:spPr>
          <a:xfrm>
            <a:off x="8006244" y="3279000"/>
            <a:ext cx="3234800" cy="9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title" idx="4"/>
          </p:nvPr>
        </p:nvSpPr>
        <p:spPr>
          <a:xfrm>
            <a:off x="5096600" y="2877533"/>
            <a:ext cx="1998800" cy="54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subTitle" idx="5"/>
          </p:nvPr>
        </p:nvSpPr>
        <p:spPr>
          <a:xfrm>
            <a:off x="4478600" y="3279000"/>
            <a:ext cx="3234800" cy="9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23" name="Google Shape;123;p20"/>
          <p:cNvSpPr/>
          <p:nvPr/>
        </p:nvSpPr>
        <p:spPr>
          <a:xfrm>
            <a:off x="4264600" y="5019555"/>
            <a:ext cx="3637200" cy="1888400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" name="Google Shape;124;p20"/>
          <p:cNvSpPr txBox="1">
            <a:spLocks noGrp="1"/>
          </p:cNvSpPr>
          <p:nvPr>
            <p:ph type="title" idx="6"/>
          </p:nvPr>
        </p:nvSpPr>
        <p:spPr>
          <a:xfrm>
            <a:off x="2632400" y="707633"/>
            <a:ext cx="69272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77543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bg>
      <p:bgPr>
        <a:solidFill>
          <a:schemeClr val="accent5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2771767" y="5781033"/>
            <a:ext cx="6972400" cy="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1219170" lvl="1" indent="-423323" algn="ct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828754" lvl="2" indent="-423323" algn="ct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2438339" lvl="3" indent="-423323" algn="ct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3047924" lvl="4" indent="-423323" algn="ct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3657509" lvl="5" indent="-423323" algn="ct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4267093" lvl="6" indent="-423323" algn="ct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4876678" lvl="7" indent="-423323" algn="ct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5486263" lvl="8" indent="-423323" algn="ctr" rtl="0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27" name="Google Shape;127;p21"/>
          <p:cNvSpPr txBox="1">
            <a:spLocks noGrp="1"/>
          </p:cNvSpPr>
          <p:nvPr>
            <p:ph type="title"/>
          </p:nvPr>
        </p:nvSpPr>
        <p:spPr>
          <a:xfrm>
            <a:off x="2632400" y="707633"/>
            <a:ext cx="69272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21"/>
          <p:cNvSpPr/>
          <p:nvPr/>
        </p:nvSpPr>
        <p:spPr>
          <a:xfrm>
            <a:off x="-692867" y="3182467"/>
            <a:ext cx="4541200" cy="4403200"/>
          </a:xfrm>
          <a:prstGeom prst="rtTriangl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129" name="Google Shape;129;p21"/>
          <p:cNvSpPr/>
          <p:nvPr/>
        </p:nvSpPr>
        <p:spPr>
          <a:xfrm>
            <a:off x="-984967" y="3309467"/>
            <a:ext cx="4541200" cy="44032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130" name="Google Shape;130;p21"/>
          <p:cNvSpPr/>
          <p:nvPr/>
        </p:nvSpPr>
        <p:spPr>
          <a:xfrm rot="10800000">
            <a:off x="8970433" y="-1220733"/>
            <a:ext cx="4541200" cy="44032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131" name="Google Shape;131;p21"/>
          <p:cNvSpPr/>
          <p:nvPr/>
        </p:nvSpPr>
        <p:spPr>
          <a:xfrm rot="10800000">
            <a:off x="6790333" y="-2030167"/>
            <a:ext cx="7153200" cy="33552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9692062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bg>
      <p:bgPr>
        <a:solidFill>
          <a:schemeClr val="accent5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1275167" y="4737412"/>
            <a:ext cx="2211600" cy="41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4" name="Google Shape;134;p22"/>
          <p:cNvSpPr txBox="1">
            <a:spLocks noGrp="1"/>
          </p:cNvSpPr>
          <p:nvPr>
            <p:ph type="subTitle" idx="1"/>
          </p:nvPr>
        </p:nvSpPr>
        <p:spPr>
          <a:xfrm>
            <a:off x="950967" y="5104007"/>
            <a:ext cx="2860000" cy="9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35" name="Google Shape;135;p22"/>
          <p:cNvSpPr txBox="1">
            <a:spLocks noGrp="1"/>
          </p:cNvSpPr>
          <p:nvPr>
            <p:ph type="title" idx="2"/>
          </p:nvPr>
        </p:nvSpPr>
        <p:spPr>
          <a:xfrm>
            <a:off x="8705233" y="4737412"/>
            <a:ext cx="2211600" cy="41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22"/>
          <p:cNvSpPr txBox="1">
            <a:spLocks noGrp="1"/>
          </p:cNvSpPr>
          <p:nvPr>
            <p:ph type="subTitle" idx="3"/>
          </p:nvPr>
        </p:nvSpPr>
        <p:spPr>
          <a:xfrm>
            <a:off x="8407033" y="5104007"/>
            <a:ext cx="2860000" cy="9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37" name="Google Shape;137;p22"/>
          <p:cNvSpPr txBox="1">
            <a:spLocks noGrp="1"/>
          </p:cNvSpPr>
          <p:nvPr>
            <p:ph type="title" idx="4"/>
          </p:nvPr>
        </p:nvSpPr>
        <p:spPr>
          <a:xfrm>
            <a:off x="5003200" y="4737412"/>
            <a:ext cx="2211600" cy="41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22"/>
          <p:cNvSpPr txBox="1">
            <a:spLocks noGrp="1"/>
          </p:cNvSpPr>
          <p:nvPr>
            <p:ph type="subTitle" idx="5"/>
          </p:nvPr>
        </p:nvSpPr>
        <p:spPr>
          <a:xfrm>
            <a:off x="4679000" y="5104007"/>
            <a:ext cx="2860000" cy="9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title" idx="6"/>
          </p:nvPr>
        </p:nvSpPr>
        <p:spPr>
          <a:xfrm>
            <a:off x="2250600" y="707633"/>
            <a:ext cx="76908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04381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">
  <p:cSld name="Title and six columns ">
    <p:bg>
      <p:bgPr>
        <a:solidFill>
          <a:schemeClr val="accent5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/>
          <p:nvPr/>
        </p:nvSpPr>
        <p:spPr>
          <a:xfrm>
            <a:off x="-4647467" y="2249333"/>
            <a:ext cx="9870800" cy="50588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23"/>
          <p:cNvSpPr/>
          <p:nvPr/>
        </p:nvSpPr>
        <p:spPr>
          <a:xfrm>
            <a:off x="1039500" y="1911733"/>
            <a:ext cx="10316400" cy="422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23"/>
          <p:cNvSpPr txBox="1">
            <a:spLocks noGrp="1"/>
          </p:cNvSpPr>
          <p:nvPr>
            <p:ph type="title"/>
          </p:nvPr>
        </p:nvSpPr>
        <p:spPr>
          <a:xfrm>
            <a:off x="1391705" y="2440767"/>
            <a:ext cx="2530000" cy="53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subTitle" idx="1"/>
          </p:nvPr>
        </p:nvSpPr>
        <p:spPr>
          <a:xfrm>
            <a:off x="1412305" y="2853711"/>
            <a:ext cx="24888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title" idx="2"/>
          </p:nvPr>
        </p:nvSpPr>
        <p:spPr>
          <a:xfrm>
            <a:off x="1391705" y="4374468"/>
            <a:ext cx="2530000" cy="53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subTitle" idx="3"/>
          </p:nvPr>
        </p:nvSpPr>
        <p:spPr>
          <a:xfrm>
            <a:off x="1412305" y="4819256"/>
            <a:ext cx="24888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title" idx="4"/>
          </p:nvPr>
        </p:nvSpPr>
        <p:spPr>
          <a:xfrm>
            <a:off x="4841813" y="2440767"/>
            <a:ext cx="2509200" cy="53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8" name="Google Shape;148;p23"/>
          <p:cNvSpPr txBox="1">
            <a:spLocks noGrp="1"/>
          </p:cNvSpPr>
          <p:nvPr>
            <p:ph type="subTitle" idx="5"/>
          </p:nvPr>
        </p:nvSpPr>
        <p:spPr>
          <a:xfrm>
            <a:off x="4852013" y="2853701"/>
            <a:ext cx="24888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title" idx="6"/>
          </p:nvPr>
        </p:nvSpPr>
        <p:spPr>
          <a:xfrm>
            <a:off x="4841813" y="4374468"/>
            <a:ext cx="2509200" cy="53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subTitle" idx="7"/>
          </p:nvPr>
        </p:nvSpPr>
        <p:spPr>
          <a:xfrm>
            <a:off x="4852013" y="4819256"/>
            <a:ext cx="24888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title" idx="8"/>
          </p:nvPr>
        </p:nvSpPr>
        <p:spPr>
          <a:xfrm>
            <a:off x="8286836" y="2440767"/>
            <a:ext cx="2500800" cy="53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subTitle" idx="9"/>
          </p:nvPr>
        </p:nvSpPr>
        <p:spPr>
          <a:xfrm>
            <a:off x="8292836" y="2853701"/>
            <a:ext cx="24888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53" name="Google Shape;153;p23"/>
          <p:cNvSpPr txBox="1">
            <a:spLocks noGrp="1"/>
          </p:cNvSpPr>
          <p:nvPr>
            <p:ph type="title" idx="13"/>
          </p:nvPr>
        </p:nvSpPr>
        <p:spPr>
          <a:xfrm>
            <a:off x="8286836" y="4374468"/>
            <a:ext cx="2500800" cy="53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4" name="Google Shape;154;p23"/>
          <p:cNvSpPr txBox="1">
            <a:spLocks noGrp="1"/>
          </p:cNvSpPr>
          <p:nvPr>
            <p:ph type="subTitle" idx="14"/>
          </p:nvPr>
        </p:nvSpPr>
        <p:spPr>
          <a:xfrm>
            <a:off x="8292836" y="4819256"/>
            <a:ext cx="24888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title" idx="15"/>
          </p:nvPr>
        </p:nvSpPr>
        <p:spPr>
          <a:xfrm>
            <a:off x="2632400" y="707633"/>
            <a:ext cx="69272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31595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4">
  <p:cSld name="Title and three columns 4">
    <p:bg>
      <p:bgPr>
        <a:solidFill>
          <a:schemeClr val="accent5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/>
          <p:nvPr/>
        </p:nvSpPr>
        <p:spPr>
          <a:xfrm rot="10800000">
            <a:off x="7855800" y="-516133"/>
            <a:ext cx="7018800" cy="35968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8" name="Google Shape;158;p24"/>
          <p:cNvSpPr/>
          <p:nvPr/>
        </p:nvSpPr>
        <p:spPr>
          <a:xfrm>
            <a:off x="-6922433" y="3080667"/>
            <a:ext cx="9870800" cy="50588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9" name="Google Shape;159;p24"/>
          <p:cNvSpPr txBox="1">
            <a:spLocks noGrp="1"/>
          </p:cNvSpPr>
          <p:nvPr>
            <p:ph type="title"/>
          </p:nvPr>
        </p:nvSpPr>
        <p:spPr>
          <a:xfrm>
            <a:off x="1149933" y="4432600"/>
            <a:ext cx="2351600" cy="41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subTitle" idx="1"/>
          </p:nvPr>
        </p:nvSpPr>
        <p:spPr>
          <a:xfrm>
            <a:off x="565933" y="4777615"/>
            <a:ext cx="3519600" cy="10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title" idx="2"/>
          </p:nvPr>
        </p:nvSpPr>
        <p:spPr>
          <a:xfrm>
            <a:off x="8701007" y="4432600"/>
            <a:ext cx="2351600" cy="41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2" name="Google Shape;162;p24"/>
          <p:cNvSpPr txBox="1">
            <a:spLocks noGrp="1"/>
          </p:cNvSpPr>
          <p:nvPr>
            <p:ph type="subTitle" idx="3"/>
          </p:nvPr>
        </p:nvSpPr>
        <p:spPr>
          <a:xfrm>
            <a:off x="8117001" y="4777615"/>
            <a:ext cx="3519600" cy="10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63" name="Google Shape;163;p24"/>
          <p:cNvSpPr txBox="1">
            <a:spLocks noGrp="1"/>
          </p:cNvSpPr>
          <p:nvPr>
            <p:ph type="title" idx="4"/>
          </p:nvPr>
        </p:nvSpPr>
        <p:spPr>
          <a:xfrm>
            <a:off x="4920200" y="4432600"/>
            <a:ext cx="2351600" cy="41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subTitle" idx="5"/>
          </p:nvPr>
        </p:nvSpPr>
        <p:spPr>
          <a:xfrm>
            <a:off x="4336197" y="4777615"/>
            <a:ext cx="3519600" cy="10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title" idx="6"/>
          </p:nvPr>
        </p:nvSpPr>
        <p:spPr>
          <a:xfrm>
            <a:off x="2250600" y="707633"/>
            <a:ext cx="76908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2271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bg>
      <p:bgPr>
        <a:solidFill>
          <a:schemeClr val="accent5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5680400" y="707633"/>
            <a:ext cx="69272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8" name="Google Shape;168;p25"/>
          <p:cNvSpPr/>
          <p:nvPr/>
        </p:nvSpPr>
        <p:spPr>
          <a:xfrm rot="10800000">
            <a:off x="9210567" y="-1078067"/>
            <a:ext cx="4541200" cy="4403200"/>
          </a:xfrm>
          <a:prstGeom prst="rtTriangl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169" name="Google Shape;169;p25"/>
          <p:cNvSpPr/>
          <p:nvPr/>
        </p:nvSpPr>
        <p:spPr>
          <a:xfrm rot="10800000">
            <a:off x="9290567" y="-1205067"/>
            <a:ext cx="4541200" cy="44032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93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bg>
      <p:bgPr>
        <a:solidFill>
          <a:schemeClr val="accent5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 txBox="1">
            <a:spLocks noGrp="1"/>
          </p:cNvSpPr>
          <p:nvPr>
            <p:ph type="title"/>
          </p:nvPr>
        </p:nvSpPr>
        <p:spPr>
          <a:xfrm>
            <a:off x="950967" y="707633"/>
            <a:ext cx="98132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2" name="Google Shape;172;p26"/>
          <p:cNvSpPr/>
          <p:nvPr/>
        </p:nvSpPr>
        <p:spPr>
          <a:xfrm>
            <a:off x="-2368867" y="3601567"/>
            <a:ext cx="4541200" cy="44032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173" name="Google Shape;173;p26"/>
          <p:cNvSpPr/>
          <p:nvPr/>
        </p:nvSpPr>
        <p:spPr>
          <a:xfrm rot="10800000">
            <a:off x="8659633" y="-1576333"/>
            <a:ext cx="4541200" cy="44032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174" name="Google Shape;174;p26"/>
          <p:cNvSpPr/>
          <p:nvPr/>
        </p:nvSpPr>
        <p:spPr>
          <a:xfrm rot="10800000">
            <a:off x="7272933" y="-2385767"/>
            <a:ext cx="7153200" cy="33552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20470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 only 5">
    <p:bg>
      <p:bgPr>
        <a:solidFill>
          <a:schemeClr val="accent5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7"/>
          <p:cNvSpPr txBox="1">
            <a:spLocks noGrp="1"/>
          </p:cNvSpPr>
          <p:nvPr>
            <p:ph type="title"/>
          </p:nvPr>
        </p:nvSpPr>
        <p:spPr>
          <a:xfrm>
            <a:off x="1189400" y="707633"/>
            <a:ext cx="98132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7" name="Google Shape;177;p27"/>
          <p:cNvSpPr/>
          <p:nvPr/>
        </p:nvSpPr>
        <p:spPr>
          <a:xfrm rot="10800000" flipH="1">
            <a:off x="-383667" y="-151700"/>
            <a:ext cx="3971600" cy="4110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8" name="Google Shape;178;p27"/>
          <p:cNvSpPr/>
          <p:nvPr/>
        </p:nvSpPr>
        <p:spPr>
          <a:xfrm>
            <a:off x="6678633" y="2249333"/>
            <a:ext cx="9870800" cy="50588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140082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Title only 6">
    <p:bg>
      <p:bgPr>
        <a:solidFill>
          <a:schemeClr val="accent5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>
            <a:spLocks noGrp="1"/>
          </p:cNvSpPr>
          <p:nvPr>
            <p:ph type="title"/>
          </p:nvPr>
        </p:nvSpPr>
        <p:spPr>
          <a:xfrm>
            <a:off x="955400" y="707633"/>
            <a:ext cx="102812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1" name="Google Shape;181;p28"/>
          <p:cNvSpPr/>
          <p:nvPr/>
        </p:nvSpPr>
        <p:spPr>
          <a:xfrm>
            <a:off x="-2241867" y="3309467"/>
            <a:ext cx="4541200" cy="44032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182" name="Google Shape;182;p28"/>
          <p:cNvSpPr/>
          <p:nvPr/>
        </p:nvSpPr>
        <p:spPr>
          <a:xfrm rot="10800000">
            <a:off x="8659633" y="-1576333"/>
            <a:ext cx="4541200" cy="44032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183" name="Google Shape;183;p28"/>
          <p:cNvSpPr/>
          <p:nvPr/>
        </p:nvSpPr>
        <p:spPr>
          <a:xfrm rot="10800000">
            <a:off x="7272933" y="-2385767"/>
            <a:ext cx="7153200" cy="33552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6019779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5">
  <p:cSld name="Title and three columns 5">
    <p:bg>
      <p:bgPr>
        <a:solidFill>
          <a:schemeClr val="accent5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>
            <a:spLocks noGrp="1"/>
          </p:cNvSpPr>
          <p:nvPr>
            <p:ph type="title"/>
          </p:nvPr>
        </p:nvSpPr>
        <p:spPr>
          <a:xfrm>
            <a:off x="2632400" y="707633"/>
            <a:ext cx="69272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6" name="Google Shape;186;p29"/>
          <p:cNvSpPr txBox="1">
            <a:spLocks noGrp="1"/>
          </p:cNvSpPr>
          <p:nvPr>
            <p:ph type="title" idx="2"/>
          </p:nvPr>
        </p:nvSpPr>
        <p:spPr>
          <a:xfrm>
            <a:off x="1712908" y="4360033"/>
            <a:ext cx="1546400" cy="4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7" name="Google Shape;187;p29"/>
          <p:cNvSpPr txBox="1">
            <a:spLocks noGrp="1"/>
          </p:cNvSpPr>
          <p:nvPr>
            <p:ph type="subTitle" idx="1"/>
          </p:nvPr>
        </p:nvSpPr>
        <p:spPr>
          <a:xfrm>
            <a:off x="1254108" y="4721593"/>
            <a:ext cx="2464000" cy="2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88" name="Google Shape;188;p29"/>
          <p:cNvSpPr txBox="1">
            <a:spLocks noGrp="1"/>
          </p:cNvSpPr>
          <p:nvPr>
            <p:ph type="title" idx="3"/>
          </p:nvPr>
        </p:nvSpPr>
        <p:spPr>
          <a:xfrm>
            <a:off x="8932692" y="4343300"/>
            <a:ext cx="1546400" cy="4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9" name="Google Shape;189;p29"/>
          <p:cNvSpPr txBox="1">
            <a:spLocks noGrp="1"/>
          </p:cNvSpPr>
          <p:nvPr>
            <p:ph type="subTitle" idx="4"/>
          </p:nvPr>
        </p:nvSpPr>
        <p:spPr>
          <a:xfrm>
            <a:off x="8473892" y="4693476"/>
            <a:ext cx="2464000" cy="2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90" name="Google Shape;190;p29"/>
          <p:cNvSpPr txBox="1">
            <a:spLocks noGrp="1"/>
          </p:cNvSpPr>
          <p:nvPr>
            <p:ph type="title" idx="5"/>
          </p:nvPr>
        </p:nvSpPr>
        <p:spPr>
          <a:xfrm>
            <a:off x="5320029" y="4360033"/>
            <a:ext cx="1546400" cy="4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1" name="Google Shape;191;p29"/>
          <p:cNvSpPr txBox="1">
            <a:spLocks noGrp="1"/>
          </p:cNvSpPr>
          <p:nvPr>
            <p:ph type="subTitle" idx="6"/>
          </p:nvPr>
        </p:nvSpPr>
        <p:spPr>
          <a:xfrm>
            <a:off x="4861229" y="4721593"/>
            <a:ext cx="2464000" cy="2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178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DAB4-8B52-1442-8947-928BCD00BEA3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0D-4905-1243-A565-908956D6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703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bg>
      <p:bgPr>
        <a:solidFill>
          <a:schemeClr val="accent5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0"/>
          <p:cNvSpPr/>
          <p:nvPr/>
        </p:nvSpPr>
        <p:spPr>
          <a:xfrm flipH="1">
            <a:off x="5944916" y="-1257300"/>
            <a:ext cx="11000800" cy="10666400"/>
          </a:xfrm>
          <a:prstGeom prst="rtTriangle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194" name="Google Shape;194;p30"/>
          <p:cNvSpPr/>
          <p:nvPr/>
        </p:nvSpPr>
        <p:spPr>
          <a:xfrm>
            <a:off x="4413400" y="2596667"/>
            <a:ext cx="3365200" cy="2699600"/>
          </a:xfrm>
          <a:prstGeom prst="rect">
            <a:avLst/>
          </a:prstGeom>
          <a:solidFill>
            <a:schemeClr val="dk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5" name="Google Shape;195;p30"/>
          <p:cNvSpPr/>
          <p:nvPr/>
        </p:nvSpPr>
        <p:spPr>
          <a:xfrm>
            <a:off x="713400" y="2596667"/>
            <a:ext cx="3365200" cy="2699600"/>
          </a:xfrm>
          <a:prstGeom prst="rect">
            <a:avLst/>
          </a:prstGeom>
          <a:solidFill>
            <a:schemeClr val="dk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6" name="Google Shape;196;p30"/>
          <p:cNvSpPr/>
          <p:nvPr/>
        </p:nvSpPr>
        <p:spPr>
          <a:xfrm>
            <a:off x="8113400" y="2596667"/>
            <a:ext cx="3365200" cy="2699600"/>
          </a:xfrm>
          <a:prstGeom prst="rect">
            <a:avLst/>
          </a:prstGeom>
          <a:solidFill>
            <a:schemeClr val="dk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7" name="Google Shape;197;p30"/>
          <p:cNvSpPr txBox="1">
            <a:spLocks noGrp="1"/>
          </p:cNvSpPr>
          <p:nvPr>
            <p:ph type="subTitle" idx="1"/>
          </p:nvPr>
        </p:nvSpPr>
        <p:spPr>
          <a:xfrm>
            <a:off x="871599" y="4188233"/>
            <a:ext cx="3048800" cy="100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98" name="Google Shape;198;p30"/>
          <p:cNvSpPr txBox="1">
            <a:spLocks noGrp="1"/>
          </p:cNvSpPr>
          <p:nvPr>
            <p:ph type="subTitle" idx="2"/>
          </p:nvPr>
        </p:nvSpPr>
        <p:spPr>
          <a:xfrm>
            <a:off x="4586232" y="4188233"/>
            <a:ext cx="3048800" cy="100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99" name="Google Shape;199;p30"/>
          <p:cNvSpPr txBox="1">
            <a:spLocks noGrp="1"/>
          </p:cNvSpPr>
          <p:nvPr>
            <p:ph type="subTitle" idx="3"/>
          </p:nvPr>
        </p:nvSpPr>
        <p:spPr>
          <a:xfrm>
            <a:off x="8271601" y="4188233"/>
            <a:ext cx="3048800" cy="100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8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00" name="Google Shape;200;p30"/>
          <p:cNvSpPr txBox="1">
            <a:spLocks noGrp="1"/>
          </p:cNvSpPr>
          <p:nvPr>
            <p:ph type="title" hasCustomPrompt="1"/>
          </p:nvPr>
        </p:nvSpPr>
        <p:spPr>
          <a:xfrm>
            <a:off x="784399" y="3290833"/>
            <a:ext cx="3223200" cy="100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1" name="Google Shape;201;p30"/>
          <p:cNvSpPr txBox="1">
            <a:spLocks noGrp="1"/>
          </p:cNvSpPr>
          <p:nvPr>
            <p:ph type="title" idx="4" hasCustomPrompt="1"/>
          </p:nvPr>
        </p:nvSpPr>
        <p:spPr>
          <a:xfrm>
            <a:off x="4484400" y="3290833"/>
            <a:ext cx="3223200" cy="100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2" name="Google Shape;202;p30"/>
          <p:cNvSpPr txBox="1">
            <a:spLocks noGrp="1"/>
          </p:cNvSpPr>
          <p:nvPr>
            <p:ph type="title" idx="5" hasCustomPrompt="1"/>
          </p:nvPr>
        </p:nvSpPr>
        <p:spPr>
          <a:xfrm>
            <a:off x="8184401" y="3290833"/>
            <a:ext cx="3223200" cy="100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5333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3" name="Google Shape;203;p30"/>
          <p:cNvSpPr txBox="1">
            <a:spLocks noGrp="1"/>
          </p:cNvSpPr>
          <p:nvPr>
            <p:ph type="title" idx="6"/>
          </p:nvPr>
        </p:nvSpPr>
        <p:spPr>
          <a:xfrm>
            <a:off x="2632400" y="707633"/>
            <a:ext cx="6927200" cy="7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4" name="Google Shape;204;p30"/>
          <p:cNvSpPr/>
          <p:nvPr/>
        </p:nvSpPr>
        <p:spPr>
          <a:xfrm flipH="1">
            <a:off x="9559600" y="3189233"/>
            <a:ext cx="4541200" cy="44032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205" name="Google Shape;205;p30"/>
          <p:cNvSpPr/>
          <p:nvPr/>
        </p:nvSpPr>
        <p:spPr>
          <a:xfrm rot="10800000" flipH="1">
            <a:off x="-1016567" y="-1576333"/>
            <a:ext cx="4541200" cy="44032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sp>
        <p:nvSpPr>
          <p:cNvPr id="206" name="Google Shape;206;p30"/>
          <p:cNvSpPr/>
          <p:nvPr/>
        </p:nvSpPr>
        <p:spPr>
          <a:xfrm rot="10800000" flipH="1">
            <a:off x="-2241867" y="-2385767"/>
            <a:ext cx="7153200" cy="33552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5115849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dk1"/>
        </a:solidFill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1"/>
          <p:cNvSpPr/>
          <p:nvPr/>
        </p:nvSpPr>
        <p:spPr>
          <a:xfrm>
            <a:off x="5554133" y="3760568"/>
            <a:ext cx="10769600" cy="51676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09" name="Google Shape;209;p31"/>
          <p:cNvSpPr/>
          <p:nvPr/>
        </p:nvSpPr>
        <p:spPr>
          <a:xfrm rot="10800000">
            <a:off x="-1342033" y="-392933"/>
            <a:ext cx="5372400" cy="25780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0" name="Google Shape;210;p31"/>
          <p:cNvSpPr txBox="1">
            <a:spLocks noGrp="1"/>
          </p:cNvSpPr>
          <p:nvPr>
            <p:ph type="title"/>
          </p:nvPr>
        </p:nvSpPr>
        <p:spPr>
          <a:xfrm>
            <a:off x="951000" y="896984"/>
            <a:ext cx="10290000" cy="17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10666" b="1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1" name="Google Shape;211;p31"/>
          <p:cNvSpPr txBox="1">
            <a:spLocks noGrp="1"/>
          </p:cNvSpPr>
          <p:nvPr>
            <p:ph type="body" idx="1"/>
          </p:nvPr>
        </p:nvSpPr>
        <p:spPr>
          <a:xfrm>
            <a:off x="4091000" y="2839364"/>
            <a:ext cx="4010000" cy="9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1219170" lvl="1" indent="-423323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828754" lvl="2" indent="-423323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2438339" lvl="3" indent="-423323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3047924" lvl="4" indent="-423323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3657509" lvl="5" indent="-423323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4267093" lvl="6" indent="-423323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4876678" lvl="7" indent="-423323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5486263" lvl="8" indent="-423323" rtl="0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31"/>
          <p:cNvSpPr txBox="1"/>
          <p:nvPr/>
        </p:nvSpPr>
        <p:spPr>
          <a:xfrm>
            <a:off x="3311400" y="4523533"/>
            <a:ext cx="5569200" cy="9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rPr>
              <a:t>CREDITS: This presentation template was created by </a:t>
            </a:r>
            <a:r>
              <a:rPr lang="en" sz="1467" b="1">
                <a:solidFill>
                  <a:schemeClr val="lt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4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including icons by </a:t>
            </a:r>
            <a:r>
              <a:rPr lang="en" sz="1467" b="1">
                <a:solidFill>
                  <a:schemeClr val="lt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4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infographics &amp; images by </a:t>
            </a:r>
            <a:r>
              <a:rPr lang="en" sz="1467" b="1">
                <a:solidFill>
                  <a:schemeClr val="lt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467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sz="1467">
              <a:solidFill>
                <a:schemeClr val="lt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13" name="Google Shape;213;p31"/>
          <p:cNvSpPr txBox="1">
            <a:spLocks noGrp="1"/>
          </p:cNvSpPr>
          <p:nvPr>
            <p:ph type="subTitle" idx="2"/>
          </p:nvPr>
        </p:nvSpPr>
        <p:spPr>
          <a:xfrm>
            <a:off x="4092233" y="2457500"/>
            <a:ext cx="4010000" cy="5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056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DAB4-8B52-1442-8947-928BCD00BEA3}" type="datetimeFigureOut">
              <a:rPr lang="en-US" smtClean="0"/>
              <a:t>5/8/22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0D-4905-1243-A565-908956D6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6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DAB4-8B52-1442-8947-928BCD00BEA3}" type="datetimeFigureOut">
              <a:rPr lang="en-US" smtClean="0"/>
              <a:t>5/8/22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0D-4905-1243-A565-908956D6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DAB4-8B52-1442-8947-928BCD00BEA3}" type="datetimeFigureOut">
              <a:rPr lang="en-US" smtClean="0"/>
              <a:t>5/8/22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0D-4905-1243-A565-908956D6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3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DAB4-8B52-1442-8947-928BCD00BEA3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0D-4905-1243-A565-908956D6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6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DAB4-8B52-1442-8947-928BCD00BEA3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E0D-4905-1243-A565-908956D6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2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2DAB4-8B52-1442-8947-928BCD00BEA3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ACE0D-4905-1243-A565-908956D6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89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15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700"/>
              <a:buFont typeface="Julius Sans One"/>
              <a:buNone/>
              <a:defRPr sz="27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6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604698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  <p:sldLayoutId id="2147483697" r:id="rId24"/>
    <p:sldLayoutId id="2147483698" r:id="rId25"/>
    <p:sldLayoutId id="2147483699" r:id="rId26"/>
    <p:sldLayoutId id="2147483700" r:id="rId27"/>
    <p:sldLayoutId id="2147483701" r:id="rId28"/>
    <p:sldLayoutId id="2147483702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49">
          <p15:clr>
            <a:srgbClr val="EA4335"/>
          </p15:clr>
        </p15:guide>
        <p15:guide id="2" pos="5311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3">
          <p15:clr>
            <a:srgbClr val="EA4335"/>
          </p15:clr>
        </p15:guide>
        <p15:guide id="5" pos="288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7"/>
          <p:cNvSpPr txBox="1">
            <a:spLocks noGrp="1"/>
          </p:cNvSpPr>
          <p:nvPr>
            <p:ph type="subTitle" idx="1"/>
          </p:nvPr>
        </p:nvSpPr>
        <p:spPr>
          <a:xfrm>
            <a:off x="0" y="1264668"/>
            <a:ext cx="2692709" cy="559333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l"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Didact Gothic"/>
              </a:rPr>
              <a:t>He is:</a:t>
            </a:r>
          </a:p>
          <a:p>
            <a:pPr marL="342900" indent="-342900" algn="l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Creator (Eph. 2:10)</a:t>
            </a:r>
          </a:p>
          <a:p>
            <a:pPr marL="342900" indent="-342900" algn="l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Potter    (Jer. 18:1-6)</a:t>
            </a:r>
          </a:p>
          <a:p>
            <a:pPr marL="342900" indent="-342900" algn="l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Didact Gothic"/>
              </a:rPr>
              <a:t>The Vine               (John 15:1-11)</a:t>
            </a:r>
          </a:p>
          <a:p>
            <a:pPr marL="342900" indent="-342900" algn="l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Master  (Col. 3:22-25)</a:t>
            </a:r>
          </a:p>
          <a:p>
            <a:pPr marL="342900" indent="-342900" algn="l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Parent  (Eph. 1:5) </a:t>
            </a:r>
          </a:p>
          <a:p>
            <a:pPr marL="342900" indent="-342900" algn="l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Didact Gothic"/>
              </a:rPr>
              <a:t>The Head        (Eph. 1:22-23)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Didact Gothic"/>
              </a:rPr>
              <a:t>The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Advocate     (1 John 2:1-3) 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Didact Gothic"/>
            </a:endParaRPr>
          </a:p>
        </p:txBody>
      </p:sp>
      <p:sp>
        <p:nvSpPr>
          <p:cNvPr id="317" name="Google Shape;317;p47"/>
          <p:cNvSpPr txBox="1">
            <a:spLocks noGrp="1"/>
          </p:cNvSpPr>
          <p:nvPr>
            <p:ph type="title"/>
          </p:nvPr>
        </p:nvSpPr>
        <p:spPr>
          <a:xfrm>
            <a:off x="150503" y="492022"/>
            <a:ext cx="5095800" cy="411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Ways God illustrates our relationship with Him</a:t>
            </a:r>
            <a:endParaRPr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19" name="Google Shape;319;p47"/>
          <p:cNvCxnSpPr>
            <a:cxnSpLocks/>
          </p:cNvCxnSpPr>
          <p:nvPr/>
        </p:nvCxnSpPr>
        <p:spPr>
          <a:xfrm>
            <a:off x="1507647" y="1264668"/>
            <a:ext cx="1952885" cy="0"/>
          </a:xfrm>
          <a:prstGeom prst="straightConnector1">
            <a:avLst/>
          </a:prstGeom>
          <a:noFill/>
          <a:ln w="34925" cap="flat" cmpd="sng">
            <a:solidFill>
              <a:schemeClr val="bg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Google Shape;317;p47">
            <a:extLst>
              <a:ext uri="{FF2B5EF4-FFF2-40B4-BE49-F238E27FC236}">
                <a16:creationId xmlns:a16="http://schemas.microsoft.com/office/drawing/2014/main" id="{D31DF2D4-5F9F-A823-0C8B-3BDA36064F2A}"/>
              </a:ext>
            </a:extLst>
          </p:cNvPr>
          <p:cNvSpPr txBox="1">
            <a:spLocks/>
          </p:cNvSpPr>
          <p:nvPr/>
        </p:nvSpPr>
        <p:spPr>
          <a:xfrm>
            <a:off x="6945700" y="492022"/>
            <a:ext cx="5370126" cy="411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Julius Sans One"/>
              <a:buNone/>
              <a:defRPr sz="4000" b="1" i="0" u="none" strike="noStrike" cap="none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Julius Sans One"/>
              <a:buNone/>
              <a:defRPr sz="3000" b="1" i="0" u="none" strike="noStrike" cap="none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Julius Sans One"/>
              <a:buNone/>
              <a:defRPr sz="3000" b="1" i="0" u="none" strike="noStrike" cap="none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Julius Sans One"/>
              <a:buNone/>
              <a:defRPr sz="3000" b="1" i="0" u="none" strike="noStrike" cap="none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Julius Sans One"/>
              <a:buNone/>
              <a:defRPr sz="3000" b="1" i="0" u="none" strike="noStrike" cap="none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Julius Sans One"/>
              <a:buNone/>
              <a:defRPr sz="3000" b="1" i="0" u="none" strike="noStrike" cap="none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Julius Sans One"/>
              <a:buNone/>
              <a:defRPr sz="3000" b="1" i="0" u="none" strike="noStrike" cap="none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Julius Sans One"/>
              <a:buNone/>
              <a:defRPr sz="3000" b="1" i="0" u="none" strike="noStrike" cap="none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Julius Sans One"/>
              <a:buNone/>
              <a:defRPr sz="3000" b="1" i="0" u="none" strike="noStrike" cap="none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9pPr>
          </a:lstStyle>
          <a:p>
            <a:pPr defTabSz="914400"/>
            <a:r>
              <a:rPr lang="en-US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Formas</a:t>
            </a:r>
            <a:r>
              <a:rPr lang="en-US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 Dios </a:t>
            </a:r>
            <a:r>
              <a:rPr lang="en-US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ilustra</a:t>
            </a:r>
            <a:r>
              <a:rPr lang="en-US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nuestra</a:t>
            </a:r>
            <a:r>
              <a:rPr lang="en-US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relación</a:t>
            </a:r>
            <a:r>
              <a:rPr lang="en-US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Él</a:t>
            </a:r>
            <a:endParaRPr lang="en-US" sz="36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Google Shape;319;p47">
            <a:extLst>
              <a:ext uri="{FF2B5EF4-FFF2-40B4-BE49-F238E27FC236}">
                <a16:creationId xmlns:a16="http://schemas.microsoft.com/office/drawing/2014/main" id="{02C2748A-B322-362C-32EB-97FF02310C7B}"/>
              </a:ext>
            </a:extLst>
          </p:cNvPr>
          <p:cNvCxnSpPr>
            <a:cxnSpLocks/>
          </p:cNvCxnSpPr>
          <p:nvPr/>
        </p:nvCxnSpPr>
        <p:spPr>
          <a:xfrm>
            <a:off x="8517154" y="1264668"/>
            <a:ext cx="1952885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Google Shape;315;p47">
            <a:extLst>
              <a:ext uri="{FF2B5EF4-FFF2-40B4-BE49-F238E27FC236}">
                <a16:creationId xmlns:a16="http://schemas.microsoft.com/office/drawing/2014/main" id="{6A9578A3-6E9B-6A9F-2182-4F08EE62A707}"/>
              </a:ext>
            </a:extLst>
          </p:cNvPr>
          <p:cNvSpPr txBox="1">
            <a:spLocks/>
          </p:cNvSpPr>
          <p:nvPr/>
        </p:nvSpPr>
        <p:spPr>
          <a:xfrm>
            <a:off x="2692709" y="1264667"/>
            <a:ext cx="2692709" cy="5593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 algn="l" defTabSz="914400">
              <a:buFont typeface="Didact Gothic"/>
              <a:buNone/>
            </a:pPr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are: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Creation (Eph. 2:10)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Clay        (Jer. 18:1-6)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Branches               (John 15:1-11)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Slaves    (Col. 3:22-25)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Children (Eph. 1:5) 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Body        (Eph. 1:22-23)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Defendants     (1 John 2:1-3) </a:t>
            </a:r>
          </a:p>
        </p:txBody>
      </p:sp>
      <p:sp>
        <p:nvSpPr>
          <p:cNvPr id="17" name="Google Shape;315;p47">
            <a:extLst>
              <a:ext uri="{FF2B5EF4-FFF2-40B4-BE49-F238E27FC236}">
                <a16:creationId xmlns:a16="http://schemas.microsoft.com/office/drawing/2014/main" id="{E6C0DDF4-E9BD-1796-FD0D-94DF2E3F5CC3}"/>
              </a:ext>
            </a:extLst>
          </p:cNvPr>
          <p:cNvSpPr txBox="1">
            <a:spLocks/>
          </p:cNvSpPr>
          <p:nvPr/>
        </p:nvSpPr>
        <p:spPr>
          <a:xfrm>
            <a:off x="6806582" y="1264667"/>
            <a:ext cx="2692709" cy="5593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 algn="l" defTabSz="914400">
              <a:buNone/>
            </a:pPr>
            <a:r>
              <a:rPr lang="en-US" sz="24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Él</a:t>
            </a:r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es: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n-US" sz="24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Creador</a:t>
            </a:r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Efesios</a:t>
            </a:r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2:10)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n-US" sz="24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Alfarero</a:t>
            </a:r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(Jer. 18:1-6)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Vid           (Juan 15:1-11)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Amo          (Col. 3:22-25)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Padre                 (</a:t>
            </a:r>
            <a:r>
              <a:rPr lang="en-US" sz="24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Efesios</a:t>
            </a:r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1:5)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Cabeza (</a:t>
            </a:r>
            <a:r>
              <a:rPr lang="en-US" sz="24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Efesios</a:t>
            </a:r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1:22-23)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Abogado          (1 Juan 2:1-3)</a:t>
            </a:r>
          </a:p>
        </p:txBody>
      </p:sp>
      <p:sp>
        <p:nvSpPr>
          <p:cNvPr id="18" name="Google Shape;315;p47">
            <a:extLst>
              <a:ext uri="{FF2B5EF4-FFF2-40B4-BE49-F238E27FC236}">
                <a16:creationId xmlns:a16="http://schemas.microsoft.com/office/drawing/2014/main" id="{77E07A49-CF9D-9C73-546A-B0AC89406BAB}"/>
              </a:ext>
            </a:extLst>
          </p:cNvPr>
          <p:cNvSpPr txBox="1">
            <a:spLocks/>
          </p:cNvSpPr>
          <p:nvPr/>
        </p:nvSpPr>
        <p:spPr>
          <a:xfrm>
            <a:off x="9499291" y="1264666"/>
            <a:ext cx="2692709" cy="5593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867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 algn="l" defTabSz="914400">
              <a:buNone/>
            </a:pPr>
            <a:r>
              <a:rPr lang="en-US" sz="24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Somos</a:t>
            </a:r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n-US" sz="24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Creación</a:t>
            </a:r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Efesios</a:t>
            </a:r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2:10)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Barro                (Jer. 18:1-6)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n-US" sz="24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Ramas</a:t>
            </a:r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(Juan 15:1-11)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n-US" sz="24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esclavos</a:t>
            </a:r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(Col. 3:22-25)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n-US" sz="24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Hijos</a:t>
            </a:r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(</a:t>
            </a:r>
            <a:r>
              <a:rPr lang="en-US" sz="24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Efesios</a:t>
            </a:r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1:5)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Cuerpo (</a:t>
            </a:r>
            <a:r>
              <a:rPr lang="en-US" sz="24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Efesios</a:t>
            </a:r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1:22-23)</a:t>
            </a:r>
          </a:p>
          <a:p>
            <a:pPr marL="342900" indent="-342900" algn="l" defTabSz="914400"/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n-US" sz="24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Acusados</a:t>
            </a:r>
            <a:r>
              <a:rPr lang="en-US" sz="2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 Juan 2:1-3)</a:t>
            </a:r>
          </a:p>
        </p:txBody>
      </p:sp>
      <p:cxnSp>
        <p:nvCxnSpPr>
          <p:cNvPr id="20" name="Google Shape;319;p47">
            <a:extLst>
              <a:ext uri="{FF2B5EF4-FFF2-40B4-BE49-F238E27FC236}">
                <a16:creationId xmlns:a16="http://schemas.microsoft.com/office/drawing/2014/main" id="{3BE6542B-FE5C-D518-A32A-776835D1CBB6}"/>
              </a:ext>
            </a:extLst>
          </p:cNvPr>
          <p:cNvCxnSpPr>
            <a:cxnSpLocks/>
          </p:cNvCxnSpPr>
          <p:nvPr/>
        </p:nvCxnSpPr>
        <p:spPr>
          <a:xfrm>
            <a:off x="8517154" y="1264666"/>
            <a:ext cx="1952885" cy="0"/>
          </a:xfrm>
          <a:prstGeom prst="straightConnector1">
            <a:avLst/>
          </a:prstGeom>
          <a:noFill/>
          <a:ln w="34925" cap="flat" cmpd="sng">
            <a:solidFill>
              <a:schemeClr val="bg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50E64A-F760-89F5-3656-8CCF6DA63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322388"/>
            <a:ext cx="6019800" cy="55356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John 10  </a:t>
            </a:r>
            <a:r>
              <a:rPr lang="en-US" b="1" baseline="30000" dirty="0"/>
              <a:t>3 </a:t>
            </a:r>
            <a:r>
              <a:rPr lang="en-US" dirty="0"/>
              <a:t>To him the doorkeeper opens, and the sheep hear his voice, and </a:t>
            </a:r>
            <a:r>
              <a:rPr lang="en-US" b="1" u="sng" dirty="0">
                <a:solidFill>
                  <a:srgbClr val="FFFF00"/>
                </a:solidFill>
              </a:rPr>
              <a:t>he calls his own sheep by name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/>
              <a:t>and leads them out…</a:t>
            </a:r>
            <a:r>
              <a:rPr lang="en-US" b="1" baseline="30000" dirty="0"/>
              <a:t>14 </a:t>
            </a:r>
            <a:r>
              <a:rPr lang="en-US" dirty="0"/>
              <a:t>I am the good shepherd, and I know My own and My own know Me, </a:t>
            </a:r>
            <a:r>
              <a:rPr lang="en-US" b="1" baseline="30000" dirty="0"/>
              <a:t>15 </a:t>
            </a:r>
            <a:r>
              <a:rPr lang="en-US" dirty="0"/>
              <a:t>even as the Father knows Me and I know the Father; and I lay down My life for the sheep. </a:t>
            </a:r>
            <a:r>
              <a:rPr lang="en-US" b="1" baseline="30000" dirty="0"/>
              <a:t>16 </a:t>
            </a:r>
            <a:r>
              <a:rPr lang="en-US" dirty="0">
                <a:solidFill>
                  <a:srgbClr val="FFFF00"/>
                </a:solidFill>
              </a:rPr>
              <a:t>I have other sheep, which are not of this fold; </a:t>
            </a:r>
            <a:r>
              <a:rPr lang="en-US" b="1" u="sng" dirty="0">
                <a:solidFill>
                  <a:srgbClr val="FFFF00"/>
                </a:solidFill>
              </a:rPr>
              <a:t>I must bring them</a:t>
            </a:r>
            <a:r>
              <a:rPr lang="en-US" dirty="0">
                <a:solidFill>
                  <a:srgbClr val="FFFF00"/>
                </a:solidFill>
              </a:rPr>
              <a:t> also, </a:t>
            </a:r>
            <a:r>
              <a:rPr lang="en-US" dirty="0"/>
              <a:t>and they will hear My voice; and </a:t>
            </a:r>
            <a:r>
              <a:rPr lang="en-US" b="1" u="sng" dirty="0">
                <a:solidFill>
                  <a:srgbClr val="FFFF00"/>
                </a:solidFill>
              </a:rPr>
              <a:t>they will become one flock </a:t>
            </a:r>
            <a:r>
              <a:rPr lang="en-US" b="1" i="1" u="sng" dirty="0">
                <a:solidFill>
                  <a:srgbClr val="FFFF00"/>
                </a:solidFill>
              </a:rPr>
              <a:t>with</a:t>
            </a:r>
            <a:r>
              <a:rPr lang="en-US" b="1" u="sng" dirty="0">
                <a:solidFill>
                  <a:srgbClr val="FFFF00"/>
                </a:solidFill>
              </a:rPr>
              <a:t> one shepherd</a:t>
            </a:r>
            <a:r>
              <a:rPr lang="en-US" dirty="0"/>
              <a:t>. </a:t>
            </a:r>
            <a:r>
              <a:rPr lang="en-US" b="1" baseline="30000" dirty="0"/>
              <a:t>17 </a:t>
            </a:r>
            <a:r>
              <a:rPr lang="en-US" dirty="0"/>
              <a:t>For this reason the Father loves Me, because I lay down My life so that I may take it again.</a:t>
            </a:r>
          </a:p>
          <a:p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6B7BBAF-53B4-E91A-34CB-03E9428EFA93}"/>
              </a:ext>
            </a:extLst>
          </p:cNvPr>
          <p:cNvSpPr txBox="1">
            <a:spLocks/>
          </p:cNvSpPr>
          <p:nvPr/>
        </p:nvSpPr>
        <p:spPr>
          <a:xfrm>
            <a:off x="6172200" y="1322388"/>
            <a:ext cx="6019800" cy="5535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Juan 10 </a:t>
            </a:r>
            <a:r>
              <a:rPr lang="en-US" b="1" baseline="30000" dirty="0"/>
              <a:t>3 </a:t>
            </a:r>
            <a:r>
              <a:rPr lang="en-US" dirty="0"/>
              <a:t>A </a:t>
            </a:r>
            <a:r>
              <a:rPr lang="en-US" dirty="0" err="1"/>
              <a:t>este</a:t>
            </a:r>
            <a:r>
              <a:rPr lang="en-US" dirty="0"/>
              <a:t> le </a:t>
            </a:r>
            <a:r>
              <a:rPr lang="en-US" dirty="0" err="1"/>
              <a:t>abre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portero</a:t>
            </a:r>
            <a:r>
              <a:rPr lang="en-US" dirty="0"/>
              <a:t>, y las </a:t>
            </a:r>
            <a:r>
              <a:rPr lang="en-US" dirty="0" err="1"/>
              <a:t>ovejas</a:t>
            </a:r>
            <a:r>
              <a:rPr lang="en-US" dirty="0"/>
              <a:t> </a:t>
            </a:r>
            <a:r>
              <a:rPr lang="en-US" dirty="0" err="1"/>
              <a:t>oyen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voz</a:t>
            </a:r>
            <a:r>
              <a:rPr lang="en-US" dirty="0"/>
              <a:t>; </a:t>
            </a:r>
            <a:r>
              <a:rPr lang="en-US" b="1" u="sng" dirty="0">
                <a:solidFill>
                  <a:srgbClr val="FFFF00"/>
                </a:solidFill>
              </a:rPr>
              <a:t>llama a sus </a:t>
            </a:r>
            <a:r>
              <a:rPr lang="en-US" b="1" u="sng" dirty="0" err="1">
                <a:solidFill>
                  <a:srgbClr val="FFFF00"/>
                </a:solidFill>
              </a:rPr>
              <a:t>ovejas</a:t>
            </a:r>
            <a:r>
              <a:rPr lang="en-US" b="1" u="sng" dirty="0">
                <a:solidFill>
                  <a:srgbClr val="FFFF00"/>
                </a:solidFill>
              </a:rPr>
              <a:t> </a:t>
            </a:r>
            <a:r>
              <a:rPr lang="en-US" b="1" u="sng" dirty="0" err="1">
                <a:solidFill>
                  <a:srgbClr val="FFFF00"/>
                </a:solidFill>
              </a:rPr>
              <a:t>por</a:t>
            </a:r>
            <a:r>
              <a:rPr lang="en-US" b="1" u="sng" dirty="0">
                <a:solidFill>
                  <a:srgbClr val="FFFF00"/>
                </a:solidFill>
              </a:rPr>
              <a:t> </a:t>
            </a:r>
            <a:r>
              <a:rPr lang="en-US" b="1" u="sng" dirty="0" err="1">
                <a:solidFill>
                  <a:srgbClr val="FFFF00"/>
                </a:solidFill>
              </a:rPr>
              <a:t>nombre</a:t>
            </a:r>
            <a:r>
              <a:rPr lang="en-US" dirty="0"/>
              <a:t> y las conduce </a:t>
            </a:r>
            <a:r>
              <a:rPr lang="en-US" dirty="0" err="1"/>
              <a:t>afuera</a:t>
            </a:r>
            <a:r>
              <a:rPr lang="en-US" dirty="0"/>
              <a:t>… 14 </a:t>
            </a:r>
            <a:r>
              <a:rPr lang="en-US" dirty="0" err="1"/>
              <a:t>Yo</a:t>
            </a:r>
            <a:r>
              <a:rPr lang="en-US" dirty="0"/>
              <a:t> soy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buen</a:t>
            </a:r>
            <a:r>
              <a:rPr lang="en-US" dirty="0"/>
              <a:t> pastor, y </a:t>
            </a:r>
            <a:r>
              <a:rPr lang="en-US" dirty="0" err="1"/>
              <a:t>conozco</a:t>
            </a:r>
            <a:r>
              <a:rPr lang="en-US" dirty="0"/>
              <a:t> Mis </a:t>
            </a:r>
            <a:r>
              <a:rPr lang="en-US" dirty="0" err="1"/>
              <a:t>ovejas</a:t>
            </a:r>
            <a:r>
              <a:rPr lang="en-US" dirty="0"/>
              <a:t> y </a:t>
            </a:r>
            <a:r>
              <a:rPr lang="en-US" dirty="0" err="1"/>
              <a:t>ellas</a:t>
            </a:r>
            <a:r>
              <a:rPr lang="en-US" dirty="0"/>
              <a:t> me </a:t>
            </a:r>
            <a:r>
              <a:rPr lang="en-US" dirty="0" err="1"/>
              <a:t>conocen</a:t>
            </a:r>
            <a:r>
              <a:rPr lang="en-US" dirty="0"/>
              <a:t>, 15 al </a:t>
            </a:r>
            <a:r>
              <a:rPr lang="en-US" dirty="0" err="1"/>
              <a:t>igual</a:t>
            </a:r>
            <a:r>
              <a:rPr lang="en-US" dirty="0"/>
              <a:t> que </a:t>
            </a:r>
            <a:r>
              <a:rPr lang="en-US" dirty="0" err="1"/>
              <a:t>el</a:t>
            </a:r>
            <a:r>
              <a:rPr lang="en-US" dirty="0"/>
              <a:t> Padre me </a:t>
            </a:r>
            <a:r>
              <a:rPr lang="en-US" dirty="0" err="1"/>
              <a:t>conoce</a:t>
            </a:r>
            <a:r>
              <a:rPr lang="en-US" dirty="0"/>
              <a:t> y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conozco</a:t>
            </a:r>
            <a:r>
              <a:rPr lang="en-US" dirty="0"/>
              <a:t> al Padre, y </a:t>
            </a:r>
            <a:r>
              <a:rPr lang="en-US" dirty="0" err="1"/>
              <a:t>doy</a:t>
            </a:r>
            <a:r>
              <a:rPr lang="en-US" dirty="0"/>
              <a:t> Mi </a:t>
            </a:r>
            <a:r>
              <a:rPr lang="en-US" dirty="0" err="1"/>
              <a:t>vida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las </a:t>
            </a:r>
            <a:r>
              <a:rPr lang="en-US" dirty="0" err="1"/>
              <a:t>ovejas</a:t>
            </a:r>
            <a:r>
              <a:rPr lang="en-US" dirty="0"/>
              <a:t>. 16 »</a:t>
            </a:r>
            <a:r>
              <a:rPr lang="en-US" dirty="0">
                <a:solidFill>
                  <a:srgbClr val="FFFF00"/>
                </a:solidFill>
              </a:rPr>
              <a:t>Tengo </a:t>
            </a:r>
            <a:r>
              <a:rPr lang="en-US" dirty="0" err="1">
                <a:solidFill>
                  <a:srgbClr val="FFFF00"/>
                </a:solidFill>
              </a:rPr>
              <a:t>otras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ovejas</a:t>
            </a:r>
            <a:r>
              <a:rPr lang="en-US" dirty="0">
                <a:solidFill>
                  <a:srgbClr val="FFFF00"/>
                </a:solidFill>
              </a:rPr>
              <a:t> que no son de </a:t>
            </a:r>
            <a:r>
              <a:rPr lang="en-US" dirty="0" err="1">
                <a:solidFill>
                  <a:srgbClr val="FFFF00"/>
                </a:solidFill>
              </a:rPr>
              <a:t>este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redil</a:t>
            </a:r>
            <a:r>
              <a:rPr lang="en-US" dirty="0">
                <a:solidFill>
                  <a:srgbClr val="FFFF00"/>
                </a:solidFill>
              </a:rPr>
              <a:t>; a </a:t>
            </a:r>
            <a:r>
              <a:rPr lang="en-US" dirty="0" err="1">
                <a:solidFill>
                  <a:srgbClr val="FFFF00"/>
                </a:solidFill>
              </a:rPr>
              <a:t>esas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también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b="1" u="sng" dirty="0" err="1">
                <a:solidFill>
                  <a:srgbClr val="FFFF00"/>
                </a:solidFill>
              </a:rPr>
              <a:t>Yo</a:t>
            </a:r>
            <a:r>
              <a:rPr lang="en-US" b="1" u="sng" dirty="0">
                <a:solidFill>
                  <a:srgbClr val="FFFF00"/>
                </a:solidFill>
              </a:rPr>
              <a:t> </a:t>
            </a:r>
            <a:r>
              <a:rPr lang="en-US" b="1" u="sng" dirty="0" err="1">
                <a:solidFill>
                  <a:srgbClr val="FFFF00"/>
                </a:solidFill>
              </a:rPr>
              <a:t>debo</a:t>
            </a:r>
            <a:r>
              <a:rPr lang="en-US" b="1" u="sng" dirty="0">
                <a:solidFill>
                  <a:srgbClr val="FFFF00"/>
                </a:solidFill>
              </a:rPr>
              <a:t> </a:t>
            </a:r>
            <a:r>
              <a:rPr lang="en-US" b="1" u="sng" dirty="0" err="1">
                <a:solidFill>
                  <a:srgbClr val="FFFF00"/>
                </a:solidFill>
              </a:rPr>
              <a:t>traerlas</a:t>
            </a:r>
            <a:r>
              <a:rPr lang="en-US" dirty="0"/>
              <a:t>, y </a:t>
            </a:r>
            <a:r>
              <a:rPr lang="en-US" dirty="0" err="1"/>
              <a:t>oirán</a:t>
            </a:r>
            <a:r>
              <a:rPr lang="en-US" dirty="0"/>
              <a:t> Mi </a:t>
            </a:r>
            <a:r>
              <a:rPr lang="en-US" dirty="0" err="1"/>
              <a:t>voz</a:t>
            </a:r>
            <a:r>
              <a:rPr lang="en-US" dirty="0"/>
              <a:t>, </a:t>
            </a:r>
            <a:r>
              <a:rPr lang="en-US" b="1" u="sng" dirty="0">
                <a:solidFill>
                  <a:srgbClr val="FFFF00"/>
                </a:solidFill>
              </a:rPr>
              <a:t>y </a:t>
            </a:r>
            <a:r>
              <a:rPr lang="en-US" b="1" u="sng" dirty="0" err="1">
                <a:solidFill>
                  <a:srgbClr val="FFFF00"/>
                </a:solidFill>
              </a:rPr>
              <a:t>serán</a:t>
            </a:r>
            <a:r>
              <a:rPr lang="en-US" b="1" u="sng" dirty="0">
                <a:solidFill>
                  <a:srgbClr val="FFFF00"/>
                </a:solidFill>
              </a:rPr>
              <a:t> un </a:t>
            </a:r>
            <a:r>
              <a:rPr lang="en-US" b="1" u="sng" dirty="0" err="1">
                <a:solidFill>
                  <a:srgbClr val="FFFF00"/>
                </a:solidFill>
              </a:rPr>
              <a:t>rebaño</a:t>
            </a:r>
            <a:r>
              <a:rPr lang="en-US" b="1" u="sng" dirty="0">
                <a:solidFill>
                  <a:srgbClr val="FFFF00"/>
                </a:solidFill>
              </a:rPr>
              <a:t> con un solo pastor</a:t>
            </a:r>
            <a:r>
              <a:rPr lang="en-US" dirty="0"/>
              <a:t>. 17 Por </a:t>
            </a:r>
            <a:r>
              <a:rPr lang="en-US" dirty="0" err="1"/>
              <a:t>eso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Padre me ama,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doy</a:t>
            </a:r>
            <a:r>
              <a:rPr lang="en-US" dirty="0"/>
              <a:t> Mi </a:t>
            </a:r>
            <a:r>
              <a:rPr lang="en-US" dirty="0" err="1"/>
              <a:t>vida</a:t>
            </a:r>
            <a:r>
              <a:rPr lang="en-US" dirty="0"/>
              <a:t> para </a:t>
            </a:r>
            <a:r>
              <a:rPr lang="en-US" dirty="0" err="1"/>
              <a:t>tomarla</a:t>
            </a:r>
            <a:r>
              <a:rPr lang="en-US" dirty="0"/>
              <a:t> de nuevo.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FCCF5E-8BD7-4A42-0E7C-AA3B8B288CFD}"/>
              </a:ext>
            </a:extLst>
          </p:cNvPr>
          <p:cNvSpPr txBox="1"/>
          <p:nvPr/>
        </p:nvSpPr>
        <p:spPr>
          <a:xfrm>
            <a:off x="902494" y="171450"/>
            <a:ext cx="4214812" cy="1150938"/>
          </a:xfrm>
          <a:prstGeom prst="rect">
            <a:avLst/>
          </a:prstGeom>
          <a:noFill/>
          <a:ln w="44450">
            <a:solidFill>
              <a:schemeClr val="bg2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/>
              <a:t>Good sheep have found oneness in the Good Shepherd. They know what fold they’re in. 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01ACA1-DFEF-B979-818D-37C442A6B36C}"/>
              </a:ext>
            </a:extLst>
          </p:cNvPr>
          <p:cNvSpPr txBox="1"/>
          <p:nvPr/>
        </p:nvSpPr>
        <p:spPr>
          <a:xfrm>
            <a:off x="7074696" y="171450"/>
            <a:ext cx="4214812" cy="1150938"/>
          </a:xfrm>
          <a:prstGeom prst="rect">
            <a:avLst/>
          </a:prstGeom>
          <a:noFill/>
          <a:ln w="44450">
            <a:solidFill>
              <a:schemeClr val="bg2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err="1"/>
              <a:t>Buenas</a:t>
            </a:r>
            <a:r>
              <a:rPr lang="en-US" sz="2400" dirty="0"/>
              <a:t> </a:t>
            </a:r>
            <a:r>
              <a:rPr lang="en-US" sz="2400" dirty="0" err="1"/>
              <a:t>ovejas</a:t>
            </a:r>
            <a:r>
              <a:rPr lang="en-US" sz="2400" dirty="0"/>
              <a:t> </a:t>
            </a:r>
            <a:r>
              <a:rPr lang="en-US" sz="2400" dirty="0" err="1"/>
              <a:t>han</a:t>
            </a:r>
            <a:r>
              <a:rPr lang="en-US" sz="2400" dirty="0"/>
              <a:t> </a:t>
            </a:r>
            <a:r>
              <a:rPr lang="en-US" sz="2400" dirty="0" err="1"/>
              <a:t>encontrado</a:t>
            </a:r>
            <a:r>
              <a:rPr lang="en-US" sz="2400" dirty="0"/>
              <a:t> </a:t>
            </a:r>
            <a:r>
              <a:rPr lang="en-US" sz="2400" dirty="0" err="1"/>
              <a:t>unidad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Buen</a:t>
            </a:r>
            <a:r>
              <a:rPr lang="en-US" sz="2400" dirty="0"/>
              <a:t> Pastor. </a:t>
            </a:r>
            <a:r>
              <a:rPr lang="en-US" sz="2400" dirty="0" err="1"/>
              <a:t>Saben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qué</a:t>
            </a:r>
            <a:r>
              <a:rPr lang="en-US" sz="2400" dirty="0"/>
              <a:t> </a:t>
            </a:r>
            <a:r>
              <a:rPr lang="en-US" sz="2400" dirty="0" err="1"/>
              <a:t>rebaño</a:t>
            </a:r>
            <a:r>
              <a:rPr lang="en-US" sz="2400" dirty="0"/>
              <a:t> </a:t>
            </a:r>
            <a:r>
              <a:rPr lang="en-US" sz="2400" dirty="0" err="1"/>
              <a:t>están</a:t>
            </a:r>
            <a:r>
              <a:rPr lang="en-US" sz="24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9042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50E64A-F760-89F5-3656-8CCF6DA63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322388"/>
            <a:ext cx="6019800" cy="553561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John 10:9 I am the door; if anyone enters through Me, he will be </a:t>
            </a:r>
            <a:r>
              <a:rPr lang="en-US" b="1" u="sng" dirty="0">
                <a:solidFill>
                  <a:srgbClr val="FFFF00"/>
                </a:solidFill>
              </a:rPr>
              <a:t>saved</a:t>
            </a:r>
            <a:r>
              <a:rPr lang="en-US" dirty="0"/>
              <a:t>, and </a:t>
            </a:r>
            <a:r>
              <a:rPr lang="en-US" b="1" u="sng" dirty="0">
                <a:solidFill>
                  <a:srgbClr val="FFFF00"/>
                </a:solidFill>
              </a:rPr>
              <a:t>will go in and out and find pasture</a:t>
            </a:r>
            <a:r>
              <a:rPr lang="en-US" dirty="0"/>
              <a:t>…11 I am the good shepherd; the good shepherd </a:t>
            </a:r>
            <a:r>
              <a:rPr lang="en-US" b="1" u="sng" dirty="0">
                <a:solidFill>
                  <a:srgbClr val="FFFF00"/>
                </a:solidFill>
              </a:rPr>
              <a:t>lays down His life for the sheep</a:t>
            </a:r>
            <a:r>
              <a:rPr lang="en-US" dirty="0"/>
              <a:t>… 13 </a:t>
            </a:r>
            <a:r>
              <a:rPr lang="en-US" i="1" dirty="0"/>
              <a:t>He flees</a:t>
            </a:r>
            <a:r>
              <a:rPr lang="en-US" dirty="0"/>
              <a:t> because he is a hired hand and </a:t>
            </a:r>
            <a:r>
              <a:rPr lang="en-US" b="1" u="sng" dirty="0">
                <a:solidFill>
                  <a:srgbClr val="FFFF00"/>
                </a:solidFill>
              </a:rPr>
              <a:t>is</a:t>
            </a:r>
            <a:r>
              <a:rPr lang="en-US" dirty="0"/>
              <a:t> not </a:t>
            </a:r>
            <a:r>
              <a:rPr lang="en-US" b="1" u="sng" dirty="0">
                <a:solidFill>
                  <a:srgbClr val="FFFF00"/>
                </a:solidFill>
              </a:rPr>
              <a:t>concerned about the sheep</a:t>
            </a:r>
            <a:r>
              <a:rPr lang="en-US" dirty="0"/>
              <a:t>.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6B7BBAF-53B4-E91A-34CB-03E9428EFA93}"/>
              </a:ext>
            </a:extLst>
          </p:cNvPr>
          <p:cNvSpPr txBox="1">
            <a:spLocks/>
          </p:cNvSpPr>
          <p:nvPr/>
        </p:nvSpPr>
        <p:spPr>
          <a:xfrm>
            <a:off x="6172200" y="1322388"/>
            <a:ext cx="6019800" cy="5535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Juan 10:9 </a:t>
            </a:r>
            <a:r>
              <a:rPr lang="en-US" dirty="0" err="1"/>
              <a:t>Yo</a:t>
            </a:r>
            <a:r>
              <a:rPr lang="en-US" dirty="0"/>
              <a:t> soy la </a:t>
            </a:r>
            <a:r>
              <a:rPr lang="en-US" dirty="0" err="1"/>
              <a:t>puerta</a:t>
            </a:r>
            <a:r>
              <a:rPr lang="en-US" dirty="0"/>
              <a:t>;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alguno</a:t>
            </a:r>
            <a:r>
              <a:rPr lang="en-US" dirty="0"/>
              <a:t> </a:t>
            </a:r>
            <a:r>
              <a:rPr lang="en-US" dirty="0" err="1"/>
              <a:t>entra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Mí</a:t>
            </a:r>
            <a:r>
              <a:rPr lang="en-US" dirty="0"/>
              <a:t>,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b="1" u="sng" dirty="0">
                <a:solidFill>
                  <a:srgbClr val="FFFF00"/>
                </a:solidFill>
              </a:rPr>
              <a:t>salvo</a:t>
            </a:r>
            <a:r>
              <a:rPr lang="en-US" dirty="0"/>
              <a:t>; y </a:t>
            </a:r>
            <a:r>
              <a:rPr lang="en-US" b="1" u="sng" dirty="0" err="1">
                <a:solidFill>
                  <a:srgbClr val="FFFF00"/>
                </a:solidFill>
              </a:rPr>
              <a:t>entrará</a:t>
            </a:r>
            <a:r>
              <a:rPr lang="en-US" b="1" u="sng" dirty="0">
                <a:solidFill>
                  <a:srgbClr val="FFFF00"/>
                </a:solidFill>
              </a:rPr>
              <a:t> y </a:t>
            </a:r>
            <a:r>
              <a:rPr lang="en-US" b="1" u="sng" dirty="0" err="1">
                <a:solidFill>
                  <a:srgbClr val="FFFF00"/>
                </a:solidFill>
              </a:rPr>
              <a:t>saldrá</a:t>
            </a:r>
            <a:r>
              <a:rPr lang="en-US" b="1" u="sng" dirty="0">
                <a:solidFill>
                  <a:srgbClr val="FFFF00"/>
                </a:solidFill>
              </a:rPr>
              <a:t> y </a:t>
            </a:r>
            <a:r>
              <a:rPr lang="en-US" b="1" u="sng" dirty="0" err="1">
                <a:solidFill>
                  <a:srgbClr val="FFFF00"/>
                </a:solidFill>
              </a:rPr>
              <a:t>hallará</a:t>
            </a:r>
            <a:r>
              <a:rPr lang="en-US" b="1" u="sng" dirty="0">
                <a:solidFill>
                  <a:srgbClr val="FFFF00"/>
                </a:solidFill>
              </a:rPr>
              <a:t> </a:t>
            </a:r>
            <a:r>
              <a:rPr lang="en-US" b="1" u="sng" dirty="0" err="1">
                <a:solidFill>
                  <a:srgbClr val="FFFF00"/>
                </a:solidFill>
              </a:rPr>
              <a:t>pasto</a:t>
            </a:r>
            <a:r>
              <a:rPr lang="en-US" dirty="0"/>
              <a:t>…11Yo soy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buen</a:t>
            </a:r>
            <a:r>
              <a:rPr lang="en-US" dirty="0"/>
              <a:t> pastor;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buen</a:t>
            </a:r>
            <a:r>
              <a:rPr lang="en-US" dirty="0"/>
              <a:t> pastor </a:t>
            </a:r>
            <a:r>
              <a:rPr lang="en-US" b="1" u="sng" dirty="0">
                <a:solidFill>
                  <a:srgbClr val="FFFF00"/>
                </a:solidFill>
              </a:rPr>
              <a:t>da </a:t>
            </a:r>
            <a:r>
              <a:rPr lang="en-US" b="1" u="sng" dirty="0" err="1">
                <a:solidFill>
                  <a:srgbClr val="FFFF00"/>
                </a:solidFill>
              </a:rPr>
              <a:t>Su</a:t>
            </a:r>
            <a:r>
              <a:rPr lang="en-US" b="1" u="sng" dirty="0">
                <a:solidFill>
                  <a:srgbClr val="FFFF00"/>
                </a:solidFill>
              </a:rPr>
              <a:t> </a:t>
            </a:r>
            <a:r>
              <a:rPr lang="en-US" b="1" u="sng" dirty="0" err="1">
                <a:solidFill>
                  <a:srgbClr val="FFFF00"/>
                </a:solidFill>
              </a:rPr>
              <a:t>vida</a:t>
            </a:r>
            <a:r>
              <a:rPr lang="en-US" b="1" u="sng" dirty="0">
                <a:solidFill>
                  <a:srgbClr val="FFFF00"/>
                </a:solidFill>
              </a:rPr>
              <a:t> </a:t>
            </a:r>
            <a:r>
              <a:rPr lang="en-US" b="1" u="sng" dirty="0" err="1">
                <a:solidFill>
                  <a:srgbClr val="FFFF00"/>
                </a:solidFill>
              </a:rPr>
              <a:t>por</a:t>
            </a:r>
            <a:r>
              <a:rPr lang="en-US" b="1" u="sng" dirty="0">
                <a:solidFill>
                  <a:srgbClr val="FFFF00"/>
                </a:solidFill>
              </a:rPr>
              <a:t> las </a:t>
            </a:r>
            <a:r>
              <a:rPr lang="en-US" b="1" u="sng" dirty="0" err="1">
                <a:solidFill>
                  <a:srgbClr val="FFFF00"/>
                </a:solidFill>
              </a:rPr>
              <a:t>ovejas</a:t>
            </a:r>
            <a:r>
              <a:rPr lang="en-US" dirty="0"/>
              <a:t>…13 </a:t>
            </a:r>
            <a:r>
              <a:rPr lang="en-US" i="1" dirty="0"/>
              <a:t>El </a:t>
            </a:r>
            <a:r>
              <a:rPr lang="en-US" i="1" dirty="0" err="1"/>
              <a:t>asalariado</a:t>
            </a:r>
            <a:r>
              <a:rPr lang="en-US" i="1" dirty="0"/>
              <a:t> </a:t>
            </a:r>
            <a:r>
              <a:rPr lang="en-US" i="1" dirty="0" err="1"/>
              <a:t>huye</a:t>
            </a:r>
            <a:r>
              <a:rPr lang="en-US" dirty="0"/>
              <a:t> </a:t>
            </a:r>
            <a:r>
              <a:rPr lang="en-US" dirty="0" err="1"/>
              <a:t>porque</a:t>
            </a:r>
            <a:r>
              <a:rPr lang="en-US" dirty="0"/>
              <a:t> </a:t>
            </a:r>
            <a:r>
              <a:rPr lang="en-US" i="1" dirty="0"/>
              <a:t>solo</a:t>
            </a:r>
            <a:r>
              <a:rPr lang="en-US" dirty="0"/>
              <a:t> </a:t>
            </a:r>
            <a:r>
              <a:rPr lang="en-US" dirty="0" err="1"/>
              <a:t>trabaja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pago</a:t>
            </a:r>
            <a:r>
              <a:rPr lang="en-US" dirty="0"/>
              <a:t> y no </a:t>
            </a:r>
            <a:r>
              <a:rPr lang="en-US" b="1" u="sng" dirty="0">
                <a:solidFill>
                  <a:srgbClr val="FFFF00"/>
                </a:solidFill>
              </a:rPr>
              <a:t>le </a:t>
            </a:r>
            <a:r>
              <a:rPr lang="en-US" b="1" u="sng" dirty="0" err="1">
                <a:solidFill>
                  <a:srgbClr val="FFFF00"/>
                </a:solidFill>
              </a:rPr>
              <a:t>importan</a:t>
            </a:r>
            <a:r>
              <a:rPr lang="en-US" b="1" u="sng" dirty="0">
                <a:solidFill>
                  <a:srgbClr val="FFFF00"/>
                </a:solidFill>
              </a:rPr>
              <a:t> las </a:t>
            </a:r>
            <a:r>
              <a:rPr lang="en-US" b="1" u="sng" dirty="0" err="1">
                <a:solidFill>
                  <a:srgbClr val="FFFF00"/>
                </a:solidFill>
              </a:rPr>
              <a:t>ovejas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FCCF5E-8BD7-4A42-0E7C-AA3B8B288CFD}"/>
              </a:ext>
            </a:extLst>
          </p:cNvPr>
          <p:cNvSpPr txBox="1"/>
          <p:nvPr/>
        </p:nvSpPr>
        <p:spPr>
          <a:xfrm>
            <a:off x="902494" y="171450"/>
            <a:ext cx="4214812" cy="1150938"/>
          </a:xfrm>
          <a:prstGeom prst="rect">
            <a:avLst/>
          </a:prstGeom>
          <a:noFill/>
          <a:ln w="44450">
            <a:solidFill>
              <a:schemeClr val="bg2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Good sheep have peace and life because of their connection to the Good Shepherd.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5D88E0-1DA6-47CA-9083-428EACF45086}"/>
              </a:ext>
            </a:extLst>
          </p:cNvPr>
          <p:cNvSpPr txBox="1"/>
          <p:nvPr/>
        </p:nvSpPr>
        <p:spPr>
          <a:xfrm>
            <a:off x="7074696" y="171450"/>
            <a:ext cx="4214812" cy="1150938"/>
          </a:xfrm>
          <a:prstGeom prst="rect">
            <a:avLst/>
          </a:prstGeom>
          <a:noFill/>
          <a:ln w="44450">
            <a:solidFill>
              <a:schemeClr val="bg2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lvl="0" algn="ctr"/>
            <a:r>
              <a:rPr lang="en-US" sz="2400" dirty="0">
                <a:solidFill>
                  <a:prstClr val="white"/>
                </a:solidFill>
              </a:rPr>
              <a:t>Las </a:t>
            </a:r>
            <a:r>
              <a:rPr lang="en-US" sz="2400" dirty="0" err="1">
                <a:solidFill>
                  <a:prstClr val="white"/>
                </a:solidFill>
              </a:rPr>
              <a:t>buenas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dirty="0" err="1">
                <a:solidFill>
                  <a:prstClr val="white"/>
                </a:solidFill>
              </a:rPr>
              <a:t>ovejas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dirty="0" err="1">
                <a:solidFill>
                  <a:prstClr val="white"/>
                </a:solidFill>
              </a:rPr>
              <a:t>tienen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dirty="0" err="1">
                <a:solidFill>
                  <a:prstClr val="white"/>
                </a:solidFill>
              </a:rPr>
              <a:t>paz</a:t>
            </a:r>
            <a:r>
              <a:rPr lang="en-US" sz="2400" dirty="0">
                <a:solidFill>
                  <a:prstClr val="white"/>
                </a:solidFill>
              </a:rPr>
              <a:t> y </a:t>
            </a:r>
            <a:r>
              <a:rPr lang="en-US" sz="2400" dirty="0" err="1">
                <a:solidFill>
                  <a:prstClr val="white"/>
                </a:solidFill>
              </a:rPr>
              <a:t>vida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dirty="0" err="1">
                <a:solidFill>
                  <a:prstClr val="white"/>
                </a:solidFill>
              </a:rPr>
              <a:t>por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dirty="0" err="1">
                <a:solidFill>
                  <a:prstClr val="white"/>
                </a:solidFill>
              </a:rPr>
              <a:t>su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dirty="0" err="1">
                <a:solidFill>
                  <a:prstClr val="white"/>
                </a:solidFill>
              </a:rPr>
              <a:t>conexión</a:t>
            </a:r>
            <a:r>
              <a:rPr lang="en-US" sz="2400" dirty="0">
                <a:solidFill>
                  <a:prstClr val="white"/>
                </a:solidFill>
              </a:rPr>
              <a:t> con </a:t>
            </a:r>
            <a:r>
              <a:rPr lang="en-US" sz="2400" dirty="0" err="1">
                <a:solidFill>
                  <a:prstClr val="white"/>
                </a:solidFill>
              </a:rPr>
              <a:t>el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dirty="0" err="1">
                <a:solidFill>
                  <a:prstClr val="white"/>
                </a:solidFill>
              </a:rPr>
              <a:t>Buen</a:t>
            </a:r>
            <a:r>
              <a:rPr lang="en-US" sz="2400" dirty="0">
                <a:solidFill>
                  <a:prstClr val="white"/>
                </a:solidFill>
              </a:rPr>
              <a:t> Pastor.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172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0"/>
          <p:cNvSpPr txBox="1">
            <a:spLocks noGrp="1"/>
          </p:cNvSpPr>
          <p:nvPr>
            <p:ph type="title"/>
          </p:nvPr>
        </p:nvSpPr>
        <p:spPr>
          <a:xfrm>
            <a:off x="485775" y="1403868"/>
            <a:ext cx="5400675" cy="405026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5400" dirty="0"/>
              <a:t>What would these sort of sheep      look like?</a:t>
            </a:r>
            <a:endParaRPr sz="5400" dirty="0"/>
          </a:p>
        </p:txBody>
      </p:sp>
      <p:sp>
        <p:nvSpPr>
          <p:cNvPr id="4" name="Google Shape;342;p50">
            <a:extLst>
              <a:ext uri="{FF2B5EF4-FFF2-40B4-BE49-F238E27FC236}">
                <a16:creationId xmlns:a16="http://schemas.microsoft.com/office/drawing/2014/main" id="{355F6614-8D68-AF1D-A904-D0F58C7A53D5}"/>
              </a:ext>
            </a:extLst>
          </p:cNvPr>
          <p:cNvSpPr txBox="1">
            <a:spLocks/>
          </p:cNvSpPr>
          <p:nvPr/>
        </p:nvSpPr>
        <p:spPr>
          <a:xfrm>
            <a:off x="6305552" y="1403868"/>
            <a:ext cx="5400675" cy="405026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8000" b="1" kern="120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pPr lvl="0">
              <a:buClr>
                <a:prstClr val="white"/>
              </a:buClr>
            </a:pPr>
            <a:r>
              <a:rPr lang="en-US" sz="5400" dirty="0">
                <a:solidFill>
                  <a:prstClr val="white"/>
                </a:solidFill>
              </a:rPr>
              <a:t>¿</a:t>
            </a:r>
            <a:r>
              <a:rPr lang="en-US" sz="5400" dirty="0" err="1">
                <a:solidFill>
                  <a:prstClr val="white"/>
                </a:solidFill>
              </a:rPr>
              <a:t>Cual</a:t>
            </a:r>
            <a:r>
              <a:rPr lang="en-US" sz="5400" dirty="0">
                <a:solidFill>
                  <a:prstClr val="white"/>
                </a:solidFill>
              </a:rPr>
              <a:t> </a:t>
            </a:r>
            <a:r>
              <a:rPr lang="en-US" sz="5400" dirty="0" err="1">
                <a:solidFill>
                  <a:prstClr val="white"/>
                </a:solidFill>
              </a:rPr>
              <a:t>serian</a:t>
            </a:r>
            <a:r>
              <a:rPr lang="en-US" sz="5400" dirty="0">
                <a:solidFill>
                  <a:prstClr val="white"/>
                </a:solidFill>
              </a:rPr>
              <a:t> la </a:t>
            </a:r>
            <a:r>
              <a:rPr lang="en-US" sz="5400" dirty="0" err="1">
                <a:solidFill>
                  <a:prstClr val="white"/>
                </a:solidFill>
              </a:rPr>
              <a:t>aperiencia</a:t>
            </a:r>
            <a:r>
              <a:rPr lang="en-US" sz="5400" dirty="0">
                <a:solidFill>
                  <a:prstClr val="white"/>
                </a:solidFill>
              </a:rPr>
              <a:t>       </a:t>
            </a:r>
            <a:r>
              <a:rPr lang="en-US" sz="5400" dirty="0" err="1">
                <a:solidFill>
                  <a:prstClr val="white"/>
                </a:solidFill>
              </a:rPr>
              <a:t>estas</a:t>
            </a:r>
            <a:r>
              <a:rPr lang="en-US" sz="5400" dirty="0">
                <a:solidFill>
                  <a:prstClr val="white"/>
                </a:solidFill>
              </a:rPr>
              <a:t> </a:t>
            </a:r>
            <a:r>
              <a:rPr lang="en-US" sz="5400" dirty="0" err="1">
                <a:solidFill>
                  <a:prstClr val="white"/>
                </a:solidFill>
              </a:rPr>
              <a:t>ovejas</a:t>
            </a:r>
            <a:r>
              <a:rPr lang="en-US" sz="5400" dirty="0">
                <a:solidFill>
                  <a:prstClr val="white"/>
                </a:solidFill>
              </a:rPr>
              <a:t>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5982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0"/>
          <p:cNvSpPr txBox="1">
            <a:spLocks noGrp="1"/>
          </p:cNvSpPr>
          <p:nvPr>
            <p:ph type="title"/>
          </p:nvPr>
        </p:nvSpPr>
        <p:spPr>
          <a:xfrm>
            <a:off x="1" y="0"/>
            <a:ext cx="5886450" cy="685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sz="2400" i="1" dirty="0"/>
              <a:t>The Lord is my shepherd,</a:t>
            </a:r>
            <a:br>
              <a:rPr lang="en-US" sz="2400" dirty="0"/>
            </a:b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 shall not want</a:t>
            </a:r>
            <a:r>
              <a:rPr lang="en-US" sz="2400" i="1" dirty="0"/>
              <a:t>.</a:t>
            </a:r>
            <a:br>
              <a:rPr lang="en-US" sz="2400" dirty="0"/>
            </a:br>
            <a:r>
              <a:rPr lang="en-US" sz="2400" i="1" dirty="0"/>
              <a:t>He makes me 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lie down in green pastures</a:t>
            </a:r>
            <a:r>
              <a:rPr lang="en-US" sz="2400" i="1" dirty="0"/>
              <a:t>;</a:t>
            </a:r>
            <a:br>
              <a:rPr lang="en-US" sz="2400" dirty="0"/>
            </a:br>
            <a:r>
              <a:rPr lang="en-US" sz="2400" i="1" dirty="0"/>
              <a:t>He 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leads me beside quiet waters</a:t>
            </a:r>
            <a:r>
              <a:rPr lang="en-US" sz="2400" i="1" dirty="0"/>
              <a:t>.</a:t>
            </a:r>
            <a:br>
              <a:rPr lang="en-US" sz="2400" dirty="0"/>
            </a:br>
            <a:r>
              <a:rPr lang="en-US" sz="2400" i="1" dirty="0"/>
              <a:t>He 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restores my soul</a:t>
            </a:r>
            <a:r>
              <a:rPr lang="en-US" sz="2400" i="1" dirty="0"/>
              <a:t>;</a:t>
            </a:r>
            <a:br>
              <a:rPr lang="en-US" sz="2400" dirty="0"/>
            </a:br>
            <a:r>
              <a:rPr lang="en-US" sz="2400" i="1" dirty="0"/>
              <a:t>He 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guides me in the paths of righteousness</a:t>
            </a:r>
            <a:br>
              <a:rPr lang="en-US" sz="2400" dirty="0"/>
            </a:br>
            <a:r>
              <a:rPr lang="en-US" sz="2400" i="1" dirty="0"/>
              <a:t>For His name’s sake.</a:t>
            </a:r>
            <a:br>
              <a:rPr lang="en-US" sz="2400" dirty="0"/>
            </a:br>
            <a:r>
              <a:rPr lang="en-US" sz="2400" i="1" dirty="0"/>
              <a:t>Even though I walk through the valley of the shadow of death,</a:t>
            </a:r>
            <a:br>
              <a:rPr lang="en-US" sz="2400" dirty="0"/>
            </a:b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 fear no evil</a:t>
            </a:r>
            <a:r>
              <a:rPr lang="en-US" sz="2400" i="1" dirty="0"/>
              <a:t>, for You are with me;</a:t>
            </a:r>
            <a:br>
              <a:rPr lang="en-US" sz="2400" dirty="0"/>
            </a:br>
            <a:r>
              <a:rPr lang="en-US" sz="2400" i="1" dirty="0"/>
              <a:t>Your rod and Your staff, they comfort me.</a:t>
            </a:r>
            <a:br>
              <a:rPr lang="en-US" sz="2400" dirty="0"/>
            </a:b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You prepare a table </a:t>
            </a:r>
            <a:r>
              <a:rPr lang="en-US" sz="2400" i="1" dirty="0"/>
              <a:t>before me in the presence of my enemies;</a:t>
            </a:r>
            <a:br>
              <a:rPr lang="en-US" sz="2400" dirty="0"/>
            </a:b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You have anointed my head with oil</a:t>
            </a:r>
            <a:r>
              <a:rPr lang="en-US" sz="2400" i="1" dirty="0"/>
              <a:t>;</a:t>
            </a:r>
            <a:br>
              <a:rPr lang="en-US" sz="2400" dirty="0"/>
            </a:b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My cup overflows.</a:t>
            </a:r>
            <a:b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Surely goodness and lovingkindness will follow me all the days of my life</a:t>
            </a:r>
            <a:r>
              <a:rPr lang="en-US" sz="2400" i="1" dirty="0"/>
              <a:t>,</a:t>
            </a:r>
            <a:br>
              <a:rPr lang="en-US" sz="2400" dirty="0"/>
            </a:br>
            <a:r>
              <a:rPr lang="en-US" sz="2400" i="1" dirty="0"/>
              <a:t>And I will dwell in the house of the Lord forever.</a:t>
            </a:r>
            <a:r>
              <a:rPr lang="en-US" sz="2400" dirty="0"/>
              <a:t> </a:t>
            </a:r>
          </a:p>
        </p:txBody>
      </p:sp>
      <p:sp>
        <p:nvSpPr>
          <p:cNvPr id="5" name="Google Shape;342;p50">
            <a:extLst>
              <a:ext uri="{FF2B5EF4-FFF2-40B4-BE49-F238E27FC236}">
                <a16:creationId xmlns:a16="http://schemas.microsoft.com/office/drawing/2014/main" id="{6278AD6B-3B44-50A0-AF16-331DC8117C01}"/>
              </a:ext>
            </a:extLst>
          </p:cNvPr>
          <p:cNvSpPr txBox="1">
            <a:spLocks/>
          </p:cNvSpPr>
          <p:nvPr/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8000" b="1" kern="120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r>
              <a:rPr lang="en-US" sz="2400" i="1" dirty="0"/>
              <a:t>El </a:t>
            </a:r>
            <a:r>
              <a:rPr lang="en-US" sz="2400" i="1" dirty="0" err="1"/>
              <a:t>Señor</a:t>
            </a:r>
            <a:r>
              <a:rPr lang="en-US" sz="2400" i="1" dirty="0"/>
              <a:t> es mi pastor,</a:t>
            </a:r>
            <a:br>
              <a:rPr lang="en-US" sz="2400" i="1" dirty="0"/>
            </a:b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Nada me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faltará</a:t>
            </a:r>
            <a:r>
              <a:rPr lang="en-US" sz="2400" i="1" dirty="0"/>
              <a:t>.</a:t>
            </a:r>
            <a:br>
              <a:rPr lang="en-US" sz="2400" i="1" dirty="0"/>
            </a:b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En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 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lugares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 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verdes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pastos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me </a:t>
            </a:r>
            <a:r>
              <a:rPr lang="en-US" sz="2400" i="1" dirty="0" err="1">
                <a:solidFill>
                  <a:schemeClr val="tx1"/>
                </a:solidFill>
              </a:rPr>
              <a:t>hace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descansar</a:t>
            </a:r>
            <a:r>
              <a:rPr lang="en-US" sz="2400" i="1" dirty="0"/>
              <a:t>;</a:t>
            </a:r>
            <a:br>
              <a:rPr lang="en-US" sz="2400" i="1" dirty="0"/>
            </a:br>
            <a:r>
              <a:rPr lang="en-US" sz="2400" i="1" dirty="0"/>
              <a:t>Junto a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aguas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reposo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/>
              <a:t>me conduce.</a:t>
            </a:r>
            <a:br>
              <a:rPr lang="en-US" sz="2400" i="1" dirty="0"/>
            </a:br>
            <a:r>
              <a:rPr lang="en-US" sz="2400" i="1" dirty="0" err="1"/>
              <a:t>Él</a:t>
            </a:r>
            <a:r>
              <a:rPr lang="en-US" sz="2400" i="1" dirty="0"/>
              <a:t>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restaura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 mi alma</a:t>
            </a:r>
            <a:r>
              <a:rPr lang="en-US" sz="2400" i="1" dirty="0"/>
              <a:t>;</a:t>
            </a:r>
            <a:br>
              <a:rPr lang="en-US" sz="2400" i="1" dirty="0"/>
            </a:br>
            <a:r>
              <a:rPr lang="en-US" sz="2400" i="1" dirty="0"/>
              <a:t>Me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guía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 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por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senderos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justicia</a:t>
            </a:r>
            <a:br>
              <a:rPr lang="en-US" sz="2400" i="1" dirty="0"/>
            </a:br>
            <a:r>
              <a:rPr lang="en-US" sz="2400" i="1" dirty="0"/>
              <a:t>Por amor de </a:t>
            </a:r>
            <a:r>
              <a:rPr lang="en-US" sz="2400" i="1" dirty="0" err="1"/>
              <a:t>Su</a:t>
            </a:r>
            <a:r>
              <a:rPr lang="en-US" sz="2400" i="1" dirty="0"/>
              <a:t> </a:t>
            </a:r>
            <a:r>
              <a:rPr lang="en-US" sz="2400" i="1" dirty="0" err="1"/>
              <a:t>nombre</a:t>
            </a:r>
            <a:r>
              <a:rPr lang="en-US" sz="2400" i="1" dirty="0"/>
              <a:t>.</a:t>
            </a:r>
          </a:p>
          <a:p>
            <a:r>
              <a:rPr lang="en-US" sz="2400" i="1" dirty="0"/>
              <a:t> </a:t>
            </a:r>
            <a:r>
              <a:rPr lang="en-US" sz="2400" i="1" dirty="0" err="1"/>
              <a:t>Aunque</a:t>
            </a:r>
            <a:r>
              <a:rPr lang="en-US" sz="2400" i="1" dirty="0"/>
              <a:t> </a:t>
            </a:r>
            <a:r>
              <a:rPr lang="en-US" sz="2400" i="1" dirty="0" err="1"/>
              <a:t>pase</a:t>
            </a:r>
            <a:r>
              <a:rPr lang="en-US" sz="2400" i="1" dirty="0"/>
              <a:t> </a:t>
            </a:r>
            <a:r>
              <a:rPr lang="en-US" sz="2400" i="1" dirty="0" err="1"/>
              <a:t>por</a:t>
            </a:r>
            <a:r>
              <a:rPr lang="en-US" sz="2400" i="1" dirty="0"/>
              <a:t> </a:t>
            </a:r>
            <a:r>
              <a:rPr lang="en-US" sz="2400" i="1" dirty="0" err="1"/>
              <a:t>el</a:t>
            </a:r>
            <a:r>
              <a:rPr lang="en-US" sz="2400" i="1" dirty="0"/>
              <a:t> </a:t>
            </a:r>
            <a:r>
              <a:rPr lang="en-US" sz="2400" i="1" dirty="0" err="1"/>
              <a:t>valle</a:t>
            </a:r>
            <a:r>
              <a:rPr lang="en-US" sz="2400" i="1" dirty="0"/>
              <a:t> de sombra de </a:t>
            </a:r>
            <a:r>
              <a:rPr lang="en-US" sz="2400" i="1" dirty="0" err="1"/>
              <a:t>muerte</a:t>
            </a:r>
            <a:r>
              <a:rPr lang="en-US" sz="2400" i="1" dirty="0"/>
              <a:t>,</a:t>
            </a:r>
            <a:br>
              <a:rPr lang="en-US" sz="2400" i="1" dirty="0"/>
            </a:b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No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temeré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mal 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alguno</a:t>
            </a:r>
            <a:r>
              <a:rPr lang="en-US" sz="2400" i="1" dirty="0"/>
              <a:t>, </a:t>
            </a:r>
            <a:r>
              <a:rPr lang="en-US" sz="2400" i="1" dirty="0" err="1"/>
              <a:t>porque</a:t>
            </a:r>
            <a:r>
              <a:rPr lang="en-US" sz="2400" i="1" dirty="0"/>
              <a:t> Tú </a:t>
            </a:r>
            <a:r>
              <a:rPr lang="en-US" sz="2400" i="1" dirty="0" err="1"/>
              <a:t>estás</a:t>
            </a:r>
            <a:r>
              <a:rPr lang="en-US" sz="2400" i="1" dirty="0"/>
              <a:t> </a:t>
            </a:r>
            <a:r>
              <a:rPr lang="en-US" sz="2400" i="1" dirty="0" err="1"/>
              <a:t>conmigo</a:t>
            </a:r>
            <a:r>
              <a:rPr lang="en-US" sz="2400" i="1" dirty="0"/>
              <a:t>;</a:t>
            </a:r>
            <a:br>
              <a:rPr lang="en-US" sz="2400" i="1" dirty="0"/>
            </a:br>
            <a:r>
              <a:rPr lang="en-US" sz="2400" i="1" dirty="0"/>
              <a:t>Tu </a:t>
            </a:r>
            <a:r>
              <a:rPr lang="en-US" sz="2400" i="1" dirty="0" err="1"/>
              <a:t>vara</a:t>
            </a:r>
            <a:r>
              <a:rPr lang="en-US" sz="2400" i="1" dirty="0"/>
              <a:t> y Tu </a:t>
            </a:r>
            <a:r>
              <a:rPr lang="en-US" sz="2400" i="1" dirty="0" err="1"/>
              <a:t>cayado</a:t>
            </a:r>
            <a:r>
              <a:rPr lang="en-US" sz="2400" i="1" dirty="0"/>
              <a:t> me </a:t>
            </a:r>
            <a:r>
              <a:rPr lang="en-US" sz="2400" i="1" dirty="0" err="1"/>
              <a:t>infunden</a:t>
            </a:r>
            <a:r>
              <a:rPr lang="en-US" sz="2400" i="1" dirty="0"/>
              <a:t> </a:t>
            </a:r>
            <a:r>
              <a:rPr lang="en-US" sz="2400" i="1" dirty="0" err="1"/>
              <a:t>aliento</a:t>
            </a:r>
            <a:r>
              <a:rPr lang="en-US" sz="2400" i="1" dirty="0"/>
              <a:t>.</a:t>
            </a:r>
            <a:br>
              <a:rPr lang="en-US" sz="2400" i="1" dirty="0"/>
            </a:b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Tú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preparas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mesa </a:t>
            </a:r>
            <a:r>
              <a:rPr lang="en-US" sz="2400" i="1" dirty="0" err="1"/>
              <a:t>delante</a:t>
            </a:r>
            <a:r>
              <a:rPr lang="en-US" sz="2400" i="1" dirty="0"/>
              <a:t> de </a:t>
            </a:r>
            <a:r>
              <a:rPr lang="en-US" sz="2400" i="1" dirty="0" err="1"/>
              <a:t>mí</a:t>
            </a:r>
            <a:r>
              <a:rPr lang="en-US" sz="2400" i="1" dirty="0"/>
              <a:t> </a:t>
            </a:r>
            <a:r>
              <a:rPr lang="en-US" sz="2400" i="1" dirty="0" err="1"/>
              <a:t>en</a:t>
            </a:r>
            <a:r>
              <a:rPr lang="en-US" sz="2400" i="1" dirty="0"/>
              <a:t> </a:t>
            </a:r>
            <a:r>
              <a:rPr lang="en-US" sz="2400" i="1" dirty="0" err="1"/>
              <a:t>presencia</a:t>
            </a:r>
            <a:r>
              <a:rPr lang="en-US" sz="2400" i="1" dirty="0"/>
              <a:t> de mis </a:t>
            </a:r>
            <a:r>
              <a:rPr lang="en-US" sz="2400" i="1" dirty="0" err="1"/>
              <a:t>enemigos</a:t>
            </a:r>
            <a:r>
              <a:rPr lang="en-US" sz="2400" i="1" dirty="0"/>
              <a:t>;</a:t>
            </a:r>
            <a:br>
              <a:rPr lang="en-US" sz="2400" i="1" dirty="0"/>
            </a:b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Has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ungido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mi cabeza con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aceite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;</a:t>
            </a:r>
            <a:b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Mi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copa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está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rebosando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  <a:b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Ciertamente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el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bien y la misericordia me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seguirán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todos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los</a:t>
            </a:r>
            <a:r>
              <a:rPr lang="en-US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días de mi </a:t>
            </a:r>
            <a:r>
              <a:rPr lang="en-US" sz="2400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vida</a:t>
            </a:r>
            <a:r>
              <a:rPr lang="en-US" sz="2400" i="1" dirty="0"/>
              <a:t>,</a:t>
            </a:r>
            <a:br>
              <a:rPr lang="en-US" sz="2400" i="1" dirty="0"/>
            </a:br>
            <a:r>
              <a:rPr lang="en-US" sz="2400" i="1" dirty="0"/>
              <a:t>Y </a:t>
            </a:r>
            <a:r>
              <a:rPr lang="en-US" sz="2400" i="1" dirty="0" err="1"/>
              <a:t>en</a:t>
            </a:r>
            <a:r>
              <a:rPr lang="en-US" sz="2400" i="1" dirty="0"/>
              <a:t> la casa del </a:t>
            </a:r>
            <a:r>
              <a:rPr lang="en-US" sz="2400" i="1" dirty="0" err="1"/>
              <a:t>Señor</a:t>
            </a:r>
            <a:r>
              <a:rPr lang="en-US" sz="2400" i="1" dirty="0"/>
              <a:t> </a:t>
            </a:r>
            <a:r>
              <a:rPr lang="en-US" sz="2400" i="1" dirty="0" err="1"/>
              <a:t>moraré</a:t>
            </a:r>
            <a:r>
              <a:rPr lang="en-US" sz="2400" i="1" dirty="0"/>
              <a:t> </a:t>
            </a:r>
            <a:r>
              <a:rPr lang="en-US" sz="2400" i="1" dirty="0" err="1"/>
              <a:t>por</a:t>
            </a:r>
            <a:r>
              <a:rPr lang="en-US" sz="2400" i="1" dirty="0"/>
              <a:t> </a:t>
            </a:r>
          </a:p>
          <a:p>
            <a:r>
              <a:rPr lang="en-US" sz="2400" i="1" dirty="0"/>
              <a:t>largos días.</a:t>
            </a:r>
          </a:p>
        </p:txBody>
      </p:sp>
    </p:spTree>
    <p:extLst>
      <p:ext uri="{BB962C8B-B14F-4D97-AF65-F5344CB8AC3E}">
        <p14:creationId xmlns:p14="http://schemas.microsoft.com/office/powerpoint/2010/main" val="2668443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0"/>
          <p:cNvSpPr txBox="1">
            <a:spLocks noGrp="1"/>
          </p:cNvSpPr>
          <p:nvPr>
            <p:ph type="title"/>
          </p:nvPr>
        </p:nvSpPr>
        <p:spPr>
          <a:xfrm>
            <a:off x="1" y="0"/>
            <a:ext cx="5886450" cy="685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sz="2400" i="1" dirty="0">
                <a:solidFill>
                  <a:schemeClr val="tx1"/>
                </a:solidFill>
              </a:rPr>
              <a:t>The Lord is my shepherd,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rgbClr val="FF0000"/>
                </a:solidFill>
              </a:rPr>
              <a:t>I</a:t>
            </a:r>
            <a:r>
              <a:rPr lang="en-US" sz="2400" i="1" dirty="0">
                <a:solidFill>
                  <a:schemeClr val="tx1"/>
                </a:solidFill>
              </a:rPr>
              <a:t> shall not </a:t>
            </a:r>
            <a:r>
              <a:rPr lang="en-US" sz="2400" i="1" dirty="0">
                <a:solidFill>
                  <a:srgbClr val="FF0000"/>
                </a:solidFill>
              </a:rPr>
              <a:t>want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He makes me lie down in green pastures;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He leads me beside quiet waters.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He restores my soul;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He guides me in the paths of righteousness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For His name’s sake.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rgbClr val="FF0000"/>
                </a:solidFill>
              </a:rPr>
              <a:t>Even though I walk through the valley of the shadow of death</a:t>
            </a:r>
            <a:r>
              <a:rPr lang="en-US" sz="2400" i="1" dirty="0">
                <a:solidFill>
                  <a:schemeClr val="tx1"/>
                </a:solidFill>
              </a:rPr>
              <a:t>,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I fear no </a:t>
            </a:r>
            <a:r>
              <a:rPr lang="en-US" sz="2400" i="1" dirty="0">
                <a:solidFill>
                  <a:srgbClr val="FF0000"/>
                </a:solidFill>
              </a:rPr>
              <a:t>evil</a:t>
            </a:r>
            <a:r>
              <a:rPr lang="en-US" sz="2400" i="1" dirty="0">
                <a:solidFill>
                  <a:schemeClr val="tx1"/>
                </a:solidFill>
              </a:rPr>
              <a:t>, for You are with me;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Your rod and Your staff, they comfort me.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You prepare a table before me </a:t>
            </a:r>
            <a:r>
              <a:rPr lang="en-US" sz="2400" i="1" dirty="0">
                <a:solidFill>
                  <a:srgbClr val="FF0000"/>
                </a:solidFill>
              </a:rPr>
              <a:t>in the presence of my enemies</a:t>
            </a:r>
            <a:r>
              <a:rPr lang="en-US" sz="2400" i="1" dirty="0">
                <a:solidFill>
                  <a:schemeClr val="tx1"/>
                </a:solidFill>
              </a:rPr>
              <a:t>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You have anointed my head with oil;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My cup overflows.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Surely goodness and lovingkindness will follow me all the days of my life,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And I will dwell in the house of </a:t>
            </a:r>
            <a:r>
              <a:rPr lang="en-US" sz="2400" i="1" dirty="0"/>
              <a:t>the Lord forever.</a:t>
            </a:r>
            <a:r>
              <a:rPr lang="en-US" sz="2400" dirty="0"/>
              <a:t> </a:t>
            </a:r>
          </a:p>
        </p:txBody>
      </p:sp>
      <p:sp>
        <p:nvSpPr>
          <p:cNvPr id="5" name="Google Shape;342;p50">
            <a:extLst>
              <a:ext uri="{FF2B5EF4-FFF2-40B4-BE49-F238E27FC236}">
                <a16:creationId xmlns:a16="http://schemas.microsoft.com/office/drawing/2014/main" id="{6278AD6B-3B44-50A0-AF16-331DC8117C01}"/>
              </a:ext>
            </a:extLst>
          </p:cNvPr>
          <p:cNvSpPr txBox="1">
            <a:spLocks/>
          </p:cNvSpPr>
          <p:nvPr/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8000" b="1" kern="120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r>
              <a:rPr lang="en-US" sz="2400" i="1" dirty="0">
                <a:solidFill>
                  <a:schemeClr val="tx1"/>
                </a:solidFill>
              </a:rPr>
              <a:t>El </a:t>
            </a:r>
            <a:r>
              <a:rPr lang="en-US" sz="2400" i="1" dirty="0" err="1">
                <a:solidFill>
                  <a:schemeClr val="tx1"/>
                </a:solidFill>
              </a:rPr>
              <a:t>Señor</a:t>
            </a:r>
            <a:r>
              <a:rPr lang="en-US" sz="2400" i="1" dirty="0">
                <a:solidFill>
                  <a:schemeClr val="tx1"/>
                </a:solidFill>
              </a:rPr>
              <a:t> es mi pastor,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Nada </a:t>
            </a:r>
            <a:r>
              <a:rPr lang="en-US" sz="2400" i="1" dirty="0">
                <a:solidFill>
                  <a:srgbClr val="FF0000"/>
                </a:solidFill>
              </a:rPr>
              <a:t>me </a:t>
            </a:r>
            <a:r>
              <a:rPr lang="en-US" sz="2400" i="1" dirty="0" err="1">
                <a:solidFill>
                  <a:srgbClr val="FF0000"/>
                </a:solidFill>
              </a:rPr>
              <a:t>faltará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 err="1">
                <a:solidFill>
                  <a:schemeClr val="tx1"/>
                </a:solidFill>
              </a:rPr>
              <a:t>En</a:t>
            </a:r>
            <a:r>
              <a:rPr lang="en-US" sz="2400" i="1" dirty="0">
                <a:solidFill>
                  <a:schemeClr val="tx1"/>
                </a:solidFill>
              </a:rPr>
              <a:t> </a:t>
            </a:r>
            <a:r>
              <a:rPr lang="en-US" sz="2400" i="1" dirty="0" err="1">
                <a:solidFill>
                  <a:schemeClr val="tx1"/>
                </a:solidFill>
              </a:rPr>
              <a:t>lugares</a:t>
            </a:r>
            <a:r>
              <a:rPr lang="en-US" sz="2400" i="1" dirty="0">
                <a:solidFill>
                  <a:schemeClr val="tx1"/>
                </a:solidFill>
              </a:rPr>
              <a:t> de </a:t>
            </a:r>
            <a:r>
              <a:rPr lang="en-US" sz="2400" i="1" dirty="0" err="1">
                <a:solidFill>
                  <a:schemeClr val="tx1"/>
                </a:solidFill>
              </a:rPr>
              <a:t>verdes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pastos</a:t>
            </a:r>
            <a:r>
              <a:rPr lang="en-US" sz="2400" i="1" dirty="0">
                <a:solidFill>
                  <a:schemeClr val="tx1"/>
                </a:solidFill>
              </a:rPr>
              <a:t> me </a:t>
            </a:r>
            <a:r>
              <a:rPr lang="en-US" sz="2400" i="1" dirty="0" err="1">
                <a:solidFill>
                  <a:schemeClr val="tx1"/>
                </a:solidFill>
              </a:rPr>
              <a:t>hace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descansar</a:t>
            </a:r>
            <a:r>
              <a:rPr lang="en-US" sz="2400" i="1" dirty="0">
                <a:solidFill>
                  <a:schemeClr val="tx1"/>
                </a:solidFill>
              </a:rPr>
              <a:t>;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Junto a </a:t>
            </a:r>
            <a:r>
              <a:rPr lang="en-US" sz="2400" i="1" dirty="0" err="1">
                <a:solidFill>
                  <a:schemeClr val="tx1"/>
                </a:solidFill>
              </a:rPr>
              <a:t>aguas</a:t>
            </a:r>
            <a:r>
              <a:rPr lang="en-US" sz="2400" i="1" dirty="0">
                <a:solidFill>
                  <a:schemeClr val="tx1"/>
                </a:solidFill>
              </a:rPr>
              <a:t> de </a:t>
            </a:r>
            <a:r>
              <a:rPr lang="en-US" sz="2400" i="1" dirty="0" err="1">
                <a:solidFill>
                  <a:schemeClr val="tx1"/>
                </a:solidFill>
              </a:rPr>
              <a:t>reposo</a:t>
            </a:r>
            <a:r>
              <a:rPr lang="en-US" sz="2400" i="1" dirty="0">
                <a:solidFill>
                  <a:schemeClr val="tx1"/>
                </a:solidFill>
              </a:rPr>
              <a:t> me conduce.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 err="1">
                <a:solidFill>
                  <a:schemeClr val="tx1"/>
                </a:solidFill>
              </a:rPr>
              <a:t>Él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restaura</a:t>
            </a:r>
            <a:r>
              <a:rPr lang="en-US" sz="2400" i="1" dirty="0">
                <a:solidFill>
                  <a:schemeClr val="tx1"/>
                </a:solidFill>
              </a:rPr>
              <a:t> mi alma;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Me </a:t>
            </a:r>
            <a:r>
              <a:rPr lang="en-US" sz="2400" i="1" dirty="0" err="1">
                <a:solidFill>
                  <a:schemeClr val="tx1"/>
                </a:solidFill>
              </a:rPr>
              <a:t>guía</a:t>
            </a:r>
            <a:r>
              <a:rPr lang="en-US" sz="2400" i="1" dirty="0">
                <a:solidFill>
                  <a:schemeClr val="tx1"/>
                </a:solidFill>
              </a:rPr>
              <a:t> </a:t>
            </a:r>
            <a:r>
              <a:rPr lang="en-US" sz="2400" i="1" dirty="0" err="1">
                <a:solidFill>
                  <a:schemeClr val="tx1"/>
                </a:solidFill>
              </a:rPr>
              <a:t>por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senderos</a:t>
            </a:r>
            <a:r>
              <a:rPr lang="en-US" sz="2400" i="1" dirty="0">
                <a:solidFill>
                  <a:schemeClr val="tx1"/>
                </a:solidFill>
              </a:rPr>
              <a:t> de </a:t>
            </a:r>
            <a:r>
              <a:rPr lang="en-US" sz="2400" i="1" dirty="0" err="1">
                <a:solidFill>
                  <a:schemeClr val="tx1"/>
                </a:solidFill>
              </a:rPr>
              <a:t>justicia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Por amor de </a:t>
            </a:r>
            <a:r>
              <a:rPr lang="en-US" sz="2400" i="1" dirty="0" err="1">
                <a:solidFill>
                  <a:schemeClr val="tx1"/>
                </a:solidFill>
              </a:rPr>
              <a:t>Su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nombre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 </a:t>
            </a:r>
            <a:r>
              <a:rPr lang="en-US" sz="2400" i="1" dirty="0" err="1">
                <a:solidFill>
                  <a:srgbClr val="FF0000"/>
                </a:solidFill>
              </a:rPr>
              <a:t>Aunque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pase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por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el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valle</a:t>
            </a:r>
            <a:r>
              <a:rPr lang="en-US" sz="2400" i="1" dirty="0">
                <a:solidFill>
                  <a:srgbClr val="FF0000"/>
                </a:solidFill>
              </a:rPr>
              <a:t> de sombra de </a:t>
            </a:r>
            <a:r>
              <a:rPr lang="en-US" sz="2400" i="1" dirty="0" err="1">
                <a:solidFill>
                  <a:srgbClr val="FF0000"/>
                </a:solidFill>
              </a:rPr>
              <a:t>muerte</a:t>
            </a:r>
            <a:r>
              <a:rPr lang="en-US" sz="2400" i="1" dirty="0">
                <a:solidFill>
                  <a:schemeClr val="tx1"/>
                </a:solidFill>
              </a:rPr>
              <a:t>,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No </a:t>
            </a:r>
            <a:r>
              <a:rPr lang="en-US" sz="2400" i="1" dirty="0" err="1">
                <a:solidFill>
                  <a:schemeClr val="tx1"/>
                </a:solidFill>
              </a:rPr>
              <a:t>temeré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mal</a:t>
            </a:r>
            <a:r>
              <a:rPr lang="en-US" sz="2400" i="1" dirty="0">
                <a:solidFill>
                  <a:schemeClr val="tx1"/>
                </a:solidFill>
              </a:rPr>
              <a:t> </a:t>
            </a:r>
            <a:r>
              <a:rPr lang="en-US" sz="2400" i="1" dirty="0" err="1">
                <a:solidFill>
                  <a:schemeClr val="tx1"/>
                </a:solidFill>
              </a:rPr>
              <a:t>alguno</a:t>
            </a:r>
            <a:r>
              <a:rPr lang="en-US" sz="2400" i="1" dirty="0">
                <a:solidFill>
                  <a:schemeClr val="tx1"/>
                </a:solidFill>
              </a:rPr>
              <a:t>, </a:t>
            </a:r>
            <a:r>
              <a:rPr lang="en-US" sz="2400" i="1" dirty="0" err="1">
                <a:solidFill>
                  <a:schemeClr val="tx1"/>
                </a:solidFill>
              </a:rPr>
              <a:t>porque</a:t>
            </a:r>
            <a:r>
              <a:rPr lang="en-US" sz="2400" i="1" dirty="0">
                <a:solidFill>
                  <a:schemeClr val="tx1"/>
                </a:solidFill>
              </a:rPr>
              <a:t> Tú </a:t>
            </a:r>
            <a:r>
              <a:rPr lang="en-US" sz="2400" i="1" dirty="0" err="1">
                <a:solidFill>
                  <a:schemeClr val="tx1"/>
                </a:solidFill>
              </a:rPr>
              <a:t>estás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conmigo</a:t>
            </a:r>
            <a:r>
              <a:rPr lang="en-US" sz="2400" i="1" dirty="0">
                <a:solidFill>
                  <a:schemeClr val="tx1"/>
                </a:solidFill>
              </a:rPr>
              <a:t>;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Tu </a:t>
            </a:r>
            <a:r>
              <a:rPr lang="en-US" sz="2400" i="1" dirty="0" err="1">
                <a:solidFill>
                  <a:schemeClr val="tx1"/>
                </a:solidFill>
              </a:rPr>
              <a:t>vara</a:t>
            </a:r>
            <a:r>
              <a:rPr lang="en-US" sz="2400" i="1" dirty="0">
                <a:solidFill>
                  <a:schemeClr val="tx1"/>
                </a:solidFill>
              </a:rPr>
              <a:t> y Tu </a:t>
            </a:r>
            <a:r>
              <a:rPr lang="en-US" sz="2400" i="1" dirty="0" err="1">
                <a:solidFill>
                  <a:schemeClr val="tx1"/>
                </a:solidFill>
              </a:rPr>
              <a:t>cayado</a:t>
            </a:r>
            <a:r>
              <a:rPr lang="en-US" sz="2400" i="1" dirty="0">
                <a:solidFill>
                  <a:schemeClr val="tx1"/>
                </a:solidFill>
              </a:rPr>
              <a:t> me </a:t>
            </a:r>
            <a:r>
              <a:rPr lang="en-US" sz="2400" i="1" dirty="0" err="1">
                <a:solidFill>
                  <a:schemeClr val="tx1"/>
                </a:solidFill>
              </a:rPr>
              <a:t>infunden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aliento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Tú </a:t>
            </a:r>
            <a:r>
              <a:rPr lang="en-US" sz="2400" i="1" dirty="0" err="1">
                <a:solidFill>
                  <a:schemeClr val="tx1"/>
                </a:solidFill>
              </a:rPr>
              <a:t>preparas</a:t>
            </a:r>
            <a:r>
              <a:rPr lang="en-US" sz="2400" i="1" dirty="0">
                <a:solidFill>
                  <a:schemeClr val="tx1"/>
                </a:solidFill>
              </a:rPr>
              <a:t> mesa </a:t>
            </a:r>
            <a:r>
              <a:rPr lang="en-US" sz="2400" i="1" dirty="0" err="1">
                <a:solidFill>
                  <a:schemeClr val="tx1"/>
                </a:solidFill>
              </a:rPr>
              <a:t>delante</a:t>
            </a:r>
            <a:r>
              <a:rPr lang="en-US" sz="2400" i="1" dirty="0">
                <a:solidFill>
                  <a:schemeClr val="tx1"/>
                </a:solidFill>
              </a:rPr>
              <a:t> de </a:t>
            </a:r>
            <a:r>
              <a:rPr lang="en-US" sz="2400" i="1" dirty="0" err="1">
                <a:solidFill>
                  <a:schemeClr val="tx1"/>
                </a:solidFill>
              </a:rPr>
              <a:t>mí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en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presencia</a:t>
            </a:r>
            <a:r>
              <a:rPr lang="en-US" sz="2400" i="1" dirty="0">
                <a:solidFill>
                  <a:srgbClr val="FF0000"/>
                </a:solidFill>
              </a:rPr>
              <a:t> de mis </a:t>
            </a:r>
            <a:r>
              <a:rPr lang="en-US" sz="2400" i="1" dirty="0" err="1">
                <a:solidFill>
                  <a:srgbClr val="FF0000"/>
                </a:solidFill>
              </a:rPr>
              <a:t>enemigos</a:t>
            </a:r>
            <a:r>
              <a:rPr lang="en-US" sz="2400" i="1" dirty="0">
                <a:solidFill>
                  <a:schemeClr val="tx1"/>
                </a:solidFill>
              </a:rPr>
              <a:t>;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Has </a:t>
            </a:r>
            <a:r>
              <a:rPr lang="en-US" sz="2400" i="1" dirty="0" err="1">
                <a:solidFill>
                  <a:schemeClr val="tx1"/>
                </a:solidFill>
              </a:rPr>
              <a:t>ungido</a:t>
            </a:r>
            <a:r>
              <a:rPr lang="en-US" sz="2400" i="1" dirty="0">
                <a:solidFill>
                  <a:schemeClr val="tx1"/>
                </a:solidFill>
              </a:rPr>
              <a:t> mi cabeza con </a:t>
            </a:r>
            <a:r>
              <a:rPr lang="en-US" sz="2400" i="1" dirty="0" err="1">
                <a:solidFill>
                  <a:schemeClr val="tx1"/>
                </a:solidFill>
              </a:rPr>
              <a:t>aceite</a:t>
            </a:r>
            <a:r>
              <a:rPr lang="en-US" sz="2400" i="1" dirty="0">
                <a:solidFill>
                  <a:schemeClr val="tx1"/>
                </a:solidFill>
              </a:rPr>
              <a:t>;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Mi </a:t>
            </a:r>
            <a:r>
              <a:rPr lang="en-US" sz="2400" i="1" dirty="0" err="1">
                <a:solidFill>
                  <a:schemeClr val="tx1"/>
                </a:solidFill>
              </a:rPr>
              <a:t>copa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está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rebosando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 err="1">
                <a:solidFill>
                  <a:schemeClr val="tx1"/>
                </a:solidFill>
              </a:rPr>
              <a:t>Ciertamente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el</a:t>
            </a:r>
            <a:r>
              <a:rPr lang="en-US" sz="2400" i="1" dirty="0">
                <a:solidFill>
                  <a:schemeClr val="tx1"/>
                </a:solidFill>
              </a:rPr>
              <a:t> bien y la misericordia me </a:t>
            </a:r>
            <a:r>
              <a:rPr lang="en-US" sz="2400" i="1" dirty="0" err="1">
                <a:solidFill>
                  <a:schemeClr val="tx1"/>
                </a:solidFill>
              </a:rPr>
              <a:t>seguirán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todos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los</a:t>
            </a:r>
            <a:r>
              <a:rPr lang="en-US" sz="2400" i="1" dirty="0">
                <a:solidFill>
                  <a:schemeClr val="tx1"/>
                </a:solidFill>
              </a:rPr>
              <a:t> días de mi </a:t>
            </a:r>
            <a:r>
              <a:rPr lang="en-US" sz="2400" i="1" dirty="0" err="1">
                <a:solidFill>
                  <a:schemeClr val="tx1"/>
                </a:solidFill>
              </a:rPr>
              <a:t>vida</a:t>
            </a:r>
            <a:r>
              <a:rPr lang="en-US" sz="2400" i="1" dirty="0">
                <a:solidFill>
                  <a:schemeClr val="tx1"/>
                </a:solidFill>
              </a:rPr>
              <a:t>,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Y </a:t>
            </a:r>
            <a:r>
              <a:rPr lang="en-US" sz="2400" i="1" dirty="0" err="1">
                <a:solidFill>
                  <a:schemeClr val="tx1"/>
                </a:solidFill>
              </a:rPr>
              <a:t>en</a:t>
            </a:r>
            <a:r>
              <a:rPr lang="en-US" sz="2400" i="1" dirty="0">
                <a:solidFill>
                  <a:schemeClr val="tx1"/>
                </a:solidFill>
              </a:rPr>
              <a:t> la casa del </a:t>
            </a:r>
            <a:r>
              <a:rPr lang="en-US" sz="2400" i="1" dirty="0" err="1">
                <a:solidFill>
                  <a:schemeClr val="tx1"/>
                </a:solidFill>
              </a:rPr>
              <a:t>Señor</a:t>
            </a:r>
            <a:r>
              <a:rPr lang="en-US" sz="2400" i="1" dirty="0">
                <a:solidFill>
                  <a:schemeClr val="tx1"/>
                </a:solidFill>
              </a:rPr>
              <a:t> </a:t>
            </a:r>
            <a:r>
              <a:rPr lang="en-US" sz="2400" i="1" dirty="0" err="1">
                <a:solidFill>
                  <a:schemeClr val="tx1"/>
                </a:solidFill>
              </a:rPr>
              <a:t>moraré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/>
              <a:t>por</a:t>
            </a:r>
            <a:r>
              <a:rPr lang="en-US" sz="2400" i="1" dirty="0"/>
              <a:t> </a:t>
            </a:r>
          </a:p>
          <a:p>
            <a:r>
              <a:rPr lang="en-US" sz="2400" i="1" dirty="0"/>
              <a:t>largos días.</a:t>
            </a:r>
          </a:p>
        </p:txBody>
      </p:sp>
    </p:spTree>
    <p:extLst>
      <p:ext uri="{BB962C8B-B14F-4D97-AF65-F5344CB8AC3E}">
        <p14:creationId xmlns:p14="http://schemas.microsoft.com/office/powerpoint/2010/main" val="75235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0"/>
          <p:cNvSpPr txBox="1">
            <a:spLocks noGrp="1"/>
          </p:cNvSpPr>
          <p:nvPr>
            <p:ph type="title"/>
          </p:nvPr>
        </p:nvSpPr>
        <p:spPr>
          <a:xfrm>
            <a:off x="1" y="0"/>
            <a:ext cx="5886450" cy="685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Lord is my shepherd</a:t>
            </a:r>
            <a:r>
              <a:rPr lang="en-US" sz="2400" i="1" dirty="0">
                <a:solidFill>
                  <a:schemeClr val="tx1"/>
                </a:solidFill>
              </a:rPr>
              <a:t>,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I shall not want.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He makes me lie </a:t>
            </a:r>
            <a:r>
              <a:rPr lang="en-US" sz="2400" i="1" dirty="0">
                <a:solidFill>
                  <a:schemeClr val="tx1"/>
                </a:solidFill>
              </a:rPr>
              <a:t>down in green pastures;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He leads me </a:t>
            </a:r>
            <a:r>
              <a:rPr lang="en-US" sz="2400" i="1" dirty="0">
                <a:solidFill>
                  <a:schemeClr val="tx1"/>
                </a:solidFill>
              </a:rPr>
              <a:t>beside quiet waters.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He restores </a:t>
            </a:r>
            <a:r>
              <a:rPr lang="en-US" sz="2400" i="1" dirty="0">
                <a:solidFill>
                  <a:schemeClr val="tx1"/>
                </a:solidFill>
              </a:rPr>
              <a:t>my soul;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He guides me </a:t>
            </a:r>
            <a:r>
              <a:rPr lang="en-US" sz="2400" i="1" dirty="0">
                <a:solidFill>
                  <a:schemeClr val="tx1"/>
                </a:solidFill>
              </a:rPr>
              <a:t>in the paths of righteousness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For 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His name’s sake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Even though I walk through the valley of the shadow of death,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I fear no evil, 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for You are with me</a:t>
            </a:r>
            <a:r>
              <a:rPr lang="en-US" sz="2400" i="1" dirty="0">
                <a:solidFill>
                  <a:schemeClr val="tx1"/>
                </a:solidFill>
              </a:rPr>
              <a:t>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Your rod and Your staff</a:t>
            </a:r>
            <a:r>
              <a:rPr lang="en-US" sz="2400" i="1" dirty="0">
                <a:solidFill>
                  <a:schemeClr val="tx1"/>
                </a:solidFill>
              </a:rPr>
              <a:t>, they comfort me.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You prepare a table </a:t>
            </a:r>
            <a:r>
              <a:rPr lang="en-US" sz="2400" i="1" dirty="0">
                <a:solidFill>
                  <a:schemeClr val="tx1"/>
                </a:solidFill>
              </a:rPr>
              <a:t>before me in the presence of my enemies;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You have anointed </a:t>
            </a:r>
            <a:r>
              <a:rPr lang="en-US" sz="2400" i="1" dirty="0">
                <a:solidFill>
                  <a:schemeClr val="tx1"/>
                </a:solidFill>
              </a:rPr>
              <a:t>my head with oil;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My cup overflows.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Surely goodness and lovingkindness will follow me all the days of my life,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And I 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will dwell in the house of the Lord forever</a:t>
            </a:r>
            <a:r>
              <a:rPr lang="en-US" sz="2400" i="1" dirty="0"/>
              <a:t>.</a:t>
            </a:r>
            <a:r>
              <a:rPr lang="en-US" sz="2400" dirty="0"/>
              <a:t> </a:t>
            </a:r>
          </a:p>
        </p:txBody>
      </p:sp>
      <p:sp>
        <p:nvSpPr>
          <p:cNvPr id="5" name="Google Shape;342;p50">
            <a:extLst>
              <a:ext uri="{FF2B5EF4-FFF2-40B4-BE49-F238E27FC236}">
                <a16:creationId xmlns:a16="http://schemas.microsoft.com/office/drawing/2014/main" id="{6278AD6B-3B44-50A0-AF16-331DC8117C01}"/>
              </a:ext>
            </a:extLst>
          </p:cNvPr>
          <p:cNvSpPr txBox="1">
            <a:spLocks/>
          </p:cNvSpPr>
          <p:nvPr/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8000" b="1" kern="120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El 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Señor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es mi pastor</a:t>
            </a:r>
            <a:r>
              <a:rPr lang="en-US" sz="2400" i="1" dirty="0">
                <a:solidFill>
                  <a:schemeClr val="tx1"/>
                </a:solidFill>
              </a:rPr>
              <a:t>,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Nada me </a:t>
            </a:r>
            <a:r>
              <a:rPr lang="en-US" sz="2400" i="1" dirty="0" err="1">
                <a:solidFill>
                  <a:schemeClr val="tx1"/>
                </a:solidFill>
              </a:rPr>
              <a:t>faltará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 err="1">
                <a:solidFill>
                  <a:schemeClr val="tx1"/>
                </a:solidFill>
              </a:rPr>
              <a:t>En</a:t>
            </a:r>
            <a:r>
              <a:rPr lang="en-US" sz="2400" i="1" dirty="0">
                <a:solidFill>
                  <a:schemeClr val="tx1"/>
                </a:solidFill>
              </a:rPr>
              <a:t> </a:t>
            </a:r>
            <a:r>
              <a:rPr lang="en-US" sz="2400" i="1" dirty="0" err="1">
                <a:solidFill>
                  <a:schemeClr val="tx1"/>
                </a:solidFill>
              </a:rPr>
              <a:t>lugares</a:t>
            </a:r>
            <a:r>
              <a:rPr lang="en-US" sz="2400" i="1" dirty="0">
                <a:solidFill>
                  <a:schemeClr val="tx1"/>
                </a:solidFill>
              </a:rPr>
              <a:t> de </a:t>
            </a:r>
            <a:r>
              <a:rPr lang="en-US" sz="2400" i="1" dirty="0" err="1">
                <a:solidFill>
                  <a:schemeClr val="tx1"/>
                </a:solidFill>
              </a:rPr>
              <a:t>verdes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pastos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me 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hace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descansar</a:t>
            </a:r>
            <a:r>
              <a:rPr lang="en-US" sz="2400" i="1" dirty="0">
                <a:solidFill>
                  <a:schemeClr val="tx1"/>
                </a:solidFill>
              </a:rPr>
              <a:t>;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Junto a </a:t>
            </a:r>
            <a:r>
              <a:rPr lang="en-US" sz="2400" i="1" dirty="0" err="1">
                <a:solidFill>
                  <a:schemeClr val="tx1"/>
                </a:solidFill>
              </a:rPr>
              <a:t>aguas</a:t>
            </a:r>
            <a:r>
              <a:rPr lang="en-US" sz="2400" i="1" dirty="0">
                <a:solidFill>
                  <a:schemeClr val="tx1"/>
                </a:solidFill>
              </a:rPr>
              <a:t> de </a:t>
            </a:r>
            <a:r>
              <a:rPr lang="en-US" sz="2400" i="1" dirty="0" err="1">
                <a:solidFill>
                  <a:schemeClr val="tx1"/>
                </a:solidFill>
              </a:rPr>
              <a:t>reposo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me conduce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Él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restaura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lang="en-US" sz="2400" i="1" dirty="0">
                <a:solidFill>
                  <a:schemeClr val="tx1"/>
                </a:solidFill>
              </a:rPr>
              <a:t>mi alma;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Me 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guía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lang="en-US" sz="2400" i="1" dirty="0" err="1">
                <a:solidFill>
                  <a:schemeClr val="tx1"/>
                </a:solidFill>
              </a:rPr>
              <a:t>por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senderos</a:t>
            </a:r>
            <a:r>
              <a:rPr lang="en-US" sz="2400" i="1" dirty="0">
                <a:solidFill>
                  <a:schemeClr val="tx1"/>
                </a:solidFill>
              </a:rPr>
              <a:t> de </a:t>
            </a:r>
            <a:r>
              <a:rPr lang="en-US" sz="2400" i="1" dirty="0" err="1">
                <a:solidFill>
                  <a:schemeClr val="tx1"/>
                </a:solidFill>
              </a:rPr>
              <a:t>justicia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Por 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amor de 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Su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nombre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 </a:t>
            </a:r>
            <a:r>
              <a:rPr lang="en-US" sz="2400" i="1" dirty="0" err="1">
                <a:solidFill>
                  <a:schemeClr val="tx1"/>
                </a:solidFill>
              </a:rPr>
              <a:t>Aunque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pase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por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el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valle</a:t>
            </a:r>
            <a:r>
              <a:rPr lang="en-US" sz="2400" i="1" dirty="0">
                <a:solidFill>
                  <a:schemeClr val="tx1"/>
                </a:solidFill>
              </a:rPr>
              <a:t> de sombra de </a:t>
            </a:r>
            <a:r>
              <a:rPr lang="en-US" sz="2400" i="1" dirty="0" err="1">
                <a:solidFill>
                  <a:schemeClr val="tx1"/>
                </a:solidFill>
              </a:rPr>
              <a:t>muerte</a:t>
            </a:r>
            <a:r>
              <a:rPr lang="en-US" sz="2400" i="1" dirty="0">
                <a:solidFill>
                  <a:schemeClr val="tx1"/>
                </a:solidFill>
              </a:rPr>
              <a:t>,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No </a:t>
            </a:r>
            <a:r>
              <a:rPr lang="en-US" sz="2400" i="1" dirty="0" err="1">
                <a:solidFill>
                  <a:schemeClr val="tx1"/>
                </a:solidFill>
              </a:rPr>
              <a:t>temeré</a:t>
            </a:r>
            <a:r>
              <a:rPr lang="en-US" sz="2400" i="1" dirty="0">
                <a:solidFill>
                  <a:schemeClr val="tx1"/>
                </a:solidFill>
              </a:rPr>
              <a:t> mal </a:t>
            </a:r>
            <a:r>
              <a:rPr lang="en-US" sz="2400" i="1" dirty="0" err="1">
                <a:solidFill>
                  <a:schemeClr val="tx1"/>
                </a:solidFill>
              </a:rPr>
              <a:t>alguno</a:t>
            </a:r>
            <a:r>
              <a:rPr lang="en-US" sz="2400" i="1" dirty="0">
                <a:solidFill>
                  <a:schemeClr val="tx1"/>
                </a:solidFill>
              </a:rPr>
              <a:t>, </a:t>
            </a:r>
            <a:r>
              <a:rPr lang="en-US" sz="2400" i="1" dirty="0" err="1">
                <a:solidFill>
                  <a:schemeClr val="tx1"/>
                </a:solidFill>
              </a:rPr>
              <a:t>porque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Tú 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estás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conmigo</a:t>
            </a:r>
            <a:r>
              <a:rPr lang="en-US" sz="2400" i="1" dirty="0">
                <a:solidFill>
                  <a:schemeClr val="tx1"/>
                </a:solidFill>
              </a:rPr>
              <a:t>;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Tu 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vara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y Tu 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cayado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lang="en-US" sz="2400" i="1" dirty="0">
                <a:solidFill>
                  <a:schemeClr val="tx1"/>
                </a:solidFill>
              </a:rPr>
              <a:t>me </a:t>
            </a:r>
            <a:r>
              <a:rPr lang="en-US" sz="2400" i="1" dirty="0" err="1">
                <a:solidFill>
                  <a:schemeClr val="tx1"/>
                </a:solidFill>
              </a:rPr>
              <a:t>infunden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aliento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Tú 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preparas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mesa </a:t>
            </a:r>
            <a:r>
              <a:rPr lang="en-US" sz="2400" i="1" dirty="0" err="1">
                <a:solidFill>
                  <a:schemeClr val="tx1"/>
                </a:solidFill>
              </a:rPr>
              <a:t>delante</a:t>
            </a:r>
            <a:r>
              <a:rPr lang="en-US" sz="2400" i="1" dirty="0">
                <a:solidFill>
                  <a:schemeClr val="tx1"/>
                </a:solidFill>
              </a:rPr>
              <a:t> de </a:t>
            </a:r>
            <a:r>
              <a:rPr lang="en-US" sz="2400" i="1" dirty="0" err="1">
                <a:solidFill>
                  <a:schemeClr val="tx1"/>
                </a:solidFill>
              </a:rPr>
              <a:t>mí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en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presencia</a:t>
            </a:r>
            <a:r>
              <a:rPr lang="en-US" sz="2400" i="1" dirty="0">
                <a:solidFill>
                  <a:schemeClr val="tx1"/>
                </a:solidFill>
              </a:rPr>
              <a:t> de mis </a:t>
            </a:r>
            <a:r>
              <a:rPr lang="en-US" sz="2400" i="1" dirty="0" err="1">
                <a:solidFill>
                  <a:schemeClr val="tx1"/>
                </a:solidFill>
              </a:rPr>
              <a:t>enemigos</a:t>
            </a:r>
            <a:r>
              <a:rPr lang="en-US" sz="2400" i="1" dirty="0">
                <a:solidFill>
                  <a:schemeClr val="tx1"/>
                </a:solidFill>
              </a:rPr>
              <a:t>;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Has 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ungido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mi cabeza con </a:t>
            </a:r>
            <a:r>
              <a:rPr lang="en-US" sz="2400" i="1" dirty="0" err="1">
                <a:solidFill>
                  <a:schemeClr val="tx1"/>
                </a:solidFill>
              </a:rPr>
              <a:t>aceite</a:t>
            </a:r>
            <a:r>
              <a:rPr lang="en-US" sz="2400" i="1" dirty="0">
                <a:solidFill>
                  <a:schemeClr val="tx1"/>
                </a:solidFill>
              </a:rPr>
              <a:t>;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Mi </a:t>
            </a:r>
            <a:r>
              <a:rPr lang="en-US" sz="2400" i="1" dirty="0" err="1">
                <a:solidFill>
                  <a:schemeClr val="tx1"/>
                </a:solidFill>
              </a:rPr>
              <a:t>copa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está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rebosando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 err="1">
                <a:solidFill>
                  <a:schemeClr val="tx1"/>
                </a:solidFill>
              </a:rPr>
              <a:t>Ciertamente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el</a:t>
            </a:r>
            <a:r>
              <a:rPr lang="en-US" sz="2400" i="1" dirty="0">
                <a:solidFill>
                  <a:schemeClr val="tx1"/>
                </a:solidFill>
              </a:rPr>
              <a:t> bien y la misericordia me </a:t>
            </a:r>
            <a:r>
              <a:rPr lang="en-US" sz="2400" i="1" dirty="0" err="1">
                <a:solidFill>
                  <a:schemeClr val="tx1"/>
                </a:solidFill>
              </a:rPr>
              <a:t>seguirán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todos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los</a:t>
            </a:r>
            <a:r>
              <a:rPr lang="en-US" sz="2400" i="1" dirty="0">
                <a:solidFill>
                  <a:schemeClr val="tx1"/>
                </a:solidFill>
              </a:rPr>
              <a:t> días de mi </a:t>
            </a:r>
            <a:r>
              <a:rPr lang="en-US" sz="2400" i="1" dirty="0" err="1">
                <a:solidFill>
                  <a:schemeClr val="tx1"/>
                </a:solidFill>
              </a:rPr>
              <a:t>vida</a:t>
            </a:r>
            <a:r>
              <a:rPr lang="en-US" sz="2400" i="1" dirty="0">
                <a:solidFill>
                  <a:schemeClr val="tx1"/>
                </a:solidFill>
              </a:rPr>
              <a:t>,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Y 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en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la casa del 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Señor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moraré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por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largos días</a:t>
            </a:r>
            <a:r>
              <a:rPr lang="en-US" sz="2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950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0"/>
          <p:cNvSpPr txBox="1">
            <a:spLocks noGrp="1"/>
          </p:cNvSpPr>
          <p:nvPr>
            <p:ph type="title"/>
          </p:nvPr>
        </p:nvSpPr>
        <p:spPr>
          <a:xfrm>
            <a:off x="485775" y="1403868"/>
            <a:ext cx="5400675" cy="405026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sz="5400" dirty="0"/>
              <a:t>Why does God use so many images to describe our relationship     with Him?</a:t>
            </a:r>
            <a:endParaRPr sz="5400" dirty="0"/>
          </a:p>
        </p:txBody>
      </p:sp>
      <p:sp>
        <p:nvSpPr>
          <p:cNvPr id="4" name="Google Shape;342;p50">
            <a:extLst>
              <a:ext uri="{FF2B5EF4-FFF2-40B4-BE49-F238E27FC236}">
                <a16:creationId xmlns:a16="http://schemas.microsoft.com/office/drawing/2014/main" id="{355F6614-8D68-AF1D-A904-D0F58C7A53D5}"/>
              </a:ext>
            </a:extLst>
          </p:cNvPr>
          <p:cNvSpPr txBox="1">
            <a:spLocks/>
          </p:cNvSpPr>
          <p:nvPr/>
        </p:nvSpPr>
        <p:spPr>
          <a:xfrm>
            <a:off x="6305552" y="1403868"/>
            <a:ext cx="5400675" cy="405026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8000" b="1" kern="120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r>
              <a:rPr lang="en-US" sz="5400" dirty="0"/>
              <a:t>¿Por </a:t>
            </a:r>
            <a:r>
              <a:rPr lang="en-US" sz="5400" dirty="0" err="1"/>
              <a:t>qué</a:t>
            </a:r>
            <a:r>
              <a:rPr lang="en-US" sz="5400" dirty="0"/>
              <a:t> </a:t>
            </a:r>
            <a:r>
              <a:rPr lang="en-US" sz="5400" dirty="0" err="1"/>
              <a:t>usa</a:t>
            </a:r>
            <a:r>
              <a:rPr lang="en-US" sz="5400" dirty="0"/>
              <a:t> Dios </a:t>
            </a:r>
            <a:r>
              <a:rPr lang="en-US" sz="5400" dirty="0" err="1"/>
              <a:t>tantas</a:t>
            </a:r>
            <a:r>
              <a:rPr lang="en-US" sz="5400" dirty="0"/>
              <a:t> </a:t>
            </a:r>
            <a:r>
              <a:rPr lang="en-US" sz="5400" dirty="0" err="1"/>
              <a:t>imágenes</a:t>
            </a:r>
            <a:r>
              <a:rPr lang="en-US" sz="5400" dirty="0"/>
              <a:t> para </a:t>
            </a:r>
            <a:r>
              <a:rPr lang="en-US" sz="5400" dirty="0" err="1"/>
              <a:t>describir</a:t>
            </a:r>
            <a:r>
              <a:rPr lang="en-US" sz="5400" dirty="0"/>
              <a:t> </a:t>
            </a:r>
            <a:r>
              <a:rPr lang="en-US" sz="5400" dirty="0" err="1"/>
              <a:t>nuestra</a:t>
            </a:r>
            <a:r>
              <a:rPr lang="en-US" sz="5400" dirty="0"/>
              <a:t> </a:t>
            </a:r>
            <a:r>
              <a:rPr lang="en-US" sz="5400" dirty="0" err="1"/>
              <a:t>relación</a:t>
            </a:r>
            <a:r>
              <a:rPr lang="en-US" sz="5400" dirty="0"/>
              <a:t> con </a:t>
            </a:r>
            <a:r>
              <a:rPr lang="en-US" sz="5400" dirty="0" err="1"/>
              <a:t>Él</a:t>
            </a:r>
            <a:r>
              <a:rPr lang="en-US" sz="5400" dirty="0"/>
              <a:t>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0"/>
          <p:cNvSpPr txBox="1">
            <a:spLocks noGrp="1"/>
          </p:cNvSpPr>
          <p:nvPr>
            <p:ph type="title"/>
          </p:nvPr>
        </p:nvSpPr>
        <p:spPr>
          <a:xfrm>
            <a:off x="485773" y="0"/>
            <a:ext cx="5400675" cy="685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US" sz="2400" b="0" dirty="0"/>
              <a:t>O God, why have You rejected </a:t>
            </a:r>
            <a:r>
              <a:rPr lang="en-US" sz="2400" b="0" i="1" dirty="0"/>
              <a:t>us</a:t>
            </a:r>
            <a:r>
              <a:rPr lang="en-US" sz="2400" b="0" dirty="0"/>
              <a:t> forever? Why does Your anger smoke against the </a:t>
            </a:r>
            <a:r>
              <a:rPr lang="en-US" sz="2400" u="sng" dirty="0"/>
              <a:t>sheep</a:t>
            </a:r>
            <a:r>
              <a:rPr lang="en-US" sz="2400" dirty="0"/>
              <a:t> </a:t>
            </a:r>
            <a:r>
              <a:rPr lang="en-US" sz="2400" b="0" dirty="0"/>
              <a:t>of Your pasture? Ps.74:1</a:t>
            </a:r>
            <a:br>
              <a:rPr lang="en-US" sz="2400" b="0" dirty="0"/>
            </a:br>
            <a:br>
              <a:rPr lang="en-US" sz="2400" b="0" dirty="0"/>
            </a:br>
            <a:r>
              <a:rPr lang="en-US" sz="2400" b="0" dirty="0"/>
              <a:t>All of us like </a:t>
            </a:r>
            <a:r>
              <a:rPr lang="en-US" sz="2400" u="sng" dirty="0"/>
              <a:t>sheep</a:t>
            </a:r>
            <a:r>
              <a:rPr lang="en-US" sz="2400" b="0" dirty="0"/>
              <a:t> have gone astray, Each of us has turned to his own way; But the Lord has caused the iniquity of us all To fall on Him. Is.53:6</a:t>
            </a:r>
            <a:br>
              <a:rPr lang="en-US" sz="2400" b="0" dirty="0"/>
            </a:br>
            <a:br>
              <a:rPr lang="en-US" sz="2400" b="0" dirty="0"/>
            </a:br>
            <a:r>
              <a:rPr lang="en-US" sz="2400" b="0" dirty="0"/>
              <a:t>Seeing the people, He felt compassion for them, because they were distressed and dispirited like </a:t>
            </a:r>
            <a:r>
              <a:rPr lang="en-US" sz="2400" u="sng" dirty="0"/>
              <a:t>sheep</a:t>
            </a:r>
            <a:r>
              <a:rPr lang="en-US" sz="2400" b="0" dirty="0"/>
              <a:t> without a shepherd. Mt. 9:36</a:t>
            </a:r>
            <a:br>
              <a:rPr lang="en-US" sz="2400" b="0" dirty="0"/>
            </a:br>
            <a:br>
              <a:rPr lang="en-US" sz="2400" b="0" dirty="0"/>
            </a:br>
            <a:r>
              <a:rPr lang="en-US" sz="2400" b="0" dirty="0"/>
              <a:t>For you were continually straying like </a:t>
            </a:r>
            <a:r>
              <a:rPr lang="en-US" sz="2400" u="sng" dirty="0"/>
              <a:t>sheep</a:t>
            </a:r>
            <a:r>
              <a:rPr lang="en-US" sz="2400" b="0" dirty="0"/>
              <a:t>, but now you have returned to the Shepherd and Guardian of your souls.</a:t>
            </a:r>
            <a:br>
              <a:rPr lang="en-US" sz="2400" b="0" dirty="0"/>
            </a:br>
            <a:r>
              <a:rPr lang="en-US" sz="2400" b="0" dirty="0"/>
              <a:t>1 Pet. 2:25</a:t>
            </a:r>
            <a:br>
              <a:rPr lang="en-US" sz="2400" b="0" dirty="0"/>
            </a:br>
            <a:br>
              <a:rPr lang="en-US" sz="2400" b="0" dirty="0"/>
            </a:br>
            <a:endParaRPr sz="1400" dirty="0"/>
          </a:p>
        </p:txBody>
      </p:sp>
      <p:sp>
        <p:nvSpPr>
          <p:cNvPr id="5" name="Google Shape;342;p50">
            <a:extLst>
              <a:ext uri="{FF2B5EF4-FFF2-40B4-BE49-F238E27FC236}">
                <a16:creationId xmlns:a16="http://schemas.microsoft.com/office/drawing/2014/main" id="{4DCE1187-C627-89C8-3251-FB538D499BF1}"/>
              </a:ext>
            </a:extLst>
          </p:cNvPr>
          <p:cNvSpPr txBox="1">
            <a:spLocks/>
          </p:cNvSpPr>
          <p:nvPr/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8000" b="1" kern="120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r>
              <a:rPr lang="en-US" sz="2400" b="0" dirty="0"/>
              <a:t>Oh Dios, ¿</a:t>
            </a:r>
            <a:r>
              <a:rPr lang="en-US" sz="2400" b="0" dirty="0" err="1"/>
              <a:t>por</a:t>
            </a:r>
            <a:r>
              <a:rPr lang="en-US" sz="2400" b="0" dirty="0"/>
              <a:t> </a:t>
            </a:r>
            <a:r>
              <a:rPr lang="en-US" sz="2400" b="0" dirty="0" err="1"/>
              <a:t>qué</a:t>
            </a:r>
            <a:r>
              <a:rPr lang="en-US" sz="2400" b="0" dirty="0"/>
              <a:t> </a:t>
            </a:r>
            <a:r>
              <a:rPr lang="en-US" sz="2400" b="0" dirty="0" err="1"/>
              <a:t>nos</a:t>
            </a:r>
            <a:r>
              <a:rPr lang="en-US" sz="2400" b="0" dirty="0"/>
              <a:t> has </a:t>
            </a:r>
            <a:r>
              <a:rPr lang="en-US" sz="2400" b="0" dirty="0" err="1"/>
              <a:t>rechazado</a:t>
            </a:r>
            <a:r>
              <a:rPr lang="en-US" sz="2400" b="0" dirty="0"/>
              <a:t> para </a:t>
            </a:r>
            <a:r>
              <a:rPr lang="en-US" sz="2400" b="0" dirty="0" err="1"/>
              <a:t>siempre</a:t>
            </a:r>
            <a:r>
              <a:rPr lang="en-US" sz="2400" b="0" dirty="0"/>
              <a:t>? ¿Por </a:t>
            </a:r>
            <a:r>
              <a:rPr lang="en-US" sz="2400" b="0" dirty="0" err="1"/>
              <a:t>qué</a:t>
            </a:r>
            <a:r>
              <a:rPr lang="en-US" sz="2400" b="0" dirty="0"/>
              <a:t> se </a:t>
            </a:r>
            <a:r>
              <a:rPr lang="en-US" sz="2400" b="0" dirty="0" err="1"/>
              <a:t>enciende</a:t>
            </a:r>
            <a:r>
              <a:rPr lang="en-US" sz="2400" b="0" dirty="0"/>
              <a:t> Tu </a:t>
            </a:r>
            <a:r>
              <a:rPr lang="en-US" sz="2400" b="0" dirty="0" err="1"/>
              <a:t>ira</a:t>
            </a:r>
            <a:r>
              <a:rPr lang="en-US" sz="2400" b="0" dirty="0"/>
              <a:t> contra las </a:t>
            </a:r>
            <a:r>
              <a:rPr lang="en-US" sz="2400" b="0" u="sng" dirty="0" err="1"/>
              <a:t>ovejas</a:t>
            </a:r>
            <a:r>
              <a:rPr lang="en-US" sz="2400" b="0" dirty="0"/>
              <a:t> de Tu </a:t>
            </a:r>
            <a:r>
              <a:rPr lang="en-US" sz="2400" b="0" dirty="0" err="1"/>
              <a:t>prado</a:t>
            </a:r>
            <a:r>
              <a:rPr lang="en-US" sz="2400" b="0" dirty="0"/>
              <a:t>? Sal.74:1</a:t>
            </a:r>
            <a:br>
              <a:rPr lang="en-US" sz="2400" b="0" dirty="0"/>
            </a:br>
            <a:br>
              <a:rPr lang="en-US" sz="2400" b="0" dirty="0"/>
            </a:br>
            <a:r>
              <a:rPr lang="en-US" sz="2400" b="0" dirty="0" err="1"/>
              <a:t>Todos</a:t>
            </a:r>
            <a:r>
              <a:rPr lang="en-US" sz="2400" b="0" dirty="0"/>
              <a:t> </a:t>
            </a:r>
            <a:r>
              <a:rPr lang="en-US" sz="2400" b="0" dirty="0" err="1"/>
              <a:t>nosotros</a:t>
            </a:r>
            <a:r>
              <a:rPr lang="en-US" sz="2400" b="0" dirty="0"/>
              <a:t> </a:t>
            </a:r>
            <a:r>
              <a:rPr lang="en-US" sz="2400" b="0" dirty="0" err="1"/>
              <a:t>nos</a:t>
            </a:r>
            <a:r>
              <a:rPr lang="en-US" sz="2400" b="0" dirty="0"/>
              <a:t> </a:t>
            </a:r>
            <a:r>
              <a:rPr lang="en-US" sz="2400" b="0" dirty="0" err="1"/>
              <a:t>descarriamos</a:t>
            </a:r>
            <a:r>
              <a:rPr lang="en-US" sz="2400" b="0" dirty="0"/>
              <a:t> </a:t>
            </a:r>
            <a:r>
              <a:rPr lang="en-US" sz="2400" b="0" dirty="0" err="1"/>
              <a:t>como</a:t>
            </a:r>
            <a:r>
              <a:rPr lang="en-US" sz="2400" b="0" dirty="0"/>
              <a:t> </a:t>
            </a:r>
            <a:r>
              <a:rPr lang="en-US" sz="2400" b="0" u="sng" dirty="0" err="1"/>
              <a:t>ovejas</a:t>
            </a:r>
            <a:r>
              <a:rPr lang="en-US" sz="2400" b="0" dirty="0" err="1"/>
              <a:t>,Nos</a:t>
            </a:r>
            <a:r>
              <a:rPr lang="en-US" sz="2400" b="0" dirty="0"/>
              <a:t> </a:t>
            </a:r>
            <a:r>
              <a:rPr lang="en-US" sz="2400" b="0" dirty="0" err="1"/>
              <a:t>apartamos</a:t>
            </a:r>
            <a:r>
              <a:rPr lang="en-US" sz="2400" b="0" dirty="0"/>
              <a:t> </a:t>
            </a:r>
            <a:r>
              <a:rPr lang="en-US" sz="2400" b="0" dirty="0" err="1"/>
              <a:t>cada</a:t>
            </a:r>
            <a:r>
              <a:rPr lang="en-US" sz="2400" b="0" dirty="0"/>
              <a:t> </a:t>
            </a:r>
            <a:r>
              <a:rPr lang="en-US" sz="2400" b="0" dirty="0" err="1"/>
              <a:t>cual</a:t>
            </a:r>
            <a:r>
              <a:rPr lang="en-US" sz="2400" b="0" dirty="0"/>
              <a:t> </a:t>
            </a:r>
            <a:r>
              <a:rPr lang="en-US" sz="2400" b="0" dirty="0" err="1"/>
              <a:t>por</a:t>
            </a:r>
            <a:r>
              <a:rPr lang="en-US" sz="2400" b="0" dirty="0"/>
              <a:t> </a:t>
            </a:r>
            <a:r>
              <a:rPr lang="en-US" sz="2400" b="0" dirty="0" err="1"/>
              <a:t>su</a:t>
            </a:r>
            <a:r>
              <a:rPr lang="en-US" sz="2400" b="0" dirty="0"/>
              <a:t> </a:t>
            </a:r>
            <a:r>
              <a:rPr lang="en-US" sz="2400" b="0" dirty="0" err="1"/>
              <a:t>camino</a:t>
            </a:r>
            <a:r>
              <a:rPr lang="en-US" sz="2400" b="0" dirty="0"/>
              <a:t>; Pero </a:t>
            </a:r>
            <a:r>
              <a:rPr lang="en-US" sz="2400" b="0" dirty="0" err="1"/>
              <a:t>el</a:t>
            </a:r>
            <a:r>
              <a:rPr lang="en-US" sz="2400" b="0" dirty="0"/>
              <a:t> </a:t>
            </a:r>
            <a:r>
              <a:rPr lang="en-US" sz="2400" b="0" dirty="0" err="1"/>
              <a:t>Señor</a:t>
            </a:r>
            <a:r>
              <a:rPr lang="en-US" sz="2400" b="0" dirty="0"/>
              <a:t> </a:t>
            </a:r>
            <a:r>
              <a:rPr lang="en-US" sz="2400" b="0" dirty="0" err="1"/>
              <a:t>hizo</a:t>
            </a:r>
            <a:r>
              <a:rPr lang="en-US" sz="2400" b="0" dirty="0"/>
              <a:t> que </a:t>
            </a:r>
            <a:r>
              <a:rPr lang="en-US" sz="2400" b="0" dirty="0" err="1"/>
              <a:t>cayera</a:t>
            </a:r>
            <a:r>
              <a:rPr lang="en-US" sz="2400" b="0" dirty="0"/>
              <a:t> </a:t>
            </a:r>
            <a:r>
              <a:rPr lang="en-US" sz="2400" b="0" dirty="0" err="1"/>
              <a:t>sobre</a:t>
            </a:r>
            <a:r>
              <a:rPr lang="en-US" sz="2400" b="0" dirty="0"/>
              <a:t> </a:t>
            </a:r>
            <a:r>
              <a:rPr lang="en-US" sz="2400" b="0" dirty="0" err="1"/>
              <a:t>Él</a:t>
            </a:r>
            <a:r>
              <a:rPr lang="en-US" sz="2400" b="0" dirty="0"/>
              <a:t> La </a:t>
            </a:r>
            <a:r>
              <a:rPr lang="en-US" sz="2400" b="0" dirty="0" err="1"/>
              <a:t>iniquidad</a:t>
            </a:r>
            <a:r>
              <a:rPr lang="en-US" sz="2400" b="0" dirty="0"/>
              <a:t> de </a:t>
            </a:r>
            <a:r>
              <a:rPr lang="en-US" sz="2400" b="0" dirty="0" err="1"/>
              <a:t>todos</a:t>
            </a:r>
            <a:r>
              <a:rPr lang="en-US" sz="2400" b="0" dirty="0"/>
              <a:t> </a:t>
            </a:r>
            <a:r>
              <a:rPr lang="en-US" sz="2400" b="0" dirty="0" err="1"/>
              <a:t>nosotros</a:t>
            </a:r>
            <a:r>
              <a:rPr lang="en-US" sz="2400" b="0" dirty="0"/>
              <a:t>. Is.53:6</a:t>
            </a:r>
            <a:br>
              <a:rPr lang="en-US" sz="2400" b="0" dirty="0"/>
            </a:br>
            <a:br>
              <a:rPr lang="en-US" sz="2400" b="0" dirty="0"/>
            </a:br>
            <a:r>
              <a:rPr lang="en-US" sz="2400" b="0" dirty="0"/>
              <a:t>36 Y </a:t>
            </a:r>
            <a:r>
              <a:rPr lang="en-US" sz="2400" b="0" dirty="0" err="1"/>
              <a:t>viendo</a:t>
            </a:r>
            <a:r>
              <a:rPr lang="en-US" sz="2400" b="0" dirty="0"/>
              <a:t> las multitudes, </a:t>
            </a:r>
            <a:r>
              <a:rPr lang="en-US" sz="2400" b="0" dirty="0" err="1"/>
              <a:t>tuvo</a:t>
            </a:r>
            <a:r>
              <a:rPr lang="en-US" sz="2400" b="0" dirty="0"/>
              <a:t> </a:t>
            </a:r>
            <a:r>
              <a:rPr lang="en-US" sz="2400" b="0" dirty="0" err="1"/>
              <a:t>compasión</a:t>
            </a:r>
            <a:r>
              <a:rPr lang="en-US" sz="2400" b="0" dirty="0"/>
              <a:t> de </a:t>
            </a:r>
            <a:r>
              <a:rPr lang="en-US" sz="2400" b="0" dirty="0" err="1"/>
              <a:t>ellas</a:t>
            </a:r>
            <a:r>
              <a:rPr lang="en-US" sz="2400" b="0" dirty="0"/>
              <a:t>, </a:t>
            </a:r>
            <a:r>
              <a:rPr lang="en-US" sz="2400" b="0" dirty="0" err="1"/>
              <a:t>porque</a:t>
            </a:r>
            <a:r>
              <a:rPr lang="en-US" sz="2400" b="0" dirty="0"/>
              <a:t> </a:t>
            </a:r>
            <a:r>
              <a:rPr lang="en-US" sz="2400" b="0" dirty="0" err="1"/>
              <a:t>estaban</a:t>
            </a:r>
            <a:r>
              <a:rPr lang="en-US" sz="2400" b="0" dirty="0"/>
              <a:t> </a:t>
            </a:r>
            <a:r>
              <a:rPr lang="en-US" sz="2400" b="0" dirty="0" err="1"/>
              <a:t>angustiadas</a:t>
            </a:r>
            <a:r>
              <a:rPr lang="en-US" sz="2400" b="0" dirty="0"/>
              <a:t> y </a:t>
            </a:r>
            <a:r>
              <a:rPr lang="en-US" sz="2400" b="0" dirty="0" err="1"/>
              <a:t>abatidas</a:t>
            </a:r>
            <a:r>
              <a:rPr lang="en-US" sz="2400" b="0" dirty="0"/>
              <a:t> </a:t>
            </a:r>
            <a:r>
              <a:rPr lang="en-US" sz="2400" b="0" dirty="0" err="1"/>
              <a:t>como</a:t>
            </a:r>
            <a:r>
              <a:rPr lang="en-US" sz="2400" b="0" dirty="0"/>
              <a:t> </a:t>
            </a:r>
            <a:r>
              <a:rPr lang="en-US" sz="2400" b="0" u="sng" dirty="0" err="1"/>
              <a:t>ovejas</a:t>
            </a:r>
            <a:r>
              <a:rPr lang="en-US" sz="2400" b="0" dirty="0"/>
              <a:t> que no </a:t>
            </a:r>
            <a:r>
              <a:rPr lang="en-US" sz="2400" b="0" dirty="0" err="1"/>
              <a:t>tienen</a:t>
            </a:r>
            <a:r>
              <a:rPr lang="en-US" sz="2400" b="0" dirty="0"/>
              <a:t> pastor.                          Mt. 9:36</a:t>
            </a:r>
            <a:br>
              <a:rPr lang="en-US" sz="2400" b="0" dirty="0"/>
            </a:br>
            <a:br>
              <a:rPr lang="en-US" sz="2400" b="0" dirty="0"/>
            </a:br>
            <a:r>
              <a:rPr lang="en-US" sz="2400" b="0" dirty="0"/>
              <a:t>25 </a:t>
            </a:r>
            <a:r>
              <a:rPr lang="en-US" sz="2400" b="0" dirty="0" err="1"/>
              <a:t>Pues</a:t>
            </a:r>
            <a:r>
              <a:rPr lang="en-US" sz="2400" b="0" dirty="0"/>
              <a:t> </a:t>
            </a:r>
            <a:r>
              <a:rPr lang="en-US" sz="2400" b="0" dirty="0" err="1"/>
              <a:t>ustedes</a:t>
            </a:r>
            <a:r>
              <a:rPr lang="en-US" sz="2400" b="0" dirty="0"/>
              <a:t> </a:t>
            </a:r>
            <a:r>
              <a:rPr lang="en-US" sz="2400" b="0" dirty="0" err="1"/>
              <a:t>andaban</a:t>
            </a:r>
            <a:r>
              <a:rPr lang="en-US" sz="2400" b="0" dirty="0"/>
              <a:t> </a:t>
            </a:r>
            <a:r>
              <a:rPr lang="en-US" sz="2400" b="0" dirty="0" err="1"/>
              <a:t>descarriados</a:t>
            </a:r>
            <a:r>
              <a:rPr lang="en-US" sz="2400" b="0" dirty="0"/>
              <a:t> </a:t>
            </a:r>
            <a:r>
              <a:rPr lang="en-US" sz="2400" b="0" dirty="0" err="1"/>
              <a:t>como</a:t>
            </a:r>
            <a:r>
              <a:rPr lang="en-US" sz="2400" b="0" dirty="0"/>
              <a:t> </a:t>
            </a:r>
            <a:r>
              <a:rPr lang="en-US" sz="2400" b="0" u="sng" dirty="0" err="1"/>
              <a:t>ovejas</a:t>
            </a:r>
            <a:r>
              <a:rPr lang="en-US" sz="2400" b="0" dirty="0"/>
              <a:t>, </a:t>
            </a:r>
            <a:r>
              <a:rPr lang="en-US" sz="2400" b="0" dirty="0" err="1"/>
              <a:t>pero</a:t>
            </a:r>
            <a:r>
              <a:rPr lang="en-US" sz="2400" b="0" dirty="0"/>
              <a:t> </a:t>
            </a:r>
            <a:r>
              <a:rPr lang="en-US" sz="2400" b="0" dirty="0" err="1"/>
              <a:t>ahora</a:t>
            </a:r>
            <a:r>
              <a:rPr lang="en-US" sz="2400" b="0" dirty="0"/>
              <a:t> </a:t>
            </a:r>
            <a:r>
              <a:rPr lang="en-US" sz="2400" b="0" dirty="0" err="1"/>
              <a:t>han</a:t>
            </a:r>
            <a:r>
              <a:rPr lang="en-US" sz="2400" b="0" dirty="0"/>
              <a:t> </a:t>
            </a:r>
            <a:r>
              <a:rPr lang="en-US" sz="2400" b="0" dirty="0" err="1"/>
              <a:t>vuelto</a:t>
            </a:r>
            <a:r>
              <a:rPr lang="en-US" sz="2400" b="0" dirty="0"/>
              <a:t> al Pastor y </a:t>
            </a:r>
            <a:r>
              <a:rPr lang="en-US" sz="2400" b="0" dirty="0" err="1"/>
              <a:t>Guardián</a:t>
            </a:r>
            <a:r>
              <a:rPr lang="en-US" sz="2400" b="0" dirty="0"/>
              <a:t> de sus almas.</a:t>
            </a:r>
            <a:br>
              <a:rPr lang="en-US" sz="2400" b="0" dirty="0"/>
            </a:br>
            <a:r>
              <a:rPr lang="en-US" sz="2400" b="0" dirty="0"/>
              <a:t>1 Ped. 2:25</a:t>
            </a:r>
            <a:br>
              <a:rPr lang="en-US" sz="2400" b="0" dirty="0"/>
            </a:br>
            <a:br>
              <a:rPr lang="en-US" sz="2400" b="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00426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D98968-2A7F-8FDB-8A50-8E7CCBC6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5257800" cy="1325563"/>
          </a:xfrm>
        </p:spPr>
        <p:txBody>
          <a:bodyPr/>
          <a:lstStyle/>
          <a:p>
            <a:pPr algn="ctr"/>
            <a:r>
              <a:rPr lang="en-US" dirty="0"/>
              <a:t>Why sheep?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50E64A-F760-89F5-3656-8CCF6DA63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322388"/>
            <a:ext cx="5257800" cy="5364162"/>
          </a:xfrm>
        </p:spPr>
        <p:txBody>
          <a:bodyPr/>
          <a:lstStyle/>
          <a:p>
            <a:r>
              <a:rPr lang="en-US" dirty="0"/>
              <a:t>Because we’re more like sheep than we’d like to think. </a:t>
            </a:r>
          </a:p>
          <a:p>
            <a:r>
              <a:rPr lang="en-US" dirty="0"/>
              <a:t>Sheep/Shepherd relationship is widely relatable. </a:t>
            </a:r>
          </a:p>
          <a:p>
            <a:r>
              <a:rPr lang="en-US" dirty="0"/>
              <a:t>Because everyone                  follows someone. </a:t>
            </a:r>
          </a:p>
          <a:p>
            <a:r>
              <a:rPr lang="en-US" dirty="0"/>
              <a:t>Because sheep have value. </a:t>
            </a:r>
          </a:p>
          <a:p>
            <a:r>
              <a:rPr lang="en-US" dirty="0"/>
              <a:t>Because if we could better see ourselves as sheep, we’d be more vigilant about who we’re following and where we’re headed.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44B71C85-5973-02EF-6DE7-4C6609AB68A7}"/>
              </a:ext>
            </a:extLst>
          </p:cNvPr>
          <p:cNvSpPr txBox="1">
            <a:spLocks/>
          </p:cNvSpPr>
          <p:nvPr/>
        </p:nvSpPr>
        <p:spPr>
          <a:xfrm>
            <a:off x="6172200" y="-3175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¿Por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ovejas</a:t>
            </a:r>
            <a:r>
              <a:rPr lang="en-US" dirty="0"/>
              <a:t>?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426C1A79-7439-9839-CB40-68A0DC4DAEFB}"/>
              </a:ext>
            </a:extLst>
          </p:cNvPr>
          <p:cNvSpPr txBox="1">
            <a:spLocks/>
          </p:cNvSpPr>
          <p:nvPr/>
        </p:nvSpPr>
        <p:spPr>
          <a:xfrm>
            <a:off x="6248400" y="1322388"/>
            <a:ext cx="5257800" cy="5364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somos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ovejas</a:t>
            </a:r>
            <a:r>
              <a:rPr lang="en-US" dirty="0"/>
              <a:t> de lo que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gustaría</a:t>
            </a:r>
            <a:r>
              <a:rPr lang="en-US" dirty="0"/>
              <a:t> </a:t>
            </a:r>
            <a:r>
              <a:rPr lang="en-US" dirty="0" err="1"/>
              <a:t>pensar</a:t>
            </a:r>
            <a:r>
              <a:rPr lang="en-US" dirty="0"/>
              <a:t>.</a:t>
            </a:r>
          </a:p>
          <a:p>
            <a:r>
              <a:rPr lang="en-US" dirty="0"/>
              <a:t>La </a:t>
            </a:r>
            <a:r>
              <a:rPr lang="en-US" dirty="0" err="1"/>
              <a:t>relación</a:t>
            </a:r>
            <a:r>
              <a:rPr lang="en-US" dirty="0"/>
              <a:t> entre </a:t>
            </a:r>
            <a:r>
              <a:rPr lang="en-US" dirty="0" err="1"/>
              <a:t>oveja</a:t>
            </a:r>
            <a:r>
              <a:rPr lang="en-US" dirty="0"/>
              <a:t>/pastor es </a:t>
            </a:r>
            <a:r>
              <a:rPr lang="en-US" dirty="0" err="1"/>
              <a:t>ampliamente</a:t>
            </a:r>
            <a:r>
              <a:rPr lang="en-US" dirty="0"/>
              <a:t> </a:t>
            </a:r>
            <a:r>
              <a:rPr lang="en-US" dirty="0" err="1"/>
              <a:t>identificable</a:t>
            </a:r>
            <a:r>
              <a:rPr lang="en-US" dirty="0"/>
              <a:t>.</a:t>
            </a:r>
          </a:p>
          <a:p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siguen</a:t>
            </a:r>
            <a:r>
              <a:rPr lang="en-US" dirty="0"/>
              <a:t>                            a </a:t>
            </a:r>
            <a:r>
              <a:rPr lang="en-US" dirty="0" err="1"/>
              <a:t>alguien</a:t>
            </a:r>
            <a:r>
              <a:rPr lang="en-US" dirty="0"/>
              <a:t>.</a:t>
            </a:r>
          </a:p>
          <a:p>
            <a:r>
              <a:rPr lang="en-US" dirty="0" err="1"/>
              <a:t>Porque</a:t>
            </a:r>
            <a:r>
              <a:rPr lang="en-US" dirty="0"/>
              <a:t> las </a:t>
            </a:r>
            <a:r>
              <a:rPr lang="en-US" dirty="0" err="1"/>
              <a:t>ovejas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valor.</a:t>
            </a:r>
          </a:p>
          <a:p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pudiéramos</a:t>
            </a:r>
            <a:r>
              <a:rPr lang="en-US" dirty="0"/>
              <a:t> </a:t>
            </a:r>
            <a:r>
              <a:rPr lang="en-US" dirty="0" err="1"/>
              <a:t>vernos</a:t>
            </a:r>
            <a:r>
              <a:rPr lang="en-US" dirty="0"/>
              <a:t> mas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ovejas</a:t>
            </a:r>
            <a:r>
              <a:rPr lang="en-US" dirty="0"/>
              <a:t>, </a:t>
            </a:r>
            <a:r>
              <a:rPr lang="en-US" dirty="0" err="1"/>
              <a:t>estaríamos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atentos</a:t>
            </a:r>
            <a:r>
              <a:rPr lang="en-US" dirty="0"/>
              <a:t> a 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siguiendo</a:t>
            </a:r>
            <a:r>
              <a:rPr lang="en-US" dirty="0"/>
              <a:t> y </a:t>
            </a:r>
            <a:r>
              <a:rPr lang="en-US" dirty="0" err="1"/>
              <a:t>hacia</a:t>
            </a:r>
            <a:r>
              <a:rPr lang="en-US" dirty="0"/>
              <a:t> 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dirigimos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30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8F2A3-13B2-A1C3-8BC2-0A1ED474A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>
            <a:normAutofit/>
          </a:bodyPr>
          <a:lstStyle/>
          <a:p>
            <a:r>
              <a:rPr lang="en-US" dirty="0"/>
              <a:t>The Sheep of God’s Kingdom</a:t>
            </a:r>
            <a:br>
              <a:rPr lang="en-US" dirty="0"/>
            </a:br>
            <a:r>
              <a:rPr lang="en-US" dirty="0"/>
              <a:t>Las </a:t>
            </a:r>
            <a:r>
              <a:rPr lang="en-US" dirty="0" err="1"/>
              <a:t>Ovejas</a:t>
            </a:r>
            <a:r>
              <a:rPr lang="en-US" dirty="0"/>
              <a:t> Del </a:t>
            </a:r>
            <a:r>
              <a:rPr lang="en-US" dirty="0" err="1"/>
              <a:t>Reino</a:t>
            </a:r>
            <a:r>
              <a:rPr lang="en-US" dirty="0"/>
              <a:t> De Dios</a:t>
            </a:r>
          </a:p>
        </p:txBody>
      </p:sp>
    </p:spTree>
    <p:extLst>
      <p:ext uri="{BB962C8B-B14F-4D97-AF65-F5344CB8AC3E}">
        <p14:creationId xmlns:p14="http://schemas.microsoft.com/office/powerpoint/2010/main" val="684629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50E64A-F760-89F5-3656-8CCF6DA63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322388"/>
            <a:ext cx="6019800" cy="55356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John 10 “Truly, truly, I say to you, he who does not enter by the door into the fold of the sheep, but climbs up some other way, he is a thief and a robber. </a:t>
            </a:r>
            <a:r>
              <a:rPr lang="en-US" b="1" baseline="30000" dirty="0"/>
              <a:t>2 </a:t>
            </a:r>
            <a:r>
              <a:rPr lang="en-US" dirty="0"/>
              <a:t>But he who enters by the door is a shepherd of the sheep. </a:t>
            </a:r>
            <a:r>
              <a:rPr lang="en-US" b="1" baseline="30000" dirty="0"/>
              <a:t>3 </a:t>
            </a:r>
            <a:r>
              <a:rPr lang="en-US" dirty="0"/>
              <a:t>To him the doorkeeper opens, and the sheep hear his voice, and he calls his own sheep by name and leads them out. </a:t>
            </a:r>
            <a:r>
              <a:rPr lang="en-US" b="1" baseline="30000" dirty="0"/>
              <a:t>4 </a:t>
            </a:r>
            <a:r>
              <a:rPr lang="en-US" dirty="0"/>
              <a:t>When he puts forth all his own, he goes ahead of them, and the sheep follow him because they know his voice. </a:t>
            </a:r>
            <a:r>
              <a:rPr lang="en-US" b="1" baseline="30000" dirty="0"/>
              <a:t>5 </a:t>
            </a:r>
            <a:r>
              <a:rPr lang="en-US" dirty="0"/>
              <a:t>A stranger they simply will not follow, but will flee from him, because they do not know the voice of strangers.” </a:t>
            </a:r>
            <a:r>
              <a:rPr lang="en-US" b="1" baseline="30000" dirty="0"/>
              <a:t>6 </a:t>
            </a:r>
            <a:r>
              <a:rPr lang="en-US" dirty="0"/>
              <a:t>This figure of speech Jesus spoke to them, but they did not understand what those things were which He had been saying to them.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6B7BBAF-53B4-E91A-34CB-03E9428EFA93}"/>
              </a:ext>
            </a:extLst>
          </p:cNvPr>
          <p:cNvSpPr txBox="1">
            <a:spLocks/>
          </p:cNvSpPr>
          <p:nvPr/>
        </p:nvSpPr>
        <p:spPr>
          <a:xfrm>
            <a:off x="6172200" y="1322388"/>
            <a:ext cx="6019800" cy="5535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Juan 10 “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verdad</a:t>
            </a:r>
            <a:r>
              <a:rPr lang="en-US" dirty="0"/>
              <a:t> les </a:t>
            </a:r>
            <a:r>
              <a:rPr lang="en-US" dirty="0" err="1"/>
              <a:t>digo</a:t>
            </a:r>
            <a:r>
              <a:rPr lang="en-US" dirty="0"/>
              <a:t>, que </a:t>
            </a:r>
            <a:r>
              <a:rPr lang="en-US" dirty="0" err="1"/>
              <a:t>el</a:t>
            </a:r>
            <a:r>
              <a:rPr lang="en-US" dirty="0"/>
              <a:t> que no </a:t>
            </a:r>
            <a:r>
              <a:rPr lang="en-US" dirty="0" err="1"/>
              <a:t>entra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puerta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redil</a:t>
            </a:r>
            <a:r>
              <a:rPr lang="en-US" dirty="0"/>
              <a:t> de las </a:t>
            </a:r>
            <a:r>
              <a:rPr lang="en-US" dirty="0" err="1"/>
              <a:t>ovejas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que </a:t>
            </a:r>
            <a:r>
              <a:rPr lang="en-US" dirty="0" err="1"/>
              <a:t>sube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, ese es </a:t>
            </a:r>
            <a:r>
              <a:rPr lang="en-US" dirty="0" err="1"/>
              <a:t>ladrón</a:t>
            </a:r>
            <a:r>
              <a:rPr lang="en-US" dirty="0"/>
              <a:t> y </a:t>
            </a:r>
            <a:r>
              <a:rPr lang="en-US" dirty="0" err="1"/>
              <a:t>salteador</a:t>
            </a:r>
            <a:r>
              <a:rPr lang="en-US" dirty="0"/>
              <a:t>. </a:t>
            </a:r>
            <a:r>
              <a:rPr lang="en-US" b="1" baseline="30000" dirty="0"/>
              <a:t>2 </a:t>
            </a:r>
            <a:r>
              <a:rPr lang="en-US" dirty="0"/>
              <a:t>Pero </a:t>
            </a:r>
            <a:r>
              <a:rPr lang="en-US" dirty="0" err="1"/>
              <a:t>el</a:t>
            </a:r>
            <a:r>
              <a:rPr lang="en-US" dirty="0"/>
              <a:t> que </a:t>
            </a:r>
            <a:r>
              <a:rPr lang="en-US" dirty="0" err="1"/>
              <a:t>entra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puerta</a:t>
            </a:r>
            <a:r>
              <a:rPr lang="en-US" dirty="0"/>
              <a:t>, es </a:t>
            </a:r>
            <a:r>
              <a:rPr lang="en-US" dirty="0" err="1"/>
              <a:t>el</a:t>
            </a:r>
            <a:r>
              <a:rPr lang="en-US" dirty="0"/>
              <a:t> pastor de las </a:t>
            </a:r>
            <a:r>
              <a:rPr lang="en-US" dirty="0" err="1"/>
              <a:t>ovejas</a:t>
            </a:r>
            <a:r>
              <a:rPr lang="en-US" dirty="0"/>
              <a:t>. </a:t>
            </a:r>
            <a:r>
              <a:rPr lang="en-US" b="1" baseline="30000" dirty="0"/>
              <a:t>3 </a:t>
            </a:r>
            <a:r>
              <a:rPr lang="en-US" dirty="0"/>
              <a:t>A </a:t>
            </a:r>
            <a:r>
              <a:rPr lang="en-US" dirty="0" err="1"/>
              <a:t>este</a:t>
            </a:r>
            <a:r>
              <a:rPr lang="en-US" dirty="0"/>
              <a:t> le </a:t>
            </a:r>
            <a:r>
              <a:rPr lang="en-US" dirty="0" err="1"/>
              <a:t>abre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portero</a:t>
            </a:r>
            <a:r>
              <a:rPr lang="en-US" dirty="0"/>
              <a:t>, y las </a:t>
            </a:r>
            <a:r>
              <a:rPr lang="en-US" dirty="0" err="1"/>
              <a:t>ovejas</a:t>
            </a:r>
            <a:r>
              <a:rPr lang="en-US" dirty="0"/>
              <a:t> </a:t>
            </a:r>
            <a:r>
              <a:rPr lang="en-US" dirty="0" err="1"/>
              <a:t>oyen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voz</a:t>
            </a:r>
            <a:r>
              <a:rPr lang="en-US" dirty="0"/>
              <a:t>; llama a sus </a:t>
            </a:r>
            <a:r>
              <a:rPr lang="en-US" dirty="0" err="1"/>
              <a:t>ovejas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y las conduce </a:t>
            </a:r>
            <a:r>
              <a:rPr lang="en-US" dirty="0" err="1"/>
              <a:t>afuera</a:t>
            </a:r>
            <a:r>
              <a:rPr lang="en-US" dirty="0"/>
              <a:t>. </a:t>
            </a:r>
            <a:r>
              <a:rPr lang="en-US" b="1" baseline="30000" dirty="0"/>
              <a:t>4 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saca</a:t>
            </a:r>
            <a:r>
              <a:rPr lang="en-US" dirty="0"/>
              <a:t> </a:t>
            </a:r>
            <a:r>
              <a:rPr lang="en-US" dirty="0" err="1"/>
              <a:t>todas</a:t>
            </a:r>
            <a:r>
              <a:rPr lang="en-US" dirty="0"/>
              <a:t> las </a:t>
            </a:r>
            <a:r>
              <a:rPr lang="en-US" dirty="0" err="1"/>
              <a:t>suyas</a:t>
            </a:r>
            <a:r>
              <a:rPr lang="en-US" dirty="0"/>
              <a:t>,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delante</a:t>
            </a:r>
            <a:r>
              <a:rPr lang="en-US" dirty="0"/>
              <a:t> de </a:t>
            </a:r>
            <a:r>
              <a:rPr lang="en-US" dirty="0" err="1"/>
              <a:t>ellas</a:t>
            </a:r>
            <a:r>
              <a:rPr lang="en-US" dirty="0"/>
              <a:t>, y las </a:t>
            </a:r>
            <a:r>
              <a:rPr lang="en-US" dirty="0" err="1"/>
              <a:t>ovejas</a:t>
            </a:r>
            <a:r>
              <a:rPr lang="en-US" dirty="0"/>
              <a:t> lo </a:t>
            </a:r>
            <a:r>
              <a:rPr lang="en-US" dirty="0" err="1"/>
              <a:t>siguen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conocen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voz</a:t>
            </a:r>
            <a:r>
              <a:rPr lang="en-US" dirty="0"/>
              <a:t>. </a:t>
            </a:r>
            <a:r>
              <a:rPr lang="en-US" b="1" baseline="30000" dirty="0"/>
              <a:t>5 </a:t>
            </a:r>
            <a:r>
              <a:rPr lang="en-US" dirty="0"/>
              <a:t>Pero a un </a:t>
            </a:r>
            <a:r>
              <a:rPr lang="en-US" dirty="0" err="1"/>
              <a:t>desconocido</a:t>
            </a:r>
            <a:r>
              <a:rPr lang="en-US" dirty="0"/>
              <a:t> no </a:t>
            </a:r>
            <a:r>
              <a:rPr lang="en-US" dirty="0" err="1"/>
              <a:t>seguirán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que </a:t>
            </a:r>
            <a:r>
              <a:rPr lang="en-US" dirty="0" err="1"/>
              <a:t>huirán</a:t>
            </a:r>
            <a:r>
              <a:rPr lang="en-US" dirty="0"/>
              <a:t> de </a:t>
            </a:r>
            <a:r>
              <a:rPr lang="en-US" dirty="0" err="1"/>
              <a:t>él</a:t>
            </a:r>
            <a:r>
              <a:rPr lang="en-US" dirty="0"/>
              <a:t>, </a:t>
            </a:r>
            <a:r>
              <a:rPr lang="en-US" dirty="0" err="1"/>
              <a:t>porque</a:t>
            </a:r>
            <a:r>
              <a:rPr lang="en-US" dirty="0"/>
              <a:t> no </a:t>
            </a:r>
            <a:r>
              <a:rPr lang="en-US" dirty="0" err="1"/>
              <a:t>conocen</a:t>
            </a:r>
            <a:r>
              <a:rPr lang="en-US" dirty="0"/>
              <a:t> la </a:t>
            </a:r>
            <a:r>
              <a:rPr lang="en-US" dirty="0" err="1"/>
              <a:t>voz</a:t>
            </a:r>
            <a:r>
              <a:rPr lang="en-US" dirty="0"/>
              <a:t> de </a:t>
            </a:r>
            <a:r>
              <a:rPr lang="en-US" dirty="0" err="1"/>
              <a:t>los</a:t>
            </a:r>
            <a:r>
              <a:rPr lang="en-US" dirty="0"/>
              <a:t> extraños.</a:t>
            </a:r>
            <a:r>
              <a:rPr lang="en-US" b="1" baseline="30000" dirty="0"/>
              <a:t>6 </a:t>
            </a:r>
            <a:r>
              <a:rPr lang="en-US" dirty="0"/>
              <a:t>Jesús les </a:t>
            </a:r>
            <a:r>
              <a:rPr lang="en-US" dirty="0" err="1"/>
              <a:t>habló</a:t>
            </a:r>
            <a:r>
              <a:rPr lang="en-US" dirty="0"/>
              <a:t> </a:t>
            </a:r>
            <a:r>
              <a:rPr lang="en-US" i="1" dirty="0" err="1"/>
              <a:t>por</a:t>
            </a:r>
            <a:r>
              <a:rPr lang="en-US" i="1" dirty="0"/>
              <a:t> medio de</a:t>
            </a:r>
            <a:r>
              <a:rPr lang="en-US" dirty="0"/>
              <a:t> 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comparación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ellos</a:t>
            </a:r>
            <a:r>
              <a:rPr lang="en-US" dirty="0"/>
              <a:t> no </a:t>
            </a:r>
            <a:r>
              <a:rPr lang="en-US" dirty="0" err="1"/>
              <a:t>entendieron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era lo que les </a:t>
            </a:r>
            <a:r>
              <a:rPr lang="en-US" dirty="0" err="1"/>
              <a:t>decía</a:t>
            </a:r>
            <a:r>
              <a:rPr lang="en-US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81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50E64A-F760-89F5-3656-8CCF6DA63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322388"/>
            <a:ext cx="6019800" cy="55356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John 10 “Truly, truly, I say to you, he who does not enter by the door into the fold of the sheep, but climbs up some other way, he is a thief and a robber. </a:t>
            </a:r>
            <a:r>
              <a:rPr lang="en-US" b="1" baseline="30000" dirty="0"/>
              <a:t>2 </a:t>
            </a:r>
            <a:r>
              <a:rPr lang="en-US" dirty="0"/>
              <a:t>But he who enters by the door is a shepherd of the sheep. </a:t>
            </a:r>
            <a:r>
              <a:rPr lang="en-US" b="1" baseline="30000" dirty="0"/>
              <a:t>3 </a:t>
            </a:r>
            <a:r>
              <a:rPr lang="en-US" dirty="0"/>
              <a:t>To him the doorkeeper opens, and </a:t>
            </a:r>
            <a:r>
              <a:rPr lang="en-US" b="1" u="sng" dirty="0">
                <a:solidFill>
                  <a:srgbClr val="FFFF00"/>
                </a:solidFill>
              </a:rPr>
              <a:t>the sheep hear his voice</a:t>
            </a:r>
            <a:r>
              <a:rPr lang="en-US" dirty="0"/>
              <a:t>, and he calls his own sheep by name and leads them out. </a:t>
            </a:r>
            <a:r>
              <a:rPr lang="en-US" b="1" baseline="30000" dirty="0"/>
              <a:t>4 </a:t>
            </a:r>
            <a:r>
              <a:rPr lang="en-US" dirty="0"/>
              <a:t>When he puts forth all his own, he goes ahead of them, and the sheep follow him because </a:t>
            </a:r>
            <a:r>
              <a:rPr lang="en-US" b="1" u="sng" dirty="0">
                <a:solidFill>
                  <a:srgbClr val="FFFF00"/>
                </a:solidFill>
              </a:rPr>
              <a:t>they know his voice</a:t>
            </a:r>
            <a:r>
              <a:rPr lang="en-US" dirty="0"/>
              <a:t>. </a:t>
            </a:r>
            <a:r>
              <a:rPr lang="en-US" b="1" baseline="30000" dirty="0"/>
              <a:t>5 </a:t>
            </a:r>
            <a:r>
              <a:rPr lang="en-US" dirty="0"/>
              <a:t>A stranger they simply will not follow, but will flee from him, because they do not know the voice of strangers.” </a:t>
            </a:r>
            <a:r>
              <a:rPr lang="en-US" b="1" baseline="30000" dirty="0"/>
              <a:t>6 </a:t>
            </a:r>
            <a:r>
              <a:rPr lang="en-US" dirty="0"/>
              <a:t>This figure of speech Jesus spoke to them, but they did not understand what those things were which He had been saying to them.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6B7BBAF-53B4-E91A-34CB-03E9428EFA93}"/>
              </a:ext>
            </a:extLst>
          </p:cNvPr>
          <p:cNvSpPr txBox="1">
            <a:spLocks/>
          </p:cNvSpPr>
          <p:nvPr/>
        </p:nvSpPr>
        <p:spPr>
          <a:xfrm>
            <a:off x="6172200" y="1322388"/>
            <a:ext cx="6019800" cy="5535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Juan 10 “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verdad</a:t>
            </a:r>
            <a:r>
              <a:rPr lang="en-US" dirty="0"/>
              <a:t> les </a:t>
            </a:r>
            <a:r>
              <a:rPr lang="en-US" dirty="0" err="1"/>
              <a:t>digo</a:t>
            </a:r>
            <a:r>
              <a:rPr lang="en-US" dirty="0"/>
              <a:t>, que </a:t>
            </a:r>
            <a:r>
              <a:rPr lang="en-US" dirty="0" err="1"/>
              <a:t>el</a:t>
            </a:r>
            <a:r>
              <a:rPr lang="en-US" dirty="0"/>
              <a:t> que no </a:t>
            </a:r>
            <a:r>
              <a:rPr lang="en-US" dirty="0" err="1"/>
              <a:t>entra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puerta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redil</a:t>
            </a:r>
            <a:r>
              <a:rPr lang="en-US" dirty="0"/>
              <a:t> de las </a:t>
            </a:r>
            <a:r>
              <a:rPr lang="en-US" dirty="0" err="1"/>
              <a:t>ovejas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que </a:t>
            </a:r>
            <a:r>
              <a:rPr lang="en-US" dirty="0" err="1"/>
              <a:t>sube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, ese es </a:t>
            </a:r>
            <a:r>
              <a:rPr lang="en-US" dirty="0" err="1"/>
              <a:t>ladrón</a:t>
            </a:r>
            <a:r>
              <a:rPr lang="en-US" dirty="0"/>
              <a:t> y </a:t>
            </a:r>
            <a:r>
              <a:rPr lang="en-US" dirty="0" err="1"/>
              <a:t>salteador</a:t>
            </a:r>
            <a:r>
              <a:rPr lang="en-US" dirty="0"/>
              <a:t>. </a:t>
            </a:r>
            <a:r>
              <a:rPr lang="en-US" b="1" baseline="30000" dirty="0"/>
              <a:t>2 </a:t>
            </a:r>
            <a:r>
              <a:rPr lang="en-US" dirty="0"/>
              <a:t>Pero </a:t>
            </a:r>
            <a:r>
              <a:rPr lang="en-US" dirty="0" err="1"/>
              <a:t>el</a:t>
            </a:r>
            <a:r>
              <a:rPr lang="en-US" dirty="0"/>
              <a:t> que </a:t>
            </a:r>
            <a:r>
              <a:rPr lang="en-US" dirty="0" err="1"/>
              <a:t>entra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puerta</a:t>
            </a:r>
            <a:r>
              <a:rPr lang="en-US" dirty="0"/>
              <a:t>, es </a:t>
            </a:r>
            <a:r>
              <a:rPr lang="en-US" dirty="0" err="1"/>
              <a:t>el</a:t>
            </a:r>
            <a:r>
              <a:rPr lang="en-US" dirty="0"/>
              <a:t> pastor de las </a:t>
            </a:r>
            <a:r>
              <a:rPr lang="en-US" dirty="0" err="1"/>
              <a:t>ovejas</a:t>
            </a:r>
            <a:r>
              <a:rPr lang="en-US" dirty="0"/>
              <a:t>. </a:t>
            </a:r>
            <a:r>
              <a:rPr lang="en-US" b="1" baseline="30000" dirty="0"/>
              <a:t>3 </a:t>
            </a:r>
            <a:r>
              <a:rPr lang="en-US" dirty="0"/>
              <a:t>A </a:t>
            </a:r>
            <a:r>
              <a:rPr lang="en-US" dirty="0" err="1"/>
              <a:t>este</a:t>
            </a:r>
            <a:r>
              <a:rPr lang="en-US" dirty="0"/>
              <a:t> le </a:t>
            </a:r>
            <a:r>
              <a:rPr lang="en-US" dirty="0" err="1"/>
              <a:t>abre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portero</a:t>
            </a:r>
            <a:r>
              <a:rPr lang="en-US" dirty="0"/>
              <a:t>, y </a:t>
            </a:r>
            <a:r>
              <a:rPr lang="en-US" b="1" u="sng" dirty="0">
                <a:solidFill>
                  <a:srgbClr val="FFFF00"/>
                </a:solidFill>
              </a:rPr>
              <a:t>las </a:t>
            </a:r>
            <a:r>
              <a:rPr lang="en-US" b="1" u="sng" dirty="0" err="1">
                <a:solidFill>
                  <a:srgbClr val="FFFF00"/>
                </a:solidFill>
              </a:rPr>
              <a:t>ovejas</a:t>
            </a:r>
            <a:r>
              <a:rPr lang="en-US" b="1" u="sng" dirty="0">
                <a:solidFill>
                  <a:srgbClr val="FFFF00"/>
                </a:solidFill>
              </a:rPr>
              <a:t> </a:t>
            </a:r>
            <a:r>
              <a:rPr lang="en-US" b="1" u="sng" dirty="0" err="1">
                <a:solidFill>
                  <a:srgbClr val="FFFF00"/>
                </a:solidFill>
              </a:rPr>
              <a:t>oyen</a:t>
            </a:r>
            <a:r>
              <a:rPr lang="en-US" b="1" u="sng" dirty="0">
                <a:solidFill>
                  <a:srgbClr val="FFFF00"/>
                </a:solidFill>
              </a:rPr>
              <a:t> </a:t>
            </a:r>
            <a:r>
              <a:rPr lang="en-US" b="1" u="sng" dirty="0" err="1">
                <a:solidFill>
                  <a:srgbClr val="FFFF00"/>
                </a:solidFill>
              </a:rPr>
              <a:t>su</a:t>
            </a:r>
            <a:r>
              <a:rPr lang="en-US" b="1" u="sng" dirty="0">
                <a:solidFill>
                  <a:srgbClr val="FFFF00"/>
                </a:solidFill>
              </a:rPr>
              <a:t> </a:t>
            </a:r>
            <a:r>
              <a:rPr lang="en-US" b="1" u="sng" dirty="0" err="1">
                <a:solidFill>
                  <a:srgbClr val="FFFF00"/>
                </a:solidFill>
              </a:rPr>
              <a:t>voz</a:t>
            </a:r>
            <a:r>
              <a:rPr lang="en-US" dirty="0"/>
              <a:t>; llama a sus </a:t>
            </a:r>
            <a:r>
              <a:rPr lang="en-US" dirty="0" err="1"/>
              <a:t>ovejas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y las conduce </a:t>
            </a:r>
            <a:r>
              <a:rPr lang="en-US" dirty="0" err="1"/>
              <a:t>afuera</a:t>
            </a:r>
            <a:r>
              <a:rPr lang="en-US" dirty="0"/>
              <a:t>. </a:t>
            </a:r>
            <a:r>
              <a:rPr lang="en-US" b="1" baseline="30000" dirty="0"/>
              <a:t>4 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saca</a:t>
            </a:r>
            <a:r>
              <a:rPr lang="en-US" dirty="0"/>
              <a:t> </a:t>
            </a:r>
            <a:r>
              <a:rPr lang="en-US" dirty="0" err="1"/>
              <a:t>todas</a:t>
            </a:r>
            <a:r>
              <a:rPr lang="en-US" dirty="0"/>
              <a:t> las </a:t>
            </a:r>
            <a:r>
              <a:rPr lang="en-US" dirty="0" err="1"/>
              <a:t>suyas</a:t>
            </a:r>
            <a:r>
              <a:rPr lang="en-US" dirty="0"/>
              <a:t>,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delante</a:t>
            </a:r>
            <a:r>
              <a:rPr lang="en-US" dirty="0"/>
              <a:t> de </a:t>
            </a:r>
            <a:r>
              <a:rPr lang="en-US" dirty="0" err="1"/>
              <a:t>ellas</a:t>
            </a:r>
            <a:r>
              <a:rPr lang="en-US" dirty="0"/>
              <a:t>, y las </a:t>
            </a:r>
            <a:r>
              <a:rPr lang="en-US" dirty="0" err="1"/>
              <a:t>ovejas</a:t>
            </a:r>
            <a:r>
              <a:rPr lang="en-US" dirty="0"/>
              <a:t> lo </a:t>
            </a:r>
            <a:r>
              <a:rPr lang="en-US" dirty="0" err="1"/>
              <a:t>siguen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b="1" u="sng" dirty="0" err="1">
                <a:solidFill>
                  <a:srgbClr val="FFFF00"/>
                </a:solidFill>
              </a:rPr>
              <a:t>conocen</a:t>
            </a:r>
            <a:r>
              <a:rPr lang="en-US" b="1" u="sng" dirty="0">
                <a:solidFill>
                  <a:srgbClr val="FFFF00"/>
                </a:solidFill>
              </a:rPr>
              <a:t> </a:t>
            </a:r>
            <a:r>
              <a:rPr lang="en-US" b="1" u="sng" dirty="0" err="1">
                <a:solidFill>
                  <a:srgbClr val="FFFF00"/>
                </a:solidFill>
              </a:rPr>
              <a:t>su</a:t>
            </a:r>
            <a:r>
              <a:rPr lang="en-US" b="1" u="sng" dirty="0">
                <a:solidFill>
                  <a:srgbClr val="FFFF00"/>
                </a:solidFill>
              </a:rPr>
              <a:t> </a:t>
            </a:r>
            <a:r>
              <a:rPr lang="en-US" b="1" u="sng" dirty="0" err="1">
                <a:solidFill>
                  <a:srgbClr val="FFFF00"/>
                </a:solidFill>
              </a:rPr>
              <a:t>voz</a:t>
            </a:r>
            <a:r>
              <a:rPr lang="en-US" dirty="0"/>
              <a:t>. </a:t>
            </a:r>
            <a:r>
              <a:rPr lang="en-US" b="1" baseline="30000" dirty="0"/>
              <a:t>5 </a:t>
            </a:r>
            <a:r>
              <a:rPr lang="en-US" dirty="0"/>
              <a:t>Pero a un </a:t>
            </a:r>
            <a:r>
              <a:rPr lang="en-US" dirty="0" err="1"/>
              <a:t>desconocido</a:t>
            </a:r>
            <a:r>
              <a:rPr lang="en-US" dirty="0"/>
              <a:t> no </a:t>
            </a:r>
            <a:r>
              <a:rPr lang="en-US" dirty="0" err="1"/>
              <a:t>seguirán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que </a:t>
            </a:r>
            <a:r>
              <a:rPr lang="en-US" dirty="0" err="1"/>
              <a:t>huirán</a:t>
            </a:r>
            <a:r>
              <a:rPr lang="en-US" dirty="0"/>
              <a:t> de </a:t>
            </a:r>
            <a:r>
              <a:rPr lang="en-US" dirty="0" err="1"/>
              <a:t>él</a:t>
            </a:r>
            <a:r>
              <a:rPr lang="en-US" dirty="0"/>
              <a:t>, </a:t>
            </a:r>
            <a:r>
              <a:rPr lang="en-US" dirty="0" err="1"/>
              <a:t>porque</a:t>
            </a:r>
            <a:r>
              <a:rPr lang="en-US" dirty="0"/>
              <a:t> no </a:t>
            </a:r>
            <a:r>
              <a:rPr lang="en-US" dirty="0" err="1"/>
              <a:t>conocen</a:t>
            </a:r>
            <a:r>
              <a:rPr lang="en-US" dirty="0"/>
              <a:t> la </a:t>
            </a:r>
            <a:r>
              <a:rPr lang="en-US" dirty="0" err="1"/>
              <a:t>voz</a:t>
            </a:r>
            <a:r>
              <a:rPr lang="en-US" dirty="0"/>
              <a:t> de </a:t>
            </a:r>
            <a:r>
              <a:rPr lang="en-US" dirty="0" err="1"/>
              <a:t>los</a:t>
            </a:r>
            <a:r>
              <a:rPr lang="en-US" dirty="0"/>
              <a:t> extraños.</a:t>
            </a:r>
            <a:r>
              <a:rPr lang="en-US" b="1" baseline="30000" dirty="0"/>
              <a:t>6 </a:t>
            </a:r>
            <a:r>
              <a:rPr lang="en-US" dirty="0"/>
              <a:t>Jesús les </a:t>
            </a:r>
            <a:r>
              <a:rPr lang="en-US" dirty="0" err="1"/>
              <a:t>habló</a:t>
            </a:r>
            <a:r>
              <a:rPr lang="en-US" dirty="0"/>
              <a:t> </a:t>
            </a:r>
            <a:r>
              <a:rPr lang="en-US" i="1" dirty="0" err="1"/>
              <a:t>por</a:t>
            </a:r>
            <a:r>
              <a:rPr lang="en-US" i="1" dirty="0"/>
              <a:t> medio de</a:t>
            </a:r>
            <a:r>
              <a:rPr lang="en-US" dirty="0"/>
              <a:t> 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comparación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ellos</a:t>
            </a:r>
            <a:r>
              <a:rPr lang="en-US" dirty="0"/>
              <a:t> no </a:t>
            </a:r>
            <a:r>
              <a:rPr lang="en-US" dirty="0" err="1"/>
              <a:t>entendieron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era lo que les </a:t>
            </a:r>
            <a:r>
              <a:rPr lang="en-US" dirty="0" err="1"/>
              <a:t>decía</a:t>
            </a:r>
            <a:r>
              <a:rPr lang="en-US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FCCF5E-8BD7-4A42-0E7C-AA3B8B288CFD}"/>
              </a:ext>
            </a:extLst>
          </p:cNvPr>
          <p:cNvSpPr txBox="1"/>
          <p:nvPr/>
        </p:nvSpPr>
        <p:spPr>
          <a:xfrm>
            <a:off x="902494" y="171450"/>
            <a:ext cx="4214812" cy="1150938"/>
          </a:xfrm>
          <a:prstGeom prst="rect">
            <a:avLst/>
          </a:prstGeom>
          <a:noFill/>
          <a:ln w="4445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dirty="0"/>
              <a:t>Good sheep can distinguish the voice of the Good Shepherd because they know it. 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78410F-2CC3-EA4B-6331-7352D70D84FF}"/>
              </a:ext>
            </a:extLst>
          </p:cNvPr>
          <p:cNvSpPr txBox="1"/>
          <p:nvPr/>
        </p:nvSpPr>
        <p:spPr>
          <a:xfrm>
            <a:off x="7074696" y="171450"/>
            <a:ext cx="4214812" cy="1150938"/>
          </a:xfrm>
          <a:prstGeom prst="rect">
            <a:avLst/>
          </a:prstGeom>
          <a:noFill/>
          <a:ln w="4445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dirty="0"/>
              <a:t>Las </a:t>
            </a:r>
            <a:r>
              <a:rPr lang="en-US" sz="2400" dirty="0" err="1"/>
              <a:t>buenas</a:t>
            </a:r>
            <a:r>
              <a:rPr lang="en-US" sz="2400" dirty="0"/>
              <a:t> </a:t>
            </a:r>
            <a:r>
              <a:rPr lang="en-US" sz="2400" dirty="0" err="1"/>
              <a:t>ovejas</a:t>
            </a:r>
            <a:r>
              <a:rPr lang="en-US" sz="2400" dirty="0"/>
              <a:t> </a:t>
            </a:r>
            <a:r>
              <a:rPr lang="en-US" sz="2400" dirty="0" err="1"/>
              <a:t>pueden</a:t>
            </a:r>
            <a:r>
              <a:rPr lang="en-US" sz="2400" dirty="0"/>
              <a:t> </a:t>
            </a:r>
            <a:r>
              <a:rPr lang="en-US" sz="2400" dirty="0" err="1"/>
              <a:t>distinguir</a:t>
            </a:r>
            <a:r>
              <a:rPr lang="en-US" sz="2400" dirty="0"/>
              <a:t> la </a:t>
            </a:r>
            <a:r>
              <a:rPr lang="en-US" sz="2400" dirty="0" err="1"/>
              <a:t>voz</a:t>
            </a:r>
            <a:r>
              <a:rPr lang="en-US" sz="2400" dirty="0"/>
              <a:t> del </a:t>
            </a:r>
            <a:r>
              <a:rPr lang="en-US" sz="2400" dirty="0" err="1"/>
              <a:t>Buen</a:t>
            </a:r>
            <a:r>
              <a:rPr lang="en-US" sz="2400" dirty="0"/>
              <a:t> Pastor </a:t>
            </a:r>
            <a:r>
              <a:rPr lang="en-US" sz="2400" dirty="0" err="1"/>
              <a:t>porque</a:t>
            </a:r>
            <a:r>
              <a:rPr lang="en-US" sz="2400" dirty="0"/>
              <a:t> lo </a:t>
            </a:r>
            <a:r>
              <a:rPr lang="en-US" sz="2400" dirty="0" err="1"/>
              <a:t>conocen</a:t>
            </a:r>
            <a:r>
              <a:rPr lang="en-US" sz="24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0820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50E64A-F760-89F5-3656-8CCF6DA63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322388"/>
            <a:ext cx="6019800" cy="55356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John 10 “Truly, truly, I say to you, he who does not enter by the door into the fold of the sheep, but climbs up some other way, he is a thief and a robber. </a:t>
            </a:r>
            <a:r>
              <a:rPr lang="en-US" b="1" baseline="30000" dirty="0"/>
              <a:t>2 </a:t>
            </a:r>
            <a:r>
              <a:rPr lang="en-US" dirty="0"/>
              <a:t>But he who enters by the door is a shepherd of the sheep. </a:t>
            </a:r>
            <a:r>
              <a:rPr lang="en-US" baseline="30000" dirty="0"/>
              <a:t>3 </a:t>
            </a:r>
            <a:r>
              <a:rPr lang="en-US" dirty="0"/>
              <a:t>To him the doorkeeper opens, and the sheep hear his voice, and he calls his own sheep by name and </a:t>
            </a:r>
            <a:r>
              <a:rPr lang="en-US" b="1" u="sng" dirty="0">
                <a:solidFill>
                  <a:srgbClr val="FFFF00"/>
                </a:solidFill>
              </a:rPr>
              <a:t>leads them out. </a:t>
            </a:r>
            <a:r>
              <a:rPr lang="en-US" baseline="30000" dirty="0"/>
              <a:t>4 </a:t>
            </a:r>
            <a:r>
              <a:rPr lang="en-US" dirty="0"/>
              <a:t>When he puts forth all his own, he goes ahead of them, and </a:t>
            </a:r>
            <a:r>
              <a:rPr lang="en-US" b="1" u="sng" dirty="0">
                <a:solidFill>
                  <a:srgbClr val="FFFF00"/>
                </a:solidFill>
              </a:rPr>
              <a:t>the sheep follow him</a:t>
            </a:r>
            <a:r>
              <a:rPr lang="en-US" dirty="0"/>
              <a:t> because they know his voice. </a:t>
            </a:r>
            <a:r>
              <a:rPr lang="en-US" baseline="30000" dirty="0"/>
              <a:t>5 </a:t>
            </a:r>
            <a:r>
              <a:rPr lang="en-US" dirty="0"/>
              <a:t>A stranger </a:t>
            </a:r>
            <a:r>
              <a:rPr lang="en-US" b="1" u="sng" dirty="0">
                <a:solidFill>
                  <a:srgbClr val="FF0000"/>
                </a:solidFill>
              </a:rPr>
              <a:t>they simply will not follow</a:t>
            </a:r>
            <a:r>
              <a:rPr lang="en-US" dirty="0"/>
              <a:t>, but will flee from him, because </a:t>
            </a:r>
            <a:r>
              <a:rPr lang="en-US" b="1" u="sng" dirty="0">
                <a:solidFill>
                  <a:srgbClr val="FF0000"/>
                </a:solidFill>
              </a:rPr>
              <a:t>they do not know the voice</a:t>
            </a:r>
            <a:r>
              <a:rPr lang="en-US" dirty="0"/>
              <a:t> of strangers.” </a:t>
            </a:r>
            <a:r>
              <a:rPr lang="en-US" baseline="30000" dirty="0"/>
              <a:t>6 </a:t>
            </a:r>
            <a:r>
              <a:rPr lang="en-US" dirty="0"/>
              <a:t>This figure of speech Jesus spoke to them, but they did not understand what those things were which He had been saying to them.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6B7BBAF-53B4-E91A-34CB-03E9428EFA93}"/>
              </a:ext>
            </a:extLst>
          </p:cNvPr>
          <p:cNvSpPr txBox="1">
            <a:spLocks/>
          </p:cNvSpPr>
          <p:nvPr/>
        </p:nvSpPr>
        <p:spPr>
          <a:xfrm>
            <a:off x="6172200" y="1322388"/>
            <a:ext cx="6019800" cy="5535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Juan 10 “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verdad</a:t>
            </a:r>
            <a:r>
              <a:rPr lang="en-US" dirty="0"/>
              <a:t> les </a:t>
            </a:r>
            <a:r>
              <a:rPr lang="en-US" dirty="0" err="1"/>
              <a:t>digo</a:t>
            </a:r>
            <a:r>
              <a:rPr lang="en-US" dirty="0"/>
              <a:t>, que </a:t>
            </a:r>
            <a:r>
              <a:rPr lang="en-US" dirty="0" err="1"/>
              <a:t>el</a:t>
            </a:r>
            <a:r>
              <a:rPr lang="en-US" dirty="0"/>
              <a:t> que no </a:t>
            </a:r>
            <a:r>
              <a:rPr lang="en-US" dirty="0" err="1"/>
              <a:t>entra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puerta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redil</a:t>
            </a:r>
            <a:r>
              <a:rPr lang="en-US" dirty="0"/>
              <a:t> de las </a:t>
            </a:r>
            <a:r>
              <a:rPr lang="en-US" dirty="0" err="1"/>
              <a:t>ovejas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que </a:t>
            </a:r>
            <a:r>
              <a:rPr lang="en-US" dirty="0" err="1"/>
              <a:t>sube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, ese es </a:t>
            </a:r>
            <a:r>
              <a:rPr lang="en-US" dirty="0" err="1"/>
              <a:t>ladrón</a:t>
            </a:r>
            <a:r>
              <a:rPr lang="en-US" dirty="0"/>
              <a:t> y </a:t>
            </a:r>
            <a:r>
              <a:rPr lang="en-US" dirty="0" err="1"/>
              <a:t>salteador</a:t>
            </a:r>
            <a:r>
              <a:rPr lang="en-US" dirty="0"/>
              <a:t>. </a:t>
            </a:r>
            <a:r>
              <a:rPr lang="en-US" b="1" baseline="30000" dirty="0"/>
              <a:t>2 </a:t>
            </a:r>
            <a:r>
              <a:rPr lang="en-US" dirty="0"/>
              <a:t>Pero </a:t>
            </a:r>
            <a:r>
              <a:rPr lang="en-US" dirty="0" err="1"/>
              <a:t>el</a:t>
            </a:r>
            <a:r>
              <a:rPr lang="en-US" dirty="0"/>
              <a:t> que </a:t>
            </a:r>
            <a:r>
              <a:rPr lang="en-US" dirty="0" err="1"/>
              <a:t>entra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puerta</a:t>
            </a:r>
            <a:r>
              <a:rPr lang="en-US" dirty="0"/>
              <a:t>, es </a:t>
            </a:r>
            <a:r>
              <a:rPr lang="en-US" dirty="0" err="1"/>
              <a:t>el</a:t>
            </a:r>
            <a:r>
              <a:rPr lang="en-US" dirty="0"/>
              <a:t> pastor de las </a:t>
            </a:r>
            <a:r>
              <a:rPr lang="en-US" dirty="0" err="1"/>
              <a:t>ovejas</a:t>
            </a:r>
            <a:r>
              <a:rPr lang="en-US" dirty="0"/>
              <a:t>. </a:t>
            </a:r>
            <a:r>
              <a:rPr lang="en-US" b="1" baseline="30000" dirty="0"/>
              <a:t>3 </a:t>
            </a:r>
            <a:r>
              <a:rPr lang="en-US" dirty="0"/>
              <a:t>A </a:t>
            </a:r>
            <a:r>
              <a:rPr lang="en-US" dirty="0" err="1"/>
              <a:t>este</a:t>
            </a:r>
            <a:r>
              <a:rPr lang="en-US" dirty="0"/>
              <a:t> le </a:t>
            </a:r>
            <a:r>
              <a:rPr lang="en-US" dirty="0" err="1"/>
              <a:t>abre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portero</a:t>
            </a:r>
            <a:r>
              <a:rPr lang="en-US" dirty="0"/>
              <a:t>, y las </a:t>
            </a:r>
            <a:r>
              <a:rPr lang="en-US" dirty="0" err="1"/>
              <a:t>ovejas</a:t>
            </a:r>
            <a:r>
              <a:rPr lang="en-US" dirty="0"/>
              <a:t> </a:t>
            </a:r>
            <a:r>
              <a:rPr lang="en-US" dirty="0" err="1"/>
              <a:t>oyen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voz</a:t>
            </a:r>
            <a:r>
              <a:rPr lang="en-US" dirty="0"/>
              <a:t>; llama a sus </a:t>
            </a:r>
            <a:r>
              <a:rPr lang="en-US" dirty="0" err="1"/>
              <a:t>ovejas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</a:t>
            </a:r>
            <a:r>
              <a:rPr lang="en-US" b="1" u="sng" dirty="0">
                <a:solidFill>
                  <a:srgbClr val="FFFF00"/>
                </a:solidFill>
              </a:rPr>
              <a:t>y las conduce </a:t>
            </a:r>
            <a:r>
              <a:rPr lang="en-US" b="1" u="sng" dirty="0" err="1">
                <a:solidFill>
                  <a:srgbClr val="FFFF00"/>
                </a:solidFill>
              </a:rPr>
              <a:t>afuera</a:t>
            </a:r>
            <a:r>
              <a:rPr lang="en-US" dirty="0"/>
              <a:t>. </a:t>
            </a:r>
            <a:r>
              <a:rPr lang="en-US" b="1" baseline="30000" dirty="0"/>
              <a:t>4 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saca</a:t>
            </a:r>
            <a:r>
              <a:rPr lang="en-US" dirty="0"/>
              <a:t> </a:t>
            </a:r>
            <a:r>
              <a:rPr lang="en-US" dirty="0" err="1"/>
              <a:t>todas</a:t>
            </a:r>
            <a:r>
              <a:rPr lang="en-US" dirty="0"/>
              <a:t> las </a:t>
            </a:r>
            <a:r>
              <a:rPr lang="en-US" dirty="0" err="1"/>
              <a:t>suyas</a:t>
            </a:r>
            <a:r>
              <a:rPr lang="en-US" dirty="0"/>
              <a:t>,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delante</a:t>
            </a:r>
            <a:r>
              <a:rPr lang="en-US" dirty="0"/>
              <a:t> de </a:t>
            </a:r>
            <a:r>
              <a:rPr lang="en-US" dirty="0" err="1"/>
              <a:t>ellas</a:t>
            </a:r>
            <a:r>
              <a:rPr lang="en-US" dirty="0"/>
              <a:t>, y </a:t>
            </a:r>
            <a:r>
              <a:rPr lang="en-US" b="1" u="sng" dirty="0">
                <a:solidFill>
                  <a:srgbClr val="FFFF00"/>
                </a:solidFill>
              </a:rPr>
              <a:t>las </a:t>
            </a:r>
            <a:r>
              <a:rPr lang="en-US" b="1" u="sng" dirty="0" err="1">
                <a:solidFill>
                  <a:srgbClr val="FFFF00"/>
                </a:solidFill>
              </a:rPr>
              <a:t>ovejas</a:t>
            </a:r>
            <a:r>
              <a:rPr lang="en-US" b="1" u="sng" dirty="0">
                <a:solidFill>
                  <a:srgbClr val="FFFF00"/>
                </a:solidFill>
              </a:rPr>
              <a:t> lo </a:t>
            </a:r>
            <a:r>
              <a:rPr lang="en-US" b="1" u="sng" dirty="0" err="1">
                <a:solidFill>
                  <a:srgbClr val="FFFF00"/>
                </a:solidFill>
              </a:rPr>
              <a:t>siguen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conocen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voz</a:t>
            </a:r>
            <a:r>
              <a:rPr lang="en-US" dirty="0"/>
              <a:t>. </a:t>
            </a:r>
            <a:r>
              <a:rPr lang="en-US" b="1" baseline="30000" dirty="0"/>
              <a:t>5 </a:t>
            </a:r>
            <a:r>
              <a:rPr lang="en-US" dirty="0"/>
              <a:t>Pero a </a:t>
            </a:r>
            <a:r>
              <a:rPr lang="en-US" b="1" u="sng" dirty="0">
                <a:solidFill>
                  <a:srgbClr val="FF0000"/>
                </a:solidFill>
              </a:rPr>
              <a:t>un </a:t>
            </a:r>
            <a:r>
              <a:rPr lang="en-US" b="1" u="sng" dirty="0" err="1">
                <a:solidFill>
                  <a:srgbClr val="FF0000"/>
                </a:solidFill>
              </a:rPr>
              <a:t>desconocido</a:t>
            </a:r>
            <a:r>
              <a:rPr lang="en-US" b="1" u="sng" dirty="0">
                <a:solidFill>
                  <a:srgbClr val="FF0000"/>
                </a:solidFill>
              </a:rPr>
              <a:t> no </a:t>
            </a:r>
            <a:r>
              <a:rPr lang="en-US" b="1" u="sng" dirty="0" err="1">
                <a:solidFill>
                  <a:srgbClr val="FF0000"/>
                </a:solidFill>
              </a:rPr>
              <a:t>seguirán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que </a:t>
            </a:r>
            <a:r>
              <a:rPr lang="en-US" dirty="0" err="1"/>
              <a:t>huirán</a:t>
            </a:r>
            <a:r>
              <a:rPr lang="en-US" dirty="0"/>
              <a:t> de </a:t>
            </a:r>
            <a:r>
              <a:rPr lang="en-US" dirty="0" err="1"/>
              <a:t>él</a:t>
            </a:r>
            <a:r>
              <a:rPr lang="en-US" dirty="0"/>
              <a:t>,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no </a:t>
            </a:r>
            <a:r>
              <a:rPr lang="en-US" b="1" u="sng" dirty="0" err="1">
                <a:solidFill>
                  <a:srgbClr val="FF0000"/>
                </a:solidFill>
              </a:rPr>
              <a:t>conocen</a:t>
            </a:r>
            <a:r>
              <a:rPr lang="en-US" b="1" u="sng" dirty="0">
                <a:solidFill>
                  <a:srgbClr val="FF0000"/>
                </a:solidFill>
              </a:rPr>
              <a:t> la </a:t>
            </a:r>
            <a:r>
              <a:rPr lang="en-US" b="1" u="sng" dirty="0" err="1">
                <a:solidFill>
                  <a:srgbClr val="FF0000"/>
                </a:solidFill>
              </a:rPr>
              <a:t>voz</a:t>
            </a:r>
            <a:r>
              <a:rPr lang="en-US" b="1" u="sng" dirty="0">
                <a:solidFill>
                  <a:srgbClr val="FF0000"/>
                </a:solidFill>
              </a:rPr>
              <a:t> de </a:t>
            </a:r>
            <a:r>
              <a:rPr lang="en-US" b="1" u="sng" dirty="0" err="1">
                <a:solidFill>
                  <a:srgbClr val="FF0000"/>
                </a:solidFill>
              </a:rPr>
              <a:t>los</a:t>
            </a:r>
            <a:r>
              <a:rPr lang="en-US" b="1" u="sng" dirty="0">
                <a:solidFill>
                  <a:srgbClr val="FF0000"/>
                </a:solidFill>
              </a:rPr>
              <a:t> extraños</a:t>
            </a:r>
            <a:r>
              <a:rPr lang="en-US" dirty="0"/>
              <a:t>.</a:t>
            </a:r>
            <a:r>
              <a:rPr lang="en-US" b="1" baseline="30000" dirty="0"/>
              <a:t>6 </a:t>
            </a:r>
            <a:r>
              <a:rPr lang="en-US" dirty="0"/>
              <a:t>Jesús les </a:t>
            </a:r>
            <a:r>
              <a:rPr lang="en-US" dirty="0" err="1"/>
              <a:t>habló</a:t>
            </a:r>
            <a:r>
              <a:rPr lang="en-US" dirty="0"/>
              <a:t> </a:t>
            </a:r>
            <a:r>
              <a:rPr lang="en-US" i="1" dirty="0" err="1"/>
              <a:t>por</a:t>
            </a:r>
            <a:r>
              <a:rPr lang="en-US" i="1" dirty="0"/>
              <a:t> medio de</a:t>
            </a:r>
            <a:r>
              <a:rPr lang="en-US" dirty="0"/>
              <a:t> 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comparación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ellos</a:t>
            </a:r>
            <a:r>
              <a:rPr lang="en-US" dirty="0"/>
              <a:t> no </a:t>
            </a:r>
            <a:r>
              <a:rPr lang="en-US" dirty="0" err="1"/>
              <a:t>entendieron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era lo que les </a:t>
            </a:r>
            <a:r>
              <a:rPr lang="en-US" dirty="0" err="1"/>
              <a:t>decía</a:t>
            </a:r>
            <a:r>
              <a:rPr lang="en-US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FCCF5E-8BD7-4A42-0E7C-AA3B8B288CFD}"/>
              </a:ext>
            </a:extLst>
          </p:cNvPr>
          <p:cNvSpPr txBox="1"/>
          <p:nvPr/>
        </p:nvSpPr>
        <p:spPr>
          <a:xfrm>
            <a:off x="902494" y="171450"/>
            <a:ext cx="4214812" cy="1150938"/>
          </a:xfrm>
          <a:prstGeom prst="rect">
            <a:avLst/>
          </a:prstGeom>
          <a:noFill/>
          <a:ln w="4445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dirty="0"/>
              <a:t>Good sheep hear and distinguish the voice of the Good Shepherd to follow Him.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F1C6DF-9C45-730B-96D2-226600B6AD04}"/>
              </a:ext>
            </a:extLst>
          </p:cNvPr>
          <p:cNvSpPr txBox="1"/>
          <p:nvPr/>
        </p:nvSpPr>
        <p:spPr>
          <a:xfrm>
            <a:off x="7074696" y="171450"/>
            <a:ext cx="4214812" cy="1150938"/>
          </a:xfrm>
          <a:prstGeom prst="rect">
            <a:avLst/>
          </a:prstGeom>
          <a:noFill/>
          <a:ln w="4445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dirty="0"/>
              <a:t>Las </a:t>
            </a:r>
            <a:r>
              <a:rPr lang="en-US" sz="2400" dirty="0" err="1"/>
              <a:t>buenas</a:t>
            </a:r>
            <a:r>
              <a:rPr lang="en-US" sz="2400" dirty="0"/>
              <a:t> </a:t>
            </a:r>
            <a:r>
              <a:rPr lang="en-US" sz="2400" dirty="0" err="1"/>
              <a:t>ovejas</a:t>
            </a:r>
            <a:r>
              <a:rPr lang="en-US" sz="2400" dirty="0"/>
              <a:t> </a:t>
            </a:r>
            <a:r>
              <a:rPr lang="en-US" sz="2400" dirty="0" err="1"/>
              <a:t>escuchan</a:t>
            </a:r>
            <a:r>
              <a:rPr lang="en-US" sz="2400" dirty="0"/>
              <a:t> y </a:t>
            </a:r>
            <a:r>
              <a:rPr lang="en-US" sz="2400" dirty="0" err="1"/>
              <a:t>distinguen</a:t>
            </a:r>
            <a:r>
              <a:rPr lang="en-US" sz="2400" dirty="0"/>
              <a:t> la </a:t>
            </a:r>
            <a:r>
              <a:rPr lang="en-US" sz="2400" dirty="0" err="1"/>
              <a:t>voz</a:t>
            </a:r>
            <a:r>
              <a:rPr lang="en-US" sz="2400" dirty="0"/>
              <a:t> del </a:t>
            </a:r>
            <a:r>
              <a:rPr lang="en-US" sz="2400" dirty="0" err="1"/>
              <a:t>Buen</a:t>
            </a:r>
            <a:r>
              <a:rPr lang="en-US" sz="2400" dirty="0"/>
              <a:t> Pastor para </a:t>
            </a:r>
            <a:r>
              <a:rPr lang="en-US" sz="2400" dirty="0" err="1"/>
              <a:t>seguirlo</a:t>
            </a:r>
            <a:r>
              <a:rPr lang="en-US" sz="24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5650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50E64A-F760-89F5-3656-8CCF6DA63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322388"/>
            <a:ext cx="6019800" cy="55356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John 10 “Truly, truly, I say to you, </a:t>
            </a:r>
            <a:r>
              <a:rPr lang="en-US" dirty="0">
                <a:solidFill>
                  <a:srgbClr val="FF0000"/>
                </a:solidFill>
              </a:rPr>
              <a:t>he who does not enter by the door into the fold of the sheep</a:t>
            </a:r>
            <a:r>
              <a:rPr lang="en-US" dirty="0"/>
              <a:t>, but climbs up some other way, </a:t>
            </a:r>
            <a:r>
              <a:rPr lang="en-US" b="1" u="sng" dirty="0">
                <a:solidFill>
                  <a:srgbClr val="FF0000"/>
                </a:solidFill>
              </a:rPr>
              <a:t>he is a thief and a robber</a:t>
            </a:r>
            <a:r>
              <a:rPr lang="en-US" dirty="0"/>
              <a:t>. </a:t>
            </a:r>
            <a:r>
              <a:rPr lang="en-US" b="1" baseline="30000" dirty="0"/>
              <a:t>2 </a:t>
            </a:r>
            <a:r>
              <a:rPr lang="en-US" dirty="0"/>
              <a:t>But he who enters by the door is a shepherd of the sheep. </a:t>
            </a:r>
            <a:r>
              <a:rPr lang="en-US" baseline="30000" dirty="0"/>
              <a:t>3 </a:t>
            </a:r>
            <a:r>
              <a:rPr lang="en-US" dirty="0"/>
              <a:t>To him the doorkeeper opens, and the sheep hear his voice, and he calls his own sheep by name and leads them out. </a:t>
            </a:r>
            <a:r>
              <a:rPr lang="en-US" baseline="30000" dirty="0"/>
              <a:t>4 </a:t>
            </a:r>
            <a:r>
              <a:rPr lang="en-US" dirty="0"/>
              <a:t>When he puts forth all his own, he goes ahead of them, and the sheep follow him because they know his voice. </a:t>
            </a:r>
            <a:r>
              <a:rPr lang="en-US" baseline="30000" dirty="0"/>
              <a:t>5</a:t>
            </a:r>
            <a:r>
              <a:rPr lang="en-US" baseline="30000" dirty="0">
                <a:solidFill>
                  <a:srgbClr val="FF0000"/>
                </a:solidFill>
              </a:rPr>
              <a:t> </a:t>
            </a:r>
            <a:r>
              <a:rPr lang="en-US" dirty="0">
                <a:solidFill>
                  <a:srgbClr val="FF0000"/>
                </a:solidFill>
              </a:rPr>
              <a:t>A stranger they simply will not follow, but will </a:t>
            </a:r>
            <a:r>
              <a:rPr lang="en-US" b="1" u="sng" dirty="0">
                <a:solidFill>
                  <a:srgbClr val="FF0000"/>
                </a:solidFill>
              </a:rPr>
              <a:t>flee from him</a:t>
            </a:r>
            <a:r>
              <a:rPr lang="en-US" dirty="0">
                <a:solidFill>
                  <a:srgbClr val="FF0000"/>
                </a:solidFill>
              </a:rPr>
              <a:t>, because they do not know the voice of strangers</a:t>
            </a:r>
            <a:r>
              <a:rPr lang="en-US" dirty="0"/>
              <a:t>.” </a:t>
            </a:r>
            <a:r>
              <a:rPr lang="en-US" baseline="30000" dirty="0"/>
              <a:t>6 </a:t>
            </a:r>
            <a:r>
              <a:rPr lang="en-US" dirty="0"/>
              <a:t>This figure of speech Jesus spoke to them, but they did not understand what those things were which He had been saying to them.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6B7BBAF-53B4-E91A-34CB-03E9428EFA93}"/>
              </a:ext>
            </a:extLst>
          </p:cNvPr>
          <p:cNvSpPr txBox="1">
            <a:spLocks/>
          </p:cNvSpPr>
          <p:nvPr/>
        </p:nvSpPr>
        <p:spPr>
          <a:xfrm>
            <a:off x="6172200" y="1322388"/>
            <a:ext cx="6019800" cy="5535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Juan 10 “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verdad</a:t>
            </a:r>
            <a:r>
              <a:rPr lang="en-US" dirty="0"/>
              <a:t> les </a:t>
            </a:r>
            <a:r>
              <a:rPr lang="en-US" dirty="0" err="1"/>
              <a:t>digo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que </a:t>
            </a:r>
            <a:r>
              <a:rPr lang="en-US" dirty="0" err="1">
                <a:solidFill>
                  <a:srgbClr val="FF0000"/>
                </a:solidFill>
              </a:rPr>
              <a:t>el</a:t>
            </a:r>
            <a:r>
              <a:rPr lang="en-US" dirty="0">
                <a:solidFill>
                  <a:srgbClr val="FF0000"/>
                </a:solidFill>
              </a:rPr>
              <a:t> que no </a:t>
            </a:r>
            <a:r>
              <a:rPr lang="en-US" dirty="0" err="1">
                <a:solidFill>
                  <a:srgbClr val="FF0000"/>
                </a:solidFill>
              </a:rPr>
              <a:t>entra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por</a:t>
            </a: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puerta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redil</a:t>
            </a:r>
            <a:r>
              <a:rPr lang="en-US" dirty="0">
                <a:solidFill>
                  <a:srgbClr val="FF0000"/>
                </a:solidFill>
              </a:rPr>
              <a:t> de las </a:t>
            </a:r>
            <a:r>
              <a:rPr lang="en-US" dirty="0" err="1">
                <a:solidFill>
                  <a:srgbClr val="FF0000"/>
                </a:solidFill>
              </a:rPr>
              <a:t>ovejas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que </a:t>
            </a:r>
            <a:r>
              <a:rPr lang="en-US" dirty="0" err="1"/>
              <a:t>sube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, </a:t>
            </a:r>
            <a:r>
              <a:rPr lang="en-US" b="1" u="sng" dirty="0">
                <a:solidFill>
                  <a:srgbClr val="FF0000"/>
                </a:solidFill>
              </a:rPr>
              <a:t>ese es </a:t>
            </a:r>
            <a:r>
              <a:rPr lang="en-US" b="1" u="sng" dirty="0" err="1">
                <a:solidFill>
                  <a:srgbClr val="FF0000"/>
                </a:solidFill>
              </a:rPr>
              <a:t>ladrón</a:t>
            </a:r>
            <a:r>
              <a:rPr lang="en-US" b="1" u="sng" dirty="0">
                <a:solidFill>
                  <a:srgbClr val="FF0000"/>
                </a:solidFill>
              </a:rPr>
              <a:t> y </a:t>
            </a:r>
            <a:r>
              <a:rPr lang="en-US" b="1" u="sng" dirty="0" err="1">
                <a:solidFill>
                  <a:srgbClr val="FF0000"/>
                </a:solidFill>
              </a:rPr>
              <a:t>salteador</a:t>
            </a:r>
            <a:r>
              <a:rPr lang="en-US" dirty="0"/>
              <a:t>. </a:t>
            </a:r>
            <a:r>
              <a:rPr lang="en-US" b="1" baseline="30000" dirty="0"/>
              <a:t>2 </a:t>
            </a:r>
            <a:r>
              <a:rPr lang="en-US" dirty="0"/>
              <a:t>Pero </a:t>
            </a:r>
            <a:r>
              <a:rPr lang="en-US" dirty="0" err="1"/>
              <a:t>el</a:t>
            </a:r>
            <a:r>
              <a:rPr lang="en-US" dirty="0"/>
              <a:t> que </a:t>
            </a:r>
            <a:r>
              <a:rPr lang="en-US" dirty="0" err="1"/>
              <a:t>entra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puerta</a:t>
            </a:r>
            <a:r>
              <a:rPr lang="en-US" dirty="0"/>
              <a:t>, es </a:t>
            </a:r>
            <a:r>
              <a:rPr lang="en-US" dirty="0" err="1"/>
              <a:t>el</a:t>
            </a:r>
            <a:r>
              <a:rPr lang="en-US" dirty="0"/>
              <a:t> pastor de las </a:t>
            </a:r>
            <a:r>
              <a:rPr lang="en-US" dirty="0" err="1"/>
              <a:t>ovejas</a:t>
            </a:r>
            <a:r>
              <a:rPr lang="en-US" dirty="0"/>
              <a:t>. </a:t>
            </a:r>
            <a:r>
              <a:rPr lang="en-US" b="1" baseline="30000" dirty="0"/>
              <a:t>3 </a:t>
            </a:r>
            <a:r>
              <a:rPr lang="en-US" dirty="0"/>
              <a:t>A </a:t>
            </a:r>
            <a:r>
              <a:rPr lang="en-US" dirty="0" err="1"/>
              <a:t>este</a:t>
            </a:r>
            <a:r>
              <a:rPr lang="en-US" dirty="0"/>
              <a:t> le </a:t>
            </a:r>
            <a:r>
              <a:rPr lang="en-US" dirty="0" err="1"/>
              <a:t>abre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portero</a:t>
            </a:r>
            <a:r>
              <a:rPr lang="en-US" dirty="0"/>
              <a:t>, y las </a:t>
            </a:r>
            <a:r>
              <a:rPr lang="en-US" dirty="0" err="1"/>
              <a:t>ovejas</a:t>
            </a:r>
            <a:r>
              <a:rPr lang="en-US" dirty="0"/>
              <a:t> </a:t>
            </a:r>
            <a:r>
              <a:rPr lang="en-US" dirty="0" err="1"/>
              <a:t>oyen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voz</a:t>
            </a:r>
            <a:r>
              <a:rPr lang="en-US" dirty="0"/>
              <a:t>; llama a sus </a:t>
            </a:r>
            <a:r>
              <a:rPr lang="en-US" dirty="0" err="1"/>
              <a:t>ovejas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y las conduce </a:t>
            </a:r>
            <a:r>
              <a:rPr lang="en-US" dirty="0" err="1"/>
              <a:t>afuera</a:t>
            </a:r>
            <a:r>
              <a:rPr lang="en-US" dirty="0"/>
              <a:t>. </a:t>
            </a:r>
            <a:r>
              <a:rPr lang="en-US" b="1" baseline="30000" dirty="0"/>
              <a:t>4 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saca</a:t>
            </a:r>
            <a:r>
              <a:rPr lang="en-US" dirty="0"/>
              <a:t> </a:t>
            </a:r>
            <a:r>
              <a:rPr lang="en-US" dirty="0" err="1"/>
              <a:t>todas</a:t>
            </a:r>
            <a:r>
              <a:rPr lang="en-US" dirty="0"/>
              <a:t> las </a:t>
            </a:r>
            <a:r>
              <a:rPr lang="en-US" dirty="0" err="1"/>
              <a:t>suyas</a:t>
            </a:r>
            <a:r>
              <a:rPr lang="en-US" dirty="0"/>
              <a:t>,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delante</a:t>
            </a:r>
            <a:r>
              <a:rPr lang="en-US" dirty="0"/>
              <a:t> de </a:t>
            </a:r>
            <a:r>
              <a:rPr lang="en-US" dirty="0" err="1"/>
              <a:t>ellas</a:t>
            </a:r>
            <a:r>
              <a:rPr lang="en-US" dirty="0"/>
              <a:t>, y las </a:t>
            </a:r>
            <a:r>
              <a:rPr lang="en-US" dirty="0" err="1"/>
              <a:t>ovejas</a:t>
            </a:r>
            <a:r>
              <a:rPr lang="en-US" dirty="0"/>
              <a:t> lo </a:t>
            </a:r>
            <a:r>
              <a:rPr lang="en-US" dirty="0" err="1"/>
              <a:t>siguen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conocen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voz</a:t>
            </a:r>
            <a:r>
              <a:rPr lang="en-US" dirty="0"/>
              <a:t>. </a:t>
            </a:r>
            <a:r>
              <a:rPr lang="en-US" b="1" baseline="30000" dirty="0"/>
              <a:t>5 </a:t>
            </a:r>
            <a:r>
              <a:rPr lang="en-US" dirty="0">
                <a:solidFill>
                  <a:srgbClr val="FF0000"/>
                </a:solidFill>
              </a:rPr>
              <a:t>Pero a un </a:t>
            </a:r>
            <a:r>
              <a:rPr lang="en-US" dirty="0" err="1">
                <a:solidFill>
                  <a:srgbClr val="FF0000"/>
                </a:solidFill>
              </a:rPr>
              <a:t>desconocido</a:t>
            </a:r>
            <a:r>
              <a:rPr lang="en-US" dirty="0">
                <a:solidFill>
                  <a:srgbClr val="FF0000"/>
                </a:solidFill>
              </a:rPr>
              <a:t> no </a:t>
            </a:r>
            <a:r>
              <a:rPr lang="en-US" dirty="0" err="1">
                <a:solidFill>
                  <a:srgbClr val="FF0000"/>
                </a:solidFill>
              </a:rPr>
              <a:t>seguirán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sino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u="sng" dirty="0">
                <a:solidFill>
                  <a:srgbClr val="FF0000"/>
                </a:solidFill>
              </a:rPr>
              <a:t>que </a:t>
            </a:r>
            <a:r>
              <a:rPr lang="en-US" b="1" u="sng" dirty="0" err="1">
                <a:solidFill>
                  <a:srgbClr val="FF0000"/>
                </a:solidFill>
              </a:rPr>
              <a:t>huirán</a:t>
            </a:r>
            <a:r>
              <a:rPr lang="en-US" b="1" u="sng" dirty="0">
                <a:solidFill>
                  <a:srgbClr val="FF0000"/>
                </a:solidFill>
              </a:rPr>
              <a:t> de </a:t>
            </a:r>
            <a:r>
              <a:rPr lang="en-US" b="1" u="sng" dirty="0" err="1">
                <a:solidFill>
                  <a:srgbClr val="FF0000"/>
                </a:solidFill>
              </a:rPr>
              <a:t>él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porque</a:t>
            </a:r>
            <a:r>
              <a:rPr lang="en-US" dirty="0">
                <a:solidFill>
                  <a:srgbClr val="FF0000"/>
                </a:solidFill>
              </a:rPr>
              <a:t> no </a:t>
            </a:r>
            <a:r>
              <a:rPr lang="en-US" dirty="0" err="1">
                <a:solidFill>
                  <a:srgbClr val="FF0000"/>
                </a:solidFill>
              </a:rPr>
              <a:t>conocen</a:t>
            </a: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voz</a:t>
            </a:r>
            <a:r>
              <a:rPr lang="en-US" dirty="0">
                <a:solidFill>
                  <a:srgbClr val="FF0000"/>
                </a:solidFill>
              </a:rPr>
              <a:t> de </a:t>
            </a:r>
            <a:r>
              <a:rPr lang="en-US" dirty="0" err="1">
                <a:solidFill>
                  <a:srgbClr val="FF0000"/>
                </a:solidFill>
              </a:rPr>
              <a:t>los</a:t>
            </a:r>
            <a:r>
              <a:rPr lang="en-US" dirty="0">
                <a:solidFill>
                  <a:srgbClr val="FF0000"/>
                </a:solidFill>
              </a:rPr>
              <a:t> extraños</a:t>
            </a:r>
            <a:r>
              <a:rPr lang="en-US" dirty="0"/>
              <a:t>.</a:t>
            </a:r>
            <a:r>
              <a:rPr lang="en-US" b="1" baseline="30000" dirty="0"/>
              <a:t>6 </a:t>
            </a:r>
            <a:r>
              <a:rPr lang="en-US" dirty="0"/>
              <a:t>Jesús les </a:t>
            </a:r>
            <a:r>
              <a:rPr lang="en-US" dirty="0" err="1"/>
              <a:t>habló</a:t>
            </a:r>
            <a:r>
              <a:rPr lang="en-US" dirty="0"/>
              <a:t> </a:t>
            </a:r>
            <a:r>
              <a:rPr lang="en-US" i="1" dirty="0" err="1"/>
              <a:t>por</a:t>
            </a:r>
            <a:r>
              <a:rPr lang="en-US" i="1" dirty="0"/>
              <a:t> medio de</a:t>
            </a:r>
            <a:r>
              <a:rPr lang="en-US" dirty="0"/>
              <a:t> 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comparación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ellos</a:t>
            </a:r>
            <a:r>
              <a:rPr lang="en-US" dirty="0"/>
              <a:t> no </a:t>
            </a:r>
            <a:r>
              <a:rPr lang="en-US" dirty="0" err="1"/>
              <a:t>entendieron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era lo que les </a:t>
            </a:r>
            <a:r>
              <a:rPr lang="en-US" dirty="0" err="1"/>
              <a:t>decía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FCCF5E-8BD7-4A42-0E7C-AA3B8B288CFD}"/>
              </a:ext>
            </a:extLst>
          </p:cNvPr>
          <p:cNvSpPr txBox="1"/>
          <p:nvPr/>
        </p:nvSpPr>
        <p:spPr>
          <a:xfrm>
            <a:off x="902494" y="171450"/>
            <a:ext cx="4214812" cy="1150938"/>
          </a:xfrm>
          <a:prstGeom prst="rect">
            <a:avLst/>
          </a:prstGeom>
          <a:noFill/>
          <a:ln w="44450">
            <a:solidFill>
              <a:schemeClr val="bg2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/>
              <a:t>Good sheep flee from the voice of strangers. 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88903E-2A38-AB9B-79BD-D8BFD866EF0B}"/>
              </a:ext>
            </a:extLst>
          </p:cNvPr>
          <p:cNvSpPr txBox="1"/>
          <p:nvPr/>
        </p:nvSpPr>
        <p:spPr>
          <a:xfrm>
            <a:off x="7074696" y="171450"/>
            <a:ext cx="4214812" cy="1150938"/>
          </a:xfrm>
          <a:prstGeom prst="rect">
            <a:avLst/>
          </a:prstGeom>
          <a:noFill/>
          <a:ln w="44450">
            <a:solidFill>
              <a:schemeClr val="bg2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/>
              <a:t>Las </a:t>
            </a:r>
            <a:r>
              <a:rPr lang="en-US" sz="2400" dirty="0" err="1"/>
              <a:t>buenas</a:t>
            </a:r>
            <a:r>
              <a:rPr lang="en-US" sz="2400" dirty="0"/>
              <a:t> </a:t>
            </a:r>
            <a:r>
              <a:rPr lang="en-US" sz="2400" dirty="0" err="1"/>
              <a:t>ovejas</a:t>
            </a:r>
            <a:r>
              <a:rPr lang="en-US" sz="2400" dirty="0"/>
              <a:t> </a:t>
            </a:r>
            <a:r>
              <a:rPr lang="en-US" sz="2400" dirty="0" err="1"/>
              <a:t>huyen</a:t>
            </a:r>
            <a:r>
              <a:rPr lang="en-US" sz="2400" dirty="0"/>
              <a:t> de la </a:t>
            </a:r>
            <a:r>
              <a:rPr lang="en-US" sz="2400" dirty="0" err="1"/>
              <a:t>voz</a:t>
            </a:r>
            <a:r>
              <a:rPr lang="en-US" sz="2400" dirty="0"/>
              <a:t> de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extraños</a:t>
            </a:r>
            <a:r>
              <a:rPr lang="en-US" sz="24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554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Minimalist Grayscale Pitch Deck by Slidesgo">
  <a:themeElements>
    <a:clrScheme name="Simple Light">
      <a:dk1>
        <a:srgbClr val="383838"/>
      </a:dk1>
      <a:lt1>
        <a:srgbClr val="EEEEEE"/>
      </a:lt1>
      <a:dk2>
        <a:srgbClr val="DBDBDB"/>
      </a:dk2>
      <a:lt2>
        <a:srgbClr val="929292"/>
      </a:lt2>
      <a:accent1>
        <a:srgbClr val="383838"/>
      </a:accent1>
      <a:accent2>
        <a:srgbClr val="383838"/>
      </a:accent2>
      <a:accent3>
        <a:srgbClr val="383838"/>
      </a:accent3>
      <a:accent4>
        <a:srgbClr val="383838"/>
      </a:accent4>
      <a:accent5>
        <a:srgbClr val="FFFFFF"/>
      </a:accent5>
      <a:accent6>
        <a:srgbClr val="FFFFFF"/>
      </a:accent6>
      <a:hlink>
        <a:srgbClr val="3838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3200</Words>
  <Application>Microsoft Macintosh PowerPoint</Application>
  <PresentationFormat>Widescreen</PresentationFormat>
  <Paragraphs>87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Didact Gothic</vt:lpstr>
      <vt:lpstr>Julius Sans One</vt:lpstr>
      <vt:lpstr>Montserrat</vt:lpstr>
      <vt:lpstr>Questrial</vt:lpstr>
      <vt:lpstr>Office Theme</vt:lpstr>
      <vt:lpstr>Minimalist Grayscale Pitch Deck by Slidesgo</vt:lpstr>
      <vt:lpstr>Ways God illustrates our relationship with Him</vt:lpstr>
      <vt:lpstr>Why does God use so many images to describe our relationship     with Him?</vt:lpstr>
      <vt:lpstr>O God, why have You rejected us forever? Why does Your anger smoke against the sheep of Your pasture? Ps.74:1  All of us like sheep have gone astray, Each of us has turned to his own way; But the Lord has caused the iniquity of us all To fall on Him. Is.53:6  Seeing the people, He felt compassion for them, because they were distressed and dispirited like sheep without a shepherd. Mt. 9:36  For you were continually straying like sheep, but now you have returned to the Shepherd and Guardian of your souls. 1 Pet. 2:25  </vt:lpstr>
      <vt:lpstr>Why sheep?</vt:lpstr>
      <vt:lpstr>The Sheep of God’s Kingdom Las Ovejas Del Reino De Dios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would these sort of sheep      look like?</vt:lpstr>
      <vt:lpstr>The Lord is my shepherd, I shall not want. He makes me lie down in green pastures; He leads me beside quiet waters. He restores my soul; He guides me in the paths of righteousness For His name’s sake. Even though I walk through the valley of the shadow of death, I fear no evil, for You are with me; Your rod and Your staff, they comfort me. You prepare a table before me in the presence of my enemies; You have anointed my head with oil; My cup overflows. Surely goodness and lovingkindness will follow me all the days of my life, And I will dwell in the house of the Lord forever. </vt:lpstr>
      <vt:lpstr>The Lord is my shepherd, I shall not want. He makes me lie down in green pastures; He leads me beside quiet waters. He restores my soul; He guides me in the paths of righteousness For His name’s sake. Even though I walk through the valley of the shadow of death, I fear no evil, for You are with me; Your rod and Your staff, they comfort me. You prepare a table before me in the presence of my enemies; You have anointed my head with oil; My cup overflows. Surely goodness and lovingkindness will follow me all the days of my life, And I will dwell in the house of the Lord forever. </vt:lpstr>
      <vt:lpstr>The Lord is my shepherd, I shall not want. He makes me lie down in green pastures; He leads me beside quiet waters. He restores my soul; He guides me in the paths of righteousness For His name’s sake. Even though I walk through the valley of the shadow of death, I fear no evil, for You are with me; Your rod and Your staff, they comfort me. You prepare a table before me in the presence of my enemies; You have anointed my head with oil; My cup overflows. Surely goodness and lovingkindness will follow me all the days of my life, And I will dwell in the house of the Lord forever.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God illustrates our relationship with Him</dc:title>
  <dc:creator>Bill Sanchez</dc:creator>
  <cp:lastModifiedBy>Bill Sanchez</cp:lastModifiedBy>
  <cp:revision>1</cp:revision>
  <dcterms:created xsi:type="dcterms:W3CDTF">2022-05-08T18:27:06Z</dcterms:created>
  <dcterms:modified xsi:type="dcterms:W3CDTF">2022-05-08T20:34:36Z</dcterms:modified>
</cp:coreProperties>
</file>