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4" r:id="rId1"/>
  </p:sldMasterIdLst>
  <p:notesMasterIdLst>
    <p:notesMasterId r:id="rId13"/>
  </p:notesMasterIdLst>
  <p:sldIdLst>
    <p:sldId id="264" r:id="rId2"/>
    <p:sldId id="256" r:id="rId3"/>
    <p:sldId id="263" r:id="rId4"/>
    <p:sldId id="262" r:id="rId5"/>
    <p:sldId id="257" r:id="rId6"/>
    <p:sldId id="259" r:id="rId7"/>
    <p:sldId id="261" r:id="rId8"/>
    <p:sldId id="268" r:id="rId9"/>
    <p:sldId id="267" r:id="rId10"/>
    <p:sldId id="288" r:id="rId11"/>
    <p:sldId id="289" r:id="rId12"/>
  </p:sldIdLst>
  <p:sldSz cx="12192000" cy="6858000"/>
  <p:notesSz cx="7102475" cy="9388475"/>
  <p:embeddedFontLst>
    <p:embeddedFont>
      <p:font typeface="Algerian" panose="04020705040A02060702" pitchFamily="82" charset="0"/>
      <p:regular r:id="rId14"/>
    </p:embeddedFont>
    <p:embeddedFont>
      <p:font typeface="Amasis MT Pro Light" panose="02040304050005020304" pitchFamily="18" charset="0"/>
      <p:regular r:id="rId15"/>
      <p:italic r:id="rId16"/>
    </p:embeddedFon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ckwell Extra Bold" panose="02060903040505020403" pitchFamily="18" charset="0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2A74E-11FE-40E0-87A5-B6138643663A}" v="1894" dt="2022-06-28T10:45:34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Merkle" userId="2e42eb49e6de39f7" providerId="LiveId" clId="{CC22A74E-11FE-40E0-87A5-B6138643663A}"/>
    <pc:docChg chg="undo custSel addSld delSld modSld sldOrd">
      <pc:chgData name="Dustin Merkle" userId="2e42eb49e6de39f7" providerId="LiveId" clId="{CC22A74E-11FE-40E0-87A5-B6138643663A}" dt="2022-06-28T10:45:46.151" v="3918" actId="20577"/>
      <pc:docMkLst>
        <pc:docMk/>
      </pc:docMkLst>
      <pc:sldChg chg="modAnim">
        <pc:chgData name="Dustin Merkle" userId="2e42eb49e6de39f7" providerId="LiveId" clId="{CC22A74E-11FE-40E0-87A5-B6138643663A}" dt="2022-06-28T09:54:55.692" v="3865"/>
        <pc:sldMkLst>
          <pc:docMk/>
          <pc:sldMk cId="4181544975" sldId="256"/>
        </pc:sldMkLst>
      </pc:sldChg>
      <pc:sldChg chg="modSp mod">
        <pc:chgData name="Dustin Merkle" userId="2e42eb49e6de39f7" providerId="LiveId" clId="{CC22A74E-11FE-40E0-87A5-B6138643663A}" dt="2022-06-28T09:45:23.932" v="3850" actId="20577"/>
        <pc:sldMkLst>
          <pc:docMk/>
          <pc:sldMk cId="2698944336" sldId="257"/>
        </pc:sldMkLst>
        <pc:spChg chg="mod">
          <ac:chgData name="Dustin Merkle" userId="2e42eb49e6de39f7" providerId="LiveId" clId="{CC22A74E-11FE-40E0-87A5-B6138643663A}" dt="2022-06-22T11:14:31.516" v="195" actId="20577"/>
          <ac:spMkLst>
            <pc:docMk/>
            <pc:sldMk cId="2698944336" sldId="257"/>
            <ac:spMk id="2" creationId="{04306415-1F53-4260-AF85-E245372AB900}"/>
          </ac:spMkLst>
        </pc:spChg>
        <pc:spChg chg="mod">
          <ac:chgData name="Dustin Merkle" userId="2e42eb49e6de39f7" providerId="LiveId" clId="{CC22A74E-11FE-40E0-87A5-B6138643663A}" dt="2022-06-28T09:45:23.932" v="3850" actId="20577"/>
          <ac:spMkLst>
            <pc:docMk/>
            <pc:sldMk cId="2698944336" sldId="257"/>
            <ac:spMk id="6" creationId="{1AFC7414-2778-481B-8649-D278A87DC171}"/>
          </ac:spMkLst>
        </pc:spChg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3931490355" sldId="258"/>
        </pc:sldMkLst>
      </pc:sldChg>
      <pc:sldChg chg="modSp mod">
        <pc:chgData name="Dustin Merkle" userId="2e42eb49e6de39f7" providerId="LiveId" clId="{CC22A74E-11FE-40E0-87A5-B6138643663A}" dt="2022-06-28T09:46:26.080" v="3854" actId="20577"/>
        <pc:sldMkLst>
          <pc:docMk/>
          <pc:sldMk cId="2341595710" sldId="259"/>
        </pc:sldMkLst>
        <pc:spChg chg="mod">
          <ac:chgData name="Dustin Merkle" userId="2e42eb49e6de39f7" providerId="LiveId" clId="{CC22A74E-11FE-40E0-87A5-B6138643663A}" dt="2022-06-22T11:14:42.571" v="196" actId="20577"/>
          <ac:spMkLst>
            <pc:docMk/>
            <pc:sldMk cId="2341595710" sldId="259"/>
            <ac:spMk id="2" creationId="{ED73286A-EE67-455A-976A-910E8B5DBDEF}"/>
          </ac:spMkLst>
        </pc:spChg>
        <pc:spChg chg="mod">
          <ac:chgData name="Dustin Merkle" userId="2e42eb49e6de39f7" providerId="LiveId" clId="{CC22A74E-11FE-40E0-87A5-B6138643663A}" dt="2022-06-28T09:46:26.080" v="3854" actId="20577"/>
          <ac:spMkLst>
            <pc:docMk/>
            <pc:sldMk cId="2341595710" sldId="259"/>
            <ac:spMk id="3" creationId="{250C54AF-8BC2-4568-BA21-14137A2F3597}"/>
          </ac:spMkLst>
        </pc:spChg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4122636655" sldId="260"/>
        </pc:sldMkLst>
      </pc:sldChg>
      <pc:sldChg chg="addSp delSp modSp mod modAnim">
        <pc:chgData name="Dustin Merkle" userId="2e42eb49e6de39f7" providerId="LiveId" clId="{CC22A74E-11FE-40E0-87A5-B6138643663A}" dt="2022-06-28T10:44:26.433" v="3902" actId="313"/>
        <pc:sldMkLst>
          <pc:docMk/>
          <pc:sldMk cId="1266933570" sldId="261"/>
        </pc:sldMkLst>
        <pc:spChg chg="del">
          <ac:chgData name="Dustin Merkle" userId="2e42eb49e6de39f7" providerId="LiveId" clId="{CC22A74E-11FE-40E0-87A5-B6138643663A}" dt="2022-06-26T20:18:43.779" v="372" actId="478"/>
          <ac:spMkLst>
            <pc:docMk/>
            <pc:sldMk cId="1266933570" sldId="261"/>
            <ac:spMk id="2" creationId="{1F2A3C8F-CAFC-4FD9-896B-61A4DB74630F}"/>
          </ac:spMkLst>
        </pc:spChg>
        <pc:spChg chg="mod">
          <ac:chgData name="Dustin Merkle" userId="2e42eb49e6de39f7" providerId="LiveId" clId="{CC22A74E-11FE-40E0-87A5-B6138643663A}" dt="2022-06-28T10:44:26.433" v="3902" actId="313"/>
          <ac:spMkLst>
            <pc:docMk/>
            <pc:sldMk cId="1266933570" sldId="261"/>
            <ac:spMk id="3" creationId="{AFEEC804-4E65-428F-9E8B-C414A864B0DB}"/>
          </ac:spMkLst>
        </pc:spChg>
        <pc:spChg chg="add del mod">
          <ac:chgData name="Dustin Merkle" userId="2e42eb49e6de39f7" providerId="LiveId" clId="{CC22A74E-11FE-40E0-87A5-B6138643663A}" dt="2022-06-26T20:18:52.580" v="374" actId="478"/>
          <ac:spMkLst>
            <pc:docMk/>
            <pc:sldMk cId="1266933570" sldId="261"/>
            <ac:spMk id="5" creationId="{03EB2EFB-59DD-8CD3-9258-F323B25F15F1}"/>
          </ac:spMkLst>
        </pc:spChg>
        <pc:spChg chg="add mod">
          <ac:chgData name="Dustin Merkle" userId="2e42eb49e6de39f7" providerId="LiveId" clId="{CC22A74E-11FE-40E0-87A5-B6138643663A}" dt="2022-06-26T21:29:59.064" v="956" actId="20577"/>
          <ac:spMkLst>
            <pc:docMk/>
            <pc:sldMk cId="1266933570" sldId="261"/>
            <ac:spMk id="7" creationId="{56FC268F-CA77-F1C3-5E6E-B643F2D97051}"/>
          </ac:spMkLst>
        </pc:spChg>
        <pc:spChg chg="add del mod">
          <ac:chgData name="Dustin Merkle" userId="2e42eb49e6de39f7" providerId="LiveId" clId="{CC22A74E-11FE-40E0-87A5-B6138643663A}" dt="2022-06-26T22:28:23.787" v="2814" actId="478"/>
          <ac:spMkLst>
            <pc:docMk/>
            <pc:sldMk cId="1266933570" sldId="261"/>
            <ac:spMk id="8" creationId="{C8864C2D-3D0A-3395-1752-7FBF159AE424}"/>
          </ac:spMkLst>
        </pc:spChg>
        <pc:graphicFrameChg chg="add mod modGraphic">
          <ac:chgData name="Dustin Merkle" userId="2e42eb49e6de39f7" providerId="LiveId" clId="{CC22A74E-11FE-40E0-87A5-B6138643663A}" dt="2022-06-26T21:23:41.673" v="922" actId="20577"/>
          <ac:graphicFrameMkLst>
            <pc:docMk/>
            <pc:sldMk cId="1266933570" sldId="261"/>
            <ac:graphicFrameMk id="6" creationId="{6FA10C37-A0A6-99B0-A2D8-5EF537A626B2}"/>
          </ac:graphicFrameMkLst>
        </pc:graphicFrameChg>
      </pc:sldChg>
      <pc:sldChg chg="modSp mod">
        <pc:chgData name="Dustin Merkle" userId="2e42eb49e6de39f7" providerId="LiveId" clId="{CC22A74E-11FE-40E0-87A5-B6138643663A}" dt="2022-06-22T11:20:32.670" v="296" actId="255"/>
        <pc:sldMkLst>
          <pc:docMk/>
          <pc:sldMk cId="1708652762" sldId="262"/>
        </pc:sldMkLst>
        <pc:spChg chg="mod">
          <ac:chgData name="Dustin Merkle" userId="2e42eb49e6de39f7" providerId="LiveId" clId="{CC22A74E-11FE-40E0-87A5-B6138643663A}" dt="2022-06-22T11:20:32.670" v="296" actId="255"/>
          <ac:spMkLst>
            <pc:docMk/>
            <pc:sldMk cId="1708652762" sldId="262"/>
            <ac:spMk id="3" creationId="{250C54AF-8BC2-4568-BA21-14137A2F3597}"/>
          </ac:spMkLst>
        </pc:spChg>
      </pc:sldChg>
      <pc:sldChg chg="addSp modSp mod">
        <pc:chgData name="Dustin Merkle" userId="2e42eb49e6de39f7" providerId="LiveId" clId="{CC22A74E-11FE-40E0-87A5-B6138643663A}" dt="2022-06-26T19:55:05.936" v="371" actId="2711"/>
        <pc:sldMkLst>
          <pc:docMk/>
          <pc:sldMk cId="2308524306" sldId="263"/>
        </pc:sldMkLst>
        <pc:spChg chg="add mod">
          <ac:chgData name="Dustin Merkle" userId="2e42eb49e6de39f7" providerId="LiveId" clId="{CC22A74E-11FE-40E0-87A5-B6138643663A}" dt="2022-06-22T11:17:04.839" v="222" actId="1582"/>
          <ac:spMkLst>
            <pc:docMk/>
            <pc:sldMk cId="2308524306" sldId="263"/>
            <ac:spMk id="4" creationId="{174F8B87-B93C-0A0A-D4D9-01B32391FCB6}"/>
          </ac:spMkLst>
        </pc:spChg>
        <pc:graphicFrameChg chg="modGraphic">
          <ac:chgData name="Dustin Merkle" userId="2e42eb49e6de39f7" providerId="LiveId" clId="{CC22A74E-11FE-40E0-87A5-B6138643663A}" dt="2022-06-26T19:55:05.936" v="371" actId="2711"/>
          <ac:graphicFrameMkLst>
            <pc:docMk/>
            <pc:sldMk cId="2308524306" sldId="263"/>
            <ac:graphicFrameMk id="3" creationId="{3AF1E774-48A6-4A85-B1C6-DF56765561C5}"/>
          </ac:graphicFrameMkLst>
        </pc:graphicFrameChg>
      </pc:sldChg>
      <pc:sldChg chg="modSp mod">
        <pc:chgData name="Dustin Merkle" userId="2e42eb49e6de39f7" providerId="LiveId" clId="{CC22A74E-11FE-40E0-87A5-B6138643663A}" dt="2022-06-22T11:13:32.331" v="182" actId="20577"/>
        <pc:sldMkLst>
          <pc:docMk/>
          <pc:sldMk cId="2011336177" sldId="264"/>
        </pc:sldMkLst>
        <pc:spChg chg="mod">
          <ac:chgData name="Dustin Merkle" userId="2e42eb49e6de39f7" providerId="LiveId" clId="{CC22A74E-11FE-40E0-87A5-B6138643663A}" dt="2022-06-22T11:13:32.331" v="182" actId="20577"/>
          <ac:spMkLst>
            <pc:docMk/>
            <pc:sldMk cId="2011336177" sldId="264"/>
            <ac:spMk id="3" creationId="{2FA060B8-D092-499C-A2B7-7A47E6B8575D}"/>
          </ac:spMkLst>
        </pc:spChg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2148462034" sldId="265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1793286049" sldId="266"/>
        </pc:sldMkLst>
      </pc:sldChg>
      <pc:sldChg chg="addSp delSp modSp mod ord delAnim modAnim">
        <pc:chgData name="Dustin Merkle" userId="2e42eb49e6de39f7" providerId="LiveId" clId="{CC22A74E-11FE-40E0-87A5-B6138643663A}" dt="2022-06-28T10:45:46.151" v="3918" actId="20577"/>
        <pc:sldMkLst>
          <pc:docMk/>
          <pc:sldMk cId="2771741860" sldId="267"/>
        </pc:sldMkLst>
        <pc:spChg chg="mod">
          <ac:chgData name="Dustin Merkle" userId="2e42eb49e6de39f7" providerId="LiveId" clId="{CC22A74E-11FE-40E0-87A5-B6138643663A}" dt="2022-06-26T22:41:47.761" v="2831" actId="20577"/>
          <ac:spMkLst>
            <pc:docMk/>
            <pc:sldMk cId="2771741860" sldId="267"/>
            <ac:spMk id="2" creationId="{69C24279-9F12-4BFE-87C7-81F2BDAF705F}"/>
          </ac:spMkLst>
        </pc:spChg>
        <pc:spChg chg="mod">
          <ac:chgData name="Dustin Merkle" userId="2e42eb49e6de39f7" providerId="LiveId" clId="{CC22A74E-11FE-40E0-87A5-B6138643663A}" dt="2022-06-26T22:56:38.291" v="3039" actId="1076"/>
          <ac:spMkLst>
            <pc:docMk/>
            <pc:sldMk cId="2771741860" sldId="267"/>
            <ac:spMk id="3" creationId="{E3F5E623-60B0-43FB-BD1F-1E1B00F55642}"/>
          </ac:spMkLst>
        </pc:spChg>
        <pc:spChg chg="add mod">
          <ac:chgData name="Dustin Merkle" userId="2e42eb49e6de39f7" providerId="LiveId" clId="{CC22A74E-11FE-40E0-87A5-B6138643663A}" dt="2022-06-28T10:45:46.151" v="3918" actId="20577"/>
          <ac:spMkLst>
            <pc:docMk/>
            <pc:sldMk cId="2771741860" sldId="267"/>
            <ac:spMk id="4" creationId="{03975CEF-B39E-F5C2-057C-B171F68655BC}"/>
          </ac:spMkLst>
        </pc:spChg>
        <pc:spChg chg="del mod">
          <ac:chgData name="Dustin Merkle" userId="2e42eb49e6de39f7" providerId="LiveId" clId="{CC22A74E-11FE-40E0-87A5-B6138643663A}" dt="2022-06-26T22:42:07.434" v="2833" actId="478"/>
          <ac:spMkLst>
            <pc:docMk/>
            <pc:sldMk cId="2771741860" sldId="267"/>
            <ac:spMk id="5" creationId="{CB66909C-7867-4567-BA31-A10E5EF79B94}"/>
          </ac:spMkLst>
        </pc:spChg>
        <pc:spChg chg="del">
          <ac:chgData name="Dustin Merkle" userId="2e42eb49e6de39f7" providerId="LiveId" clId="{CC22A74E-11FE-40E0-87A5-B6138643663A}" dt="2022-06-26T22:42:10.010" v="2834" actId="478"/>
          <ac:spMkLst>
            <pc:docMk/>
            <pc:sldMk cId="2771741860" sldId="267"/>
            <ac:spMk id="6" creationId="{9899266B-924B-4BA4-840A-8EA1E6C16F79}"/>
          </ac:spMkLst>
        </pc:spChg>
        <pc:spChg chg="del">
          <ac:chgData name="Dustin Merkle" userId="2e42eb49e6de39f7" providerId="LiveId" clId="{CC22A74E-11FE-40E0-87A5-B6138643663A}" dt="2022-06-26T22:42:12.516" v="2835" actId="478"/>
          <ac:spMkLst>
            <pc:docMk/>
            <pc:sldMk cId="2771741860" sldId="267"/>
            <ac:spMk id="7" creationId="{DF5D7C52-82FB-45A6-AF97-86956A2AD7B8}"/>
          </ac:spMkLst>
        </pc:spChg>
        <pc:spChg chg="del">
          <ac:chgData name="Dustin Merkle" userId="2e42eb49e6de39f7" providerId="LiveId" clId="{CC22A74E-11FE-40E0-87A5-B6138643663A}" dt="2022-06-26T22:42:16.622" v="2836" actId="478"/>
          <ac:spMkLst>
            <pc:docMk/>
            <pc:sldMk cId="2771741860" sldId="267"/>
            <ac:spMk id="8" creationId="{3CF73AE0-8F9B-4292-B4C4-0CF2C4C6CEB8}"/>
          </ac:spMkLst>
        </pc:spChg>
        <pc:spChg chg="del">
          <ac:chgData name="Dustin Merkle" userId="2e42eb49e6de39f7" providerId="LiveId" clId="{CC22A74E-11FE-40E0-87A5-B6138643663A}" dt="2022-06-26T22:42:18.812" v="2837" actId="478"/>
          <ac:spMkLst>
            <pc:docMk/>
            <pc:sldMk cId="2771741860" sldId="267"/>
            <ac:spMk id="9" creationId="{C29ADEF1-B39E-46F9-B2FF-04474A3BA48A}"/>
          </ac:spMkLst>
        </pc:spChg>
        <pc:spChg chg="del">
          <ac:chgData name="Dustin Merkle" userId="2e42eb49e6de39f7" providerId="LiveId" clId="{CC22A74E-11FE-40E0-87A5-B6138643663A}" dt="2022-06-26T22:42:20.760" v="2838" actId="478"/>
          <ac:spMkLst>
            <pc:docMk/>
            <pc:sldMk cId="2771741860" sldId="267"/>
            <ac:spMk id="10" creationId="{8F9D1CFF-CA9A-4FC7-9C4F-8D88138C18A3}"/>
          </ac:spMkLst>
        </pc:spChg>
        <pc:spChg chg="del">
          <ac:chgData name="Dustin Merkle" userId="2e42eb49e6de39f7" providerId="LiveId" clId="{CC22A74E-11FE-40E0-87A5-B6138643663A}" dt="2022-06-26T22:42:22.494" v="2839" actId="478"/>
          <ac:spMkLst>
            <pc:docMk/>
            <pc:sldMk cId="2771741860" sldId="267"/>
            <ac:spMk id="11" creationId="{83F6D468-491B-491B-A840-D66C07F01E0D}"/>
          </ac:spMkLst>
        </pc:spChg>
        <pc:spChg chg="add del mod">
          <ac:chgData name="Dustin Merkle" userId="2e42eb49e6de39f7" providerId="LiveId" clId="{CC22A74E-11FE-40E0-87A5-B6138643663A}" dt="2022-06-26T22:53:02.134" v="2969" actId="478"/>
          <ac:spMkLst>
            <pc:docMk/>
            <pc:sldMk cId="2771741860" sldId="267"/>
            <ac:spMk id="12" creationId="{EC0A7A80-A8CC-A419-F260-82EF315637B2}"/>
          </ac:spMkLst>
        </pc:spChg>
        <pc:spChg chg="add mod">
          <ac:chgData name="Dustin Merkle" userId="2e42eb49e6de39f7" providerId="LiveId" clId="{CC22A74E-11FE-40E0-87A5-B6138643663A}" dt="2022-06-26T22:56:24.323" v="3038" actId="20577"/>
          <ac:spMkLst>
            <pc:docMk/>
            <pc:sldMk cId="2771741860" sldId="267"/>
            <ac:spMk id="13" creationId="{6B304E30-1336-9B5D-5E73-86A4ADF50196}"/>
          </ac:spMkLst>
        </pc:spChg>
      </pc:sldChg>
      <pc:sldChg chg="addSp modSp mod ord modAnim">
        <pc:chgData name="Dustin Merkle" userId="2e42eb49e6de39f7" providerId="LiveId" clId="{CC22A74E-11FE-40E0-87A5-B6138643663A}" dt="2022-06-28T09:57:28.460" v="3869" actId="1076"/>
        <pc:sldMkLst>
          <pc:docMk/>
          <pc:sldMk cId="3767017437" sldId="268"/>
        </pc:sldMkLst>
        <pc:spChg chg="mod">
          <ac:chgData name="Dustin Merkle" userId="2e42eb49e6de39f7" providerId="LiveId" clId="{CC22A74E-11FE-40E0-87A5-B6138643663A}" dt="2022-06-26T21:56:42.171" v="1808" actId="20577"/>
          <ac:spMkLst>
            <pc:docMk/>
            <pc:sldMk cId="3767017437" sldId="268"/>
            <ac:spMk id="2" creationId="{C4423AF1-5D40-4758-8FC9-C88CBC244B7B}"/>
          </ac:spMkLst>
        </pc:spChg>
        <pc:spChg chg="mod">
          <ac:chgData name="Dustin Merkle" userId="2e42eb49e6de39f7" providerId="LiveId" clId="{CC22A74E-11FE-40E0-87A5-B6138643663A}" dt="2022-06-28T09:57:11.186" v="3868" actId="115"/>
          <ac:spMkLst>
            <pc:docMk/>
            <pc:sldMk cId="3767017437" sldId="268"/>
            <ac:spMk id="3" creationId="{0C4EA7CC-2631-4DFA-8CDE-E35BBBCEDE45}"/>
          </ac:spMkLst>
        </pc:spChg>
        <pc:spChg chg="add mod">
          <ac:chgData name="Dustin Merkle" userId="2e42eb49e6de39f7" providerId="LiveId" clId="{CC22A74E-11FE-40E0-87A5-B6138643663A}" dt="2022-06-26T22:22:36.989" v="2669" actId="20577"/>
          <ac:spMkLst>
            <pc:docMk/>
            <pc:sldMk cId="3767017437" sldId="268"/>
            <ac:spMk id="4" creationId="{67E66A5D-2AB9-F4B9-B5BA-162759692FED}"/>
          </ac:spMkLst>
        </pc:spChg>
        <pc:spChg chg="add mod">
          <ac:chgData name="Dustin Merkle" userId="2e42eb49e6de39f7" providerId="LiveId" clId="{CC22A74E-11FE-40E0-87A5-B6138643663A}" dt="2022-06-28T09:57:28.460" v="3869" actId="1076"/>
          <ac:spMkLst>
            <pc:docMk/>
            <pc:sldMk cId="3767017437" sldId="268"/>
            <ac:spMk id="5" creationId="{0796A203-0B6E-0083-E3DD-D17C49DC9454}"/>
          </ac:spMkLst>
        </pc:spChg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2307803342" sldId="269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815627107" sldId="270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230504803" sldId="271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2864346925" sldId="272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601514451" sldId="273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2578493471" sldId="275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1552828010" sldId="276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1230313037" sldId="277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4245167515" sldId="278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1696576207" sldId="279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1918279864" sldId="280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55670701" sldId="281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2650883956" sldId="282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3132706811" sldId="283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682199294" sldId="285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4283757828" sldId="286"/>
        </pc:sldMkLst>
      </pc:sldChg>
      <pc:sldChg chg="del">
        <pc:chgData name="Dustin Merkle" userId="2e42eb49e6de39f7" providerId="LiveId" clId="{CC22A74E-11FE-40E0-87A5-B6138643663A}" dt="2022-06-28T09:48:07.319" v="3863" actId="47"/>
        <pc:sldMkLst>
          <pc:docMk/>
          <pc:sldMk cId="3870591210" sldId="287"/>
        </pc:sldMkLst>
      </pc:sldChg>
      <pc:sldChg chg="modSp add mod ord modAnim">
        <pc:chgData name="Dustin Merkle" userId="2e42eb49e6de39f7" providerId="LiveId" clId="{CC22A74E-11FE-40E0-87A5-B6138643663A}" dt="2022-06-28T09:47:43.643" v="3862"/>
        <pc:sldMkLst>
          <pc:docMk/>
          <pc:sldMk cId="3695994750" sldId="288"/>
        </pc:sldMkLst>
        <pc:spChg chg="mod">
          <ac:chgData name="Dustin Merkle" userId="2e42eb49e6de39f7" providerId="LiveId" clId="{CC22A74E-11FE-40E0-87A5-B6138643663A}" dt="2022-06-28T09:43:08.148" v="3843" actId="1076"/>
          <ac:spMkLst>
            <pc:docMk/>
            <pc:sldMk cId="3695994750" sldId="288"/>
            <ac:spMk id="2" creationId="{ED73286A-EE67-455A-976A-910E8B5DBDEF}"/>
          </ac:spMkLst>
        </pc:spChg>
        <pc:spChg chg="mod">
          <ac:chgData name="Dustin Merkle" userId="2e42eb49e6de39f7" providerId="LiveId" clId="{CC22A74E-11FE-40E0-87A5-B6138643663A}" dt="2022-06-28T09:43:05.922" v="3842" actId="255"/>
          <ac:spMkLst>
            <pc:docMk/>
            <pc:sldMk cId="3695994750" sldId="288"/>
            <ac:spMk id="3" creationId="{250C54AF-8BC2-4568-BA21-14137A2F3597}"/>
          </ac:spMkLst>
        </pc:spChg>
      </pc:sldChg>
      <pc:sldChg chg="add ord">
        <pc:chgData name="Dustin Merkle" userId="2e42eb49e6de39f7" providerId="LiveId" clId="{CC22A74E-11FE-40E0-87A5-B6138643663A}" dt="2022-06-28T09:59:30.969" v="3876"/>
        <pc:sldMkLst>
          <pc:docMk/>
          <pc:sldMk cId="1811043931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05746FD-20DC-48D5-B67B-58850035AFD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282A940-569D-4AE6-B36A-A748CB9F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7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0946" y="4452096"/>
            <a:ext cx="7891272" cy="1015498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DA09B1D7-F695-4651-82BF-663E7C95957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DBD4FF48-5368-4264-86E6-9796D888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3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DA09B1D7-F695-4651-82BF-663E7C959571}" type="datetimeFigureOut">
              <a:rPr lang="en-US" smtClean="0"/>
              <a:t>6/22/2022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FF48-5368-4264-86E6-9796D888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DA09B1D7-F695-4651-82BF-663E7C95957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FF48-5368-4264-86E6-9796D888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DA09B1D7-F695-4651-82BF-663E7C95957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FF48-5368-4264-86E6-9796D888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26" y="260888"/>
            <a:ext cx="11309180" cy="8610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8" y="1264596"/>
            <a:ext cx="11416370" cy="5393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DA09B1D7-F695-4651-82BF-663E7C95957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9246" y="732613"/>
            <a:ext cx="640080" cy="365125"/>
          </a:xfrm>
        </p:spPr>
        <p:txBody>
          <a:bodyPr/>
          <a:lstStyle/>
          <a:p>
            <a:fld id="{DBD4FF48-5368-4264-86E6-9796D888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0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173857"/>
            <a:ext cx="12192000" cy="468414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708" y="362309"/>
            <a:ext cx="9281160" cy="1811548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3171216"/>
            <a:ext cx="9052560" cy="2915639"/>
          </a:xfrm>
        </p:spPr>
        <p:txBody>
          <a:bodyPr anchor="t"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</p:spPr>
        <p:txBody>
          <a:bodyPr/>
          <a:lstStyle/>
          <a:p>
            <a:fld id="{DA09B1D7-F695-4651-82BF-663E7C95957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3794725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3975010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BD4FF48-5368-4264-86E6-9796D888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1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837" y="1423357"/>
            <a:ext cx="5561163" cy="52145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23357"/>
            <a:ext cx="5894457" cy="52145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FF48-5368-4264-86E6-9796D888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4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37" y="1310827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837" y="1950907"/>
            <a:ext cx="5289891" cy="46870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61" y="1310827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9213" y="1950907"/>
            <a:ext cx="5289891" cy="46870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FF48-5368-4264-86E6-9796D888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37" y="1310827"/>
            <a:ext cx="3841527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838" y="1950907"/>
            <a:ext cx="3841527" cy="46870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9411" y="1310827"/>
            <a:ext cx="3841527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6364" y="1950907"/>
            <a:ext cx="3841527" cy="46870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FF48-5368-4264-86E6-9796D8884A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FB745B8-A419-4E16-89E9-8D41E10545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0938" y="1310827"/>
            <a:ext cx="3841527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B18AC8A-106D-455A-8CB6-1F8AD386A7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7891" y="1950907"/>
            <a:ext cx="3841527" cy="46870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6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DA09B1D7-F695-4651-82BF-663E7C95957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FF48-5368-4264-86E6-9796D888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7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DA09B1D7-F695-4651-82BF-663E7C95957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FF48-5368-4264-86E6-9796D888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3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DA09B1D7-F695-4651-82BF-663E7C95957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FF48-5368-4264-86E6-9796D888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7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311" y="260888"/>
            <a:ext cx="11294895" cy="861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38" y="1345721"/>
            <a:ext cx="11416370" cy="5311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45731" y="41526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134" y="45836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DBD4FF48-5368-4264-86E6-9796D888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5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6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020F-FD63-429C-80EA-F3216360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775" y="632113"/>
            <a:ext cx="9281160" cy="1181819"/>
          </a:xfrm>
        </p:spPr>
        <p:txBody>
          <a:bodyPr/>
          <a:lstStyle/>
          <a:p>
            <a:r>
              <a:rPr lang="en-US" dirty="0"/>
              <a:t>Warmup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060B8-D092-499C-A2B7-7A47E6B85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775" y="3521412"/>
            <a:ext cx="8470596" cy="2565443"/>
          </a:xfrm>
        </p:spPr>
        <p:txBody>
          <a:bodyPr>
            <a:normAutofit/>
          </a:bodyPr>
          <a:lstStyle/>
          <a:p>
            <a:r>
              <a:rPr lang="en-US" sz="4000" dirty="0"/>
              <a:t>In at least 5 sentences:</a:t>
            </a:r>
          </a:p>
          <a:p>
            <a:r>
              <a:rPr lang="en-US" dirty="0"/>
              <a:t>In everyday life, what do you “praise” regularly? What is some of the language you use?</a:t>
            </a:r>
          </a:p>
        </p:txBody>
      </p:sp>
    </p:spTree>
    <p:extLst>
      <p:ext uri="{BB962C8B-B14F-4D97-AF65-F5344CB8AC3E}">
        <p14:creationId xmlns:p14="http://schemas.microsoft.com/office/powerpoint/2010/main" val="201133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286A-EE67-455A-976A-910E8B5D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26" y="214235"/>
            <a:ext cx="11309180" cy="861089"/>
          </a:xfrm>
        </p:spPr>
        <p:txBody>
          <a:bodyPr/>
          <a:lstStyle/>
          <a:p>
            <a:r>
              <a:rPr lang="en-US" dirty="0"/>
              <a:t>The Importance of Praise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54AF-8BC2-4568-BA21-14137A2F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8" y="1475117"/>
            <a:ext cx="11416370" cy="518257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God is with us when we praise Him</a:t>
            </a:r>
          </a:p>
          <a:p>
            <a:pPr lvl="1"/>
            <a:r>
              <a:rPr lang="en-US" sz="2400" dirty="0"/>
              <a:t>Ps. 22:3 – “enthroned upon the praises of Israel”</a:t>
            </a:r>
          </a:p>
          <a:p>
            <a:r>
              <a:rPr lang="en-US" sz="3200" dirty="0"/>
              <a:t>God is more pleased with our praise than sacrifice</a:t>
            </a:r>
          </a:p>
          <a:p>
            <a:pPr lvl="1"/>
            <a:r>
              <a:rPr lang="en-US" sz="2400" dirty="0"/>
              <a:t>Ps. 69:30-31 – “I will praise God’s name in song…This will please the LORD more than an ox…”</a:t>
            </a:r>
          </a:p>
          <a:p>
            <a:r>
              <a:rPr lang="en-US" sz="3200" dirty="0"/>
              <a:t>Psalmists do not contain their spirit of praise</a:t>
            </a:r>
          </a:p>
          <a:p>
            <a:pPr lvl="1"/>
            <a:r>
              <a:rPr lang="en-US" sz="2400" dirty="0"/>
              <a:t>Ps. 103:1 – “Praise the LORD, O my soul; all my inmost being, praise his holy name.”</a:t>
            </a:r>
          </a:p>
          <a:p>
            <a:r>
              <a:rPr lang="en-US" sz="3200" dirty="0"/>
              <a:t>Expressing praise outwardly completes our joy</a:t>
            </a:r>
          </a:p>
          <a:p>
            <a:pPr lvl="1"/>
            <a:r>
              <a:rPr lang="en-US" sz="2400" dirty="0"/>
              <a:t>“I think we delight to praise what we enjoy because the praise not merely expresses but completes the enjoyment…” </a:t>
            </a:r>
            <a:r>
              <a:rPr lang="en-US" sz="2400" i="1" dirty="0"/>
              <a:t>Reflections on the Psalms</a:t>
            </a:r>
            <a:r>
              <a:rPr lang="en-US" sz="2400" dirty="0"/>
              <a:t>, C.S. Lewis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59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1BB4C-2F5E-4944-87E6-9EEC6B69B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2939658" cy="27285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Embry Hills Summer Study 2022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AD0CEF-4429-4217-B9BA-8B1D70AEE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555" y="1402615"/>
            <a:ext cx="4606394" cy="4224216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en-US" dirty="0">
                <a:solidFill>
                  <a:srgbClr val="FFFFFF"/>
                </a:solidFill>
                <a:latin typeface="Algerian" panose="04020705040A02060702" pitchFamily="82" charset="0"/>
              </a:rPr>
              <a:t>PRAYING</a:t>
            </a:r>
            <a:br>
              <a:rPr lang="en-US" dirty="0">
                <a:solidFill>
                  <a:srgbClr val="FFFFFF"/>
                </a:solidFill>
                <a:latin typeface="Algerian" panose="04020705040A02060702" pitchFamily="82" charset="0"/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  <a:latin typeface="Algerian" panose="04020705040A02060702" pitchFamily="82" charset="0"/>
              </a:rPr>
              <a:t>PSALMS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FE8BD0-D59D-44C6-B46B-79A6E56EC604}"/>
              </a:ext>
            </a:extLst>
          </p:cNvPr>
          <p:cNvSpPr txBox="1"/>
          <p:nvPr/>
        </p:nvSpPr>
        <p:spPr>
          <a:xfrm>
            <a:off x="3140622" y="3127984"/>
            <a:ext cx="1766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Amasis MT Pro Light" panose="02040304050005020304" pitchFamily="18" charset="0"/>
              </a:rPr>
              <a:t>with the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10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1BB4C-2F5E-4944-87E6-9EEC6B69B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2939658" cy="272853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Embry Hills Summer Study 2022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AD0CEF-4429-4217-B9BA-8B1D70AEE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555" y="1402615"/>
            <a:ext cx="4606394" cy="4224216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en-US" dirty="0">
                <a:solidFill>
                  <a:srgbClr val="FFFFFF"/>
                </a:solidFill>
                <a:latin typeface="Algerian" panose="04020705040A02060702" pitchFamily="82" charset="0"/>
              </a:rPr>
              <a:t>PRAYING</a:t>
            </a:r>
            <a:br>
              <a:rPr lang="en-US" dirty="0">
                <a:solidFill>
                  <a:srgbClr val="FFFFFF"/>
                </a:solidFill>
                <a:latin typeface="Algerian" panose="04020705040A02060702" pitchFamily="82" charset="0"/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  <a:latin typeface="Algerian" panose="04020705040A02060702" pitchFamily="82" charset="0"/>
              </a:rPr>
              <a:t>PSALMS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FE8BD0-D59D-44C6-B46B-79A6E56EC604}"/>
              </a:ext>
            </a:extLst>
          </p:cNvPr>
          <p:cNvSpPr txBox="1"/>
          <p:nvPr/>
        </p:nvSpPr>
        <p:spPr>
          <a:xfrm>
            <a:off x="3140622" y="3127984"/>
            <a:ext cx="1766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Amasis MT Pro Light" panose="02040304050005020304" pitchFamily="18" charset="0"/>
              </a:rPr>
              <a:t>with the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15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1131-8447-4702-8EA0-B80B4BEA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F1E774-48A6-4A85-B1C6-DF5676556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558804"/>
              </p:ext>
            </p:extLst>
          </p:nvPr>
        </p:nvGraphicFramePr>
        <p:xfrm>
          <a:off x="699086" y="1486908"/>
          <a:ext cx="10394487" cy="3663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455">
                  <a:extLst>
                    <a:ext uri="{9D8B030D-6E8A-4147-A177-3AD203B41FA5}">
                      <a16:colId xmlns:a16="http://schemas.microsoft.com/office/drawing/2014/main" val="1938938558"/>
                    </a:ext>
                  </a:extLst>
                </a:gridCol>
                <a:gridCol w="1251470">
                  <a:extLst>
                    <a:ext uri="{9D8B030D-6E8A-4147-A177-3AD203B41FA5}">
                      <a16:colId xmlns:a16="http://schemas.microsoft.com/office/drawing/2014/main" val="3018117267"/>
                    </a:ext>
                  </a:extLst>
                </a:gridCol>
                <a:gridCol w="5202472">
                  <a:extLst>
                    <a:ext uri="{9D8B030D-6E8A-4147-A177-3AD203B41FA5}">
                      <a16:colId xmlns:a16="http://schemas.microsoft.com/office/drawing/2014/main" val="2900320589"/>
                    </a:ext>
                  </a:extLst>
                </a:gridCol>
                <a:gridCol w="1750421">
                  <a:extLst>
                    <a:ext uri="{9D8B030D-6E8A-4147-A177-3AD203B41FA5}">
                      <a16:colId xmlns:a16="http://schemas.microsoft.com/office/drawing/2014/main" val="3776430654"/>
                    </a:ext>
                  </a:extLst>
                </a:gridCol>
                <a:gridCol w="1785669">
                  <a:extLst>
                    <a:ext uri="{9D8B030D-6E8A-4147-A177-3AD203B41FA5}">
                      <a16:colId xmlns:a16="http://schemas.microsoft.com/office/drawing/2014/main" val="3272967044"/>
                    </a:ext>
                  </a:extLst>
                </a:gridCol>
              </a:tblGrid>
              <a:tr h="4070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Date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Topic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Psalms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Teacher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70505"/>
                  </a:ext>
                </a:extLst>
              </a:tr>
              <a:tr h="4070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June 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The Psalms in NT Prayers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Various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Mason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6283331"/>
                  </a:ext>
                </a:extLst>
              </a:tr>
              <a:tr h="4070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June 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Prayers of Confession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25, 51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Mason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8160566"/>
                  </a:ext>
                </a:extLst>
              </a:tr>
              <a:tr h="4070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???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Prayers of Petition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86, 141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Mason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3200256"/>
                  </a:ext>
                </a:extLst>
              </a:tr>
              <a:tr h="4070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June 28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Prayers of Praise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34, 103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Dustin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4759924"/>
                  </a:ext>
                </a:extLst>
              </a:tr>
              <a:tr h="4070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July 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Prayers of Thanksgiving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30, 105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Oleg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1709680"/>
                  </a:ext>
                </a:extLst>
              </a:tr>
              <a:tr h="4070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July 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 CLASS – VACATION BIBLE SCHOOL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863506"/>
                  </a:ext>
                </a:extLst>
              </a:tr>
              <a:tr h="4070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July 19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Prayers of Lament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38, 60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Mason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740723"/>
                  </a:ext>
                </a:extLst>
              </a:tr>
              <a:tr h="4070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July 26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Prayers of Trust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27, 73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Mason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83783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74F8B87-B93C-0A0A-D4D9-01B32391FCB6}"/>
              </a:ext>
            </a:extLst>
          </p:cNvPr>
          <p:cNvSpPr/>
          <p:nvPr/>
        </p:nvSpPr>
        <p:spPr>
          <a:xfrm>
            <a:off x="656311" y="3116424"/>
            <a:ext cx="10475109" cy="41054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2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286A-EE67-455A-976A-910E8B5D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54AF-8BC2-4568-BA21-14137A2F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8" y="1475117"/>
            <a:ext cx="11416370" cy="5182572"/>
          </a:xfrm>
        </p:spPr>
        <p:txBody>
          <a:bodyPr>
            <a:normAutofit/>
          </a:bodyPr>
          <a:lstStyle/>
          <a:p>
            <a:r>
              <a:rPr lang="en-US" sz="3200" dirty="0"/>
              <a:t>To align our will with God’s through an improved prayer life</a:t>
            </a:r>
          </a:p>
          <a:p>
            <a:r>
              <a:rPr lang="en-US" sz="3200" dirty="0"/>
              <a:t>To equip ourselves to express our hard-to-express feelings and desires</a:t>
            </a:r>
          </a:p>
          <a:p>
            <a:r>
              <a:rPr lang="en-US" sz="3200" dirty="0"/>
              <a:t>To grow in our trust that God hears our prayers and cares about our struggles</a:t>
            </a:r>
          </a:p>
        </p:txBody>
      </p:sp>
    </p:spTree>
    <p:extLst>
      <p:ext uri="{BB962C8B-B14F-4D97-AF65-F5344CB8AC3E}">
        <p14:creationId xmlns:p14="http://schemas.microsoft.com/office/powerpoint/2010/main" val="170865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06415-1F53-4260-AF85-E245372AB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Psalms of Praise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3E226C6-652A-4D9B-9369-55903D963F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FC7414-2778-481B-8649-D278A87DC171}"/>
              </a:ext>
            </a:extLst>
          </p:cNvPr>
          <p:cNvSpPr txBox="1"/>
          <p:nvPr/>
        </p:nvSpPr>
        <p:spPr>
          <a:xfrm>
            <a:off x="10005203" y="4134389"/>
            <a:ext cx="405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894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286A-EE67-455A-976A-910E8B5D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– Lesson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54AF-8BC2-4568-BA21-14137A2F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8" y="1475117"/>
            <a:ext cx="11416370" cy="5182572"/>
          </a:xfrm>
        </p:spPr>
        <p:txBody>
          <a:bodyPr/>
          <a:lstStyle/>
          <a:p>
            <a:r>
              <a:rPr lang="en-US" sz="3200" dirty="0"/>
              <a:t>List two major themes or reasons to praise God found in Psalms of Praise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Explain the difference between Descriptive and Declarative praise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159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C804-4E65-428F-9E8B-C414A864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4" y="3237723"/>
            <a:ext cx="11416370" cy="335465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Psalms fit in two broad categories: Lament and Praise</a:t>
            </a:r>
          </a:p>
          <a:p>
            <a:r>
              <a:rPr lang="en-US" sz="2800" dirty="0"/>
              <a:t>The arrangement of the Psalms is purposeful.</a:t>
            </a:r>
          </a:p>
          <a:p>
            <a:pPr lvl="1"/>
            <a:r>
              <a:rPr lang="en-US" sz="2400" dirty="0"/>
              <a:t>The final Psalm of Books 1-4 all end with a doxology (expression of Praise)</a:t>
            </a:r>
          </a:p>
          <a:p>
            <a:pPr lvl="2"/>
            <a:r>
              <a:rPr lang="en-US" sz="2000" dirty="0"/>
              <a:t>(41:13; 72:18-19; 89:52; 106:48)</a:t>
            </a:r>
          </a:p>
          <a:p>
            <a:pPr lvl="1"/>
            <a:r>
              <a:rPr lang="en-US" sz="2400" dirty="0"/>
              <a:t>Book 5 ends with Psalms 146-150 which all begin and end with “Praise the Lord” (or Hallelujah).</a:t>
            </a:r>
          </a:p>
          <a:p>
            <a:r>
              <a:rPr lang="en-US" sz="2800" dirty="0"/>
              <a:t>The conclusion of all life’s situations is still </a:t>
            </a:r>
            <a:r>
              <a:rPr lang="en-US" sz="2800" u="sng" dirty="0"/>
              <a:t>praise directed towards God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FA10C37-A0A6-99B0-A2D8-5EF537A62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16253"/>
              </p:ext>
            </p:extLst>
          </p:nvPr>
        </p:nvGraphicFramePr>
        <p:xfrm>
          <a:off x="783771" y="265625"/>
          <a:ext cx="11167433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345">
                  <a:extLst>
                    <a:ext uri="{9D8B030D-6E8A-4147-A177-3AD203B41FA5}">
                      <a16:colId xmlns:a16="http://schemas.microsoft.com/office/drawing/2014/main" val="1736989583"/>
                    </a:ext>
                  </a:extLst>
                </a:gridCol>
                <a:gridCol w="1914417">
                  <a:extLst>
                    <a:ext uri="{9D8B030D-6E8A-4147-A177-3AD203B41FA5}">
                      <a16:colId xmlns:a16="http://schemas.microsoft.com/office/drawing/2014/main" val="3195347964"/>
                    </a:ext>
                  </a:extLst>
                </a:gridCol>
                <a:gridCol w="1914416">
                  <a:extLst>
                    <a:ext uri="{9D8B030D-6E8A-4147-A177-3AD203B41FA5}">
                      <a16:colId xmlns:a16="http://schemas.microsoft.com/office/drawing/2014/main" val="2578199259"/>
                    </a:ext>
                  </a:extLst>
                </a:gridCol>
                <a:gridCol w="1914422">
                  <a:extLst>
                    <a:ext uri="{9D8B030D-6E8A-4147-A177-3AD203B41FA5}">
                      <a16:colId xmlns:a16="http://schemas.microsoft.com/office/drawing/2014/main" val="2574577301"/>
                    </a:ext>
                  </a:extLst>
                </a:gridCol>
                <a:gridCol w="1914416">
                  <a:extLst>
                    <a:ext uri="{9D8B030D-6E8A-4147-A177-3AD203B41FA5}">
                      <a16:colId xmlns:a16="http://schemas.microsoft.com/office/drawing/2014/main" val="3894787454"/>
                    </a:ext>
                  </a:extLst>
                </a:gridCol>
                <a:gridCol w="1914417">
                  <a:extLst>
                    <a:ext uri="{9D8B030D-6E8A-4147-A177-3AD203B41FA5}">
                      <a16:colId xmlns:a16="http://schemas.microsoft.com/office/drawing/2014/main" val="3984125604"/>
                    </a:ext>
                  </a:extLst>
                </a:gridCol>
              </a:tblGrid>
              <a:tr h="447183">
                <a:tc gridSpan="6">
                  <a:txBody>
                    <a:bodyPr/>
                    <a:lstStyle/>
                    <a:p>
                      <a:pPr algn="ctr"/>
                      <a:r>
                        <a:rPr lang="en-US" sz="2600" u="sng" dirty="0">
                          <a:solidFill>
                            <a:schemeClr val="tx1"/>
                          </a:solidFill>
                        </a:rPr>
                        <a:t>Distribution of the Psalms</a:t>
                      </a:r>
                      <a:r>
                        <a:rPr lang="en-US" sz="2600" u="none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26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970481"/>
                  </a:ext>
                </a:extLst>
              </a:tr>
              <a:tr h="754552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Book 1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(Ps. 1-41)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Book 2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(Ps. 42-72)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Book 3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(Ps. 73-89)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Book 4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(Ps. 90-106)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Book 5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(Ps. 107-150)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248839"/>
                  </a:ext>
                </a:extLst>
              </a:tr>
              <a:tr h="75455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Psalms of Lament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3979260"/>
                  </a:ext>
                </a:extLst>
              </a:tr>
              <a:tr h="75455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Psalms of Praise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7632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6FC268F-CA77-F1C3-5E6E-B643F2D97051}"/>
              </a:ext>
            </a:extLst>
          </p:cNvPr>
          <p:cNvSpPr txBox="1"/>
          <p:nvPr/>
        </p:nvSpPr>
        <p:spPr>
          <a:xfrm flipH="1">
            <a:off x="8601890" y="6288833"/>
            <a:ext cx="34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400" dirty="0"/>
              <a:t>from </a:t>
            </a:r>
            <a:r>
              <a:rPr lang="en-US" sz="1400" i="1" dirty="0"/>
              <a:t>Encountering the Book of Psalms</a:t>
            </a:r>
          </a:p>
          <a:p>
            <a:r>
              <a:rPr lang="en-US" sz="1400" dirty="0"/>
              <a:t>(p. 125 and 135) by C. Hassell Bullock</a:t>
            </a:r>
          </a:p>
        </p:txBody>
      </p:sp>
    </p:spTree>
    <p:extLst>
      <p:ext uri="{BB962C8B-B14F-4D97-AF65-F5344CB8AC3E}">
        <p14:creationId xmlns:p14="http://schemas.microsoft.com/office/powerpoint/2010/main" val="12669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3AF1-5D40-4758-8FC9-C88CBC24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Psalms of Praise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EA7CC-2631-4DFA-8CDE-E35BBBCED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Two major themes or reasons to Praise God…</a:t>
            </a:r>
          </a:p>
          <a:p>
            <a:pPr lvl="1"/>
            <a:r>
              <a:rPr lang="en-US" sz="3200" dirty="0"/>
              <a:t>Creation</a:t>
            </a:r>
          </a:p>
          <a:p>
            <a:pPr lvl="1"/>
            <a:r>
              <a:rPr lang="en-US" sz="3200" dirty="0"/>
              <a:t>Deliverance</a:t>
            </a:r>
          </a:p>
          <a:p>
            <a:r>
              <a:rPr lang="en-US" sz="3600" dirty="0"/>
              <a:t>The Psalmists write the praise to God in two different ways:</a:t>
            </a:r>
          </a:p>
          <a:p>
            <a:pPr lvl="1"/>
            <a:r>
              <a:rPr lang="en-US" sz="3200" u="sng" dirty="0"/>
              <a:t>Declarative</a:t>
            </a:r>
            <a:r>
              <a:rPr lang="en-US" sz="3200" dirty="0"/>
              <a:t> – generic language; short simple commands or declarations of praise</a:t>
            </a:r>
          </a:p>
          <a:p>
            <a:pPr lvl="1"/>
            <a:r>
              <a:rPr lang="en-US" sz="3200" u="sng" dirty="0"/>
              <a:t>Descriptive</a:t>
            </a:r>
            <a:r>
              <a:rPr lang="en-US" sz="3200" dirty="0"/>
              <a:t> – describes the reasons why or details the things God has done deserving of praise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E66A5D-2AB9-F4B9-B5BA-162759692FED}"/>
              </a:ext>
            </a:extLst>
          </p:cNvPr>
          <p:cNvSpPr/>
          <p:nvPr/>
        </p:nvSpPr>
        <p:spPr>
          <a:xfrm>
            <a:off x="1719165" y="1009890"/>
            <a:ext cx="8753670" cy="308347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Group Exercise</a:t>
            </a:r>
          </a:p>
          <a:p>
            <a:pPr algn="ctr"/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Skim Ps. 136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Group the reasons to praise God into two major categories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96A203-0B6E-0083-E3DD-D17C49DC9454}"/>
              </a:ext>
            </a:extLst>
          </p:cNvPr>
          <p:cNvSpPr/>
          <p:nvPr/>
        </p:nvSpPr>
        <p:spPr>
          <a:xfrm>
            <a:off x="1719165" y="3300627"/>
            <a:ext cx="8753670" cy="308347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Individual Exercise</a:t>
            </a:r>
          </a:p>
          <a:p>
            <a:pPr algn="ctr"/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Skim Ps. 103 and Ps. 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Find examples of Declarative and Descriptive praise (write the verses on the lesson sheet)</a:t>
            </a:r>
          </a:p>
        </p:txBody>
      </p:sp>
    </p:spTree>
    <p:extLst>
      <p:ext uri="{BB962C8B-B14F-4D97-AF65-F5344CB8AC3E}">
        <p14:creationId xmlns:p14="http://schemas.microsoft.com/office/powerpoint/2010/main" val="376701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24279-9F12-4BFE-87C7-81F2BDA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145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E623-60B0-43FB-BD1F-1E1B00F55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6628" y="2425959"/>
            <a:ext cx="8938726" cy="3656969"/>
          </a:xfrm>
        </p:spPr>
        <p:txBody>
          <a:bodyPr numCol="2">
            <a:normAutofit fontScale="925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500" dirty="0"/>
              <a:t>Extol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500" dirty="0"/>
              <a:t>Bless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500" dirty="0"/>
              <a:t>Praise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500" dirty="0"/>
              <a:t>Declare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500" dirty="0"/>
              <a:t>Meditate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500" dirty="0"/>
              <a:t>Speak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500" dirty="0"/>
              <a:t>Utter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500" dirty="0"/>
              <a:t>Shout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500" dirty="0"/>
              <a:t>Give thanks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500" dirty="0"/>
              <a:t>Talk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500" dirty="0"/>
              <a:t>Make known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304E30-1336-9B5D-5E73-86A4ADF50196}"/>
              </a:ext>
            </a:extLst>
          </p:cNvPr>
          <p:cNvSpPr/>
          <p:nvPr/>
        </p:nvSpPr>
        <p:spPr>
          <a:xfrm>
            <a:off x="468863" y="1121977"/>
            <a:ext cx="11213064" cy="86108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does David do to express praise?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5CEF-B39E-F5C2-057C-B171F68655BC}"/>
              </a:ext>
            </a:extLst>
          </p:cNvPr>
          <p:cNvSpPr txBox="1"/>
          <p:nvPr/>
        </p:nvSpPr>
        <p:spPr>
          <a:xfrm flipH="1">
            <a:off x="7435564" y="6037209"/>
            <a:ext cx="233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*All from NASV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16419</TotalTime>
  <Words>601</Words>
  <Application>Microsoft Office PowerPoint</Application>
  <PresentationFormat>Widescreen</PresentationFormat>
  <Paragraphs>132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Black</vt:lpstr>
      <vt:lpstr>Rockwell Extra Bold</vt:lpstr>
      <vt:lpstr>Calibri</vt:lpstr>
      <vt:lpstr>Algerian</vt:lpstr>
      <vt:lpstr>Amasis MT Pro Light</vt:lpstr>
      <vt:lpstr>Times New Roman</vt:lpstr>
      <vt:lpstr>Arial</vt:lpstr>
      <vt:lpstr>Wingdings</vt:lpstr>
      <vt:lpstr>Wood Type</vt:lpstr>
      <vt:lpstr>Warmup Exercise</vt:lpstr>
      <vt:lpstr>PRAYING  PSALMS</vt:lpstr>
      <vt:lpstr>Schedule</vt:lpstr>
      <vt:lpstr>Goals</vt:lpstr>
      <vt:lpstr>Psalms of Praise</vt:lpstr>
      <vt:lpstr>Objectives – Lesson </vt:lpstr>
      <vt:lpstr>PowerPoint Presentation</vt:lpstr>
      <vt:lpstr>Psalms of Praise</vt:lpstr>
      <vt:lpstr>Psalm 145</vt:lpstr>
      <vt:lpstr>The Importance of Praise</vt:lpstr>
      <vt:lpstr>PRAYING  PSALMS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Warmup Exercise</dc:title>
  <dc:creator>Mason Broadwell</dc:creator>
  <cp:lastModifiedBy>Dustin Merkle</cp:lastModifiedBy>
  <cp:revision>6</cp:revision>
  <cp:lastPrinted>2022-06-14T05:29:39Z</cp:lastPrinted>
  <dcterms:created xsi:type="dcterms:W3CDTF">2022-06-06T14:10:00Z</dcterms:created>
  <dcterms:modified xsi:type="dcterms:W3CDTF">2022-06-28T10:45:55Z</dcterms:modified>
</cp:coreProperties>
</file>