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57" r:id="rId2"/>
    <p:sldId id="264" r:id="rId3"/>
    <p:sldId id="258" r:id="rId4"/>
    <p:sldId id="259" r:id="rId5"/>
    <p:sldId id="260" r:id="rId6"/>
    <p:sldId id="261" r:id="rId7"/>
    <p:sldId id="262" r:id="rId8"/>
    <p:sldId id="263"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13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865C93-574B-433C-A516-BC42ACC1B916}" type="datetime1">
              <a:rPr lang="en-US" smtClean="0"/>
              <a:t>6/4/2022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007066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469DBF-9520-400C-A70B-D0357F911F10}" type="datetime1">
              <a:rPr lang="en-US" smtClean="0"/>
              <a:t>6/4/2022</a:t>
            </a:fld>
            <a:endParaRPr lang="en-US" dirty="0"/>
          </a:p>
        </p:txBody>
      </p:sp>
      <p:sp>
        <p:nvSpPr>
          <p:cNvPr id="6" name="Footer Placeholder 5"/>
          <p:cNvSpPr>
            <a:spLocks noGrp="1"/>
          </p:cNvSpPr>
          <p:nvPr>
            <p:ph type="ftr" sz="quarter" idx="11"/>
          </p:nvPr>
        </p:nvSpPr>
        <p:spPr/>
        <p:txBody>
          <a:bodyPr/>
          <a:lstStyle/>
          <a:p>
            <a:pPr algn="ctr"/>
            <a:endParaRPr lang="en-US" dirty="0"/>
          </a:p>
        </p:txBody>
      </p:sp>
      <p:sp>
        <p:nvSpPr>
          <p:cNvPr id="7" name="Slide Number Placeholder 6"/>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62069677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A469DBF-9520-400C-A70B-D0357F911F10}" type="datetime1">
              <a:rPr lang="en-US" smtClean="0"/>
              <a:t>6/4/2022</a:t>
            </a:fld>
            <a:endParaRPr lang="en-US" dirty="0"/>
          </a:p>
        </p:txBody>
      </p:sp>
      <p:sp>
        <p:nvSpPr>
          <p:cNvPr id="5" name="Footer Placeholder 4"/>
          <p:cNvSpPr>
            <a:spLocks noGrp="1"/>
          </p:cNvSpPr>
          <p:nvPr>
            <p:ph type="ftr" sz="quarter" idx="11"/>
          </p:nvPr>
        </p:nvSpPr>
        <p:spPr/>
        <p:txBody>
          <a:bodyPr/>
          <a:lstStyle/>
          <a:p>
            <a:pPr algn="ctr"/>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216402029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A469DBF-9520-400C-A70B-D0357F911F10}" type="datetime1">
              <a:rPr lang="en-US" smtClean="0"/>
              <a:t>6/4/2022</a:t>
            </a:fld>
            <a:endParaRPr lang="en-US" dirty="0"/>
          </a:p>
        </p:txBody>
      </p:sp>
      <p:sp>
        <p:nvSpPr>
          <p:cNvPr id="5" name="Footer Placeholder 4"/>
          <p:cNvSpPr>
            <a:spLocks noGrp="1"/>
          </p:cNvSpPr>
          <p:nvPr>
            <p:ph type="ftr" sz="quarter" idx="11"/>
          </p:nvPr>
        </p:nvSpPr>
        <p:spPr/>
        <p:txBody>
          <a:bodyPr/>
          <a:lstStyle/>
          <a:p>
            <a:pPr algn="ctr"/>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8006319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469DBF-9520-400C-A70B-D0357F911F10}" type="datetime1">
              <a:rPr lang="en-US" smtClean="0"/>
              <a:t>6/4/2022</a:t>
            </a:fld>
            <a:endParaRPr lang="en-US" dirty="0"/>
          </a:p>
        </p:txBody>
      </p:sp>
      <p:sp>
        <p:nvSpPr>
          <p:cNvPr id="5" name="Footer Placeholder 4"/>
          <p:cNvSpPr>
            <a:spLocks noGrp="1"/>
          </p:cNvSpPr>
          <p:nvPr>
            <p:ph type="ftr" sz="quarter" idx="11"/>
          </p:nvPr>
        </p:nvSpPr>
        <p:spPr/>
        <p:txBody>
          <a:bodyPr/>
          <a:lstStyle/>
          <a:p>
            <a:pPr algn="ctr"/>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204613635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A469DBF-9520-400C-A70B-D0357F911F10}" type="datetime1">
              <a:rPr lang="en-US" smtClean="0"/>
              <a:t>6/4/2022</a:t>
            </a:fld>
            <a:endParaRPr lang="en-US" dirty="0"/>
          </a:p>
        </p:txBody>
      </p:sp>
      <p:sp>
        <p:nvSpPr>
          <p:cNvPr id="4" name="Footer Placeholder 4"/>
          <p:cNvSpPr>
            <a:spLocks noGrp="1"/>
          </p:cNvSpPr>
          <p:nvPr>
            <p:ph type="ftr" sz="quarter" idx="11"/>
          </p:nvPr>
        </p:nvSpPr>
        <p:spPr/>
        <p:txBody>
          <a:bodyPr/>
          <a:lstStyle/>
          <a:p>
            <a:pPr algn="ctr"/>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195014701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A469DBF-9520-400C-A70B-D0357F911F10}" type="datetime1">
              <a:rPr lang="en-US" smtClean="0"/>
              <a:t>6/4/2022</a:t>
            </a:fld>
            <a:endParaRPr lang="en-US" dirty="0"/>
          </a:p>
        </p:txBody>
      </p:sp>
      <p:sp>
        <p:nvSpPr>
          <p:cNvPr id="4" name="Footer Placeholder 4"/>
          <p:cNvSpPr>
            <a:spLocks noGrp="1"/>
          </p:cNvSpPr>
          <p:nvPr>
            <p:ph type="ftr" sz="quarter" idx="11"/>
          </p:nvPr>
        </p:nvSpPr>
        <p:spPr/>
        <p:txBody>
          <a:bodyPr/>
          <a:lstStyle/>
          <a:p>
            <a:pPr algn="ctr"/>
            <a:endParaRPr lang="en-US" dirty="0"/>
          </a:p>
        </p:txBody>
      </p:sp>
      <p:sp>
        <p:nvSpPr>
          <p:cNvPr id="6" name="Slide Number Placeholder 5"/>
          <p:cNvSpPr>
            <a:spLocks noGrp="1"/>
          </p:cNvSpPr>
          <p:nvPr>
            <p:ph type="sldNum" sz="quarter" idx="12"/>
          </p:nvPr>
        </p:nvSpPr>
        <p:spPr/>
        <p:txBody>
          <a:body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368055676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142B58-A1C3-4100-9789-002FC8361227}" type="datetime1">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3655260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E3B5BA-24BB-4C9C-B828-356D32957235}" type="datetime1">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104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525B016-0220-49FE-98B1-1841879001D1}" type="datetime1">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4190104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903557-DFF5-43BB-9FEA-74C1368A7B32}" type="datetime1">
              <a:rPr lang="en-US" smtClean="0"/>
              <a:t>6/4/2022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273486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88E048-FD66-4D7A-B6D9-3C42242047E6}" type="datetime1">
              <a:rPr lang="en-US" smtClean="0"/>
              <a:t>6/4/2022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98972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38DF04-88F7-4944-8376-13061EF07AF1}" type="datetime1">
              <a:rPr lang="en-US" smtClean="0"/>
              <a:t>6/4/2022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380635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C760584-84A2-4571-86E8-F10C0B271A5D}" type="datetime1">
              <a:rPr lang="en-US" smtClean="0"/>
              <a:t>6/4/2022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4106103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D9E3C66-5192-45E4-A993-7C5922B6762B}" type="datetime1">
              <a:rPr lang="en-US" smtClean="0"/>
              <a:t>6/4/2022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3330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2AB698A-51D5-4114-8C08-468B337C164C}" type="datetime1">
              <a:rPr lang="en-US" smtClean="0"/>
              <a:t>6/4/2022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21828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0F8E19-BCA4-496E-9A50-9B808BE903A1}" type="datetime1">
              <a:rPr lang="en-US" smtClean="0"/>
              <a:t>6/4/2022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117790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A469DBF-9520-400C-A70B-D0357F911F10}" type="datetime1">
              <a:rPr lang="en-US" smtClean="0"/>
              <a:t>6/4/2022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lgn="ctr"/>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FDF98CC-160E-494C-8C3C-8CDC5FA257DE}" type="slidenum">
              <a:rPr lang="en-US" smtClean="0"/>
              <a:pPr/>
              <a:t>‹#›</a:t>
            </a:fld>
            <a:endParaRPr lang="en-US" dirty="0"/>
          </a:p>
        </p:txBody>
      </p:sp>
    </p:spTree>
    <p:extLst>
      <p:ext uri="{BB962C8B-B14F-4D97-AF65-F5344CB8AC3E}">
        <p14:creationId xmlns:p14="http://schemas.microsoft.com/office/powerpoint/2010/main" val="2181934585"/>
      </p:ext>
    </p:extLst>
  </p:cSld>
  <p:clrMap bg1="dk1" tx1="lt1" bg2="dk2" tx2="lt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 id="2147484128" r:id="rId12"/>
    <p:sldLayoutId id="2147484129" r:id="rId13"/>
    <p:sldLayoutId id="2147484130" r:id="rId14"/>
    <p:sldLayoutId id="2147484131" r:id="rId15"/>
    <p:sldLayoutId id="2147484132" r:id="rId16"/>
    <p:sldLayoutId id="2147484133"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7DB90-FC4A-2342-BF30-945EFD55C750}"/>
              </a:ext>
            </a:extLst>
          </p:cNvPr>
          <p:cNvSpPr>
            <a:spLocks noGrp="1"/>
          </p:cNvSpPr>
          <p:nvPr>
            <p:ph type="ctrTitle"/>
          </p:nvPr>
        </p:nvSpPr>
        <p:spPr/>
        <p:txBody>
          <a:bodyPr/>
          <a:lstStyle/>
          <a:p>
            <a:r>
              <a:rPr lang="en-US" dirty="0"/>
              <a:t>Until I Went Into the Sanctuary of God</a:t>
            </a:r>
          </a:p>
        </p:txBody>
      </p:sp>
      <p:sp>
        <p:nvSpPr>
          <p:cNvPr id="4" name="Subtitle 3">
            <a:extLst>
              <a:ext uri="{FF2B5EF4-FFF2-40B4-BE49-F238E27FC236}">
                <a16:creationId xmlns:a16="http://schemas.microsoft.com/office/drawing/2014/main" id="{0A1D3692-9C9E-1796-F8A9-4B0A4216B240}"/>
              </a:ext>
            </a:extLst>
          </p:cNvPr>
          <p:cNvSpPr>
            <a:spLocks noGrp="1"/>
          </p:cNvSpPr>
          <p:nvPr>
            <p:ph type="subTitle" idx="1"/>
          </p:nvPr>
        </p:nvSpPr>
        <p:spPr/>
        <p:txBody>
          <a:bodyPr/>
          <a:lstStyle/>
          <a:p>
            <a:r>
              <a:rPr lang="en-US" dirty="0"/>
              <a:t>Psalm 73</a:t>
            </a:r>
          </a:p>
        </p:txBody>
      </p:sp>
    </p:spTree>
    <p:extLst>
      <p:ext uri="{BB962C8B-B14F-4D97-AF65-F5344CB8AC3E}">
        <p14:creationId xmlns:p14="http://schemas.microsoft.com/office/powerpoint/2010/main" val="3162150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D0CBE-02DE-E892-7F65-4882F28A17BD}"/>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081C60DC-3DC1-1279-1B1B-002EF0395D56}"/>
              </a:ext>
            </a:extLst>
          </p:cNvPr>
          <p:cNvSpPr>
            <a:spLocks noGrp="1"/>
          </p:cNvSpPr>
          <p:nvPr>
            <p:ph idx="1"/>
          </p:nvPr>
        </p:nvSpPr>
        <p:spPr/>
        <p:txBody>
          <a:bodyPr>
            <a:normAutofit/>
          </a:bodyPr>
          <a:lstStyle/>
          <a:p>
            <a:r>
              <a:rPr lang="en-US" sz="2800" dirty="0"/>
              <a:t>WE need to go to the sanctuary of God.</a:t>
            </a:r>
          </a:p>
          <a:p>
            <a:endParaRPr lang="en-US" sz="2800" dirty="0"/>
          </a:p>
          <a:p>
            <a:r>
              <a:rPr lang="en-US" sz="2800" dirty="0"/>
              <a:t>When we go to the sanctuary of God, it helps us to see reality.</a:t>
            </a:r>
          </a:p>
          <a:p>
            <a:endParaRPr lang="en-US" sz="2800" dirty="0"/>
          </a:p>
          <a:p>
            <a:r>
              <a:rPr lang="en-US" sz="2800" dirty="0"/>
              <a:t>Consider the richness of being near to God.</a:t>
            </a:r>
          </a:p>
        </p:txBody>
      </p:sp>
    </p:spTree>
    <p:extLst>
      <p:ext uri="{BB962C8B-B14F-4D97-AF65-F5344CB8AC3E}">
        <p14:creationId xmlns:p14="http://schemas.microsoft.com/office/powerpoint/2010/main" val="223734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7DB90-FC4A-2342-BF30-945EFD55C750}"/>
              </a:ext>
            </a:extLst>
          </p:cNvPr>
          <p:cNvSpPr>
            <a:spLocks noGrp="1"/>
          </p:cNvSpPr>
          <p:nvPr>
            <p:ph type="title"/>
          </p:nvPr>
        </p:nvSpPr>
        <p:spPr/>
        <p:txBody>
          <a:bodyPr/>
          <a:lstStyle/>
          <a:p>
            <a:r>
              <a:rPr lang="en-US" dirty="0"/>
              <a:t>Who was Asaph?</a:t>
            </a:r>
          </a:p>
        </p:txBody>
      </p:sp>
      <p:sp>
        <p:nvSpPr>
          <p:cNvPr id="3" name="Content Placeholder 2">
            <a:extLst>
              <a:ext uri="{FF2B5EF4-FFF2-40B4-BE49-F238E27FC236}">
                <a16:creationId xmlns:a16="http://schemas.microsoft.com/office/drawing/2014/main" id="{92F73516-D669-92C5-D96E-58E0CC888EFF}"/>
              </a:ext>
            </a:extLst>
          </p:cNvPr>
          <p:cNvSpPr>
            <a:spLocks noGrp="1"/>
          </p:cNvSpPr>
          <p:nvPr>
            <p:ph idx="1"/>
          </p:nvPr>
        </p:nvSpPr>
        <p:spPr/>
        <p:txBody>
          <a:bodyPr/>
          <a:lstStyle/>
          <a:p>
            <a:r>
              <a:rPr lang="en-US" sz="2800" dirty="0"/>
              <a:t>Appointed by David as a singer in service to the Lord (1 Chr. 16:7)</a:t>
            </a:r>
          </a:p>
          <a:p>
            <a:r>
              <a:rPr lang="en-US" sz="2800" dirty="0"/>
              <a:t>A “seer” (2 Chr. 29:30)</a:t>
            </a:r>
          </a:p>
          <a:p>
            <a:r>
              <a:rPr lang="en-US" sz="2800" dirty="0"/>
              <a:t>Wrote 12 of the recorded psalms (50, 73-83)</a:t>
            </a:r>
          </a:p>
          <a:p>
            <a:r>
              <a:rPr lang="en-US" sz="2800" dirty="0"/>
              <a:t>Had 4 sons also appointed in service to the Lord (1 Chr. 25:2)</a:t>
            </a:r>
          </a:p>
          <a:p>
            <a:endParaRPr lang="en-US" dirty="0"/>
          </a:p>
          <a:p>
            <a:endParaRPr lang="en-US" dirty="0"/>
          </a:p>
        </p:txBody>
      </p:sp>
    </p:spTree>
    <p:extLst>
      <p:ext uri="{BB962C8B-B14F-4D97-AF65-F5344CB8AC3E}">
        <p14:creationId xmlns:p14="http://schemas.microsoft.com/office/powerpoint/2010/main" val="315865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AB5350-72C7-E972-D285-26812C4109E2}"/>
              </a:ext>
            </a:extLst>
          </p:cNvPr>
          <p:cNvSpPr>
            <a:spLocks noGrp="1"/>
          </p:cNvSpPr>
          <p:nvPr>
            <p:ph type="ctrTitle"/>
          </p:nvPr>
        </p:nvSpPr>
        <p:spPr>
          <a:xfrm>
            <a:off x="1524000" y="3282134"/>
            <a:ext cx="9144000" cy="2387600"/>
          </a:xfrm>
        </p:spPr>
        <p:txBody>
          <a:bodyPr>
            <a:noAutofit/>
          </a:bodyPr>
          <a:lstStyle/>
          <a:p>
            <a:r>
              <a:rPr lang="en-US" sz="1400" dirty="0"/>
              <a:t>1</a:t>
            </a:r>
            <a:r>
              <a:rPr lang="en-US" sz="4000" dirty="0"/>
              <a:t>Truly God is good to Israel, </a:t>
            </a:r>
            <a:br>
              <a:rPr lang="en-US" sz="4000" dirty="0"/>
            </a:br>
            <a:r>
              <a:rPr lang="en-US" sz="4000" dirty="0"/>
              <a:t>to those who are pure in heart.</a:t>
            </a:r>
            <a:br>
              <a:rPr lang="en-US" sz="4000" dirty="0"/>
            </a:br>
            <a:r>
              <a:rPr lang="en-US" sz="1400" dirty="0"/>
              <a:t>2</a:t>
            </a:r>
            <a:r>
              <a:rPr lang="en-US" sz="4000" dirty="0"/>
              <a:t>But as for me, my feet had almost stumbled,</a:t>
            </a:r>
            <a:br>
              <a:rPr lang="en-US" sz="4000" dirty="0"/>
            </a:br>
            <a:r>
              <a:rPr lang="en-US" sz="4000" dirty="0"/>
              <a:t>my steps had nearly slipped.</a:t>
            </a:r>
            <a:br>
              <a:rPr lang="en-US" sz="4000" dirty="0"/>
            </a:br>
            <a:r>
              <a:rPr lang="en-US" sz="1400" dirty="0"/>
              <a:t>3</a:t>
            </a:r>
            <a:r>
              <a:rPr lang="en-US" sz="4000" dirty="0"/>
              <a:t>For I was envious of the arrogant</a:t>
            </a:r>
            <a:br>
              <a:rPr lang="en-US" sz="4000" dirty="0"/>
            </a:br>
            <a:r>
              <a:rPr lang="en-US" sz="4000" dirty="0"/>
              <a:t>when I saw the prosperity of the </a:t>
            </a:r>
            <a:br>
              <a:rPr lang="en-US" sz="4000" dirty="0"/>
            </a:br>
            <a:r>
              <a:rPr lang="en-US" sz="4000" dirty="0"/>
              <a:t>wicked.</a:t>
            </a:r>
          </a:p>
        </p:txBody>
      </p:sp>
    </p:spTree>
    <p:extLst>
      <p:ext uri="{BB962C8B-B14F-4D97-AF65-F5344CB8AC3E}">
        <p14:creationId xmlns:p14="http://schemas.microsoft.com/office/powerpoint/2010/main" val="922256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AB5350-72C7-E972-D285-26812C4109E2}"/>
              </a:ext>
            </a:extLst>
          </p:cNvPr>
          <p:cNvSpPr>
            <a:spLocks noGrp="1"/>
          </p:cNvSpPr>
          <p:nvPr>
            <p:ph type="ctrTitle"/>
          </p:nvPr>
        </p:nvSpPr>
        <p:spPr>
          <a:xfrm>
            <a:off x="181234" y="1643270"/>
            <a:ext cx="11829532" cy="3908438"/>
          </a:xfrm>
        </p:spPr>
        <p:txBody>
          <a:bodyPr>
            <a:noAutofit/>
          </a:bodyPr>
          <a:lstStyle/>
          <a:p>
            <a:r>
              <a:rPr lang="en-US" sz="1400" dirty="0"/>
              <a:t>4</a:t>
            </a:r>
            <a:r>
              <a:rPr lang="en-US" sz="2400" dirty="0"/>
              <a:t> For they have no pangs in death; their bodies are fat and sleek.</a:t>
            </a:r>
            <a:br>
              <a:rPr lang="en-US" sz="2400" dirty="0"/>
            </a:br>
            <a:r>
              <a:rPr lang="en-US" sz="1400" dirty="0"/>
              <a:t>5</a:t>
            </a:r>
            <a:r>
              <a:rPr lang="en-US" sz="2400" dirty="0"/>
              <a:t> They are not in trouble as others are; they are not stricken like the rest of mankind.</a:t>
            </a:r>
            <a:br>
              <a:rPr lang="en-US" sz="2400" dirty="0"/>
            </a:br>
            <a:r>
              <a:rPr lang="en-US" sz="1400" dirty="0"/>
              <a:t>6</a:t>
            </a:r>
            <a:r>
              <a:rPr lang="en-US" sz="2400" dirty="0"/>
              <a:t> Therefore pride is their necklace; violence covers them as a garment.</a:t>
            </a:r>
            <a:br>
              <a:rPr lang="en-US" sz="2400" dirty="0"/>
            </a:br>
            <a:r>
              <a:rPr lang="en-US" sz="1400" dirty="0"/>
              <a:t>7</a:t>
            </a:r>
            <a:r>
              <a:rPr lang="en-US" sz="2400" dirty="0"/>
              <a:t> Their eyes swell out through fatness; their hearts overflow with follies.</a:t>
            </a:r>
            <a:br>
              <a:rPr lang="en-US" sz="2400" dirty="0"/>
            </a:br>
            <a:r>
              <a:rPr lang="en-US" sz="1400" dirty="0"/>
              <a:t>8</a:t>
            </a:r>
            <a:r>
              <a:rPr lang="en-US" sz="2400" dirty="0"/>
              <a:t> They scoff and speak with malice; loftily they threaten oppression.</a:t>
            </a:r>
            <a:br>
              <a:rPr lang="en-US" sz="2400" dirty="0"/>
            </a:br>
            <a:r>
              <a:rPr lang="en-US" sz="1400" dirty="0"/>
              <a:t>9</a:t>
            </a:r>
            <a:r>
              <a:rPr lang="en-US" sz="2400" dirty="0"/>
              <a:t> They set their mouths against the heavens, and their tongue struts through the earth.</a:t>
            </a:r>
            <a:br>
              <a:rPr lang="en-US" sz="2400" dirty="0"/>
            </a:br>
            <a:r>
              <a:rPr lang="en-US" sz="1400" dirty="0"/>
              <a:t>10</a:t>
            </a:r>
            <a:r>
              <a:rPr lang="en-US" sz="2400" dirty="0"/>
              <a:t> Therefore his people turn back to them, and find no fault in them.</a:t>
            </a:r>
            <a:br>
              <a:rPr lang="en-US" sz="2400" dirty="0"/>
            </a:br>
            <a:r>
              <a:rPr lang="en-US" sz="1400" dirty="0"/>
              <a:t>11</a:t>
            </a:r>
            <a:r>
              <a:rPr lang="en-US" sz="2400" dirty="0"/>
              <a:t> And they say, “How can God know? Is there knowledge in the Most High?”</a:t>
            </a:r>
            <a:br>
              <a:rPr lang="en-US" sz="2400" dirty="0"/>
            </a:br>
            <a:r>
              <a:rPr lang="en-US" sz="1400" dirty="0"/>
              <a:t>12</a:t>
            </a:r>
            <a:r>
              <a:rPr lang="en-US" sz="2400" dirty="0"/>
              <a:t> Behold, these are the wicked; always at ease, they increase in riches.</a:t>
            </a:r>
          </a:p>
        </p:txBody>
      </p:sp>
    </p:spTree>
    <p:extLst>
      <p:ext uri="{BB962C8B-B14F-4D97-AF65-F5344CB8AC3E}">
        <p14:creationId xmlns:p14="http://schemas.microsoft.com/office/powerpoint/2010/main" val="2007584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AB5350-72C7-E972-D285-26812C4109E2}"/>
              </a:ext>
            </a:extLst>
          </p:cNvPr>
          <p:cNvSpPr>
            <a:spLocks noGrp="1"/>
          </p:cNvSpPr>
          <p:nvPr>
            <p:ph type="ctrTitle"/>
          </p:nvPr>
        </p:nvSpPr>
        <p:spPr>
          <a:xfrm>
            <a:off x="1172817" y="978799"/>
            <a:ext cx="9846365" cy="3776952"/>
          </a:xfrm>
        </p:spPr>
        <p:txBody>
          <a:bodyPr>
            <a:noAutofit/>
          </a:bodyPr>
          <a:lstStyle/>
          <a:p>
            <a:r>
              <a:rPr lang="en-US" sz="1400" dirty="0"/>
              <a:t>13 </a:t>
            </a:r>
            <a:r>
              <a:rPr lang="en-US" sz="4000" dirty="0"/>
              <a:t>All in vain have I kept my heart clean</a:t>
            </a:r>
            <a:br>
              <a:rPr lang="en-US" sz="4000" dirty="0"/>
            </a:br>
            <a:r>
              <a:rPr lang="en-US" sz="4000" dirty="0"/>
              <a:t>and washed my hands in innocence.</a:t>
            </a:r>
            <a:br>
              <a:rPr lang="en-US" sz="4000" dirty="0"/>
            </a:br>
            <a:r>
              <a:rPr lang="en-US" sz="1400" dirty="0"/>
              <a:t>14</a:t>
            </a:r>
            <a:r>
              <a:rPr lang="en-US" sz="4000" dirty="0"/>
              <a:t> For all the day long I have been stricken </a:t>
            </a:r>
            <a:br>
              <a:rPr lang="en-US" sz="4000" dirty="0"/>
            </a:br>
            <a:r>
              <a:rPr lang="en-US" sz="4000" dirty="0"/>
              <a:t>and rebuked every morning.</a:t>
            </a:r>
          </a:p>
        </p:txBody>
      </p:sp>
    </p:spTree>
    <p:extLst>
      <p:ext uri="{BB962C8B-B14F-4D97-AF65-F5344CB8AC3E}">
        <p14:creationId xmlns:p14="http://schemas.microsoft.com/office/powerpoint/2010/main" val="854424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AB5350-72C7-E972-D285-26812C4109E2}"/>
              </a:ext>
            </a:extLst>
          </p:cNvPr>
          <p:cNvSpPr>
            <a:spLocks noGrp="1"/>
          </p:cNvSpPr>
          <p:nvPr>
            <p:ph type="ctrTitle"/>
          </p:nvPr>
        </p:nvSpPr>
        <p:spPr>
          <a:xfrm>
            <a:off x="1172817" y="808383"/>
            <a:ext cx="9846365" cy="3776952"/>
          </a:xfrm>
        </p:spPr>
        <p:txBody>
          <a:bodyPr>
            <a:noAutofit/>
          </a:bodyPr>
          <a:lstStyle/>
          <a:p>
            <a:r>
              <a:rPr lang="en-US" sz="1400" dirty="0"/>
              <a:t>15</a:t>
            </a:r>
            <a:r>
              <a:rPr lang="en-US" sz="4800" dirty="0"/>
              <a:t> If I had said, “I will speak thus,”</a:t>
            </a:r>
            <a:br>
              <a:rPr lang="en-US" sz="4800" dirty="0"/>
            </a:br>
            <a:r>
              <a:rPr lang="en-US" sz="4800" dirty="0"/>
              <a:t>I would have betrayed the generation</a:t>
            </a:r>
            <a:br>
              <a:rPr lang="en-US" sz="4800" dirty="0"/>
            </a:br>
            <a:r>
              <a:rPr lang="en-US" sz="4800" dirty="0"/>
              <a:t>of your children.</a:t>
            </a:r>
          </a:p>
        </p:txBody>
      </p:sp>
    </p:spTree>
    <p:extLst>
      <p:ext uri="{BB962C8B-B14F-4D97-AF65-F5344CB8AC3E}">
        <p14:creationId xmlns:p14="http://schemas.microsoft.com/office/powerpoint/2010/main" val="261113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AB5350-72C7-E972-D285-26812C4109E2}"/>
              </a:ext>
            </a:extLst>
          </p:cNvPr>
          <p:cNvSpPr>
            <a:spLocks noGrp="1"/>
          </p:cNvSpPr>
          <p:nvPr>
            <p:ph type="ctrTitle"/>
          </p:nvPr>
        </p:nvSpPr>
        <p:spPr>
          <a:xfrm>
            <a:off x="1172817" y="2200896"/>
            <a:ext cx="9846365" cy="3776952"/>
          </a:xfrm>
        </p:spPr>
        <p:txBody>
          <a:bodyPr>
            <a:noAutofit/>
          </a:bodyPr>
          <a:lstStyle/>
          <a:p>
            <a:r>
              <a:rPr lang="en-US" sz="1400" dirty="0"/>
              <a:t>16</a:t>
            </a:r>
            <a:r>
              <a:rPr lang="en-US" sz="4800" dirty="0"/>
              <a:t> But when I thought how to understand this, </a:t>
            </a:r>
            <a:br>
              <a:rPr lang="en-US" sz="4800" dirty="0"/>
            </a:br>
            <a:r>
              <a:rPr lang="en-US" sz="4800" dirty="0"/>
              <a:t>it seemed to me a wearisome task,</a:t>
            </a:r>
            <a:br>
              <a:rPr lang="en-US" sz="4800" dirty="0"/>
            </a:br>
            <a:r>
              <a:rPr lang="en-US" sz="1400" dirty="0"/>
              <a:t>17</a:t>
            </a:r>
            <a:r>
              <a:rPr lang="en-US" sz="4800" dirty="0"/>
              <a:t> </a:t>
            </a:r>
            <a:r>
              <a:rPr lang="en-US" sz="4800" u="sng" dirty="0"/>
              <a:t>until I went into the sanctuary of God</a:t>
            </a:r>
            <a:r>
              <a:rPr lang="en-US" sz="4800" dirty="0"/>
              <a:t>;</a:t>
            </a:r>
            <a:br>
              <a:rPr lang="en-US" sz="4800" dirty="0"/>
            </a:br>
            <a:r>
              <a:rPr lang="en-US" sz="4800" dirty="0"/>
              <a:t>then I discerned their end.</a:t>
            </a:r>
          </a:p>
        </p:txBody>
      </p:sp>
    </p:spTree>
    <p:extLst>
      <p:ext uri="{BB962C8B-B14F-4D97-AF65-F5344CB8AC3E}">
        <p14:creationId xmlns:p14="http://schemas.microsoft.com/office/powerpoint/2010/main" val="2669073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AB5350-72C7-E972-D285-26812C4109E2}"/>
              </a:ext>
            </a:extLst>
          </p:cNvPr>
          <p:cNvSpPr>
            <a:spLocks noGrp="1"/>
          </p:cNvSpPr>
          <p:nvPr>
            <p:ph type="ctrTitle"/>
          </p:nvPr>
        </p:nvSpPr>
        <p:spPr>
          <a:xfrm>
            <a:off x="1172817" y="2404856"/>
            <a:ext cx="9846365" cy="3776952"/>
          </a:xfrm>
        </p:spPr>
        <p:txBody>
          <a:bodyPr>
            <a:noAutofit/>
          </a:bodyPr>
          <a:lstStyle/>
          <a:p>
            <a:r>
              <a:rPr lang="en-US" sz="1400" dirty="0"/>
              <a:t>18 </a:t>
            </a:r>
            <a:r>
              <a:rPr lang="en-US" sz="4800" dirty="0"/>
              <a:t> </a:t>
            </a:r>
            <a:r>
              <a:rPr lang="en-US" sz="3200" dirty="0"/>
              <a:t>Truly you set them in slippery places; you make them fall to ruin.</a:t>
            </a:r>
            <a:br>
              <a:rPr lang="en-US" sz="3200" dirty="0"/>
            </a:br>
            <a:r>
              <a:rPr lang="en-US" sz="1400" dirty="0"/>
              <a:t>19</a:t>
            </a:r>
            <a:r>
              <a:rPr lang="en-US" sz="3200" dirty="0"/>
              <a:t> How they are destroyed in a moment,</a:t>
            </a:r>
            <a:br>
              <a:rPr lang="en-US" sz="3200" dirty="0"/>
            </a:br>
            <a:r>
              <a:rPr lang="en-US" sz="3200" dirty="0"/>
              <a:t>swept away utterly by terrors!</a:t>
            </a:r>
            <a:br>
              <a:rPr lang="en-US" sz="3200" dirty="0"/>
            </a:br>
            <a:r>
              <a:rPr lang="en-US" sz="1400" dirty="0"/>
              <a:t>20</a:t>
            </a:r>
            <a:r>
              <a:rPr lang="en-US" sz="3200" dirty="0"/>
              <a:t> Like a dream when one awakes,</a:t>
            </a:r>
            <a:br>
              <a:rPr lang="en-US" sz="3200" dirty="0"/>
            </a:br>
            <a:r>
              <a:rPr lang="en-US" sz="3200" dirty="0"/>
              <a:t>O Lord, when you rouse yourself, you </a:t>
            </a:r>
            <a:br>
              <a:rPr lang="en-US" sz="3200" dirty="0"/>
            </a:br>
            <a:r>
              <a:rPr lang="en-US" sz="3200" dirty="0"/>
              <a:t>despise them as phantoms.</a:t>
            </a:r>
            <a:br>
              <a:rPr lang="en-US" sz="3200" dirty="0"/>
            </a:br>
            <a:r>
              <a:rPr lang="en-US" sz="1400" dirty="0"/>
              <a:t>21</a:t>
            </a:r>
            <a:r>
              <a:rPr lang="en-US" sz="3200" dirty="0"/>
              <a:t> When my soul was embittered,</a:t>
            </a:r>
            <a:br>
              <a:rPr lang="en-US" sz="3200" dirty="0"/>
            </a:br>
            <a:r>
              <a:rPr lang="en-US" sz="3200" dirty="0"/>
              <a:t>when I was pricked in heart,</a:t>
            </a:r>
            <a:br>
              <a:rPr lang="en-US" sz="3200" dirty="0"/>
            </a:br>
            <a:r>
              <a:rPr lang="en-US" sz="1400" dirty="0"/>
              <a:t>22</a:t>
            </a:r>
            <a:r>
              <a:rPr lang="en-US" sz="3200" dirty="0"/>
              <a:t> I was brutish and ignorant; I was like a beast toward you.</a:t>
            </a:r>
          </a:p>
        </p:txBody>
      </p:sp>
    </p:spTree>
    <p:extLst>
      <p:ext uri="{BB962C8B-B14F-4D97-AF65-F5344CB8AC3E}">
        <p14:creationId xmlns:p14="http://schemas.microsoft.com/office/powerpoint/2010/main" val="1297762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BAB5350-72C7-E972-D285-26812C4109E2}"/>
              </a:ext>
            </a:extLst>
          </p:cNvPr>
          <p:cNvSpPr>
            <a:spLocks noGrp="1"/>
          </p:cNvSpPr>
          <p:nvPr>
            <p:ph type="ctrTitle"/>
          </p:nvPr>
        </p:nvSpPr>
        <p:spPr>
          <a:xfrm>
            <a:off x="171450" y="2404856"/>
            <a:ext cx="12020550" cy="3776952"/>
          </a:xfrm>
        </p:spPr>
        <p:txBody>
          <a:bodyPr>
            <a:noAutofit/>
          </a:bodyPr>
          <a:lstStyle/>
          <a:p>
            <a:r>
              <a:rPr lang="en-US" sz="1400" dirty="0"/>
              <a:t>23</a:t>
            </a:r>
            <a:r>
              <a:rPr lang="en-US" sz="2800" dirty="0"/>
              <a:t> Nevertheless, I am continually with you; you hold my right hand.</a:t>
            </a:r>
            <a:br>
              <a:rPr lang="en-US" sz="2800" dirty="0"/>
            </a:br>
            <a:r>
              <a:rPr lang="en-US" sz="1400" dirty="0"/>
              <a:t>24</a:t>
            </a:r>
            <a:r>
              <a:rPr lang="en-US" sz="2800" dirty="0"/>
              <a:t> You guide me with your counsel,</a:t>
            </a:r>
            <a:br>
              <a:rPr lang="en-US" sz="2800" dirty="0"/>
            </a:br>
            <a:r>
              <a:rPr lang="en-US" sz="2800" dirty="0"/>
              <a:t>and afterward you will receive me to glory.</a:t>
            </a:r>
            <a:br>
              <a:rPr lang="en-US" sz="2800" dirty="0"/>
            </a:br>
            <a:r>
              <a:rPr lang="en-US" sz="1400" dirty="0"/>
              <a:t>25</a:t>
            </a:r>
            <a:r>
              <a:rPr lang="en-US" sz="2800" dirty="0"/>
              <a:t> Whom have I in heaven but you? And there is nothing on earth </a:t>
            </a:r>
            <a:br>
              <a:rPr lang="en-US" sz="2800" dirty="0"/>
            </a:br>
            <a:r>
              <a:rPr lang="en-US" sz="2800" dirty="0"/>
              <a:t>that I desire besides you.</a:t>
            </a:r>
            <a:br>
              <a:rPr lang="en-US" sz="2800" dirty="0"/>
            </a:br>
            <a:r>
              <a:rPr lang="en-US" sz="1400" dirty="0"/>
              <a:t>26</a:t>
            </a:r>
            <a:r>
              <a:rPr lang="en-US" sz="2800" dirty="0"/>
              <a:t> My flesh and my heart may fail, but God is the strength of my </a:t>
            </a:r>
            <a:br>
              <a:rPr lang="en-US" sz="2800" dirty="0"/>
            </a:br>
            <a:r>
              <a:rPr lang="en-US" sz="2800" dirty="0"/>
              <a:t>heart and my portion forever.</a:t>
            </a:r>
            <a:br>
              <a:rPr lang="en-US" sz="2800" dirty="0"/>
            </a:br>
            <a:r>
              <a:rPr lang="en-US" sz="1400" dirty="0"/>
              <a:t>27</a:t>
            </a:r>
            <a:r>
              <a:rPr lang="en-US" sz="2800" dirty="0"/>
              <a:t> For behold, those who are far from you shall perish; </a:t>
            </a:r>
            <a:br>
              <a:rPr lang="en-US" sz="2800" dirty="0"/>
            </a:br>
            <a:r>
              <a:rPr lang="en-US" sz="2800" dirty="0"/>
              <a:t>you put an end to everyone who is unfaithful to you.</a:t>
            </a:r>
            <a:br>
              <a:rPr lang="en-US" sz="2800" dirty="0"/>
            </a:br>
            <a:r>
              <a:rPr lang="en-US" sz="1400" dirty="0"/>
              <a:t>28</a:t>
            </a:r>
            <a:r>
              <a:rPr lang="en-US" sz="2800" dirty="0"/>
              <a:t> But for me it is good to be near God; I have made the Lord GOD my refuge,</a:t>
            </a:r>
            <a:br>
              <a:rPr lang="en-US" sz="2800" dirty="0"/>
            </a:br>
            <a:r>
              <a:rPr lang="en-US" sz="2800" dirty="0"/>
              <a:t>that I may tell of all your works.</a:t>
            </a:r>
          </a:p>
        </p:txBody>
      </p:sp>
    </p:spTree>
    <p:extLst>
      <p:ext uri="{BB962C8B-B14F-4D97-AF65-F5344CB8AC3E}">
        <p14:creationId xmlns:p14="http://schemas.microsoft.com/office/powerpoint/2010/main" val="16935545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116</TotalTime>
  <Words>639</Words>
  <Application>Microsoft Office PowerPoint</Application>
  <PresentationFormat>Widescreen</PresentationFormat>
  <Paragraphs>20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Until I Went Into the Sanctuary of God</vt:lpstr>
      <vt:lpstr>Who was Asaph?</vt:lpstr>
      <vt:lpstr>1Truly God is good to Israel,  to those who are pure in heart. 2But as for me, my feet had almost stumbled, my steps had nearly slipped. 3For I was envious of the arrogant when I saw the prosperity of the  wicked.</vt:lpstr>
      <vt:lpstr>4 For they have no pangs in death; their bodies are fat and sleek. 5 They are not in trouble as others are; they are not stricken like the rest of mankind. 6 Therefore pride is their necklace; violence covers them as a garment. 7 Their eyes swell out through fatness; their hearts overflow with follies. 8 They scoff and speak with malice; loftily they threaten oppression. 9 They set their mouths against the heavens, and their tongue struts through the earth. 10 Therefore his people turn back to them, and find no fault in them. 11 And they say, “How can God know? Is there knowledge in the Most High?” 12 Behold, these are the wicked; always at ease, they increase in riches.</vt:lpstr>
      <vt:lpstr>13 All in vain have I kept my heart clean and washed my hands in innocence. 14 For all the day long I have been stricken  and rebuked every morning.</vt:lpstr>
      <vt:lpstr>15 If I had said, “I will speak thus,” I would have betrayed the generation of your children.</vt:lpstr>
      <vt:lpstr>16 But when I thought how to understand this,  it seemed to me a wearisome task, 17 until I went into the sanctuary of God; then I discerned their end.</vt:lpstr>
      <vt:lpstr>18  Truly you set them in slippery places; you make them fall to ruin. 19 How they are destroyed in a moment, swept away utterly by terrors! 20 Like a dream when one awakes, O Lord, when you rouse yourself, you  despise them as phantoms. 21 When my soul was embittered, when I was pricked in heart, 22 I was brutish and ignorant; I was like a beast toward you.</vt:lpstr>
      <vt:lpstr>23 Nevertheless, I am continually with you; you hold my right hand. 24 You guide me with your counsel, and afterward you will receive me to glory. 25 Whom have I in heaven but you? And there is nothing on earth  that I desire besides you. 26 My flesh and my heart may fail, but God is the strength of my  heart and my portion forever. 27 For behold, those who are far from you shall perish;  you put an end to everyone who is unfaithful to you. 28 But for me it is good to be near God; I have made the Lord GOD my refuge, that I may tell of all your works.</vt:lpstr>
      <vt:lpstr>Key Points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Until I went into the sanctuary of God</dc:title>
  <dc:creator>Kelly Gibson</dc:creator>
  <cp:lastModifiedBy>Kelly Gibson</cp:lastModifiedBy>
  <cp:revision>10</cp:revision>
  <dcterms:created xsi:type="dcterms:W3CDTF">2022-05-30T02:48:22Z</dcterms:created>
  <dcterms:modified xsi:type="dcterms:W3CDTF">2022-06-04T21:35:05Z</dcterms:modified>
</cp:coreProperties>
</file>