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7" r:id="rId2"/>
    <p:sldId id="256" r:id="rId3"/>
    <p:sldId id="258" r:id="rId4"/>
    <p:sldId id="264" r:id="rId5"/>
    <p:sldId id="265" r:id="rId6"/>
    <p:sldId id="263" r:id="rId7"/>
    <p:sldId id="262" r:id="rId8"/>
    <p:sldId id="266" r:id="rId9"/>
    <p:sldId id="259" r:id="rId10"/>
    <p:sldId id="270" r:id="rId11"/>
    <p:sldId id="271" r:id="rId12"/>
    <p:sldId id="273" r:id="rId13"/>
    <p:sldId id="272" r:id="rId14"/>
    <p:sldId id="274" r:id="rId15"/>
    <p:sldId id="276" r:id="rId16"/>
    <p:sldId id="260" r:id="rId1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5"/>
    <p:restoredTop sz="96240"/>
  </p:normalViewPr>
  <p:slideViewPr>
    <p:cSldViewPr snapToGrid="0" snapToObjects="1">
      <p:cViewPr varScale="1">
        <p:scale>
          <a:sx n="113" d="100"/>
          <a:sy n="113" d="100"/>
        </p:scale>
        <p:origin x="176"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A9956-5C15-3745-8CCF-999503B145E4}" type="doc">
      <dgm:prSet loTypeId="urn:microsoft.com/office/officeart/2005/8/layout/matrix1" loCatId="" qsTypeId="urn:microsoft.com/office/officeart/2005/8/quickstyle/simple1" qsCatId="simple" csTypeId="urn:microsoft.com/office/officeart/2005/8/colors/accent0_3" csCatId="mainScheme" phldr="1"/>
      <dgm:spPr/>
      <dgm:t>
        <a:bodyPr/>
        <a:lstStyle/>
        <a:p>
          <a:endParaRPr lang="en-US"/>
        </a:p>
      </dgm:t>
    </dgm:pt>
    <dgm:pt modelId="{2A660E31-D509-4D46-9DF0-DD0C46B86D9C}">
      <dgm:prSet phldrT="[Text]"/>
      <dgm:spPr/>
      <dgm:t>
        <a:bodyPr/>
        <a:lstStyle/>
        <a:p>
          <a:r>
            <a:rPr lang="en-US" dirty="0"/>
            <a:t>Ways we try to shortchange repentance</a:t>
          </a:r>
        </a:p>
      </dgm:t>
    </dgm:pt>
    <dgm:pt modelId="{6E22E392-C39C-544C-9111-3EAF21BAE86F}" type="parTrans" cxnId="{EE0AF670-6DF8-2042-8118-4AA1C8B3F927}">
      <dgm:prSet/>
      <dgm:spPr/>
      <dgm:t>
        <a:bodyPr/>
        <a:lstStyle/>
        <a:p>
          <a:endParaRPr lang="en-US"/>
        </a:p>
      </dgm:t>
    </dgm:pt>
    <dgm:pt modelId="{C2B6DA1A-D9D1-9242-8AF8-87E0F391EE55}" type="sibTrans" cxnId="{EE0AF670-6DF8-2042-8118-4AA1C8B3F927}">
      <dgm:prSet/>
      <dgm:spPr/>
      <dgm:t>
        <a:bodyPr/>
        <a:lstStyle/>
        <a:p>
          <a:endParaRPr lang="en-US"/>
        </a:p>
      </dgm:t>
    </dgm:pt>
    <dgm:pt modelId="{921616F1-7DEA-1C47-B38D-A2BD6091FCDE}">
      <dgm:prSet phldrT="[Text]" custT="1"/>
      <dgm:spPr/>
      <dgm:t>
        <a:bodyPr/>
        <a:lstStyle/>
        <a:p>
          <a:r>
            <a:rPr lang="en-US" sz="2800" dirty="0"/>
            <a:t>Relying on our “good deeds.”</a:t>
          </a:r>
        </a:p>
      </dgm:t>
    </dgm:pt>
    <dgm:pt modelId="{7BA25DCC-06C3-DC4E-9BF1-D9912EC2822D}" type="parTrans" cxnId="{032D705F-A344-FE4A-BEE8-9536A5F60180}">
      <dgm:prSet/>
      <dgm:spPr/>
      <dgm:t>
        <a:bodyPr/>
        <a:lstStyle/>
        <a:p>
          <a:endParaRPr lang="en-US"/>
        </a:p>
      </dgm:t>
    </dgm:pt>
    <dgm:pt modelId="{DE61B2C1-E75D-214C-A88E-565750769A76}" type="sibTrans" cxnId="{032D705F-A344-FE4A-BEE8-9536A5F60180}">
      <dgm:prSet/>
      <dgm:spPr/>
      <dgm:t>
        <a:bodyPr/>
        <a:lstStyle/>
        <a:p>
          <a:endParaRPr lang="en-US"/>
        </a:p>
      </dgm:t>
    </dgm:pt>
    <dgm:pt modelId="{D6D19EB8-433B-6743-A86E-DF9D8DFB22FB}">
      <dgm:prSet phldrT="[Text]" phldr="1"/>
      <dgm:spPr/>
      <dgm:t>
        <a:bodyPr/>
        <a:lstStyle/>
        <a:p>
          <a:endParaRPr lang="en-US" dirty="0"/>
        </a:p>
      </dgm:t>
    </dgm:pt>
    <dgm:pt modelId="{75FE46E1-2F92-754B-B2B3-2C6A7B0E366F}" type="parTrans" cxnId="{AEDA99FE-D3A3-DD43-874F-ADF0DE3C0775}">
      <dgm:prSet/>
      <dgm:spPr/>
      <dgm:t>
        <a:bodyPr/>
        <a:lstStyle/>
        <a:p>
          <a:endParaRPr lang="en-US"/>
        </a:p>
      </dgm:t>
    </dgm:pt>
    <dgm:pt modelId="{0CCF21FB-7269-B540-A324-CBEA3B5ABC4D}" type="sibTrans" cxnId="{AEDA99FE-D3A3-DD43-874F-ADF0DE3C0775}">
      <dgm:prSet/>
      <dgm:spPr/>
      <dgm:t>
        <a:bodyPr/>
        <a:lstStyle/>
        <a:p>
          <a:endParaRPr lang="en-US"/>
        </a:p>
      </dgm:t>
    </dgm:pt>
    <dgm:pt modelId="{15EAB8D6-E193-6C47-A0CC-794953649BAE}">
      <dgm:prSet phldrT="[Text]" phldr="1"/>
      <dgm:spPr/>
      <dgm:t>
        <a:bodyPr/>
        <a:lstStyle/>
        <a:p>
          <a:endParaRPr lang="en-US" dirty="0"/>
        </a:p>
      </dgm:t>
    </dgm:pt>
    <dgm:pt modelId="{75BBBA8D-D1EA-4E48-B7B8-4A3566AF46C9}" type="parTrans" cxnId="{085C494E-F393-C44B-80C6-7E07E68F4302}">
      <dgm:prSet/>
      <dgm:spPr/>
      <dgm:t>
        <a:bodyPr/>
        <a:lstStyle/>
        <a:p>
          <a:endParaRPr lang="en-US"/>
        </a:p>
      </dgm:t>
    </dgm:pt>
    <dgm:pt modelId="{B57E2787-DEDE-AD43-956A-80F534922799}" type="sibTrans" cxnId="{085C494E-F393-C44B-80C6-7E07E68F4302}">
      <dgm:prSet/>
      <dgm:spPr/>
      <dgm:t>
        <a:bodyPr/>
        <a:lstStyle/>
        <a:p>
          <a:endParaRPr lang="en-US"/>
        </a:p>
      </dgm:t>
    </dgm:pt>
    <dgm:pt modelId="{1D904721-610B-C641-A623-2D7D258A4CAD}">
      <dgm:prSet/>
      <dgm:spPr/>
    </dgm:pt>
    <dgm:pt modelId="{7BB8EBDF-B461-B840-8B64-A986BC96684E}" type="parTrans" cxnId="{78E87B03-A58C-F641-96E8-A1AF8C1F953E}">
      <dgm:prSet/>
      <dgm:spPr/>
      <dgm:t>
        <a:bodyPr/>
        <a:lstStyle/>
        <a:p>
          <a:endParaRPr lang="en-US"/>
        </a:p>
      </dgm:t>
    </dgm:pt>
    <dgm:pt modelId="{FD5D83C3-F737-3347-B231-CB3D1AC139B5}" type="sibTrans" cxnId="{78E87B03-A58C-F641-96E8-A1AF8C1F953E}">
      <dgm:prSet/>
      <dgm:spPr/>
      <dgm:t>
        <a:bodyPr/>
        <a:lstStyle/>
        <a:p>
          <a:endParaRPr lang="en-US"/>
        </a:p>
      </dgm:t>
    </dgm:pt>
    <dgm:pt modelId="{34A79312-6CA5-A846-9313-CD1DE428B18A}">
      <dgm:prSet custT="1"/>
      <dgm:spPr/>
      <dgm:t>
        <a:bodyPr/>
        <a:lstStyle/>
        <a:p>
          <a:r>
            <a:rPr lang="en-US" sz="2800" dirty="0"/>
            <a:t>Sorrow without change. “Change” without sorrow/acknowledgment of sins. </a:t>
          </a:r>
        </a:p>
      </dgm:t>
    </dgm:pt>
    <dgm:pt modelId="{D8A75321-E97A-9740-93E9-2E31549A8407}" type="parTrans" cxnId="{416397AA-9EDD-1740-8099-D0A266640523}">
      <dgm:prSet/>
      <dgm:spPr/>
      <dgm:t>
        <a:bodyPr/>
        <a:lstStyle/>
        <a:p>
          <a:endParaRPr lang="en-US"/>
        </a:p>
      </dgm:t>
    </dgm:pt>
    <dgm:pt modelId="{029B23DA-72CC-8C4B-945C-34F52AF8DC1C}" type="sibTrans" cxnId="{416397AA-9EDD-1740-8099-D0A266640523}">
      <dgm:prSet/>
      <dgm:spPr/>
      <dgm:t>
        <a:bodyPr/>
        <a:lstStyle/>
        <a:p>
          <a:endParaRPr lang="en-US"/>
        </a:p>
      </dgm:t>
    </dgm:pt>
    <dgm:pt modelId="{6C534903-22F7-B04C-A28A-03E1B97FD6E5}">
      <dgm:prSet custT="1"/>
      <dgm:spPr/>
      <dgm:t>
        <a:bodyPr/>
        <a:lstStyle/>
        <a:p>
          <a:r>
            <a:rPr lang="en-US" sz="2800"/>
            <a:t> Relying on our “religion.”</a:t>
          </a:r>
          <a:endParaRPr lang="en-US" sz="2800" dirty="0"/>
        </a:p>
      </dgm:t>
    </dgm:pt>
    <dgm:pt modelId="{4B21AEB6-0288-AD4C-BBAF-F20A27759F9B}" type="parTrans" cxnId="{0E0ED734-D9BF-6F47-A8CF-4931638504A3}">
      <dgm:prSet/>
      <dgm:spPr/>
      <dgm:t>
        <a:bodyPr/>
        <a:lstStyle/>
        <a:p>
          <a:endParaRPr lang="en-US"/>
        </a:p>
      </dgm:t>
    </dgm:pt>
    <dgm:pt modelId="{B0A3EB43-7B0E-0440-807D-8578B2515E61}" type="sibTrans" cxnId="{0E0ED734-D9BF-6F47-A8CF-4931638504A3}">
      <dgm:prSet/>
      <dgm:spPr/>
      <dgm:t>
        <a:bodyPr/>
        <a:lstStyle/>
        <a:p>
          <a:endParaRPr lang="en-US"/>
        </a:p>
      </dgm:t>
    </dgm:pt>
    <dgm:pt modelId="{AAD7F018-07D6-6F48-9EED-91ECFBF53497}">
      <dgm:prSet phldrT="[Text]" custT="1"/>
      <dgm:spPr/>
      <dgm:t>
        <a:bodyPr/>
        <a:lstStyle/>
        <a:p>
          <a:r>
            <a:rPr lang="en-US" sz="2800" dirty="0"/>
            <a:t>Relying on our “spiritual heritage.”</a:t>
          </a:r>
        </a:p>
      </dgm:t>
    </dgm:pt>
    <dgm:pt modelId="{7E8459F5-7FD6-C246-8CE0-2BA0C37F0988}" type="parTrans" cxnId="{35C2D1C7-6AE6-BB49-8BBA-EA51999B22F8}">
      <dgm:prSet/>
      <dgm:spPr/>
      <dgm:t>
        <a:bodyPr/>
        <a:lstStyle/>
        <a:p>
          <a:endParaRPr lang="en-US"/>
        </a:p>
      </dgm:t>
    </dgm:pt>
    <dgm:pt modelId="{4C4E0647-06B1-724C-BDC8-A5836A476CE9}" type="sibTrans" cxnId="{35C2D1C7-6AE6-BB49-8BBA-EA51999B22F8}">
      <dgm:prSet/>
      <dgm:spPr/>
      <dgm:t>
        <a:bodyPr/>
        <a:lstStyle/>
        <a:p>
          <a:endParaRPr lang="en-US"/>
        </a:p>
      </dgm:t>
    </dgm:pt>
    <dgm:pt modelId="{FBA0DBEC-E728-BF4A-93CE-8D9A12795D3A}" type="pres">
      <dgm:prSet presAssocID="{A8FA9956-5C15-3745-8CCF-999503B145E4}" presName="diagram" presStyleCnt="0">
        <dgm:presLayoutVars>
          <dgm:chMax val="1"/>
          <dgm:dir/>
          <dgm:animLvl val="ctr"/>
          <dgm:resizeHandles val="exact"/>
        </dgm:presLayoutVars>
      </dgm:prSet>
      <dgm:spPr/>
    </dgm:pt>
    <dgm:pt modelId="{F3CF6E25-B8A8-C740-9D36-88BDD2714736}" type="pres">
      <dgm:prSet presAssocID="{A8FA9956-5C15-3745-8CCF-999503B145E4}" presName="matrix" presStyleCnt="0"/>
      <dgm:spPr/>
    </dgm:pt>
    <dgm:pt modelId="{26B8248C-D7FE-2047-A423-AAA768535F45}" type="pres">
      <dgm:prSet presAssocID="{A8FA9956-5C15-3745-8CCF-999503B145E4}" presName="tile1" presStyleLbl="node1" presStyleIdx="0" presStyleCnt="4"/>
      <dgm:spPr/>
    </dgm:pt>
    <dgm:pt modelId="{FC1FA012-E578-F24F-A57F-7DBF3DB84D8A}" type="pres">
      <dgm:prSet presAssocID="{A8FA9956-5C15-3745-8CCF-999503B145E4}" presName="tile1text" presStyleLbl="node1" presStyleIdx="0" presStyleCnt="4">
        <dgm:presLayoutVars>
          <dgm:chMax val="0"/>
          <dgm:chPref val="0"/>
          <dgm:bulletEnabled val="1"/>
        </dgm:presLayoutVars>
      </dgm:prSet>
      <dgm:spPr/>
    </dgm:pt>
    <dgm:pt modelId="{12A5076A-E08C-024F-82AC-F53278D55712}" type="pres">
      <dgm:prSet presAssocID="{A8FA9956-5C15-3745-8CCF-999503B145E4}" presName="tile2" presStyleLbl="node1" presStyleIdx="1" presStyleCnt="4"/>
      <dgm:spPr/>
    </dgm:pt>
    <dgm:pt modelId="{5B21DFD4-20BC-F44B-A5E6-BB0FE7C7C8D7}" type="pres">
      <dgm:prSet presAssocID="{A8FA9956-5C15-3745-8CCF-999503B145E4}" presName="tile2text" presStyleLbl="node1" presStyleIdx="1" presStyleCnt="4">
        <dgm:presLayoutVars>
          <dgm:chMax val="0"/>
          <dgm:chPref val="0"/>
          <dgm:bulletEnabled val="1"/>
        </dgm:presLayoutVars>
      </dgm:prSet>
      <dgm:spPr/>
    </dgm:pt>
    <dgm:pt modelId="{E5EFEB53-D587-C548-95F2-71A6DE243208}" type="pres">
      <dgm:prSet presAssocID="{A8FA9956-5C15-3745-8CCF-999503B145E4}" presName="tile3" presStyleLbl="node1" presStyleIdx="2" presStyleCnt="4"/>
      <dgm:spPr/>
    </dgm:pt>
    <dgm:pt modelId="{0C91B8A7-026C-8D43-BA7E-A2EC01BA50AC}" type="pres">
      <dgm:prSet presAssocID="{A8FA9956-5C15-3745-8CCF-999503B145E4}" presName="tile3text" presStyleLbl="node1" presStyleIdx="2" presStyleCnt="4">
        <dgm:presLayoutVars>
          <dgm:chMax val="0"/>
          <dgm:chPref val="0"/>
          <dgm:bulletEnabled val="1"/>
        </dgm:presLayoutVars>
      </dgm:prSet>
      <dgm:spPr/>
    </dgm:pt>
    <dgm:pt modelId="{4EBDE6BD-EA2E-7143-9202-D7ED81167213}" type="pres">
      <dgm:prSet presAssocID="{A8FA9956-5C15-3745-8CCF-999503B145E4}" presName="tile4" presStyleLbl="node1" presStyleIdx="3" presStyleCnt="4"/>
      <dgm:spPr/>
    </dgm:pt>
    <dgm:pt modelId="{B61D0802-8D9B-D349-9339-7AA7EF4F8CB7}" type="pres">
      <dgm:prSet presAssocID="{A8FA9956-5C15-3745-8CCF-999503B145E4}" presName="tile4text" presStyleLbl="node1" presStyleIdx="3" presStyleCnt="4">
        <dgm:presLayoutVars>
          <dgm:chMax val="0"/>
          <dgm:chPref val="0"/>
          <dgm:bulletEnabled val="1"/>
        </dgm:presLayoutVars>
      </dgm:prSet>
      <dgm:spPr/>
    </dgm:pt>
    <dgm:pt modelId="{2E6A6823-48A7-6645-A130-179BFA6A4D6A}" type="pres">
      <dgm:prSet presAssocID="{A8FA9956-5C15-3745-8CCF-999503B145E4}" presName="centerTile" presStyleLbl="fgShp" presStyleIdx="0" presStyleCnt="1" custScaleX="118954" custScaleY="136471">
        <dgm:presLayoutVars>
          <dgm:chMax val="0"/>
          <dgm:chPref val="0"/>
        </dgm:presLayoutVars>
      </dgm:prSet>
      <dgm:spPr/>
    </dgm:pt>
  </dgm:ptLst>
  <dgm:cxnLst>
    <dgm:cxn modelId="{78E87B03-A58C-F641-96E8-A1AF8C1F953E}" srcId="{D6D19EB8-433B-6743-A86E-DF9D8DFB22FB}" destId="{1D904721-610B-C641-A623-2D7D258A4CAD}" srcOrd="0" destOrd="0" parTransId="{7BB8EBDF-B461-B840-8B64-A986BC96684E}" sibTransId="{FD5D83C3-F737-3347-B231-CB3D1AC139B5}"/>
    <dgm:cxn modelId="{D5BD5E22-7511-014C-A6B7-5E6CC753CB63}" type="presOf" srcId="{AAD7F018-07D6-6F48-9EED-91ECFBF53497}" destId="{E5EFEB53-D587-C548-95F2-71A6DE243208}" srcOrd="0" destOrd="0" presId="urn:microsoft.com/office/officeart/2005/8/layout/matrix1"/>
    <dgm:cxn modelId="{0E0ED734-D9BF-6F47-A8CF-4931638504A3}" srcId="{2A660E31-D509-4D46-9DF0-DD0C46B86D9C}" destId="{6C534903-22F7-B04C-A28A-03E1B97FD6E5}" srcOrd="3" destOrd="0" parTransId="{4B21AEB6-0288-AD4C-BBAF-F20A27759F9B}" sibTransId="{B0A3EB43-7B0E-0440-807D-8578B2515E61}"/>
    <dgm:cxn modelId="{65FC4338-1DE7-EB45-8712-AE57AE9DCAAD}" type="presOf" srcId="{34A79312-6CA5-A846-9313-CD1DE428B18A}" destId="{FC1FA012-E578-F24F-A57F-7DBF3DB84D8A}" srcOrd="1" destOrd="0" presId="urn:microsoft.com/office/officeart/2005/8/layout/matrix1"/>
    <dgm:cxn modelId="{D195AD3A-F248-E448-A268-A91B4B04A4F3}" type="presOf" srcId="{6C534903-22F7-B04C-A28A-03E1B97FD6E5}" destId="{B61D0802-8D9B-D349-9339-7AA7EF4F8CB7}" srcOrd="1" destOrd="0" presId="urn:microsoft.com/office/officeart/2005/8/layout/matrix1"/>
    <dgm:cxn modelId="{085C494E-F393-C44B-80C6-7E07E68F4302}" srcId="{D6D19EB8-433B-6743-A86E-DF9D8DFB22FB}" destId="{15EAB8D6-E193-6C47-A0CC-794953649BAE}" srcOrd="1" destOrd="0" parTransId="{75BBBA8D-D1EA-4E48-B7B8-4A3566AF46C9}" sibTransId="{B57E2787-DEDE-AD43-956A-80F534922799}"/>
    <dgm:cxn modelId="{032D705F-A344-FE4A-BEE8-9536A5F60180}" srcId="{2A660E31-D509-4D46-9DF0-DD0C46B86D9C}" destId="{921616F1-7DEA-1C47-B38D-A2BD6091FCDE}" srcOrd="1" destOrd="0" parTransId="{7BA25DCC-06C3-DC4E-9BF1-D9912EC2822D}" sibTransId="{DE61B2C1-E75D-214C-A88E-565750769A76}"/>
    <dgm:cxn modelId="{6E7BC170-45E4-F04F-BF00-989793A971FE}" type="presOf" srcId="{6C534903-22F7-B04C-A28A-03E1B97FD6E5}" destId="{4EBDE6BD-EA2E-7143-9202-D7ED81167213}" srcOrd="0" destOrd="0" presId="urn:microsoft.com/office/officeart/2005/8/layout/matrix1"/>
    <dgm:cxn modelId="{EE0AF670-6DF8-2042-8118-4AA1C8B3F927}" srcId="{A8FA9956-5C15-3745-8CCF-999503B145E4}" destId="{2A660E31-D509-4D46-9DF0-DD0C46B86D9C}" srcOrd="0" destOrd="0" parTransId="{6E22E392-C39C-544C-9111-3EAF21BAE86F}" sibTransId="{C2B6DA1A-D9D1-9242-8AF8-87E0F391EE55}"/>
    <dgm:cxn modelId="{B208FE73-A63C-B449-81FE-C2E39794FD9E}" type="presOf" srcId="{2A660E31-D509-4D46-9DF0-DD0C46B86D9C}" destId="{2E6A6823-48A7-6645-A130-179BFA6A4D6A}" srcOrd="0" destOrd="0" presId="urn:microsoft.com/office/officeart/2005/8/layout/matrix1"/>
    <dgm:cxn modelId="{9A851981-F90C-6C4F-85C3-5CC17DB6DF5E}" type="presOf" srcId="{AAD7F018-07D6-6F48-9EED-91ECFBF53497}" destId="{0C91B8A7-026C-8D43-BA7E-A2EC01BA50AC}" srcOrd="1" destOrd="0" presId="urn:microsoft.com/office/officeart/2005/8/layout/matrix1"/>
    <dgm:cxn modelId="{416397AA-9EDD-1740-8099-D0A266640523}" srcId="{2A660E31-D509-4D46-9DF0-DD0C46B86D9C}" destId="{34A79312-6CA5-A846-9313-CD1DE428B18A}" srcOrd="0" destOrd="0" parTransId="{D8A75321-E97A-9740-93E9-2E31549A8407}" sibTransId="{029B23DA-72CC-8C4B-945C-34F52AF8DC1C}"/>
    <dgm:cxn modelId="{BCBD00AD-28DC-224C-B46A-3F6215F9EF1E}" type="presOf" srcId="{921616F1-7DEA-1C47-B38D-A2BD6091FCDE}" destId="{12A5076A-E08C-024F-82AC-F53278D55712}" srcOrd="0" destOrd="0" presId="urn:microsoft.com/office/officeart/2005/8/layout/matrix1"/>
    <dgm:cxn modelId="{35C2D1C7-6AE6-BB49-8BBA-EA51999B22F8}" srcId="{2A660E31-D509-4D46-9DF0-DD0C46B86D9C}" destId="{AAD7F018-07D6-6F48-9EED-91ECFBF53497}" srcOrd="2" destOrd="0" parTransId="{7E8459F5-7FD6-C246-8CE0-2BA0C37F0988}" sibTransId="{4C4E0647-06B1-724C-BDC8-A5836A476CE9}"/>
    <dgm:cxn modelId="{8A4A32C8-C450-6041-96DC-1FBD1F72D7FB}" type="presOf" srcId="{921616F1-7DEA-1C47-B38D-A2BD6091FCDE}" destId="{5B21DFD4-20BC-F44B-A5E6-BB0FE7C7C8D7}" srcOrd="1" destOrd="0" presId="urn:microsoft.com/office/officeart/2005/8/layout/matrix1"/>
    <dgm:cxn modelId="{6DF536F5-10B4-234C-A346-E568B36F87F5}" type="presOf" srcId="{34A79312-6CA5-A846-9313-CD1DE428B18A}" destId="{26B8248C-D7FE-2047-A423-AAA768535F45}" srcOrd="0" destOrd="0" presId="urn:microsoft.com/office/officeart/2005/8/layout/matrix1"/>
    <dgm:cxn modelId="{DD775DFC-FD9E-434B-972A-F5A1B261CC1D}" type="presOf" srcId="{A8FA9956-5C15-3745-8CCF-999503B145E4}" destId="{FBA0DBEC-E728-BF4A-93CE-8D9A12795D3A}" srcOrd="0" destOrd="0" presId="urn:microsoft.com/office/officeart/2005/8/layout/matrix1"/>
    <dgm:cxn modelId="{AEDA99FE-D3A3-DD43-874F-ADF0DE3C0775}" srcId="{A8FA9956-5C15-3745-8CCF-999503B145E4}" destId="{D6D19EB8-433B-6743-A86E-DF9D8DFB22FB}" srcOrd="1" destOrd="0" parTransId="{75FE46E1-2F92-754B-B2B3-2C6A7B0E366F}" sibTransId="{0CCF21FB-7269-B540-A324-CBEA3B5ABC4D}"/>
    <dgm:cxn modelId="{B9939456-D8D8-6547-B6D4-B4AE3CED2795}" type="presParOf" srcId="{FBA0DBEC-E728-BF4A-93CE-8D9A12795D3A}" destId="{F3CF6E25-B8A8-C740-9D36-88BDD2714736}" srcOrd="0" destOrd="0" presId="urn:microsoft.com/office/officeart/2005/8/layout/matrix1"/>
    <dgm:cxn modelId="{B4DAB2EB-F832-F54E-B6A9-2D5FAE6BFD07}" type="presParOf" srcId="{F3CF6E25-B8A8-C740-9D36-88BDD2714736}" destId="{26B8248C-D7FE-2047-A423-AAA768535F45}" srcOrd="0" destOrd="0" presId="urn:microsoft.com/office/officeart/2005/8/layout/matrix1"/>
    <dgm:cxn modelId="{4540211B-EEA1-0F47-A171-1192E430F6E4}" type="presParOf" srcId="{F3CF6E25-B8A8-C740-9D36-88BDD2714736}" destId="{FC1FA012-E578-F24F-A57F-7DBF3DB84D8A}" srcOrd="1" destOrd="0" presId="urn:microsoft.com/office/officeart/2005/8/layout/matrix1"/>
    <dgm:cxn modelId="{0D2F3C38-6C6C-B54E-907C-DF5D1F9FFA52}" type="presParOf" srcId="{F3CF6E25-B8A8-C740-9D36-88BDD2714736}" destId="{12A5076A-E08C-024F-82AC-F53278D55712}" srcOrd="2" destOrd="0" presId="urn:microsoft.com/office/officeart/2005/8/layout/matrix1"/>
    <dgm:cxn modelId="{F5003C1D-E024-7B46-B8CD-66EDE11E31E3}" type="presParOf" srcId="{F3CF6E25-B8A8-C740-9D36-88BDD2714736}" destId="{5B21DFD4-20BC-F44B-A5E6-BB0FE7C7C8D7}" srcOrd="3" destOrd="0" presId="urn:microsoft.com/office/officeart/2005/8/layout/matrix1"/>
    <dgm:cxn modelId="{6AB38C37-7001-7A44-B688-004598309243}" type="presParOf" srcId="{F3CF6E25-B8A8-C740-9D36-88BDD2714736}" destId="{E5EFEB53-D587-C548-95F2-71A6DE243208}" srcOrd="4" destOrd="0" presId="urn:microsoft.com/office/officeart/2005/8/layout/matrix1"/>
    <dgm:cxn modelId="{A12057CB-E0BB-A642-9FEE-807E1219D34A}" type="presParOf" srcId="{F3CF6E25-B8A8-C740-9D36-88BDD2714736}" destId="{0C91B8A7-026C-8D43-BA7E-A2EC01BA50AC}" srcOrd="5" destOrd="0" presId="urn:microsoft.com/office/officeart/2005/8/layout/matrix1"/>
    <dgm:cxn modelId="{1E7FA2CF-1E3A-7C4E-B747-42AC6821DFEC}" type="presParOf" srcId="{F3CF6E25-B8A8-C740-9D36-88BDD2714736}" destId="{4EBDE6BD-EA2E-7143-9202-D7ED81167213}" srcOrd="6" destOrd="0" presId="urn:microsoft.com/office/officeart/2005/8/layout/matrix1"/>
    <dgm:cxn modelId="{4F1580D4-E80E-5E49-84DC-28C214290EC2}" type="presParOf" srcId="{F3CF6E25-B8A8-C740-9D36-88BDD2714736}" destId="{B61D0802-8D9B-D349-9339-7AA7EF4F8CB7}" srcOrd="7" destOrd="0" presId="urn:microsoft.com/office/officeart/2005/8/layout/matrix1"/>
    <dgm:cxn modelId="{A47437EC-F65C-9940-9204-EC5CD0628480}" type="presParOf" srcId="{FBA0DBEC-E728-BF4A-93CE-8D9A12795D3A}" destId="{2E6A6823-48A7-6645-A130-179BFA6A4D6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8248C-D7FE-2047-A423-AAA768535F45}">
      <dsp:nvSpPr>
        <dsp:cNvPr id="0" name=""/>
        <dsp:cNvSpPr/>
      </dsp:nvSpPr>
      <dsp:spPr>
        <a:xfrm rot="16200000">
          <a:off x="857250" y="-857250"/>
          <a:ext cx="2857500" cy="4572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Sorrow without change. “Change” without sorrow/acknowledgment of sins. </a:t>
          </a:r>
        </a:p>
      </dsp:txBody>
      <dsp:txXfrm rot="5400000">
        <a:off x="0" y="0"/>
        <a:ext cx="4572000" cy="2143125"/>
      </dsp:txXfrm>
    </dsp:sp>
    <dsp:sp modelId="{12A5076A-E08C-024F-82AC-F53278D55712}">
      <dsp:nvSpPr>
        <dsp:cNvPr id="0" name=""/>
        <dsp:cNvSpPr/>
      </dsp:nvSpPr>
      <dsp:spPr>
        <a:xfrm>
          <a:off x="4572000" y="0"/>
          <a:ext cx="4572000" cy="28575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Relying on our “good deeds.”</a:t>
          </a:r>
        </a:p>
      </dsp:txBody>
      <dsp:txXfrm>
        <a:off x="4572000" y="0"/>
        <a:ext cx="4572000" cy="2143125"/>
      </dsp:txXfrm>
    </dsp:sp>
    <dsp:sp modelId="{E5EFEB53-D587-C548-95F2-71A6DE243208}">
      <dsp:nvSpPr>
        <dsp:cNvPr id="0" name=""/>
        <dsp:cNvSpPr/>
      </dsp:nvSpPr>
      <dsp:spPr>
        <a:xfrm rot="10800000">
          <a:off x="0" y="2857500"/>
          <a:ext cx="4572000" cy="28575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Relying on our “spiritual heritage.”</a:t>
          </a:r>
        </a:p>
      </dsp:txBody>
      <dsp:txXfrm rot="10800000">
        <a:off x="0" y="3571875"/>
        <a:ext cx="4572000" cy="2143125"/>
      </dsp:txXfrm>
    </dsp:sp>
    <dsp:sp modelId="{4EBDE6BD-EA2E-7143-9202-D7ED81167213}">
      <dsp:nvSpPr>
        <dsp:cNvPr id="0" name=""/>
        <dsp:cNvSpPr/>
      </dsp:nvSpPr>
      <dsp:spPr>
        <a:xfrm rot="5400000">
          <a:off x="5429250" y="2000250"/>
          <a:ext cx="2857500" cy="4572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 Relying on our “religion.”</a:t>
          </a:r>
          <a:endParaRPr lang="en-US" sz="2800" kern="1200" dirty="0"/>
        </a:p>
      </dsp:txBody>
      <dsp:txXfrm rot="-5400000">
        <a:off x="4572000" y="3571874"/>
        <a:ext cx="4572000" cy="2143125"/>
      </dsp:txXfrm>
    </dsp:sp>
    <dsp:sp modelId="{2E6A6823-48A7-6645-A130-179BFA6A4D6A}">
      <dsp:nvSpPr>
        <dsp:cNvPr id="0" name=""/>
        <dsp:cNvSpPr/>
      </dsp:nvSpPr>
      <dsp:spPr>
        <a:xfrm>
          <a:off x="2940426" y="1882585"/>
          <a:ext cx="3263146" cy="1949829"/>
        </a:xfrm>
        <a:prstGeom prst="roundRect">
          <a:avLst/>
        </a:prstGeom>
        <a:solidFill>
          <a:schemeClr val="dk2">
            <a:tint val="6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Ways we try to shortchange repentance</a:t>
          </a:r>
        </a:p>
      </dsp:txBody>
      <dsp:txXfrm>
        <a:off x="3035609" y="1977768"/>
        <a:ext cx="3072780" cy="175946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50FC50-E541-1742-932D-5EC592B01B50}" type="datetimeFigureOut">
              <a:rPr lang="en-US" smtClean="0"/>
              <a:t>7/16/22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135557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FC50-E541-1742-932D-5EC592B01B50}" type="datetimeFigureOut">
              <a:rPr lang="en-US" smtClean="0"/>
              <a:t>7/16/22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402690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FC50-E541-1742-932D-5EC592B01B50}" type="datetimeFigureOut">
              <a:rPr lang="en-US" smtClean="0"/>
              <a:t>7/16/22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406161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FC50-E541-1742-932D-5EC592B01B50}" type="datetimeFigureOut">
              <a:rPr lang="en-US" smtClean="0"/>
              <a:t>7/16/22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290417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50FC50-E541-1742-932D-5EC592B01B50}" type="datetimeFigureOut">
              <a:rPr lang="en-US" smtClean="0"/>
              <a:t>7/16/22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152590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50FC50-E541-1742-932D-5EC592B01B50}" type="datetimeFigureOut">
              <a:rPr lang="en-US" smtClean="0"/>
              <a:t>7/16/22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54651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0FC50-E541-1742-932D-5EC592B01B50}" type="datetimeFigureOut">
              <a:rPr lang="en-US" smtClean="0"/>
              <a:t>7/16/22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403699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50FC50-E541-1742-932D-5EC592B01B50}" type="datetimeFigureOut">
              <a:rPr lang="en-US" smtClean="0"/>
              <a:t>7/16/22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209007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0FC50-E541-1742-932D-5EC592B01B50}" type="datetimeFigureOut">
              <a:rPr lang="en-US" smtClean="0"/>
              <a:t>7/16/22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255565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550FC50-E541-1742-932D-5EC592B01B50}" type="datetimeFigureOut">
              <a:rPr lang="en-US" smtClean="0"/>
              <a:t>7/16/22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418154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550FC50-E541-1742-932D-5EC592B01B50}" type="datetimeFigureOut">
              <a:rPr lang="en-US" smtClean="0"/>
              <a:t>7/16/22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34BF8-ABB1-A547-9BFA-68A06B4940D7}" type="slidenum">
              <a:rPr lang="en-US" smtClean="0"/>
              <a:t>‹#›</a:t>
            </a:fld>
            <a:endParaRPr lang="en-US"/>
          </a:p>
        </p:txBody>
      </p:sp>
    </p:spTree>
    <p:extLst>
      <p:ext uri="{BB962C8B-B14F-4D97-AF65-F5344CB8AC3E}">
        <p14:creationId xmlns:p14="http://schemas.microsoft.com/office/powerpoint/2010/main" val="408300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550FC50-E541-1742-932D-5EC592B01B50}" type="datetimeFigureOut">
              <a:rPr lang="en-US" smtClean="0"/>
              <a:t>7/16/22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EC534BF8-ABB1-A547-9BFA-68A06B4940D7}" type="slidenum">
              <a:rPr lang="en-US" smtClean="0"/>
              <a:t>‹#›</a:t>
            </a:fld>
            <a:endParaRPr lang="en-US"/>
          </a:p>
        </p:txBody>
      </p:sp>
    </p:spTree>
    <p:extLst>
      <p:ext uri="{BB962C8B-B14F-4D97-AF65-F5344CB8AC3E}">
        <p14:creationId xmlns:p14="http://schemas.microsoft.com/office/powerpoint/2010/main" val="184697597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91195-1B20-F5FF-6A2D-0D5D2A11BBDB}"/>
              </a:ext>
            </a:extLst>
          </p:cNvPr>
          <p:cNvSpPr>
            <a:spLocks noGrp="1"/>
          </p:cNvSpPr>
          <p:nvPr>
            <p:ph idx="1"/>
          </p:nvPr>
        </p:nvSpPr>
        <p:spPr>
          <a:xfrm>
            <a:off x="628650" y="1044442"/>
            <a:ext cx="7886700" cy="3626115"/>
          </a:xfrm>
        </p:spPr>
        <p:txBody>
          <a:bodyPr anchor="ctr">
            <a:normAutofit/>
          </a:bodyPr>
          <a:lstStyle/>
          <a:p>
            <a:pPr marL="0" indent="0" algn="ctr">
              <a:buNone/>
            </a:pPr>
            <a:r>
              <a:rPr lang="en-US" sz="3200" dirty="0"/>
              <a:t>When you consider the building blocks of becoming and remaining a Christian, what are the things that come to your mind?</a:t>
            </a:r>
          </a:p>
        </p:txBody>
      </p:sp>
    </p:spTree>
    <p:extLst>
      <p:ext uri="{BB962C8B-B14F-4D97-AF65-F5344CB8AC3E}">
        <p14:creationId xmlns:p14="http://schemas.microsoft.com/office/powerpoint/2010/main" val="816196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lnSpcReduction="10000"/>
          </a:bodyPr>
          <a:lstStyle/>
          <a:p>
            <a:pPr marL="0" indent="0" algn="ctr">
              <a:buNone/>
            </a:pPr>
            <a:r>
              <a:rPr lang="en-US" b="1" baseline="30000" dirty="0"/>
              <a:t>Luke 15:17 </a:t>
            </a:r>
            <a:r>
              <a:rPr lang="en-US" dirty="0"/>
              <a:t>But when he came to his senses, he said, ‘How many of my father’s hired men have more than enough bread, but I am dying here with hunger! </a:t>
            </a:r>
            <a:r>
              <a:rPr lang="en-US" b="1" baseline="30000" dirty="0"/>
              <a:t>18 </a:t>
            </a:r>
            <a:r>
              <a:rPr lang="en-US" dirty="0"/>
              <a:t>I will get up and go to my father, and will say to him, “</a:t>
            </a:r>
            <a:r>
              <a:rPr lang="en-US" b="1" u="sng" dirty="0"/>
              <a:t>Father, I have sinned </a:t>
            </a:r>
            <a:r>
              <a:rPr lang="en-US" dirty="0"/>
              <a:t>against heaven, and in your sight; </a:t>
            </a:r>
            <a:r>
              <a:rPr lang="en-US" b="1" baseline="30000" dirty="0"/>
              <a:t>19 </a:t>
            </a:r>
            <a:r>
              <a:rPr lang="en-US" b="1" u="sng" dirty="0"/>
              <a:t>I am no longer worthy to be called your son</a:t>
            </a:r>
            <a:r>
              <a:rPr lang="en-US" dirty="0"/>
              <a:t>; make me as one of your hired men.”’</a:t>
            </a:r>
          </a:p>
          <a:p>
            <a:pPr marL="0" indent="0" algn="ctr">
              <a:buNone/>
            </a:pPr>
            <a:r>
              <a:rPr lang="en-US" b="1" baseline="30000" dirty="0"/>
              <a:t>Acts 2:36 </a:t>
            </a:r>
            <a:r>
              <a:rPr lang="en-US" dirty="0"/>
              <a:t>Therefore let all the house of Israel know for certain that God has made Him both Lord and Christ—this Jesus whom you crucified.”</a:t>
            </a:r>
            <a:r>
              <a:rPr lang="en-US" b="1" baseline="30000" dirty="0"/>
              <a:t>37 </a:t>
            </a:r>
            <a:r>
              <a:rPr lang="en-US" dirty="0"/>
              <a:t>Now when they heard </a:t>
            </a:r>
            <a:r>
              <a:rPr lang="en-US" i="1" dirty="0"/>
              <a:t>this</a:t>
            </a:r>
            <a:r>
              <a:rPr lang="en-US" dirty="0"/>
              <a:t>, </a:t>
            </a:r>
            <a:r>
              <a:rPr lang="en-US" b="1" u="sng" dirty="0"/>
              <a:t>they were pierced to the heart</a:t>
            </a:r>
            <a:r>
              <a:rPr lang="en-US" dirty="0"/>
              <a:t>, and said to Peter and the rest of the apostles, “</a:t>
            </a:r>
            <a:r>
              <a:rPr lang="en-US" b="1" u="sng" dirty="0"/>
              <a:t>Brethren, what shall we do</a:t>
            </a:r>
            <a:r>
              <a:rPr lang="en-US" dirty="0"/>
              <a:t>?”</a:t>
            </a:r>
          </a:p>
          <a:p>
            <a:pPr marL="0" indent="0" algn="ctr">
              <a:buNone/>
            </a:pPr>
            <a:r>
              <a:rPr lang="en-US" b="1" baseline="30000" dirty="0"/>
              <a:t>2nd Samuel 12: 13 </a:t>
            </a:r>
            <a:r>
              <a:rPr lang="en-US" dirty="0"/>
              <a:t>Then David said to Nathan, “</a:t>
            </a:r>
            <a:r>
              <a:rPr lang="en-US" b="1" u="sng" dirty="0"/>
              <a:t>I have sinned</a:t>
            </a:r>
            <a:r>
              <a:rPr lang="en-US" dirty="0"/>
              <a:t> against the Lord.”</a:t>
            </a:r>
          </a:p>
          <a:p>
            <a:pPr marL="0" indent="0" algn="ctr">
              <a:buNone/>
            </a:pPr>
            <a:endParaRPr lang="en-US" dirty="0"/>
          </a:p>
        </p:txBody>
      </p:sp>
      <p:sp>
        <p:nvSpPr>
          <p:cNvPr id="7" name="Content Placeholder 2">
            <a:extLst>
              <a:ext uri="{FF2B5EF4-FFF2-40B4-BE49-F238E27FC236}">
                <a16:creationId xmlns:a16="http://schemas.microsoft.com/office/drawing/2014/main" id="{5FAF24E9-3956-5232-75A5-B2C9DCAF2D75}"/>
              </a:ext>
            </a:extLst>
          </p:cNvPr>
          <p:cNvSpPr txBox="1">
            <a:spLocks/>
          </p:cNvSpPr>
          <p:nvPr/>
        </p:nvSpPr>
        <p:spPr>
          <a:xfrm>
            <a:off x="125730" y="1226028"/>
            <a:ext cx="2993988" cy="1002708"/>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a:t>See yourself and your sin as God sees it. </a:t>
            </a:r>
            <a:endParaRPr lang="en-US" sz="2400" dirty="0"/>
          </a:p>
        </p:txBody>
      </p:sp>
    </p:spTree>
    <p:extLst>
      <p:ext uri="{BB962C8B-B14F-4D97-AF65-F5344CB8AC3E}">
        <p14:creationId xmlns:p14="http://schemas.microsoft.com/office/powerpoint/2010/main" val="2545677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a:bodyPr>
          <a:lstStyle/>
          <a:p>
            <a:pPr marL="0" indent="0" algn="ctr">
              <a:buNone/>
            </a:pPr>
            <a:r>
              <a:rPr lang="en-US" b="1" baseline="30000" dirty="0"/>
              <a:t>Joel 2:12 </a:t>
            </a:r>
            <a:r>
              <a:rPr lang="en-US" dirty="0"/>
              <a:t>“Yet even now,” declares the Lord, “return to Me with all your heart, and with fasting, weeping and mourning; </a:t>
            </a:r>
            <a:r>
              <a:rPr lang="en-US" b="1" baseline="30000" dirty="0"/>
              <a:t>13 </a:t>
            </a:r>
            <a:r>
              <a:rPr lang="en-US" dirty="0"/>
              <a:t>And rend your heart and not your garments.” Now return to the Lord your God, for He is gracious and compassionate, slow to anger, abounding in lovingkindness and relenting of evil.</a:t>
            </a:r>
          </a:p>
          <a:p>
            <a:pPr marL="0" indent="0" algn="ctr">
              <a:buNone/>
            </a:pPr>
            <a:r>
              <a:rPr lang="en-US" b="1" baseline="30000" dirty="0"/>
              <a:t>1 John 1:8 </a:t>
            </a:r>
            <a:r>
              <a:rPr lang="en-US" dirty="0"/>
              <a:t>If we say that we have no sin, we are deceiving ourselves and the truth is not in us. </a:t>
            </a:r>
            <a:r>
              <a:rPr lang="en-US" b="1" baseline="30000" dirty="0"/>
              <a:t>9 </a:t>
            </a:r>
            <a:r>
              <a:rPr lang="en-US" dirty="0"/>
              <a:t>If we confess our sins, He is faithful and righteous to forgive us our sins and to cleanse us from all unrighteousness. </a:t>
            </a:r>
            <a:r>
              <a:rPr lang="en-US" b="1" baseline="30000" dirty="0"/>
              <a:t>10 </a:t>
            </a:r>
            <a:r>
              <a:rPr lang="en-US" dirty="0"/>
              <a:t>If we say that we have not sinned, we make Him a liar and His word is not in us.</a:t>
            </a:r>
          </a:p>
        </p:txBody>
      </p:sp>
      <p:sp>
        <p:nvSpPr>
          <p:cNvPr id="7" name="Content Placeholder 2">
            <a:extLst>
              <a:ext uri="{FF2B5EF4-FFF2-40B4-BE49-F238E27FC236}">
                <a16:creationId xmlns:a16="http://schemas.microsoft.com/office/drawing/2014/main" id="{2398A075-5B9C-B4B9-89B4-45A18128DB22}"/>
              </a:ext>
            </a:extLst>
          </p:cNvPr>
          <p:cNvSpPr txBox="1">
            <a:spLocks/>
          </p:cNvSpPr>
          <p:nvPr/>
        </p:nvSpPr>
        <p:spPr>
          <a:xfrm>
            <a:off x="125730" y="1226028"/>
            <a:ext cx="2993988" cy="1002708"/>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a:t>See yourself and your sin as God sees it. </a:t>
            </a:r>
            <a:endParaRPr lang="en-US" sz="2400" dirty="0"/>
          </a:p>
        </p:txBody>
      </p:sp>
    </p:spTree>
    <p:extLst>
      <p:ext uri="{BB962C8B-B14F-4D97-AF65-F5344CB8AC3E}">
        <p14:creationId xmlns:p14="http://schemas.microsoft.com/office/powerpoint/2010/main" val="2868332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sz="half" idx="1"/>
          </p:nvPr>
        </p:nvSpPr>
        <p:spPr>
          <a:xfrm>
            <a:off x="125730" y="1226028"/>
            <a:ext cx="2993988" cy="1002708"/>
          </a:xfrm>
          <a:solidFill>
            <a:schemeClr val="bg1"/>
          </a:solidFill>
          <a:ln>
            <a:solidFill>
              <a:schemeClr val="bg2">
                <a:lumMod val="40000"/>
                <a:lumOff val="60000"/>
              </a:schemeClr>
            </a:solidFill>
          </a:ln>
        </p:spPr>
        <p:txBody>
          <a:bodyPr anchor="ctr">
            <a:noAutofit/>
          </a:bodyPr>
          <a:lstStyle/>
          <a:p>
            <a:pPr marL="0" indent="0" algn="ctr">
              <a:buNone/>
            </a:pPr>
            <a:r>
              <a:rPr lang="en-US" sz="2400" dirty="0"/>
              <a:t>See yourself and your sin as God sees it. </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a:bodyPr>
          <a:lstStyle/>
          <a:p>
            <a:pPr marL="0" indent="0" algn="ctr">
              <a:buNone/>
            </a:pPr>
            <a:r>
              <a:rPr lang="en-US" b="1" baseline="30000" dirty="0"/>
              <a:t>Joel 2:12 </a:t>
            </a:r>
            <a:r>
              <a:rPr lang="en-US" dirty="0"/>
              <a:t>“Yet even now,” declares the Lord, “return to Me with </a:t>
            </a:r>
            <a:r>
              <a:rPr lang="en-US" b="1" u="sng" dirty="0"/>
              <a:t>all your heart</a:t>
            </a:r>
            <a:r>
              <a:rPr lang="en-US" dirty="0"/>
              <a:t>, and with fasting, weeping and mourning; </a:t>
            </a:r>
            <a:r>
              <a:rPr lang="en-US" b="1" baseline="30000" dirty="0"/>
              <a:t>13 </a:t>
            </a:r>
            <a:r>
              <a:rPr lang="en-US" b="1" u="sng" dirty="0"/>
              <a:t>And rend your heart </a:t>
            </a:r>
            <a:r>
              <a:rPr lang="en-US" dirty="0"/>
              <a:t>and not your garments.” Now return to the Lord your God, for He is gracious and compassionate, slow to anger, abounding in lovingkindness and relenting of evil.</a:t>
            </a:r>
          </a:p>
          <a:p>
            <a:pPr marL="0" indent="0" algn="ctr">
              <a:buNone/>
            </a:pPr>
            <a:r>
              <a:rPr lang="en-US" b="1" baseline="30000" dirty="0"/>
              <a:t>1 John 1:8 </a:t>
            </a:r>
            <a:r>
              <a:rPr lang="en-US" u="sng" dirty="0"/>
              <a:t>If we say that we have no sin</a:t>
            </a:r>
            <a:r>
              <a:rPr lang="en-US" dirty="0"/>
              <a:t>, we are deceiving ourselves and the truth is not in us. </a:t>
            </a:r>
            <a:r>
              <a:rPr lang="en-US" b="1" baseline="30000" dirty="0"/>
              <a:t>9 </a:t>
            </a:r>
            <a:r>
              <a:rPr lang="en-US" b="1" u="sng" dirty="0"/>
              <a:t>If we confess our sins</a:t>
            </a:r>
            <a:r>
              <a:rPr lang="en-US" dirty="0"/>
              <a:t>, He is faithful and righteous to forgive us our sins and to cleanse us from all unrighteousness. </a:t>
            </a:r>
            <a:r>
              <a:rPr lang="en-US" b="1" baseline="30000" dirty="0"/>
              <a:t>10 </a:t>
            </a:r>
            <a:r>
              <a:rPr lang="en-US" u="sng" dirty="0"/>
              <a:t>If we say that we have not sinned</a:t>
            </a:r>
            <a:r>
              <a:rPr lang="en-US" dirty="0"/>
              <a:t>, we make Him a liar and His word is not in us.</a:t>
            </a:r>
          </a:p>
          <a:p>
            <a:pPr marL="0" indent="0" algn="ctr">
              <a:buNone/>
            </a:pPr>
            <a:endParaRPr lang="en-US" dirty="0"/>
          </a:p>
        </p:txBody>
      </p:sp>
      <p:sp>
        <p:nvSpPr>
          <p:cNvPr id="5" name="Content Placeholder 2">
            <a:extLst>
              <a:ext uri="{FF2B5EF4-FFF2-40B4-BE49-F238E27FC236}">
                <a16:creationId xmlns:a16="http://schemas.microsoft.com/office/drawing/2014/main" id="{553C8768-EE5D-DC8F-BF36-52CDBE7020BF}"/>
              </a:ext>
            </a:extLst>
          </p:cNvPr>
          <p:cNvSpPr txBox="1">
            <a:spLocks/>
          </p:cNvSpPr>
          <p:nvPr/>
        </p:nvSpPr>
        <p:spPr>
          <a:xfrm>
            <a:off x="125730" y="2857500"/>
            <a:ext cx="2993988" cy="1002709"/>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Be sincere and transparent. You won’t deceive God.</a:t>
            </a:r>
          </a:p>
        </p:txBody>
      </p:sp>
    </p:spTree>
    <p:extLst>
      <p:ext uri="{BB962C8B-B14F-4D97-AF65-F5344CB8AC3E}">
        <p14:creationId xmlns:p14="http://schemas.microsoft.com/office/powerpoint/2010/main" val="608323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sz="half" idx="1"/>
          </p:nvPr>
        </p:nvSpPr>
        <p:spPr>
          <a:xfrm>
            <a:off x="125730" y="1226028"/>
            <a:ext cx="2993988" cy="1002708"/>
          </a:xfrm>
          <a:solidFill>
            <a:schemeClr val="bg1"/>
          </a:solidFill>
          <a:ln>
            <a:solidFill>
              <a:schemeClr val="bg2">
                <a:lumMod val="40000"/>
                <a:lumOff val="60000"/>
              </a:schemeClr>
            </a:solidFill>
          </a:ln>
        </p:spPr>
        <p:txBody>
          <a:bodyPr anchor="ctr">
            <a:noAutofit/>
          </a:bodyPr>
          <a:lstStyle/>
          <a:p>
            <a:pPr marL="0" indent="0" algn="ctr">
              <a:buNone/>
            </a:pPr>
            <a:r>
              <a:rPr lang="en-US" sz="2400" dirty="0"/>
              <a:t>See yourself and your sin as God sees it. </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lnSpcReduction="10000"/>
          </a:bodyPr>
          <a:lstStyle/>
          <a:p>
            <a:pPr marL="0" indent="0" algn="ctr">
              <a:buNone/>
            </a:pPr>
            <a:r>
              <a:rPr lang="en-US" b="1" baseline="30000" dirty="0"/>
              <a:t>Hosea 14:1 </a:t>
            </a:r>
            <a:r>
              <a:rPr lang="en-US" dirty="0"/>
              <a:t>Return, O Israel, to the Lord your God, for you have stumbled because of your iniquity. </a:t>
            </a:r>
            <a:r>
              <a:rPr lang="en-US" b="1" baseline="30000" dirty="0"/>
              <a:t>2 </a:t>
            </a:r>
            <a:r>
              <a:rPr lang="en-US" b="1" dirty="0"/>
              <a:t>Take words with you and return to the Lord</a:t>
            </a:r>
            <a:r>
              <a:rPr lang="en-US" dirty="0"/>
              <a:t>. Say to Him, “Take away all iniquity and receive </a:t>
            </a:r>
            <a:r>
              <a:rPr lang="en-US" i="1" dirty="0"/>
              <a:t>us</a:t>
            </a:r>
            <a:r>
              <a:rPr lang="en-US" dirty="0"/>
              <a:t> graciously, that we may present the fruit of our lips. </a:t>
            </a:r>
            <a:r>
              <a:rPr lang="en-US" b="1" baseline="30000" dirty="0"/>
              <a:t>3 </a:t>
            </a:r>
            <a:r>
              <a:rPr lang="en-US" dirty="0"/>
              <a:t>“</a:t>
            </a:r>
            <a:r>
              <a:rPr lang="en-US" b="1" u="sng" dirty="0"/>
              <a:t>Assyria will not save us, we will not ride on horses</a:t>
            </a:r>
            <a:r>
              <a:rPr lang="en-US" dirty="0"/>
              <a:t>; nor will we say again, ‘</a:t>
            </a:r>
            <a:r>
              <a:rPr lang="en-US" b="1" u="sng" dirty="0"/>
              <a:t>Our god,’ to the work of our hands</a:t>
            </a:r>
            <a:r>
              <a:rPr lang="en-US" dirty="0"/>
              <a:t>; for in You the orphan finds mercy.”</a:t>
            </a:r>
          </a:p>
          <a:p>
            <a:pPr marL="0" indent="0" algn="ctr">
              <a:buNone/>
            </a:pPr>
            <a:r>
              <a:rPr lang="en-US" b="1" baseline="30000" dirty="0"/>
              <a:t>Ezra 9:5 </a:t>
            </a:r>
            <a:r>
              <a:rPr lang="en-US" dirty="0"/>
              <a:t>But at the evening offering I arose from my humiliation, even with my garment and my robe torn, and I fell on my knees and stretched out my hands to the Lord my God; </a:t>
            </a:r>
            <a:r>
              <a:rPr lang="en-US" b="1" baseline="30000" dirty="0"/>
              <a:t>6 </a:t>
            </a:r>
            <a:r>
              <a:rPr lang="en-US" dirty="0"/>
              <a:t>and I said, “O my God, </a:t>
            </a:r>
            <a:r>
              <a:rPr lang="en-US" b="1" u="sng" dirty="0"/>
              <a:t>I am ashamed and embarrassed to lift up my face to You</a:t>
            </a:r>
            <a:r>
              <a:rPr lang="en-US" dirty="0"/>
              <a:t>, my God, for our iniquities have risen above our heads and our guilt has grown even to the heavens. </a:t>
            </a:r>
          </a:p>
        </p:txBody>
      </p:sp>
      <p:sp>
        <p:nvSpPr>
          <p:cNvPr id="5" name="Content Placeholder 2">
            <a:extLst>
              <a:ext uri="{FF2B5EF4-FFF2-40B4-BE49-F238E27FC236}">
                <a16:creationId xmlns:a16="http://schemas.microsoft.com/office/drawing/2014/main" id="{553C8768-EE5D-DC8F-BF36-52CDBE7020BF}"/>
              </a:ext>
            </a:extLst>
          </p:cNvPr>
          <p:cNvSpPr txBox="1">
            <a:spLocks/>
          </p:cNvSpPr>
          <p:nvPr/>
        </p:nvSpPr>
        <p:spPr>
          <a:xfrm>
            <a:off x="125730" y="2857500"/>
            <a:ext cx="2993988" cy="1002709"/>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Be sincere and transparent. You won’t deceive God.</a:t>
            </a:r>
          </a:p>
        </p:txBody>
      </p:sp>
    </p:spTree>
    <p:extLst>
      <p:ext uri="{BB962C8B-B14F-4D97-AF65-F5344CB8AC3E}">
        <p14:creationId xmlns:p14="http://schemas.microsoft.com/office/powerpoint/2010/main" val="15297008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sz="half" idx="1"/>
          </p:nvPr>
        </p:nvSpPr>
        <p:spPr>
          <a:xfrm>
            <a:off x="125730" y="1226028"/>
            <a:ext cx="2993988" cy="1002708"/>
          </a:xfrm>
          <a:solidFill>
            <a:schemeClr val="bg1"/>
          </a:solidFill>
          <a:ln>
            <a:solidFill>
              <a:schemeClr val="bg2">
                <a:lumMod val="40000"/>
                <a:lumOff val="60000"/>
              </a:schemeClr>
            </a:solidFill>
          </a:ln>
        </p:spPr>
        <p:txBody>
          <a:bodyPr anchor="ctr">
            <a:noAutofit/>
          </a:bodyPr>
          <a:lstStyle/>
          <a:p>
            <a:pPr marL="0" indent="0" algn="ctr">
              <a:buNone/>
            </a:pPr>
            <a:r>
              <a:rPr lang="en-US" sz="2400" dirty="0"/>
              <a:t>See yourself and your sin as God sees it. </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fontScale="92500" lnSpcReduction="10000"/>
          </a:bodyPr>
          <a:lstStyle/>
          <a:p>
            <a:pPr marL="0" indent="0" algn="ctr">
              <a:buNone/>
            </a:pPr>
            <a:r>
              <a:rPr lang="en-US" b="1" baseline="30000" dirty="0"/>
              <a:t>Luke 3:8 </a:t>
            </a:r>
            <a:r>
              <a:rPr lang="en-US" dirty="0"/>
              <a:t>Therefore bear fruits in keeping with repentance, and do not begin to say to yourselves, ‘We have Abraham for our father,’ for I say to you that from these stones God is able to raise up children to Abraham. </a:t>
            </a:r>
            <a:r>
              <a:rPr lang="en-US" b="1" baseline="30000" dirty="0"/>
              <a:t>9 </a:t>
            </a:r>
            <a:r>
              <a:rPr lang="en-US" dirty="0"/>
              <a:t>Indeed the axe is already laid at the root of the trees; so every tree that does not bear good fruit is cut down and thrown into the fire.”</a:t>
            </a:r>
            <a:endParaRPr lang="en-US" b="1" baseline="30000" dirty="0"/>
          </a:p>
          <a:p>
            <a:pPr marL="0" indent="0" algn="ctr">
              <a:buNone/>
            </a:pPr>
            <a:r>
              <a:rPr lang="en-US" b="1" baseline="30000" dirty="0"/>
              <a:t>Luke 13:5 </a:t>
            </a:r>
            <a:r>
              <a:rPr lang="en-US" dirty="0"/>
              <a:t>I tell you, no, but unless you repent, you will all likewise perish.”</a:t>
            </a:r>
            <a:r>
              <a:rPr lang="en-US" b="1" baseline="30000" dirty="0"/>
              <a:t>6 </a:t>
            </a:r>
            <a:r>
              <a:rPr lang="en-US" dirty="0"/>
              <a:t>And He </a:t>
            </a:r>
            <a:r>
              <a:rPr lang="en-US" i="1" dirty="0"/>
              <a:t>began</a:t>
            </a:r>
            <a:r>
              <a:rPr lang="en-US" dirty="0"/>
              <a:t> telling this parable: “A man had a fig tree which had been planted in his vineyard; and he came looking for fruit on it and did not find any. </a:t>
            </a:r>
            <a:r>
              <a:rPr lang="en-US" b="1" baseline="30000" dirty="0"/>
              <a:t>7 </a:t>
            </a:r>
            <a:r>
              <a:rPr lang="en-US" dirty="0"/>
              <a:t>And he said to the vineyard-keeper, ‘Behold, for three years I have come looking for fruit on this fig tree without finding any. Cut it down! Why does it even use up the ground?’ </a:t>
            </a:r>
            <a:r>
              <a:rPr lang="en-US" b="1" baseline="30000" dirty="0"/>
              <a:t>8 </a:t>
            </a:r>
            <a:r>
              <a:rPr lang="en-US" dirty="0"/>
              <a:t>And he answered and said to him, ‘Let it alone, sir, for this year too, until I dig around it and put in fertilizer; </a:t>
            </a:r>
            <a:r>
              <a:rPr lang="en-US" b="1" baseline="30000" dirty="0"/>
              <a:t>9 </a:t>
            </a:r>
            <a:r>
              <a:rPr lang="en-US" dirty="0"/>
              <a:t>and if it bears fruit next year, </a:t>
            </a:r>
            <a:r>
              <a:rPr lang="en-US" i="1" dirty="0"/>
              <a:t>fine</a:t>
            </a:r>
            <a:r>
              <a:rPr lang="en-US" dirty="0"/>
              <a:t>; but if not, cut it down.’”</a:t>
            </a:r>
          </a:p>
          <a:p>
            <a:pPr marL="0" indent="0" algn="ctr">
              <a:buNone/>
            </a:pPr>
            <a:endParaRPr lang="en-US" dirty="0"/>
          </a:p>
        </p:txBody>
      </p:sp>
      <p:sp>
        <p:nvSpPr>
          <p:cNvPr id="5" name="Content Placeholder 2">
            <a:extLst>
              <a:ext uri="{FF2B5EF4-FFF2-40B4-BE49-F238E27FC236}">
                <a16:creationId xmlns:a16="http://schemas.microsoft.com/office/drawing/2014/main" id="{553C8768-EE5D-DC8F-BF36-52CDBE7020BF}"/>
              </a:ext>
            </a:extLst>
          </p:cNvPr>
          <p:cNvSpPr txBox="1">
            <a:spLocks/>
          </p:cNvSpPr>
          <p:nvPr/>
        </p:nvSpPr>
        <p:spPr>
          <a:xfrm>
            <a:off x="125730" y="2857500"/>
            <a:ext cx="2993988" cy="1002709"/>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Be sincere and transparent. You won’t deceive God.</a:t>
            </a:r>
          </a:p>
        </p:txBody>
      </p:sp>
    </p:spTree>
    <p:extLst>
      <p:ext uri="{BB962C8B-B14F-4D97-AF65-F5344CB8AC3E}">
        <p14:creationId xmlns:p14="http://schemas.microsoft.com/office/powerpoint/2010/main" val="934072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sz="half" idx="1"/>
          </p:nvPr>
        </p:nvSpPr>
        <p:spPr>
          <a:xfrm>
            <a:off x="125730" y="1226028"/>
            <a:ext cx="2993988" cy="1002708"/>
          </a:xfrm>
          <a:solidFill>
            <a:schemeClr val="bg1"/>
          </a:solidFill>
          <a:ln>
            <a:solidFill>
              <a:schemeClr val="bg2">
                <a:lumMod val="40000"/>
                <a:lumOff val="60000"/>
              </a:schemeClr>
            </a:solidFill>
          </a:ln>
        </p:spPr>
        <p:txBody>
          <a:bodyPr anchor="ctr">
            <a:noAutofit/>
          </a:bodyPr>
          <a:lstStyle/>
          <a:p>
            <a:pPr marL="0" indent="0" algn="ctr">
              <a:buNone/>
            </a:pPr>
            <a:r>
              <a:rPr lang="en-US" sz="2400" dirty="0"/>
              <a:t>See yourself and your sin as God sees it. </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488974"/>
          </a:xfrm>
        </p:spPr>
        <p:txBody>
          <a:bodyPr>
            <a:normAutofit fontScale="92500" lnSpcReduction="10000"/>
          </a:bodyPr>
          <a:lstStyle/>
          <a:p>
            <a:pPr marL="0" indent="0" algn="ctr">
              <a:buNone/>
            </a:pPr>
            <a:r>
              <a:rPr lang="en-US" b="1" baseline="30000" dirty="0"/>
              <a:t>Luke 3:8 </a:t>
            </a:r>
            <a:r>
              <a:rPr lang="en-US" b="1" dirty="0"/>
              <a:t>Therefore bear fruits</a:t>
            </a:r>
            <a:r>
              <a:rPr lang="en-US" dirty="0"/>
              <a:t> </a:t>
            </a:r>
            <a:r>
              <a:rPr lang="en-US" b="1" u="sng" dirty="0"/>
              <a:t>in keeping with repentance</a:t>
            </a:r>
            <a:r>
              <a:rPr lang="en-US" dirty="0"/>
              <a:t>, and do not begin to say to yourselves, ‘We have Abraham for our father,’ for I say to you that from these stones God is able to raise up children to Abraham. </a:t>
            </a:r>
            <a:r>
              <a:rPr lang="en-US" b="1" baseline="30000" dirty="0"/>
              <a:t>9 </a:t>
            </a:r>
            <a:r>
              <a:rPr lang="en-US" dirty="0"/>
              <a:t>Indeed the axe is already laid at the root of the trees; so every tree that does not bear good fruit is cut down and thrown into the fire.”</a:t>
            </a:r>
            <a:endParaRPr lang="en-US" b="1" baseline="30000" dirty="0"/>
          </a:p>
          <a:p>
            <a:pPr marL="0" indent="0" algn="ctr">
              <a:buNone/>
            </a:pPr>
            <a:r>
              <a:rPr lang="en-US" b="1" baseline="30000" dirty="0"/>
              <a:t>Luke 13:5 </a:t>
            </a:r>
            <a:r>
              <a:rPr lang="en-US" dirty="0"/>
              <a:t>I tell you, no, but unless </a:t>
            </a:r>
            <a:r>
              <a:rPr lang="en-US" b="1" dirty="0"/>
              <a:t>you repent</a:t>
            </a:r>
            <a:r>
              <a:rPr lang="en-US" dirty="0"/>
              <a:t>, you will all likewise perish.”</a:t>
            </a:r>
            <a:r>
              <a:rPr lang="en-US" b="1" baseline="30000" dirty="0"/>
              <a:t>6 </a:t>
            </a:r>
            <a:r>
              <a:rPr lang="en-US" b="1" u="sng" dirty="0"/>
              <a:t>And He </a:t>
            </a:r>
            <a:r>
              <a:rPr lang="en-US" b="1" i="1" u="sng" dirty="0"/>
              <a:t>began</a:t>
            </a:r>
            <a:r>
              <a:rPr lang="en-US" b="1" u="sng" dirty="0"/>
              <a:t> telling this parable</a:t>
            </a:r>
            <a:r>
              <a:rPr lang="en-US" dirty="0"/>
              <a:t>: “A man had a fig tree which had been planted in his vineyard; and he came looking for fruit on it and did not find any. </a:t>
            </a:r>
            <a:r>
              <a:rPr lang="en-US" b="1" baseline="30000" dirty="0"/>
              <a:t>7 </a:t>
            </a:r>
            <a:r>
              <a:rPr lang="en-US" dirty="0"/>
              <a:t>And he said to the vineyard-keeper, ‘Behold, for three years I have come looking for fruit on this fig tree without finding any. Cut it down! Why does it even use up the ground?’ </a:t>
            </a:r>
            <a:r>
              <a:rPr lang="en-US" b="1" baseline="30000" dirty="0"/>
              <a:t>8 </a:t>
            </a:r>
            <a:r>
              <a:rPr lang="en-US" dirty="0"/>
              <a:t>And he answered and said to him, ‘Let it alone, sir, for this year too, </a:t>
            </a:r>
            <a:r>
              <a:rPr lang="en-US" b="1" u="sng" dirty="0"/>
              <a:t>until I dig around it and put in fertilizer</a:t>
            </a:r>
            <a:r>
              <a:rPr lang="en-US" dirty="0"/>
              <a:t>; </a:t>
            </a:r>
            <a:r>
              <a:rPr lang="en-US" b="1" baseline="30000" dirty="0"/>
              <a:t>9 </a:t>
            </a:r>
            <a:r>
              <a:rPr lang="en-US" dirty="0"/>
              <a:t>and if it bears fruit next year, </a:t>
            </a:r>
            <a:r>
              <a:rPr lang="en-US" i="1" dirty="0"/>
              <a:t>fine</a:t>
            </a:r>
            <a:r>
              <a:rPr lang="en-US" dirty="0"/>
              <a:t>; but if not, cut it down.’”</a:t>
            </a:r>
          </a:p>
          <a:p>
            <a:pPr marL="0" indent="0" algn="ctr">
              <a:buNone/>
            </a:pPr>
            <a:endParaRPr lang="en-US" dirty="0"/>
          </a:p>
        </p:txBody>
      </p:sp>
      <p:sp>
        <p:nvSpPr>
          <p:cNvPr id="5" name="Content Placeholder 2">
            <a:extLst>
              <a:ext uri="{FF2B5EF4-FFF2-40B4-BE49-F238E27FC236}">
                <a16:creationId xmlns:a16="http://schemas.microsoft.com/office/drawing/2014/main" id="{553C8768-EE5D-DC8F-BF36-52CDBE7020BF}"/>
              </a:ext>
            </a:extLst>
          </p:cNvPr>
          <p:cNvSpPr txBox="1">
            <a:spLocks/>
          </p:cNvSpPr>
          <p:nvPr/>
        </p:nvSpPr>
        <p:spPr>
          <a:xfrm>
            <a:off x="125730" y="2857500"/>
            <a:ext cx="2993988" cy="1002709"/>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Be sincere and transparent. You won’t deceive God.</a:t>
            </a:r>
          </a:p>
        </p:txBody>
      </p:sp>
      <p:sp>
        <p:nvSpPr>
          <p:cNvPr id="6" name="Content Placeholder 2">
            <a:extLst>
              <a:ext uri="{FF2B5EF4-FFF2-40B4-BE49-F238E27FC236}">
                <a16:creationId xmlns:a16="http://schemas.microsoft.com/office/drawing/2014/main" id="{02340579-5921-CB3E-A86A-A290D59D87A5}"/>
              </a:ext>
            </a:extLst>
          </p:cNvPr>
          <p:cNvSpPr txBox="1">
            <a:spLocks/>
          </p:cNvSpPr>
          <p:nvPr/>
        </p:nvSpPr>
        <p:spPr>
          <a:xfrm>
            <a:off x="125730" y="4482736"/>
            <a:ext cx="2993988" cy="1002709"/>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Bear fruits of repentance. You have to change. </a:t>
            </a:r>
          </a:p>
        </p:txBody>
      </p:sp>
    </p:spTree>
    <p:extLst>
      <p:ext uri="{BB962C8B-B14F-4D97-AF65-F5344CB8AC3E}">
        <p14:creationId xmlns:p14="http://schemas.microsoft.com/office/powerpoint/2010/main" val="1315669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0"/>
            <a:ext cx="7886700" cy="857956"/>
          </a:xfrm>
        </p:spPr>
        <p:txBody>
          <a:bodyPr/>
          <a:lstStyle/>
          <a:p>
            <a:pPr algn="ctr"/>
            <a:r>
              <a:rPr lang="en-US" dirty="0"/>
              <a:t>God and repentance</a:t>
            </a:r>
          </a:p>
        </p:txBody>
      </p:sp>
      <p:sp>
        <p:nvSpPr>
          <p:cNvPr id="7" name="Content Placeholder 2">
            <a:extLst>
              <a:ext uri="{FF2B5EF4-FFF2-40B4-BE49-F238E27FC236}">
                <a16:creationId xmlns:a16="http://schemas.microsoft.com/office/drawing/2014/main" id="{08A06E7C-76A5-2E0F-C59C-B79E73928D26}"/>
              </a:ext>
            </a:extLst>
          </p:cNvPr>
          <p:cNvSpPr txBox="1">
            <a:spLocks/>
          </p:cNvSpPr>
          <p:nvPr/>
        </p:nvSpPr>
        <p:spPr>
          <a:xfrm>
            <a:off x="0" y="857957"/>
            <a:ext cx="2993988" cy="1313973"/>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God desires that all would repent.</a:t>
            </a:r>
          </a:p>
        </p:txBody>
      </p:sp>
      <p:sp>
        <p:nvSpPr>
          <p:cNvPr id="8" name="Content Placeholder 2">
            <a:extLst>
              <a:ext uri="{FF2B5EF4-FFF2-40B4-BE49-F238E27FC236}">
                <a16:creationId xmlns:a16="http://schemas.microsoft.com/office/drawing/2014/main" id="{C313CDDD-9C68-65B9-2C06-C7F40F9F8C53}"/>
              </a:ext>
            </a:extLst>
          </p:cNvPr>
          <p:cNvSpPr txBox="1">
            <a:spLocks/>
          </p:cNvSpPr>
          <p:nvPr/>
        </p:nvSpPr>
        <p:spPr>
          <a:xfrm>
            <a:off x="3075007" y="857956"/>
            <a:ext cx="2993988" cy="1313974"/>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God provides His word for you to see your need for repentance. </a:t>
            </a:r>
          </a:p>
        </p:txBody>
      </p:sp>
      <p:sp>
        <p:nvSpPr>
          <p:cNvPr id="9" name="Content Placeholder 2">
            <a:extLst>
              <a:ext uri="{FF2B5EF4-FFF2-40B4-BE49-F238E27FC236}">
                <a16:creationId xmlns:a16="http://schemas.microsoft.com/office/drawing/2014/main" id="{55B77BEF-814D-B3EB-8DD8-FA6E7009B727}"/>
              </a:ext>
            </a:extLst>
          </p:cNvPr>
          <p:cNvSpPr txBox="1">
            <a:spLocks/>
          </p:cNvSpPr>
          <p:nvPr/>
        </p:nvSpPr>
        <p:spPr>
          <a:xfrm>
            <a:off x="6150014" y="857956"/>
            <a:ext cx="2993988" cy="1313974"/>
          </a:xfrm>
          <a:prstGeom prst="rect">
            <a:avLst/>
          </a:prstGeom>
          <a:solidFill>
            <a:schemeClr val="bg1"/>
          </a:solidFill>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God allows you to become someone new through His promise of a new heart.  </a:t>
            </a:r>
          </a:p>
        </p:txBody>
      </p:sp>
      <p:sp>
        <p:nvSpPr>
          <p:cNvPr id="11" name="Content Placeholder 10">
            <a:extLst>
              <a:ext uri="{FF2B5EF4-FFF2-40B4-BE49-F238E27FC236}">
                <a16:creationId xmlns:a16="http://schemas.microsoft.com/office/drawing/2014/main" id="{52C8CEE7-1E42-CDF6-85D2-5A5282E5507B}"/>
              </a:ext>
            </a:extLst>
          </p:cNvPr>
          <p:cNvSpPr>
            <a:spLocks noGrp="1"/>
          </p:cNvSpPr>
          <p:nvPr>
            <p:ph sz="half" idx="1"/>
          </p:nvPr>
        </p:nvSpPr>
        <p:spPr>
          <a:xfrm>
            <a:off x="-1" y="2171931"/>
            <a:ext cx="2993987" cy="3543070"/>
          </a:xfrm>
        </p:spPr>
        <p:txBody>
          <a:bodyPr anchor="ctr">
            <a:normAutofit lnSpcReduction="10000"/>
          </a:bodyPr>
          <a:lstStyle/>
          <a:p>
            <a:pPr marL="0" indent="0" algn="ctr">
              <a:buNone/>
            </a:pPr>
            <a:r>
              <a:rPr lang="en-US" b="1" baseline="30000" dirty="0"/>
              <a:t>2nd Peter 3:8 </a:t>
            </a:r>
            <a:r>
              <a:rPr lang="en-US" dirty="0"/>
              <a:t>But do not let this one </a:t>
            </a:r>
            <a:r>
              <a:rPr lang="en-US" i="1" dirty="0"/>
              <a:t>fact</a:t>
            </a:r>
            <a:r>
              <a:rPr lang="en-US" dirty="0"/>
              <a:t> escape your notice, beloved, that with the Lord one day is like a thousand years, and a thousand years like one day. </a:t>
            </a:r>
            <a:r>
              <a:rPr lang="en-US" b="1" baseline="30000" dirty="0"/>
              <a:t>9 </a:t>
            </a:r>
            <a:r>
              <a:rPr lang="en-US" dirty="0"/>
              <a:t>The Lord is not slow about His promise, as some count slowness, but is patient toward you, not wishing for any to perish but for all to come to repentance.</a:t>
            </a:r>
          </a:p>
        </p:txBody>
      </p:sp>
      <p:sp>
        <p:nvSpPr>
          <p:cNvPr id="12" name="Content Placeholder 10">
            <a:extLst>
              <a:ext uri="{FF2B5EF4-FFF2-40B4-BE49-F238E27FC236}">
                <a16:creationId xmlns:a16="http://schemas.microsoft.com/office/drawing/2014/main" id="{4FAA9469-6B31-3457-D3B0-6B37069A374E}"/>
              </a:ext>
            </a:extLst>
          </p:cNvPr>
          <p:cNvSpPr txBox="1">
            <a:spLocks/>
          </p:cNvSpPr>
          <p:nvPr/>
        </p:nvSpPr>
        <p:spPr>
          <a:xfrm>
            <a:off x="3071793" y="2171930"/>
            <a:ext cx="2993987" cy="3543069"/>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b="1" baseline="30000" dirty="0"/>
              <a:t>John 16:8 </a:t>
            </a:r>
            <a:r>
              <a:rPr lang="en-US" dirty="0"/>
              <a:t>And He, when He comes, will convict the world concerning sin and righteousness and judgment; </a:t>
            </a:r>
            <a:r>
              <a:rPr lang="en-US" b="1" baseline="30000" dirty="0"/>
              <a:t>9 </a:t>
            </a:r>
            <a:r>
              <a:rPr lang="en-US" dirty="0"/>
              <a:t>concerning sin, because they do not believe in Me; </a:t>
            </a:r>
            <a:r>
              <a:rPr lang="en-US" b="1" baseline="30000" dirty="0"/>
              <a:t>10 </a:t>
            </a:r>
            <a:r>
              <a:rPr lang="en-US" dirty="0"/>
              <a:t>and concerning righteousness, because I go to the Father and you no longer see Me; </a:t>
            </a:r>
            <a:r>
              <a:rPr lang="en-US" b="1" baseline="30000" dirty="0"/>
              <a:t>11 </a:t>
            </a:r>
            <a:r>
              <a:rPr lang="en-US" dirty="0"/>
              <a:t>and concerning judgment, because the ruler of this world has been judged.</a:t>
            </a:r>
          </a:p>
        </p:txBody>
      </p:sp>
      <p:sp>
        <p:nvSpPr>
          <p:cNvPr id="13" name="Content Placeholder 10">
            <a:extLst>
              <a:ext uri="{FF2B5EF4-FFF2-40B4-BE49-F238E27FC236}">
                <a16:creationId xmlns:a16="http://schemas.microsoft.com/office/drawing/2014/main" id="{CD0FA9CC-40D5-EE49-8F5A-B72EDF572412}"/>
              </a:ext>
            </a:extLst>
          </p:cNvPr>
          <p:cNvSpPr txBox="1">
            <a:spLocks/>
          </p:cNvSpPr>
          <p:nvPr/>
        </p:nvSpPr>
        <p:spPr>
          <a:xfrm>
            <a:off x="6150014" y="2171931"/>
            <a:ext cx="2993987" cy="3543068"/>
          </a:xfrm>
          <a:prstGeom prst="rect">
            <a:avLst/>
          </a:prstGeom>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b="1" baseline="30000" dirty="0"/>
              <a:t>Ezekiel 36:26 </a:t>
            </a:r>
            <a:r>
              <a:rPr lang="en-US" dirty="0"/>
              <a:t>Moreover, I will give you a new heart and put a new spirit within you; and I will remove the heart of stone from your flesh and give you a heart of flesh. </a:t>
            </a:r>
            <a:r>
              <a:rPr lang="en-US" b="1" baseline="30000" dirty="0"/>
              <a:t>27 </a:t>
            </a:r>
            <a:r>
              <a:rPr lang="en-US" dirty="0"/>
              <a:t>I will put My Spirit within you and cause you to walk in My statutes, and you will be careful to observe My ordinances.</a:t>
            </a:r>
          </a:p>
        </p:txBody>
      </p:sp>
    </p:spTree>
    <p:extLst>
      <p:ext uri="{BB962C8B-B14F-4D97-AF65-F5344CB8AC3E}">
        <p14:creationId xmlns:p14="http://schemas.microsoft.com/office/powerpoint/2010/main" val="873791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build="p"/>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A104C-06C6-797C-0F2E-5C8DB67C4407}"/>
              </a:ext>
            </a:extLst>
          </p:cNvPr>
          <p:cNvSpPr>
            <a:spLocks noGrp="1"/>
          </p:cNvSpPr>
          <p:nvPr>
            <p:ph type="ctrTitle"/>
          </p:nvPr>
        </p:nvSpPr>
        <p:spPr/>
        <p:txBody>
          <a:bodyPr>
            <a:normAutofit/>
          </a:bodyPr>
          <a:lstStyle/>
          <a:p>
            <a:r>
              <a:rPr lang="en-US" sz="5400" dirty="0"/>
              <a:t>More than baptism</a:t>
            </a:r>
          </a:p>
        </p:txBody>
      </p:sp>
      <p:sp>
        <p:nvSpPr>
          <p:cNvPr id="3" name="Subtitle 2">
            <a:extLst>
              <a:ext uri="{FF2B5EF4-FFF2-40B4-BE49-F238E27FC236}">
                <a16:creationId xmlns:a16="http://schemas.microsoft.com/office/drawing/2014/main" id="{775F3184-E6C6-E236-030C-AD94C44DCB96}"/>
              </a:ext>
            </a:extLst>
          </p:cNvPr>
          <p:cNvSpPr>
            <a:spLocks noGrp="1"/>
          </p:cNvSpPr>
          <p:nvPr>
            <p:ph type="subTitle" idx="1"/>
          </p:nvPr>
        </p:nvSpPr>
        <p:spPr/>
        <p:txBody>
          <a:bodyPr>
            <a:normAutofit/>
          </a:bodyPr>
          <a:lstStyle/>
          <a:p>
            <a:r>
              <a:rPr lang="en-US" sz="2800" dirty="0"/>
              <a:t>Realizing the need for repentance</a:t>
            </a:r>
          </a:p>
        </p:txBody>
      </p:sp>
    </p:spTree>
    <p:extLst>
      <p:ext uri="{BB962C8B-B14F-4D97-AF65-F5344CB8AC3E}">
        <p14:creationId xmlns:p14="http://schemas.microsoft.com/office/powerpoint/2010/main" val="2947024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0"/>
            <a:ext cx="7886700" cy="767644"/>
          </a:xfrm>
        </p:spPr>
        <p:txBody>
          <a:bodyPr/>
          <a:lstStyle/>
          <a:p>
            <a:pPr algn="ctr"/>
            <a:r>
              <a:rPr lang="en-US" dirty="0"/>
              <a:t>What is repentance?</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idx="1"/>
          </p:nvPr>
        </p:nvSpPr>
        <p:spPr>
          <a:xfrm>
            <a:off x="0" y="767644"/>
            <a:ext cx="9144000" cy="4837819"/>
          </a:xfrm>
        </p:spPr>
        <p:txBody>
          <a:bodyPr>
            <a:normAutofit fontScale="92500"/>
          </a:bodyPr>
          <a:lstStyle/>
          <a:p>
            <a:pPr marL="0" indent="0" algn="ctr">
              <a:buNone/>
            </a:pPr>
            <a:r>
              <a:rPr lang="en-US" dirty="0"/>
              <a:t>1 What shall we say then? Are we to continue in sin so that grace may increase? 2 May it never be! How shall we who died to sin still live in it? 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5 For if we have become united with </a:t>
            </a:r>
            <a:r>
              <a:rPr lang="en-US" i="1" dirty="0"/>
              <a:t>Him</a:t>
            </a:r>
            <a:r>
              <a:rPr lang="en-US" dirty="0"/>
              <a:t> in the likeness of His death, certainly we shall also be </a:t>
            </a:r>
            <a:r>
              <a:rPr lang="en-US" i="1" dirty="0"/>
              <a:t>in the likeness</a:t>
            </a:r>
            <a:r>
              <a:rPr lang="en-US" dirty="0"/>
              <a:t> of His resurrection, 6 knowing this, that our old self was crucified with </a:t>
            </a:r>
            <a:r>
              <a:rPr lang="en-US" i="1" dirty="0"/>
              <a:t>Him,</a:t>
            </a:r>
            <a:r>
              <a:rPr lang="en-US" dirty="0"/>
              <a:t> in order that our body of sin might be done away with, so that we would no longer be slaves to sin; 7 for he who has died is freed from sin.8 Now if we have died with Christ, we believe that we shall also live with Him, 9 knowing that Christ, having been raised from the dead, is never to die again; death no longer is master over Him. 10 For the death that He died, He died to sin once for all; but the life that He lives, He lives to God. 11 Even so consider yourselves to be dead to sin, but alive to God in Christ Jesus.12 Therefore do not let sin reign in your mortal body so that you obey its lusts, 13 and do not go on presenting the members of your body to sin </a:t>
            </a:r>
            <a:r>
              <a:rPr lang="en-US" i="1" dirty="0"/>
              <a:t>as</a:t>
            </a:r>
            <a:r>
              <a:rPr lang="en-US" dirty="0"/>
              <a:t> instruments of unrighteousness; but present yourselves to God as those alive from the dead, and your members </a:t>
            </a:r>
            <a:r>
              <a:rPr lang="en-US" i="1" dirty="0"/>
              <a:t>as</a:t>
            </a:r>
            <a:r>
              <a:rPr lang="en-US" dirty="0"/>
              <a:t> instruments of righteousness to God. 14 For sin shall not be master over you, for you are not under law but under grace.</a:t>
            </a:r>
          </a:p>
          <a:p>
            <a:pPr marL="0" indent="0">
              <a:buNone/>
            </a:pPr>
            <a:endParaRPr lang="en-US" dirty="0"/>
          </a:p>
        </p:txBody>
      </p:sp>
    </p:spTree>
    <p:extLst>
      <p:ext uri="{BB962C8B-B14F-4D97-AF65-F5344CB8AC3E}">
        <p14:creationId xmlns:p14="http://schemas.microsoft.com/office/powerpoint/2010/main" val="2691801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0"/>
            <a:ext cx="7886700" cy="767644"/>
          </a:xfrm>
        </p:spPr>
        <p:txBody>
          <a:bodyPr/>
          <a:lstStyle/>
          <a:p>
            <a:pPr algn="ctr"/>
            <a:r>
              <a:rPr lang="en-US" dirty="0"/>
              <a:t>What is repentance?</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idx="1"/>
          </p:nvPr>
        </p:nvSpPr>
        <p:spPr>
          <a:xfrm>
            <a:off x="0" y="767644"/>
            <a:ext cx="9144000" cy="4837819"/>
          </a:xfrm>
        </p:spPr>
        <p:txBody>
          <a:bodyPr>
            <a:normAutofit fontScale="92500"/>
          </a:bodyPr>
          <a:lstStyle/>
          <a:p>
            <a:pPr marL="0" indent="0" algn="ctr">
              <a:buNone/>
            </a:pPr>
            <a:r>
              <a:rPr lang="en-US" dirty="0"/>
              <a:t>1 What shall we say then? Are we to continue in sin so that grace may increase? 2 May it never be! How shall </a:t>
            </a:r>
            <a:r>
              <a:rPr lang="en-US" b="1" dirty="0">
                <a:solidFill>
                  <a:srgbClr val="FFC000"/>
                </a:solidFill>
              </a:rPr>
              <a:t>we who died to sin </a:t>
            </a:r>
            <a:r>
              <a:rPr lang="en-US" dirty="0"/>
              <a:t>still live in it? 3 Or do you not know that all of us who have been baptized into Christ Jesus have been baptized into His death? 4 Therefore </a:t>
            </a:r>
            <a:r>
              <a:rPr lang="en-US" b="1" dirty="0">
                <a:solidFill>
                  <a:srgbClr val="FFC000"/>
                </a:solidFill>
              </a:rPr>
              <a:t>we have been buried </a:t>
            </a:r>
            <a:r>
              <a:rPr lang="en-US" dirty="0"/>
              <a:t>with Him through baptism into death, so that as Christ was raised from the dead through the glory of the Father, so we too might walk in newness of life. 5 For if we have become united with </a:t>
            </a:r>
            <a:r>
              <a:rPr lang="en-US" i="1" dirty="0"/>
              <a:t>Him</a:t>
            </a:r>
            <a:r>
              <a:rPr lang="en-US" dirty="0"/>
              <a:t> in the likeness of His death, certainly we shall also be </a:t>
            </a:r>
            <a:r>
              <a:rPr lang="en-US" i="1" dirty="0"/>
              <a:t>in the likeness</a:t>
            </a:r>
            <a:r>
              <a:rPr lang="en-US" dirty="0"/>
              <a:t> of His resurrection, 6 knowing this, </a:t>
            </a:r>
            <a:r>
              <a:rPr lang="en-US" b="1" dirty="0">
                <a:solidFill>
                  <a:srgbClr val="FFC000"/>
                </a:solidFill>
              </a:rPr>
              <a:t>that our old self was crucified with </a:t>
            </a:r>
            <a:r>
              <a:rPr lang="en-US" b="1" i="1" dirty="0">
                <a:solidFill>
                  <a:srgbClr val="FFC000"/>
                </a:solidFill>
              </a:rPr>
              <a:t>Him</a:t>
            </a:r>
            <a:r>
              <a:rPr lang="en-US" i="1" dirty="0"/>
              <a:t>,</a:t>
            </a:r>
            <a:r>
              <a:rPr lang="en-US" dirty="0"/>
              <a:t> in order that our body of sin might be done away with, so that we would no longer be slaves to sin; 7 </a:t>
            </a:r>
            <a:r>
              <a:rPr lang="en-US" b="1" dirty="0">
                <a:solidFill>
                  <a:srgbClr val="FFC000"/>
                </a:solidFill>
              </a:rPr>
              <a:t>for he who has died </a:t>
            </a:r>
            <a:r>
              <a:rPr lang="en-US" dirty="0"/>
              <a:t>is freed from sin.8 Now if </a:t>
            </a:r>
            <a:r>
              <a:rPr lang="en-US" b="1" dirty="0">
                <a:solidFill>
                  <a:srgbClr val="FFC000"/>
                </a:solidFill>
              </a:rPr>
              <a:t>we have died with Christ</a:t>
            </a:r>
            <a:r>
              <a:rPr lang="en-US" dirty="0"/>
              <a:t>, we believe that we shall also live with Him, 9 knowing that Christ, having been raised from the dead, is never to die again; death no longer is master over Him. 10 For the death that He died, He died to sin once for all; but the life that He lives, He lives to God. 11 Even so consider yourselves to be dead to sin, but alive to God in Christ Jesus.12 </a:t>
            </a:r>
            <a:r>
              <a:rPr lang="en-US" b="1" dirty="0">
                <a:solidFill>
                  <a:srgbClr val="FFC000"/>
                </a:solidFill>
              </a:rPr>
              <a:t>Therefore do not let sin reign in your mortal body so that you obey its lusts, 13 and do not go on presenting the members of your body to sin </a:t>
            </a:r>
            <a:r>
              <a:rPr lang="en-US" b="1" i="1" dirty="0">
                <a:solidFill>
                  <a:srgbClr val="FFC000"/>
                </a:solidFill>
              </a:rPr>
              <a:t>as</a:t>
            </a:r>
            <a:r>
              <a:rPr lang="en-US" b="1" dirty="0">
                <a:solidFill>
                  <a:srgbClr val="FFC000"/>
                </a:solidFill>
              </a:rPr>
              <a:t> instruments of unrighteousness</a:t>
            </a:r>
            <a:r>
              <a:rPr lang="en-US" dirty="0"/>
              <a:t>; but present yourselves to God as those alive from the dead, and your members </a:t>
            </a:r>
            <a:r>
              <a:rPr lang="en-US" i="1" dirty="0"/>
              <a:t>as</a:t>
            </a:r>
            <a:r>
              <a:rPr lang="en-US" dirty="0"/>
              <a:t> instruments of righteousness to God. 14 </a:t>
            </a:r>
            <a:r>
              <a:rPr lang="en-US" b="1" dirty="0">
                <a:solidFill>
                  <a:srgbClr val="FFC000"/>
                </a:solidFill>
              </a:rPr>
              <a:t>For sin shall not be master over you</a:t>
            </a:r>
            <a:r>
              <a:rPr lang="en-US" dirty="0"/>
              <a:t>, for you are not under law but under grace.</a:t>
            </a:r>
          </a:p>
          <a:p>
            <a:pPr marL="0" indent="0">
              <a:buNone/>
            </a:pPr>
            <a:endParaRPr lang="en-US" dirty="0"/>
          </a:p>
        </p:txBody>
      </p:sp>
    </p:spTree>
    <p:extLst>
      <p:ext uri="{BB962C8B-B14F-4D97-AF65-F5344CB8AC3E}">
        <p14:creationId xmlns:p14="http://schemas.microsoft.com/office/powerpoint/2010/main" val="3576443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0"/>
            <a:ext cx="7886700" cy="767644"/>
          </a:xfrm>
        </p:spPr>
        <p:txBody>
          <a:bodyPr/>
          <a:lstStyle/>
          <a:p>
            <a:pPr algn="ctr"/>
            <a:r>
              <a:rPr lang="en-US" dirty="0"/>
              <a:t>What is repentance?</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idx="1"/>
          </p:nvPr>
        </p:nvSpPr>
        <p:spPr>
          <a:xfrm>
            <a:off x="0" y="767644"/>
            <a:ext cx="9144000" cy="4932866"/>
          </a:xfrm>
        </p:spPr>
        <p:txBody>
          <a:bodyPr>
            <a:normAutofit fontScale="92500"/>
          </a:bodyPr>
          <a:lstStyle/>
          <a:p>
            <a:pPr marL="0" indent="0" algn="ctr">
              <a:buNone/>
            </a:pPr>
            <a:r>
              <a:rPr lang="en-US" dirty="0"/>
              <a:t>1 What shall we say then? Are we to continue in sin so that grace may increase? 2 </a:t>
            </a:r>
            <a:r>
              <a:rPr lang="en-US" b="1" dirty="0">
                <a:solidFill>
                  <a:srgbClr val="FFFF00"/>
                </a:solidFill>
              </a:rPr>
              <a:t>May it never be!</a:t>
            </a:r>
            <a:r>
              <a:rPr lang="en-US" dirty="0"/>
              <a:t> How shall we who died to sin still live in it? 3 Or do you not know that all of us who have been baptized into Christ Jesus have been baptized into His death? 4 Therefore we have been buried with Him through baptism into death, so that as Christ was raised from the dead through the glory of the Father, </a:t>
            </a:r>
            <a:r>
              <a:rPr lang="en-US" b="1" dirty="0">
                <a:solidFill>
                  <a:srgbClr val="FFFF00"/>
                </a:solidFill>
              </a:rPr>
              <a:t>so we too might walk in newness of life</a:t>
            </a:r>
            <a:r>
              <a:rPr lang="en-US" dirty="0"/>
              <a:t>. 5 For if we have become united with </a:t>
            </a:r>
            <a:r>
              <a:rPr lang="en-US" i="1" dirty="0"/>
              <a:t>Him</a:t>
            </a:r>
            <a:r>
              <a:rPr lang="en-US" dirty="0"/>
              <a:t> in the likeness of His death, certainly we shall also be </a:t>
            </a:r>
            <a:r>
              <a:rPr lang="en-US" i="1" dirty="0"/>
              <a:t>in the likeness</a:t>
            </a:r>
            <a:r>
              <a:rPr lang="en-US" dirty="0"/>
              <a:t> of His resurrection, 6 knowing this, that our old self was crucified with </a:t>
            </a:r>
            <a:r>
              <a:rPr lang="en-US" i="1" dirty="0"/>
              <a:t>Him,</a:t>
            </a:r>
            <a:r>
              <a:rPr lang="en-US" dirty="0"/>
              <a:t> </a:t>
            </a:r>
            <a:r>
              <a:rPr lang="en-US" b="1" dirty="0">
                <a:solidFill>
                  <a:srgbClr val="FFFF00"/>
                </a:solidFill>
              </a:rPr>
              <a:t>in order that our body of sin might be done away with, so that we would no longer be slaves to sin</a:t>
            </a:r>
            <a:r>
              <a:rPr lang="en-US" dirty="0"/>
              <a:t>; 7 </a:t>
            </a:r>
            <a:r>
              <a:rPr lang="en-US" b="1" dirty="0">
                <a:solidFill>
                  <a:srgbClr val="FFFF00"/>
                </a:solidFill>
              </a:rPr>
              <a:t>for he who has died is freed from sin.</a:t>
            </a:r>
            <a:r>
              <a:rPr lang="en-US" dirty="0"/>
              <a:t>8 Now if we have died with Christ, we believe that we shall also live with Him, 9 knowing that Christ, having been raised from the dead, is never to die again; </a:t>
            </a:r>
            <a:r>
              <a:rPr lang="en-US" b="1" dirty="0">
                <a:solidFill>
                  <a:srgbClr val="FFFF00"/>
                </a:solidFill>
              </a:rPr>
              <a:t>death no longer is master over Him</a:t>
            </a:r>
            <a:r>
              <a:rPr lang="en-US" dirty="0"/>
              <a:t>. 10 For the death that He died, He died to sin once for all; </a:t>
            </a:r>
            <a:r>
              <a:rPr lang="en-US" b="1" dirty="0">
                <a:solidFill>
                  <a:srgbClr val="FFFF00"/>
                </a:solidFill>
              </a:rPr>
              <a:t>but the life that He lives, He lives to God</a:t>
            </a:r>
            <a:r>
              <a:rPr lang="en-US" dirty="0"/>
              <a:t>. 11 </a:t>
            </a:r>
            <a:r>
              <a:rPr lang="en-US" dirty="0">
                <a:solidFill>
                  <a:srgbClr val="FFFF00"/>
                </a:solidFill>
              </a:rPr>
              <a:t>Even so consider yourselves to be dead to sin, but alive to God in Christ Jesus</a:t>
            </a:r>
            <a:r>
              <a:rPr lang="en-US" dirty="0"/>
              <a:t>.12 Therefore do not let sin reign in your mortal body so that you obey its lusts, 13 and do not go on presenting the members of your body to sin </a:t>
            </a:r>
            <a:r>
              <a:rPr lang="en-US" i="1" dirty="0"/>
              <a:t>as</a:t>
            </a:r>
            <a:r>
              <a:rPr lang="en-US" dirty="0"/>
              <a:t> instruments of unrighteousness; </a:t>
            </a:r>
            <a:r>
              <a:rPr lang="en-US" b="1" dirty="0">
                <a:solidFill>
                  <a:srgbClr val="FFFF00"/>
                </a:solidFill>
              </a:rPr>
              <a:t>but present yourselves to God as those alive from the dead</a:t>
            </a:r>
            <a:r>
              <a:rPr lang="en-US" dirty="0"/>
              <a:t>, and </a:t>
            </a:r>
            <a:r>
              <a:rPr lang="en-US" b="1" dirty="0">
                <a:solidFill>
                  <a:srgbClr val="FFFF00"/>
                </a:solidFill>
              </a:rPr>
              <a:t>your members </a:t>
            </a:r>
            <a:r>
              <a:rPr lang="en-US" b="1" i="1" dirty="0">
                <a:solidFill>
                  <a:srgbClr val="FFFF00"/>
                </a:solidFill>
              </a:rPr>
              <a:t>as</a:t>
            </a:r>
            <a:r>
              <a:rPr lang="en-US" b="1" dirty="0">
                <a:solidFill>
                  <a:srgbClr val="FFFF00"/>
                </a:solidFill>
              </a:rPr>
              <a:t> instruments of righteousness to God</a:t>
            </a:r>
            <a:r>
              <a:rPr lang="en-US" dirty="0"/>
              <a:t>. 14 For sin shall not be master over you, for you are not under law but under grace.</a:t>
            </a:r>
          </a:p>
          <a:p>
            <a:pPr marL="0" indent="0">
              <a:buNone/>
            </a:pPr>
            <a:endParaRPr lang="en-US" dirty="0"/>
          </a:p>
        </p:txBody>
      </p:sp>
      <p:sp>
        <p:nvSpPr>
          <p:cNvPr id="4" name="TextBox 3">
            <a:extLst>
              <a:ext uri="{FF2B5EF4-FFF2-40B4-BE49-F238E27FC236}">
                <a16:creationId xmlns:a16="http://schemas.microsoft.com/office/drawing/2014/main" id="{5B855455-1AEE-12A7-A503-87CCC7A61E5A}"/>
              </a:ext>
            </a:extLst>
          </p:cNvPr>
          <p:cNvSpPr txBox="1"/>
          <p:nvPr/>
        </p:nvSpPr>
        <p:spPr>
          <a:xfrm>
            <a:off x="6649157" y="14490"/>
            <a:ext cx="2494844" cy="76764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986109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09537"/>
            <a:ext cx="7886700" cy="1104636"/>
          </a:xfrm>
        </p:spPr>
        <p:txBody>
          <a:bodyPr/>
          <a:lstStyle/>
          <a:p>
            <a:pPr algn="ctr"/>
            <a:r>
              <a:rPr lang="en-US" dirty="0"/>
              <a:t>What is repentance?</a:t>
            </a:r>
          </a:p>
        </p:txBody>
      </p:sp>
      <p:sp>
        <p:nvSpPr>
          <p:cNvPr id="3" name="Content Placeholder 2">
            <a:extLst>
              <a:ext uri="{FF2B5EF4-FFF2-40B4-BE49-F238E27FC236}">
                <a16:creationId xmlns:a16="http://schemas.microsoft.com/office/drawing/2014/main" id="{25291195-1B20-F5FF-6A2D-0D5D2A11BBDB}"/>
              </a:ext>
            </a:extLst>
          </p:cNvPr>
          <p:cNvSpPr>
            <a:spLocks noGrp="1"/>
          </p:cNvSpPr>
          <p:nvPr>
            <p:ph idx="1"/>
          </p:nvPr>
        </p:nvSpPr>
        <p:spPr>
          <a:xfrm>
            <a:off x="628650" y="1214173"/>
            <a:ext cx="7886700" cy="3626115"/>
          </a:xfrm>
        </p:spPr>
        <p:txBody>
          <a:bodyPr/>
          <a:lstStyle/>
          <a:p>
            <a:r>
              <a:rPr lang="en-US" sz="2400" dirty="0"/>
              <a:t>Turning back and changing from the heart. to change one's mind for better, heartily to amend with abhorrence of one's past sins. </a:t>
            </a:r>
          </a:p>
          <a:p>
            <a:r>
              <a:rPr lang="en-US" sz="2400" dirty="0"/>
              <a:t>If repentance is changing your heart, then true repentance is becoming someone new. (Mark 8:34, Ephesians 4:22-23,  2nd Corinthians 5:16-17, etc.)</a:t>
            </a:r>
          </a:p>
          <a:p>
            <a:r>
              <a:rPr lang="en-US" sz="2400" dirty="0"/>
              <a:t> True repentance isn’t just changing your heart, but with that changed heart changing your actions. (Matthew 3:7-8, Colossians 3:5-17, etc.)</a:t>
            </a:r>
          </a:p>
        </p:txBody>
      </p:sp>
    </p:spTree>
    <p:extLst>
      <p:ext uri="{BB962C8B-B14F-4D97-AF65-F5344CB8AC3E}">
        <p14:creationId xmlns:p14="http://schemas.microsoft.com/office/powerpoint/2010/main" val="1982358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8978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BD3AA6F-F209-6102-9DF0-E8F07E128859}"/>
              </a:ext>
            </a:extLst>
          </p:cNvPr>
          <p:cNvGraphicFramePr/>
          <p:nvPr>
            <p:extLst>
              <p:ext uri="{D42A27DB-BD31-4B8C-83A1-F6EECF244321}">
                <p14:modId xmlns:p14="http://schemas.microsoft.com/office/powerpoint/2010/main" val="3494218814"/>
              </p:ext>
            </p:extLst>
          </p:nvPr>
        </p:nvGraphicFramePr>
        <p:xfrm>
          <a:off x="0" y="0"/>
          <a:ext cx="9144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209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E6A6823-48A7-6645-A130-179BFA6A4D6A}"/>
                                            </p:graphicEl>
                                          </p:spTgt>
                                        </p:tgtEl>
                                        <p:attrNameLst>
                                          <p:attrName>style.visibility</p:attrName>
                                        </p:attrNameLst>
                                      </p:cBhvr>
                                      <p:to>
                                        <p:strVal val="visible"/>
                                      </p:to>
                                    </p:set>
                                    <p:animEffect transition="in" filter="fade">
                                      <p:cBhvr>
                                        <p:cTn id="7" dur="500"/>
                                        <p:tgtEl>
                                          <p:spTgt spid="4">
                                            <p:graphicEl>
                                              <a:dgm id="{2E6A6823-48A7-6645-A130-179BFA6A4D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6B8248C-D7FE-2047-A423-AAA768535F45}"/>
                                            </p:graphicEl>
                                          </p:spTgt>
                                        </p:tgtEl>
                                        <p:attrNameLst>
                                          <p:attrName>style.visibility</p:attrName>
                                        </p:attrNameLst>
                                      </p:cBhvr>
                                      <p:to>
                                        <p:strVal val="visible"/>
                                      </p:to>
                                    </p:set>
                                    <p:animEffect transition="in" filter="fade">
                                      <p:cBhvr>
                                        <p:cTn id="12" dur="500"/>
                                        <p:tgtEl>
                                          <p:spTgt spid="4">
                                            <p:graphicEl>
                                              <a:dgm id="{26B8248C-D7FE-2047-A423-AAA768535F4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2A5076A-E08C-024F-82AC-F53278D55712}"/>
                                            </p:graphicEl>
                                          </p:spTgt>
                                        </p:tgtEl>
                                        <p:attrNameLst>
                                          <p:attrName>style.visibility</p:attrName>
                                        </p:attrNameLst>
                                      </p:cBhvr>
                                      <p:to>
                                        <p:strVal val="visible"/>
                                      </p:to>
                                    </p:set>
                                    <p:animEffect transition="in" filter="fade">
                                      <p:cBhvr>
                                        <p:cTn id="17" dur="500"/>
                                        <p:tgtEl>
                                          <p:spTgt spid="4">
                                            <p:graphicEl>
                                              <a:dgm id="{12A5076A-E08C-024F-82AC-F53278D5571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5EFEB53-D587-C548-95F2-71A6DE243208}"/>
                                            </p:graphicEl>
                                          </p:spTgt>
                                        </p:tgtEl>
                                        <p:attrNameLst>
                                          <p:attrName>style.visibility</p:attrName>
                                        </p:attrNameLst>
                                      </p:cBhvr>
                                      <p:to>
                                        <p:strVal val="visible"/>
                                      </p:to>
                                    </p:set>
                                    <p:animEffect transition="in" filter="fade">
                                      <p:cBhvr>
                                        <p:cTn id="22" dur="500"/>
                                        <p:tgtEl>
                                          <p:spTgt spid="4">
                                            <p:graphicEl>
                                              <a:dgm id="{E5EFEB53-D587-C548-95F2-71A6DE24320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EBDE6BD-EA2E-7143-9202-D7ED81167213}"/>
                                            </p:graphicEl>
                                          </p:spTgt>
                                        </p:tgtEl>
                                        <p:attrNameLst>
                                          <p:attrName>style.visibility</p:attrName>
                                        </p:attrNameLst>
                                      </p:cBhvr>
                                      <p:to>
                                        <p:strVal val="visible"/>
                                      </p:to>
                                    </p:set>
                                    <p:animEffect transition="in" filter="fade">
                                      <p:cBhvr>
                                        <p:cTn id="27" dur="500"/>
                                        <p:tgtEl>
                                          <p:spTgt spid="4">
                                            <p:graphicEl>
                                              <a:dgm id="{4EBDE6BD-EA2E-7143-9202-D7ED811672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6C92-C779-874B-2FCB-58A405AA8C65}"/>
              </a:ext>
            </a:extLst>
          </p:cNvPr>
          <p:cNvSpPr>
            <a:spLocks noGrp="1"/>
          </p:cNvSpPr>
          <p:nvPr>
            <p:ph type="title"/>
          </p:nvPr>
        </p:nvSpPr>
        <p:spPr>
          <a:xfrm>
            <a:off x="628650" y="121391"/>
            <a:ext cx="7886700" cy="1104636"/>
          </a:xfrm>
        </p:spPr>
        <p:txBody>
          <a:bodyPr/>
          <a:lstStyle/>
          <a:p>
            <a:pPr algn="ctr"/>
            <a:r>
              <a:rPr lang="en-US" dirty="0"/>
              <a:t>How do we repent?</a:t>
            </a:r>
          </a:p>
        </p:txBody>
      </p:sp>
      <p:sp>
        <p:nvSpPr>
          <p:cNvPr id="4" name="Content Placeholder 3">
            <a:extLst>
              <a:ext uri="{FF2B5EF4-FFF2-40B4-BE49-F238E27FC236}">
                <a16:creationId xmlns:a16="http://schemas.microsoft.com/office/drawing/2014/main" id="{12038A01-5E96-1A48-A484-5CC580E363A6}"/>
              </a:ext>
            </a:extLst>
          </p:cNvPr>
          <p:cNvSpPr>
            <a:spLocks noGrp="1"/>
          </p:cNvSpPr>
          <p:nvPr>
            <p:ph sz="half" idx="2"/>
          </p:nvPr>
        </p:nvSpPr>
        <p:spPr>
          <a:xfrm>
            <a:off x="3119718" y="1226026"/>
            <a:ext cx="5898552" cy="4367583"/>
          </a:xfrm>
        </p:spPr>
        <p:txBody>
          <a:bodyPr>
            <a:normAutofit lnSpcReduction="10000"/>
          </a:bodyPr>
          <a:lstStyle/>
          <a:p>
            <a:pPr marL="0" indent="0" algn="ctr">
              <a:buNone/>
            </a:pPr>
            <a:r>
              <a:rPr lang="en-US" b="1" baseline="30000" dirty="0"/>
              <a:t>Luke 15:17 </a:t>
            </a:r>
            <a:r>
              <a:rPr lang="en-US" dirty="0"/>
              <a:t>But when he came to his senses, he said, ‘How many of my father’s hired men have more than enough bread, but I am dying here with hunger! </a:t>
            </a:r>
            <a:r>
              <a:rPr lang="en-US" b="1" baseline="30000" dirty="0"/>
              <a:t>18 </a:t>
            </a:r>
            <a:r>
              <a:rPr lang="en-US" dirty="0"/>
              <a:t>I will get up and go to my father, and will say to him, “Father, I have sinned against heaven, and in your sight; </a:t>
            </a:r>
            <a:r>
              <a:rPr lang="en-US" b="1" baseline="30000" dirty="0"/>
              <a:t>19 </a:t>
            </a:r>
            <a:r>
              <a:rPr lang="en-US" dirty="0"/>
              <a:t>I am no longer worthy to be called your son; make me as one of your hired men.”’</a:t>
            </a:r>
          </a:p>
          <a:p>
            <a:pPr marL="0" indent="0" algn="ctr">
              <a:buNone/>
            </a:pPr>
            <a:r>
              <a:rPr lang="en-US" b="1" baseline="30000" dirty="0"/>
              <a:t>Acts 2:36 </a:t>
            </a:r>
            <a:r>
              <a:rPr lang="en-US" dirty="0"/>
              <a:t>Therefore let all the house of Israel know for certain that God has made Him both Lord and Christ—this Jesus whom you crucified.”</a:t>
            </a:r>
            <a:r>
              <a:rPr lang="en-US" b="1" baseline="30000" dirty="0"/>
              <a:t>37 </a:t>
            </a:r>
            <a:r>
              <a:rPr lang="en-US" dirty="0"/>
              <a:t>Now when they heard </a:t>
            </a:r>
            <a:r>
              <a:rPr lang="en-US" i="1" dirty="0"/>
              <a:t>this</a:t>
            </a:r>
            <a:r>
              <a:rPr lang="en-US" dirty="0"/>
              <a:t>, they were pierced to the heart, and said to Peter and the rest of the apostles, “Brethren, what shall we do?”</a:t>
            </a:r>
          </a:p>
          <a:p>
            <a:pPr marL="0" indent="0" algn="ctr">
              <a:buNone/>
            </a:pPr>
            <a:r>
              <a:rPr lang="en-US" b="1" baseline="30000" dirty="0"/>
              <a:t> 2nd Samuel 12: 13 </a:t>
            </a:r>
            <a:r>
              <a:rPr lang="en-US" dirty="0"/>
              <a:t>Then David said to Nathan, “I have sinned against the Lord.”</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324987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2832</Words>
  <Application>Microsoft Macintosh PowerPoint</Application>
  <PresentationFormat>On-screen Show (16:10)</PresentationFormat>
  <Paragraphs>59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More than baptism</vt:lpstr>
      <vt:lpstr>What is repentance?</vt:lpstr>
      <vt:lpstr>What is repentance?</vt:lpstr>
      <vt:lpstr>What is repentance?</vt:lpstr>
      <vt:lpstr>What is repentance?</vt:lpstr>
      <vt:lpstr>PowerPoint Presentation</vt:lpstr>
      <vt:lpstr>PowerPoint Presentation</vt:lpstr>
      <vt:lpstr>How do we repent?</vt:lpstr>
      <vt:lpstr>How do we repent?</vt:lpstr>
      <vt:lpstr>How do we repent?</vt:lpstr>
      <vt:lpstr>How do we repent?</vt:lpstr>
      <vt:lpstr>How do we repent?</vt:lpstr>
      <vt:lpstr>How do we repent?</vt:lpstr>
      <vt:lpstr>How do we repent?</vt:lpstr>
      <vt:lpstr>God and repentance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2022-07-16T18:51:28Z</dcterms:created>
  <dcterms:modified xsi:type="dcterms:W3CDTF">2022-07-16T21:32:44Z</dcterms:modified>
</cp:coreProperties>
</file>