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0"/>
  </p:notesMasterIdLst>
  <p:sldIdLst>
    <p:sldId id="259" r:id="rId2"/>
    <p:sldId id="260" r:id="rId3"/>
    <p:sldId id="261" r:id="rId4"/>
    <p:sldId id="262" r:id="rId5"/>
    <p:sldId id="263" r:id="rId6"/>
    <p:sldId id="264" r:id="rId7"/>
    <p:sldId id="265" r:id="rId8"/>
    <p:sldId id="266" r:id="rId9"/>
    <p:sldId id="258" r:id="rId10"/>
    <p:sldId id="256" r:id="rId11"/>
    <p:sldId id="272" r:id="rId12"/>
    <p:sldId id="273" r:id="rId13"/>
    <p:sldId id="274" r:id="rId14"/>
    <p:sldId id="275" r:id="rId15"/>
    <p:sldId id="276" r:id="rId16"/>
    <p:sldId id="277" r:id="rId17"/>
    <p:sldId id="278" r:id="rId18"/>
    <p:sldId id="282" r:id="rId19"/>
    <p:sldId id="283" r:id="rId20"/>
    <p:sldId id="279" r:id="rId21"/>
    <p:sldId id="267" r:id="rId22"/>
    <p:sldId id="285" r:id="rId23"/>
    <p:sldId id="284" r:id="rId24"/>
    <p:sldId id="268" r:id="rId25"/>
    <p:sldId id="269" r:id="rId26"/>
    <p:sldId id="270" r:id="rId27"/>
    <p:sldId id="271" r:id="rId28"/>
    <p:sldId id="286" r:id="rId2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81DF20-A9AA-1347-BD5A-C1CE1D5D4C62}" v="26" dt="2022-08-27T23:48:24.890"/>
    <p1510:client id="{0E2CDD7C-64B9-4D0C-9646-2F7176748ACF}" v="27" dt="2022-08-28T00:51:48.514"/>
    <p1510:client id="{1ADC8E4C-86C6-5446-9733-3E4E3ACDE1FF}" v="12" dt="2022-08-28T01:51:30.924"/>
    <p1510:client id="{A8D8AE6F-DAB0-40F8-9642-921D94DCE3CC}" v="2" dt="2022-08-28T01:55:54.2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Windows Live" clId="Web-{0E2CDD7C-64B9-4D0C-9646-2F7176748ACF}"/>
    <pc:docChg chg="modSld">
      <pc:chgData name="Bill Sanchez" userId="be5fc328e6f0cb13" providerId="Windows Live" clId="Web-{0E2CDD7C-64B9-4D0C-9646-2F7176748ACF}" dt="2022-08-28T00:51:48.514" v="26" actId="20577"/>
      <pc:docMkLst>
        <pc:docMk/>
      </pc:docMkLst>
      <pc:sldChg chg="modSp">
        <pc:chgData name="Bill Sanchez" userId="be5fc328e6f0cb13" providerId="Windows Live" clId="Web-{0E2CDD7C-64B9-4D0C-9646-2F7176748ACF}" dt="2022-08-28T00:51:48.514" v="26" actId="20577"/>
        <pc:sldMkLst>
          <pc:docMk/>
          <pc:sldMk cId="1078206530" sldId="286"/>
        </pc:sldMkLst>
        <pc:spChg chg="mod">
          <ac:chgData name="Bill Sanchez" userId="be5fc328e6f0cb13" providerId="Windows Live" clId="Web-{0E2CDD7C-64B9-4D0C-9646-2F7176748ACF}" dt="2022-08-28T00:51:48.514" v="26" actId="20577"/>
          <ac:spMkLst>
            <pc:docMk/>
            <pc:sldMk cId="1078206530" sldId="286"/>
            <ac:spMk id="3" creationId="{7B0891DF-B33A-CD3C-77B5-EBAB6508990C}"/>
          </ac:spMkLst>
        </pc:spChg>
      </pc:sldChg>
    </pc:docChg>
  </pc:docChgLst>
  <pc:docChgLst>
    <pc:chgData name="Bill Sanchez" userId="be5fc328e6f0cb13" providerId="LiveId" clId="{1ADC8E4C-86C6-5446-9733-3E4E3ACDE1FF}"/>
    <pc:docChg chg="custSel modSld">
      <pc:chgData name="Bill Sanchez" userId="be5fc328e6f0cb13" providerId="LiveId" clId="{1ADC8E4C-86C6-5446-9733-3E4E3ACDE1FF}" dt="2022-08-28T01:53:44.048" v="50" actId="403"/>
      <pc:docMkLst>
        <pc:docMk/>
      </pc:docMkLst>
      <pc:sldChg chg="modSp mod">
        <pc:chgData name="Bill Sanchez" userId="be5fc328e6f0cb13" providerId="LiveId" clId="{1ADC8E4C-86C6-5446-9733-3E4E3ACDE1FF}" dt="2022-08-28T01:53:06.919" v="43" actId="27636"/>
        <pc:sldMkLst>
          <pc:docMk/>
          <pc:sldMk cId="1491549744" sldId="259"/>
        </pc:sldMkLst>
        <pc:spChg chg="mod">
          <ac:chgData name="Bill Sanchez" userId="be5fc328e6f0cb13" providerId="LiveId" clId="{1ADC8E4C-86C6-5446-9733-3E4E3ACDE1FF}" dt="2022-08-28T01:53:06.919" v="43" actId="27636"/>
          <ac:spMkLst>
            <pc:docMk/>
            <pc:sldMk cId="1491549744" sldId="259"/>
            <ac:spMk id="3" creationId="{D8484452-545E-A7EE-534B-AE427AD3E364}"/>
          </ac:spMkLst>
        </pc:spChg>
      </pc:sldChg>
      <pc:sldChg chg="modSp mod">
        <pc:chgData name="Bill Sanchez" userId="be5fc328e6f0cb13" providerId="LiveId" clId="{1ADC8E4C-86C6-5446-9733-3E4E3ACDE1FF}" dt="2022-08-28T01:52:58.700" v="41" actId="403"/>
        <pc:sldMkLst>
          <pc:docMk/>
          <pc:sldMk cId="1455999282" sldId="260"/>
        </pc:sldMkLst>
        <pc:spChg chg="mod">
          <ac:chgData name="Bill Sanchez" userId="be5fc328e6f0cb13" providerId="LiveId" clId="{1ADC8E4C-86C6-5446-9733-3E4E3ACDE1FF}" dt="2022-08-28T01:52:58.700" v="41" actId="403"/>
          <ac:spMkLst>
            <pc:docMk/>
            <pc:sldMk cId="1455999282" sldId="260"/>
            <ac:spMk id="3" creationId="{D8484452-545E-A7EE-534B-AE427AD3E364}"/>
          </ac:spMkLst>
        </pc:spChg>
      </pc:sldChg>
      <pc:sldChg chg="modSp mod">
        <pc:chgData name="Bill Sanchez" userId="be5fc328e6f0cb13" providerId="LiveId" clId="{1ADC8E4C-86C6-5446-9733-3E4E3ACDE1FF}" dt="2022-08-28T01:53:15.051" v="45" actId="403"/>
        <pc:sldMkLst>
          <pc:docMk/>
          <pc:sldMk cId="1586303296" sldId="261"/>
        </pc:sldMkLst>
        <pc:spChg chg="mod">
          <ac:chgData name="Bill Sanchez" userId="be5fc328e6f0cb13" providerId="LiveId" clId="{1ADC8E4C-86C6-5446-9733-3E4E3ACDE1FF}" dt="2022-08-28T01:53:15.051" v="45" actId="403"/>
          <ac:spMkLst>
            <pc:docMk/>
            <pc:sldMk cId="1586303296" sldId="261"/>
            <ac:spMk id="3" creationId="{D8484452-545E-A7EE-534B-AE427AD3E364}"/>
          </ac:spMkLst>
        </pc:spChg>
      </pc:sldChg>
      <pc:sldChg chg="modSp mod">
        <pc:chgData name="Bill Sanchez" userId="be5fc328e6f0cb13" providerId="LiveId" clId="{1ADC8E4C-86C6-5446-9733-3E4E3ACDE1FF}" dt="2022-08-28T01:53:22.634" v="46" actId="403"/>
        <pc:sldMkLst>
          <pc:docMk/>
          <pc:sldMk cId="3474192321" sldId="262"/>
        </pc:sldMkLst>
        <pc:spChg chg="mod">
          <ac:chgData name="Bill Sanchez" userId="be5fc328e6f0cb13" providerId="LiveId" clId="{1ADC8E4C-86C6-5446-9733-3E4E3ACDE1FF}" dt="2022-08-28T01:53:22.634" v="46" actId="403"/>
          <ac:spMkLst>
            <pc:docMk/>
            <pc:sldMk cId="3474192321" sldId="262"/>
            <ac:spMk id="3" creationId="{D8484452-545E-A7EE-534B-AE427AD3E364}"/>
          </ac:spMkLst>
        </pc:spChg>
      </pc:sldChg>
      <pc:sldChg chg="modSp mod">
        <pc:chgData name="Bill Sanchez" userId="be5fc328e6f0cb13" providerId="LiveId" clId="{1ADC8E4C-86C6-5446-9733-3E4E3ACDE1FF}" dt="2022-08-28T01:53:32.315" v="47" actId="403"/>
        <pc:sldMkLst>
          <pc:docMk/>
          <pc:sldMk cId="1574546390" sldId="264"/>
        </pc:sldMkLst>
        <pc:spChg chg="mod">
          <ac:chgData name="Bill Sanchez" userId="be5fc328e6f0cb13" providerId="LiveId" clId="{1ADC8E4C-86C6-5446-9733-3E4E3ACDE1FF}" dt="2022-08-28T01:53:32.315" v="47" actId="403"/>
          <ac:spMkLst>
            <pc:docMk/>
            <pc:sldMk cId="1574546390" sldId="264"/>
            <ac:spMk id="3" creationId="{D8484452-545E-A7EE-534B-AE427AD3E364}"/>
          </ac:spMkLst>
        </pc:spChg>
      </pc:sldChg>
      <pc:sldChg chg="modSp mod">
        <pc:chgData name="Bill Sanchez" userId="be5fc328e6f0cb13" providerId="LiveId" clId="{1ADC8E4C-86C6-5446-9733-3E4E3ACDE1FF}" dt="2022-08-28T01:53:39.242" v="49" actId="27636"/>
        <pc:sldMkLst>
          <pc:docMk/>
          <pc:sldMk cId="34475999" sldId="265"/>
        </pc:sldMkLst>
        <pc:spChg chg="mod">
          <ac:chgData name="Bill Sanchez" userId="be5fc328e6f0cb13" providerId="LiveId" clId="{1ADC8E4C-86C6-5446-9733-3E4E3ACDE1FF}" dt="2022-08-28T01:53:39.242" v="49" actId="27636"/>
          <ac:spMkLst>
            <pc:docMk/>
            <pc:sldMk cId="34475999" sldId="265"/>
            <ac:spMk id="3" creationId="{D8484452-545E-A7EE-534B-AE427AD3E364}"/>
          </ac:spMkLst>
        </pc:spChg>
      </pc:sldChg>
      <pc:sldChg chg="modSp mod">
        <pc:chgData name="Bill Sanchez" userId="be5fc328e6f0cb13" providerId="LiveId" clId="{1ADC8E4C-86C6-5446-9733-3E4E3ACDE1FF}" dt="2022-08-28T01:53:44.048" v="50" actId="403"/>
        <pc:sldMkLst>
          <pc:docMk/>
          <pc:sldMk cId="3542674039" sldId="266"/>
        </pc:sldMkLst>
        <pc:spChg chg="mod">
          <ac:chgData name="Bill Sanchez" userId="be5fc328e6f0cb13" providerId="LiveId" clId="{1ADC8E4C-86C6-5446-9733-3E4E3ACDE1FF}" dt="2022-08-28T01:53:44.048" v="50" actId="403"/>
          <ac:spMkLst>
            <pc:docMk/>
            <pc:sldMk cId="3542674039" sldId="266"/>
            <ac:spMk id="3" creationId="{D8484452-545E-A7EE-534B-AE427AD3E364}"/>
          </ac:spMkLst>
        </pc:spChg>
      </pc:sldChg>
      <pc:sldChg chg="modSp mod">
        <pc:chgData name="Bill Sanchez" userId="be5fc328e6f0cb13" providerId="LiveId" clId="{1ADC8E4C-86C6-5446-9733-3E4E3ACDE1FF}" dt="2022-08-28T01:51:30.924" v="26" actId="20577"/>
        <pc:sldMkLst>
          <pc:docMk/>
          <pc:sldMk cId="4259648866" sldId="272"/>
        </pc:sldMkLst>
        <pc:spChg chg="mod">
          <ac:chgData name="Bill Sanchez" userId="be5fc328e6f0cb13" providerId="LiveId" clId="{1ADC8E4C-86C6-5446-9733-3E4E3ACDE1FF}" dt="2022-08-28T01:50:47.139" v="10" actId="20577"/>
          <ac:spMkLst>
            <pc:docMk/>
            <pc:sldMk cId="4259648866" sldId="272"/>
            <ac:spMk id="2" creationId="{D9397DEE-325C-189D-E654-0257D6CA9A70}"/>
          </ac:spMkLst>
        </pc:spChg>
        <pc:spChg chg="mod">
          <ac:chgData name="Bill Sanchez" userId="be5fc328e6f0cb13" providerId="LiveId" clId="{1ADC8E4C-86C6-5446-9733-3E4E3ACDE1FF}" dt="2022-08-28T01:51:30.924" v="26" actId="20577"/>
          <ac:spMkLst>
            <pc:docMk/>
            <pc:sldMk cId="4259648866" sldId="272"/>
            <ac:spMk id="3" creationId="{8859700E-FDEB-A5B9-3AD6-8162CAB022F2}"/>
          </ac:spMkLst>
        </pc:spChg>
      </pc:sldChg>
      <pc:sldChg chg="modSp mod">
        <pc:chgData name="Bill Sanchez" userId="be5fc328e6f0cb13" providerId="LiveId" clId="{1ADC8E4C-86C6-5446-9733-3E4E3ACDE1FF}" dt="2022-08-28T01:51:45.899" v="28" actId="403"/>
        <pc:sldMkLst>
          <pc:docMk/>
          <pc:sldMk cId="480704917" sldId="273"/>
        </pc:sldMkLst>
        <pc:spChg chg="mod">
          <ac:chgData name="Bill Sanchez" userId="be5fc328e6f0cb13" providerId="LiveId" clId="{1ADC8E4C-86C6-5446-9733-3E4E3ACDE1FF}" dt="2022-08-28T01:51:45.899" v="28" actId="403"/>
          <ac:spMkLst>
            <pc:docMk/>
            <pc:sldMk cId="480704917" sldId="273"/>
            <ac:spMk id="3" creationId="{ECFD930F-CC08-06FE-7CDD-7AB3B0194510}"/>
          </ac:spMkLst>
        </pc:spChg>
      </pc:sldChg>
      <pc:sldChg chg="modSp mod">
        <pc:chgData name="Bill Sanchez" userId="be5fc328e6f0cb13" providerId="LiveId" clId="{1ADC8E4C-86C6-5446-9733-3E4E3ACDE1FF}" dt="2022-08-28T01:51:56.207" v="31" actId="20577"/>
        <pc:sldMkLst>
          <pc:docMk/>
          <pc:sldMk cId="193535884" sldId="274"/>
        </pc:sldMkLst>
        <pc:spChg chg="mod">
          <ac:chgData name="Bill Sanchez" userId="be5fc328e6f0cb13" providerId="LiveId" clId="{1ADC8E4C-86C6-5446-9733-3E4E3ACDE1FF}" dt="2022-08-28T01:51:56.207" v="31" actId="20577"/>
          <ac:spMkLst>
            <pc:docMk/>
            <pc:sldMk cId="193535884" sldId="274"/>
            <ac:spMk id="3" creationId="{ECFD930F-CC08-06FE-7CDD-7AB3B0194510}"/>
          </ac:spMkLst>
        </pc:spChg>
      </pc:sldChg>
      <pc:sldChg chg="modSp mod">
        <pc:chgData name="Bill Sanchez" userId="be5fc328e6f0cb13" providerId="LiveId" clId="{1ADC8E4C-86C6-5446-9733-3E4E3ACDE1FF}" dt="2022-08-28T01:52:08.053" v="34" actId="20577"/>
        <pc:sldMkLst>
          <pc:docMk/>
          <pc:sldMk cId="2772897129" sldId="275"/>
        </pc:sldMkLst>
        <pc:spChg chg="mod">
          <ac:chgData name="Bill Sanchez" userId="be5fc328e6f0cb13" providerId="LiveId" clId="{1ADC8E4C-86C6-5446-9733-3E4E3ACDE1FF}" dt="2022-08-28T01:52:08.053" v="34" actId="20577"/>
          <ac:spMkLst>
            <pc:docMk/>
            <pc:sldMk cId="2772897129" sldId="275"/>
            <ac:spMk id="3" creationId="{ECFD930F-CC08-06FE-7CDD-7AB3B0194510}"/>
          </ac:spMkLst>
        </pc:spChg>
      </pc:sldChg>
      <pc:sldChg chg="modSp mod">
        <pc:chgData name="Bill Sanchez" userId="be5fc328e6f0cb13" providerId="LiveId" clId="{1ADC8E4C-86C6-5446-9733-3E4E3ACDE1FF}" dt="2022-08-28T01:52:17.316" v="37" actId="20577"/>
        <pc:sldMkLst>
          <pc:docMk/>
          <pc:sldMk cId="3051676691" sldId="276"/>
        </pc:sldMkLst>
        <pc:spChg chg="mod">
          <ac:chgData name="Bill Sanchez" userId="be5fc328e6f0cb13" providerId="LiveId" clId="{1ADC8E4C-86C6-5446-9733-3E4E3ACDE1FF}" dt="2022-08-28T01:52:17.316" v="37" actId="20577"/>
          <ac:spMkLst>
            <pc:docMk/>
            <pc:sldMk cId="3051676691" sldId="276"/>
            <ac:spMk id="3" creationId="{ECFD930F-CC08-06FE-7CDD-7AB3B0194510}"/>
          </ac:spMkLst>
        </pc:spChg>
      </pc:sldChg>
      <pc:sldChg chg="modSp mod">
        <pc:chgData name="Bill Sanchez" userId="be5fc328e6f0cb13" providerId="LiveId" clId="{1ADC8E4C-86C6-5446-9733-3E4E3ACDE1FF}" dt="2022-08-28T01:52:28.225" v="40" actId="20577"/>
        <pc:sldMkLst>
          <pc:docMk/>
          <pc:sldMk cId="956996552" sldId="277"/>
        </pc:sldMkLst>
        <pc:spChg chg="mod">
          <ac:chgData name="Bill Sanchez" userId="be5fc328e6f0cb13" providerId="LiveId" clId="{1ADC8E4C-86C6-5446-9733-3E4E3ACDE1FF}" dt="2022-08-28T01:52:28.225" v="40" actId="20577"/>
          <ac:spMkLst>
            <pc:docMk/>
            <pc:sldMk cId="956996552" sldId="277"/>
            <ac:spMk id="3" creationId="{ECFD930F-CC08-06FE-7CDD-7AB3B0194510}"/>
          </ac:spMkLst>
        </pc:spChg>
      </pc:sldChg>
      <pc:sldChg chg="modSp mod modTransition">
        <pc:chgData name="Bill Sanchez" userId="be5fc328e6f0cb13" providerId="LiveId" clId="{1ADC8E4C-86C6-5446-9733-3E4E3ACDE1FF}" dt="2022-08-28T01:50:10.951" v="3" actId="403"/>
        <pc:sldMkLst>
          <pc:docMk/>
          <pc:sldMk cId="1078206530" sldId="286"/>
        </pc:sldMkLst>
        <pc:spChg chg="mod">
          <ac:chgData name="Bill Sanchez" userId="be5fc328e6f0cb13" providerId="LiveId" clId="{1ADC8E4C-86C6-5446-9733-3E4E3ACDE1FF}" dt="2022-08-28T01:50:10.951" v="3" actId="403"/>
          <ac:spMkLst>
            <pc:docMk/>
            <pc:sldMk cId="1078206530" sldId="286"/>
            <ac:spMk id="3" creationId="{7B0891DF-B33A-CD3C-77B5-EBAB6508990C}"/>
          </ac:spMkLst>
        </pc:spChg>
      </pc:sldChg>
    </pc:docChg>
  </pc:docChgLst>
  <pc:docChgLst>
    <pc:chgData name="Bill Sanchez" userId="be5fc328e6f0cb13" providerId="Windows Live" clId="Web-{A8D8AE6F-DAB0-40F8-9642-921D94DCE3CC}"/>
    <pc:docChg chg="modSld">
      <pc:chgData name="Bill Sanchez" userId="be5fc328e6f0cb13" providerId="Windows Live" clId="Web-{A8D8AE6F-DAB0-40F8-9642-921D94DCE3CC}" dt="2022-08-28T01:55:54.226" v="1" actId="20577"/>
      <pc:docMkLst>
        <pc:docMk/>
      </pc:docMkLst>
      <pc:sldChg chg="modSp">
        <pc:chgData name="Bill Sanchez" userId="be5fc328e6f0cb13" providerId="Windows Live" clId="Web-{A8D8AE6F-DAB0-40F8-9642-921D94DCE3CC}" dt="2022-08-28T01:55:54.226" v="1" actId="20577"/>
        <pc:sldMkLst>
          <pc:docMk/>
          <pc:sldMk cId="1078206530" sldId="286"/>
        </pc:sldMkLst>
        <pc:spChg chg="mod">
          <ac:chgData name="Bill Sanchez" userId="be5fc328e6f0cb13" providerId="Windows Live" clId="Web-{A8D8AE6F-DAB0-40F8-9642-921D94DCE3CC}" dt="2022-08-28T01:55:54.226" v="1" actId="20577"/>
          <ac:spMkLst>
            <pc:docMk/>
            <pc:sldMk cId="1078206530" sldId="286"/>
            <ac:spMk id="3" creationId="{7B0891DF-B33A-CD3C-77B5-EBAB650899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C2466C-E16E-F349-85DA-5AD5CEBA2D15}" type="datetimeFigureOut">
              <a:rPr lang="en-US" smtClean="0"/>
              <a:t>8/27/2022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4719F4-E143-6346-B1D3-A8B5B2A5495C}" type="slidenum">
              <a:rPr lang="en-US" smtClean="0"/>
              <a:t>‹#›</a:t>
            </a:fld>
            <a:endParaRPr lang="en-US"/>
          </a:p>
        </p:txBody>
      </p:sp>
    </p:spTree>
    <p:extLst>
      <p:ext uri="{BB962C8B-B14F-4D97-AF65-F5344CB8AC3E}">
        <p14:creationId xmlns:p14="http://schemas.microsoft.com/office/powerpoint/2010/main" val="305663960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719F4-E143-6346-B1D3-A8B5B2A5495C}" type="slidenum">
              <a:rPr lang="en-US" smtClean="0"/>
              <a:t>12</a:t>
            </a:fld>
            <a:endParaRPr lang="en-US"/>
          </a:p>
        </p:txBody>
      </p:sp>
    </p:spTree>
    <p:extLst>
      <p:ext uri="{BB962C8B-B14F-4D97-AF65-F5344CB8AC3E}">
        <p14:creationId xmlns:p14="http://schemas.microsoft.com/office/powerpoint/2010/main" val="3973311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719F4-E143-6346-B1D3-A8B5B2A5495C}" type="slidenum">
              <a:rPr lang="en-US" smtClean="0"/>
              <a:t>28</a:t>
            </a:fld>
            <a:endParaRPr lang="en-US"/>
          </a:p>
        </p:txBody>
      </p:sp>
    </p:spTree>
    <p:extLst>
      <p:ext uri="{BB962C8B-B14F-4D97-AF65-F5344CB8AC3E}">
        <p14:creationId xmlns:p14="http://schemas.microsoft.com/office/powerpoint/2010/main" val="147261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62F468F-D298-014E-BD55-19A5D7C0BBA7}"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3927955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2F468F-D298-014E-BD55-19A5D7C0BBA7}"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688514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2F468F-D298-014E-BD55-19A5D7C0BBA7}"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390379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2F468F-D298-014E-BD55-19A5D7C0BBA7}"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2857033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2F468F-D298-014E-BD55-19A5D7C0BBA7}" type="datetimeFigureOut">
              <a:rPr lang="en-US" smtClean="0"/>
              <a:t>8/27/2022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381152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2F468F-D298-014E-BD55-19A5D7C0BBA7}"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384970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2F468F-D298-014E-BD55-19A5D7C0BBA7}" type="datetimeFigureOut">
              <a:rPr lang="en-US" smtClean="0"/>
              <a:t>8/27/2022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326958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2F468F-D298-014E-BD55-19A5D7C0BBA7}" type="datetimeFigureOut">
              <a:rPr lang="en-US" smtClean="0"/>
              <a:t>8/27/2022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2523735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F468F-D298-014E-BD55-19A5D7C0BBA7}" type="datetimeFigureOut">
              <a:rPr lang="en-US" smtClean="0"/>
              <a:t>8/27/2022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154142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62F468F-D298-014E-BD55-19A5D7C0BBA7}"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2794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62F468F-D298-014E-BD55-19A5D7C0BBA7}" type="datetimeFigureOut">
              <a:rPr lang="en-US" smtClean="0"/>
              <a:t>8/27/2022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9EBD9-B5F9-C24A-8421-50008D37BB20}" type="slidenum">
              <a:rPr lang="en-US" smtClean="0"/>
              <a:t>‹#›</a:t>
            </a:fld>
            <a:endParaRPr lang="en-US"/>
          </a:p>
        </p:txBody>
      </p:sp>
    </p:spTree>
    <p:extLst>
      <p:ext uri="{BB962C8B-B14F-4D97-AF65-F5344CB8AC3E}">
        <p14:creationId xmlns:p14="http://schemas.microsoft.com/office/powerpoint/2010/main" val="3805514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62F468F-D298-014E-BD55-19A5D7C0BBA7}" type="datetimeFigureOut">
              <a:rPr lang="en-US" smtClean="0"/>
              <a:t>8/27/2022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DD99EBD9-B5F9-C24A-8421-50008D37BB20}" type="slidenum">
              <a:rPr lang="en-US" smtClean="0"/>
              <a:t>‹#›</a:t>
            </a:fld>
            <a:endParaRPr lang="en-US"/>
          </a:p>
        </p:txBody>
      </p:sp>
    </p:spTree>
    <p:extLst>
      <p:ext uri="{BB962C8B-B14F-4D97-AF65-F5344CB8AC3E}">
        <p14:creationId xmlns:p14="http://schemas.microsoft.com/office/powerpoint/2010/main" val="76262773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69F5-F4A2-5CAF-CCD0-FB667165E598}"/>
              </a:ext>
            </a:extLst>
          </p:cNvPr>
          <p:cNvSpPr>
            <a:spLocks noGrp="1"/>
          </p:cNvSpPr>
          <p:nvPr>
            <p:ph type="title"/>
          </p:nvPr>
        </p:nvSpPr>
        <p:spPr>
          <a:xfrm>
            <a:off x="628650" y="196694"/>
            <a:ext cx="7886700" cy="1104636"/>
          </a:xfrm>
        </p:spPr>
        <p:txBody>
          <a:bodyPr>
            <a:normAutofit/>
          </a:bodyPr>
          <a:lstStyle/>
          <a:p>
            <a:pPr algn="ctr"/>
            <a:r>
              <a:rPr lang="en-US" sz="3600"/>
              <a:t>Interactions between people and </a:t>
            </a:r>
            <a:br>
              <a:rPr lang="en-US" sz="3600"/>
            </a:br>
            <a:r>
              <a:rPr lang="en-US" sz="3600"/>
              <a:t>God/’s messengers</a:t>
            </a:r>
          </a:p>
        </p:txBody>
      </p:sp>
      <p:sp>
        <p:nvSpPr>
          <p:cNvPr id="3" name="Content Placeholder 2">
            <a:extLst>
              <a:ext uri="{FF2B5EF4-FFF2-40B4-BE49-F238E27FC236}">
                <a16:creationId xmlns:a16="http://schemas.microsoft.com/office/drawing/2014/main" id="{D8484452-545E-A7EE-534B-AE427AD3E364}"/>
              </a:ext>
            </a:extLst>
          </p:cNvPr>
          <p:cNvSpPr>
            <a:spLocks noGrp="1"/>
          </p:cNvSpPr>
          <p:nvPr>
            <p:ph idx="1"/>
          </p:nvPr>
        </p:nvSpPr>
        <p:spPr>
          <a:xfrm>
            <a:off x="628650" y="1301330"/>
            <a:ext cx="7886700" cy="3846139"/>
          </a:xfrm>
        </p:spPr>
        <p:txBody>
          <a:bodyPr anchor="ctr">
            <a:normAutofit lnSpcReduction="10000"/>
          </a:bodyPr>
          <a:lstStyle/>
          <a:p>
            <a:pPr marL="0" indent="0" algn="ctr">
              <a:buNone/>
            </a:pPr>
            <a:r>
              <a:rPr lang="en-US" sz="2800"/>
              <a:t>[Job 42:1-6 NASB95] 1 Then Job answered the LORD and said, 2 "I know that You can do all things, And that no purpose of Yours can be thwarted. 3 'Who is this that hides counsel without knowledge?' "Therefore I have declared that which I did not understand, Things too wonderful for me, which I did not know." 4 'Hear, now, and I will speak; I will ask You, and You instruct me.' 5 "</a:t>
            </a:r>
            <a:r>
              <a:rPr lang="en-US" sz="2800" b="1">
                <a:solidFill>
                  <a:srgbClr val="FFFF00"/>
                </a:solidFill>
              </a:rPr>
              <a:t>I have heard of You</a:t>
            </a:r>
            <a:r>
              <a:rPr lang="en-US" sz="2800"/>
              <a:t> by the hearing of the ear; But </a:t>
            </a:r>
            <a:r>
              <a:rPr lang="en-US" sz="2800" b="1">
                <a:solidFill>
                  <a:srgbClr val="FFFF00"/>
                </a:solidFill>
              </a:rPr>
              <a:t>now my eye sees You</a:t>
            </a:r>
            <a:r>
              <a:rPr lang="en-US" sz="2800"/>
              <a:t>; 6 </a:t>
            </a:r>
            <a:r>
              <a:rPr lang="en-US" sz="2800" b="1">
                <a:solidFill>
                  <a:schemeClr val="accent1">
                    <a:lumMod val="60000"/>
                    <a:lumOff val="40000"/>
                  </a:schemeClr>
                </a:solidFill>
              </a:rPr>
              <a:t>Therefore I retract, And I repent in dust and ashes</a:t>
            </a:r>
            <a:r>
              <a:rPr lang="en-US" sz="2800"/>
              <a:t>." </a:t>
            </a:r>
          </a:p>
        </p:txBody>
      </p:sp>
    </p:spTree>
    <p:extLst>
      <p:ext uri="{BB962C8B-B14F-4D97-AF65-F5344CB8AC3E}">
        <p14:creationId xmlns:p14="http://schemas.microsoft.com/office/powerpoint/2010/main" val="1491549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53F9C-A2B9-2025-D5AC-150233189FC7}"/>
              </a:ext>
            </a:extLst>
          </p:cNvPr>
          <p:cNvSpPr>
            <a:spLocks noGrp="1"/>
          </p:cNvSpPr>
          <p:nvPr>
            <p:ph type="ctrTitle"/>
          </p:nvPr>
        </p:nvSpPr>
        <p:spPr/>
        <p:txBody>
          <a:bodyPr>
            <a:normAutofit/>
          </a:bodyPr>
          <a:lstStyle/>
          <a:p>
            <a:r>
              <a:rPr lang="en-US" sz="5400"/>
              <a:t>Our God is a </a:t>
            </a:r>
            <a:br>
              <a:rPr lang="en-US" sz="5400"/>
            </a:br>
            <a:r>
              <a:rPr lang="en-US" sz="5400"/>
              <a:t>consuming fire</a:t>
            </a:r>
          </a:p>
        </p:txBody>
      </p:sp>
      <p:sp>
        <p:nvSpPr>
          <p:cNvPr id="3" name="Subtitle 2">
            <a:extLst>
              <a:ext uri="{FF2B5EF4-FFF2-40B4-BE49-F238E27FC236}">
                <a16:creationId xmlns:a16="http://schemas.microsoft.com/office/drawing/2014/main" id="{AA23047C-4716-5FDF-D986-C2E02FDE1A2C}"/>
              </a:ext>
            </a:extLst>
          </p:cNvPr>
          <p:cNvSpPr>
            <a:spLocks noGrp="1"/>
          </p:cNvSpPr>
          <p:nvPr>
            <p:ph type="subTitle" idx="1"/>
          </p:nvPr>
        </p:nvSpPr>
        <p:spPr/>
        <p:txBody>
          <a:bodyPr>
            <a:normAutofit/>
          </a:bodyPr>
          <a:lstStyle/>
          <a:p>
            <a:r>
              <a:rPr lang="en-US" sz="2000"/>
              <a:t>Lessons on the need to take God seriously</a:t>
            </a:r>
          </a:p>
        </p:txBody>
      </p:sp>
    </p:spTree>
    <p:extLst>
      <p:ext uri="{BB962C8B-B14F-4D97-AF65-F5344CB8AC3E}">
        <p14:creationId xmlns:p14="http://schemas.microsoft.com/office/powerpoint/2010/main" val="22565683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97DEE-325C-189D-E654-0257D6CA9A70}"/>
              </a:ext>
            </a:extLst>
          </p:cNvPr>
          <p:cNvSpPr>
            <a:spLocks noGrp="1"/>
          </p:cNvSpPr>
          <p:nvPr>
            <p:ph type="title"/>
          </p:nvPr>
        </p:nvSpPr>
        <p:spPr/>
        <p:txBody>
          <a:bodyPr>
            <a:normAutofit fontScale="90000"/>
          </a:bodyPr>
          <a:lstStyle/>
          <a:p>
            <a:pPr algn="ctr"/>
            <a:r>
              <a:rPr lang="en-US" sz="4000"/>
              <a:t>We don’t take God as seriously </a:t>
            </a:r>
            <a:br>
              <a:rPr lang="en-US" sz="4000"/>
            </a:br>
            <a:r>
              <a:rPr lang="en-US" sz="4000"/>
              <a:t>as we should</a:t>
            </a:r>
          </a:p>
        </p:txBody>
      </p:sp>
      <p:sp>
        <p:nvSpPr>
          <p:cNvPr id="3" name="Content Placeholder 2">
            <a:extLst>
              <a:ext uri="{FF2B5EF4-FFF2-40B4-BE49-F238E27FC236}">
                <a16:creationId xmlns:a16="http://schemas.microsoft.com/office/drawing/2014/main" id="{8859700E-FDEB-A5B9-3AD6-8162CAB022F2}"/>
              </a:ext>
            </a:extLst>
          </p:cNvPr>
          <p:cNvSpPr>
            <a:spLocks noGrp="1"/>
          </p:cNvSpPr>
          <p:nvPr>
            <p:ph idx="1"/>
          </p:nvPr>
        </p:nvSpPr>
        <p:spPr>
          <a:xfrm>
            <a:off x="628650" y="1784614"/>
            <a:ext cx="7131050" cy="3626115"/>
          </a:xfrm>
        </p:spPr>
        <p:txBody>
          <a:bodyPr>
            <a:normAutofit lnSpcReduction="10000"/>
          </a:bodyPr>
          <a:lstStyle/>
          <a:p>
            <a:pPr lvl="0"/>
            <a:r>
              <a:rPr lang="en-US" sz="2800"/>
              <a:t>We are so accustomed to Him; we see Him     as common. </a:t>
            </a:r>
          </a:p>
          <a:p>
            <a:pPr lvl="0"/>
            <a:r>
              <a:rPr lang="en-US" sz="2800"/>
              <a:t>He’s love, so He’ll never punish us. </a:t>
            </a:r>
          </a:p>
          <a:p>
            <a:pPr lvl="0"/>
            <a:r>
              <a:rPr lang="en-US" sz="2800"/>
              <a:t>God doesn’t immediately punish us, so will He punish at all? </a:t>
            </a:r>
          </a:p>
          <a:p>
            <a:pPr lvl="0"/>
            <a:r>
              <a:rPr lang="en-US" sz="2800"/>
              <a:t>We consumed with fearing far less        significant things. </a:t>
            </a:r>
          </a:p>
          <a:p>
            <a:r>
              <a:rPr lang="en-US" sz="2800"/>
              <a:t>He’s on our side. He’s judging other people, not us.  </a:t>
            </a:r>
          </a:p>
        </p:txBody>
      </p:sp>
    </p:spTree>
    <p:extLst>
      <p:ext uri="{BB962C8B-B14F-4D97-AF65-F5344CB8AC3E}">
        <p14:creationId xmlns:p14="http://schemas.microsoft.com/office/powerpoint/2010/main" val="42596488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FD930F-CC08-06FE-7CDD-7AB3B0194510}"/>
              </a:ext>
            </a:extLst>
          </p:cNvPr>
          <p:cNvSpPr>
            <a:spLocks noGrp="1"/>
          </p:cNvSpPr>
          <p:nvPr>
            <p:ph idx="1"/>
          </p:nvPr>
        </p:nvSpPr>
        <p:spPr>
          <a:xfrm>
            <a:off x="628650" y="1044442"/>
            <a:ext cx="7886700" cy="3626115"/>
          </a:xfrm>
        </p:spPr>
        <p:txBody>
          <a:bodyPr anchor="ctr">
            <a:normAutofit/>
          </a:bodyPr>
          <a:lstStyle/>
          <a:p>
            <a:pPr marL="0" indent="0" algn="ctr">
              <a:buNone/>
            </a:pPr>
            <a:r>
              <a:rPr lang="en-US" sz="3200"/>
              <a:t>[Heb 12:28-29 NASB95] Therefore, since we receive a kingdom which cannot be shaken, let us show gratitude, by which we may offer to God an acceptable service with reverence and awe; 29 for our God is a consuming fire.</a:t>
            </a:r>
          </a:p>
        </p:txBody>
      </p:sp>
    </p:spTree>
    <p:extLst>
      <p:ext uri="{BB962C8B-B14F-4D97-AF65-F5344CB8AC3E}">
        <p14:creationId xmlns:p14="http://schemas.microsoft.com/office/powerpoint/2010/main" val="4807049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FD930F-CC08-06FE-7CDD-7AB3B0194510}"/>
              </a:ext>
            </a:extLst>
          </p:cNvPr>
          <p:cNvSpPr>
            <a:spLocks noGrp="1"/>
          </p:cNvSpPr>
          <p:nvPr>
            <p:ph idx="1"/>
          </p:nvPr>
        </p:nvSpPr>
        <p:spPr>
          <a:xfrm>
            <a:off x="628650" y="1044442"/>
            <a:ext cx="7886700" cy="3626115"/>
          </a:xfrm>
        </p:spPr>
        <p:txBody>
          <a:bodyPr anchor="ctr">
            <a:normAutofit/>
          </a:bodyPr>
          <a:lstStyle/>
          <a:p>
            <a:pPr marL="0" indent="0" algn="ctr">
              <a:buNone/>
            </a:pPr>
            <a:r>
              <a:rPr lang="en-US" sz="3200"/>
              <a:t>[Heb 12:28-29 NASB95] Therefore, </a:t>
            </a:r>
            <a:r>
              <a:rPr lang="en-US" sz="3200" b="1">
                <a:solidFill>
                  <a:srgbClr val="FFFF00"/>
                </a:solidFill>
              </a:rPr>
              <a:t>since we receive a kingdom which cannot be shaken</a:t>
            </a:r>
            <a:r>
              <a:rPr lang="en-US" sz="3200"/>
              <a:t>, let us show gratitude, by which we may offer to God an acceptable service with reverence and awe; 29 for our God is a consuming fire.</a:t>
            </a:r>
          </a:p>
        </p:txBody>
      </p:sp>
    </p:spTree>
    <p:extLst>
      <p:ext uri="{BB962C8B-B14F-4D97-AF65-F5344CB8AC3E}">
        <p14:creationId xmlns:p14="http://schemas.microsoft.com/office/powerpoint/2010/main" val="193535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FD930F-CC08-06FE-7CDD-7AB3B0194510}"/>
              </a:ext>
            </a:extLst>
          </p:cNvPr>
          <p:cNvSpPr>
            <a:spLocks noGrp="1"/>
          </p:cNvSpPr>
          <p:nvPr>
            <p:ph idx="1"/>
          </p:nvPr>
        </p:nvSpPr>
        <p:spPr>
          <a:xfrm>
            <a:off x="628650" y="1044442"/>
            <a:ext cx="7886700" cy="3626115"/>
          </a:xfrm>
        </p:spPr>
        <p:txBody>
          <a:bodyPr anchor="ctr">
            <a:normAutofit/>
          </a:bodyPr>
          <a:lstStyle/>
          <a:p>
            <a:pPr marL="0" indent="0" algn="ctr">
              <a:buNone/>
            </a:pPr>
            <a:r>
              <a:rPr lang="en-US" sz="3200"/>
              <a:t>[Heb 12:28-29 NASB95] Therefore, </a:t>
            </a:r>
            <a:r>
              <a:rPr lang="en-US" sz="3200" b="1">
                <a:solidFill>
                  <a:srgbClr val="FFFF00"/>
                </a:solidFill>
              </a:rPr>
              <a:t>since we receive a kingdom which cannot be shaken</a:t>
            </a:r>
            <a:r>
              <a:rPr lang="en-US" sz="3200"/>
              <a:t>, let </a:t>
            </a:r>
            <a:r>
              <a:rPr lang="en-US" sz="3200" b="1">
                <a:solidFill>
                  <a:srgbClr val="FFFF00"/>
                </a:solidFill>
              </a:rPr>
              <a:t>us show gratitude</a:t>
            </a:r>
            <a:r>
              <a:rPr lang="en-US" sz="3200"/>
              <a:t>, by which we may offer to God an acceptable service with reverence and awe; 29 for our God is a consuming fire.</a:t>
            </a:r>
          </a:p>
        </p:txBody>
      </p:sp>
    </p:spTree>
    <p:extLst>
      <p:ext uri="{BB962C8B-B14F-4D97-AF65-F5344CB8AC3E}">
        <p14:creationId xmlns:p14="http://schemas.microsoft.com/office/powerpoint/2010/main" val="27728971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FD930F-CC08-06FE-7CDD-7AB3B0194510}"/>
              </a:ext>
            </a:extLst>
          </p:cNvPr>
          <p:cNvSpPr>
            <a:spLocks noGrp="1"/>
          </p:cNvSpPr>
          <p:nvPr>
            <p:ph idx="1"/>
          </p:nvPr>
        </p:nvSpPr>
        <p:spPr>
          <a:xfrm>
            <a:off x="628650" y="1044442"/>
            <a:ext cx="7886700" cy="3626115"/>
          </a:xfrm>
        </p:spPr>
        <p:txBody>
          <a:bodyPr anchor="ctr">
            <a:normAutofit/>
          </a:bodyPr>
          <a:lstStyle/>
          <a:p>
            <a:pPr marL="0" indent="0" algn="ctr">
              <a:buNone/>
            </a:pPr>
            <a:r>
              <a:rPr lang="en-US" sz="3200"/>
              <a:t>[Heb 12:28-29 NASB95] Therefore, </a:t>
            </a:r>
            <a:r>
              <a:rPr lang="en-US" sz="3200" b="1">
                <a:solidFill>
                  <a:srgbClr val="FFFF00"/>
                </a:solidFill>
              </a:rPr>
              <a:t>since we receive a kingdom which cannot be shaken</a:t>
            </a:r>
            <a:r>
              <a:rPr lang="en-US" sz="3200"/>
              <a:t>, let </a:t>
            </a:r>
            <a:r>
              <a:rPr lang="en-US" sz="3200" b="1">
                <a:solidFill>
                  <a:srgbClr val="FFFF00"/>
                </a:solidFill>
              </a:rPr>
              <a:t>us show gratitude</a:t>
            </a:r>
            <a:r>
              <a:rPr lang="en-US" sz="3200"/>
              <a:t>, by which we may </a:t>
            </a:r>
            <a:r>
              <a:rPr lang="en-US" sz="3200" b="1">
                <a:solidFill>
                  <a:srgbClr val="FFFF00"/>
                </a:solidFill>
              </a:rPr>
              <a:t>offer to God</a:t>
            </a:r>
            <a:r>
              <a:rPr lang="en-US" sz="3200"/>
              <a:t> an acceptable service </a:t>
            </a:r>
            <a:r>
              <a:rPr lang="en-US" sz="3200" b="1" u="sng">
                <a:solidFill>
                  <a:schemeClr val="accent1">
                    <a:lumMod val="60000"/>
                    <a:lumOff val="40000"/>
                  </a:schemeClr>
                </a:solidFill>
              </a:rPr>
              <a:t>with reverence and awe</a:t>
            </a:r>
            <a:r>
              <a:rPr lang="en-US" sz="3200"/>
              <a:t>; 29 for our God is a consuming fire.</a:t>
            </a:r>
          </a:p>
        </p:txBody>
      </p:sp>
    </p:spTree>
    <p:extLst>
      <p:ext uri="{BB962C8B-B14F-4D97-AF65-F5344CB8AC3E}">
        <p14:creationId xmlns:p14="http://schemas.microsoft.com/office/powerpoint/2010/main" val="30516766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FD930F-CC08-06FE-7CDD-7AB3B0194510}"/>
              </a:ext>
            </a:extLst>
          </p:cNvPr>
          <p:cNvSpPr>
            <a:spLocks noGrp="1"/>
          </p:cNvSpPr>
          <p:nvPr>
            <p:ph idx="1"/>
          </p:nvPr>
        </p:nvSpPr>
        <p:spPr>
          <a:xfrm>
            <a:off x="628650" y="1044442"/>
            <a:ext cx="7886700" cy="3626115"/>
          </a:xfrm>
        </p:spPr>
        <p:txBody>
          <a:bodyPr anchor="ctr">
            <a:normAutofit/>
          </a:bodyPr>
          <a:lstStyle/>
          <a:p>
            <a:pPr marL="0" indent="0" algn="ctr">
              <a:buNone/>
            </a:pPr>
            <a:r>
              <a:rPr lang="en-US" sz="3200"/>
              <a:t>[Heb 12:28-29 NASB95] Therefore, </a:t>
            </a:r>
            <a:r>
              <a:rPr lang="en-US" sz="3200" b="1">
                <a:solidFill>
                  <a:srgbClr val="FFFF00"/>
                </a:solidFill>
              </a:rPr>
              <a:t>since we receive a kingdom which cannot be shaken</a:t>
            </a:r>
            <a:r>
              <a:rPr lang="en-US" sz="3200"/>
              <a:t>, let </a:t>
            </a:r>
            <a:r>
              <a:rPr lang="en-US" sz="3200" b="1">
                <a:solidFill>
                  <a:srgbClr val="FFFF00"/>
                </a:solidFill>
              </a:rPr>
              <a:t>us show gratitude</a:t>
            </a:r>
            <a:r>
              <a:rPr lang="en-US" sz="3200"/>
              <a:t>, by which we may </a:t>
            </a:r>
            <a:r>
              <a:rPr lang="en-US" sz="3200" b="1">
                <a:solidFill>
                  <a:srgbClr val="FFFF00"/>
                </a:solidFill>
              </a:rPr>
              <a:t>offer to God</a:t>
            </a:r>
            <a:r>
              <a:rPr lang="en-US" sz="3200"/>
              <a:t> an acceptable service </a:t>
            </a:r>
            <a:r>
              <a:rPr lang="en-US" sz="3200" b="1">
                <a:solidFill>
                  <a:srgbClr val="FFFF00"/>
                </a:solidFill>
              </a:rPr>
              <a:t>with reverence and awe</a:t>
            </a:r>
            <a:r>
              <a:rPr lang="en-US" sz="3200"/>
              <a:t>; 29 for </a:t>
            </a:r>
            <a:r>
              <a:rPr lang="en-US" sz="3200" b="1" u="sng">
                <a:solidFill>
                  <a:schemeClr val="accent1">
                    <a:lumMod val="60000"/>
                    <a:lumOff val="40000"/>
                  </a:schemeClr>
                </a:solidFill>
              </a:rPr>
              <a:t>our God is a consuming fire</a:t>
            </a:r>
            <a:r>
              <a:rPr lang="en-US" sz="3200"/>
              <a:t>.</a:t>
            </a:r>
          </a:p>
        </p:txBody>
      </p:sp>
    </p:spTree>
    <p:extLst>
      <p:ext uri="{BB962C8B-B14F-4D97-AF65-F5344CB8AC3E}">
        <p14:creationId xmlns:p14="http://schemas.microsoft.com/office/powerpoint/2010/main" val="9569965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8D15B-431B-0C33-78C7-D6E560C70C59}"/>
              </a:ext>
            </a:extLst>
          </p:cNvPr>
          <p:cNvSpPr>
            <a:spLocks noGrp="1"/>
          </p:cNvSpPr>
          <p:nvPr>
            <p:ph type="title"/>
          </p:nvPr>
        </p:nvSpPr>
        <p:spPr>
          <a:xfrm>
            <a:off x="628650" y="15213"/>
            <a:ext cx="7886700" cy="1104636"/>
          </a:xfrm>
        </p:spPr>
        <p:txBody>
          <a:bodyPr/>
          <a:lstStyle/>
          <a:p>
            <a:pPr algn="ctr"/>
            <a:r>
              <a:rPr lang="en-US"/>
              <a:t>Our God is a consuming fire</a:t>
            </a:r>
          </a:p>
        </p:txBody>
      </p:sp>
      <p:sp>
        <p:nvSpPr>
          <p:cNvPr id="5" name="Content Placeholder 4">
            <a:extLst>
              <a:ext uri="{FF2B5EF4-FFF2-40B4-BE49-F238E27FC236}">
                <a16:creationId xmlns:a16="http://schemas.microsoft.com/office/drawing/2014/main" id="{697D75BB-1BFF-36F7-4A92-00213AC93320}"/>
              </a:ext>
            </a:extLst>
          </p:cNvPr>
          <p:cNvSpPr>
            <a:spLocks noGrp="1"/>
          </p:cNvSpPr>
          <p:nvPr>
            <p:ph sz="half" idx="2"/>
          </p:nvPr>
        </p:nvSpPr>
        <p:spPr>
          <a:xfrm>
            <a:off x="3267075" y="1119849"/>
            <a:ext cx="5876925" cy="4579938"/>
          </a:xfrm>
        </p:spPr>
        <p:txBody>
          <a:bodyPr>
            <a:noAutofit/>
          </a:bodyPr>
          <a:lstStyle/>
          <a:p>
            <a:pPr marL="0" indent="0" algn="ctr">
              <a:buNone/>
            </a:pPr>
            <a:r>
              <a:rPr lang="en-US" sz="1900"/>
              <a:t>Ex. 24:9 Then Moses went up with Aaron, Nadab and Abihu, and seventy of the elders of Israel,10 and they saw the God of Israel; and under His feet there appeared to be a pavement of sapphire, as clear as the sky itself. 11 Yet He did not stretch out His hand against the nobles of the sons of Israel; and they saw God, and they ate and drank…15 Then Moses went up to the mountain, and the cloud covered the mountain. 16 </a:t>
            </a:r>
            <a:r>
              <a:rPr lang="en-US" sz="1900" b="1">
                <a:solidFill>
                  <a:schemeClr val="accent1">
                    <a:lumMod val="60000"/>
                    <a:lumOff val="40000"/>
                  </a:schemeClr>
                </a:solidFill>
              </a:rPr>
              <a:t>The glory of the LORD rested on Mount Sinai</a:t>
            </a:r>
            <a:r>
              <a:rPr lang="en-US" sz="1900"/>
              <a:t>, and the cloud covered it for six days; and on the seventh day He called to Moses from the midst of the cloud. 17 And </a:t>
            </a:r>
            <a:r>
              <a:rPr lang="en-US" sz="1900" b="1">
                <a:solidFill>
                  <a:schemeClr val="accent1">
                    <a:lumMod val="60000"/>
                    <a:lumOff val="40000"/>
                  </a:schemeClr>
                </a:solidFill>
              </a:rPr>
              <a:t>to the eyes of the sons of Israel the appearance of the glory of the LORD was like a consuming fire </a:t>
            </a:r>
            <a:r>
              <a:rPr lang="en-US" sz="1900"/>
              <a:t>on the mountain top. 18 Moses entered the midst of the cloud as he went up to the mountain; and Moses was on the mountain forty days and forty nights.</a:t>
            </a:r>
          </a:p>
        </p:txBody>
      </p:sp>
      <p:sp>
        <p:nvSpPr>
          <p:cNvPr id="6" name="Content Placeholder 3">
            <a:extLst>
              <a:ext uri="{FF2B5EF4-FFF2-40B4-BE49-F238E27FC236}">
                <a16:creationId xmlns:a16="http://schemas.microsoft.com/office/drawing/2014/main" id="{0E02EBC6-977B-F495-BF7B-A83A4E84585E}"/>
              </a:ext>
            </a:extLst>
          </p:cNvPr>
          <p:cNvSpPr txBox="1">
            <a:spLocks/>
          </p:cNvSpPr>
          <p:nvPr/>
        </p:nvSpPr>
        <p:spPr>
          <a:xfrm>
            <a:off x="90488" y="1131954"/>
            <a:ext cx="3176587" cy="1397463"/>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200"/>
              <a:t>The glory of the Lord was revealed to the people in the form of a fire.</a:t>
            </a:r>
          </a:p>
        </p:txBody>
      </p:sp>
    </p:spTree>
    <p:extLst>
      <p:ext uri="{BB962C8B-B14F-4D97-AF65-F5344CB8AC3E}">
        <p14:creationId xmlns:p14="http://schemas.microsoft.com/office/powerpoint/2010/main" val="10965608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8D15B-431B-0C33-78C7-D6E560C70C59}"/>
              </a:ext>
            </a:extLst>
          </p:cNvPr>
          <p:cNvSpPr>
            <a:spLocks noGrp="1"/>
          </p:cNvSpPr>
          <p:nvPr>
            <p:ph type="title"/>
          </p:nvPr>
        </p:nvSpPr>
        <p:spPr>
          <a:xfrm>
            <a:off x="628650" y="15213"/>
            <a:ext cx="7886700" cy="1104636"/>
          </a:xfrm>
        </p:spPr>
        <p:txBody>
          <a:bodyPr/>
          <a:lstStyle/>
          <a:p>
            <a:pPr algn="ctr"/>
            <a:r>
              <a:rPr lang="en-US"/>
              <a:t>Our God is a consuming fire</a:t>
            </a:r>
          </a:p>
        </p:txBody>
      </p:sp>
      <p:sp>
        <p:nvSpPr>
          <p:cNvPr id="4" name="Content Placeholder 3">
            <a:extLst>
              <a:ext uri="{FF2B5EF4-FFF2-40B4-BE49-F238E27FC236}">
                <a16:creationId xmlns:a16="http://schemas.microsoft.com/office/drawing/2014/main" id="{E20CC0AD-74A8-92DA-F5ED-56509D7625CA}"/>
              </a:ext>
            </a:extLst>
          </p:cNvPr>
          <p:cNvSpPr>
            <a:spLocks noGrp="1"/>
          </p:cNvSpPr>
          <p:nvPr>
            <p:ph sz="half" idx="1"/>
          </p:nvPr>
        </p:nvSpPr>
        <p:spPr>
          <a:xfrm>
            <a:off x="90488" y="2555411"/>
            <a:ext cx="3176587" cy="1397463"/>
          </a:xfrm>
          <a:ln>
            <a:solidFill>
              <a:schemeClr val="accent1"/>
            </a:solidFill>
          </a:ln>
        </p:spPr>
        <p:txBody>
          <a:bodyPr anchor="ctr">
            <a:normAutofit fontScale="92500" lnSpcReduction="10000"/>
          </a:bodyPr>
          <a:lstStyle/>
          <a:p>
            <a:pPr marL="0" indent="0" algn="ctr">
              <a:buNone/>
            </a:pPr>
            <a:r>
              <a:rPr lang="en-US" sz="2200"/>
              <a:t>The fire should’ve impressed upon the people the awful realities of the pact they made and the seriousness of His words. </a:t>
            </a:r>
          </a:p>
        </p:txBody>
      </p:sp>
      <p:sp>
        <p:nvSpPr>
          <p:cNvPr id="5" name="Content Placeholder 4">
            <a:extLst>
              <a:ext uri="{FF2B5EF4-FFF2-40B4-BE49-F238E27FC236}">
                <a16:creationId xmlns:a16="http://schemas.microsoft.com/office/drawing/2014/main" id="{697D75BB-1BFF-36F7-4A92-00213AC93320}"/>
              </a:ext>
            </a:extLst>
          </p:cNvPr>
          <p:cNvSpPr>
            <a:spLocks noGrp="1"/>
          </p:cNvSpPr>
          <p:nvPr>
            <p:ph sz="half" idx="2"/>
          </p:nvPr>
        </p:nvSpPr>
        <p:spPr>
          <a:xfrm>
            <a:off x="3267075" y="1119849"/>
            <a:ext cx="5876925" cy="4579938"/>
          </a:xfrm>
        </p:spPr>
        <p:txBody>
          <a:bodyPr>
            <a:noAutofit/>
          </a:bodyPr>
          <a:lstStyle/>
          <a:p>
            <a:pPr marL="0" indent="0" algn="ctr">
              <a:buNone/>
            </a:pPr>
            <a:r>
              <a:rPr lang="en-US" sz="1900"/>
              <a:t>Ex. 24:3 Then Moses came and recounted to the people all the words of the LORD and all the ordinances; and all the people answered with one voice and said, “</a:t>
            </a:r>
            <a:r>
              <a:rPr lang="en-US" sz="1900" b="1">
                <a:solidFill>
                  <a:schemeClr val="accent1">
                    <a:lumMod val="60000"/>
                    <a:lumOff val="40000"/>
                  </a:schemeClr>
                </a:solidFill>
              </a:rPr>
              <a:t>All the words which the LORD has spoken we will do</a:t>
            </a:r>
            <a:r>
              <a:rPr lang="en-US" sz="1900"/>
              <a:t>!” ... 5 He sent young men of the sons of Israel, and they offered burnt offerings and sacrificed young bulls as peace offerings to the LORD. 6 Moses took half of the blood and put it in basins, and the other half of the blood he sprinkled on the altar. 7 Then he took the book of the covenant and read it in the hearing of the people; and </a:t>
            </a:r>
            <a:r>
              <a:rPr lang="en-US" sz="1900" b="1">
                <a:solidFill>
                  <a:schemeClr val="accent1">
                    <a:lumMod val="60000"/>
                    <a:lumOff val="40000"/>
                  </a:schemeClr>
                </a:solidFill>
              </a:rPr>
              <a:t>they said, “All that the LORD has spoken we will do, and we will be obedient</a:t>
            </a:r>
            <a:r>
              <a:rPr lang="en-US" sz="1900"/>
              <a:t>!” 8 So Moses took the blood and sprinkled it on the people, and said, “</a:t>
            </a:r>
            <a:r>
              <a:rPr lang="en-US" sz="1900" b="1">
                <a:solidFill>
                  <a:schemeClr val="accent1">
                    <a:lumMod val="60000"/>
                    <a:lumOff val="40000"/>
                  </a:schemeClr>
                </a:solidFill>
              </a:rPr>
              <a:t>Behold the blood of the covenant, which the LORD has made with you in accordance with all these words</a:t>
            </a:r>
            <a:r>
              <a:rPr lang="en-US" sz="1900"/>
              <a:t>.”</a:t>
            </a:r>
          </a:p>
        </p:txBody>
      </p:sp>
      <p:sp>
        <p:nvSpPr>
          <p:cNvPr id="6" name="Content Placeholder 3">
            <a:extLst>
              <a:ext uri="{FF2B5EF4-FFF2-40B4-BE49-F238E27FC236}">
                <a16:creationId xmlns:a16="http://schemas.microsoft.com/office/drawing/2014/main" id="{0E02EBC6-977B-F495-BF7B-A83A4E84585E}"/>
              </a:ext>
            </a:extLst>
          </p:cNvPr>
          <p:cNvSpPr txBox="1">
            <a:spLocks/>
          </p:cNvSpPr>
          <p:nvPr/>
        </p:nvSpPr>
        <p:spPr>
          <a:xfrm>
            <a:off x="90488" y="1131954"/>
            <a:ext cx="3176587" cy="1397463"/>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200"/>
              <a:t>The glory of the Lord was revealed to the people in the form of a fire.</a:t>
            </a:r>
          </a:p>
        </p:txBody>
      </p:sp>
    </p:spTree>
    <p:extLst>
      <p:ext uri="{BB962C8B-B14F-4D97-AF65-F5344CB8AC3E}">
        <p14:creationId xmlns:p14="http://schemas.microsoft.com/office/powerpoint/2010/main" val="33645670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8D15B-431B-0C33-78C7-D6E560C70C59}"/>
              </a:ext>
            </a:extLst>
          </p:cNvPr>
          <p:cNvSpPr>
            <a:spLocks noGrp="1"/>
          </p:cNvSpPr>
          <p:nvPr>
            <p:ph type="title"/>
          </p:nvPr>
        </p:nvSpPr>
        <p:spPr>
          <a:xfrm>
            <a:off x="628650" y="15213"/>
            <a:ext cx="7886700" cy="1104636"/>
          </a:xfrm>
        </p:spPr>
        <p:txBody>
          <a:bodyPr/>
          <a:lstStyle/>
          <a:p>
            <a:pPr algn="ctr"/>
            <a:r>
              <a:rPr lang="en-US"/>
              <a:t>Our God is a consuming fire</a:t>
            </a:r>
          </a:p>
        </p:txBody>
      </p:sp>
      <p:sp>
        <p:nvSpPr>
          <p:cNvPr id="4" name="Content Placeholder 3">
            <a:extLst>
              <a:ext uri="{FF2B5EF4-FFF2-40B4-BE49-F238E27FC236}">
                <a16:creationId xmlns:a16="http://schemas.microsoft.com/office/drawing/2014/main" id="{E20CC0AD-74A8-92DA-F5ED-56509D7625CA}"/>
              </a:ext>
            </a:extLst>
          </p:cNvPr>
          <p:cNvSpPr>
            <a:spLocks noGrp="1"/>
          </p:cNvSpPr>
          <p:nvPr>
            <p:ph sz="half" idx="1"/>
          </p:nvPr>
        </p:nvSpPr>
        <p:spPr>
          <a:xfrm>
            <a:off x="90488" y="2555411"/>
            <a:ext cx="3176587" cy="1397463"/>
          </a:xfrm>
          <a:ln>
            <a:solidFill>
              <a:schemeClr val="accent1"/>
            </a:solidFill>
          </a:ln>
        </p:spPr>
        <p:txBody>
          <a:bodyPr anchor="ctr">
            <a:normAutofit fontScale="92500" lnSpcReduction="10000"/>
          </a:bodyPr>
          <a:lstStyle/>
          <a:p>
            <a:pPr marL="0" indent="0" algn="ctr">
              <a:buNone/>
            </a:pPr>
            <a:r>
              <a:rPr lang="en-US" sz="2200"/>
              <a:t>The fire should’ve impressed upon the people the awful realities of the pact they made and the seriousness of His words. </a:t>
            </a:r>
          </a:p>
        </p:txBody>
      </p:sp>
      <p:sp>
        <p:nvSpPr>
          <p:cNvPr id="5" name="Content Placeholder 4">
            <a:extLst>
              <a:ext uri="{FF2B5EF4-FFF2-40B4-BE49-F238E27FC236}">
                <a16:creationId xmlns:a16="http://schemas.microsoft.com/office/drawing/2014/main" id="{697D75BB-1BFF-36F7-4A92-00213AC93320}"/>
              </a:ext>
            </a:extLst>
          </p:cNvPr>
          <p:cNvSpPr>
            <a:spLocks noGrp="1"/>
          </p:cNvSpPr>
          <p:nvPr>
            <p:ph sz="half" idx="2"/>
          </p:nvPr>
        </p:nvSpPr>
        <p:spPr>
          <a:xfrm>
            <a:off x="3267075" y="1119849"/>
            <a:ext cx="5876925" cy="4579938"/>
          </a:xfrm>
        </p:spPr>
        <p:txBody>
          <a:bodyPr anchor="ctr">
            <a:noAutofit/>
          </a:bodyPr>
          <a:lstStyle/>
          <a:p>
            <a:pPr marL="0" indent="0" algn="ctr">
              <a:buNone/>
            </a:pPr>
            <a:r>
              <a:rPr lang="en-US" sz="2000"/>
              <a:t>Lev. 10:1 Now Nadab and Abihu, the sons of Aaron, took their respective firepans, and after putting fire in them, placed incense on it and offered strange fire before the LORD, which He had not commanded them. 2 </a:t>
            </a:r>
            <a:r>
              <a:rPr lang="en-US" sz="2000" b="1">
                <a:solidFill>
                  <a:schemeClr val="accent1">
                    <a:lumMod val="60000"/>
                    <a:lumOff val="40000"/>
                  </a:schemeClr>
                </a:solidFill>
              </a:rPr>
              <a:t>And fire came out from the presence of the LORD and consumed them, and they died before the LORD.</a:t>
            </a:r>
            <a:r>
              <a:rPr lang="en-US" sz="2000"/>
              <a:t> 3 Then Moses said to Aaron, “It is what the LORD spoke, saying,</a:t>
            </a:r>
          </a:p>
          <a:p>
            <a:pPr marL="0" indent="0" algn="ctr">
              <a:buNone/>
            </a:pPr>
            <a:r>
              <a:rPr lang="en-US" sz="2000"/>
              <a:t>‘</a:t>
            </a:r>
            <a:r>
              <a:rPr lang="en-US" sz="2000" b="1" u="sng">
                <a:solidFill>
                  <a:schemeClr val="accent1">
                    <a:lumMod val="60000"/>
                    <a:lumOff val="40000"/>
                  </a:schemeClr>
                </a:solidFill>
              </a:rPr>
              <a:t>By those who come near Me</a:t>
            </a:r>
            <a:r>
              <a:rPr lang="en-US" sz="2000"/>
              <a:t> </a:t>
            </a:r>
            <a:r>
              <a:rPr lang="en-US" sz="2000">
                <a:solidFill>
                  <a:schemeClr val="accent1">
                    <a:lumMod val="60000"/>
                    <a:lumOff val="40000"/>
                  </a:schemeClr>
                </a:solidFill>
              </a:rPr>
              <a:t>I will be treated as holy</a:t>
            </a:r>
            <a:r>
              <a:rPr lang="en-US" sz="2000"/>
              <a:t>,</a:t>
            </a:r>
          </a:p>
          <a:p>
            <a:pPr marL="0" indent="0" algn="ctr">
              <a:buNone/>
            </a:pPr>
            <a:r>
              <a:rPr lang="en-US" sz="2000"/>
              <a:t>And </a:t>
            </a:r>
            <a:r>
              <a:rPr lang="en-US" sz="2000" b="1" u="sng">
                <a:solidFill>
                  <a:schemeClr val="accent1">
                    <a:lumMod val="60000"/>
                    <a:lumOff val="40000"/>
                  </a:schemeClr>
                </a:solidFill>
              </a:rPr>
              <a:t>before all the people</a:t>
            </a:r>
            <a:r>
              <a:rPr lang="en-US" sz="2000"/>
              <a:t> </a:t>
            </a:r>
            <a:r>
              <a:rPr lang="en-US" sz="2000">
                <a:solidFill>
                  <a:schemeClr val="accent1">
                    <a:lumMod val="60000"/>
                    <a:lumOff val="40000"/>
                  </a:schemeClr>
                </a:solidFill>
              </a:rPr>
              <a:t>I will be honored</a:t>
            </a:r>
            <a:r>
              <a:rPr lang="en-US" sz="2000"/>
              <a:t>.’”</a:t>
            </a:r>
          </a:p>
          <a:p>
            <a:pPr marL="0" indent="0" algn="ctr">
              <a:buNone/>
            </a:pPr>
            <a:r>
              <a:rPr lang="en-US" sz="2000"/>
              <a:t>So Aaron, therefore, kept silent.</a:t>
            </a:r>
          </a:p>
        </p:txBody>
      </p:sp>
      <p:sp>
        <p:nvSpPr>
          <p:cNvPr id="6" name="Content Placeholder 3">
            <a:extLst>
              <a:ext uri="{FF2B5EF4-FFF2-40B4-BE49-F238E27FC236}">
                <a16:creationId xmlns:a16="http://schemas.microsoft.com/office/drawing/2014/main" id="{0E02EBC6-977B-F495-BF7B-A83A4E84585E}"/>
              </a:ext>
            </a:extLst>
          </p:cNvPr>
          <p:cNvSpPr txBox="1">
            <a:spLocks/>
          </p:cNvSpPr>
          <p:nvPr/>
        </p:nvSpPr>
        <p:spPr>
          <a:xfrm>
            <a:off x="90488" y="1131954"/>
            <a:ext cx="3176587" cy="1397463"/>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200"/>
              <a:t>The glory of the Lord was revealed to the people in the form of a fire.</a:t>
            </a:r>
          </a:p>
        </p:txBody>
      </p:sp>
      <p:sp>
        <p:nvSpPr>
          <p:cNvPr id="7" name="Content Placeholder 3">
            <a:extLst>
              <a:ext uri="{FF2B5EF4-FFF2-40B4-BE49-F238E27FC236}">
                <a16:creationId xmlns:a16="http://schemas.microsoft.com/office/drawing/2014/main" id="{026AEB62-3CCA-5E1E-D2CA-DBF96CD372D9}"/>
              </a:ext>
            </a:extLst>
          </p:cNvPr>
          <p:cNvSpPr txBox="1">
            <a:spLocks/>
          </p:cNvSpPr>
          <p:nvPr/>
        </p:nvSpPr>
        <p:spPr>
          <a:xfrm>
            <a:off x="90488" y="3978868"/>
            <a:ext cx="3176587" cy="1518576"/>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200"/>
              <a:t>The fire of the Lord can consume anyone. </a:t>
            </a:r>
          </a:p>
        </p:txBody>
      </p:sp>
    </p:spTree>
    <p:extLst>
      <p:ext uri="{BB962C8B-B14F-4D97-AF65-F5344CB8AC3E}">
        <p14:creationId xmlns:p14="http://schemas.microsoft.com/office/powerpoint/2010/main" val="14059466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69F5-F4A2-5CAF-CCD0-FB667165E598}"/>
              </a:ext>
            </a:extLst>
          </p:cNvPr>
          <p:cNvSpPr>
            <a:spLocks noGrp="1"/>
          </p:cNvSpPr>
          <p:nvPr>
            <p:ph type="title"/>
          </p:nvPr>
        </p:nvSpPr>
        <p:spPr>
          <a:xfrm>
            <a:off x="628650" y="196694"/>
            <a:ext cx="7886700" cy="1104636"/>
          </a:xfrm>
        </p:spPr>
        <p:txBody>
          <a:bodyPr>
            <a:normAutofit/>
          </a:bodyPr>
          <a:lstStyle/>
          <a:p>
            <a:pPr algn="ctr"/>
            <a:r>
              <a:rPr lang="en-US" sz="3600"/>
              <a:t>Interactions between people and </a:t>
            </a:r>
            <a:br>
              <a:rPr lang="en-US" sz="3600"/>
            </a:br>
            <a:r>
              <a:rPr lang="en-US" sz="3600"/>
              <a:t>God/’s messengers</a:t>
            </a:r>
          </a:p>
        </p:txBody>
      </p:sp>
      <p:sp>
        <p:nvSpPr>
          <p:cNvPr id="3" name="Content Placeholder 2">
            <a:extLst>
              <a:ext uri="{FF2B5EF4-FFF2-40B4-BE49-F238E27FC236}">
                <a16:creationId xmlns:a16="http://schemas.microsoft.com/office/drawing/2014/main" id="{D8484452-545E-A7EE-534B-AE427AD3E364}"/>
              </a:ext>
            </a:extLst>
          </p:cNvPr>
          <p:cNvSpPr>
            <a:spLocks noGrp="1"/>
          </p:cNvSpPr>
          <p:nvPr>
            <p:ph idx="1"/>
          </p:nvPr>
        </p:nvSpPr>
        <p:spPr>
          <a:xfrm>
            <a:off x="628650" y="1301330"/>
            <a:ext cx="7886700" cy="3846139"/>
          </a:xfrm>
        </p:spPr>
        <p:txBody>
          <a:bodyPr anchor="ctr">
            <a:normAutofit/>
          </a:bodyPr>
          <a:lstStyle/>
          <a:p>
            <a:pPr marL="0" indent="0" algn="ctr">
              <a:buNone/>
            </a:pPr>
            <a:r>
              <a:rPr lang="en-US" sz="3200"/>
              <a:t>[Exo 20:18 NASB95] 18 All the people perceived the thunder and the lightning flashes and the sound of the trumpet and the mountain smoking; and when the people saw [it,] </a:t>
            </a:r>
            <a:r>
              <a:rPr lang="en-US" sz="3200" b="1">
                <a:solidFill>
                  <a:schemeClr val="accent1">
                    <a:lumMod val="60000"/>
                    <a:lumOff val="40000"/>
                  </a:schemeClr>
                </a:solidFill>
              </a:rPr>
              <a:t>they trembled and stood at a distance</a:t>
            </a:r>
            <a:r>
              <a:rPr lang="en-US" sz="3200"/>
              <a:t>.</a:t>
            </a:r>
            <a:endParaRPr lang="en-US" sz="2800"/>
          </a:p>
        </p:txBody>
      </p:sp>
    </p:spTree>
    <p:extLst>
      <p:ext uri="{BB962C8B-B14F-4D97-AF65-F5344CB8AC3E}">
        <p14:creationId xmlns:p14="http://schemas.microsoft.com/office/powerpoint/2010/main" val="1455999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8D15B-431B-0C33-78C7-D6E560C70C59}"/>
              </a:ext>
            </a:extLst>
          </p:cNvPr>
          <p:cNvSpPr>
            <a:spLocks noGrp="1"/>
          </p:cNvSpPr>
          <p:nvPr>
            <p:ph type="title"/>
          </p:nvPr>
        </p:nvSpPr>
        <p:spPr>
          <a:xfrm>
            <a:off x="628650" y="15213"/>
            <a:ext cx="7886700" cy="1104636"/>
          </a:xfrm>
        </p:spPr>
        <p:txBody>
          <a:bodyPr/>
          <a:lstStyle/>
          <a:p>
            <a:pPr algn="ctr"/>
            <a:r>
              <a:rPr lang="en-US"/>
              <a:t>That fire will consume those who…</a:t>
            </a:r>
          </a:p>
        </p:txBody>
      </p:sp>
      <p:sp>
        <p:nvSpPr>
          <p:cNvPr id="7" name="Content Placeholder 3">
            <a:extLst>
              <a:ext uri="{FF2B5EF4-FFF2-40B4-BE49-F238E27FC236}">
                <a16:creationId xmlns:a16="http://schemas.microsoft.com/office/drawing/2014/main" id="{1E516B9F-3AFE-33BE-D5D9-39C685C15FF8}"/>
              </a:ext>
            </a:extLst>
          </p:cNvPr>
          <p:cNvSpPr txBox="1">
            <a:spLocks/>
          </p:cNvSpPr>
          <p:nvPr/>
        </p:nvSpPr>
        <p:spPr>
          <a:xfrm>
            <a:off x="371475" y="1348449"/>
            <a:ext cx="2647950" cy="1185201"/>
          </a:xfrm>
          <a:prstGeom prst="rect">
            <a:avLst/>
          </a:prstGeom>
          <a:ln>
            <a:solidFill>
              <a:schemeClr val="accent1"/>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a:t>made excuses to not do that He has asked              of them.</a:t>
            </a:r>
          </a:p>
        </p:txBody>
      </p:sp>
      <p:sp>
        <p:nvSpPr>
          <p:cNvPr id="8" name="Content Placeholder 3">
            <a:extLst>
              <a:ext uri="{FF2B5EF4-FFF2-40B4-BE49-F238E27FC236}">
                <a16:creationId xmlns:a16="http://schemas.microsoft.com/office/drawing/2014/main" id="{78649F38-D3DB-6EA7-E528-1024EF70274C}"/>
              </a:ext>
            </a:extLst>
          </p:cNvPr>
          <p:cNvSpPr txBox="1">
            <a:spLocks/>
          </p:cNvSpPr>
          <p:nvPr/>
        </p:nvSpPr>
        <p:spPr>
          <a:xfrm>
            <a:off x="371475" y="2792147"/>
            <a:ext cx="2647950" cy="1185201"/>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a:t>do not regard Him           as holy.</a:t>
            </a:r>
          </a:p>
        </p:txBody>
      </p:sp>
      <p:sp>
        <p:nvSpPr>
          <p:cNvPr id="9" name="Content Placeholder 3">
            <a:extLst>
              <a:ext uri="{FF2B5EF4-FFF2-40B4-BE49-F238E27FC236}">
                <a16:creationId xmlns:a16="http://schemas.microsoft.com/office/drawing/2014/main" id="{9816B37B-BD89-BF20-E9F3-9F4E777465CA}"/>
              </a:ext>
            </a:extLst>
          </p:cNvPr>
          <p:cNvSpPr txBox="1">
            <a:spLocks/>
          </p:cNvSpPr>
          <p:nvPr/>
        </p:nvSpPr>
        <p:spPr>
          <a:xfrm>
            <a:off x="3248025" y="2792148"/>
            <a:ext cx="2647950" cy="1185201"/>
          </a:xfrm>
          <a:prstGeom prst="rect">
            <a:avLst/>
          </a:prstGeom>
          <a:ln>
            <a:solidFill>
              <a:schemeClr val="accent1"/>
            </a:solidFill>
          </a:ln>
        </p:spPr>
        <p:txBody>
          <a:bodyPr vert="horz" lIns="91440" tIns="45720" rIns="91440" bIns="45720" rtlCol="0" anchor="ctr">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ctr">
              <a:buNone/>
            </a:pPr>
            <a:r>
              <a:rPr lang="en-US" sz="2400"/>
              <a:t>make a habit of constantly complaining at their misfortunes ignoring the good from the Lord.</a:t>
            </a:r>
          </a:p>
        </p:txBody>
      </p:sp>
      <p:sp>
        <p:nvSpPr>
          <p:cNvPr id="10" name="Content Placeholder 3">
            <a:extLst>
              <a:ext uri="{FF2B5EF4-FFF2-40B4-BE49-F238E27FC236}">
                <a16:creationId xmlns:a16="http://schemas.microsoft.com/office/drawing/2014/main" id="{E76FDFC0-34B2-003A-4FED-214FA6D1EFAB}"/>
              </a:ext>
            </a:extLst>
          </p:cNvPr>
          <p:cNvSpPr txBox="1">
            <a:spLocks/>
          </p:cNvSpPr>
          <p:nvPr/>
        </p:nvSpPr>
        <p:spPr>
          <a:xfrm>
            <a:off x="6124575" y="2792147"/>
            <a:ext cx="2647950" cy="1185201"/>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ctr">
              <a:buNone/>
            </a:pPr>
            <a:r>
              <a:rPr lang="en-US" sz="2400"/>
              <a:t>forget the covenant that they made with Him. </a:t>
            </a:r>
          </a:p>
        </p:txBody>
      </p:sp>
      <p:sp>
        <p:nvSpPr>
          <p:cNvPr id="11" name="Content Placeholder 3">
            <a:extLst>
              <a:ext uri="{FF2B5EF4-FFF2-40B4-BE49-F238E27FC236}">
                <a16:creationId xmlns:a16="http://schemas.microsoft.com/office/drawing/2014/main" id="{05E308AC-1094-D797-F1DA-40B5B3ADB3FA}"/>
              </a:ext>
            </a:extLst>
          </p:cNvPr>
          <p:cNvSpPr txBox="1">
            <a:spLocks/>
          </p:cNvSpPr>
          <p:nvPr/>
        </p:nvSpPr>
        <p:spPr>
          <a:xfrm>
            <a:off x="3248025" y="1338923"/>
            <a:ext cx="2647950" cy="1185201"/>
          </a:xfrm>
          <a:prstGeom prst="rect">
            <a:avLst/>
          </a:prstGeom>
          <a:ln>
            <a:solidFill>
              <a:schemeClr val="accent1"/>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400"/>
              <a:t>Those who stood against Him, stubbornly refusing His will.</a:t>
            </a:r>
          </a:p>
        </p:txBody>
      </p:sp>
      <p:sp>
        <p:nvSpPr>
          <p:cNvPr id="12" name="Content Placeholder 3">
            <a:extLst>
              <a:ext uri="{FF2B5EF4-FFF2-40B4-BE49-F238E27FC236}">
                <a16:creationId xmlns:a16="http://schemas.microsoft.com/office/drawing/2014/main" id="{B79EA4F3-6DF7-26DF-D277-643F29063712}"/>
              </a:ext>
            </a:extLst>
          </p:cNvPr>
          <p:cNvSpPr txBox="1">
            <a:spLocks/>
          </p:cNvSpPr>
          <p:nvPr/>
        </p:nvSpPr>
        <p:spPr>
          <a:xfrm>
            <a:off x="6124575" y="1338922"/>
            <a:ext cx="2647950" cy="1185201"/>
          </a:xfrm>
          <a:prstGeom prst="rect">
            <a:avLst/>
          </a:prstGeom>
          <a:ln>
            <a:solidFill>
              <a:schemeClr val="accent1"/>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ctr">
              <a:buNone/>
            </a:pPr>
            <a:r>
              <a:rPr lang="en-US" sz="2400"/>
              <a:t>commit idolatry.</a:t>
            </a:r>
          </a:p>
        </p:txBody>
      </p:sp>
      <p:sp>
        <p:nvSpPr>
          <p:cNvPr id="13" name="Content Placeholder 3">
            <a:extLst>
              <a:ext uri="{FF2B5EF4-FFF2-40B4-BE49-F238E27FC236}">
                <a16:creationId xmlns:a16="http://schemas.microsoft.com/office/drawing/2014/main" id="{7EBE7AE6-EA56-DE23-D81A-9E9FF6C20243}"/>
              </a:ext>
            </a:extLst>
          </p:cNvPr>
          <p:cNvSpPr txBox="1">
            <a:spLocks/>
          </p:cNvSpPr>
          <p:nvPr/>
        </p:nvSpPr>
        <p:spPr>
          <a:xfrm>
            <a:off x="3248025" y="4245373"/>
            <a:ext cx="2647950" cy="1185201"/>
          </a:xfrm>
          <a:prstGeom prst="rect">
            <a:avLst/>
          </a:prstGeom>
          <a:ln>
            <a:solidFill>
              <a:schemeClr val="accent1"/>
            </a:solidFill>
          </a:ln>
        </p:spPr>
        <p:txBody>
          <a:bodyPr vert="horz" lIns="91440" tIns="45720" rIns="91440" bIns="45720" rtlCol="0" anchor="ctr">
            <a:normAutofit fontScale="850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lvl="0" indent="0" algn="ctr">
              <a:buNone/>
            </a:pPr>
            <a:r>
              <a:rPr lang="en-US" sz="2400"/>
              <a:t>discourage others from doing the thing the Lord is asking/requiring of them. </a:t>
            </a:r>
          </a:p>
        </p:txBody>
      </p:sp>
    </p:spTree>
    <p:extLst>
      <p:ext uri="{BB962C8B-B14F-4D97-AF65-F5344CB8AC3E}">
        <p14:creationId xmlns:p14="http://schemas.microsoft.com/office/powerpoint/2010/main" val="3509894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3A4CD-78AF-F45D-F94F-45F6ECF8F290}"/>
              </a:ext>
            </a:extLst>
          </p:cNvPr>
          <p:cNvSpPr>
            <a:spLocks noGrp="1"/>
          </p:cNvSpPr>
          <p:nvPr>
            <p:ph idx="1"/>
          </p:nvPr>
        </p:nvSpPr>
        <p:spPr>
          <a:xfrm>
            <a:off x="295275" y="485776"/>
            <a:ext cx="8553449" cy="4838700"/>
          </a:xfrm>
        </p:spPr>
        <p:txBody>
          <a:bodyPr anchor="ctr">
            <a:normAutofit fontScale="85000" lnSpcReduction="20000"/>
          </a:bodyPr>
          <a:lstStyle/>
          <a:p>
            <a:pPr marL="0" indent="0" algn="ctr">
              <a:buNone/>
            </a:pPr>
            <a:r>
              <a:rPr lang="en-US" sz="3200"/>
              <a:t>Heb. 10:26 For if we go on sinning willfully after receiving the knowledge of the truth, there no longer remains a sacrifice for sins, 27 but a terrifying expectation of judgment and THE FURY OF A FIRE WHICH WILL CONSUME THE ADVERSARIES. 28 Anyone who has set aside the Law of Moses dies without mercy on the testimony of two or three witnesses. 29 How much severer punishment do you think he will deserve who has trampled under foot the Son of God, and has regarded as unclean the blood of the covenant by which he was sanctified, and has insulted the Spirit of grace? 30 For we know Him who said, “VENGEANCE IS MINE, I WILL REPAY.” And again, “THE LORD WILL JUDGE HIS PEOPLE.” 31 It is a terrifying thing to fall into the hands of the living God.</a:t>
            </a:r>
          </a:p>
        </p:txBody>
      </p:sp>
    </p:spTree>
    <p:extLst>
      <p:ext uri="{BB962C8B-B14F-4D97-AF65-F5344CB8AC3E}">
        <p14:creationId xmlns:p14="http://schemas.microsoft.com/office/powerpoint/2010/main" val="1590563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3A4CD-78AF-F45D-F94F-45F6ECF8F290}"/>
              </a:ext>
            </a:extLst>
          </p:cNvPr>
          <p:cNvSpPr>
            <a:spLocks noGrp="1"/>
          </p:cNvSpPr>
          <p:nvPr>
            <p:ph idx="1"/>
          </p:nvPr>
        </p:nvSpPr>
        <p:spPr>
          <a:xfrm>
            <a:off x="295275" y="485776"/>
            <a:ext cx="8553449" cy="4838700"/>
          </a:xfrm>
        </p:spPr>
        <p:txBody>
          <a:bodyPr anchor="ctr">
            <a:normAutofit fontScale="85000" lnSpcReduction="20000"/>
          </a:bodyPr>
          <a:lstStyle/>
          <a:p>
            <a:pPr marL="0" indent="0" algn="ctr">
              <a:buNone/>
            </a:pPr>
            <a:r>
              <a:rPr lang="en-US" sz="3200"/>
              <a:t>Heb. 10:26 </a:t>
            </a:r>
            <a:r>
              <a:rPr lang="en-US" sz="3200" b="1">
                <a:solidFill>
                  <a:schemeClr val="accent1">
                    <a:lumMod val="60000"/>
                    <a:lumOff val="40000"/>
                  </a:schemeClr>
                </a:solidFill>
              </a:rPr>
              <a:t>For if we go on sinning willfully</a:t>
            </a:r>
            <a:r>
              <a:rPr lang="en-US" sz="3200"/>
              <a:t> after receiving the knowledge of the truth, </a:t>
            </a:r>
            <a:r>
              <a:rPr lang="en-US" sz="3200" b="1">
                <a:solidFill>
                  <a:schemeClr val="accent1">
                    <a:lumMod val="60000"/>
                    <a:lumOff val="40000"/>
                  </a:schemeClr>
                </a:solidFill>
              </a:rPr>
              <a:t>there no longer remains a sacrifice for sins</a:t>
            </a:r>
            <a:r>
              <a:rPr lang="en-US" sz="3200"/>
              <a:t>, 27 </a:t>
            </a:r>
            <a:r>
              <a:rPr lang="en-US" sz="3200" b="1">
                <a:solidFill>
                  <a:schemeClr val="accent1">
                    <a:lumMod val="60000"/>
                    <a:lumOff val="40000"/>
                  </a:schemeClr>
                </a:solidFill>
              </a:rPr>
              <a:t>but a terrifying </a:t>
            </a:r>
            <a:r>
              <a:rPr lang="en-US" sz="3200" b="1" u="sng">
                <a:solidFill>
                  <a:schemeClr val="accent1">
                    <a:lumMod val="60000"/>
                    <a:lumOff val="40000"/>
                  </a:schemeClr>
                </a:solidFill>
              </a:rPr>
              <a:t>expectation of judgment</a:t>
            </a:r>
            <a:r>
              <a:rPr lang="en-US" sz="3200" b="1">
                <a:solidFill>
                  <a:schemeClr val="accent1">
                    <a:lumMod val="60000"/>
                    <a:lumOff val="40000"/>
                  </a:schemeClr>
                </a:solidFill>
              </a:rPr>
              <a:t> and </a:t>
            </a:r>
            <a:r>
              <a:rPr lang="en-US" sz="3200" b="1" u="sng">
                <a:solidFill>
                  <a:schemeClr val="accent1">
                    <a:lumMod val="60000"/>
                    <a:lumOff val="40000"/>
                  </a:schemeClr>
                </a:solidFill>
              </a:rPr>
              <a:t>THE FURY OF A FIRE</a:t>
            </a:r>
            <a:r>
              <a:rPr lang="en-US" sz="3200" b="1">
                <a:solidFill>
                  <a:schemeClr val="accent1">
                    <a:lumMod val="60000"/>
                    <a:lumOff val="40000"/>
                  </a:schemeClr>
                </a:solidFill>
              </a:rPr>
              <a:t> WHICH WILL CONSUME THE ADVERSARIES</a:t>
            </a:r>
            <a:r>
              <a:rPr lang="en-US" sz="3200"/>
              <a:t>. 28 Anyone who has set aside the Law of Moses dies without mercy on the testimony of two or three witnesses. 29 </a:t>
            </a:r>
            <a:r>
              <a:rPr lang="en-US" sz="3200" b="1">
                <a:solidFill>
                  <a:schemeClr val="accent1">
                    <a:lumMod val="60000"/>
                    <a:lumOff val="40000"/>
                  </a:schemeClr>
                </a:solidFill>
              </a:rPr>
              <a:t>How much </a:t>
            </a:r>
            <a:r>
              <a:rPr lang="en-US" sz="3200" b="1" u="sng">
                <a:solidFill>
                  <a:schemeClr val="accent1">
                    <a:lumMod val="60000"/>
                    <a:lumOff val="40000"/>
                  </a:schemeClr>
                </a:solidFill>
              </a:rPr>
              <a:t>severer punishment</a:t>
            </a:r>
            <a:r>
              <a:rPr lang="en-US" sz="3200" b="1">
                <a:solidFill>
                  <a:schemeClr val="accent1">
                    <a:lumMod val="60000"/>
                    <a:lumOff val="40000"/>
                  </a:schemeClr>
                </a:solidFill>
              </a:rPr>
              <a:t> do you think he will deserve who has trampled under foot the Son of God</a:t>
            </a:r>
            <a:r>
              <a:rPr lang="en-US" sz="3200"/>
              <a:t>, and has regarded as unclean the blood of the covenant by which he was sanctified, and has insulted the Spirit of grace? 30 For we know Him who said, “VENGEANCE IS MINE, I WILL REPAY.” And again, “THE LORD WILL JUDGE HIS PEOPLE.” 31 </a:t>
            </a:r>
            <a:r>
              <a:rPr lang="en-US" sz="3200" b="1" u="sng">
                <a:solidFill>
                  <a:schemeClr val="accent1">
                    <a:lumMod val="60000"/>
                    <a:lumOff val="40000"/>
                  </a:schemeClr>
                </a:solidFill>
              </a:rPr>
              <a:t>It is a terrifying thing to fall into the hands of the living God</a:t>
            </a:r>
            <a:r>
              <a:rPr lang="en-US" sz="3200"/>
              <a:t>.</a:t>
            </a:r>
          </a:p>
        </p:txBody>
      </p:sp>
    </p:spTree>
    <p:extLst>
      <p:ext uri="{BB962C8B-B14F-4D97-AF65-F5344CB8AC3E}">
        <p14:creationId xmlns:p14="http://schemas.microsoft.com/office/powerpoint/2010/main" val="17714979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3A4CD-78AF-F45D-F94F-45F6ECF8F290}"/>
              </a:ext>
            </a:extLst>
          </p:cNvPr>
          <p:cNvSpPr>
            <a:spLocks noGrp="1"/>
          </p:cNvSpPr>
          <p:nvPr>
            <p:ph idx="1"/>
          </p:nvPr>
        </p:nvSpPr>
        <p:spPr>
          <a:xfrm>
            <a:off x="628650" y="1044442"/>
            <a:ext cx="7886700" cy="3626115"/>
          </a:xfrm>
        </p:spPr>
        <p:txBody>
          <a:bodyPr anchor="ctr">
            <a:normAutofit lnSpcReduction="10000"/>
          </a:bodyPr>
          <a:lstStyle/>
          <a:p>
            <a:pPr marL="0" indent="0" algn="ctr">
              <a:buNone/>
            </a:pPr>
            <a:r>
              <a:rPr lang="en-US" sz="3200"/>
              <a:t>[Rom 11:20-22 NASB95] 20 Quite right, </a:t>
            </a:r>
            <a:r>
              <a:rPr lang="en-US" sz="3200" b="1">
                <a:solidFill>
                  <a:srgbClr val="FFFF00"/>
                </a:solidFill>
              </a:rPr>
              <a:t>they were broken off for their unbelief</a:t>
            </a:r>
            <a:r>
              <a:rPr lang="en-US" sz="3200"/>
              <a:t>, but you stand by your faith. Do not be conceited, but fear; 21 for if God did not spare the natural branches, He will not spare you, either. 22 Behold then the kindness and severity of God; to those who fell, severity, but to you, God's kindness, if you continue in His kindness; otherwise you also will be cut off.</a:t>
            </a:r>
          </a:p>
        </p:txBody>
      </p:sp>
    </p:spTree>
    <p:extLst>
      <p:ext uri="{BB962C8B-B14F-4D97-AF65-F5344CB8AC3E}">
        <p14:creationId xmlns:p14="http://schemas.microsoft.com/office/powerpoint/2010/main" val="2137954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3A4CD-78AF-F45D-F94F-45F6ECF8F290}"/>
              </a:ext>
            </a:extLst>
          </p:cNvPr>
          <p:cNvSpPr>
            <a:spLocks noGrp="1"/>
          </p:cNvSpPr>
          <p:nvPr>
            <p:ph idx="1"/>
          </p:nvPr>
        </p:nvSpPr>
        <p:spPr>
          <a:xfrm>
            <a:off x="628650" y="1044442"/>
            <a:ext cx="7886700" cy="3626115"/>
          </a:xfrm>
        </p:spPr>
        <p:txBody>
          <a:bodyPr anchor="ctr">
            <a:normAutofit lnSpcReduction="10000"/>
          </a:bodyPr>
          <a:lstStyle/>
          <a:p>
            <a:pPr marL="0" indent="0" algn="ctr">
              <a:buNone/>
            </a:pPr>
            <a:r>
              <a:rPr lang="en-US" sz="3200"/>
              <a:t>[Rom 11:20-22 NASB95] 20 Quite right, </a:t>
            </a:r>
            <a:r>
              <a:rPr lang="en-US" sz="3200" b="1">
                <a:solidFill>
                  <a:srgbClr val="FFFF00"/>
                </a:solidFill>
              </a:rPr>
              <a:t>they were broken off for their unbelief</a:t>
            </a:r>
            <a:r>
              <a:rPr lang="en-US" sz="3200"/>
              <a:t>, but you stand by your faith. </a:t>
            </a:r>
            <a:r>
              <a:rPr lang="en-US" sz="3200" b="1">
                <a:solidFill>
                  <a:srgbClr val="FFFF00"/>
                </a:solidFill>
              </a:rPr>
              <a:t>Do not be conceited, but fear</a:t>
            </a:r>
            <a:r>
              <a:rPr lang="en-US" sz="3200"/>
              <a:t>; 21 for if God did not spare the natural branches, He will not spare you, either. 22 Behold then the kindness and severity of God; to those who fell, severity, but to you, God's kindness, if you continue in His kindness; otherwise you also will be cut off.</a:t>
            </a:r>
          </a:p>
        </p:txBody>
      </p:sp>
    </p:spTree>
    <p:extLst>
      <p:ext uri="{BB962C8B-B14F-4D97-AF65-F5344CB8AC3E}">
        <p14:creationId xmlns:p14="http://schemas.microsoft.com/office/powerpoint/2010/main" val="3957633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3A4CD-78AF-F45D-F94F-45F6ECF8F290}"/>
              </a:ext>
            </a:extLst>
          </p:cNvPr>
          <p:cNvSpPr>
            <a:spLocks noGrp="1"/>
          </p:cNvSpPr>
          <p:nvPr>
            <p:ph idx="1"/>
          </p:nvPr>
        </p:nvSpPr>
        <p:spPr>
          <a:xfrm>
            <a:off x="628650" y="1044442"/>
            <a:ext cx="7886700" cy="3626115"/>
          </a:xfrm>
        </p:spPr>
        <p:txBody>
          <a:bodyPr anchor="ctr">
            <a:normAutofit lnSpcReduction="10000"/>
          </a:bodyPr>
          <a:lstStyle/>
          <a:p>
            <a:pPr marL="0" indent="0" algn="ctr">
              <a:buNone/>
            </a:pPr>
            <a:r>
              <a:rPr lang="en-US" sz="3200"/>
              <a:t>[Rom 11:20-22 NASB95] 20 Quite right, </a:t>
            </a:r>
            <a:r>
              <a:rPr lang="en-US" sz="3200" b="1">
                <a:solidFill>
                  <a:srgbClr val="FFFF00"/>
                </a:solidFill>
              </a:rPr>
              <a:t>they were broken off for their unbelief</a:t>
            </a:r>
            <a:r>
              <a:rPr lang="en-US" sz="3200"/>
              <a:t>, but you stand by your faith. </a:t>
            </a:r>
            <a:r>
              <a:rPr lang="en-US" sz="3200" b="1">
                <a:solidFill>
                  <a:srgbClr val="FFFF00"/>
                </a:solidFill>
              </a:rPr>
              <a:t>Do not be conceited, but fear</a:t>
            </a:r>
            <a:r>
              <a:rPr lang="en-US" sz="3200"/>
              <a:t>; 21 for </a:t>
            </a:r>
            <a:r>
              <a:rPr lang="en-US" sz="3200" b="1">
                <a:solidFill>
                  <a:srgbClr val="FFFF00"/>
                </a:solidFill>
              </a:rPr>
              <a:t>if God did not spare the natural branches, He will not spare you, either</a:t>
            </a:r>
            <a:r>
              <a:rPr lang="en-US" sz="3200"/>
              <a:t>. 22 Behold then the kindness and severity of God; to those who fell, severity, but to you, God's kindness, if you continue in His kindness; otherwise you also will be cut off.</a:t>
            </a:r>
          </a:p>
        </p:txBody>
      </p:sp>
    </p:spTree>
    <p:extLst>
      <p:ext uri="{BB962C8B-B14F-4D97-AF65-F5344CB8AC3E}">
        <p14:creationId xmlns:p14="http://schemas.microsoft.com/office/powerpoint/2010/main" val="21310135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3A4CD-78AF-F45D-F94F-45F6ECF8F290}"/>
              </a:ext>
            </a:extLst>
          </p:cNvPr>
          <p:cNvSpPr>
            <a:spLocks noGrp="1"/>
          </p:cNvSpPr>
          <p:nvPr>
            <p:ph idx="1"/>
          </p:nvPr>
        </p:nvSpPr>
        <p:spPr>
          <a:xfrm>
            <a:off x="628650" y="1044442"/>
            <a:ext cx="7886700" cy="3626115"/>
          </a:xfrm>
        </p:spPr>
        <p:txBody>
          <a:bodyPr anchor="ctr">
            <a:normAutofit lnSpcReduction="10000"/>
          </a:bodyPr>
          <a:lstStyle/>
          <a:p>
            <a:pPr marL="0" indent="0" algn="ctr">
              <a:buNone/>
            </a:pPr>
            <a:r>
              <a:rPr lang="en-US" sz="3200"/>
              <a:t>[Rom 11:20-22 NASB95] 20 Quite right, </a:t>
            </a:r>
            <a:r>
              <a:rPr lang="en-US" sz="3200" b="1">
                <a:solidFill>
                  <a:srgbClr val="FFFF00"/>
                </a:solidFill>
              </a:rPr>
              <a:t>they were broken off for their unbelief</a:t>
            </a:r>
            <a:r>
              <a:rPr lang="en-US" sz="3200"/>
              <a:t>, but you stand by your faith. </a:t>
            </a:r>
            <a:r>
              <a:rPr lang="en-US" sz="3200" b="1">
                <a:solidFill>
                  <a:srgbClr val="FFFF00"/>
                </a:solidFill>
              </a:rPr>
              <a:t>Do not be conceited, but fear</a:t>
            </a:r>
            <a:r>
              <a:rPr lang="en-US" sz="3200"/>
              <a:t>; 21 for </a:t>
            </a:r>
            <a:r>
              <a:rPr lang="en-US" sz="3200" b="1">
                <a:solidFill>
                  <a:srgbClr val="FFFF00"/>
                </a:solidFill>
              </a:rPr>
              <a:t>if God did not spare the natural branches, He will not spare you, either</a:t>
            </a:r>
            <a:r>
              <a:rPr lang="en-US" sz="3200"/>
              <a:t>. 22 </a:t>
            </a:r>
            <a:r>
              <a:rPr lang="en-US" sz="3200" b="1">
                <a:solidFill>
                  <a:srgbClr val="FFFF00"/>
                </a:solidFill>
              </a:rPr>
              <a:t>Behold then the kindness and severity of God</a:t>
            </a:r>
            <a:r>
              <a:rPr lang="en-US" sz="3200"/>
              <a:t>; to those who fell, severity, but to you, God's kindness, if you continue in His kindness; otherwise you also will be cut off.</a:t>
            </a:r>
          </a:p>
        </p:txBody>
      </p:sp>
    </p:spTree>
    <p:extLst>
      <p:ext uri="{BB962C8B-B14F-4D97-AF65-F5344CB8AC3E}">
        <p14:creationId xmlns:p14="http://schemas.microsoft.com/office/powerpoint/2010/main" val="21451500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3A4CD-78AF-F45D-F94F-45F6ECF8F290}"/>
              </a:ext>
            </a:extLst>
          </p:cNvPr>
          <p:cNvSpPr>
            <a:spLocks noGrp="1"/>
          </p:cNvSpPr>
          <p:nvPr>
            <p:ph idx="1"/>
          </p:nvPr>
        </p:nvSpPr>
        <p:spPr>
          <a:xfrm>
            <a:off x="628650" y="1044442"/>
            <a:ext cx="7886700" cy="3626115"/>
          </a:xfrm>
        </p:spPr>
        <p:txBody>
          <a:bodyPr anchor="ctr">
            <a:normAutofit lnSpcReduction="10000"/>
          </a:bodyPr>
          <a:lstStyle/>
          <a:p>
            <a:pPr marL="0" indent="0" algn="ctr">
              <a:buNone/>
            </a:pPr>
            <a:r>
              <a:rPr lang="en-US" sz="3200"/>
              <a:t>[Rom 11:20-22 NASB95] 20 Quite right, </a:t>
            </a:r>
            <a:r>
              <a:rPr lang="en-US" sz="3200" b="1">
                <a:solidFill>
                  <a:srgbClr val="FFFF00"/>
                </a:solidFill>
              </a:rPr>
              <a:t>they were broken off for their unbelief</a:t>
            </a:r>
            <a:r>
              <a:rPr lang="en-US" sz="3200"/>
              <a:t>, but you stand by your faith. </a:t>
            </a:r>
            <a:r>
              <a:rPr lang="en-US" sz="3200" b="1">
                <a:solidFill>
                  <a:srgbClr val="FFFF00"/>
                </a:solidFill>
              </a:rPr>
              <a:t>Do not be conceited, but fear</a:t>
            </a:r>
            <a:r>
              <a:rPr lang="en-US" sz="3200"/>
              <a:t>; 21 for </a:t>
            </a:r>
            <a:r>
              <a:rPr lang="en-US" sz="3200" b="1">
                <a:solidFill>
                  <a:srgbClr val="FFFF00"/>
                </a:solidFill>
              </a:rPr>
              <a:t>if God did not spare the natural branches, He will not spare you, either</a:t>
            </a:r>
            <a:r>
              <a:rPr lang="en-US" sz="3200"/>
              <a:t>. 22 </a:t>
            </a:r>
            <a:r>
              <a:rPr lang="en-US" sz="3200" b="1">
                <a:solidFill>
                  <a:srgbClr val="FFFF00"/>
                </a:solidFill>
              </a:rPr>
              <a:t>Behold then the kindness and severity of God</a:t>
            </a:r>
            <a:r>
              <a:rPr lang="en-US" sz="3200"/>
              <a:t>; to those who fell, severity, but to you, God's kindness, if you continue in His kindness; </a:t>
            </a:r>
            <a:r>
              <a:rPr lang="en-US" sz="3200" b="1">
                <a:solidFill>
                  <a:srgbClr val="FFFF00"/>
                </a:solidFill>
              </a:rPr>
              <a:t>otherwise you also will be cut off</a:t>
            </a:r>
            <a:r>
              <a:rPr lang="en-US" sz="3200"/>
              <a:t>.</a:t>
            </a:r>
          </a:p>
        </p:txBody>
      </p:sp>
    </p:spTree>
    <p:extLst>
      <p:ext uri="{BB962C8B-B14F-4D97-AF65-F5344CB8AC3E}">
        <p14:creationId xmlns:p14="http://schemas.microsoft.com/office/powerpoint/2010/main" val="20093820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0891DF-B33A-CD3C-77B5-EBAB6508990C}"/>
              </a:ext>
            </a:extLst>
          </p:cNvPr>
          <p:cNvSpPr>
            <a:spLocks noGrp="1"/>
          </p:cNvSpPr>
          <p:nvPr>
            <p:ph idx="1"/>
          </p:nvPr>
        </p:nvSpPr>
        <p:spPr>
          <a:xfrm>
            <a:off x="604308" y="447675"/>
            <a:ext cx="7930092" cy="4819650"/>
          </a:xfrm>
        </p:spPr>
        <p:txBody>
          <a:bodyPr anchor="ctr">
            <a:normAutofit/>
          </a:bodyPr>
          <a:lstStyle/>
          <a:p>
            <a:pPr marL="0" indent="0" algn="ctr">
              <a:buNone/>
            </a:pPr>
            <a:r>
              <a:rPr lang="en-US" sz="2800"/>
              <a:t>When we refuse to fear God, we expose ourselves to the world, its sin, and its ruler. We expose ourselves to a God who is a consuming fire. </a:t>
            </a:r>
          </a:p>
          <a:p>
            <a:pPr marL="0" indent="0" algn="ctr">
              <a:buNone/>
            </a:pPr>
            <a:r>
              <a:rPr lang="en-US" sz="2800"/>
              <a:t>We give far too much credit to our love for God being the reason we won’t live lives displeasing to God. There is merit in that, but if that wanes you need to remember the wrath of a God who is a consuming fire. The punishment for sin. And the eternal consequence for those who decide to reject God. There’s a God who consumes those who stand against Him. </a:t>
            </a:r>
          </a:p>
        </p:txBody>
      </p:sp>
    </p:spTree>
    <p:extLst>
      <p:ext uri="{BB962C8B-B14F-4D97-AF65-F5344CB8AC3E}">
        <p14:creationId xmlns:p14="http://schemas.microsoft.com/office/powerpoint/2010/main" val="10782065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69F5-F4A2-5CAF-CCD0-FB667165E598}"/>
              </a:ext>
            </a:extLst>
          </p:cNvPr>
          <p:cNvSpPr>
            <a:spLocks noGrp="1"/>
          </p:cNvSpPr>
          <p:nvPr>
            <p:ph type="title"/>
          </p:nvPr>
        </p:nvSpPr>
        <p:spPr>
          <a:xfrm>
            <a:off x="628650" y="196694"/>
            <a:ext cx="7886700" cy="1104636"/>
          </a:xfrm>
        </p:spPr>
        <p:txBody>
          <a:bodyPr>
            <a:normAutofit/>
          </a:bodyPr>
          <a:lstStyle/>
          <a:p>
            <a:pPr algn="ctr"/>
            <a:r>
              <a:rPr lang="en-US" sz="3600"/>
              <a:t>Interactions between people and </a:t>
            </a:r>
            <a:br>
              <a:rPr lang="en-US" sz="3600"/>
            </a:br>
            <a:r>
              <a:rPr lang="en-US" sz="3600"/>
              <a:t>God/’s messengers</a:t>
            </a:r>
          </a:p>
        </p:txBody>
      </p:sp>
      <p:sp>
        <p:nvSpPr>
          <p:cNvPr id="3" name="Content Placeholder 2">
            <a:extLst>
              <a:ext uri="{FF2B5EF4-FFF2-40B4-BE49-F238E27FC236}">
                <a16:creationId xmlns:a16="http://schemas.microsoft.com/office/drawing/2014/main" id="{D8484452-545E-A7EE-534B-AE427AD3E364}"/>
              </a:ext>
            </a:extLst>
          </p:cNvPr>
          <p:cNvSpPr>
            <a:spLocks noGrp="1"/>
          </p:cNvSpPr>
          <p:nvPr>
            <p:ph idx="1"/>
          </p:nvPr>
        </p:nvSpPr>
        <p:spPr>
          <a:xfrm>
            <a:off x="628650" y="1301330"/>
            <a:ext cx="7886700" cy="3846139"/>
          </a:xfrm>
        </p:spPr>
        <p:txBody>
          <a:bodyPr anchor="ctr">
            <a:normAutofit fontScale="92500" lnSpcReduction="10000"/>
          </a:bodyPr>
          <a:lstStyle/>
          <a:p>
            <a:pPr marL="0" indent="0" algn="ctr">
              <a:buNone/>
            </a:pPr>
            <a:r>
              <a:rPr lang="en-US" sz="2800"/>
              <a:t>[Num 22:31, 34-35 NASB95] 31 Then </a:t>
            </a:r>
            <a:r>
              <a:rPr lang="en-US" sz="2800" b="1">
                <a:solidFill>
                  <a:srgbClr val="FFFF00"/>
                </a:solidFill>
              </a:rPr>
              <a:t>the LORD opened the eyes of Balaam</a:t>
            </a:r>
            <a:r>
              <a:rPr lang="en-US" sz="2800"/>
              <a:t>, and he saw the angel of the LORD standing in the way with his drawn sword in his hand; and </a:t>
            </a:r>
            <a:r>
              <a:rPr lang="en-US" sz="2800" b="1">
                <a:solidFill>
                  <a:srgbClr val="FFFF00"/>
                </a:solidFill>
              </a:rPr>
              <a:t>he bowed all the way to the ground</a:t>
            </a:r>
            <a:r>
              <a:rPr lang="en-US" sz="2800"/>
              <a:t>. ... 34 Balaam said to the angel of the LORD, "</a:t>
            </a:r>
            <a:r>
              <a:rPr lang="en-US" sz="2800" b="1">
                <a:solidFill>
                  <a:schemeClr val="accent1">
                    <a:lumMod val="60000"/>
                    <a:lumOff val="40000"/>
                  </a:schemeClr>
                </a:solidFill>
              </a:rPr>
              <a:t>I have sinned, for I did not know that you were standing in the way against me</a:t>
            </a:r>
            <a:r>
              <a:rPr lang="en-US" sz="2800"/>
              <a:t>. Now then, </a:t>
            </a:r>
            <a:r>
              <a:rPr lang="en-US" sz="2800" b="1">
                <a:solidFill>
                  <a:schemeClr val="accent1">
                    <a:lumMod val="60000"/>
                    <a:lumOff val="40000"/>
                  </a:schemeClr>
                </a:solidFill>
              </a:rPr>
              <a:t>if it is displeasing to you, I will turn back</a:t>
            </a:r>
            <a:r>
              <a:rPr lang="en-US" sz="2800"/>
              <a:t>." 35 But the angel of the LORD said to Balaam, "Go with the men, but you shall speak only the word which I tell you." So Balaam went along with the leaders of </a:t>
            </a:r>
            <a:r>
              <a:rPr lang="en-US" sz="2800" err="1"/>
              <a:t>Balak</a:t>
            </a:r>
            <a:r>
              <a:rPr lang="en-US" sz="2800"/>
              <a:t>. </a:t>
            </a:r>
            <a:br>
              <a:rPr lang="en-US" sz="2800"/>
            </a:br>
            <a:endParaRPr lang="en-US" sz="2400"/>
          </a:p>
        </p:txBody>
      </p:sp>
    </p:spTree>
    <p:extLst>
      <p:ext uri="{BB962C8B-B14F-4D97-AF65-F5344CB8AC3E}">
        <p14:creationId xmlns:p14="http://schemas.microsoft.com/office/powerpoint/2010/main" val="1586303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69F5-F4A2-5CAF-CCD0-FB667165E598}"/>
              </a:ext>
            </a:extLst>
          </p:cNvPr>
          <p:cNvSpPr>
            <a:spLocks noGrp="1"/>
          </p:cNvSpPr>
          <p:nvPr>
            <p:ph type="title"/>
          </p:nvPr>
        </p:nvSpPr>
        <p:spPr>
          <a:xfrm>
            <a:off x="628650" y="196694"/>
            <a:ext cx="7886700" cy="1104636"/>
          </a:xfrm>
        </p:spPr>
        <p:txBody>
          <a:bodyPr>
            <a:normAutofit/>
          </a:bodyPr>
          <a:lstStyle/>
          <a:p>
            <a:pPr algn="ctr"/>
            <a:r>
              <a:rPr lang="en-US" sz="3600"/>
              <a:t>Interactions between people and </a:t>
            </a:r>
            <a:br>
              <a:rPr lang="en-US" sz="3600"/>
            </a:br>
            <a:r>
              <a:rPr lang="en-US" sz="3600"/>
              <a:t>God/’s messengers</a:t>
            </a:r>
          </a:p>
        </p:txBody>
      </p:sp>
      <p:sp>
        <p:nvSpPr>
          <p:cNvPr id="3" name="Content Placeholder 2">
            <a:extLst>
              <a:ext uri="{FF2B5EF4-FFF2-40B4-BE49-F238E27FC236}">
                <a16:creationId xmlns:a16="http://schemas.microsoft.com/office/drawing/2014/main" id="{D8484452-545E-A7EE-534B-AE427AD3E364}"/>
              </a:ext>
            </a:extLst>
          </p:cNvPr>
          <p:cNvSpPr>
            <a:spLocks noGrp="1"/>
          </p:cNvSpPr>
          <p:nvPr>
            <p:ph idx="1"/>
          </p:nvPr>
        </p:nvSpPr>
        <p:spPr>
          <a:xfrm>
            <a:off x="628650" y="1301330"/>
            <a:ext cx="7886700" cy="3846139"/>
          </a:xfrm>
        </p:spPr>
        <p:txBody>
          <a:bodyPr anchor="ctr">
            <a:normAutofit/>
          </a:bodyPr>
          <a:lstStyle/>
          <a:p>
            <a:pPr marL="0" indent="0" algn="ctr">
              <a:buNone/>
            </a:pPr>
            <a:r>
              <a:rPr lang="en-US" sz="3200"/>
              <a:t>[</a:t>
            </a:r>
            <a:r>
              <a:rPr lang="en-US" sz="3200" err="1"/>
              <a:t>Jdg</a:t>
            </a:r>
            <a:r>
              <a:rPr lang="en-US" sz="3200"/>
              <a:t> 13:21-22 NASB95] 21 Now the angel of the LORD did not appear to Manoah or his wife again. Then Manoah knew that he was the angel of the LORD. 22 So Manoah said to his wife, "</a:t>
            </a:r>
            <a:r>
              <a:rPr lang="en-US" sz="3200" b="1">
                <a:solidFill>
                  <a:schemeClr val="accent1">
                    <a:lumMod val="60000"/>
                    <a:lumOff val="40000"/>
                  </a:schemeClr>
                </a:solidFill>
              </a:rPr>
              <a:t>We will surely die, for we have seen God.</a:t>
            </a:r>
            <a:r>
              <a:rPr lang="en-US" sz="3200"/>
              <a:t>" </a:t>
            </a:r>
            <a:endParaRPr lang="en-US" sz="2800"/>
          </a:p>
        </p:txBody>
      </p:sp>
    </p:spTree>
    <p:extLst>
      <p:ext uri="{BB962C8B-B14F-4D97-AF65-F5344CB8AC3E}">
        <p14:creationId xmlns:p14="http://schemas.microsoft.com/office/powerpoint/2010/main" val="34741923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69F5-F4A2-5CAF-CCD0-FB667165E598}"/>
              </a:ext>
            </a:extLst>
          </p:cNvPr>
          <p:cNvSpPr>
            <a:spLocks noGrp="1"/>
          </p:cNvSpPr>
          <p:nvPr>
            <p:ph type="title"/>
          </p:nvPr>
        </p:nvSpPr>
        <p:spPr>
          <a:xfrm>
            <a:off x="628650" y="196694"/>
            <a:ext cx="7886700" cy="1104636"/>
          </a:xfrm>
        </p:spPr>
        <p:txBody>
          <a:bodyPr>
            <a:normAutofit/>
          </a:bodyPr>
          <a:lstStyle/>
          <a:p>
            <a:pPr algn="ctr"/>
            <a:r>
              <a:rPr lang="en-US" sz="3600"/>
              <a:t>Interactions between people and </a:t>
            </a:r>
            <a:br>
              <a:rPr lang="en-US" sz="3600"/>
            </a:br>
            <a:r>
              <a:rPr lang="en-US" sz="3600"/>
              <a:t>God/’s messengers</a:t>
            </a:r>
          </a:p>
        </p:txBody>
      </p:sp>
      <p:sp>
        <p:nvSpPr>
          <p:cNvPr id="3" name="Content Placeholder 2">
            <a:extLst>
              <a:ext uri="{FF2B5EF4-FFF2-40B4-BE49-F238E27FC236}">
                <a16:creationId xmlns:a16="http://schemas.microsoft.com/office/drawing/2014/main" id="{D8484452-545E-A7EE-534B-AE427AD3E364}"/>
              </a:ext>
            </a:extLst>
          </p:cNvPr>
          <p:cNvSpPr>
            <a:spLocks noGrp="1"/>
          </p:cNvSpPr>
          <p:nvPr>
            <p:ph idx="1"/>
          </p:nvPr>
        </p:nvSpPr>
        <p:spPr>
          <a:xfrm>
            <a:off x="628650" y="1301330"/>
            <a:ext cx="7886700" cy="3846139"/>
          </a:xfrm>
        </p:spPr>
        <p:txBody>
          <a:bodyPr anchor="ctr">
            <a:normAutofit fontScale="92500" lnSpcReduction="20000"/>
          </a:bodyPr>
          <a:lstStyle/>
          <a:p>
            <a:pPr marL="0" indent="0" algn="ctr">
              <a:buNone/>
            </a:pPr>
            <a:r>
              <a:rPr lang="en-US" sz="2800"/>
              <a:t>[Isa 6:1-5 NASB95] 1 In the year of King Uzziah's death I saw the Lord sitting on a throne, lofty and exalted, with the train of His robe filling the temple. 2 Seraphim stood above Him, each having six wings: with two he covered his face, and with two he covered his feet, and with two he flew. 3 And one called out to another and said, "Holy, Holy, Holy, is the LORD of hosts, The whole earth is full of His glory." 4 And the foundations of the thresholds trembled at the voice of him who called out, while the temple was filling with smoke. 5 Then </a:t>
            </a:r>
            <a:r>
              <a:rPr lang="en-US" sz="2800" b="1">
                <a:solidFill>
                  <a:schemeClr val="accent1">
                    <a:lumMod val="60000"/>
                    <a:lumOff val="40000"/>
                  </a:schemeClr>
                </a:solidFill>
              </a:rPr>
              <a:t>I said, "Woe is me, for I am ruined</a:t>
            </a:r>
            <a:r>
              <a:rPr lang="en-US" sz="2800"/>
              <a:t>! Because </a:t>
            </a:r>
            <a:r>
              <a:rPr lang="en-US" sz="2800" b="1">
                <a:solidFill>
                  <a:schemeClr val="accent1">
                    <a:lumMod val="60000"/>
                    <a:lumOff val="40000"/>
                  </a:schemeClr>
                </a:solidFill>
              </a:rPr>
              <a:t>I am a man of unclean lips</a:t>
            </a:r>
            <a:r>
              <a:rPr lang="en-US" sz="2800"/>
              <a:t>, And </a:t>
            </a:r>
            <a:r>
              <a:rPr lang="en-US" sz="2800" b="1">
                <a:solidFill>
                  <a:schemeClr val="accent1">
                    <a:lumMod val="60000"/>
                    <a:lumOff val="40000"/>
                  </a:schemeClr>
                </a:solidFill>
              </a:rPr>
              <a:t>I live among a people of unclean lips</a:t>
            </a:r>
            <a:r>
              <a:rPr lang="en-US" sz="2800"/>
              <a:t>; For </a:t>
            </a:r>
            <a:r>
              <a:rPr lang="en-US" sz="2800" b="1">
                <a:solidFill>
                  <a:srgbClr val="FFFF00"/>
                </a:solidFill>
              </a:rPr>
              <a:t>my eyes have seen the King, the LORD of hosts</a:t>
            </a:r>
            <a:r>
              <a:rPr lang="en-US" sz="2800"/>
              <a:t>.</a:t>
            </a:r>
            <a:endParaRPr lang="en-US" sz="2400"/>
          </a:p>
        </p:txBody>
      </p:sp>
    </p:spTree>
    <p:extLst>
      <p:ext uri="{BB962C8B-B14F-4D97-AF65-F5344CB8AC3E}">
        <p14:creationId xmlns:p14="http://schemas.microsoft.com/office/powerpoint/2010/main" val="33507782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69F5-F4A2-5CAF-CCD0-FB667165E598}"/>
              </a:ext>
            </a:extLst>
          </p:cNvPr>
          <p:cNvSpPr>
            <a:spLocks noGrp="1"/>
          </p:cNvSpPr>
          <p:nvPr>
            <p:ph type="title"/>
          </p:nvPr>
        </p:nvSpPr>
        <p:spPr>
          <a:xfrm>
            <a:off x="628650" y="196694"/>
            <a:ext cx="7886700" cy="1104636"/>
          </a:xfrm>
        </p:spPr>
        <p:txBody>
          <a:bodyPr>
            <a:normAutofit/>
          </a:bodyPr>
          <a:lstStyle/>
          <a:p>
            <a:pPr algn="ctr"/>
            <a:r>
              <a:rPr lang="en-US" sz="3600"/>
              <a:t>Interactions between people and </a:t>
            </a:r>
            <a:br>
              <a:rPr lang="en-US" sz="3600"/>
            </a:br>
            <a:r>
              <a:rPr lang="en-US" sz="3600"/>
              <a:t>God/’s messengers</a:t>
            </a:r>
          </a:p>
        </p:txBody>
      </p:sp>
      <p:sp>
        <p:nvSpPr>
          <p:cNvPr id="3" name="Content Placeholder 2">
            <a:extLst>
              <a:ext uri="{FF2B5EF4-FFF2-40B4-BE49-F238E27FC236}">
                <a16:creationId xmlns:a16="http://schemas.microsoft.com/office/drawing/2014/main" id="{D8484452-545E-A7EE-534B-AE427AD3E364}"/>
              </a:ext>
            </a:extLst>
          </p:cNvPr>
          <p:cNvSpPr>
            <a:spLocks noGrp="1"/>
          </p:cNvSpPr>
          <p:nvPr>
            <p:ph idx="1"/>
          </p:nvPr>
        </p:nvSpPr>
        <p:spPr>
          <a:xfrm>
            <a:off x="628650" y="1301330"/>
            <a:ext cx="7886700" cy="3846139"/>
          </a:xfrm>
        </p:spPr>
        <p:txBody>
          <a:bodyPr anchor="ctr">
            <a:normAutofit/>
          </a:bodyPr>
          <a:lstStyle/>
          <a:p>
            <a:pPr marL="0" indent="0" algn="ctr">
              <a:buNone/>
            </a:pPr>
            <a:r>
              <a:rPr lang="en-US" sz="3200"/>
              <a:t>[Eze 1:28 NASB95] 28 As the appearance of the rainbow in the clouds on a rainy day, so [was] the appearance of the surrounding radiance. Such [was] the appearance of the likeness of the glory of the LORD. </a:t>
            </a:r>
            <a:r>
              <a:rPr lang="en-US" sz="3200" b="1">
                <a:solidFill>
                  <a:srgbClr val="FFFF00"/>
                </a:solidFill>
              </a:rPr>
              <a:t>And when I saw [it,] I fell on my face</a:t>
            </a:r>
            <a:r>
              <a:rPr lang="en-US" sz="3200"/>
              <a:t> and heard a voice speaking. </a:t>
            </a:r>
            <a:br>
              <a:rPr lang="en-US" sz="3200"/>
            </a:br>
            <a:endParaRPr lang="en-US" sz="2800"/>
          </a:p>
        </p:txBody>
      </p:sp>
    </p:spTree>
    <p:extLst>
      <p:ext uri="{BB962C8B-B14F-4D97-AF65-F5344CB8AC3E}">
        <p14:creationId xmlns:p14="http://schemas.microsoft.com/office/powerpoint/2010/main" val="15745463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69F5-F4A2-5CAF-CCD0-FB667165E598}"/>
              </a:ext>
            </a:extLst>
          </p:cNvPr>
          <p:cNvSpPr>
            <a:spLocks noGrp="1"/>
          </p:cNvSpPr>
          <p:nvPr>
            <p:ph type="title"/>
          </p:nvPr>
        </p:nvSpPr>
        <p:spPr>
          <a:xfrm>
            <a:off x="628650" y="196694"/>
            <a:ext cx="7886700" cy="1104636"/>
          </a:xfrm>
        </p:spPr>
        <p:txBody>
          <a:bodyPr>
            <a:normAutofit/>
          </a:bodyPr>
          <a:lstStyle/>
          <a:p>
            <a:pPr algn="ctr"/>
            <a:r>
              <a:rPr lang="en-US" sz="3600"/>
              <a:t>Interactions between people and </a:t>
            </a:r>
            <a:br>
              <a:rPr lang="en-US" sz="3600"/>
            </a:br>
            <a:r>
              <a:rPr lang="en-US" sz="3600"/>
              <a:t>God/’s messengers</a:t>
            </a:r>
          </a:p>
        </p:txBody>
      </p:sp>
      <p:sp>
        <p:nvSpPr>
          <p:cNvPr id="3" name="Content Placeholder 2">
            <a:extLst>
              <a:ext uri="{FF2B5EF4-FFF2-40B4-BE49-F238E27FC236}">
                <a16:creationId xmlns:a16="http://schemas.microsoft.com/office/drawing/2014/main" id="{D8484452-545E-A7EE-534B-AE427AD3E364}"/>
              </a:ext>
            </a:extLst>
          </p:cNvPr>
          <p:cNvSpPr>
            <a:spLocks noGrp="1"/>
          </p:cNvSpPr>
          <p:nvPr>
            <p:ph idx="1"/>
          </p:nvPr>
        </p:nvSpPr>
        <p:spPr>
          <a:xfrm>
            <a:off x="628650" y="1301330"/>
            <a:ext cx="7886700" cy="3846139"/>
          </a:xfrm>
        </p:spPr>
        <p:txBody>
          <a:bodyPr anchor="ctr">
            <a:normAutofit fontScale="92500"/>
          </a:bodyPr>
          <a:lstStyle/>
          <a:p>
            <a:pPr marL="0" indent="0" algn="ctr">
              <a:buNone/>
            </a:pPr>
            <a:r>
              <a:rPr lang="en-US" sz="3200"/>
              <a:t>[</a:t>
            </a:r>
            <a:r>
              <a:rPr lang="en-US" sz="3200" err="1"/>
              <a:t>Luk</a:t>
            </a:r>
            <a:r>
              <a:rPr lang="en-US" sz="3200"/>
              <a:t> 5:8-10 NASB95] 8 But when Simon Peter saw [that,] </a:t>
            </a:r>
            <a:r>
              <a:rPr lang="en-US" sz="3200" b="1">
                <a:solidFill>
                  <a:srgbClr val="FFFF00"/>
                </a:solidFill>
              </a:rPr>
              <a:t>he fell down at Jesus' feet</a:t>
            </a:r>
            <a:r>
              <a:rPr lang="en-US" sz="3200"/>
              <a:t>, saying, "</a:t>
            </a:r>
            <a:r>
              <a:rPr lang="en-US" sz="3200" b="1">
                <a:solidFill>
                  <a:schemeClr val="accent1">
                    <a:lumMod val="60000"/>
                    <a:lumOff val="40000"/>
                  </a:schemeClr>
                </a:solidFill>
              </a:rPr>
              <a:t>Go away from me Lord, for I am a sinful man!</a:t>
            </a:r>
            <a:r>
              <a:rPr lang="en-US" sz="3200"/>
              <a:t>" 9 For amazement had seized him and all his companions because of the catch of fish which they had taken; 10 and </a:t>
            </a:r>
            <a:r>
              <a:rPr lang="en-US" sz="3200" b="1">
                <a:solidFill>
                  <a:srgbClr val="FFFF00"/>
                </a:solidFill>
              </a:rPr>
              <a:t>so also [were] James and John</a:t>
            </a:r>
            <a:r>
              <a:rPr lang="en-US" sz="3200"/>
              <a:t>, sons of Zebedee, who were partners with Simon. And Jesus said to Simon, "Do not fear, from now on you will be catching men</a:t>
            </a:r>
            <a:endParaRPr lang="en-US" sz="2800"/>
          </a:p>
        </p:txBody>
      </p:sp>
    </p:spTree>
    <p:extLst>
      <p:ext uri="{BB962C8B-B14F-4D97-AF65-F5344CB8AC3E}">
        <p14:creationId xmlns:p14="http://schemas.microsoft.com/office/powerpoint/2010/main" val="344759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69F5-F4A2-5CAF-CCD0-FB667165E598}"/>
              </a:ext>
            </a:extLst>
          </p:cNvPr>
          <p:cNvSpPr>
            <a:spLocks noGrp="1"/>
          </p:cNvSpPr>
          <p:nvPr>
            <p:ph type="title"/>
          </p:nvPr>
        </p:nvSpPr>
        <p:spPr>
          <a:xfrm>
            <a:off x="628650" y="196694"/>
            <a:ext cx="7886700" cy="1104636"/>
          </a:xfrm>
        </p:spPr>
        <p:txBody>
          <a:bodyPr>
            <a:normAutofit/>
          </a:bodyPr>
          <a:lstStyle/>
          <a:p>
            <a:pPr algn="ctr"/>
            <a:r>
              <a:rPr lang="en-US" sz="3600"/>
              <a:t>Interactions between people and </a:t>
            </a:r>
            <a:br>
              <a:rPr lang="en-US" sz="3600"/>
            </a:br>
            <a:r>
              <a:rPr lang="en-US" sz="3600"/>
              <a:t>God/’s messengers</a:t>
            </a:r>
          </a:p>
        </p:txBody>
      </p:sp>
      <p:sp>
        <p:nvSpPr>
          <p:cNvPr id="3" name="Content Placeholder 2">
            <a:extLst>
              <a:ext uri="{FF2B5EF4-FFF2-40B4-BE49-F238E27FC236}">
                <a16:creationId xmlns:a16="http://schemas.microsoft.com/office/drawing/2014/main" id="{D8484452-545E-A7EE-534B-AE427AD3E364}"/>
              </a:ext>
            </a:extLst>
          </p:cNvPr>
          <p:cNvSpPr>
            <a:spLocks noGrp="1"/>
          </p:cNvSpPr>
          <p:nvPr>
            <p:ph idx="1"/>
          </p:nvPr>
        </p:nvSpPr>
        <p:spPr>
          <a:xfrm>
            <a:off x="628650" y="1301330"/>
            <a:ext cx="7886700" cy="3846139"/>
          </a:xfrm>
        </p:spPr>
        <p:txBody>
          <a:bodyPr anchor="ctr">
            <a:normAutofit/>
          </a:bodyPr>
          <a:lstStyle/>
          <a:p>
            <a:pPr marL="0" indent="0" algn="ctr">
              <a:buNone/>
            </a:pPr>
            <a:r>
              <a:rPr lang="en-US" sz="3200"/>
              <a:t>[Rev 1:17 NASB95] 17 </a:t>
            </a:r>
            <a:r>
              <a:rPr lang="en-US" sz="3200" b="1">
                <a:solidFill>
                  <a:srgbClr val="FFFF00"/>
                </a:solidFill>
              </a:rPr>
              <a:t>When I saw Him, I fell at His feet like a dead man</a:t>
            </a:r>
            <a:r>
              <a:rPr lang="en-US" sz="3200"/>
              <a:t>. And He placed His right hand on me, saying, "Do not be afraid; I am the first and the last,</a:t>
            </a:r>
            <a:endParaRPr lang="en-US" sz="2800"/>
          </a:p>
        </p:txBody>
      </p:sp>
    </p:spTree>
    <p:extLst>
      <p:ext uri="{BB962C8B-B14F-4D97-AF65-F5344CB8AC3E}">
        <p14:creationId xmlns:p14="http://schemas.microsoft.com/office/powerpoint/2010/main" val="3542674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F72397-AB21-905E-1BEF-8CDFA51138F0}"/>
              </a:ext>
            </a:extLst>
          </p:cNvPr>
          <p:cNvSpPr>
            <a:spLocks noGrp="1"/>
          </p:cNvSpPr>
          <p:nvPr>
            <p:ph idx="1"/>
          </p:nvPr>
        </p:nvSpPr>
        <p:spPr>
          <a:xfrm>
            <a:off x="628650" y="1044442"/>
            <a:ext cx="7886700" cy="3626115"/>
          </a:xfrm>
        </p:spPr>
        <p:txBody>
          <a:bodyPr anchor="ctr">
            <a:normAutofit/>
          </a:bodyPr>
          <a:lstStyle/>
          <a:p>
            <a:pPr marL="0" indent="0" algn="ctr">
              <a:buNone/>
            </a:pPr>
            <a:r>
              <a:rPr lang="en-US" sz="3600"/>
              <a:t>God is far more serious in the Scriptures with how He’s regarded than we (I) tend to give Him credit for. </a:t>
            </a:r>
          </a:p>
        </p:txBody>
      </p:sp>
    </p:spTree>
    <p:extLst>
      <p:ext uri="{BB962C8B-B14F-4D97-AF65-F5344CB8AC3E}">
        <p14:creationId xmlns:p14="http://schemas.microsoft.com/office/powerpoint/2010/main" val="3314439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7602C58-78E7-9C4F-89A2-31AC02770B1C}">
  <we:reference id="wa104380050" version="3.1.0.0" store="en-US" storeType="OMEX"/>
  <we:alternateReferences>
    <we:reference id="WA104380050" version="3.1.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(16:10)</PresentationFormat>
  <Slides>28</Slides>
  <Notes>2</Notes>
  <HiddenSlides>0</HiddenSlide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Interactions between people and  God/’s messengers</vt:lpstr>
      <vt:lpstr>Interactions between people and  God/’s messengers</vt:lpstr>
      <vt:lpstr>Interactions between people and  God/’s messengers</vt:lpstr>
      <vt:lpstr>Interactions between people and  God/’s messengers</vt:lpstr>
      <vt:lpstr>Interactions between people and  God/’s messengers</vt:lpstr>
      <vt:lpstr>Interactions between people and  God/’s messengers</vt:lpstr>
      <vt:lpstr>Interactions between people and  God/’s messengers</vt:lpstr>
      <vt:lpstr>Interactions between people and  God/’s messengers</vt:lpstr>
      <vt:lpstr>PowerPoint Presentation</vt:lpstr>
      <vt:lpstr>Our God is a  consuming fire</vt:lpstr>
      <vt:lpstr>We don’t take God as seriously  as we should</vt:lpstr>
      <vt:lpstr>PowerPoint Presentation</vt:lpstr>
      <vt:lpstr>PowerPoint Presentation</vt:lpstr>
      <vt:lpstr>PowerPoint Presentation</vt:lpstr>
      <vt:lpstr>PowerPoint Presentation</vt:lpstr>
      <vt:lpstr>PowerPoint Presentation</vt:lpstr>
      <vt:lpstr>Our God is a consuming fire</vt:lpstr>
      <vt:lpstr>Our God is a consuming fire</vt:lpstr>
      <vt:lpstr>Our God is a consuming fire</vt:lpstr>
      <vt:lpstr>That fire will consume those who…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Interactions between people and  God/’s messengers</dc:title>
  <dc:creator>Bill Sanchez</dc:creator>
  <cp:revision>1</cp:revision>
  <dcterms:created xsi:type="dcterms:W3CDTF">2022-08-27T18:32:25Z</dcterms:created>
  <dcterms:modified xsi:type="dcterms:W3CDTF">2022-08-28T01:56:05Z</dcterms:modified>
</cp:coreProperties>
</file>