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6.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7.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8.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9.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10.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4897" r:id="rId2"/>
    <p:sldMasterId id="2147484921" r:id="rId3"/>
    <p:sldMasterId id="2147484958" r:id="rId4"/>
    <p:sldMasterId id="2147484970" r:id="rId5"/>
    <p:sldMasterId id="2147484983" r:id="rId6"/>
    <p:sldMasterId id="2147484990" r:id="rId7"/>
    <p:sldMasterId id="2147485014" r:id="rId8"/>
    <p:sldMasterId id="2147485038" r:id="rId9"/>
    <p:sldMasterId id="2147485081" r:id="rId10"/>
    <p:sldMasterId id="2147485093" r:id="rId11"/>
  </p:sldMasterIdLst>
  <p:notesMasterIdLst>
    <p:notesMasterId r:id="rId60"/>
  </p:notesMasterIdLst>
  <p:handoutMasterIdLst>
    <p:handoutMasterId r:id="rId61"/>
  </p:handoutMasterIdLst>
  <p:sldIdLst>
    <p:sldId id="426" r:id="rId12"/>
    <p:sldId id="261" r:id="rId13"/>
    <p:sldId id="257" r:id="rId14"/>
    <p:sldId id="350" r:id="rId15"/>
    <p:sldId id="351" r:id="rId16"/>
    <p:sldId id="570" r:id="rId17"/>
    <p:sldId id="918" r:id="rId18"/>
    <p:sldId id="930" r:id="rId19"/>
    <p:sldId id="427" r:id="rId20"/>
    <p:sldId id="429" r:id="rId21"/>
    <p:sldId id="438" r:id="rId22"/>
    <p:sldId id="484" r:id="rId23"/>
    <p:sldId id="611" r:id="rId24"/>
    <p:sldId id="612" r:id="rId25"/>
    <p:sldId id="364" r:id="rId26"/>
    <p:sldId id="320" r:id="rId27"/>
    <p:sldId id="925" r:id="rId28"/>
    <p:sldId id="926" r:id="rId29"/>
    <p:sldId id="931" r:id="rId30"/>
    <p:sldId id="932" r:id="rId31"/>
    <p:sldId id="330" r:id="rId32"/>
    <p:sldId id="679" r:id="rId33"/>
    <p:sldId id="680" r:id="rId34"/>
    <p:sldId id="678" r:id="rId35"/>
    <p:sldId id="681" r:id="rId36"/>
    <p:sldId id="764" r:id="rId37"/>
    <p:sldId id="710" r:id="rId38"/>
    <p:sldId id="341" r:id="rId39"/>
    <p:sldId id="927" r:id="rId40"/>
    <p:sldId id="928" r:id="rId41"/>
    <p:sldId id="933" r:id="rId42"/>
    <p:sldId id="718" r:id="rId43"/>
    <p:sldId id="721" r:id="rId44"/>
    <p:sldId id="722" r:id="rId45"/>
    <p:sldId id="763" r:id="rId46"/>
    <p:sldId id="731" r:id="rId47"/>
    <p:sldId id="732" r:id="rId48"/>
    <p:sldId id="733" r:id="rId49"/>
    <p:sldId id="734" r:id="rId50"/>
    <p:sldId id="735" r:id="rId51"/>
    <p:sldId id="736" r:id="rId52"/>
    <p:sldId id="344" r:id="rId53"/>
    <p:sldId id="934" r:id="rId54"/>
    <p:sldId id="357" r:id="rId55"/>
    <p:sldId id="327" r:id="rId56"/>
    <p:sldId id="337" r:id="rId57"/>
    <p:sldId id="338" r:id="rId58"/>
    <p:sldId id="294" r:id="rId5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0BCD"/>
    <a:srgbClr val="FFFFCC"/>
    <a:srgbClr val="FFCC99"/>
    <a:srgbClr val="FFCC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8784" autoAdjust="0"/>
    <p:restoredTop sz="96357" autoAdjust="0"/>
  </p:normalViewPr>
  <p:slideViewPr>
    <p:cSldViewPr snapToGrid="0" showGuides="1">
      <p:cViewPr>
        <p:scale>
          <a:sx n="90" d="100"/>
          <a:sy n="90" d="100"/>
        </p:scale>
        <p:origin x="2916" y="444"/>
      </p:cViewPr>
      <p:guideLst>
        <p:guide orient="horz" pos="2160"/>
        <p:guide pos="2880"/>
      </p:guideLst>
    </p:cSldViewPr>
  </p:slideViewPr>
  <p:notesTextViewPr>
    <p:cViewPr>
      <p:scale>
        <a:sx n="100" d="100"/>
        <a:sy n="100" d="100"/>
      </p:scale>
      <p:origin x="0" y="0"/>
    </p:cViewPr>
  </p:notesTextViewPr>
  <p:sorterViewPr>
    <p:cViewPr varScale="1">
      <p:scale>
        <a:sx n="100" d="100"/>
        <a:sy n="100" d="100"/>
      </p:scale>
      <p:origin x="0" y="-619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61"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0.xml"/><Relationship Id="rId3" Type="http://schemas.openxmlformats.org/officeDocument/2006/relationships/slideMaster" Target="slideMasters/slideMaster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atin typeface="Calibri" pitchFamily="34" charset="0"/>
              </a:defRPr>
            </a:lvl1pPr>
          </a:lstStyle>
          <a:p>
            <a:pPr>
              <a:defRPr/>
            </a:pPr>
            <a:endParaRPr lang="en-US"/>
          </a:p>
        </p:txBody>
      </p:sp>
      <p:sp>
        <p:nvSpPr>
          <p:cNvPr id="4505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atin typeface="Calibri" pitchFamily="34" charset="0"/>
              </a:defRPr>
            </a:lvl1pPr>
          </a:lstStyle>
          <a:p>
            <a:pPr>
              <a:defRPr/>
            </a:pPr>
            <a:fld id="{F7CAB5B4-D702-409D-BFB0-9EB52CBF23B4}" type="datetimeFigureOut">
              <a:rPr lang="en-US"/>
              <a:pPr>
                <a:defRPr/>
              </a:pPr>
              <a:t>9/21/2022</a:t>
            </a:fld>
            <a:endParaRPr lang="en-US"/>
          </a:p>
        </p:txBody>
      </p:sp>
      <p:sp>
        <p:nvSpPr>
          <p:cNvPr id="4506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atin typeface="Calibri" pitchFamily="34" charset="0"/>
              </a:defRPr>
            </a:lvl1pPr>
          </a:lstStyle>
          <a:p>
            <a:pPr>
              <a:defRPr/>
            </a:pPr>
            <a:endParaRPr lang="en-US"/>
          </a:p>
        </p:txBody>
      </p:sp>
      <p:sp>
        <p:nvSpPr>
          <p:cNvPr id="4506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atin typeface="Calibri" pitchFamily="34" charset="0"/>
              </a:defRPr>
            </a:lvl1pPr>
          </a:lstStyle>
          <a:p>
            <a:pPr>
              <a:defRPr/>
            </a:pPr>
            <a:fld id="{667769F1-25B3-49FD-96A7-616CDE1117C5}" type="slidenum">
              <a:rPr lang="en-US"/>
              <a:pPr>
                <a:defRPr/>
              </a:pPr>
              <a:t>‹#›</a:t>
            </a:fld>
            <a:endParaRPr lang="en-US"/>
          </a:p>
        </p:txBody>
      </p:sp>
    </p:spTree>
    <p:extLst>
      <p:ext uri="{BB962C8B-B14F-4D97-AF65-F5344CB8AC3E}">
        <p14:creationId xmlns:p14="http://schemas.microsoft.com/office/powerpoint/2010/main" val="3463880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101AC5D3-F26D-4BE2-8EA4-44D57827BC17}" type="datetimeFigureOut">
              <a:rPr lang="en-US"/>
              <a:pPr>
                <a:defRPr/>
              </a:pPr>
              <a:t>9/21/2022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59519EE6-F5A1-47ED-BCCB-975550750297}" type="slidenum">
              <a:rPr lang="en-US"/>
              <a:pPr>
                <a:defRPr/>
              </a:pPr>
              <a:t>‹#›</a:t>
            </a:fld>
            <a:endParaRPr lang="en-US"/>
          </a:p>
        </p:txBody>
      </p:sp>
    </p:spTree>
    <p:extLst>
      <p:ext uri="{BB962C8B-B14F-4D97-AF65-F5344CB8AC3E}">
        <p14:creationId xmlns:p14="http://schemas.microsoft.com/office/powerpoint/2010/main" val="331405036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ref.ly/logosres/nivac32jon?ref=Bible.Jon2.1&amp;off=124&amp;ctx=+ignored+him+(1%3a6).+~Here+for+the+first+t"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ref.ly/logosres/harmonygospels?ref=Page.p+53&amp;off=3&amp;ctx=B.+~The+Second+Period%2c+or+the+Later+Gali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ref.ly/logosres/harmonygospels?ref=Page.p+129&amp;off=67&amp;ctx=ning+of+the+Twelve)%0a~(In+Foreign+Parts%3a+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9519EE6-F5A1-47ED-BCCB-975550750297}" type="slidenum">
              <a:rPr lang="en-US" smtClean="0"/>
              <a:pPr>
                <a:defRPr/>
              </a:pPr>
              <a:t>2</a:t>
            </a:fld>
            <a:endParaRPr lang="en-US"/>
          </a:p>
        </p:txBody>
      </p:sp>
    </p:spTree>
    <p:extLst>
      <p:ext uri="{BB962C8B-B14F-4D97-AF65-F5344CB8AC3E}">
        <p14:creationId xmlns:p14="http://schemas.microsoft.com/office/powerpoint/2010/main" val="1749311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he-IL" dirty="0"/>
              <a:t>2015</a:t>
            </a:r>
            <a:r>
              <a:rPr lang="en-US" dirty="0"/>
              <a:t> </a:t>
            </a:r>
            <a:r>
              <a:rPr lang="he-IL" dirty="0"/>
              <a:t>. הָפַךְ </a:t>
            </a:r>
            <a:r>
              <a:rPr lang="en-US" dirty="0"/>
              <a:t>hāp̱aḵ: A verb meaning to turn around, to change, to throw down, to overturn, to pervert, to destroy, to be turned against, to turn here and there, to wander. The verb is used to describe the simple act of turning something over (2 Kgs. 21:13; Hos. 7:8) but also to indicate turning back from something (Ps. 78:9). These turnings indicate that Jerusalem would lose all its inhabitants by being turned over as a dish is turned over after wiping it; “Ephraim has become a cake not turned,” that is, overdone on one side, uncooked on the other, and not edible (Hos. 7:8 NASB).</a:t>
            </a:r>
          </a:p>
          <a:p>
            <a:r>
              <a:rPr lang="en-US" dirty="0"/>
              <a:t>The verb becomes more figurative when it describes the act of overthrowing or destroying. Second Kings 21:13 is relevant here also, but Haggai speaks of God overthrowing the thrones of kingdoms (Persia) as well as chariots and riders (Hag. 2:22). Even more violently, the verb describes the overthrow of the enemies of God and His people; Sodom and Gomorrah were especially singled out (Gen. 19:21, 25; Deut. 29:23[22]; cf. 2 Sam. 10:3). The word also indicates a change or is used to indicate defeat in battle when an army turned in flight (Josh. 7:8) or simply the change in direction of something (1 Kgs. 22:34). Metaphorically, the word comes to mean to change (by turning). For example, the Lord changed the curse of Balaam into a blessing (Deut. 23:5[6]); He will change the mourning of His people into joy and gladness (Jer. 31:13). The simple stem is also found in a reflexive sense; the men of Israel turned themselves about in battle against the </a:t>
            </a:r>
            <a:r>
              <a:rPr lang="en-US" dirty="0" err="1"/>
              <a:t>Benjamites</a:t>
            </a:r>
            <a:r>
              <a:rPr lang="en-US" dirty="0"/>
              <a:t> (Judg. 20:39, 41; cf. 2 Kgs. 5:26; 2 Chr. 9:12).</a:t>
            </a:r>
          </a:p>
          <a:p>
            <a:r>
              <a:rPr lang="en-US" dirty="0"/>
              <a:t>The verb is used a few times in the reflexive stems to indicate turning oneself about: The Israelites are pictured as having turned themselves back against their enemies (Josh. 8:20); and Pharaoh changed his heart in himself (Ex. 14:5; Hos. 11:8), thus changing his mind. The word is used in the sense of being overwhelmed or overcome by pain (1 Sam. 4:19); the clouds rolled about (Job. 37:12); the sword placed by the Lord to guard the Garden of Eden turned itself about (Gen. 3:24); and the earth’s surface was shaped and moved like clay being impressed under a seal (Job 38:14).</a:t>
            </a:r>
          </a:p>
          <a:p>
            <a:endParaRPr lang="en-US" dirty="0"/>
          </a:p>
          <a:p>
            <a:endParaRPr lang="en-US" dirty="0"/>
          </a:p>
          <a:p>
            <a:r>
              <a:rPr lang="en-US" dirty="0"/>
              <a:t>Baker, W., &amp; Carpenter, E. E. (2003). In The complete word study dictionary: Old Testament (p. 270). AMG Publishers.</a:t>
            </a:r>
          </a:p>
        </p:txBody>
      </p:sp>
      <p:sp>
        <p:nvSpPr>
          <p:cNvPr id="4" name="Slide Number Placeholder 3"/>
          <p:cNvSpPr>
            <a:spLocks noGrp="1"/>
          </p:cNvSpPr>
          <p:nvPr>
            <p:ph type="sldNum" sz="quarter" idx="5"/>
          </p:nvPr>
        </p:nvSpPr>
        <p:spPr/>
        <p:txBody>
          <a:bodyPr/>
          <a:lstStyle/>
          <a:p>
            <a:pPr>
              <a:defRPr/>
            </a:pPr>
            <a:fld id="{59519EE6-F5A1-47ED-BCCB-975550750297}" type="slidenum">
              <a:rPr lang="en-US" smtClean="0"/>
              <a:pPr>
                <a:defRPr/>
              </a:pPr>
              <a:t>32</a:t>
            </a:fld>
            <a:endParaRPr lang="en-US"/>
          </a:p>
        </p:txBody>
      </p:sp>
    </p:spTree>
    <p:extLst>
      <p:ext uri="{BB962C8B-B14F-4D97-AF65-F5344CB8AC3E}">
        <p14:creationId xmlns:p14="http://schemas.microsoft.com/office/powerpoint/2010/main" val="24496981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317FB1-46C9-480A-87F4-A5D9205E9F5C}"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4255320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317FB1-46C9-480A-87F4-A5D9205E9F5C}"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215060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33317FB1-46C9-480A-87F4-A5D9205E9F5C}" type="slidenum">
              <a:rPr kumimoji="0" lang="en-US" sz="1200" b="0" i="0"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1215060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59519EE6-F5A1-47ED-BCCB-975550750297}" type="slidenum">
              <a:rPr lang="en-US" smtClean="0"/>
              <a:pPr>
                <a:defRPr/>
              </a:pPr>
              <a:t>39</a:t>
            </a:fld>
            <a:endParaRPr lang="en-US"/>
          </a:p>
        </p:txBody>
      </p:sp>
    </p:spTree>
    <p:extLst>
      <p:ext uri="{BB962C8B-B14F-4D97-AF65-F5344CB8AC3E}">
        <p14:creationId xmlns:p14="http://schemas.microsoft.com/office/powerpoint/2010/main" val="19213769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AEE03F28-DAAD-4BFF-809A-CF3239841D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57066" indent="-291179" eaLnBrk="0" hangingPunct="0">
              <a:defRPr sz="2400">
                <a:solidFill>
                  <a:schemeClr val="tx1"/>
                </a:solidFill>
                <a:latin typeface="Times New Roman" panose="02020603050405020304" pitchFamily="18" charset="0"/>
              </a:defRPr>
            </a:lvl2pPr>
            <a:lvl3pPr marL="1164717" indent="-232943" eaLnBrk="0" hangingPunct="0">
              <a:defRPr sz="2400">
                <a:solidFill>
                  <a:schemeClr val="tx1"/>
                </a:solidFill>
                <a:latin typeface="Times New Roman" panose="02020603050405020304" pitchFamily="18" charset="0"/>
              </a:defRPr>
            </a:lvl3pPr>
            <a:lvl4pPr marL="1630604" indent="-232943" eaLnBrk="0" hangingPunct="0">
              <a:defRPr sz="2400">
                <a:solidFill>
                  <a:schemeClr val="tx1"/>
                </a:solidFill>
                <a:latin typeface="Times New Roman" panose="02020603050405020304" pitchFamily="18" charset="0"/>
              </a:defRPr>
            </a:lvl4pPr>
            <a:lvl5pPr marL="2096491" indent="-232943" eaLnBrk="0" hangingPunct="0">
              <a:defRPr sz="2400">
                <a:solidFill>
                  <a:schemeClr val="tx1"/>
                </a:solidFill>
                <a:latin typeface="Times New Roman" panose="02020603050405020304" pitchFamily="18" charset="0"/>
              </a:defRPr>
            </a:lvl5pPr>
            <a:lvl6pPr marL="2562377" indent="-232943" algn="ctr" eaLnBrk="0" fontAlgn="base" hangingPunct="0">
              <a:spcBef>
                <a:spcPct val="0"/>
              </a:spcBef>
              <a:spcAft>
                <a:spcPct val="0"/>
              </a:spcAft>
              <a:defRPr sz="2400">
                <a:solidFill>
                  <a:schemeClr val="tx1"/>
                </a:solidFill>
                <a:latin typeface="Times New Roman" panose="02020603050405020304" pitchFamily="18" charset="0"/>
              </a:defRPr>
            </a:lvl6pPr>
            <a:lvl7pPr marL="3028264" indent="-232943" algn="ctr" eaLnBrk="0" fontAlgn="base" hangingPunct="0">
              <a:spcBef>
                <a:spcPct val="0"/>
              </a:spcBef>
              <a:spcAft>
                <a:spcPct val="0"/>
              </a:spcAft>
              <a:defRPr sz="2400">
                <a:solidFill>
                  <a:schemeClr val="tx1"/>
                </a:solidFill>
                <a:latin typeface="Times New Roman" panose="02020603050405020304" pitchFamily="18" charset="0"/>
              </a:defRPr>
            </a:lvl7pPr>
            <a:lvl8pPr marL="3494151" indent="-232943" algn="ctr" eaLnBrk="0" fontAlgn="base" hangingPunct="0">
              <a:spcBef>
                <a:spcPct val="0"/>
              </a:spcBef>
              <a:spcAft>
                <a:spcPct val="0"/>
              </a:spcAft>
              <a:defRPr sz="2400">
                <a:solidFill>
                  <a:schemeClr val="tx1"/>
                </a:solidFill>
                <a:latin typeface="Times New Roman" panose="02020603050405020304" pitchFamily="18" charset="0"/>
              </a:defRPr>
            </a:lvl8pPr>
            <a:lvl9pPr marL="3960038" indent="-232943"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C7695DA-2C33-4AF7-98C2-72E8F3B72271}" type="slidenum">
              <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Times New Roman" panose="02020603050405020304" pitchFamily="18" charset="0"/>
              <a:ea typeface="+mn-ea"/>
              <a:cs typeface="+mn-cs"/>
            </a:endParaRPr>
          </a:p>
        </p:txBody>
      </p:sp>
      <p:sp>
        <p:nvSpPr>
          <p:cNvPr id="29699" name="Rectangle 2">
            <a:extLst>
              <a:ext uri="{FF2B5EF4-FFF2-40B4-BE49-F238E27FC236}">
                <a16:creationId xmlns:a16="http://schemas.microsoft.com/office/drawing/2014/main" id="{B68B27A7-A082-4D82-BD25-F58DF2E4DBFE}"/>
              </a:ext>
            </a:extLst>
          </p:cNvPr>
          <p:cNvSpPr>
            <a:spLocks noGrp="1" noRot="1" noChangeAspect="1" noChangeArrowheads="1" noTextEdit="1"/>
          </p:cNvSpPr>
          <p:nvPr>
            <p:ph type="sldImg"/>
          </p:nvPr>
        </p:nvSpPr>
        <p:spPr>
          <a:solidFill>
            <a:srgbClr val="FFFFFF"/>
          </a:solidFill>
          <a:ln/>
        </p:spPr>
      </p:sp>
      <p:sp>
        <p:nvSpPr>
          <p:cNvPr id="29700" name="Rectangle 3">
            <a:extLst>
              <a:ext uri="{FF2B5EF4-FFF2-40B4-BE49-F238E27FC236}">
                <a16:creationId xmlns:a16="http://schemas.microsoft.com/office/drawing/2014/main" id="{370F7D24-1322-49B6-8A67-8DF1C44FC3A6}"/>
              </a:ext>
            </a:extLst>
          </p:cNvPr>
          <p:cNvSpPr>
            <a:spLocks noGrp="1" noChangeArrowheads="1"/>
          </p:cNvSpPr>
          <p:nvPr>
            <p:ph type="body" idx="1"/>
          </p:nvPr>
        </p:nvSpPr>
        <p:spPr>
          <a:solidFill>
            <a:srgbClr val="FFFFFF"/>
          </a:solidFill>
          <a:ln>
            <a:solidFill>
              <a:srgbClr val="000000"/>
            </a:solidFill>
          </a:ln>
        </p:spPr>
        <p:txBody>
          <a:bodyPr/>
          <a:lstStyle/>
          <a:p>
            <a:r>
              <a:rPr lang="en-US" altLang="en-US">
                <a:latin typeface="Tahoma" panose="020B0604030504040204" pitchFamily="34" charset="0"/>
                <a:cs typeface="Tahoma" panose="020B0604030504040204" pitchFamily="34" charset="0"/>
              </a:rPr>
              <a:t>1.</a:t>
            </a:r>
            <a:r>
              <a:rPr lang="en-US" altLang="en-US">
                <a:cs typeface="Times New Roman" panose="02020603050405020304" pitchFamily="18" charset="0"/>
              </a:rPr>
              <a:t>       </a:t>
            </a:r>
            <a:r>
              <a:rPr lang="en-US" altLang="en-US">
                <a:latin typeface="Tahoma" panose="020B0604030504040204" pitchFamily="34" charset="0"/>
                <a:cs typeface="Tahoma" panose="020B0604030504040204" pitchFamily="34" charset="0"/>
              </a:rPr>
              <a:t>The purpose of the prophets was threefold:</a:t>
            </a:r>
            <a:endParaRPr lang="en-US" altLang="en-US">
              <a:cs typeface="Times New Roman" panose="02020603050405020304" pitchFamily="18" charset="0"/>
            </a:endParaRPr>
          </a:p>
          <a:p>
            <a:r>
              <a:rPr lang="en-US" altLang="en-US">
                <a:latin typeface="Tahoma" panose="020B0604030504040204" pitchFamily="34" charset="0"/>
                <a:cs typeface="Tahoma" panose="020B0604030504040204" pitchFamily="34" charset="0"/>
              </a:rPr>
              <a:t>a.</a:t>
            </a:r>
            <a:r>
              <a:rPr lang="en-US" altLang="en-US">
                <a:cs typeface="Times New Roman" panose="02020603050405020304" pitchFamily="18" charset="0"/>
              </a:rPr>
              <a:t>       </a:t>
            </a:r>
            <a:r>
              <a:rPr lang="en-US" altLang="en-US">
                <a:latin typeface="Tahoma" panose="020B0604030504040204" pitchFamily="34" charset="0"/>
                <a:cs typeface="Tahoma" panose="020B0604030504040204" pitchFamily="34" charset="0"/>
              </a:rPr>
              <a:t>To warn the nations of the coming judgment.</a:t>
            </a:r>
            <a:endParaRPr lang="en-US" altLang="en-US">
              <a:cs typeface="Times New Roman" panose="02020603050405020304" pitchFamily="18" charset="0"/>
            </a:endParaRPr>
          </a:p>
          <a:p>
            <a:r>
              <a:rPr lang="en-US" altLang="en-US">
                <a:latin typeface="Tahoma" panose="020B0604030504040204" pitchFamily="34" charset="0"/>
                <a:cs typeface="Tahoma" panose="020B0604030504040204" pitchFamily="34" charset="0"/>
              </a:rPr>
              <a:t>b.</a:t>
            </a:r>
            <a:r>
              <a:rPr lang="en-US" altLang="en-US">
                <a:cs typeface="Times New Roman" panose="02020603050405020304" pitchFamily="18" charset="0"/>
              </a:rPr>
              <a:t>       </a:t>
            </a:r>
            <a:r>
              <a:rPr lang="en-US" altLang="en-US">
                <a:latin typeface="Tahoma" panose="020B0604030504040204" pitchFamily="34" charset="0"/>
                <a:cs typeface="Tahoma" panose="020B0604030504040204" pitchFamily="34" charset="0"/>
              </a:rPr>
              <a:t>To explain why the judgment had come upon them.</a:t>
            </a:r>
            <a:endParaRPr lang="en-US" altLang="en-US">
              <a:cs typeface="Times New Roman" panose="02020603050405020304" pitchFamily="18" charset="0"/>
            </a:endParaRPr>
          </a:p>
          <a:p>
            <a:r>
              <a:rPr lang="en-US" altLang="en-US">
                <a:latin typeface="Tahoma" panose="020B0604030504040204" pitchFamily="34" charset="0"/>
                <a:cs typeface="Tahoma" panose="020B0604030504040204" pitchFamily="34" charset="0"/>
              </a:rPr>
              <a:t>To give assurance, at least to a remnant, of a hope that lay beyond the judgment.</a:t>
            </a:r>
            <a:r>
              <a:rPr lang="en-US" altLang="en-US"/>
              <a:t> </a:t>
            </a:r>
          </a:p>
        </p:txBody>
      </p:sp>
    </p:spTree>
    <p:extLst>
      <p:ext uri="{BB962C8B-B14F-4D97-AF65-F5344CB8AC3E}">
        <p14:creationId xmlns:p14="http://schemas.microsoft.com/office/powerpoint/2010/main" val="4090127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Prophet </a:t>
            </a:r>
            <a:r>
              <a:rPr lang="en-US" dirty="0"/>
              <a:t>waves – </a:t>
            </a:r>
          </a:p>
          <a:p>
            <a:r>
              <a:rPr lang="en-US" dirty="0"/>
              <a:t>God</a:t>
            </a:r>
            <a:r>
              <a:rPr lang="en-US" baseline="0" dirty="0"/>
              <a:t> tends to give the last gen before day of the Lord a chance to repent – </a:t>
            </a:r>
            <a:r>
              <a:rPr lang="en-US" baseline="0" dirty="0" err="1"/>
              <a:t>ie</a:t>
            </a:r>
            <a:r>
              <a:rPr lang="en-US" baseline="0" dirty="0"/>
              <a:t> lots of prophet activity</a:t>
            </a:r>
          </a:p>
          <a:p>
            <a:r>
              <a:rPr lang="en-US" baseline="0" dirty="0"/>
              <a:t>Between the Testament ok</a:t>
            </a:r>
          </a:p>
          <a:p>
            <a:r>
              <a:rPr lang="en-US" dirty="0"/>
              <a:t>400 years of </a:t>
            </a:r>
            <a:r>
              <a:rPr lang="en-US" dirty="0" err="1"/>
              <a:t>silince</a:t>
            </a:r>
            <a:r>
              <a:rPr lang="en-US" dirty="0"/>
              <a:t> not so much, Daniel roars</a:t>
            </a:r>
            <a:r>
              <a:rPr lang="en-US" baseline="0" dirty="0"/>
              <a:t> In Between the Testament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4F601-2A0F-4CF7-BD2D-F092125AE5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46202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Jeroboam – not </a:t>
            </a:r>
            <a:r>
              <a:rPr lang="en-US" dirty="0" err="1"/>
              <a:t>Judha</a:t>
            </a:r>
            <a:endParaRPr lang="en-US" dirty="0"/>
          </a:p>
          <a:p>
            <a:r>
              <a:rPr lang="en-US" dirty="0"/>
              <a:t>Baasha</a:t>
            </a:r>
            <a:r>
              <a:rPr lang="en-US" baseline="0" dirty="0"/>
              <a:t> &amp; Asa – rocks for fort/Asa turns to Syria not God</a:t>
            </a:r>
          </a:p>
          <a:p>
            <a:r>
              <a:rPr lang="en-US" baseline="0" dirty="0"/>
              <a:t>Ahab worst King of Israel – God responds – Elijah, troubler of Israel</a:t>
            </a:r>
          </a:p>
          <a:p>
            <a:r>
              <a:rPr lang="en-US" baseline="0" dirty="0"/>
              <a:t>Elisha – troubles Syria to help Israel God’s compassion</a:t>
            </a:r>
          </a:p>
          <a:p>
            <a:r>
              <a:rPr lang="en-US" baseline="0" dirty="0"/>
              <a:t>Jehu so well wipes out Ahab’s house – to the fifth king, driving skills with chariot</a:t>
            </a:r>
          </a:p>
          <a:p>
            <a:r>
              <a:rPr lang="en-US" baseline="0" dirty="0"/>
              <a:t>Obadiah days of </a:t>
            </a:r>
            <a:r>
              <a:rPr lang="en-US" baseline="0" dirty="0" err="1"/>
              <a:t>Jehoram</a:t>
            </a:r>
            <a:r>
              <a:rPr lang="en-US" baseline="0" dirty="0"/>
              <a:t>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4F601-2A0F-4CF7-BD2D-F092125AE5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82166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Joel in days </a:t>
            </a:r>
            <a:r>
              <a:rPr lang="en-US" dirty="0" err="1"/>
              <a:t>dya</a:t>
            </a:r>
            <a:r>
              <a:rPr lang="en-US" dirty="0"/>
              <a:t> so f Joash when Jehoiada rules</a:t>
            </a:r>
          </a:p>
          <a:p>
            <a:r>
              <a:rPr lang="en-US" dirty="0"/>
              <a:t>Jeroboam</a:t>
            </a:r>
            <a:r>
              <a:rPr lang="en-US" baseline="0" dirty="0"/>
              <a:t> II – Jonah and Amos</a:t>
            </a:r>
          </a:p>
          <a:p>
            <a:r>
              <a:rPr lang="en-US" baseline="0" dirty="0"/>
              <a:t>Isaiah – starts in last year of </a:t>
            </a:r>
            <a:r>
              <a:rPr lang="en-US" baseline="0" dirty="0" err="1"/>
              <a:t>Uzziah</a:t>
            </a:r>
            <a:endParaRPr lang="en-US" baseline="0" dirty="0"/>
          </a:p>
          <a:p>
            <a:r>
              <a:rPr lang="en-US" baseline="0" dirty="0"/>
              <a:t>Micah – same time as of Isaiah – days of Ahaz</a:t>
            </a:r>
          </a:p>
          <a:p>
            <a:r>
              <a:rPr lang="en-US" baseline="0" dirty="0"/>
              <a:t>Ahaz – anybody but God would he turn/worship</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4F601-2A0F-4CF7-BD2D-F092125AE5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25868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Manasseh worse king but repents – born in last 15 years of Hezekiah</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354F601-2A0F-4CF7-BD2D-F092125AE58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07900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dirty="0"/>
              <a:t>Jonah’s psalm of thanks from within the belly of the fish. The song primarily recounts Jonah’s distress in the water and gives thanks for his rescue.</a:t>
            </a:r>
          </a:p>
          <a:p>
            <a:pPr lvl="1"/>
            <a:r>
              <a:rPr lang="en-US" dirty="0"/>
              <a:t> </a:t>
            </a:r>
          </a:p>
          <a:p>
            <a:r>
              <a:rPr lang="en-US" sz="1200" dirty="0"/>
              <a:t>The amazing context of this poetic prayer is Jonah’s gratitude </a:t>
            </a:r>
            <a:r>
              <a:rPr lang="en-US" sz="1200" i="1" dirty="0"/>
              <a:t>while inside the fish. He fully expected to die in the water. His thanksgiving within the belly of a fish is a proclamation of joy, with the realization that God has delivered him in spite of his running. Though he is not yet on dry land, his faith reaches a new dimension of understanding. He seems to have no doubt that, as he was delivered from drowning, he will also eventually be delivered safely to the shore.</a:t>
            </a:r>
          </a:p>
          <a:p>
            <a:endParaRPr lang="en-US" sz="1200" dirty="0"/>
          </a:p>
          <a:p>
            <a:r>
              <a:rPr lang="en-US" sz="1200" dirty="0"/>
              <a:t>Here for the first time Jonah speaks directly to Yahweh in response to his physical and unusual deliverance. This is the prophet at his best, giving thanks for deliverance </a:t>
            </a:r>
            <a:r>
              <a:rPr lang="en-US" sz="1200" i="1" dirty="0"/>
              <a:t>before he is on dry land. Surprisingly, perhaps, he does not mention the small problem of his residency in the fish. He demonstrates his comprehension of the miracle of deliverance and his full dependence on the mercy and compassion of Yahweh. He is grateful to be in Yahweh’s keeping, even as he remains in the fish’s belly.</a:t>
            </a:r>
          </a:p>
          <a:p>
            <a:endParaRPr lang="en-US" sz="1200" i="1" dirty="0"/>
          </a:p>
          <a:p>
            <a:endParaRPr lang="en-US" sz="1200" i="1" dirty="0"/>
          </a:p>
          <a:p>
            <a:endParaRPr lang="en-US" sz="1200" i="1" dirty="0"/>
          </a:p>
          <a:p>
            <a:endParaRPr lang="en-US" sz="1200" i="1" dirty="0"/>
          </a:p>
          <a:p>
            <a:endParaRPr lang="en-US" sz="1200" i="1" dirty="0"/>
          </a:p>
          <a:p>
            <a:pPr lvl="1"/>
            <a:r>
              <a:rPr lang="en-US" dirty="0"/>
              <a:t> Bruckner, J. (2004).  (p. 69). Zondervan Publishing House.</a:t>
            </a:r>
          </a:p>
          <a:p>
            <a:r>
              <a:rPr lang="en-US" b="0" i="0" u="none" strike="noStrike" baseline="0" dirty="0"/>
              <a:t> Bruckner, J. (2004). </a:t>
            </a:r>
            <a:r>
              <a:rPr lang="en-US" b="0" i="1" u="sng" strike="noStrike" baseline="0" dirty="0">
                <a:solidFill>
                  <a:srgbClr val="0000FF"/>
                </a:solidFill>
                <a:hlinkClick r:id="rId3"/>
              </a:rPr>
              <a:t>Jonah, Nahum, Habakkuk, Zephaniah</a:t>
            </a:r>
            <a:r>
              <a:rPr lang="en-US" b="0" i="0" u="none" strike="noStrike" baseline="0" dirty="0">
                <a:solidFill>
                  <a:srgbClr val="0000FF"/>
                </a:solidFill>
                <a:hlinkClick r:id="rId3"/>
              </a:rPr>
              <a:t> (p. 69). Zondervan Publishing House.</a:t>
            </a:r>
          </a:p>
          <a:p>
            <a:endParaRPr lang="en-US" dirty="0"/>
          </a:p>
        </p:txBody>
      </p:sp>
      <p:sp>
        <p:nvSpPr>
          <p:cNvPr id="4" name="Slide Number Placeholder 3"/>
          <p:cNvSpPr>
            <a:spLocks noGrp="1"/>
          </p:cNvSpPr>
          <p:nvPr>
            <p:ph type="sldNum" sz="quarter" idx="5"/>
          </p:nvPr>
        </p:nvSpPr>
        <p:spPr/>
        <p:txBody>
          <a:bodyPr/>
          <a:lstStyle/>
          <a:p>
            <a:pPr>
              <a:defRPr/>
            </a:pPr>
            <a:fld id="{59519EE6-F5A1-47ED-BCCB-975550750297}" type="slidenum">
              <a:rPr lang="en-US" smtClean="0"/>
              <a:pPr>
                <a:defRPr/>
              </a:pPr>
              <a:t>19</a:t>
            </a:fld>
            <a:endParaRPr lang="en-US"/>
          </a:p>
        </p:txBody>
      </p:sp>
    </p:spTree>
    <p:extLst>
      <p:ext uri="{BB962C8B-B14F-4D97-AF65-F5344CB8AC3E}">
        <p14:creationId xmlns:p14="http://schemas.microsoft.com/office/powerpoint/2010/main" val="16249436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sz="1800" b="1" i="1" dirty="0">
                <a:latin typeface="Open Sans" panose="020B0606030504020204" pitchFamily="34" charset="0"/>
              </a:rPr>
              <a:t>The Second Period, or the Later Galilean Ministry (One Year)</a:t>
            </a:r>
          </a:p>
          <a:p>
            <a:pPr algn="just" rtl="0"/>
            <a:r>
              <a:rPr lang="en-US" sz="1800" dirty="0">
                <a:latin typeface="Open Sans" panose="020B0606030504020204" pitchFamily="34" charset="0"/>
              </a:rPr>
              <a:t>(From the “Second” Passover, April 28 A.D. to the “Third”, April 29 A.D.)</a:t>
            </a:r>
          </a:p>
          <a:p>
            <a:r>
              <a:rPr lang="en-US" dirty="0"/>
              <a:t> Copple, G. M. (2006).  (p. 53). New Hope Gospel Ministries.</a:t>
            </a:r>
          </a:p>
          <a:p>
            <a:pPr algn="just" rtl="0"/>
            <a:endParaRPr lang="en-US" dirty="0"/>
          </a:p>
          <a:p>
            <a:r>
              <a:rPr lang="en-US" b="0" i="0" u="none" strike="noStrike" baseline="0" dirty="0"/>
              <a:t> Copple, G. M. (2006). </a:t>
            </a:r>
            <a:r>
              <a:rPr lang="en-US" b="0" i="1" u="sng" strike="noStrike" baseline="0" dirty="0">
                <a:solidFill>
                  <a:srgbClr val="0000FF"/>
                </a:solidFill>
                <a:hlinkClick r:id="rId3"/>
              </a:rPr>
              <a:t>Getting to Know Jesus: Harmony of the Gospels</a:t>
            </a:r>
            <a:r>
              <a:rPr lang="en-US" b="0" i="0" u="none" strike="noStrike" baseline="0" dirty="0">
                <a:solidFill>
                  <a:srgbClr val="0000FF"/>
                </a:solidFill>
                <a:hlinkClick r:id="rId3"/>
              </a:rPr>
              <a:t> (p. 53). New Hope Gospel Ministries.</a:t>
            </a:r>
          </a:p>
          <a:p>
            <a:endParaRPr lang="en-US" dirty="0"/>
          </a:p>
        </p:txBody>
      </p:sp>
      <p:sp>
        <p:nvSpPr>
          <p:cNvPr id="4" name="Slide Number Placeholder 3"/>
          <p:cNvSpPr>
            <a:spLocks noGrp="1"/>
          </p:cNvSpPr>
          <p:nvPr>
            <p:ph type="sldNum" sz="quarter" idx="5"/>
          </p:nvPr>
        </p:nvSpPr>
        <p:spPr/>
        <p:txBody>
          <a:bodyPr/>
          <a:lstStyle/>
          <a:p>
            <a:pPr>
              <a:defRPr/>
            </a:pPr>
            <a:fld id="{59519EE6-F5A1-47ED-BCCB-975550750297}" type="slidenum">
              <a:rPr lang="en-US" smtClean="0"/>
              <a:pPr>
                <a:defRPr/>
              </a:pPr>
              <a:t>22</a:t>
            </a:fld>
            <a:endParaRPr lang="en-US"/>
          </a:p>
        </p:txBody>
      </p:sp>
    </p:spTree>
    <p:extLst>
      <p:ext uri="{BB962C8B-B14F-4D97-AF65-F5344CB8AC3E}">
        <p14:creationId xmlns:p14="http://schemas.microsoft.com/office/powerpoint/2010/main" val="36531522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rtl="0"/>
            <a:r>
              <a:rPr lang="en-US" sz="1200" dirty="0"/>
              <a:t>(In Foreign Parts: Mostly Outside Galilee)</a:t>
            </a:r>
          </a:p>
          <a:p>
            <a:pPr algn="ctr" rtl="0"/>
            <a:r>
              <a:rPr lang="en-US" sz="1200" dirty="0"/>
              <a:t>(From the Great Crisis in Galilee, April 29 A.D. to the Final Departure from Galilee, October 29 A.D.)</a:t>
            </a:r>
          </a:p>
          <a:p>
            <a:pPr lvl="1"/>
            <a:r>
              <a:rPr lang="en-US" dirty="0"/>
              <a:t> </a:t>
            </a:r>
            <a:r>
              <a:rPr lang="en-US" sz="1200" dirty="0"/>
              <a:t>Copple, G. M. (2006).  (p. 129). New Hope Gospel Ministries.</a:t>
            </a:r>
          </a:p>
          <a:p>
            <a:pPr algn="ctr" rtl="0"/>
            <a:endParaRPr lang="en-US" sz="1200" dirty="0"/>
          </a:p>
          <a:p>
            <a:r>
              <a:rPr lang="en-US" sz="1200" b="0" i="0" u="none" strike="noStrike" baseline="0" dirty="0"/>
              <a:t> Copple, G. M. (2006). </a:t>
            </a:r>
            <a:r>
              <a:rPr lang="en-US" sz="1200" b="0" i="1" u="sng" strike="noStrike" baseline="0" dirty="0">
                <a:solidFill>
                  <a:srgbClr val="0000FF"/>
                </a:solidFill>
                <a:hlinkClick r:id="rId3"/>
              </a:rPr>
              <a:t>Getting to Know Jesus: Harmony of the Gospels</a:t>
            </a:r>
            <a:r>
              <a:rPr lang="en-US" sz="1200" b="0" i="0" u="none" strike="noStrike" baseline="0" dirty="0">
                <a:solidFill>
                  <a:srgbClr val="0000FF"/>
                </a:solidFill>
                <a:hlinkClick r:id="rId3"/>
              </a:rPr>
              <a:t> (p. 129). New Hope Gospel Ministries.</a:t>
            </a:r>
          </a:p>
          <a:p>
            <a:endParaRPr lang="en-US" dirty="0"/>
          </a:p>
        </p:txBody>
      </p:sp>
      <p:sp>
        <p:nvSpPr>
          <p:cNvPr id="4" name="Slide Number Placeholder 3"/>
          <p:cNvSpPr>
            <a:spLocks noGrp="1"/>
          </p:cNvSpPr>
          <p:nvPr>
            <p:ph type="sldNum" sz="quarter" idx="5"/>
          </p:nvPr>
        </p:nvSpPr>
        <p:spPr/>
        <p:txBody>
          <a:bodyPr/>
          <a:lstStyle/>
          <a:p>
            <a:pPr>
              <a:defRPr/>
            </a:pPr>
            <a:fld id="{59519EE6-F5A1-47ED-BCCB-975550750297}" type="slidenum">
              <a:rPr lang="en-US" smtClean="0"/>
              <a:pPr>
                <a:defRPr/>
              </a:pPr>
              <a:t>23</a:t>
            </a:fld>
            <a:endParaRPr lang="en-US"/>
          </a:p>
        </p:txBody>
      </p:sp>
    </p:spTree>
    <p:extLst>
      <p:ext uri="{BB962C8B-B14F-4D97-AF65-F5344CB8AC3E}">
        <p14:creationId xmlns:p14="http://schemas.microsoft.com/office/powerpoint/2010/main" val="239567366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10.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21.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0.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1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16.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3.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3.xml"/><Relationship Id="rId5" Type="http://schemas.openxmlformats.org/officeDocument/2006/relationships/image" Target="../media/image10.png"/><Relationship Id="rId4"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4.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5.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5.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5.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8.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8.png"/><Relationship Id="rId7" Type="http://schemas.openxmlformats.org/officeDocument/2006/relationships/image" Target="../media/image14.png"/><Relationship Id="rId2" Type="http://schemas.openxmlformats.org/officeDocument/2006/relationships/image" Target="../media/image7.jpeg"/><Relationship Id="rId1" Type="http://schemas.openxmlformats.org/officeDocument/2006/relationships/slideMaster" Target="../slideMasters/slideMaster8.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8.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e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e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7.jpeg"/><Relationship Id="rId1" Type="http://schemas.openxmlformats.org/officeDocument/2006/relationships/slideMaster" Target="../slideMasters/slideMaster9.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Master" Target="../slideMasters/slideMaster10.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0.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3F5863DD-821F-4359-8271-4172AC144E08}" type="slidenum">
              <a:rPr lang="en-US"/>
              <a:pPr>
                <a:defRPr/>
              </a:pPr>
              <a:t>‹#›</a:t>
            </a:fld>
            <a:endParaRPr lang="en-US"/>
          </a:p>
        </p:txBody>
      </p:sp>
    </p:spTree>
    <p:extLst>
      <p:ext uri="{BB962C8B-B14F-4D97-AF65-F5344CB8AC3E}">
        <p14:creationId xmlns:p14="http://schemas.microsoft.com/office/powerpoint/2010/main" val="2232954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28FD54C-44F1-4EF2-98FA-C8BDA5E22E6D}" type="slidenum">
              <a:rPr lang="en-US"/>
              <a:pPr>
                <a:defRPr/>
              </a:pPr>
              <a:t>‹#›</a:t>
            </a:fld>
            <a:endParaRPr lang="en-US"/>
          </a:p>
        </p:txBody>
      </p:sp>
    </p:spTree>
    <p:extLst>
      <p:ext uri="{BB962C8B-B14F-4D97-AF65-F5344CB8AC3E}">
        <p14:creationId xmlns:p14="http://schemas.microsoft.com/office/powerpoint/2010/main" val="325936060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92E68E-AA35-4562-845D-0434BF4FB56C}" type="slidenum">
              <a:rPr lang="en-US"/>
              <a:pPr>
                <a:defRPr/>
              </a:pPr>
              <a:t>‹#›</a:t>
            </a:fld>
            <a:endParaRPr lang="en-US"/>
          </a:p>
        </p:txBody>
      </p:sp>
    </p:spTree>
    <p:extLst>
      <p:ext uri="{BB962C8B-B14F-4D97-AF65-F5344CB8AC3E}">
        <p14:creationId xmlns:p14="http://schemas.microsoft.com/office/powerpoint/2010/main" val="112558716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5" name="Slide Number Placeholder 5"/>
          <p:cNvSpPr txBox="1">
            <a:spLocks/>
          </p:cNvSpPr>
          <p:nvPr userDrawn="1"/>
        </p:nvSpPr>
        <p:spPr bwMode="auto">
          <a:xfrm>
            <a:off x="8553457" y="6383344"/>
            <a:ext cx="590551"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B7F16454-7187-46BF-B71A-5D4970A30634}" type="slidenum">
              <a:rPr lang="en-US" kern="1200" smtClean="0">
                <a:solidFill>
                  <a:srgbClr val="898989"/>
                </a:solidFill>
                <a:latin typeface="Calibri" pitchFamily="34" charset="0"/>
                <a:ea typeface="+mn-ea"/>
              </a:rPr>
              <a:pPr algn="r" eaLnBrk="1" fontAlgn="base" hangingPunct="1">
                <a:spcBef>
                  <a:spcPct val="0"/>
                </a:spcBef>
                <a:spcAft>
                  <a:spcPct val="0"/>
                </a:spcAft>
                <a:defRPr/>
              </a:pPr>
              <a:t>‹#›</a:t>
            </a:fld>
            <a:endParaRPr lang="en-US" kern="1200">
              <a:solidFill>
                <a:srgbClr val="898989"/>
              </a:solidFill>
              <a:latin typeface="Calibri" pitchFamily="34" charset="0"/>
              <a:ea typeface="+mn-ea"/>
            </a:endParaRPr>
          </a:p>
        </p:txBody>
      </p:sp>
      <p:pic>
        <p:nvPicPr>
          <p:cNvPr id="6"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07101" y="6373819"/>
            <a:ext cx="2700339"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313240" y="6373819"/>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495549" y="6365875"/>
            <a:ext cx="2076451"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6277"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26" y="1128719"/>
            <a:ext cx="896939"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11119"/>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1" y="274638"/>
            <a:ext cx="6477000" cy="1143000"/>
          </a:xfrm>
        </p:spPr>
        <p:txBody>
          <a:bodyPr/>
          <a:lstStyle/>
          <a:p>
            <a:r>
              <a:rPr lang="en-US" dirty="0"/>
              <a:t>Click to edit Master title style</a:t>
            </a:r>
          </a:p>
        </p:txBody>
      </p:sp>
      <p:grpSp>
        <p:nvGrpSpPr>
          <p:cNvPr id="15" name="Group 14"/>
          <p:cNvGrpSpPr/>
          <p:nvPr userDrawn="1"/>
        </p:nvGrpSpPr>
        <p:grpSpPr>
          <a:xfrm>
            <a:off x="8153385" y="378773"/>
            <a:ext cx="795410" cy="461665"/>
            <a:chOff x="8153406" y="378767"/>
            <a:chExt cx="795409" cy="461665"/>
          </a:xfrm>
        </p:grpSpPr>
        <p:pic>
          <p:nvPicPr>
            <p:cNvPr id="1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8153406" y="378767"/>
              <a:ext cx="795409" cy="461665"/>
            </a:xfrm>
            <a:prstGeom prst="rect">
              <a:avLst/>
            </a:prstGeom>
            <a:noFill/>
          </p:spPr>
          <p:txBody>
            <a:bodyPr wrap="none" rtlCol="0">
              <a:spAutoFit/>
            </a:bodyPr>
            <a:lstStyle/>
            <a:p>
              <a:pPr algn="ctr"/>
              <a:r>
                <a:rPr lang="en-US" sz="1200" dirty="0">
                  <a:solidFill>
                    <a:schemeClr val="bg1"/>
                  </a:solidFill>
                  <a:latin typeface="Britannic Bold" panose="020B0903060703020204" pitchFamily="34" charset="0"/>
                </a:rPr>
                <a:t>Minor </a:t>
              </a:r>
            </a:p>
            <a:p>
              <a:pPr algn="ctr"/>
              <a:r>
                <a:rPr lang="en-US" sz="1200" dirty="0">
                  <a:solidFill>
                    <a:schemeClr val="bg1"/>
                  </a:solidFill>
                  <a:latin typeface="Britannic Bold" panose="020B0903060703020204" pitchFamily="34" charset="0"/>
                </a:rPr>
                <a:t>Prophets</a:t>
              </a:r>
            </a:p>
          </p:txBody>
        </p:sp>
      </p:grpSp>
    </p:spTree>
    <p:extLst>
      <p:ext uri="{BB962C8B-B14F-4D97-AF65-F5344CB8AC3E}">
        <p14:creationId xmlns:p14="http://schemas.microsoft.com/office/powerpoint/2010/main" val="2830862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pic>
        <p:nvPicPr>
          <p:cNvPr id="4" name="Picture 8"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 y="3413131"/>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 y="6"/>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sp>
        <p:nvSpPr>
          <p:cNvPr id="8" name="Slide Number Placeholder 5"/>
          <p:cNvSpPr>
            <a:spLocks noGrp="1"/>
          </p:cNvSpPr>
          <p:nvPr userDrawn="1">
            <p:ph type="sldNum" sz="quarter" idx="10"/>
          </p:nvPr>
        </p:nvSpPr>
        <p:spPr>
          <a:xfrm>
            <a:off x="8553457" y="6383344"/>
            <a:ext cx="590551" cy="365125"/>
          </a:xfrm>
        </p:spPr>
        <p:txBody>
          <a:bodyPr/>
          <a:lstStyle>
            <a:lvl1pPr>
              <a:defRPr sz="1400" smtClean="0"/>
            </a:lvl1pPr>
          </a:lstStyle>
          <a:p>
            <a:pPr>
              <a:defRPr/>
            </a:pPr>
            <a:fld id="{F9A33782-5E77-4A45-9A3C-733E26E74894}" type="slidenum">
              <a:rPr lang="en-US"/>
              <a:pPr>
                <a:defRPr/>
              </a:pPr>
              <a:t>‹#›</a:t>
            </a:fld>
            <a:endParaRPr lang="en-US"/>
          </a:p>
        </p:txBody>
      </p:sp>
    </p:spTree>
    <p:extLst>
      <p:ext uri="{BB962C8B-B14F-4D97-AF65-F5344CB8AC3E}">
        <p14:creationId xmlns:p14="http://schemas.microsoft.com/office/powerpoint/2010/main" val="16587786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7" y="273056"/>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6"/>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200925-BC52-4849-BCE1-3F8F7839F9F1}" type="slidenum">
              <a:rPr lang="en-US"/>
              <a:pPr>
                <a:defRPr/>
              </a:pPr>
              <a:t>‹#›</a:t>
            </a:fld>
            <a:endParaRPr lang="en-US"/>
          </a:p>
        </p:txBody>
      </p:sp>
    </p:spTree>
    <p:extLst>
      <p:ext uri="{BB962C8B-B14F-4D97-AF65-F5344CB8AC3E}">
        <p14:creationId xmlns:p14="http://schemas.microsoft.com/office/powerpoint/2010/main" val="320089359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AE1516-DB7A-4253-BD8D-22BC98E3965B}" type="slidenum">
              <a:rPr lang="en-US"/>
              <a:pPr>
                <a:defRPr/>
              </a:pPr>
              <a:t>‹#›</a:t>
            </a:fld>
            <a:endParaRPr lang="en-US"/>
          </a:p>
        </p:txBody>
      </p:sp>
    </p:spTree>
    <p:extLst>
      <p:ext uri="{BB962C8B-B14F-4D97-AF65-F5344CB8AC3E}">
        <p14:creationId xmlns:p14="http://schemas.microsoft.com/office/powerpoint/2010/main" val="1442984271"/>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D6E603-990A-4899-B6C2-EF9E0BD4C506}" type="slidenum">
              <a:rPr lang="en-US"/>
              <a:pPr>
                <a:defRPr/>
              </a:pPr>
              <a:t>‹#›</a:t>
            </a:fld>
            <a:endParaRPr lang="en-US"/>
          </a:p>
        </p:txBody>
      </p:sp>
    </p:spTree>
    <p:extLst>
      <p:ext uri="{BB962C8B-B14F-4D97-AF65-F5344CB8AC3E}">
        <p14:creationId xmlns:p14="http://schemas.microsoft.com/office/powerpoint/2010/main" val="48227714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732331-0F2C-4757-AE68-9D2F0A9F03CC}" type="slidenum">
              <a:rPr lang="en-US"/>
              <a:pPr>
                <a:defRPr/>
              </a:pPr>
              <a:t>‹#›</a:t>
            </a:fld>
            <a:endParaRPr lang="en-US"/>
          </a:p>
        </p:txBody>
      </p:sp>
    </p:spTree>
    <p:extLst>
      <p:ext uri="{BB962C8B-B14F-4D97-AF65-F5344CB8AC3E}">
        <p14:creationId xmlns:p14="http://schemas.microsoft.com/office/powerpoint/2010/main" val="25775847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50" y="5813426"/>
            <a:ext cx="2963863" cy="106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96" y="5614990"/>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4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40"/>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7" y="4914907"/>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3"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BB9A6B2E-4F87-4082-8CDD-D33965B1FFB8}" type="slidenum">
              <a:rPr lang="en-US"/>
              <a:pPr>
                <a:defRPr/>
              </a:pPr>
              <a:t>‹#›</a:t>
            </a:fld>
            <a:endParaRPr lang="en-US"/>
          </a:p>
        </p:txBody>
      </p:sp>
    </p:spTree>
    <p:extLst>
      <p:ext uri="{BB962C8B-B14F-4D97-AF65-F5344CB8AC3E}">
        <p14:creationId xmlns:p14="http://schemas.microsoft.com/office/powerpoint/2010/main" val="286859757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41" y="637382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6" name="Slide Number Placeholder 5"/>
          <p:cNvSpPr txBox="1">
            <a:spLocks/>
          </p:cNvSpPr>
          <p:nvPr userDrawn="1"/>
        </p:nvSpPr>
        <p:spPr bwMode="auto">
          <a:xfrm>
            <a:off x="8553465" y="6383349"/>
            <a:ext cx="590551"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FBF5D56D-6F17-4AD4-98FE-9FE34087355E}" type="slidenum">
              <a:rPr lang="en-US" sz="1400" smtClean="0">
                <a:solidFill>
                  <a:srgbClr val="898989"/>
                </a:solidFill>
                <a:latin typeface="Calibri" pitchFamily="34" charset="0"/>
                <a:sym typeface="Arial"/>
                <a:rtl val="0"/>
              </a:rPr>
              <a:pPr algn="r" eaLnBrk="1" hangingPunct="1">
                <a:defRPr/>
              </a:pPr>
              <a:t>‹#›</a:t>
            </a:fld>
            <a:endParaRPr lang="en-US" sz="1400">
              <a:solidFill>
                <a:srgbClr val="898989"/>
              </a:solidFill>
              <a:latin typeface="Calibri" pitchFamily="34" charset="0"/>
              <a:sym typeface="Arial"/>
              <a:rtl val="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 y="341313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 y="1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sp>
        <p:nvSpPr>
          <p:cNvPr id="2" name="Title 1"/>
          <p:cNvSpPr>
            <a:spLocks noGrp="1"/>
          </p:cNvSpPr>
          <p:nvPr>
            <p:ph type="title"/>
          </p:nvPr>
        </p:nvSpPr>
        <p:spPr>
          <a:xfrm>
            <a:off x="1314451"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6"/>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424305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3911327-BDF4-4C0E-AEFB-84824B121EB8}" type="slidenum">
              <a:rPr lang="en-US"/>
              <a:pPr>
                <a:defRPr/>
              </a:pPr>
              <a:t>‹#›</a:t>
            </a:fld>
            <a:endParaRPr lang="en-US"/>
          </a:p>
        </p:txBody>
      </p:sp>
    </p:spTree>
    <p:extLst>
      <p:ext uri="{BB962C8B-B14F-4D97-AF65-F5344CB8AC3E}">
        <p14:creationId xmlns:p14="http://schemas.microsoft.com/office/powerpoint/2010/main" val="2949748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6A645D-8591-4497-9C95-833733582A95}" type="slidenum">
              <a:rPr lang="en-US"/>
              <a:pPr>
                <a:defRPr/>
              </a:pPr>
              <a:t>‹#›</a:t>
            </a:fld>
            <a:endParaRPr lang="en-US"/>
          </a:p>
        </p:txBody>
      </p:sp>
    </p:spTree>
    <p:extLst>
      <p:ext uri="{BB962C8B-B14F-4D97-AF65-F5344CB8AC3E}">
        <p14:creationId xmlns:p14="http://schemas.microsoft.com/office/powerpoint/2010/main" val="278865105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8CB320C-87D6-4AF6-BA17-88EFEA4D61F4}" type="slidenum">
              <a:rPr lang="en-US"/>
              <a:pPr>
                <a:defRPr/>
              </a:pPr>
              <a:t>‹#›</a:t>
            </a:fld>
            <a:endParaRPr lang="en-US"/>
          </a:p>
        </p:txBody>
      </p:sp>
    </p:spTree>
    <p:extLst>
      <p:ext uri="{BB962C8B-B14F-4D97-AF65-F5344CB8AC3E}">
        <p14:creationId xmlns:p14="http://schemas.microsoft.com/office/powerpoint/2010/main" val="316247989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3"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3"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F1311DC-AD62-4792-95E2-B5A1E508B682}" type="slidenum">
              <a:rPr lang="en-US"/>
              <a:pPr>
                <a:defRPr/>
              </a:pPr>
              <a:t>‹#›</a:t>
            </a:fld>
            <a:endParaRPr lang="en-US"/>
          </a:p>
        </p:txBody>
      </p:sp>
    </p:spTree>
    <p:extLst>
      <p:ext uri="{BB962C8B-B14F-4D97-AF65-F5344CB8AC3E}">
        <p14:creationId xmlns:p14="http://schemas.microsoft.com/office/powerpoint/2010/main" val="32843608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41" y="637382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bwMode="auto">
          <a:xfrm>
            <a:off x="8553465" y="6383349"/>
            <a:ext cx="590551"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343289DA-70CC-4708-9C83-76947003EB47}" type="slidenum">
              <a:rPr lang="en-US" sz="1400" smtClean="0">
                <a:solidFill>
                  <a:srgbClr val="898989"/>
                </a:solidFill>
                <a:latin typeface="Calibri" pitchFamily="34" charset="0"/>
                <a:sym typeface="Arial"/>
                <a:rtl val="0"/>
              </a:rPr>
              <a:pPr algn="r" eaLnBrk="1" hangingPunct="1">
                <a:defRPr/>
              </a:pPr>
              <a:t>‹#›</a:t>
            </a:fld>
            <a:endParaRPr lang="en-US" sz="1400">
              <a:solidFill>
                <a:srgbClr val="898989"/>
              </a:solidFill>
              <a:latin typeface="Calibri" pitchFamily="34" charset="0"/>
              <a:sym typeface="Arial"/>
              <a:rtl val="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2" y="6373823"/>
            <a:ext cx="2700339"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42" y="6373819"/>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4" y="6365877"/>
            <a:ext cx="2076451"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82"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6" y="1128721"/>
            <a:ext cx="896939"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9"/>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8"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1"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196486007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41" y="637382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6" y="341313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6" y="1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sp>
        <p:nvSpPr>
          <p:cNvPr id="8" name="Slide Number Placeholder 5"/>
          <p:cNvSpPr>
            <a:spLocks noGrp="1"/>
          </p:cNvSpPr>
          <p:nvPr userDrawn="1">
            <p:ph type="sldNum" sz="quarter" idx="10"/>
          </p:nvPr>
        </p:nvSpPr>
        <p:spPr>
          <a:xfrm>
            <a:off x="8553465" y="6383349"/>
            <a:ext cx="590551" cy="365125"/>
          </a:xfrm>
        </p:spPr>
        <p:txBody>
          <a:bodyPr/>
          <a:lstStyle>
            <a:lvl1pPr>
              <a:defRPr sz="1400"/>
            </a:lvl1pPr>
          </a:lstStyle>
          <a:p>
            <a:pPr>
              <a:defRPr/>
            </a:pPr>
            <a:fld id="{AE6C1B70-A076-4329-9045-3DF75F6337C9}" type="slidenum">
              <a:rPr lang="en-US"/>
              <a:pPr>
                <a:defRPr/>
              </a:pPr>
              <a:t>‹#›</a:t>
            </a:fld>
            <a:endParaRPr lang="en-US"/>
          </a:p>
        </p:txBody>
      </p:sp>
    </p:spTree>
    <p:extLst>
      <p:ext uri="{BB962C8B-B14F-4D97-AF65-F5344CB8AC3E}">
        <p14:creationId xmlns:p14="http://schemas.microsoft.com/office/powerpoint/2010/main" val="29065672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6"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65" y="273056"/>
            <a:ext cx="511175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6" y="1435111"/>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4B30AB0-9F23-441C-9B8A-3D6D5FB57015}" type="slidenum">
              <a:rPr lang="en-US"/>
              <a:pPr>
                <a:defRPr/>
              </a:pPr>
              <a:t>‹#›</a:t>
            </a:fld>
            <a:endParaRPr lang="en-US"/>
          </a:p>
        </p:txBody>
      </p:sp>
    </p:spTree>
    <p:extLst>
      <p:ext uri="{BB962C8B-B14F-4D97-AF65-F5344CB8AC3E}">
        <p14:creationId xmlns:p14="http://schemas.microsoft.com/office/powerpoint/2010/main" val="296415497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1A8DE01-F7E1-4183-97EC-AEAFE451F1BA}" type="slidenum">
              <a:rPr lang="en-US"/>
              <a:pPr>
                <a:defRPr/>
              </a:pPr>
              <a:t>‹#›</a:t>
            </a:fld>
            <a:endParaRPr lang="en-US"/>
          </a:p>
        </p:txBody>
      </p:sp>
    </p:spTree>
    <p:extLst>
      <p:ext uri="{BB962C8B-B14F-4D97-AF65-F5344CB8AC3E}">
        <p14:creationId xmlns:p14="http://schemas.microsoft.com/office/powerpoint/2010/main" val="87524880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CA65963-D8D1-4111-BDF3-5102F7817A25}" type="slidenum">
              <a:rPr lang="en-US"/>
              <a:pPr>
                <a:defRPr/>
              </a:pPr>
              <a:t>‹#›</a:t>
            </a:fld>
            <a:endParaRPr lang="en-US"/>
          </a:p>
        </p:txBody>
      </p:sp>
    </p:spTree>
    <p:extLst>
      <p:ext uri="{BB962C8B-B14F-4D97-AF65-F5344CB8AC3E}">
        <p14:creationId xmlns:p14="http://schemas.microsoft.com/office/powerpoint/2010/main" val="158972725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D5D915A-117E-449A-B9FA-BDA3D909A149}" type="slidenum">
              <a:rPr lang="en-US"/>
              <a:pPr>
                <a:defRPr/>
              </a:pPr>
              <a:t>‹#›</a:t>
            </a:fld>
            <a:endParaRPr lang="en-US"/>
          </a:p>
        </p:txBody>
      </p:sp>
    </p:spTree>
    <p:extLst>
      <p:ext uri="{BB962C8B-B14F-4D97-AF65-F5344CB8AC3E}">
        <p14:creationId xmlns:p14="http://schemas.microsoft.com/office/powerpoint/2010/main" val="407927100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118">
            <a:extLst>
              <a:ext uri="{FF2B5EF4-FFF2-40B4-BE49-F238E27FC236}">
                <a16:creationId xmlns:a16="http://schemas.microsoft.com/office/drawing/2014/main" id="{BD7978E1-6D7D-2762-13D1-666099F08C77}"/>
              </a:ext>
            </a:extLst>
          </p:cNvPr>
          <p:cNvGrpSpPr>
            <a:grpSpLocks/>
          </p:cNvGrpSpPr>
          <p:nvPr/>
        </p:nvGrpSpPr>
        <p:grpSpPr bwMode="auto">
          <a:xfrm>
            <a:off x="0" y="2895600"/>
            <a:ext cx="9144000" cy="3962400"/>
            <a:chOff x="0" y="1824"/>
            <a:chExt cx="5760" cy="2496"/>
          </a:xfrm>
        </p:grpSpPr>
        <p:grpSp>
          <p:nvGrpSpPr>
            <p:cNvPr id="3" name="Group 117">
              <a:extLst>
                <a:ext uri="{FF2B5EF4-FFF2-40B4-BE49-F238E27FC236}">
                  <a16:creationId xmlns:a16="http://schemas.microsoft.com/office/drawing/2014/main" id="{29433EEE-6D71-1490-A0DE-C3545899D3A5}"/>
                </a:ext>
              </a:extLst>
            </p:cNvPr>
            <p:cNvGrpSpPr>
              <a:grpSpLocks/>
            </p:cNvGrpSpPr>
            <p:nvPr userDrawn="1"/>
          </p:nvGrpSpPr>
          <p:grpSpPr bwMode="auto">
            <a:xfrm>
              <a:off x="0" y="1824"/>
              <a:ext cx="5760" cy="2496"/>
              <a:chOff x="0" y="1824"/>
              <a:chExt cx="5760" cy="2496"/>
            </a:xfrm>
          </p:grpSpPr>
          <p:sp>
            <p:nvSpPr>
              <p:cNvPr id="12" name="Rectangle 102">
                <a:extLst>
                  <a:ext uri="{FF2B5EF4-FFF2-40B4-BE49-F238E27FC236}">
                    <a16:creationId xmlns:a16="http://schemas.microsoft.com/office/drawing/2014/main" id="{B2E4D8AA-BBE1-7D8B-422A-39CD6C4C9B0F}"/>
                  </a:ext>
                </a:extLst>
              </p:cNvPr>
              <p:cNvSpPr>
                <a:spLocks noChangeArrowheads="1"/>
              </p:cNvSpPr>
              <p:nvPr userDrawn="1"/>
            </p:nvSpPr>
            <p:spPr bwMode="ltGray">
              <a:xfrm>
                <a:off x="5280"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3" name="Rectangle 103">
                <a:extLst>
                  <a:ext uri="{FF2B5EF4-FFF2-40B4-BE49-F238E27FC236}">
                    <a16:creationId xmlns:a16="http://schemas.microsoft.com/office/drawing/2014/main" id="{4E6A22AC-A066-69B7-8AFF-BCCA704A8391}"/>
                  </a:ext>
                </a:extLst>
              </p:cNvPr>
              <p:cNvSpPr>
                <a:spLocks noChangeArrowheads="1"/>
              </p:cNvSpPr>
              <p:nvPr userDrawn="1"/>
            </p:nvSpPr>
            <p:spPr bwMode="ltGray">
              <a:xfrm>
                <a:off x="144" y="3264"/>
                <a:ext cx="336" cy="10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4" name="Rectangle 3">
                <a:extLst>
                  <a:ext uri="{FF2B5EF4-FFF2-40B4-BE49-F238E27FC236}">
                    <a16:creationId xmlns:a16="http://schemas.microsoft.com/office/drawing/2014/main" id="{ECC8DADF-C265-2EDA-2F12-B1C318F605A9}"/>
                  </a:ext>
                </a:extLst>
              </p:cNvPr>
              <p:cNvSpPr>
                <a:spLocks noChangeArrowheads="1"/>
              </p:cNvSpPr>
              <p:nvPr userDrawn="1"/>
            </p:nvSpPr>
            <p:spPr bwMode="ltGray">
              <a:xfrm>
                <a:off x="5280"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5" name="Rectangle 4">
                <a:extLst>
                  <a:ext uri="{FF2B5EF4-FFF2-40B4-BE49-F238E27FC236}">
                    <a16:creationId xmlns:a16="http://schemas.microsoft.com/office/drawing/2014/main" id="{3D1D104E-9E56-4B2E-63FB-DB90884E266A}"/>
                  </a:ext>
                </a:extLst>
              </p:cNvPr>
              <p:cNvSpPr>
                <a:spLocks noChangeArrowheads="1"/>
              </p:cNvSpPr>
              <p:nvPr userDrawn="1"/>
            </p:nvSpPr>
            <p:spPr bwMode="hidden">
              <a:xfrm>
                <a:off x="0" y="1824"/>
                <a:ext cx="5760" cy="288"/>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6" name="Rectangle 5">
                <a:extLst>
                  <a:ext uri="{FF2B5EF4-FFF2-40B4-BE49-F238E27FC236}">
                    <a16:creationId xmlns:a16="http://schemas.microsoft.com/office/drawing/2014/main" id="{7C0555C7-268C-6F0A-702E-D12EA2729CED}"/>
                  </a:ext>
                </a:extLst>
              </p:cNvPr>
              <p:cNvSpPr>
                <a:spLocks noChangeArrowheads="1"/>
              </p:cNvSpPr>
              <p:nvPr userDrawn="1"/>
            </p:nvSpPr>
            <p:spPr bwMode="hidden">
              <a:xfrm>
                <a:off x="5616" y="2064"/>
                <a:ext cx="144" cy="2256"/>
              </a:xfrm>
              <a:prstGeom prst="rect">
                <a:avLst/>
              </a:prstGeom>
              <a:gradFill rotWithShape="0">
                <a:gsLst>
                  <a:gs pos="0">
                    <a:schemeClr val="bg2"/>
                  </a:gs>
                  <a:gs pos="50000">
                    <a:schemeClr val="accent2"/>
                  </a:gs>
                  <a:gs pos="100000">
                    <a:schemeClr val="bg2"/>
                  </a:gs>
                </a:gsLst>
                <a:lin ang="5400000" scaled="1"/>
              </a:gradFill>
              <a:ln>
                <a:noFill/>
              </a:ln>
              <a:effectLst/>
            </p:spPr>
            <p:txBody>
              <a:bodyPr wrap="none" anchor="ctr"/>
              <a:lstStyle/>
              <a:p>
                <a:pPr>
                  <a:defRPr/>
                </a:pPr>
                <a:endParaRPr lang="en-US"/>
              </a:p>
            </p:txBody>
          </p:sp>
          <p:sp>
            <p:nvSpPr>
              <p:cNvPr id="17" name="Rectangle 6">
                <a:extLst>
                  <a:ext uri="{FF2B5EF4-FFF2-40B4-BE49-F238E27FC236}">
                    <a16:creationId xmlns:a16="http://schemas.microsoft.com/office/drawing/2014/main" id="{FBC12BD3-3EA8-0B3A-95B3-C28F81C3A4DA}"/>
                  </a:ext>
                </a:extLst>
              </p:cNvPr>
              <p:cNvSpPr>
                <a:spLocks noChangeArrowheads="1"/>
              </p:cNvSpPr>
              <p:nvPr userDrawn="1"/>
            </p:nvSpPr>
            <p:spPr bwMode="hidden">
              <a:xfrm>
                <a:off x="0" y="2112"/>
                <a:ext cx="144" cy="2208"/>
              </a:xfrm>
              <a:prstGeom prst="rect">
                <a:avLst/>
              </a:prstGeom>
              <a:gradFill rotWithShape="0">
                <a:gsLst>
                  <a:gs pos="0">
                    <a:schemeClr val="bg2"/>
                  </a:gs>
                  <a:gs pos="50000">
                    <a:schemeClr val="accent2"/>
                  </a:gs>
                  <a:gs pos="100000">
                    <a:schemeClr val="bg2"/>
                  </a:gs>
                </a:gsLst>
                <a:lin ang="5400000" scaled="1"/>
              </a:gradFill>
              <a:ln>
                <a:noFill/>
              </a:ln>
              <a:effectLst/>
            </p:spPr>
            <p:txBody>
              <a:bodyPr wrap="none" anchor="ctr"/>
              <a:lstStyle/>
              <a:p>
                <a:pPr>
                  <a:defRPr/>
                </a:pPr>
                <a:endParaRPr lang="en-US"/>
              </a:p>
            </p:txBody>
          </p:sp>
          <p:sp>
            <p:nvSpPr>
              <p:cNvPr id="18" name="Rectangle 7">
                <a:extLst>
                  <a:ext uri="{FF2B5EF4-FFF2-40B4-BE49-F238E27FC236}">
                    <a16:creationId xmlns:a16="http://schemas.microsoft.com/office/drawing/2014/main" id="{40A86B07-EFC2-035A-F08A-12711A9054B2}"/>
                  </a:ext>
                </a:extLst>
              </p:cNvPr>
              <p:cNvSpPr>
                <a:spLocks noChangeArrowheads="1"/>
              </p:cNvSpPr>
              <p:nvPr userDrawn="1"/>
            </p:nvSpPr>
            <p:spPr bwMode="ltGray">
              <a:xfrm>
                <a:off x="144" y="2496"/>
                <a:ext cx="336" cy="1056"/>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nvGrpSpPr>
              <p:cNvPr id="19" name="Group 8">
                <a:extLst>
                  <a:ext uri="{FF2B5EF4-FFF2-40B4-BE49-F238E27FC236}">
                    <a16:creationId xmlns:a16="http://schemas.microsoft.com/office/drawing/2014/main" id="{07D6FE94-6C36-7729-BB5A-6456507F3A36}"/>
                  </a:ext>
                </a:extLst>
              </p:cNvPr>
              <p:cNvGrpSpPr>
                <a:grpSpLocks/>
              </p:cNvGrpSpPr>
              <p:nvPr userDrawn="1"/>
            </p:nvGrpSpPr>
            <p:grpSpPr bwMode="auto">
              <a:xfrm>
                <a:off x="8" y="2032"/>
                <a:ext cx="5724" cy="608"/>
                <a:chOff x="8" y="32"/>
                <a:chExt cx="5724" cy="608"/>
              </a:xfrm>
            </p:grpSpPr>
            <p:sp>
              <p:nvSpPr>
                <p:cNvPr id="21" name="AutoShape 9">
                  <a:extLst>
                    <a:ext uri="{FF2B5EF4-FFF2-40B4-BE49-F238E27FC236}">
                      <a16:creationId xmlns:a16="http://schemas.microsoft.com/office/drawing/2014/main" id="{FB03EF62-2908-DF20-D984-220BF3CFBEC3}"/>
                    </a:ext>
                  </a:extLst>
                </p:cNvPr>
                <p:cNvSpPr>
                  <a:spLocks noChangeArrowheads="1"/>
                </p:cNvSpPr>
                <p:nvPr userDrawn="1"/>
              </p:nvSpPr>
              <p:spPr bwMode="auto">
                <a:xfrm>
                  <a:off x="56" y="32"/>
                  <a:ext cx="5641" cy="480"/>
                </a:xfrm>
                <a:prstGeom prst="roundRect">
                  <a:avLst>
                    <a:gd name="adj" fmla="val 50000"/>
                  </a:avLst>
                </a:pr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2" name="Rectangle 10">
                  <a:extLst>
                    <a:ext uri="{FF2B5EF4-FFF2-40B4-BE49-F238E27FC236}">
                      <a16:creationId xmlns:a16="http://schemas.microsoft.com/office/drawing/2014/main" id="{64120B25-72B3-416D-2202-5C58802A03F3}"/>
                    </a:ext>
                  </a:extLst>
                </p:cNvPr>
                <p:cNvSpPr>
                  <a:spLocks noChangeArrowheads="1"/>
                </p:cNvSpPr>
                <p:nvPr userDrawn="1"/>
              </p:nvSpPr>
              <p:spPr bwMode="auto">
                <a:xfrm>
                  <a:off x="248" y="56"/>
                  <a:ext cx="5232" cy="56"/>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nvGrpSpPr>
                <p:cNvPr id="23" name="Group 11">
                  <a:extLst>
                    <a:ext uri="{FF2B5EF4-FFF2-40B4-BE49-F238E27FC236}">
                      <a16:creationId xmlns:a16="http://schemas.microsoft.com/office/drawing/2014/main" id="{991844D4-C5C8-211B-9473-0975C1C45913}"/>
                    </a:ext>
                  </a:extLst>
                </p:cNvPr>
                <p:cNvGrpSpPr>
                  <a:grpSpLocks/>
                </p:cNvGrpSpPr>
                <p:nvPr userDrawn="1"/>
              </p:nvGrpSpPr>
              <p:grpSpPr bwMode="auto">
                <a:xfrm>
                  <a:off x="272" y="400"/>
                  <a:ext cx="5208" cy="113"/>
                  <a:chOff x="254" y="463"/>
                  <a:chExt cx="5208" cy="113"/>
                </a:xfrm>
              </p:grpSpPr>
              <p:sp>
                <p:nvSpPr>
                  <p:cNvPr id="33895" name="Freeform 12">
                    <a:extLst>
                      <a:ext uri="{FF2B5EF4-FFF2-40B4-BE49-F238E27FC236}">
                        <a16:creationId xmlns:a16="http://schemas.microsoft.com/office/drawing/2014/main" id="{448A66D3-3CA2-675F-7A4C-4F4F3D101B3B}"/>
                      </a:ext>
                    </a:extLst>
                  </p:cNvPr>
                  <p:cNvSpPr>
                    <a:spLocks/>
                  </p:cNvSpPr>
                  <p:nvPr/>
                </p:nvSpPr>
                <p:spPr bwMode="auto">
                  <a:xfrm flipH="1">
                    <a:off x="5232" y="468"/>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33896" name="Freeform 13">
                    <a:extLst>
                      <a:ext uri="{FF2B5EF4-FFF2-40B4-BE49-F238E27FC236}">
                        <a16:creationId xmlns:a16="http://schemas.microsoft.com/office/drawing/2014/main" id="{2E4316EE-B215-720D-DCD5-E5FF78FE3750}"/>
                      </a:ext>
                    </a:extLst>
                  </p:cNvPr>
                  <p:cNvSpPr>
                    <a:spLocks/>
                  </p:cNvSpPr>
                  <p:nvPr/>
                </p:nvSpPr>
                <p:spPr bwMode="auto">
                  <a:xfrm>
                    <a:off x="254" y="470"/>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grpSp>
                <p:nvGrpSpPr>
                  <p:cNvPr id="33897" name="Group 14">
                    <a:extLst>
                      <a:ext uri="{FF2B5EF4-FFF2-40B4-BE49-F238E27FC236}">
                        <a16:creationId xmlns:a16="http://schemas.microsoft.com/office/drawing/2014/main" id="{4ADB7A90-0D54-695E-796C-69A9B4D5523A}"/>
                      </a:ext>
                    </a:extLst>
                  </p:cNvPr>
                  <p:cNvGrpSpPr>
                    <a:grpSpLocks/>
                  </p:cNvGrpSpPr>
                  <p:nvPr/>
                </p:nvGrpSpPr>
                <p:grpSpPr bwMode="auto">
                  <a:xfrm>
                    <a:off x="450" y="463"/>
                    <a:ext cx="4812" cy="113"/>
                    <a:chOff x="450" y="463"/>
                    <a:chExt cx="4812" cy="113"/>
                  </a:xfrm>
                </p:grpSpPr>
                <p:grpSp>
                  <p:nvGrpSpPr>
                    <p:cNvPr id="33898" name="Group 15">
                      <a:extLst>
                        <a:ext uri="{FF2B5EF4-FFF2-40B4-BE49-F238E27FC236}">
                          <a16:creationId xmlns:a16="http://schemas.microsoft.com/office/drawing/2014/main" id="{325D3C5F-A08C-A8E6-E98E-C00B15141486}"/>
                        </a:ext>
                      </a:extLst>
                    </p:cNvPr>
                    <p:cNvGrpSpPr>
                      <a:grpSpLocks/>
                    </p:cNvGrpSpPr>
                    <p:nvPr/>
                  </p:nvGrpSpPr>
                  <p:grpSpPr bwMode="auto">
                    <a:xfrm>
                      <a:off x="450" y="464"/>
                      <a:ext cx="2923" cy="112"/>
                      <a:chOff x="0" y="283"/>
                      <a:chExt cx="5760" cy="220"/>
                    </a:xfrm>
                  </p:grpSpPr>
                  <p:grpSp>
                    <p:nvGrpSpPr>
                      <p:cNvPr id="33912" name="Group 16">
                        <a:extLst>
                          <a:ext uri="{FF2B5EF4-FFF2-40B4-BE49-F238E27FC236}">
                            <a16:creationId xmlns:a16="http://schemas.microsoft.com/office/drawing/2014/main" id="{5345013B-F2EF-93B8-0E71-5316348424BB}"/>
                          </a:ext>
                        </a:extLst>
                      </p:cNvPr>
                      <p:cNvGrpSpPr>
                        <a:grpSpLocks/>
                      </p:cNvGrpSpPr>
                      <p:nvPr/>
                    </p:nvGrpSpPr>
                    <p:grpSpPr bwMode="auto">
                      <a:xfrm>
                        <a:off x="0" y="283"/>
                        <a:ext cx="822" cy="220"/>
                        <a:chOff x="240" y="720"/>
                        <a:chExt cx="3976" cy="1064"/>
                      </a:xfrm>
                    </p:grpSpPr>
                    <p:sp>
                      <p:nvSpPr>
                        <p:cNvPr id="33931" name="Freeform 17">
                          <a:extLst>
                            <a:ext uri="{FF2B5EF4-FFF2-40B4-BE49-F238E27FC236}">
                              <a16:creationId xmlns:a16="http://schemas.microsoft.com/office/drawing/2014/main" id="{DE45B3FD-2D02-14EC-E5C7-AEF4B91B3C5D}"/>
                            </a:ext>
                          </a:extLst>
                        </p:cNvPr>
                        <p:cNvSpPr>
                          <a:spLocks/>
                        </p:cNvSpPr>
                        <p:nvPr/>
                      </p:nvSpPr>
                      <p:spPr bwMode="auto">
                        <a:xfrm>
                          <a:off x="240"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32" name="Freeform 18">
                          <a:extLst>
                            <a:ext uri="{FF2B5EF4-FFF2-40B4-BE49-F238E27FC236}">
                              <a16:creationId xmlns:a16="http://schemas.microsoft.com/office/drawing/2014/main" id="{C241349A-C75B-1225-DDF2-DAC37C3C55D4}"/>
                            </a:ext>
                          </a:extLst>
                        </p:cNvPr>
                        <p:cNvSpPr>
                          <a:spLocks/>
                        </p:cNvSpPr>
                        <p:nvPr/>
                      </p:nvSpPr>
                      <p:spPr bwMode="auto">
                        <a:xfrm>
                          <a:off x="2213"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13" name="Group 19">
                        <a:extLst>
                          <a:ext uri="{FF2B5EF4-FFF2-40B4-BE49-F238E27FC236}">
                            <a16:creationId xmlns:a16="http://schemas.microsoft.com/office/drawing/2014/main" id="{A7527720-1024-D018-3684-D488FBD9A597}"/>
                          </a:ext>
                        </a:extLst>
                      </p:cNvPr>
                      <p:cNvGrpSpPr>
                        <a:grpSpLocks/>
                      </p:cNvGrpSpPr>
                      <p:nvPr/>
                    </p:nvGrpSpPr>
                    <p:grpSpPr bwMode="auto">
                      <a:xfrm>
                        <a:off x="822" y="283"/>
                        <a:ext cx="824" cy="220"/>
                        <a:chOff x="237" y="720"/>
                        <a:chExt cx="3986" cy="1064"/>
                      </a:xfrm>
                    </p:grpSpPr>
                    <p:sp>
                      <p:nvSpPr>
                        <p:cNvPr id="33929" name="Freeform 20">
                          <a:extLst>
                            <a:ext uri="{FF2B5EF4-FFF2-40B4-BE49-F238E27FC236}">
                              <a16:creationId xmlns:a16="http://schemas.microsoft.com/office/drawing/2014/main" id="{383B7177-B929-23E0-CB8F-72302608C44F}"/>
                            </a:ext>
                          </a:extLst>
                        </p:cNvPr>
                        <p:cNvSpPr>
                          <a:spLocks/>
                        </p:cNvSpPr>
                        <p:nvPr/>
                      </p:nvSpPr>
                      <p:spPr bwMode="auto">
                        <a:xfrm>
                          <a:off x="236" y="720"/>
                          <a:ext cx="2021" cy="1064"/>
                        </a:xfrm>
                        <a:custGeom>
                          <a:avLst/>
                          <a:gdLst>
                            <a:gd name="T0" fmla="*/ 0 w 2012"/>
                            <a:gd name="T1" fmla="*/ 54 h 1064"/>
                            <a:gd name="T2" fmla="*/ 0 w 2012"/>
                            <a:gd name="T3" fmla="*/ 1064 h 1064"/>
                            <a:gd name="T4" fmla="*/ 237 w 2012"/>
                            <a:gd name="T5" fmla="*/ 1064 h 1064"/>
                            <a:gd name="T6" fmla="*/ 1780 w 2012"/>
                            <a:gd name="T7" fmla="*/ 1064 h 1064"/>
                            <a:gd name="T8" fmla="*/ 2021 w 2012"/>
                            <a:gd name="T9" fmla="*/ 1064 h 1064"/>
                            <a:gd name="T10" fmla="*/ 2021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30" name="Freeform 21">
                          <a:extLst>
                            <a:ext uri="{FF2B5EF4-FFF2-40B4-BE49-F238E27FC236}">
                              <a16:creationId xmlns:a16="http://schemas.microsoft.com/office/drawing/2014/main" id="{F5FC68F1-3A9A-C263-8C54-8F67D1BCE952}"/>
                            </a:ext>
                          </a:extLst>
                        </p:cNvPr>
                        <p:cNvSpPr>
                          <a:spLocks/>
                        </p:cNvSpPr>
                        <p:nvPr/>
                      </p:nvSpPr>
                      <p:spPr bwMode="auto">
                        <a:xfrm>
                          <a:off x="2199" y="720"/>
                          <a:ext cx="2021" cy="1064"/>
                        </a:xfrm>
                        <a:custGeom>
                          <a:avLst/>
                          <a:gdLst>
                            <a:gd name="T0" fmla="*/ 0 w 2012"/>
                            <a:gd name="T1" fmla="*/ 54 h 1064"/>
                            <a:gd name="T2" fmla="*/ 0 w 2012"/>
                            <a:gd name="T3" fmla="*/ 1064 h 1064"/>
                            <a:gd name="T4" fmla="*/ 237 w 2012"/>
                            <a:gd name="T5" fmla="*/ 1064 h 1064"/>
                            <a:gd name="T6" fmla="*/ 1780 w 2012"/>
                            <a:gd name="T7" fmla="*/ 1064 h 1064"/>
                            <a:gd name="T8" fmla="*/ 2021 w 2012"/>
                            <a:gd name="T9" fmla="*/ 1064 h 1064"/>
                            <a:gd name="T10" fmla="*/ 2021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14" name="Group 22">
                        <a:extLst>
                          <a:ext uri="{FF2B5EF4-FFF2-40B4-BE49-F238E27FC236}">
                            <a16:creationId xmlns:a16="http://schemas.microsoft.com/office/drawing/2014/main" id="{28B6B6B5-D072-1FBB-BC8C-980092CA415F}"/>
                          </a:ext>
                        </a:extLst>
                      </p:cNvPr>
                      <p:cNvGrpSpPr>
                        <a:grpSpLocks/>
                      </p:cNvGrpSpPr>
                      <p:nvPr/>
                    </p:nvGrpSpPr>
                    <p:grpSpPr bwMode="auto">
                      <a:xfrm>
                        <a:off x="1649" y="283"/>
                        <a:ext cx="820" cy="220"/>
                        <a:chOff x="1649" y="283"/>
                        <a:chExt cx="820" cy="220"/>
                      </a:xfrm>
                    </p:grpSpPr>
                    <p:sp>
                      <p:nvSpPr>
                        <p:cNvPr id="33927" name="Freeform 23">
                          <a:extLst>
                            <a:ext uri="{FF2B5EF4-FFF2-40B4-BE49-F238E27FC236}">
                              <a16:creationId xmlns:a16="http://schemas.microsoft.com/office/drawing/2014/main" id="{F09449F4-5ABB-D455-C89D-9C1559F96DF3}"/>
                            </a:ext>
                          </a:extLst>
                        </p:cNvPr>
                        <p:cNvSpPr>
                          <a:spLocks/>
                        </p:cNvSpPr>
                        <p:nvPr/>
                      </p:nvSpPr>
                      <p:spPr bwMode="auto">
                        <a:xfrm>
                          <a:off x="1649" y="283"/>
                          <a:ext cx="414"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28" name="Freeform 24">
                          <a:extLst>
                            <a:ext uri="{FF2B5EF4-FFF2-40B4-BE49-F238E27FC236}">
                              <a16:creationId xmlns:a16="http://schemas.microsoft.com/office/drawing/2014/main" id="{670D7FEC-C8A9-DEC9-C3E5-37F1DC7FE4FD}"/>
                            </a:ext>
                          </a:extLst>
                        </p:cNvPr>
                        <p:cNvSpPr>
                          <a:spLocks/>
                        </p:cNvSpPr>
                        <p:nvPr/>
                      </p:nvSpPr>
                      <p:spPr bwMode="auto">
                        <a:xfrm>
                          <a:off x="2053"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15" name="Group 25">
                        <a:extLst>
                          <a:ext uri="{FF2B5EF4-FFF2-40B4-BE49-F238E27FC236}">
                            <a16:creationId xmlns:a16="http://schemas.microsoft.com/office/drawing/2014/main" id="{23E48806-C2A6-4CFB-245A-611D2C0C9374}"/>
                          </a:ext>
                        </a:extLst>
                      </p:cNvPr>
                      <p:cNvGrpSpPr>
                        <a:grpSpLocks/>
                      </p:cNvGrpSpPr>
                      <p:nvPr/>
                    </p:nvGrpSpPr>
                    <p:grpSpPr bwMode="auto">
                      <a:xfrm>
                        <a:off x="2469" y="283"/>
                        <a:ext cx="822" cy="220"/>
                        <a:chOff x="239" y="720"/>
                        <a:chExt cx="3982" cy="1064"/>
                      </a:xfrm>
                    </p:grpSpPr>
                    <p:sp>
                      <p:nvSpPr>
                        <p:cNvPr id="33925" name="Freeform 26">
                          <a:extLst>
                            <a:ext uri="{FF2B5EF4-FFF2-40B4-BE49-F238E27FC236}">
                              <a16:creationId xmlns:a16="http://schemas.microsoft.com/office/drawing/2014/main" id="{BB4599E6-D7C7-7FD3-E0A8-F3FAE20DC00B}"/>
                            </a:ext>
                          </a:extLst>
                        </p:cNvPr>
                        <p:cNvSpPr>
                          <a:spLocks/>
                        </p:cNvSpPr>
                        <p:nvPr/>
                      </p:nvSpPr>
                      <p:spPr bwMode="auto">
                        <a:xfrm>
                          <a:off x="240" y="720"/>
                          <a:ext cx="2005" cy="1064"/>
                        </a:xfrm>
                        <a:custGeom>
                          <a:avLst/>
                          <a:gdLst>
                            <a:gd name="T0" fmla="*/ 0 w 2012"/>
                            <a:gd name="T1" fmla="*/ 54 h 1064"/>
                            <a:gd name="T2" fmla="*/ 0 w 2012"/>
                            <a:gd name="T3" fmla="*/ 1064 h 1064"/>
                            <a:gd name="T4" fmla="*/ 235 w 2012"/>
                            <a:gd name="T5" fmla="*/ 1064 h 1064"/>
                            <a:gd name="T6" fmla="*/ 1766 w 2012"/>
                            <a:gd name="T7" fmla="*/ 1064 h 1064"/>
                            <a:gd name="T8" fmla="*/ 2005 w 2012"/>
                            <a:gd name="T9" fmla="*/ 1064 h 1064"/>
                            <a:gd name="T10" fmla="*/ 2005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26" name="Freeform 27">
                          <a:extLst>
                            <a:ext uri="{FF2B5EF4-FFF2-40B4-BE49-F238E27FC236}">
                              <a16:creationId xmlns:a16="http://schemas.microsoft.com/office/drawing/2014/main" id="{AA5F8A00-2AE7-3A50-58A5-EBE179A32EF7}"/>
                            </a:ext>
                          </a:extLst>
                        </p:cNvPr>
                        <p:cNvSpPr>
                          <a:spLocks/>
                        </p:cNvSpPr>
                        <p:nvPr/>
                      </p:nvSpPr>
                      <p:spPr bwMode="auto">
                        <a:xfrm>
                          <a:off x="2216" y="720"/>
                          <a:ext cx="2005" cy="1064"/>
                        </a:xfrm>
                        <a:custGeom>
                          <a:avLst/>
                          <a:gdLst>
                            <a:gd name="T0" fmla="*/ 0 w 2012"/>
                            <a:gd name="T1" fmla="*/ 54 h 1064"/>
                            <a:gd name="T2" fmla="*/ 0 w 2012"/>
                            <a:gd name="T3" fmla="*/ 1064 h 1064"/>
                            <a:gd name="T4" fmla="*/ 235 w 2012"/>
                            <a:gd name="T5" fmla="*/ 1064 h 1064"/>
                            <a:gd name="T6" fmla="*/ 1766 w 2012"/>
                            <a:gd name="T7" fmla="*/ 1064 h 1064"/>
                            <a:gd name="T8" fmla="*/ 2005 w 2012"/>
                            <a:gd name="T9" fmla="*/ 1064 h 1064"/>
                            <a:gd name="T10" fmla="*/ 2005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16" name="Group 28">
                        <a:extLst>
                          <a:ext uri="{FF2B5EF4-FFF2-40B4-BE49-F238E27FC236}">
                            <a16:creationId xmlns:a16="http://schemas.microsoft.com/office/drawing/2014/main" id="{B77E71FB-C47C-1B70-2647-BBFF4F944EBD}"/>
                          </a:ext>
                        </a:extLst>
                      </p:cNvPr>
                      <p:cNvGrpSpPr>
                        <a:grpSpLocks/>
                      </p:cNvGrpSpPr>
                      <p:nvPr/>
                    </p:nvGrpSpPr>
                    <p:grpSpPr bwMode="auto">
                      <a:xfrm>
                        <a:off x="3291" y="283"/>
                        <a:ext cx="822" cy="220"/>
                        <a:chOff x="241" y="720"/>
                        <a:chExt cx="3976" cy="1064"/>
                      </a:xfrm>
                    </p:grpSpPr>
                    <p:sp>
                      <p:nvSpPr>
                        <p:cNvPr id="33923" name="Freeform 29">
                          <a:extLst>
                            <a:ext uri="{FF2B5EF4-FFF2-40B4-BE49-F238E27FC236}">
                              <a16:creationId xmlns:a16="http://schemas.microsoft.com/office/drawing/2014/main" id="{4976E711-06C2-C7EC-0489-27FEA2698D80}"/>
                            </a:ext>
                          </a:extLst>
                        </p:cNvPr>
                        <p:cNvSpPr>
                          <a:spLocks/>
                        </p:cNvSpPr>
                        <p:nvPr/>
                      </p:nvSpPr>
                      <p:spPr bwMode="auto">
                        <a:xfrm>
                          <a:off x="240"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24" name="Freeform 30">
                          <a:extLst>
                            <a:ext uri="{FF2B5EF4-FFF2-40B4-BE49-F238E27FC236}">
                              <a16:creationId xmlns:a16="http://schemas.microsoft.com/office/drawing/2014/main" id="{B986BCE2-04B4-6061-644B-B5AC6269A861}"/>
                            </a:ext>
                          </a:extLst>
                        </p:cNvPr>
                        <p:cNvSpPr>
                          <a:spLocks/>
                        </p:cNvSpPr>
                        <p:nvPr/>
                      </p:nvSpPr>
                      <p:spPr bwMode="auto">
                        <a:xfrm>
                          <a:off x="2213"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17" name="Group 31">
                        <a:extLst>
                          <a:ext uri="{FF2B5EF4-FFF2-40B4-BE49-F238E27FC236}">
                            <a16:creationId xmlns:a16="http://schemas.microsoft.com/office/drawing/2014/main" id="{21E27271-09AB-1791-D0EF-8A9F09FE37D4}"/>
                          </a:ext>
                        </a:extLst>
                      </p:cNvPr>
                      <p:cNvGrpSpPr>
                        <a:grpSpLocks/>
                      </p:cNvGrpSpPr>
                      <p:nvPr/>
                    </p:nvGrpSpPr>
                    <p:grpSpPr bwMode="auto">
                      <a:xfrm>
                        <a:off x="4113" y="283"/>
                        <a:ext cx="824" cy="220"/>
                        <a:chOff x="237" y="720"/>
                        <a:chExt cx="3987" cy="1064"/>
                      </a:xfrm>
                    </p:grpSpPr>
                    <p:sp>
                      <p:nvSpPr>
                        <p:cNvPr id="33921" name="Freeform 32">
                          <a:extLst>
                            <a:ext uri="{FF2B5EF4-FFF2-40B4-BE49-F238E27FC236}">
                              <a16:creationId xmlns:a16="http://schemas.microsoft.com/office/drawing/2014/main" id="{F8891AE3-AE74-A9D6-F6D6-BFD01CDC7822}"/>
                            </a:ext>
                          </a:extLst>
                        </p:cNvPr>
                        <p:cNvSpPr>
                          <a:spLocks/>
                        </p:cNvSpPr>
                        <p:nvPr/>
                      </p:nvSpPr>
                      <p:spPr bwMode="auto">
                        <a:xfrm>
                          <a:off x="235"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22" name="Freeform 33">
                          <a:extLst>
                            <a:ext uri="{FF2B5EF4-FFF2-40B4-BE49-F238E27FC236}">
                              <a16:creationId xmlns:a16="http://schemas.microsoft.com/office/drawing/2014/main" id="{5DF418C0-4A5F-E14A-E81E-27A922C41E32}"/>
                            </a:ext>
                          </a:extLst>
                        </p:cNvPr>
                        <p:cNvSpPr>
                          <a:spLocks/>
                        </p:cNvSpPr>
                        <p:nvPr/>
                      </p:nvSpPr>
                      <p:spPr bwMode="auto">
                        <a:xfrm>
                          <a:off x="2209"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18" name="Group 34">
                        <a:extLst>
                          <a:ext uri="{FF2B5EF4-FFF2-40B4-BE49-F238E27FC236}">
                            <a16:creationId xmlns:a16="http://schemas.microsoft.com/office/drawing/2014/main" id="{78424EE4-6A38-E461-2AA8-FBCC5B523FB7}"/>
                          </a:ext>
                        </a:extLst>
                      </p:cNvPr>
                      <p:cNvGrpSpPr>
                        <a:grpSpLocks/>
                      </p:cNvGrpSpPr>
                      <p:nvPr/>
                    </p:nvGrpSpPr>
                    <p:grpSpPr bwMode="auto">
                      <a:xfrm>
                        <a:off x="4938" y="283"/>
                        <a:ext cx="822" cy="220"/>
                        <a:chOff x="243" y="720"/>
                        <a:chExt cx="3977" cy="1064"/>
                      </a:xfrm>
                    </p:grpSpPr>
                    <p:sp>
                      <p:nvSpPr>
                        <p:cNvPr id="33919" name="Freeform 35">
                          <a:extLst>
                            <a:ext uri="{FF2B5EF4-FFF2-40B4-BE49-F238E27FC236}">
                              <a16:creationId xmlns:a16="http://schemas.microsoft.com/office/drawing/2014/main" id="{375BA0A4-FADD-AB0A-CB29-EB3CCF38A5DD}"/>
                            </a:ext>
                          </a:extLst>
                        </p:cNvPr>
                        <p:cNvSpPr>
                          <a:spLocks/>
                        </p:cNvSpPr>
                        <p:nvPr/>
                      </p:nvSpPr>
                      <p:spPr bwMode="auto">
                        <a:xfrm>
                          <a:off x="244"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20" name="Freeform 36">
                          <a:extLst>
                            <a:ext uri="{FF2B5EF4-FFF2-40B4-BE49-F238E27FC236}">
                              <a16:creationId xmlns:a16="http://schemas.microsoft.com/office/drawing/2014/main" id="{1E146572-EB24-9851-59FB-C17D7257A123}"/>
                            </a:ext>
                          </a:extLst>
                        </p:cNvPr>
                        <p:cNvSpPr>
                          <a:spLocks/>
                        </p:cNvSpPr>
                        <p:nvPr/>
                      </p:nvSpPr>
                      <p:spPr bwMode="auto">
                        <a:xfrm>
                          <a:off x="2218"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33899" name="Group 37">
                      <a:extLst>
                        <a:ext uri="{FF2B5EF4-FFF2-40B4-BE49-F238E27FC236}">
                          <a16:creationId xmlns:a16="http://schemas.microsoft.com/office/drawing/2014/main" id="{BB4C749E-4489-C374-441E-FC9BCA8D81F1}"/>
                        </a:ext>
                      </a:extLst>
                    </p:cNvPr>
                    <p:cNvGrpSpPr>
                      <a:grpSpLocks/>
                    </p:cNvGrpSpPr>
                    <p:nvPr/>
                  </p:nvGrpSpPr>
                  <p:grpSpPr bwMode="auto">
                    <a:xfrm>
                      <a:off x="3378" y="463"/>
                      <a:ext cx="418" cy="112"/>
                      <a:chOff x="240" y="720"/>
                      <a:chExt cx="3980" cy="1064"/>
                    </a:xfrm>
                  </p:grpSpPr>
                  <p:sp>
                    <p:nvSpPr>
                      <p:cNvPr id="33910" name="Freeform 38">
                        <a:extLst>
                          <a:ext uri="{FF2B5EF4-FFF2-40B4-BE49-F238E27FC236}">
                            <a16:creationId xmlns:a16="http://schemas.microsoft.com/office/drawing/2014/main" id="{BCD65205-10B7-AF8B-0682-D078CDF181CB}"/>
                          </a:ext>
                        </a:extLst>
                      </p:cNvPr>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11" name="Freeform 39">
                        <a:extLst>
                          <a:ext uri="{FF2B5EF4-FFF2-40B4-BE49-F238E27FC236}">
                            <a16:creationId xmlns:a16="http://schemas.microsoft.com/office/drawing/2014/main" id="{76CA9642-9512-30D2-113D-6FE478E02D0C}"/>
                          </a:ext>
                        </a:extLst>
                      </p:cNvPr>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00" name="Group 40">
                      <a:extLst>
                        <a:ext uri="{FF2B5EF4-FFF2-40B4-BE49-F238E27FC236}">
                          <a16:creationId xmlns:a16="http://schemas.microsoft.com/office/drawing/2014/main" id="{5D1E0723-0213-708F-3FFE-C285EA116BD1}"/>
                        </a:ext>
                      </a:extLst>
                    </p:cNvPr>
                    <p:cNvGrpSpPr>
                      <a:grpSpLocks/>
                    </p:cNvGrpSpPr>
                    <p:nvPr/>
                  </p:nvGrpSpPr>
                  <p:grpSpPr bwMode="auto">
                    <a:xfrm>
                      <a:off x="3796" y="463"/>
                      <a:ext cx="419" cy="112"/>
                      <a:chOff x="240" y="720"/>
                      <a:chExt cx="3980" cy="1064"/>
                    </a:xfrm>
                  </p:grpSpPr>
                  <p:sp>
                    <p:nvSpPr>
                      <p:cNvPr id="33908" name="Freeform 41">
                        <a:extLst>
                          <a:ext uri="{FF2B5EF4-FFF2-40B4-BE49-F238E27FC236}">
                            <a16:creationId xmlns:a16="http://schemas.microsoft.com/office/drawing/2014/main" id="{6EB23744-5C39-0063-949F-5F0D5B593EAB}"/>
                          </a:ext>
                        </a:extLst>
                      </p:cNvPr>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09" name="Freeform 42">
                        <a:extLst>
                          <a:ext uri="{FF2B5EF4-FFF2-40B4-BE49-F238E27FC236}">
                            <a16:creationId xmlns:a16="http://schemas.microsoft.com/office/drawing/2014/main" id="{8D777395-6DE0-734C-B861-8A857A5ABC19}"/>
                          </a:ext>
                        </a:extLst>
                      </p:cNvPr>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01" name="Group 43">
                      <a:extLst>
                        <a:ext uri="{FF2B5EF4-FFF2-40B4-BE49-F238E27FC236}">
                          <a16:creationId xmlns:a16="http://schemas.microsoft.com/office/drawing/2014/main" id="{E9A459EB-EB01-A592-5D50-BDA07B4A1279}"/>
                        </a:ext>
                      </a:extLst>
                    </p:cNvPr>
                    <p:cNvGrpSpPr>
                      <a:grpSpLocks/>
                    </p:cNvGrpSpPr>
                    <p:nvPr/>
                  </p:nvGrpSpPr>
                  <p:grpSpPr bwMode="auto">
                    <a:xfrm>
                      <a:off x="4215" y="463"/>
                      <a:ext cx="418" cy="112"/>
                      <a:chOff x="1646" y="283"/>
                      <a:chExt cx="823" cy="220"/>
                    </a:xfrm>
                  </p:grpSpPr>
                  <p:sp>
                    <p:nvSpPr>
                      <p:cNvPr id="33906" name="Freeform 44">
                        <a:extLst>
                          <a:ext uri="{FF2B5EF4-FFF2-40B4-BE49-F238E27FC236}">
                            <a16:creationId xmlns:a16="http://schemas.microsoft.com/office/drawing/2014/main" id="{ACB9B8A7-48B8-4657-A49B-94C5EE5F1EB5}"/>
                          </a:ext>
                        </a:extLst>
                      </p:cNvPr>
                      <p:cNvSpPr>
                        <a:spLocks/>
                      </p:cNvSpPr>
                      <p:nvPr/>
                    </p:nvSpPr>
                    <p:spPr bwMode="auto">
                      <a:xfrm>
                        <a:off x="1646"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07" name="Freeform 45">
                        <a:extLst>
                          <a:ext uri="{FF2B5EF4-FFF2-40B4-BE49-F238E27FC236}">
                            <a16:creationId xmlns:a16="http://schemas.microsoft.com/office/drawing/2014/main" id="{ECB86890-66B3-0C92-8091-152A74172A3F}"/>
                          </a:ext>
                        </a:extLst>
                      </p:cNvPr>
                      <p:cNvSpPr>
                        <a:spLocks/>
                      </p:cNvSpPr>
                      <p:nvPr/>
                    </p:nvSpPr>
                    <p:spPr bwMode="auto">
                      <a:xfrm>
                        <a:off x="2054"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902" name="Group 46">
                      <a:extLst>
                        <a:ext uri="{FF2B5EF4-FFF2-40B4-BE49-F238E27FC236}">
                          <a16:creationId xmlns:a16="http://schemas.microsoft.com/office/drawing/2014/main" id="{1A018F3C-26C3-DCC4-2FB7-3EEA458EC65A}"/>
                        </a:ext>
                      </a:extLst>
                    </p:cNvPr>
                    <p:cNvGrpSpPr>
                      <a:grpSpLocks/>
                    </p:cNvGrpSpPr>
                    <p:nvPr/>
                  </p:nvGrpSpPr>
                  <p:grpSpPr bwMode="auto">
                    <a:xfrm>
                      <a:off x="4633" y="463"/>
                      <a:ext cx="418" cy="112"/>
                      <a:chOff x="240" y="720"/>
                      <a:chExt cx="3980" cy="1064"/>
                    </a:xfrm>
                  </p:grpSpPr>
                  <p:sp>
                    <p:nvSpPr>
                      <p:cNvPr id="33904" name="Freeform 47">
                        <a:extLst>
                          <a:ext uri="{FF2B5EF4-FFF2-40B4-BE49-F238E27FC236}">
                            <a16:creationId xmlns:a16="http://schemas.microsoft.com/office/drawing/2014/main" id="{643982FC-68B2-4E50-A471-5D4CB4C133D7}"/>
                          </a:ext>
                        </a:extLst>
                      </p:cNvPr>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905" name="Freeform 48">
                        <a:extLst>
                          <a:ext uri="{FF2B5EF4-FFF2-40B4-BE49-F238E27FC236}">
                            <a16:creationId xmlns:a16="http://schemas.microsoft.com/office/drawing/2014/main" id="{09925CF9-A5CB-6C84-8AA1-27F7105AA102}"/>
                          </a:ext>
                        </a:extLst>
                      </p:cNvPr>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33903" name="Freeform 49">
                      <a:extLst>
                        <a:ext uri="{FF2B5EF4-FFF2-40B4-BE49-F238E27FC236}">
                          <a16:creationId xmlns:a16="http://schemas.microsoft.com/office/drawing/2014/main" id="{8C96E1CC-88E8-751B-0ABB-E2BD1613D7FD}"/>
                        </a:ext>
                      </a:extLst>
                    </p:cNvPr>
                    <p:cNvSpPr>
                      <a:spLocks/>
                    </p:cNvSpPr>
                    <p:nvPr/>
                  </p:nvSpPr>
                  <p:spPr bwMode="auto">
                    <a:xfrm>
                      <a:off x="5051" y="463"/>
                      <a:ext cx="211" cy="112"/>
                    </a:xfrm>
                    <a:custGeom>
                      <a:avLst/>
                      <a:gdLst>
                        <a:gd name="T0" fmla="*/ 0 w 2012"/>
                        <a:gd name="T1" fmla="*/ 0 h 1064"/>
                        <a:gd name="T2" fmla="*/ 0 w 2012"/>
                        <a:gd name="T3" fmla="*/ 1 h 1064"/>
                        <a:gd name="T4" fmla="*/ 0 w 2012"/>
                        <a:gd name="T5" fmla="*/ 1 h 1064"/>
                        <a:gd name="T6" fmla="*/ 2 w 2012"/>
                        <a:gd name="T7" fmla="*/ 1 h 1064"/>
                        <a:gd name="T8" fmla="*/ 2 w 2012"/>
                        <a:gd name="T9" fmla="*/ 1 h 1064"/>
                        <a:gd name="T10" fmla="*/ 2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24" name="Group 50">
                  <a:extLst>
                    <a:ext uri="{FF2B5EF4-FFF2-40B4-BE49-F238E27FC236}">
                      <a16:creationId xmlns:a16="http://schemas.microsoft.com/office/drawing/2014/main" id="{5FE1A565-977A-B4BB-B2C3-F215FDA10B08}"/>
                    </a:ext>
                  </a:extLst>
                </p:cNvPr>
                <p:cNvGrpSpPr>
                  <a:grpSpLocks/>
                </p:cNvGrpSpPr>
                <p:nvPr userDrawn="1"/>
              </p:nvGrpSpPr>
              <p:grpSpPr bwMode="auto">
                <a:xfrm>
                  <a:off x="262" y="399"/>
                  <a:ext cx="5208" cy="113"/>
                  <a:chOff x="254" y="463"/>
                  <a:chExt cx="5208" cy="113"/>
                </a:xfrm>
              </p:grpSpPr>
              <p:sp>
                <p:nvSpPr>
                  <p:cNvPr id="31" name="Freeform 51">
                    <a:extLst>
                      <a:ext uri="{FF2B5EF4-FFF2-40B4-BE49-F238E27FC236}">
                        <a16:creationId xmlns:a16="http://schemas.microsoft.com/office/drawing/2014/main" id="{7C46F258-E0E3-9731-A3A4-B943EBFFCDEE}"/>
                      </a:ext>
                    </a:extLst>
                  </p:cNvPr>
                  <p:cNvSpPr>
                    <a:spLocks/>
                  </p:cNvSpPr>
                  <p:nvPr/>
                </p:nvSpPr>
                <p:spPr bwMode="auto">
                  <a:xfrm flipH="1">
                    <a:off x="5232" y="468"/>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sp>
                <p:nvSpPr>
                  <p:cNvPr id="33856" name="Freeform 52">
                    <a:extLst>
                      <a:ext uri="{FF2B5EF4-FFF2-40B4-BE49-F238E27FC236}">
                        <a16:creationId xmlns:a16="http://schemas.microsoft.com/office/drawing/2014/main" id="{88761CD2-D617-F955-07E0-E5284B4014B5}"/>
                      </a:ext>
                    </a:extLst>
                  </p:cNvPr>
                  <p:cNvSpPr>
                    <a:spLocks/>
                  </p:cNvSpPr>
                  <p:nvPr/>
                </p:nvSpPr>
                <p:spPr bwMode="auto">
                  <a:xfrm>
                    <a:off x="254" y="470"/>
                    <a:ext cx="230" cy="106"/>
                  </a:xfrm>
                  <a:custGeom>
                    <a:avLst/>
                    <a:gdLst>
                      <a:gd name="T0" fmla="*/ 230 w 230"/>
                      <a:gd name="T1" fmla="*/ 0 h 96"/>
                      <a:gd name="T2" fmla="*/ 182 w 230"/>
                      <a:gd name="T3" fmla="*/ 0 h 96"/>
                      <a:gd name="T4" fmla="*/ 0 w 230"/>
                      <a:gd name="T5" fmla="*/ 105 h 96"/>
                      <a:gd name="T6" fmla="*/ 86 w 230"/>
                      <a:gd name="T7" fmla="*/ 129 h 96"/>
                      <a:gd name="T8" fmla="*/ 204 w 230"/>
                      <a:gd name="T9" fmla="*/ 129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xtLst>
                    <a:ext uri="{91240B29-F687-4F45-9708-019B960494DF}">
                      <a14:hiddenLine xmlns:a14="http://schemas.microsoft.com/office/drawing/2010/main" w="9525" cap="flat" cmpd="sng">
                        <a:solidFill>
                          <a:srgbClr val="000000"/>
                        </a:solidFill>
                        <a:prstDash val="solid"/>
                        <a:round/>
                        <a:headEnd/>
                        <a:tailEnd/>
                      </a14:hiddenLine>
                    </a:ext>
                  </a:extLst>
                </p:spPr>
                <p:txBody>
                  <a:bodyPr wrap="none" anchor="ctr"/>
                  <a:lstStyle/>
                  <a:p>
                    <a:endParaRPr lang="en-US"/>
                  </a:p>
                </p:txBody>
              </p:sp>
              <p:grpSp>
                <p:nvGrpSpPr>
                  <p:cNvPr id="33857" name="Group 53">
                    <a:extLst>
                      <a:ext uri="{FF2B5EF4-FFF2-40B4-BE49-F238E27FC236}">
                        <a16:creationId xmlns:a16="http://schemas.microsoft.com/office/drawing/2014/main" id="{FE9799CF-3466-14C0-6F64-DBE998043B02}"/>
                      </a:ext>
                    </a:extLst>
                  </p:cNvPr>
                  <p:cNvGrpSpPr>
                    <a:grpSpLocks/>
                  </p:cNvGrpSpPr>
                  <p:nvPr/>
                </p:nvGrpSpPr>
                <p:grpSpPr bwMode="auto">
                  <a:xfrm>
                    <a:off x="450" y="463"/>
                    <a:ext cx="4812" cy="113"/>
                    <a:chOff x="450" y="463"/>
                    <a:chExt cx="4812" cy="113"/>
                  </a:xfrm>
                </p:grpSpPr>
                <p:grpSp>
                  <p:nvGrpSpPr>
                    <p:cNvPr id="33858" name="Group 54">
                      <a:extLst>
                        <a:ext uri="{FF2B5EF4-FFF2-40B4-BE49-F238E27FC236}">
                          <a16:creationId xmlns:a16="http://schemas.microsoft.com/office/drawing/2014/main" id="{0EE149E0-D30A-8C63-FC29-426EA3B0757A}"/>
                        </a:ext>
                      </a:extLst>
                    </p:cNvPr>
                    <p:cNvGrpSpPr>
                      <a:grpSpLocks/>
                    </p:cNvGrpSpPr>
                    <p:nvPr/>
                  </p:nvGrpSpPr>
                  <p:grpSpPr bwMode="auto">
                    <a:xfrm>
                      <a:off x="450" y="464"/>
                      <a:ext cx="2923" cy="112"/>
                      <a:chOff x="0" y="283"/>
                      <a:chExt cx="5760" cy="220"/>
                    </a:xfrm>
                  </p:grpSpPr>
                  <p:grpSp>
                    <p:nvGrpSpPr>
                      <p:cNvPr id="33872" name="Group 55">
                        <a:extLst>
                          <a:ext uri="{FF2B5EF4-FFF2-40B4-BE49-F238E27FC236}">
                            <a16:creationId xmlns:a16="http://schemas.microsoft.com/office/drawing/2014/main" id="{FE59B666-2719-579F-0E2E-B4B10DAA85B1}"/>
                          </a:ext>
                        </a:extLst>
                      </p:cNvPr>
                      <p:cNvGrpSpPr>
                        <a:grpSpLocks/>
                      </p:cNvGrpSpPr>
                      <p:nvPr/>
                    </p:nvGrpSpPr>
                    <p:grpSpPr bwMode="auto">
                      <a:xfrm>
                        <a:off x="0" y="283"/>
                        <a:ext cx="822" cy="220"/>
                        <a:chOff x="240" y="720"/>
                        <a:chExt cx="3976" cy="1064"/>
                      </a:xfrm>
                    </p:grpSpPr>
                    <p:sp>
                      <p:nvSpPr>
                        <p:cNvPr id="33893" name="Freeform 56">
                          <a:extLst>
                            <a:ext uri="{FF2B5EF4-FFF2-40B4-BE49-F238E27FC236}">
                              <a16:creationId xmlns:a16="http://schemas.microsoft.com/office/drawing/2014/main" id="{05E35E76-6CA0-5E52-EE76-0339250F1E4F}"/>
                            </a:ext>
                          </a:extLst>
                        </p:cNvPr>
                        <p:cNvSpPr>
                          <a:spLocks/>
                        </p:cNvSpPr>
                        <p:nvPr/>
                      </p:nvSpPr>
                      <p:spPr bwMode="auto">
                        <a:xfrm>
                          <a:off x="240"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94" name="Freeform 57">
                          <a:extLst>
                            <a:ext uri="{FF2B5EF4-FFF2-40B4-BE49-F238E27FC236}">
                              <a16:creationId xmlns:a16="http://schemas.microsoft.com/office/drawing/2014/main" id="{E5847C87-E3E4-605B-532A-5BFC000E4AA3}"/>
                            </a:ext>
                          </a:extLst>
                        </p:cNvPr>
                        <p:cNvSpPr>
                          <a:spLocks/>
                        </p:cNvSpPr>
                        <p:nvPr/>
                      </p:nvSpPr>
                      <p:spPr bwMode="auto">
                        <a:xfrm>
                          <a:off x="2213"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73" name="Group 58">
                        <a:extLst>
                          <a:ext uri="{FF2B5EF4-FFF2-40B4-BE49-F238E27FC236}">
                            <a16:creationId xmlns:a16="http://schemas.microsoft.com/office/drawing/2014/main" id="{87A9075F-2D3F-D876-AE9F-DB4D45908142}"/>
                          </a:ext>
                        </a:extLst>
                      </p:cNvPr>
                      <p:cNvGrpSpPr>
                        <a:grpSpLocks/>
                      </p:cNvGrpSpPr>
                      <p:nvPr/>
                    </p:nvGrpSpPr>
                    <p:grpSpPr bwMode="auto">
                      <a:xfrm>
                        <a:off x="822" y="283"/>
                        <a:ext cx="824" cy="220"/>
                        <a:chOff x="237" y="720"/>
                        <a:chExt cx="3986" cy="1064"/>
                      </a:xfrm>
                    </p:grpSpPr>
                    <p:sp>
                      <p:nvSpPr>
                        <p:cNvPr id="33891" name="Freeform 59">
                          <a:extLst>
                            <a:ext uri="{FF2B5EF4-FFF2-40B4-BE49-F238E27FC236}">
                              <a16:creationId xmlns:a16="http://schemas.microsoft.com/office/drawing/2014/main" id="{8902D653-62E5-E83D-4B2D-E2BD81C5D1F6}"/>
                            </a:ext>
                          </a:extLst>
                        </p:cNvPr>
                        <p:cNvSpPr>
                          <a:spLocks/>
                        </p:cNvSpPr>
                        <p:nvPr/>
                      </p:nvSpPr>
                      <p:spPr bwMode="auto">
                        <a:xfrm>
                          <a:off x="236" y="720"/>
                          <a:ext cx="2021" cy="1064"/>
                        </a:xfrm>
                        <a:custGeom>
                          <a:avLst/>
                          <a:gdLst>
                            <a:gd name="T0" fmla="*/ 0 w 2012"/>
                            <a:gd name="T1" fmla="*/ 54 h 1064"/>
                            <a:gd name="T2" fmla="*/ 0 w 2012"/>
                            <a:gd name="T3" fmla="*/ 1064 h 1064"/>
                            <a:gd name="T4" fmla="*/ 237 w 2012"/>
                            <a:gd name="T5" fmla="*/ 1064 h 1064"/>
                            <a:gd name="T6" fmla="*/ 1780 w 2012"/>
                            <a:gd name="T7" fmla="*/ 1064 h 1064"/>
                            <a:gd name="T8" fmla="*/ 2021 w 2012"/>
                            <a:gd name="T9" fmla="*/ 1064 h 1064"/>
                            <a:gd name="T10" fmla="*/ 2021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92" name="Freeform 60">
                          <a:extLst>
                            <a:ext uri="{FF2B5EF4-FFF2-40B4-BE49-F238E27FC236}">
                              <a16:creationId xmlns:a16="http://schemas.microsoft.com/office/drawing/2014/main" id="{9D8F5C2B-C38C-4404-8A40-E29A353E092B}"/>
                            </a:ext>
                          </a:extLst>
                        </p:cNvPr>
                        <p:cNvSpPr>
                          <a:spLocks/>
                        </p:cNvSpPr>
                        <p:nvPr/>
                      </p:nvSpPr>
                      <p:spPr bwMode="auto">
                        <a:xfrm>
                          <a:off x="2199" y="720"/>
                          <a:ext cx="2021" cy="1064"/>
                        </a:xfrm>
                        <a:custGeom>
                          <a:avLst/>
                          <a:gdLst>
                            <a:gd name="T0" fmla="*/ 0 w 2012"/>
                            <a:gd name="T1" fmla="*/ 54 h 1064"/>
                            <a:gd name="T2" fmla="*/ 0 w 2012"/>
                            <a:gd name="T3" fmla="*/ 1064 h 1064"/>
                            <a:gd name="T4" fmla="*/ 237 w 2012"/>
                            <a:gd name="T5" fmla="*/ 1064 h 1064"/>
                            <a:gd name="T6" fmla="*/ 1780 w 2012"/>
                            <a:gd name="T7" fmla="*/ 1064 h 1064"/>
                            <a:gd name="T8" fmla="*/ 2021 w 2012"/>
                            <a:gd name="T9" fmla="*/ 1064 h 1064"/>
                            <a:gd name="T10" fmla="*/ 2021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74" name="Group 61">
                        <a:extLst>
                          <a:ext uri="{FF2B5EF4-FFF2-40B4-BE49-F238E27FC236}">
                            <a16:creationId xmlns:a16="http://schemas.microsoft.com/office/drawing/2014/main" id="{55E6762D-8A4C-D1BC-DAC4-232BFBF3BF16}"/>
                          </a:ext>
                        </a:extLst>
                      </p:cNvPr>
                      <p:cNvGrpSpPr>
                        <a:grpSpLocks/>
                      </p:cNvGrpSpPr>
                      <p:nvPr/>
                    </p:nvGrpSpPr>
                    <p:grpSpPr bwMode="auto">
                      <a:xfrm>
                        <a:off x="1649" y="283"/>
                        <a:ext cx="820" cy="220"/>
                        <a:chOff x="1649" y="283"/>
                        <a:chExt cx="820" cy="220"/>
                      </a:xfrm>
                    </p:grpSpPr>
                    <p:sp>
                      <p:nvSpPr>
                        <p:cNvPr id="33889" name="Freeform 62">
                          <a:extLst>
                            <a:ext uri="{FF2B5EF4-FFF2-40B4-BE49-F238E27FC236}">
                              <a16:creationId xmlns:a16="http://schemas.microsoft.com/office/drawing/2014/main" id="{5C867036-31D1-ADDF-48DD-5E9B21160312}"/>
                            </a:ext>
                          </a:extLst>
                        </p:cNvPr>
                        <p:cNvSpPr>
                          <a:spLocks/>
                        </p:cNvSpPr>
                        <p:nvPr/>
                      </p:nvSpPr>
                      <p:spPr bwMode="auto">
                        <a:xfrm>
                          <a:off x="1649" y="283"/>
                          <a:ext cx="414"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90" name="Freeform 63">
                          <a:extLst>
                            <a:ext uri="{FF2B5EF4-FFF2-40B4-BE49-F238E27FC236}">
                              <a16:creationId xmlns:a16="http://schemas.microsoft.com/office/drawing/2014/main" id="{EE04A7C6-6994-F765-1634-5ABEB35ACC58}"/>
                            </a:ext>
                          </a:extLst>
                        </p:cNvPr>
                        <p:cNvSpPr>
                          <a:spLocks/>
                        </p:cNvSpPr>
                        <p:nvPr/>
                      </p:nvSpPr>
                      <p:spPr bwMode="auto">
                        <a:xfrm>
                          <a:off x="2053" y="283"/>
                          <a:ext cx="416"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75" name="Group 64">
                        <a:extLst>
                          <a:ext uri="{FF2B5EF4-FFF2-40B4-BE49-F238E27FC236}">
                            <a16:creationId xmlns:a16="http://schemas.microsoft.com/office/drawing/2014/main" id="{E806D6E2-B256-1108-3AE5-40FBD8229532}"/>
                          </a:ext>
                        </a:extLst>
                      </p:cNvPr>
                      <p:cNvGrpSpPr>
                        <a:grpSpLocks/>
                      </p:cNvGrpSpPr>
                      <p:nvPr/>
                    </p:nvGrpSpPr>
                    <p:grpSpPr bwMode="auto">
                      <a:xfrm>
                        <a:off x="2469" y="283"/>
                        <a:ext cx="822" cy="220"/>
                        <a:chOff x="239" y="720"/>
                        <a:chExt cx="3982" cy="1064"/>
                      </a:xfrm>
                    </p:grpSpPr>
                    <p:sp>
                      <p:nvSpPr>
                        <p:cNvPr id="33885" name="Freeform 65">
                          <a:extLst>
                            <a:ext uri="{FF2B5EF4-FFF2-40B4-BE49-F238E27FC236}">
                              <a16:creationId xmlns:a16="http://schemas.microsoft.com/office/drawing/2014/main" id="{957A59F4-042F-5DB8-D568-7E79ECD44841}"/>
                            </a:ext>
                          </a:extLst>
                        </p:cNvPr>
                        <p:cNvSpPr>
                          <a:spLocks/>
                        </p:cNvSpPr>
                        <p:nvPr/>
                      </p:nvSpPr>
                      <p:spPr bwMode="auto">
                        <a:xfrm>
                          <a:off x="240" y="720"/>
                          <a:ext cx="2005" cy="1064"/>
                        </a:xfrm>
                        <a:custGeom>
                          <a:avLst/>
                          <a:gdLst>
                            <a:gd name="T0" fmla="*/ 0 w 2012"/>
                            <a:gd name="T1" fmla="*/ 54 h 1064"/>
                            <a:gd name="T2" fmla="*/ 0 w 2012"/>
                            <a:gd name="T3" fmla="*/ 1064 h 1064"/>
                            <a:gd name="T4" fmla="*/ 235 w 2012"/>
                            <a:gd name="T5" fmla="*/ 1064 h 1064"/>
                            <a:gd name="T6" fmla="*/ 1766 w 2012"/>
                            <a:gd name="T7" fmla="*/ 1064 h 1064"/>
                            <a:gd name="T8" fmla="*/ 2005 w 2012"/>
                            <a:gd name="T9" fmla="*/ 1064 h 1064"/>
                            <a:gd name="T10" fmla="*/ 2005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86" name="Freeform 66">
                          <a:extLst>
                            <a:ext uri="{FF2B5EF4-FFF2-40B4-BE49-F238E27FC236}">
                              <a16:creationId xmlns:a16="http://schemas.microsoft.com/office/drawing/2014/main" id="{11AAE9F5-295C-52D8-C9B5-BC00243D91DB}"/>
                            </a:ext>
                          </a:extLst>
                        </p:cNvPr>
                        <p:cNvSpPr>
                          <a:spLocks/>
                        </p:cNvSpPr>
                        <p:nvPr/>
                      </p:nvSpPr>
                      <p:spPr bwMode="auto">
                        <a:xfrm>
                          <a:off x="2216" y="720"/>
                          <a:ext cx="2005" cy="1064"/>
                        </a:xfrm>
                        <a:custGeom>
                          <a:avLst/>
                          <a:gdLst>
                            <a:gd name="T0" fmla="*/ 0 w 2012"/>
                            <a:gd name="T1" fmla="*/ 54 h 1064"/>
                            <a:gd name="T2" fmla="*/ 0 w 2012"/>
                            <a:gd name="T3" fmla="*/ 1064 h 1064"/>
                            <a:gd name="T4" fmla="*/ 235 w 2012"/>
                            <a:gd name="T5" fmla="*/ 1064 h 1064"/>
                            <a:gd name="T6" fmla="*/ 1766 w 2012"/>
                            <a:gd name="T7" fmla="*/ 1064 h 1064"/>
                            <a:gd name="T8" fmla="*/ 2005 w 2012"/>
                            <a:gd name="T9" fmla="*/ 1064 h 1064"/>
                            <a:gd name="T10" fmla="*/ 2005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76" name="Group 67">
                        <a:extLst>
                          <a:ext uri="{FF2B5EF4-FFF2-40B4-BE49-F238E27FC236}">
                            <a16:creationId xmlns:a16="http://schemas.microsoft.com/office/drawing/2014/main" id="{BFA05B72-8C23-163D-8A70-75EE22A2E8FC}"/>
                          </a:ext>
                        </a:extLst>
                      </p:cNvPr>
                      <p:cNvGrpSpPr>
                        <a:grpSpLocks/>
                      </p:cNvGrpSpPr>
                      <p:nvPr/>
                    </p:nvGrpSpPr>
                    <p:grpSpPr bwMode="auto">
                      <a:xfrm>
                        <a:off x="3291" y="283"/>
                        <a:ext cx="822" cy="220"/>
                        <a:chOff x="241" y="720"/>
                        <a:chExt cx="3976" cy="1064"/>
                      </a:xfrm>
                    </p:grpSpPr>
                    <p:sp>
                      <p:nvSpPr>
                        <p:cNvPr id="33883" name="Freeform 68">
                          <a:extLst>
                            <a:ext uri="{FF2B5EF4-FFF2-40B4-BE49-F238E27FC236}">
                              <a16:creationId xmlns:a16="http://schemas.microsoft.com/office/drawing/2014/main" id="{801210E8-D947-A526-2A95-28FBBBC78DBD}"/>
                            </a:ext>
                          </a:extLst>
                        </p:cNvPr>
                        <p:cNvSpPr>
                          <a:spLocks/>
                        </p:cNvSpPr>
                        <p:nvPr/>
                      </p:nvSpPr>
                      <p:spPr bwMode="auto">
                        <a:xfrm>
                          <a:off x="240"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84" name="Freeform 69">
                          <a:extLst>
                            <a:ext uri="{FF2B5EF4-FFF2-40B4-BE49-F238E27FC236}">
                              <a16:creationId xmlns:a16="http://schemas.microsoft.com/office/drawing/2014/main" id="{1F167D0B-F355-C9B9-8B60-45BA3A500DE0}"/>
                            </a:ext>
                          </a:extLst>
                        </p:cNvPr>
                        <p:cNvSpPr>
                          <a:spLocks/>
                        </p:cNvSpPr>
                        <p:nvPr/>
                      </p:nvSpPr>
                      <p:spPr bwMode="auto">
                        <a:xfrm>
                          <a:off x="2213"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77" name="Group 70">
                        <a:extLst>
                          <a:ext uri="{FF2B5EF4-FFF2-40B4-BE49-F238E27FC236}">
                            <a16:creationId xmlns:a16="http://schemas.microsoft.com/office/drawing/2014/main" id="{C9EEFFA6-10FC-2E69-8A49-30391539B0F1}"/>
                          </a:ext>
                        </a:extLst>
                      </p:cNvPr>
                      <p:cNvGrpSpPr>
                        <a:grpSpLocks/>
                      </p:cNvGrpSpPr>
                      <p:nvPr/>
                    </p:nvGrpSpPr>
                    <p:grpSpPr bwMode="auto">
                      <a:xfrm>
                        <a:off x="4113" y="283"/>
                        <a:ext cx="824" cy="220"/>
                        <a:chOff x="237" y="720"/>
                        <a:chExt cx="3987" cy="1064"/>
                      </a:xfrm>
                    </p:grpSpPr>
                    <p:sp>
                      <p:nvSpPr>
                        <p:cNvPr id="33881" name="Freeform 71">
                          <a:extLst>
                            <a:ext uri="{FF2B5EF4-FFF2-40B4-BE49-F238E27FC236}">
                              <a16:creationId xmlns:a16="http://schemas.microsoft.com/office/drawing/2014/main" id="{8AB2907D-845E-E3CB-A2E2-74495C69A694}"/>
                            </a:ext>
                          </a:extLst>
                        </p:cNvPr>
                        <p:cNvSpPr>
                          <a:spLocks/>
                        </p:cNvSpPr>
                        <p:nvPr/>
                      </p:nvSpPr>
                      <p:spPr bwMode="auto">
                        <a:xfrm>
                          <a:off x="235"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82" name="Freeform 72">
                          <a:extLst>
                            <a:ext uri="{FF2B5EF4-FFF2-40B4-BE49-F238E27FC236}">
                              <a16:creationId xmlns:a16="http://schemas.microsoft.com/office/drawing/2014/main" id="{C69641B0-C421-E925-C248-B1D80B6647BF}"/>
                            </a:ext>
                          </a:extLst>
                        </p:cNvPr>
                        <p:cNvSpPr>
                          <a:spLocks/>
                        </p:cNvSpPr>
                        <p:nvPr/>
                      </p:nvSpPr>
                      <p:spPr bwMode="auto">
                        <a:xfrm>
                          <a:off x="2209"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78" name="Group 73">
                        <a:extLst>
                          <a:ext uri="{FF2B5EF4-FFF2-40B4-BE49-F238E27FC236}">
                            <a16:creationId xmlns:a16="http://schemas.microsoft.com/office/drawing/2014/main" id="{2D567D15-8B9A-AEF4-B6F2-A3EBA265E06D}"/>
                          </a:ext>
                        </a:extLst>
                      </p:cNvPr>
                      <p:cNvGrpSpPr>
                        <a:grpSpLocks/>
                      </p:cNvGrpSpPr>
                      <p:nvPr/>
                    </p:nvGrpSpPr>
                    <p:grpSpPr bwMode="auto">
                      <a:xfrm>
                        <a:off x="4938" y="283"/>
                        <a:ext cx="822" cy="220"/>
                        <a:chOff x="243" y="720"/>
                        <a:chExt cx="3977" cy="1064"/>
                      </a:xfrm>
                    </p:grpSpPr>
                    <p:sp>
                      <p:nvSpPr>
                        <p:cNvPr id="33879" name="Freeform 74">
                          <a:extLst>
                            <a:ext uri="{FF2B5EF4-FFF2-40B4-BE49-F238E27FC236}">
                              <a16:creationId xmlns:a16="http://schemas.microsoft.com/office/drawing/2014/main" id="{C4B13366-5FC5-FA16-B198-2F2E130D1557}"/>
                            </a:ext>
                          </a:extLst>
                        </p:cNvPr>
                        <p:cNvSpPr>
                          <a:spLocks/>
                        </p:cNvSpPr>
                        <p:nvPr/>
                      </p:nvSpPr>
                      <p:spPr bwMode="auto">
                        <a:xfrm>
                          <a:off x="244"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80" name="Freeform 75">
                          <a:extLst>
                            <a:ext uri="{FF2B5EF4-FFF2-40B4-BE49-F238E27FC236}">
                              <a16:creationId xmlns:a16="http://schemas.microsoft.com/office/drawing/2014/main" id="{7E02D4D3-FA88-B2AA-093F-1B5A8371DC8A}"/>
                            </a:ext>
                          </a:extLst>
                        </p:cNvPr>
                        <p:cNvSpPr>
                          <a:spLocks/>
                        </p:cNvSpPr>
                        <p:nvPr/>
                      </p:nvSpPr>
                      <p:spPr bwMode="auto">
                        <a:xfrm>
                          <a:off x="2218" y="720"/>
                          <a:ext cx="2002" cy="1064"/>
                        </a:xfrm>
                        <a:custGeom>
                          <a:avLst/>
                          <a:gdLst>
                            <a:gd name="T0" fmla="*/ 0 w 2012"/>
                            <a:gd name="T1" fmla="*/ 54 h 1064"/>
                            <a:gd name="T2" fmla="*/ 0 w 2012"/>
                            <a:gd name="T3" fmla="*/ 1064 h 1064"/>
                            <a:gd name="T4" fmla="*/ 235 w 2012"/>
                            <a:gd name="T5" fmla="*/ 1064 h 1064"/>
                            <a:gd name="T6" fmla="*/ 1763 w 2012"/>
                            <a:gd name="T7" fmla="*/ 1064 h 1064"/>
                            <a:gd name="T8" fmla="*/ 2002 w 2012"/>
                            <a:gd name="T9" fmla="*/ 1064 h 1064"/>
                            <a:gd name="T10" fmla="*/ 200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33859" name="Group 76">
                      <a:extLst>
                        <a:ext uri="{FF2B5EF4-FFF2-40B4-BE49-F238E27FC236}">
                          <a16:creationId xmlns:a16="http://schemas.microsoft.com/office/drawing/2014/main" id="{CD1747ED-806F-D0E8-0FB6-7860DB772FF4}"/>
                        </a:ext>
                      </a:extLst>
                    </p:cNvPr>
                    <p:cNvGrpSpPr>
                      <a:grpSpLocks/>
                    </p:cNvGrpSpPr>
                    <p:nvPr/>
                  </p:nvGrpSpPr>
                  <p:grpSpPr bwMode="auto">
                    <a:xfrm>
                      <a:off x="3378" y="463"/>
                      <a:ext cx="418" cy="112"/>
                      <a:chOff x="240" y="720"/>
                      <a:chExt cx="3980" cy="1064"/>
                    </a:xfrm>
                  </p:grpSpPr>
                  <p:sp>
                    <p:nvSpPr>
                      <p:cNvPr id="33870" name="Freeform 77">
                        <a:extLst>
                          <a:ext uri="{FF2B5EF4-FFF2-40B4-BE49-F238E27FC236}">
                            <a16:creationId xmlns:a16="http://schemas.microsoft.com/office/drawing/2014/main" id="{95474F50-F8DD-D940-F8FB-DAFA18EF7406}"/>
                          </a:ext>
                        </a:extLst>
                      </p:cNvPr>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71" name="Freeform 78">
                        <a:extLst>
                          <a:ext uri="{FF2B5EF4-FFF2-40B4-BE49-F238E27FC236}">
                            <a16:creationId xmlns:a16="http://schemas.microsoft.com/office/drawing/2014/main" id="{34762488-B430-F100-150A-0F4713F04C2D}"/>
                          </a:ext>
                        </a:extLst>
                      </p:cNvPr>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60" name="Group 79">
                      <a:extLst>
                        <a:ext uri="{FF2B5EF4-FFF2-40B4-BE49-F238E27FC236}">
                          <a16:creationId xmlns:a16="http://schemas.microsoft.com/office/drawing/2014/main" id="{0E247BC6-754A-B4F2-3A74-04658FE71766}"/>
                        </a:ext>
                      </a:extLst>
                    </p:cNvPr>
                    <p:cNvGrpSpPr>
                      <a:grpSpLocks/>
                    </p:cNvGrpSpPr>
                    <p:nvPr/>
                  </p:nvGrpSpPr>
                  <p:grpSpPr bwMode="auto">
                    <a:xfrm>
                      <a:off x="3796" y="463"/>
                      <a:ext cx="419" cy="112"/>
                      <a:chOff x="240" y="720"/>
                      <a:chExt cx="3980" cy="1064"/>
                    </a:xfrm>
                  </p:grpSpPr>
                  <p:sp>
                    <p:nvSpPr>
                      <p:cNvPr id="33868" name="Freeform 80">
                        <a:extLst>
                          <a:ext uri="{FF2B5EF4-FFF2-40B4-BE49-F238E27FC236}">
                            <a16:creationId xmlns:a16="http://schemas.microsoft.com/office/drawing/2014/main" id="{B168E88E-3153-C373-8A94-C10B008776EE}"/>
                          </a:ext>
                        </a:extLst>
                      </p:cNvPr>
                      <p:cNvSpPr>
                        <a:spLocks/>
                      </p:cNvSpPr>
                      <p:nvPr/>
                    </p:nvSpPr>
                    <p:spPr bwMode="auto">
                      <a:xfrm>
                        <a:off x="240"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69" name="Freeform 81">
                        <a:extLst>
                          <a:ext uri="{FF2B5EF4-FFF2-40B4-BE49-F238E27FC236}">
                            <a16:creationId xmlns:a16="http://schemas.microsoft.com/office/drawing/2014/main" id="{58DC5098-C043-710D-6588-0E1C059E01C4}"/>
                          </a:ext>
                        </a:extLst>
                      </p:cNvPr>
                      <p:cNvSpPr>
                        <a:spLocks/>
                      </p:cNvSpPr>
                      <p:nvPr/>
                    </p:nvSpPr>
                    <p:spPr bwMode="auto">
                      <a:xfrm>
                        <a:off x="2206" y="720"/>
                        <a:ext cx="2014" cy="1064"/>
                      </a:xfrm>
                      <a:custGeom>
                        <a:avLst/>
                        <a:gdLst>
                          <a:gd name="T0" fmla="*/ 0 w 2012"/>
                          <a:gd name="T1" fmla="*/ 54 h 1064"/>
                          <a:gd name="T2" fmla="*/ 0 w 2012"/>
                          <a:gd name="T3" fmla="*/ 1064 h 1064"/>
                          <a:gd name="T4" fmla="*/ 236 w 2012"/>
                          <a:gd name="T5" fmla="*/ 1064 h 1064"/>
                          <a:gd name="T6" fmla="*/ 1774 w 2012"/>
                          <a:gd name="T7" fmla="*/ 1064 h 1064"/>
                          <a:gd name="T8" fmla="*/ 2014 w 2012"/>
                          <a:gd name="T9" fmla="*/ 1064 h 1064"/>
                          <a:gd name="T10" fmla="*/ 2014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61" name="Group 82">
                      <a:extLst>
                        <a:ext uri="{FF2B5EF4-FFF2-40B4-BE49-F238E27FC236}">
                          <a16:creationId xmlns:a16="http://schemas.microsoft.com/office/drawing/2014/main" id="{969024A7-70B0-BD16-3032-E3590AD729B4}"/>
                        </a:ext>
                      </a:extLst>
                    </p:cNvPr>
                    <p:cNvGrpSpPr>
                      <a:grpSpLocks/>
                    </p:cNvGrpSpPr>
                    <p:nvPr/>
                  </p:nvGrpSpPr>
                  <p:grpSpPr bwMode="auto">
                    <a:xfrm>
                      <a:off x="4215" y="463"/>
                      <a:ext cx="418" cy="112"/>
                      <a:chOff x="1646" y="283"/>
                      <a:chExt cx="823" cy="220"/>
                    </a:xfrm>
                  </p:grpSpPr>
                  <p:sp>
                    <p:nvSpPr>
                      <p:cNvPr id="33866" name="Freeform 83">
                        <a:extLst>
                          <a:ext uri="{FF2B5EF4-FFF2-40B4-BE49-F238E27FC236}">
                            <a16:creationId xmlns:a16="http://schemas.microsoft.com/office/drawing/2014/main" id="{001402EC-C154-6C39-5CC1-CF582080CA39}"/>
                          </a:ext>
                        </a:extLst>
                      </p:cNvPr>
                      <p:cNvSpPr>
                        <a:spLocks/>
                      </p:cNvSpPr>
                      <p:nvPr/>
                    </p:nvSpPr>
                    <p:spPr bwMode="auto">
                      <a:xfrm>
                        <a:off x="1646"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67" name="Freeform 84">
                        <a:extLst>
                          <a:ext uri="{FF2B5EF4-FFF2-40B4-BE49-F238E27FC236}">
                            <a16:creationId xmlns:a16="http://schemas.microsoft.com/office/drawing/2014/main" id="{1B5FD2C7-D011-77B4-6725-16FE8FBFF104}"/>
                          </a:ext>
                        </a:extLst>
                      </p:cNvPr>
                      <p:cNvSpPr>
                        <a:spLocks/>
                      </p:cNvSpPr>
                      <p:nvPr/>
                    </p:nvSpPr>
                    <p:spPr bwMode="auto">
                      <a:xfrm>
                        <a:off x="2054" y="283"/>
                        <a:ext cx="415" cy="220"/>
                      </a:xfrm>
                      <a:custGeom>
                        <a:avLst/>
                        <a:gdLst>
                          <a:gd name="T0" fmla="*/ 0 w 2012"/>
                          <a:gd name="T1" fmla="*/ 0 h 1064"/>
                          <a:gd name="T2" fmla="*/ 0 w 2012"/>
                          <a:gd name="T3" fmla="*/ 9 h 1064"/>
                          <a:gd name="T4" fmla="*/ 2 w 2012"/>
                          <a:gd name="T5" fmla="*/ 9 h 1064"/>
                          <a:gd name="T6" fmla="*/ 16 w 2012"/>
                          <a:gd name="T7" fmla="*/ 9 h 1064"/>
                          <a:gd name="T8" fmla="*/ 18 w 2012"/>
                          <a:gd name="T9" fmla="*/ 9 h 1064"/>
                          <a:gd name="T10" fmla="*/ 18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nvGrpSpPr>
                    <p:cNvPr id="33862" name="Group 85">
                      <a:extLst>
                        <a:ext uri="{FF2B5EF4-FFF2-40B4-BE49-F238E27FC236}">
                          <a16:creationId xmlns:a16="http://schemas.microsoft.com/office/drawing/2014/main" id="{7FC5F6E5-8990-F580-06A2-CD99CF477DC7}"/>
                        </a:ext>
                      </a:extLst>
                    </p:cNvPr>
                    <p:cNvGrpSpPr>
                      <a:grpSpLocks/>
                    </p:cNvGrpSpPr>
                    <p:nvPr/>
                  </p:nvGrpSpPr>
                  <p:grpSpPr bwMode="auto">
                    <a:xfrm>
                      <a:off x="4633" y="463"/>
                      <a:ext cx="418" cy="112"/>
                      <a:chOff x="240" y="720"/>
                      <a:chExt cx="3980" cy="1064"/>
                    </a:xfrm>
                  </p:grpSpPr>
                  <p:sp>
                    <p:nvSpPr>
                      <p:cNvPr id="33864" name="Freeform 86">
                        <a:extLst>
                          <a:ext uri="{FF2B5EF4-FFF2-40B4-BE49-F238E27FC236}">
                            <a16:creationId xmlns:a16="http://schemas.microsoft.com/office/drawing/2014/main" id="{F3EB052F-9734-B9A5-3296-37D9F51A3BAC}"/>
                          </a:ext>
                        </a:extLst>
                      </p:cNvPr>
                      <p:cNvSpPr>
                        <a:spLocks/>
                      </p:cNvSpPr>
                      <p:nvPr/>
                    </p:nvSpPr>
                    <p:spPr bwMode="auto">
                      <a:xfrm>
                        <a:off x="240"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sp>
                    <p:nvSpPr>
                      <p:cNvPr id="33865" name="Freeform 87">
                        <a:extLst>
                          <a:ext uri="{FF2B5EF4-FFF2-40B4-BE49-F238E27FC236}">
                            <a16:creationId xmlns:a16="http://schemas.microsoft.com/office/drawing/2014/main" id="{589D1BED-BFCC-43AC-AFC6-D34AFD68EC6F}"/>
                          </a:ext>
                        </a:extLst>
                      </p:cNvPr>
                      <p:cNvSpPr>
                        <a:spLocks/>
                      </p:cNvSpPr>
                      <p:nvPr/>
                    </p:nvSpPr>
                    <p:spPr bwMode="auto">
                      <a:xfrm>
                        <a:off x="2211" y="720"/>
                        <a:ext cx="2009" cy="1064"/>
                      </a:xfrm>
                      <a:custGeom>
                        <a:avLst/>
                        <a:gdLst>
                          <a:gd name="T0" fmla="*/ 0 w 2012"/>
                          <a:gd name="T1" fmla="*/ 54 h 1064"/>
                          <a:gd name="T2" fmla="*/ 0 w 2012"/>
                          <a:gd name="T3" fmla="*/ 1064 h 1064"/>
                          <a:gd name="T4" fmla="*/ 236 w 2012"/>
                          <a:gd name="T5" fmla="*/ 1064 h 1064"/>
                          <a:gd name="T6" fmla="*/ 1769 w 2012"/>
                          <a:gd name="T7" fmla="*/ 1064 h 1064"/>
                          <a:gd name="T8" fmla="*/ 2009 w 2012"/>
                          <a:gd name="T9" fmla="*/ 1064 h 1064"/>
                          <a:gd name="T10" fmla="*/ 2009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sp>
                  <p:nvSpPr>
                    <p:cNvPr id="33863" name="Freeform 88">
                      <a:extLst>
                        <a:ext uri="{FF2B5EF4-FFF2-40B4-BE49-F238E27FC236}">
                          <a16:creationId xmlns:a16="http://schemas.microsoft.com/office/drawing/2014/main" id="{2F940475-75B9-06C7-C255-53A996F715FC}"/>
                        </a:ext>
                      </a:extLst>
                    </p:cNvPr>
                    <p:cNvSpPr>
                      <a:spLocks/>
                    </p:cNvSpPr>
                    <p:nvPr/>
                  </p:nvSpPr>
                  <p:spPr bwMode="auto">
                    <a:xfrm>
                      <a:off x="5051" y="463"/>
                      <a:ext cx="211" cy="112"/>
                    </a:xfrm>
                    <a:custGeom>
                      <a:avLst/>
                      <a:gdLst>
                        <a:gd name="T0" fmla="*/ 0 w 2012"/>
                        <a:gd name="T1" fmla="*/ 0 h 1064"/>
                        <a:gd name="T2" fmla="*/ 0 w 2012"/>
                        <a:gd name="T3" fmla="*/ 1 h 1064"/>
                        <a:gd name="T4" fmla="*/ 0 w 2012"/>
                        <a:gd name="T5" fmla="*/ 1 h 1064"/>
                        <a:gd name="T6" fmla="*/ 2 w 2012"/>
                        <a:gd name="T7" fmla="*/ 1 h 1064"/>
                        <a:gd name="T8" fmla="*/ 2 w 2012"/>
                        <a:gd name="T9" fmla="*/ 1 h 1064"/>
                        <a:gd name="T10" fmla="*/ 2 w 2012"/>
                        <a:gd name="T11" fmla="*/ 0 h 1064"/>
                        <a:gd name="T12" fmla="*/ 0 w 2012"/>
                        <a:gd name="T13" fmla="*/ 0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a:p>
                  </p:txBody>
                </p:sp>
              </p:grpSp>
            </p:grpSp>
            <p:grpSp>
              <p:nvGrpSpPr>
                <p:cNvPr id="25" name="Group 89">
                  <a:extLst>
                    <a:ext uri="{FF2B5EF4-FFF2-40B4-BE49-F238E27FC236}">
                      <a16:creationId xmlns:a16="http://schemas.microsoft.com/office/drawing/2014/main" id="{2B226AAC-84EE-0183-D65C-00404357E42A}"/>
                    </a:ext>
                  </a:extLst>
                </p:cNvPr>
                <p:cNvGrpSpPr>
                  <a:grpSpLocks/>
                </p:cNvGrpSpPr>
                <p:nvPr userDrawn="1"/>
              </p:nvGrpSpPr>
              <p:grpSpPr bwMode="auto">
                <a:xfrm>
                  <a:off x="8" y="32"/>
                  <a:ext cx="568" cy="608"/>
                  <a:chOff x="8" y="32"/>
                  <a:chExt cx="568" cy="608"/>
                </a:xfrm>
              </p:grpSpPr>
              <p:sp>
                <p:nvSpPr>
                  <p:cNvPr id="29" name="Freeform 90">
                    <a:extLst>
                      <a:ext uri="{FF2B5EF4-FFF2-40B4-BE49-F238E27FC236}">
                        <a16:creationId xmlns:a16="http://schemas.microsoft.com/office/drawing/2014/main" id="{4A4E89A0-1A88-8805-D678-BF3DAC1E43CE}"/>
                      </a:ext>
                    </a:extLst>
                  </p:cNvPr>
                  <p:cNvSpPr>
                    <a:spLocks/>
                  </p:cNvSpPr>
                  <p:nvPr userDrawn="1"/>
                </p:nvSpPr>
                <p:spPr bwMode="auto">
                  <a:xfrm>
                    <a:off x="20" y="54"/>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30" name="Freeform 91">
                    <a:extLst>
                      <a:ext uri="{FF2B5EF4-FFF2-40B4-BE49-F238E27FC236}">
                        <a16:creationId xmlns:a16="http://schemas.microsoft.com/office/drawing/2014/main" id="{D4DB0C5D-0E58-1BF4-FA6D-3899AF5824FD}"/>
                      </a:ext>
                    </a:extLst>
                  </p:cNvPr>
                  <p:cNvSpPr>
                    <a:spLocks/>
                  </p:cNvSpPr>
                  <p:nvPr userDrawn="1"/>
                </p:nvSpPr>
                <p:spPr bwMode="auto">
                  <a:xfrm>
                    <a:off x="8" y="32"/>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a:p>
                </p:txBody>
              </p:sp>
            </p:grpSp>
            <p:sp>
              <p:nvSpPr>
                <p:cNvPr id="26" name="Freeform 92">
                  <a:extLst>
                    <a:ext uri="{FF2B5EF4-FFF2-40B4-BE49-F238E27FC236}">
                      <a16:creationId xmlns:a16="http://schemas.microsoft.com/office/drawing/2014/main" id="{74D0E5D0-57F3-24A2-7689-B9EB1F0F1130}"/>
                    </a:ext>
                  </a:extLst>
                </p:cNvPr>
                <p:cNvSpPr>
                  <a:spLocks/>
                </p:cNvSpPr>
                <p:nvPr userDrawn="1"/>
              </p:nvSpPr>
              <p:spPr bwMode="auto">
                <a:xfrm flipH="1">
                  <a:off x="5176" y="54"/>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7" name="Freeform 93">
                  <a:extLst>
                    <a:ext uri="{FF2B5EF4-FFF2-40B4-BE49-F238E27FC236}">
                      <a16:creationId xmlns:a16="http://schemas.microsoft.com/office/drawing/2014/main" id="{9D0AA5B1-B246-FD64-3EC1-F56B3CB7DE6A}"/>
                    </a:ext>
                  </a:extLst>
                </p:cNvPr>
                <p:cNvSpPr>
                  <a:spLocks/>
                </p:cNvSpPr>
                <p:nvPr userDrawn="1"/>
              </p:nvSpPr>
              <p:spPr bwMode="auto">
                <a:xfrm flipH="1">
                  <a:off x="5164" y="32"/>
                  <a:ext cx="556" cy="586"/>
                </a:xfrm>
                <a:custGeom>
                  <a:avLst/>
                  <a:gdLst>
                    <a:gd name="T0" fmla="*/ 12 w 2570"/>
                    <a:gd name="T1" fmla="*/ 0 h 2766"/>
                    <a:gd name="T2" fmla="*/ 3 w 2570"/>
                    <a:gd name="T3" fmla="*/ 16 h 2766"/>
                    <a:gd name="T4" fmla="*/ 20 w 2570"/>
                    <a:gd name="T5" fmla="*/ 9 h 2766"/>
                    <a:gd name="T6" fmla="*/ 7 w 2570"/>
                    <a:gd name="T7" fmla="*/ 14 h 2766"/>
                    <a:gd name="T8" fmla="*/ 17 w 2570"/>
                    <a:gd name="T9" fmla="*/ 10 h 2766"/>
                    <a:gd name="T10" fmla="*/ 11 w 2570"/>
                    <a:gd name="T11" fmla="*/ 13 h 2766"/>
                    <a:gd name="T12" fmla="*/ 15 w 2570"/>
                    <a:gd name="T13" fmla="*/ 11 h 2766"/>
                    <a:gd name="T14" fmla="*/ 13 w 2570"/>
                    <a:gd name="T15" fmla="*/ 13 h 2766"/>
                    <a:gd name="T16" fmla="*/ 14 w 2570"/>
                    <a:gd name="T17" fmla="*/ 12 h 2766"/>
                    <a:gd name="T18" fmla="*/ 11 w 2570"/>
                    <a:gd name="T19" fmla="*/ 13 h 2766"/>
                    <a:gd name="T20" fmla="*/ 16 w 2570"/>
                    <a:gd name="T21" fmla="*/ 11 h 2766"/>
                    <a:gd name="T22" fmla="*/ 8 w 2570"/>
                    <a:gd name="T23" fmla="*/ 14 h 2766"/>
                    <a:gd name="T24" fmla="*/ 19 w 2570"/>
                    <a:gd name="T25" fmla="*/ 9 h 2766"/>
                    <a:gd name="T26" fmla="*/ 5 w 2570"/>
                    <a:gd name="T27" fmla="*/ 15 h 2766"/>
                    <a:gd name="T28" fmla="*/ 12 w 2570"/>
                    <a:gd name="T29" fmla="*/ 3 h 2766"/>
                    <a:gd name="T30" fmla="*/ 12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xtLst>
                  <a:ext uri="{91240B29-F687-4F45-9708-019B960494DF}">
                    <a14:hiddenLine xmlns:a14="http://schemas.microsoft.com/office/drawing/2010/main" w="12700" cap="flat" cmpd="sng">
                      <a:solidFill>
                        <a:srgbClr val="000000"/>
                      </a:solidFill>
                      <a:prstDash val="solid"/>
                      <a:round/>
                      <a:headEnd type="none" w="med" len="med"/>
                      <a:tailEnd type="none" w="med" len="med"/>
                    </a14:hiddenLine>
                  </a:ext>
                </a:extLst>
              </p:spPr>
              <p:txBody>
                <a:bodyPr wrap="none" anchor="ctr"/>
                <a:lstStyle/>
                <a:p>
                  <a:endParaRPr lang="en-US"/>
                </a:p>
              </p:txBody>
            </p:sp>
            <p:sp>
              <p:nvSpPr>
                <p:cNvPr id="28" name="Rectangle 94">
                  <a:extLst>
                    <a:ext uri="{FF2B5EF4-FFF2-40B4-BE49-F238E27FC236}">
                      <a16:creationId xmlns:a16="http://schemas.microsoft.com/office/drawing/2014/main" id="{CA34C1ED-8103-D796-01BC-94CC6B1F0D04}"/>
                    </a:ext>
                  </a:extLst>
                </p:cNvPr>
                <p:cNvSpPr>
                  <a:spLocks noChangeArrowheads="1"/>
                </p:cNvSpPr>
                <p:nvPr userDrawn="1"/>
              </p:nvSpPr>
              <p:spPr bwMode="auto">
                <a:xfrm>
                  <a:off x="248" y="32"/>
                  <a:ext cx="5232" cy="56"/>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sp>
            <p:nvSpPr>
              <p:cNvPr id="20" name="Rectangle 105">
                <a:extLst>
                  <a:ext uri="{FF2B5EF4-FFF2-40B4-BE49-F238E27FC236}">
                    <a16:creationId xmlns:a16="http://schemas.microsoft.com/office/drawing/2014/main" id="{5D9EC8DD-03D7-CE16-53A7-76DA57197945}"/>
                  </a:ext>
                </a:extLst>
              </p:cNvPr>
              <p:cNvSpPr>
                <a:spLocks noChangeArrowheads="1"/>
              </p:cNvSpPr>
              <p:nvPr userDrawn="1"/>
            </p:nvSpPr>
            <p:spPr bwMode="hidden">
              <a:xfrm>
                <a:off x="480" y="2509"/>
                <a:ext cx="4786" cy="192"/>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grpSp>
          <p:nvGrpSpPr>
            <p:cNvPr id="4" name="Group 108">
              <a:extLst>
                <a:ext uri="{FF2B5EF4-FFF2-40B4-BE49-F238E27FC236}">
                  <a16:creationId xmlns:a16="http://schemas.microsoft.com/office/drawing/2014/main" id="{CB2F873E-8FEB-16B0-43BC-39AB93219F20}"/>
                </a:ext>
              </a:extLst>
            </p:cNvPr>
            <p:cNvGrpSpPr>
              <a:grpSpLocks/>
            </p:cNvGrpSpPr>
            <p:nvPr userDrawn="1"/>
          </p:nvGrpSpPr>
          <p:grpSpPr bwMode="auto">
            <a:xfrm>
              <a:off x="192" y="2592"/>
              <a:ext cx="240" cy="1152"/>
              <a:chOff x="192" y="2592"/>
              <a:chExt cx="384" cy="1728"/>
            </a:xfrm>
          </p:grpSpPr>
          <p:sp>
            <p:nvSpPr>
              <p:cNvPr id="9" name="AutoShape 109">
                <a:extLst>
                  <a:ext uri="{FF2B5EF4-FFF2-40B4-BE49-F238E27FC236}">
                    <a16:creationId xmlns:a16="http://schemas.microsoft.com/office/drawing/2014/main" id="{4ECA7145-8A4D-25AD-2063-222C26D46202}"/>
                  </a:ext>
                </a:extLst>
              </p:cNvPr>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0" name="AutoShape 110">
                <a:extLst>
                  <a:ext uri="{FF2B5EF4-FFF2-40B4-BE49-F238E27FC236}">
                    <a16:creationId xmlns:a16="http://schemas.microsoft.com/office/drawing/2014/main" id="{DD2443AC-2179-8CAD-17E9-401628DCC18A}"/>
                  </a:ext>
                </a:extLst>
              </p:cNvPr>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11" name="AutoShape 111">
                <a:extLst>
                  <a:ext uri="{FF2B5EF4-FFF2-40B4-BE49-F238E27FC236}">
                    <a16:creationId xmlns:a16="http://schemas.microsoft.com/office/drawing/2014/main" id="{24B69FC9-BCA1-489D-7825-FA1A33BCEACF}"/>
                  </a:ext>
                </a:extLst>
              </p:cNvPr>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grpSp>
          <p:nvGrpSpPr>
            <p:cNvPr id="5" name="Group 112">
              <a:extLst>
                <a:ext uri="{FF2B5EF4-FFF2-40B4-BE49-F238E27FC236}">
                  <a16:creationId xmlns:a16="http://schemas.microsoft.com/office/drawing/2014/main" id="{9D9324F6-F8AC-1017-1913-A7B6C35E09A8}"/>
                </a:ext>
              </a:extLst>
            </p:cNvPr>
            <p:cNvGrpSpPr>
              <a:grpSpLocks/>
            </p:cNvGrpSpPr>
            <p:nvPr userDrawn="1"/>
          </p:nvGrpSpPr>
          <p:grpSpPr bwMode="auto">
            <a:xfrm>
              <a:off x="5328" y="2592"/>
              <a:ext cx="240" cy="1152"/>
              <a:chOff x="192" y="2592"/>
              <a:chExt cx="384" cy="1728"/>
            </a:xfrm>
          </p:grpSpPr>
          <p:sp>
            <p:nvSpPr>
              <p:cNvPr id="6" name="AutoShape 113">
                <a:extLst>
                  <a:ext uri="{FF2B5EF4-FFF2-40B4-BE49-F238E27FC236}">
                    <a16:creationId xmlns:a16="http://schemas.microsoft.com/office/drawing/2014/main" id="{712213EF-237E-ED65-D102-1BEEFFD1DE53}"/>
                  </a:ext>
                </a:extLst>
              </p:cNvPr>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 name="AutoShape 114">
                <a:extLst>
                  <a:ext uri="{FF2B5EF4-FFF2-40B4-BE49-F238E27FC236}">
                    <a16:creationId xmlns:a16="http://schemas.microsoft.com/office/drawing/2014/main" id="{2846BA93-3A96-5188-DF26-6B1D6D1DAF7B}"/>
                  </a:ext>
                </a:extLst>
              </p:cNvPr>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8" name="AutoShape 115">
                <a:extLst>
                  <a:ext uri="{FF2B5EF4-FFF2-40B4-BE49-F238E27FC236}">
                    <a16:creationId xmlns:a16="http://schemas.microsoft.com/office/drawing/2014/main" id="{02A19AD8-AAC4-C6E2-E997-ABF9A3B48511}"/>
                  </a:ext>
                </a:extLst>
              </p:cNvPr>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grpSp>
      <p:sp>
        <p:nvSpPr>
          <p:cNvPr id="33887" name="Rectangle 95"/>
          <p:cNvSpPr>
            <a:spLocks noGrp="1" noChangeArrowheads="1"/>
          </p:cNvSpPr>
          <p:nvPr>
            <p:ph type="ctrTitle"/>
          </p:nvPr>
        </p:nvSpPr>
        <p:spPr>
          <a:xfrm>
            <a:off x="685800" y="1752600"/>
            <a:ext cx="7772400" cy="1143000"/>
          </a:xfrm>
        </p:spPr>
        <p:txBody>
          <a:bodyPr anchor="b"/>
          <a:lstStyle>
            <a:lvl1pPr>
              <a:defRPr/>
            </a:lvl1pPr>
          </a:lstStyle>
          <a:p>
            <a:pPr lvl="0"/>
            <a:r>
              <a:rPr lang="en-US" noProof="0"/>
              <a:t>Click to edit Master title style</a:t>
            </a:r>
          </a:p>
        </p:txBody>
      </p:sp>
      <p:sp>
        <p:nvSpPr>
          <p:cNvPr id="33888" name="Rectangle 96"/>
          <p:cNvSpPr>
            <a:spLocks noGrp="1" noChangeArrowheads="1"/>
          </p:cNvSpPr>
          <p:nvPr>
            <p:ph type="subTitle" idx="1"/>
          </p:nvPr>
        </p:nvSpPr>
        <p:spPr>
          <a:xfrm>
            <a:off x="1371600" y="4114800"/>
            <a:ext cx="6400800" cy="1752600"/>
          </a:xfrm>
        </p:spPr>
        <p:txBody>
          <a:bodyPr/>
          <a:lstStyle>
            <a:lvl1pPr marL="0" indent="0" algn="ctr">
              <a:buFontTx/>
              <a:buNone/>
              <a:defRPr/>
            </a:lvl1pPr>
          </a:lstStyle>
          <a:p>
            <a:pPr lvl="0"/>
            <a:r>
              <a:rPr lang="en-US" noProof="0"/>
              <a:t>Click to edit Master subtitle style</a:t>
            </a:r>
          </a:p>
        </p:txBody>
      </p:sp>
      <p:sp>
        <p:nvSpPr>
          <p:cNvPr id="33933" name="Rectangle 97">
            <a:extLst>
              <a:ext uri="{FF2B5EF4-FFF2-40B4-BE49-F238E27FC236}">
                <a16:creationId xmlns:a16="http://schemas.microsoft.com/office/drawing/2014/main" id="{01DC2E88-E2BB-49E6-9E00-6EEA842968CE}"/>
              </a:ext>
            </a:extLst>
          </p:cNvPr>
          <p:cNvSpPr>
            <a:spLocks noGrp="1" noChangeArrowheads="1"/>
          </p:cNvSpPr>
          <p:nvPr>
            <p:ph type="dt" sz="half" idx="10"/>
          </p:nvPr>
        </p:nvSpPr>
        <p:spPr/>
        <p:txBody>
          <a:bodyPr/>
          <a:lstStyle>
            <a:lvl1pPr>
              <a:defRPr/>
            </a:lvl1pPr>
          </a:lstStyle>
          <a:p>
            <a:pPr>
              <a:defRPr/>
            </a:pPr>
            <a:endParaRPr lang="en-US"/>
          </a:p>
        </p:txBody>
      </p:sp>
      <p:sp>
        <p:nvSpPr>
          <p:cNvPr id="33934" name="Rectangle 98">
            <a:extLst>
              <a:ext uri="{FF2B5EF4-FFF2-40B4-BE49-F238E27FC236}">
                <a16:creationId xmlns:a16="http://schemas.microsoft.com/office/drawing/2014/main" id="{390DDE67-8B71-E3F2-986E-0556388ACD92}"/>
              </a:ext>
            </a:extLst>
          </p:cNvPr>
          <p:cNvSpPr>
            <a:spLocks noGrp="1" noChangeArrowheads="1"/>
          </p:cNvSpPr>
          <p:nvPr>
            <p:ph type="ftr" sz="quarter" idx="11"/>
          </p:nvPr>
        </p:nvSpPr>
        <p:spPr/>
        <p:txBody>
          <a:bodyPr/>
          <a:lstStyle>
            <a:lvl1pPr>
              <a:defRPr/>
            </a:lvl1pPr>
          </a:lstStyle>
          <a:p>
            <a:pPr>
              <a:defRPr/>
            </a:pPr>
            <a:endParaRPr lang="en-US"/>
          </a:p>
        </p:txBody>
      </p:sp>
      <p:sp>
        <p:nvSpPr>
          <p:cNvPr id="33935" name="Rectangle 99">
            <a:extLst>
              <a:ext uri="{FF2B5EF4-FFF2-40B4-BE49-F238E27FC236}">
                <a16:creationId xmlns:a16="http://schemas.microsoft.com/office/drawing/2014/main" id="{31C0B2C9-AF3E-AF3D-E373-E8FF387868ED}"/>
              </a:ext>
            </a:extLst>
          </p:cNvPr>
          <p:cNvSpPr>
            <a:spLocks noGrp="1" noChangeArrowheads="1"/>
          </p:cNvSpPr>
          <p:nvPr>
            <p:ph type="sldNum" sz="quarter" idx="12"/>
          </p:nvPr>
        </p:nvSpPr>
        <p:spPr/>
        <p:txBody>
          <a:bodyPr/>
          <a:lstStyle>
            <a:lvl1pPr>
              <a:defRPr/>
            </a:lvl1pPr>
          </a:lstStyle>
          <a:p>
            <a:fld id="{5A95D516-05E2-42AB-81BB-2CD10DD944C2}" type="slidenum">
              <a:rPr lang="en-US" altLang="en-US"/>
              <a:pPr/>
              <a:t>‹#›</a:t>
            </a:fld>
            <a:endParaRPr lang="en-US" altLang="en-US"/>
          </a:p>
        </p:txBody>
      </p:sp>
    </p:spTree>
    <p:extLst>
      <p:ext uri="{BB962C8B-B14F-4D97-AF65-F5344CB8AC3E}">
        <p14:creationId xmlns:p14="http://schemas.microsoft.com/office/powerpoint/2010/main" val="23389921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50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9D4A5F-9BE2-4EBD-9565-2EFBE86F60A8}" type="slidenum">
              <a:rPr lang="en-US"/>
              <a:pPr>
                <a:defRPr/>
              </a:pPr>
              <a:t>‹#›</a:t>
            </a:fld>
            <a:endParaRPr lang="en-US"/>
          </a:p>
        </p:txBody>
      </p:sp>
    </p:spTree>
    <p:extLst>
      <p:ext uri="{BB962C8B-B14F-4D97-AF65-F5344CB8AC3E}">
        <p14:creationId xmlns:p14="http://schemas.microsoft.com/office/powerpoint/2010/main" val="25194709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638341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23858CC0-714E-4125-A20F-AD451F0DE112}"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userDrawn="1"/>
        </p:nvSpPr>
        <p:spPr bwMode="auto">
          <a:xfrm>
            <a:off x="8271007" y="219154"/>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343086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20C821-BEEB-44D7-A14A-EEB9A610135F}" type="slidenum">
              <a:rPr lang="en-US"/>
              <a:pPr>
                <a:defRPr/>
              </a:pPr>
              <a:t>‹#›</a:t>
            </a:fld>
            <a:endParaRPr lang="en-US"/>
          </a:p>
        </p:txBody>
      </p:sp>
    </p:spTree>
    <p:extLst>
      <p:ext uri="{BB962C8B-B14F-4D97-AF65-F5344CB8AC3E}">
        <p14:creationId xmlns:p14="http://schemas.microsoft.com/office/powerpoint/2010/main" val="2531403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7FF2947-4F3A-4274-9A3E-49178AC23CE7}" type="slidenum">
              <a:rPr lang="en-US"/>
              <a:pPr>
                <a:defRPr/>
              </a:pPr>
              <a:t>‹#›</a:t>
            </a:fld>
            <a:endParaRPr lang="en-US"/>
          </a:p>
        </p:txBody>
      </p:sp>
    </p:spTree>
    <p:extLst>
      <p:ext uri="{BB962C8B-B14F-4D97-AF65-F5344CB8AC3E}">
        <p14:creationId xmlns:p14="http://schemas.microsoft.com/office/powerpoint/2010/main" val="2943717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BF4A421-7447-4F5B-B6FE-FB72023433DD}" type="slidenum">
              <a:rPr lang="en-US"/>
              <a:pPr>
                <a:defRPr/>
              </a:pPr>
              <a:t>‹#›</a:t>
            </a:fld>
            <a:endParaRPr lang="en-US"/>
          </a:p>
        </p:txBody>
      </p:sp>
    </p:spTree>
    <p:extLst>
      <p:ext uri="{BB962C8B-B14F-4D97-AF65-F5344CB8AC3E}">
        <p14:creationId xmlns:p14="http://schemas.microsoft.com/office/powerpoint/2010/main" val="20647671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638341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pPr>
            <a:fld id="{44B1C45D-777C-4C64-9C4E-7B408E699692}" type="slidenum">
              <a:rPr lang="en-US" altLang="en-US" sz="1400">
                <a:solidFill>
                  <a:srgbClr val="898989"/>
                </a:solidFill>
                <a:latin typeface="Calibri" pitchFamily="34" charset="0"/>
              </a:rPr>
              <a:pPr algn="r" eaLnBrk="1" fontAlgn="base" hangingPunct="1">
                <a:spcBef>
                  <a:spcPct val="0"/>
                </a:spcBef>
                <a:spcAft>
                  <a:spcPct val="0"/>
                </a:spcAft>
              </a:pPr>
              <a:t>‹#›</a:t>
            </a:fld>
            <a:endParaRPr lang="en-US" alt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userDrawn="1"/>
        </p:nvSpPr>
        <p:spPr bwMode="auto">
          <a:xfrm>
            <a:off x="8271007" y="219154"/>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2297832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557" y="6373892"/>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8271007" y="219154"/>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4800">
                <a:solidFill>
                  <a:prstClr val="white"/>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2" y="3413204"/>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2" y="79"/>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418"/>
            <a:ext cx="590550" cy="365125"/>
          </a:xfrm>
        </p:spPr>
        <p:txBody>
          <a:bodyPr/>
          <a:lstStyle>
            <a:lvl1pPr>
              <a:defRPr sz="1400"/>
            </a:lvl1pPr>
          </a:lstStyle>
          <a:p>
            <a:pPr>
              <a:defRPr/>
            </a:pPr>
            <a:fld id="{187B3832-A076-41F6-87AC-7893F7C8B0A2}" type="slidenum">
              <a:rPr lang="en-US"/>
              <a:pPr>
                <a:defRPr/>
              </a:pPr>
              <a:t>‹#›</a:t>
            </a:fld>
            <a:endParaRPr lang="en-US"/>
          </a:p>
        </p:txBody>
      </p:sp>
    </p:spTree>
    <p:extLst>
      <p:ext uri="{BB962C8B-B14F-4D97-AF65-F5344CB8AC3E}">
        <p14:creationId xmlns:p14="http://schemas.microsoft.com/office/powerpoint/2010/main" val="14538442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828A306-3AE2-4F84-B9A4-757D31DCCB8B}" type="slidenum">
              <a:rPr lang="en-US"/>
              <a:pPr>
                <a:defRPr/>
              </a:pPr>
              <a:t>‹#›</a:t>
            </a:fld>
            <a:endParaRPr lang="en-US"/>
          </a:p>
        </p:txBody>
      </p:sp>
    </p:spTree>
    <p:extLst>
      <p:ext uri="{BB962C8B-B14F-4D97-AF65-F5344CB8AC3E}">
        <p14:creationId xmlns:p14="http://schemas.microsoft.com/office/powerpoint/2010/main" val="138350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AAF7A9C8-CFBB-46F3-BE36-A226E954772A}"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4498950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1732334-466B-47AA-9B2F-8166EC3AA871}" type="slidenum">
              <a:rPr lang="en-US"/>
              <a:pPr>
                <a:defRPr/>
              </a:pPr>
              <a:t>‹#›</a:t>
            </a:fld>
            <a:endParaRPr lang="en-US"/>
          </a:p>
        </p:txBody>
      </p:sp>
    </p:spTree>
    <p:extLst>
      <p:ext uri="{BB962C8B-B14F-4D97-AF65-F5344CB8AC3E}">
        <p14:creationId xmlns:p14="http://schemas.microsoft.com/office/powerpoint/2010/main" val="13861163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24DED81-94F5-416D-8C8B-75D62668E15C}" type="slidenum">
              <a:rPr lang="en-US"/>
              <a:pPr>
                <a:defRPr/>
              </a:pPr>
              <a:t>‹#›</a:t>
            </a:fld>
            <a:endParaRPr lang="en-US"/>
          </a:p>
        </p:txBody>
      </p:sp>
    </p:spTree>
    <p:extLst>
      <p:ext uri="{BB962C8B-B14F-4D97-AF65-F5344CB8AC3E}">
        <p14:creationId xmlns:p14="http://schemas.microsoft.com/office/powerpoint/2010/main" val="6194810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717"/>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717"/>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5ED534-81BE-4027-89F8-A8E1E5E1FA59}" type="slidenum">
              <a:rPr lang="en-US"/>
              <a:pPr>
                <a:defRPr/>
              </a:pPr>
              <a:t>‹#›</a:t>
            </a:fld>
            <a:endParaRPr lang="en-US"/>
          </a:p>
        </p:txBody>
      </p:sp>
    </p:spTree>
    <p:extLst>
      <p:ext uri="{BB962C8B-B14F-4D97-AF65-F5344CB8AC3E}">
        <p14:creationId xmlns:p14="http://schemas.microsoft.com/office/powerpoint/2010/main" val="3130885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5F914843-2555-48BD-B8E1-CA83B5DE782F}" type="slidenum">
              <a:rPr lang="en-US"/>
              <a:pPr>
                <a:defRPr/>
              </a:pPr>
              <a:t>‹#›</a:t>
            </a:fld>
            <a:endParaRPr lang="en-US"/>
          </a:p>
        </p:txBody>
      </p:sp>
    </p:spTree>
    <p:extLst>
      <p:ext uri="{BB962C8B-B14F-4D97-AF65-F5344CB8AC3E}">
        <p14:creationId xmlns:p14="http://schemas.microsoft.com/office/powerpoint/2010/main" val="36118885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6"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D0BB29C1-4730-431B-BCD7-A740CA1324B0}" type="slidenum">
              <a:rPr lang="en-US" sz="1400" smtClean="0">
                <a:solidFill>
                  <a:srgbClr val="898989"/>
                </a:solidFill>
                <a:latin typeface="Calibri" pitchFamily="34" charset="0"/>
                <a:sym typeface="Arial"/>
                <a:rtl val="0"/>
              </a:rPr>
              <a:pPr algn="r" eaLnBrk="1" hangingPunct="1">
                <a:defRPr/>
              </a:pPr>
              <a:t>‹#›</a:t>
            </a:fld>
            <a:endParaRPr lang="en-US" sz="1400">
              <a:solidFill>
                <a:srgbClr val="898989"/>
              </a:solidFill>
              <a:latin typeface="Calibri" pitchFamily="34" charset="0"/>
              <a:sym typeface="Arial"/>
              <a:rtl val="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113859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5EED67-EE32-436A-AB13-9CD8D4CD164C}" type="slidenum">
              <a:rPr lang="en-US"/>
              <a:pPr>
                <a:defRPr/>
              </a:pPr>
              <a:t>‹#›</a:t>
            </a:fld>
            <a:endParaRPr lang="en-US"/>
          </a:p>
        </p:txBody>
      </p:sp>
    </p:spTree>
    <p:extLst>
      <p:ext uri="{BB962C8B-B14F-4D97-AF65-F5344CB8AC3E}">
        <p14:creationId xmlns:p14="http://schemas.microsoft.com/office/powerpoint/2010/main" val="23740062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4B08652-6870-429B-AC98-BD9316E4D24F}" type="slidenum">
              <a:rPr lang="en-US"/>
              <a:pPr>
                <a:defRPr/>
              </a:pPr>
              <a:t>‹#›</a:t>
            </a:fld>
            <a:endParaRPr lang="en-US"/>
          </a:p>
        </p:txBody>
      </p:sp>
    </p:spTree>
    <p:extLst>
      <p:ext uri="{BB962C8B-B14F-4D97-AF65-F5344CB8AC3E}">
        <p14:creationId xmlns:p14="http://schemas.microsoft.com/office/powerpoint/2010/main" val="804756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A0C1DD-42DC-4776-A5D7-18AF98E51B85}" type="slidenum">
              <a:rPr lang="en-US"/>
              <a:pPr>
                <a:defRPr/>
              </a:pPr>
              <a:t>‹#›</a:t>
            </a:fld>
            <a:endParaRPr lang="en-US"/>
          </a:p>
        </p:txBody>
      </p:sp>
    </p:spTree>
    <p:extLst>
      <p:ext uri="{BB962C8B-B14F-4D97-AF65-F5344CB8AC3E}">
        <p14:creationId xmlns:p14="http://schemas.microsoft.com/office/powerpoint/2010/main" val="9814764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sp>
        <p:nvSpPr>
          <p:cNvPr id="5" name="Slide Number Placeholder 5"/>
          <p:cNvSpPr txBox="1">
            <a:spLocks/>
          </p:cNvSpPr>
          <p:nvPr userDrawn="1"/>
        </p:nvSpPr>
        <p:spPr bwMode="auto">
          <a:xfrm>
            <a:off x="8553450" y="6383338"/>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6835AE97-58F7-4E56-9BEB-E97C298F5C1A}" type="slidenum">
              <a:rPr lang="en-US" sz="1400" smtClean="0">
                <a:solidFill>
                  <a:srgbClr val="898989"/>
                </a:solidFill>
                <a:latin typeface="Calibri" pitchFamily="34" charset="0"/>
                <a:sym typeface="Arial"/>
                <a:rtl val="0"/>
              </a:rPr>
              <a:pPr algn="r" eaLnBrk="1" hangingPunct="1">
                <a:defRPr/>
              </a:pPr>
              <a:t>‹#›</a:t>
            </a:fld>
            <a:endParaRPr lang="en-US" sz="1400">
              <a:solidFill>
                <a:srgbClr val="898989"/>
              </a:solidFill>
              <a:latin typeface="Calibri" pitchFamily="34" charset="0"/>
              <a:sym typeface="Arial"/>
              <a:rtl val="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27918834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sym typeface="Arial"/>
              <a:rtl val="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prstClr val="white"/>
                </a:solidFill>
                <a:latin typeface="David" pitchFamily="34" charset="-79"/>
                <a:cs typeface="David" pitchFamily="34" charset="-79"/>
                <a:sym typeface="Arial"/>
                <a:rtl val="0"/>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786B1925-FA51-4846-B845-4D6C7492CF10}" type="slidenum">
              <a:rPr lang="en-US"/>
              <a:pPr>
                <a:defRPr/>
              </a:pPr>
              <a:t>‹#›</a:t>
            </a:fld>
            <a:endParaRPr lang="en-US"/>
          </a:p>
        </p:txBody>
      </p:sp>
    </p:spTree>
    <p:extLst>
      <p:ext uri="{BB962C8B-B14F-4D97-AF65-F5344CB8AC3E}">
        <p14:creationId xmlns:p14="http://schemas.microsoft.com/office/powerpoint/2010/main" val="3145529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BB73530-699D-45E4-84D1-A5EAC6BE74BD}" type="slidenum">
              <a:rPr lang="en-US"/>
              <a:pPr>
                <a:defRPr/>
              </a:pPr>
              <a:t>‹#›</a:t>
            </a:fld>
            <a:endParaRPr lang="en-US"/>
          </a:p>
        </p:txBody>
      </p:sp>
    </p:spTree>
    <p:extLst>
      <p:ext uri="{BB962C8B-B14F-4D97-AF65-F5344CB8AC3E}">
        <p14:creationId xmlns:p14="http://schemas.microsoft.com/office/powerpoint/2010/main" val="21526994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C1D645-B36E-4425-AE39-80E91923344B}" type="slidenum">
              <a:rPr lang="en-US"/>
              <a:pPr>
                <a:defRPr/>
              </a:pPr>
              <a:t>‹#›</a:t>
            </a:fld>
            <a:endParaRPr lang="en-US"/>
          </a:p>
        </p:txBody>
      </p:sp>
    </p:spTree>
    <p:extLst>
      <p:ext uri="{BB962C8B-B14F-4D97-AF65-F5344CB8AC3E}">
        <p14:creationId xmlns:p14="http://schemas.microsoft.com/office/powerpoint/2010/main" val="35753940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DF40C40-8842-4666-B847-982F2FCC0E1B}" type="slidenum">
              <a:rPr lang="en-US"/>
              <a:pPr>
                <a:defRPr/>
              </a:pPr>
              <a:t>‹#›</a:t>
            </a:fld>
            <a:endParaRPr lang="en-US"/>
          </a:p>
        </p:txBody>
      </p:sp>
    </p:spTree>
    <p:extLst>
      <p:ext uri="{BB962C8B-B14F-4D97-AF65-F5344CB8AC3E}">
        <p14:creationId xmlns:p14="http://schemas.microsoft.com/office/powerpoint/2010/main" val="30661857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558A45-2804-4D54-BC68-27A506C07ABB}" type="slidenum">
              <a:rPr lang="en-US"/>
              <a:pPr>
                <a:defRPr/>
              </a:pPr>
              <a:t>‹#›</a:t>
            </a:fld>
            <a:endParaRPr lang="en-US"/>
          </a:p>
        </p:txBody>
      </p:sp>
    </p:spTree>
    <p:extLst>
      <p:ext uri="{BB962C8B-B14F-4D97-AF65-F5344CB8AC3E}">
        <p14:creationId xmlns:p14="http://schemas.microsoft.com/office/powerpoint/2010/main" val="28569309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0E5E1C2-6BC7-46AA-BE8F-E6E4E06E8305}" type="slidenum">
              <a:rPr lang="en-US"/>
              <a:pPr>
                <a:defRPr/>
              </a:pPr>
              <a:t>‹#›</a:t>
            </a:fld>
            <a:endParaRPr lang="en-US"/>
          </a:p>
        </p:txBody>
      </p:sp>
    </p:spTree>
    <p:extLst>
      <p:ext uri="{BB962C8B-B14F-4D97-AF65-F5344CB8AC3E}">
        <p14:creationId xmlns:p14="http://schemas.microsoft.com/office/powerpoint/2010/main" val="27756325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4BD99E5F-7C28-4FEB-953A-8BCFD1926197}" type="slidenum">
              <a:rPr lang="en-US"/>
              <a:pPr>
                <a:defRPr/>
              </a:pPr>
              <a:t>‹#›</a:t>
            </a:fld>
            <a:endParaRPr lang="en-US"/>
          </a:p>
        </p:txBody>
      </p:sp>
    </p:spTree>
    <p:extLst>
      <p:ext uri="{BB962C8B-B14F-4D97-AF65-F5344CB8AC3E}">
        <p14:creationId xmlns:p14="http://schemas.microsoft.com/office/powerpoint/2010/main" val="15431566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85D820E2-F0FE-4A11-8244-6F797C1DD3D3}"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7827702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030ACBE-F9A8-46E8-A2E7-FAF8F6A82198}" type="slidenum">
              <a:rPr lang="en-US"/>
              <a:pPr>
                <a:defRPr/>
              </a:pPr>
              <a:t>‹#›</a:t>
            </a:fld>
            <a:endParaRPr lang="en-US"/>
          </a:p>
        </p:txBody>
      </p:sp>
    </p:spTree>
    <p:extLst>
      <p:ext uri="{BB962C8B-B14F-4D97-AF65-F5344CB8AC3E}">
        <p14:creationId xmlns:p14="http://schemas.microsoft.com/office/powerpoint/2010/main" val="6871727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B933894-1DDE-472E-B8C2-A22C79498E0E}" type="slidenum">
              <a:rPr lang="en-US"/>
              <a:pPr>
                <a:defRPr/>
              </a:pPr>
              <a:t>‹#›</a:t>
            </a:fld>
            <a:endParaRPr lang="en-US"/>
          </a:p>
        </p:txBody>
      </p:sp>
    </p:spTree>
    <p:extLst>
      <p:ext uri="{BB962C8B-B14F-4D97-AF65-F5344CB8AC3E}">
        <p14:creationId xmlns:p14="http://schemas.microsoft.com/office/powerpoint/2010/main" val="89586755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9E8C1EE-5BCD-4BBF-8D9B-06FE4B702001}" type="slidenum">
              <a:rPr lang="en-US"/>
              <a:pPr>
                <a:defRPr/>
              </a:pPr>
              <a:t>‹#›</a:t>
            </a:fld>
            <a:endParaRPr lang="en-US"/>
          </a:p>
        </p:txBody>
      </p:sp>
    </p:spTree>
    <p:extLst>
      <p:ext uri="{BB962C8B-B14F-4D97-AF65-F5344CB8AC3E}">
        <p14:creationId xmlns:p14="http://schemas.microsoft.com/office/powerpoint/2010/main" val="28985020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F10CCE38-653F-4C7F-9535-55F4F8111CB0}"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16325372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E145247-1EDE-41CD-9E12-E5597F76B39C}" type="slidenum">
              <a:rPr lang="en-US"/>
              <a:pPr>
                <a:defRPr/>
              </a:pPr>
              <a:t>‹#›</a:t>
            </a:fld>
            <a:endParaRPr lang="en-US"/>
          </a:p>
        </p:txBody>
      </p:sp>
    </p:spTree>
    <p:extLst>
      <p:ext uri="{BB962C8B-B14F-4D97-AF65-F5344CB8AC3E}">
        <p14:creationId xmlns:p14="http://schemas.microsoft.com/office/powerpoint/2010/main" val="38769898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929C4D88-07BC-4F3A-A10E-65124232E5A9}" type="slidenum">
              <a:rPr lang="en-US"/>
              <a:pPr>
                <a:defRPr/>
              </a:pPr>
              <a:t>‹#›</a:t>
            </a:fld>
            <a:endParaRPr lang="en-US"/>
          </a:p>
        </p:txBody>
      </p:sp>
    </p:spTree>
    <p:extLst>
      <p:ext uri="{BB962C8B-B14F-4D97-AF65-F5344CB8AC3E}">
        <p14:creationId xmlns:p14="http://schemas.microsoft.com/office/powerpoint/2010/main" val="206264040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404DF09-D1C0-487B-A135-8CFEA1BDA6E1}" type="slidenum">
              <a:rPr lang="en-US"/>
              <a:pPr>
                <a:defRPr/>
              </a:pPr>
              <a:t>‹#›</a:t>
            </a:fld>
            <a:endParaRPr lang="en-US"/>
          </a:p>
        </p:txBody>
      </p:sp>
    </p:spTree>
    <p:extLst>
      <p:ext uri="{BB962C8B-B14F-4D97-AF65-F5344CB8AC3E}">
        <p14:creationId xmlns:p14="http://schemas.microsoft.com/office/powerpoint/2010/main" val="122896886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BEA6427-0D62-4440-9D31-DF327909B34C}" type="slidenum">
              <a:rPr lang="en-US"/>
              <a:pPr>
                <a:defRPr/>
              </a:pPr>
              <a:t>‹#›</a:t>
            </a:fld>
            <a:endParaRPr lang="en-US"/>
          </a:p>
        </p:txBody>
      </p:sp>
    </p:spTree>
    <p:extLst>
      <p:ext uri="{BB962C8B-B14F-4D97-AF65-F5344CB8AC3E}">
        <p14:creationId xmlns:p14="http://schemas.microsoft.com/office/powerpoint/2010/main" val="156261968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B7ABAD-5DBA-4952-830E-0DAE5A2A554F}" type="slidenum">
              <a:rPr lang="en-US"/>
              <a:pPr>
                <a:defRPr/>
              </a:pPr>
              <a:t>‹#›</a:t>
            </a:fld>
            <a:endParaRPr lang="en-US"/>
          </a:p>
        </p:txBody>
      </p:sp>
    </p:spTree>
    <p:extLst>
      <p:ext uri="{BB962C8B-B14F-4D97-AF65-F5344CB8AC3E}">
        <p14:creationId xmlns:p14="http://schemas.microsoft.com/office/powerpoint/2010/main" val="25986778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BA0EFB5-3480-4808-9884-C58EEA819921}" type="slidenum">
              <a:rPr lang="en-US"/>
              <a:pPr>
                <a:defRPr/>
              </a:pPr>
              <a:t>‹#›</a:t>
            </a:fld>
            <a:endParaRPr lang="en-US"/>
          </a:p>
        </p:txBody>
      </p:sp>
    </p:spTree>
    <p:extLst>
      <p:ext uri="{BB962C8B-B14F-4D97-AF65-F5344CB8AC3E}">
        <p14:creationId xmlns:p14="http://schemas.microsoft.com/office/powerpoint/2010/main" val="31808604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26710EBA-0FA9-4DC1-BE41-09FEA9929EA5}" type="slidenum">
              <a:rPr lang="en-US"/>
              <a:pPr>
                <a:defRPr/>
              </a:pPr>
              <a:t>‹#›</a:t>
            </a:fld>
            <a:endParaRPr lang="en-US"/>
          </a:p>
        </p:txBody>
      </p:sp>
    </p:spTree>
    <p:extLst>
      <p:ext uri="{BB962C8B-B14F-4D97-AF65-F5344CB8AC3E}">
        <p14:creationId xmlns:p14="http://schemas.microsoft.com/office/powerpoint/2010/main" val="381294505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18BC274-705B-4946-A595-040608995212}"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528790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D8EEBA-896A-4936-A4BB-D0260BA326E9}" type="slidenum">
              <a:rPr lang="en-US"/>
              <a:pPr>
                <a:defRPr/>
              </a:pPr>
              <a:t>‹#›</a:t>
            </a:fld>
            <a:endParaRPr lang="en-US"/>
          </a:p>
        </p:txBody>
      </p:sp>
    </p:spTree>
    <p:extLst>
      <p:ext uri="{BB962C8B-B14F-4D97-AF65-F5344CB8AC3E}">
        <p14:creationId xmlns:p14="http://schemas.microsoft.com/office/powerpoint/2010/main" val="16575127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2CE3131-FB78-46BF-8B08-119DEAC29301}" type="slidenum">
              <a:rPr lang="en-US"/>
              <a:pPr>
                <a:defRPr/>
              </a:pPr>
              <a:t>‹#›</a:t>
            </a:fld>
            <a:endParaRPr lang="en-US"/>
          </a:p>
        </p:txBody>
      </p:sp>
    </p:spTree>
    <p:extLst>
      <p:ext uri="{BB962C8B-B14F-4D97-AF65-F5344CB8AC3E}">
        <p14:creationId xmlns:p14="http://schemas.microsoft.com/office/powerpoint/2010/main" val="257030941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2C664A6-DF61-401C-AE9F-93C1C39C0510}" type="slidenum">
              <a:rPr lang="en-US"/>
              <a:pPr>
                <a:defRPr/>
              </a:pPr>
              <a:t>‹#›</a:t>
            </a:fld>
            <a:endParaRPr lang="en-US"/>
          </a:p>
        </p:txBody>
      </p:sp>
    </p:spTree>
    <p:extLst>
      <p:ext uri="{BB962C8B-B14F-4D97-AF65-F5344CB8AC3E}">
        <p14:creationId xmlns:p14="http://schemas.microsoft.com/office/powerpoint/2010/main" val="42379741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AEF0E1C-671B-4317-BFAF-B298F92F8E05}" type="slidenum">
              <a:rPr lang="en-US"/>
              <a:pPr>
                <a:defRPr/>
              </a:pPr>
              <a:t>‹#›</a:t>
            </a:fld>
            <a:endParaRPr lang="en-US"/>
          </a:p>
        </p:txBody>
      </p:sp>
    </p:spTree>
    <p:extLst>
      <p:ext uri="{BB962C8B-B14F-4D97-AF65-F5344CB8AC3E}">
        <p14:creationId xmlns:p14="http://schemas.microsoft.com/office/powerpoint/2010/main" val="184338273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6E0A4944-3D68-4D72-934C-CD8C5AA82C09}"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9156085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9F61275F-EABD-403D-969B-DDF28BF70E1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a:t>Click to edit Master title style</a:t>
            </a:r>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BD0652AF-2E13-4EC6-A3DA-E1754CA459FE}" type="slidenum">
              <a:rPr lang="en-US"/>
              <a:pPr>
                <a:defRPr/>
              </a:pPr>
              <a:t>‹#›</a:t>
            </a:fld>
            <a:endParaRPr lang="en-US"/>
          </a:p>
        </p:txBody>
      </p:sp>
    </p:spTree>
    <p:extLst>
      <p:ext uri="{BB962C8B-B14F-4D97-AF65-F5344CB8AC3E}">
        <p14:creationId xmlns:p14="http://schemas.microsoft.com/office/powerpoint/2010/main" val="79229392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a:lvl1pPr>
          </a:lstStyle>
          <a:p>
            <a:pPr>
              <a:defRPr/>
            </a:pPr>
            <a:fld id="{F513E416-5C90-4BF7-8DA9-39FB9F08A569}" type="slidenum">
              <a:rPr lang="en-US"/>
              <a:pPr>
                <a:defRPr/>
              </a:pPr>
              <a:t>‹#›</a:t>
            </a:fld>
            <a:endParaRPr lang="en-US"/>
          </a:p>
        </p:txBody>
      </p:sp>
    </p:spTree>
    <p:extLst>
      <p:ext uri="{BB962C8B-B14F-4D97-AF65-F5344CB8AC3E}">
        <p14:creationId xmlns:p14="http://schemas.microsoft.com/office/powerpoint/2010/main" val="22519148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1CEA725-3BAB-4B64-AC2D-95DCE05E84E1}" type="slidenum">
              <a:rPr lang="en-US"/>
              <a:pPr>
                <a:defRPr/>
              </a:pPr>
              <a:t>‹#›</a:t>
            </a:fld>
            <a:endParaRPr lang="en-US"/>
          </a:p>
        </p:txBody>
      </p:sp>
    </p:spTree>
    <p:extLst>
      <p:ext uri="{BB962C8B-B14F-4D97-AF65-F5344CB8AC3E}">
        <p14:creationId xmlns:p14="http://schemas.microsoft.com/office/powerpoint/2010/main" val="341262142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A98C19A-4001-4DF1-9373-1729C83B7262}" type="slidenum">
              <a:rPr lang="en-US"/>
              <a:pPr>
                <a:defRPr/>
              </a:pPr>
              <a:t>‹#›</a:t>
            </a:fld>
            <a:endParaRPr lang="en-US"/>
          </a:p>
        </p:txBody>
      </p:sp>
    </p:spTree>
    <p:extLst>
      <p:ext uri="{BB962C8B-B14F-4D97-AF65-F5344CB8AC3E}">
        <p14:creationId xmlns:p14="http://schemas.microsoft.com/office/powerpoint/2010/main" val="37371251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2D80680-3964-4C49-992B-0A3678D397E7}" type="slidenum">
              <a:rPr lang="en-US"/>
              <a:pPr>
                <a:defRPr/>
              </a:pPr>
              <a:t>‹#›</a:t>
            </a:fld>
            <a:endParaRPr lang="en-US"/>
          </a:p>
        </p:txBody>
      </p:sp>
    </p:spTree>
    <p:extLst>
      <p:ext uri="{BB962C8B-B14F-4D97-AF65-F5344CB8AC3E}">
        <p14:creationId xmlns:p14="http://schemas.microsoft.com/office/powerpoint/2010/main" val="27630404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7C30964-B456-4881-A147-5EF328A7CA8B}" type="slidenum">
              <a:rPr lang="en-US"/>
              <a:pPr>
                <a:defRPr/>
              </a:pPr>
              <a:t>‹#›</a:t>
            </a:fld>
            <a:endParaRPr lang="en-US"/>
          </a:p>
        </p:txBody>
      </p:sp>
    </p:spTree>
    <p:extLst>
      <p:ext uri="{BB962C8B-B14F-4D97-AF65-F5344CB8AC3E}">
        <p14:creationId xmlns:p14="http://schemas.microsoft.com/office/powerpoint/2010/main" val="124845879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4800" b="1" cap="all" baseline="0">
                <a:solidFill>
                  <a:srgbClr val="FFFFFF"/>
                </a:solidFill>
              </a:defRPr>
            </a:lvl1pPr>
          </a:lstStyle>
          <a:p>
            <a:r>
              <a:rPr lang="en-US" dirty="0"/>
              <a:t>Click to edit Master title style</a:t>
            </a:r>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EB518395-2C89-4E91-B7F3-018EC0BF5214}" type="datetimeFigureOut">
              <a:rPr lang="en-US" smtClean="0"/>
              <a:t>9/21/2022</a:t>
            </a:fld>
            <a:endParaRPr lang="en-US"/>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2F9D0853-84AD-4B1A-8D92-2319BE3AE78B}" type="slidenum">
              <a:rPr lang="en-US" smtClean="0"/>
              <a:t>‹#›</a:t>
            </a:fld>
            <a:endParaRPr lang="en-US"/>
          </a:p>
        </p:txBody>
      </p:sp>
      <p:cxnSp>
        <p:nvCxnSpPr>
          <p:cNvPr id="8" name="Straight Connector 7"/>
          <p:cNvCxnSpPr/>
          <p:nvPr/>
        </p:nvCxnSpPr>
        <p:spPr>
          <a:xfrm>
            <a:off x="148399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9884005"/>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09547" y="39859"/>
            <a:ext cx="7667763" cy="1356360"/>
          </a:xfrm>
        </p:spPr>
        <p:txBody>
          <a:bodyPr/>
          <a:lstStyle>
            <a:lvl1pPr>
              <a:defRPr>
                <a:solidFill>
                  <a:schemeClr val="tx2"/>
                </a:solidFill>
                <a:latin typeface="Calibri" panose="020F0502020204030204" pitchFamily="34" charset="0"/>
                <a:cs typeface="Arial" panose="020B0604020202020204"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709549" y="1487658"/>
            <a:ext cx="7665705" cy="4462975"/>
          </a:xfrm>
        </p:spPr>
        <p:txBody>
          <a:bodyPr>
            <a:normAutofit/>
          </a:bodyPr>
          <a:lstStyle>
            <a:lvl1pPr>
              <a:spcBef>
                <a:spcPts val="1000"/>
              </a:spcBef>
              <a:defRPr sz="1600">
                <a:solidFill>
                  <a:schemeClr val="tx2"/>
                </a:solidFill>
                <a:latin typeface="Calibri" panose="020F0502020204030204" pitchFamily="34" charset="0"/>
              </a:defRPr>
            </a:lvl1pPr>
            <a:lvl2pPr>
              <a:defRPr sz="1600">
                <a:solidFill>
                  <a:schemeClr val="tx2"/>
                </a:solidFill>
                <a:latin typeface="Calibri" panose="020F0502020204030204" pitchFamily="34" charset="0"/>
              </a:defRPr>
            </a:lvl2pPr>
            <a:lvl3pPr>
              <a:defRPr sz="1600">
                <a:solidFill>
                  <a:schemeClr val="tx2"/>
                </a:solidFill>
                <a:latin typeface="Calibri" panose="020F0502020204030204" pitchFamily="34" charset="0"/>
              </a:defRPr>
            </a:lvl3pPr>
            <a:lvl4pPr>
              <a:defRPr sz="1600">
                <a:solidFill>
                  <a:schemeClr val="tx2"/>
                </a:solidFill>
                <a:latin typeface="Calibri" panose="020F0502020204030204" pitchFamily="34" charset="0"/>
              </a:defRPr>
            </a:lvl4pPr>
            <a:lvl5pPr>
              <a:defRPr sz="1600">
                <a:solidFill>
                  <a:schemeClr val="tx2"/>
                </a:solidFill>
                <a:latin typeface="Calibri" panose="020F050202020403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EB518395-2C89-4E91-B7F3-018EC0BF5214}"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D0853-84AD-4B1A-8D92-2319BE3AE78B}" type="slidenum">
              <a:rPr lang="en-US" smtClean="0"/>
              <a:t>‹#›</a:t>
            </a:fld>
            <a:endParaRPr lang="en-US"/>
          </a:p>
        </p:txBody>
      </p:sp>
      <p:sp>
        <p:nvSpPr>
          <p:cNvPr id="7" name="Content Placeholder 2">
            <a:extLst>
              <a:ext uri="{FF2B5EF4-FFF2-40B4-BE49-F238E27FC236}">
                <a16:creationId xmlns:a16="http://schemas.microsoft.com/office/drawing/2014/main" id="{668A04EC-B8C7-476D-83E6-6F532C34AF8F}"/>
              </a:ext>
            </a:extLst>
          </p:cNvPr>
          <p:cNvSpPr>
            <a:spLocks noGrp="1"/>
          </p:cNvSpPr>
          <p:nvPr>
            <p:ph idx="13"/>
          </p:nvPr>
        </p:nvSpPr>
        <p:spPr>
          <a:xfrm>
            <a:off x="709549" y="994600"/>
            <a:ext cx="7665705" cy="401620"/>
          </a:xfrm>
        </p:spPr>
        <p:txBody>
          <a:bodyPr>
            <a:normAutofit/>
          </a:bodyPr>
          <a:lstStyle>
            <a:lvl1pPr marL="34290" indent="0">
              <a:spcBef>
                <a:spcPts val="1000"/>
              </a:spcBef>
              <a:buNone/>
              <a:defRPr sz="1600">
                <a:solidFill>
                  <a:schemeClr val="tx2"/>
                </a:solidFill>
                <a:latin typeface="Calibri" panose="020F0502020204030204" pitchFamily="34" charset="0"/>
              </a:defRPr>
            </a:lvl1pPr>
            <a:lvl2pPr>
              <a:defRPr sz="1600">
                <a:solidFill>
                  <a:schemeClr val="tx2"/>
                </a:solidFill>
                <a:latin typeface="Calibri" panose="020F0502020204030204" pitchFamily="34" charset="0"/>
              </a:defRPr>
            </a:lvl2pPr>
            <a:lvl3pPr>
              <a:defRPr sz="1600">
                <a:solidFill>
                  <a:schemeClr val="tx2"/>
                </a:solidFill>
                <a:latin typeface="Calibri" panose="020F0502020204030204" pitchFamily="34" charset="0"/>
              </a:defRPr>
            </a:lvl3pPr>
            <a:lvl4pPr>
              <a:defRPr sz="1600">
                <a:solidFill>
                  <a:schemeClr val="tx2"/>
                </a:solidFill>
                <a:latin typeface="Calibri" panose="020F0502020204030204" pitchFamily="34" charset="0"/>
              </a:defRPr>
            </a:lvl4pPr>
            <a:lvl5pPr marL="782960" indent="0">
              <a:buNone/>
              <a:defRPr sz="1600">
                <a:solidFill>
                  <a:schemeClr val="tx2"/>
                </a:solidFill>
                <a:latin typeface="Calibri" panose="020F0502020204030204" pitchFamily="34" charset="0"/>
              </a:defRPr>
            </a:lvl5pPr>
          </a:lstStyle>
          <a:p>
            <a:pPr lvl="0"/>
            <a:endParaRPr lang="en-US" dirty="0"/>
          </a:p>
        </p:txBody>
      </p:sp>
    </p:spTree>
    <p:extLst>
      <p:ext uri="{BB962C8B-B14F-4D97-AF65-F5344CB8AC3E}">
        <p14:creationId xmlns:p14="http://schemas.microsoft.com/office/powerpoint/2010/main" val="37350422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4800" b="0" cap="all" baseline="0"/>
            </a:lvl1pPr>
          </a:lstStyle>
          <a:p>
            <a:r>
              <a:rPr lang="en-US"/>
              <a:t>Click to edit Master title style</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B518395-2C89-4E91-B7F3-018EC0BF5214}" type="datetimeFigureOut">
              <a:rPr lang="en-US" smtClean="0"/>
              <a:t>9/21/2022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9D0853-84AD-4B1A-8D92-2319BE3AE78B}" type="slidenum">
              <a:rPr lang="en-US" smtClean="0"/>
              <a:t>‹#›</a:t>
            </a:fld>
            <a:endParaRPr lang="en-US"/>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2271088"/>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defRPr/>
            </a:pPr>
            <a:fld id="{FBD0174B-035F-4CA2-B5EF-CA7CA06F5918}" type="slidenum">
              <a:rPr lang="en-US" sz="1400" smtClean="0">
                <a:solidFill>
                  <a:srgbClr val="898989"/>
                </a:solidFill>
                <a:latin typeface="Calibri" pitchFamily="34" charset="0"/>
              </a:rPr>
              <a:pPr algn="r" eaLnBrk="1" hangingPunct="1">
                <a:defRPr/>
              </a:pPr>
              <a:t>‹#›</a:t>
            </a:fld>
            <a:endParaRPr 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170530240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libri" panose="020F0502020204030204" pitchFamily="34" charset="0"/>
              </a:defRPr>
            </a:lvl1pPr>
          </a:lstStyle>
          <a:p>
            <a:r>
              <a:rPr lang="en-US" dirty="0"/>
              <a:t>Click to edit Master title style</a:t>
            </a:r>
          </a:p>
        </p:txBody>
      </p:sp>
      <p:sp>
        <p:nvSpPr>
          <p:cNvPr id="3" name="Date Placeholder 2"/>
          <p:cNvSpPr>
            <a:spLocks noGrp="1"/>
          </p:cNvSpPr>
          <p:nvPr>
            <p:ph type="dt" sz="half" idx="10"/>
          </p:nvPr>
        </p:nvSpPr>
        <p:spPr/>
        <p:txBody>
          <a:bodyPr/>
          <a:lstStyle/>
          <a:p>
            <a:fld id="{EB518395-2C89-4E91-B7F3-018EC0BF5214}" type="datetimeFigureOut">
              <a:rPr lang="en-US" smtClean="0"/>
              <a:t>9/21/2022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9D0853-84AD-4B1A-8D92-2319BE3AE78B}" type="slidenum">
              <a:rPr lang="en-US" smtClean="0"/>
              <a:t>‹#›</a:t>
            </a:fld>
            <a:endParaRPr lang="en-US"/>
          </a:p>
        </p:txBody>
      </p:sp>
    </p:spTree>
    <p:extLst>
      <p:ext uri="{BB962C8B-B14F-4D97-AF65-F5344CB8AC3E}">
        <p14:creationId xmlns:p14="http://schemas.microsoft.com/office/powerpoint/2010/main" val="24592694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518395-2C89-4E91-B7F3-018EC0BF5214}" type="datetimeFigureOut">
              <a:rPr lang="en-US" smtClean="0"/>
              <a:t>9/21/2022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9D0853-84AD-4B1A-8D92-2319BE3AE78B}" type="slidenum">
              <a:rPr lang="en-US" smtClean="0"/>
              <a:t>‹#›</a:t>
            </a:fld>
            <a:endParaRPr lang="en-US"/>
          </a:p>
        </p:txBody>
      </p:sp>
    </p:spTree>
    <p:extLst>
      <p:ext uri="{BB962C8B-B14F-4D97-AF65-F5344CB8AC3E}">
        <p14:creationId xmlns:p14="http://schemas.microsoft.com/office/powerpoint/2010/main" val="2094307842"/>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7">
            <a:extLst>
              <a:ext uri="{FF2B5EF4-FFF2-40B4-BE49-F238E27FC236}">
                <a16:creationId xmlns:a16="http://schemas.microsoft.com/office/drawing/2014/main" id="{BF146335-072C-4D37-80B9-CA62E476B69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8">
            <a:extLst>
              <a:ext uri="{FF2B5EF4-FFF2-40B4-BE49-F238E27FC236}">
                <a16:creationId xmlns:a16="http://schemas.microsoft.com/office/drawing/2014/main" id="{16CE9F5C-496B-4C11-AC6E-73192AEE61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99">
            <a:extLst>
              <a:ext uri="{FF2B5EF4-FFF2-40B4-BE49-F238E27FC236}">
                <a16:creationId xmlns:a16="http://schemas.microsoft.com/office/drawing/2014/main" id="{9223294A-5548-4025-A7B6-667719AB2A0C}"/>
              </a:ext>
            </a:extLst>
          </p:cNvPr>
          <p:cNvSpPr>
            <a:spLocks noGrp="1" noChangeArrowheads="1"/>
          </p:cNvSpPr>
          <p:nvPr>
            <p:ph type="sldNum" sz="quarter" idx="12"/>
          </p:nvPr>
        </p:nvSpPr>
        <p:spPr>
          <a:ln/>
        </p:spPr>
        <p:txBody>
          <a:bodyPr/>
          <a:lstStyle>
            <a:lvl1pPr>
              <a:defRPr/>
            </a:lvl1pPr>
          </a:lstStyle>
          <a:p>
            <a:fld id="{299B0633-5C68-4008-97D1-CE3897B02404}" type="slidenum">
              <a:rPr lang="en-US" altLang="en-US"/>
              <a:pPr/>
              <a:t>‹#›</a:t>
            </a:fld>
            <a:endParaRPr lang="en-US" altLang="en-US"/>
          </a:p>
        </p:txBody>
      </p:sp>
    </p:spTree>
    <p:extLst>
      <p:ext uri="{BB962C8B-B14F-4D97-AF65-F5344CB8AC3E}">
        <p14:creationId xmlns:p14="http://schemas.microsoft.com/office/powerpoint/2010/main" val="40585374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18"/>
          <p:cNvGrpSpPr>
            <a:grpSpLocks/>
          </p:cNvGrpSpPr>
          <p:nvPr/>
        </p:nvGrpSpPr>
        <p:grpSpPr bwMode="auto">
          <a:xfrm>
            <a:off x="0" y="2895600"/>
            <a:ext cx="9144000" cy="3962400"/>
            <a:chOff x="0" y="1824"/>
            <a:chExt cx="5760" cy="2496"/>
          </a:xfrm>
        </p:grpSpPr>
        <p:grpSp>
          <p:nvGrpSpPr>
            <p:cNvPr id="5" name="Group 117"/>
            <p:cNvGrpSpPr>
              <a:grpSpLocks/>
            </p:cNvGrpSpPr>
            <p:nvPr userDrawn="1"/>
          </p:nvGrpSpPr>
          <p:grpSpPr bwMode="auto">
            <a:xfrm>
              <a:off x="0" y="1824"/>
              <a:ext cx="5760" cy="2496"/>
              <a:chOff x="0" y="1824"/>
              <a:chExt cx="5760" cy="2496"/>
            </a:xfrm>
          </p:grpSpPr>
          <p:sp>
            <p:nvSpPr>
              <p:cNvPr id="14" name="Rectangle 102"/>
              <p:cNvSpPr>
                <a:spLocks noChangeArrowheads="1"/>
              </p:cNvSpPr>
              <p:nvPr userDrawn="1"/>
            </p:nvSpPr>
            <p:spPr bwMode="ltGray">
              <a:xfrm>
                <a:off x="5280" y="3264"/>
                <a:ext cx="336" cy="10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sp>
            <p:nvSpPr>
              <p:cNvPr id="15" name="Rectangle 103"/>
              <p:cNvSpPr>
                <a:spLocks noChangeArrowheads="1"/>
              </p:cNvSpPr>
              <p:nvPr userDrawn="1"/>
            </p:nvSpPr>
            <p:spPr bwMode="ltGray">
              <a:xfrm>
                <a:off x="144" y="3264"/>
                <a:ext cx="336" cy="1056"/>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sp>
            <p:nvSpPr>
              <p:cNvPr id="16" name="Rectangle 3"/>
              <p:cNvSpPr>
                <a:spLocks noChangeArrowheads="1"/>
              </p:cNvSpPr>
              <p:nvPr userDrawn="1"/>
            </p:nvSpPr>
            <p:spPr bwMode="ltGray">
              <a:xfrm>
                <a:off x="5280" y="2496"/>
                <a:ext cx="336" cy="1056"/>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sp>
            <p:nvSpPr>
              <p:cNvPr id="17" name="Rectangle 4"/>
              <p:cNvSpPr>
                <a:spLocks noChangeArrowheads="1"/>
              </p:cNvSpPr>
              <p:nvPr userDrawn="1"/>
            </p:nvSpPr>
            <p:spPr bwMode="hidden">
              <a:xfrm>
                <a:off x="0" y="1824"/>
                <a:ext cx="5760" cy="288"/>
              </a:xfrm>
              <a:prstGeom prst="rect">
                <a:avLst/>
              </a:prstGeom>
              <a:gradFill rotWithShape="0">
                <a:gsLst>
                  <a:gs pos="0">
                    <a:schemeClr val="bg1"/>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sp>
            <p:nvSpPr>
              <p:cNvPr id="18" name="Rectangle 5"/>
              <p:cNvSpPr>
                <a:spLocks noChangeArrowheads="1"/>
              </p:cNvSpPr>
              <p:nvPr userDrawn="1"/>
            </p:nvSpPr>
            <p:spPr bwMode="hidden">
              <a:xfrm>
                <a:off x="5616" y="2064"/>
                <a:ext cx="144" cy="2256"/>
              </a:xfrm>
              <a:prstGeom prst="rect">
                <a:avLst/>
              </a:pr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19" name="Rectangle 6"/>
              <p:cNvSpPr>
                <a:spLocks noChangeArrowheads="1"/>
              </p:cNvSpPr>
              <p:nvPr userDrawn="1"/>
            </p:nvSpPr>
            <p:spPr bwMode="hidden">
              <a:xfrm>
                <a:off x="0" y="2112"/>
                <a:ext cx="144" cy="2208"/>
              </a:xfrm>
              <a:prstGeom prst="rect">
                <a:avLst/>
              </a:pr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0" name="Rectangle 7"/>
              <p:cNvSpPr>
                <a:spLocks noChangeArrowheads="1"/>
              </p:cNvSpPr>
              <p:nvPr userDrawn="1"/>
            </p:nvSpPr>
            <p:spPr bwMode="ltGray">
              <a:xfrm>
                <a:off x="144" y="2496"/>
                <a:ext cx="336" cy="1056"/>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grpSp>
            <p:nvGrpSpPr>
              <p:cNvPr id="21" name="Group 8"/>
              <p:cNvGrpSpPr>
                <a:grpSpLocks/>
              </p:cNvGrpSpPr>
              <p:nvPr userDrawn="1"/>
            </p:nvGrpSpPr>
            <p:grpSpPr bwMode="auto">
              <a:xfrm>
                <a:off x="8" y="2032"/>
                <a:ext cx="5724" cy="608"/>
                <a:chOff x="8" y="32"/>
                <a:chExt cx="5724" cy="608"/>
              </a:xfrm>
            </p:grpSpPr>
            <p:sp>
              <p:nvSpPr>
                <p:cNvPr id="23"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sp>
              <p:nvSpPr>
                <p:cNvPr id="24" name="Rectangle 10"/>
                <p:cNvSpPr>
                  <a:spLocks noChangeArrowheads="1"/>
                </p:cNvSpPr>
                <p:nvPr userDrawn="1"/>
              </p:nvSpPr>
              <p:spPr bwMode="auto">
                <a:xfrm>
                  <a:off x="248" y="56"/>
                  <a:ext cx="5232" cy="5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grpSp>
              <p:nvGrpSpPr>
                <p:cNvPr id="25" name="Group 11"/>
                <p:cNvGrpSpPr>
                  <a:grpSpLocks/>
                </p:cNvGrpSpPr>
                <p:nvPr userDrawn="1"/>
              </p:nvGrpSpPr>
              <p:grpSpPr bwMode="auto">
                <a:xfrm>
                  <a:off x="272" y="400"/>
                  <a:ext cx="5208" cy="113"/>
                  <a:chOff x="254" y="463"/>
                  <a:chExt cx="5208" cy="113"/>
                </a:xfrm>
              </p:grpSpPr>
              <p:sp>
                <p:nvSpPr>
                  <p:cNvPr id="71"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86 h 96"/>
                      <a:gd name="T6" fmla="*/ 86 w 230"/>
                      <a:gd name="T7" fmla="*/ 106 h 96"/>
                      <a:gd name="T8" fmla="*/ 204 w 230"/>
                      <a:gd name="T9" fmla="*/ 106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72"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86 h 96"/>
                      <a:gd name="T6" fmla="*/ 86 w 230"/>
                      <a:gd name="T7" fmla="*/ 106 h 96"/>
                      <a:gd name="T8" fmla="*/ 204 w 230"/>
                      <a:gd name="T9" fmla="*/ 106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nvGrpSpPr>
                  <p:cNvPr id="73" name="Group 14"/>
                  <p:cNvGrpSpPr>
                    <a:grpSpLocks/>
                  </p:cNvGrpSpPr>
                  <p:nvPr/>
                </p:nvGrpSpPr>
                <p:grpSpPr bwMode="auto">
                  <a:xfrm>
                    <a:off x="450" y="463"/>
                    <a:ext cx="4812" cy="113"/>
                    <a:chOff x="450" y="463"/>
                    <a:chExt cx="4812" cy="113"/>
                  </a:xfrm>
                </p:grpSpPr>
                <p:grpSp>
                  <p:nvGrpSpPr>
                    <p:cNvPr id="74" name="Group 15"/>
                    <p:cNvGrpSpPr>
                      <a:grpSpLocks/>
                    </p:cNvGrpSpPr>
                    <p:nvPr/>
                  </p:nvGrpSpPr>
                  <p:grpSpPr bwMode="auto">
                    <a:xfrm>
                      <a:off x="450" y="464"/>
                      <a:ext cx="2928" cy="112"/>
                      <a:chOff x="0" y="283"/>
                      <a:chExt cx="5760" cy="220"/>
                    </a:xfrm>
                  </p:grpSpPr>
                  <p:grpSp>
                    <p:nvGrpSpPr>
                      <p:cNvPr id="88" name="Group 16"/>
                      <p:cNvGrpSpPr>
                        <a:grpSpLocks/>
                      </p:cNvGrpSpPr>
                      <p:nvPr/>
                    </p:nvGrpSpPr>
                    <p:grpSpPr bwMode="auto">
                      <a:xfrm>
                        <a:off x="0" y="283"/>
                        <a:ext cx="823" cy="220"/>
                        <a:chOff x="240" y="720"/>
                        <a:chExt cx="3980" cy="1064"/>
                      </a:xfrm>
                    </p:grpSpPr>
                    <p:sp>
                      <p:nvSpPr>
                        <p:cNvPr id="107" name="Freeform 1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8" name="Freeform 1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89" name="Group 19"/>
                      <p:cNvGrpSpPr>
                        <a:grpSpLocks/>
                      </p:cNvGrpSpPr>
                      <p:nvPr/>
                    </p:nvGrpSpPr>
                    <p:grpSpPr bwMode="auto">
                      <a:xfrm>
                        <a:off x="823" y="283"/>
                        <a:ext cx="823" cy="220"/>
                        <a:chOff x="240" y="720"/>
                        <a:chExt cx="3980" cy="1064"/>
                      </a:xfrm>
                    </p:grpSpPr>
                    <p:sp>
                      <p:nvSpPr>
                        <p:cNvPr id="105" name="Freeform 20"/>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6" name="Freeform 21"/>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90" name="Group 22"/>
                      <p:cNvGrpSpPr>
                        <a:grpSpLocks/>
                      </p:cNvGrpSpPr>
                      <p:nvPr/>
                    </p:nvGrpSpPr>
                    <p:grpSpPr bwMode="auto">
                      <a:xfrm>
                        <a:off x="1646" y="283"/>
                        <a:ext cx="823" cy="220"/>
                        <a:chOff x="1646" y="283"/>
                        <a:chExt cx="823" cy="220"/>
                      </a:xfrm>
                    </p:grpSpPr>
                    <p:sp>
                      <p:nvSpPr>
                        <p:cNvPr id="103" name="Freeform 23"/>
                        <p:cNvSpPr>
                          <a:spLocks/>
                        </p:cNvSpPr>
                        <p:nvPr/>
                      </p:nvSpPr>
                      <p:spPr bwMode="auto">
                        <a:xfrm>
                          <a:off x="1646"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4" name="Freeform 24"/>
                        <p:cNvSpPr>
                          <a:spLocks/>
                        </p:cNvSpPr>
                        <p:nvPr/>
                      </p:nvSpPr>
                      <p:spPr bwMode="auto">
                        <a:xfrm>
                          <a:off x="2053"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91" name="Group 25"/>
                      <p:cNvGrpSpPr>
                        <a:grpSpLocks/>
                      </p:cNvGrpSpPr>
                      <p:nvPr/>
                    </p:nvGrpSpPr>
                    <p:grpSpPr bwMode="auto">
                      <a:xfrm>
                        <a:off x="2469" y="283"/>
                        <a:ext cx="822" cy="220"/>
                        <a:chOff x="240" y="720"/>
                        <a:chExt cx="3980" cy="1064"/>
                      </a:xfrm>
                    </p:grpSpPr>
                    <p:sp>
                      <p:nvSpPr>
                        <p:cNvPr id="101" name="Freeform 2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2" name="Freeform 2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92" name="Group 28"/>
                      <p:cNvGrpSpPr>
                        <a:grpSpLocks/>
                      </p:cNvGrpSpPr>
                      <p:nvPr/>
                    </p:nvGrpSpPr>
                    <p:grpSpPr bwMode="auto">
                      <a:xfrm>
                        <a:off x="3291" y="283"/>
                        <a:ext cx="823" cy="220"/>
                        <a:chOff x="240" y="720"/>
                        <a:chExt cx="3980" cy="1064"/>
                      </a:xfrm>
                    </p:grpSpPr>
                    <p:sp>
                      <p:nvSpPr>
                        <p:cNvPr id="99" name="Freeform 29"/>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0" name="Freeform 30"/>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93" name="Group 31"/>
                      <p:cNvGrpSpPr>
                        <a:grpSpLocks/>
                      </p:cNvGrpSpPr>
                      <p:nvPr/>
                    </p:nvGrpSpPr>
                    <p:grpSpPr bwMode="auto">
                      <a:xfrm>
                        <a:off x="4114" y="283"/>
                        <a:ext cx="823" cy="220"/>
                        <a:chOff x="240" y="720"/>
                        <a:chExt cx="3980" cy="1064"/>
                      </a:xfrm>
                    </p:grpSpPr>
                    <p:sp>
                      <p:nvSpPr>
                        <p:cNvPr id="97" name="Freeform 32"/>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98" name="Freeform 33"/>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94" name="Group 34"/>
                      <p:cNvGrpSpPr>
                        <a:grpSpLocks/>
                      </p:cNvGrpSpPr>
                      <p:nvPr/>
                    </p:nvGrpSpPr>
                    <p:grpSpPr bwMode="auto">
                      <a:xfrm>
                        <a:off x="4937" y="283"/>
                        <a:ext cx="823" cy="220"/>
                        <a:chOff x="240" y="720"/>
                        <a:chExt cx="3980" cy="1064"/>
                      </a:xfrm>
                    </p:grpSpPr>
                    <p:sp>
                      <p:nvSpPr>
                        <p:cNvPr id="95" name="Freeform 35"/>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96" name="Freeform 36"/>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grpSp>
                  <p:nvGrpSpPr>
                    <p:cNvPr id="75" name="Group 37"/>
                    <p:cNvGrpSpPr>
                      <a:grpSpLocks/>
                    </p:cNvGrpSpPr>
                    <p:nvPr/>
                  </p:nvGrpSpPr>
                  <p:grpSpPr bwMode="auto">
                    <a:xfrm>
                      <a:off x="3378" y="463"/>
                      <a:ext cx="418" cy="112"/>
                      <a:chOff x="240" y="720"/>
                      <a:chExt cx="3980" cy="1064"/>
                    </a:xfrm>
                  </p:grpSpPr>
                  <p:sp>
                    <p:nvSpPr>
                      <p:cNvPr id="86" name="Freeform 38"/>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87" name="Freeform 39"/>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76" name="Group 40"/>
                    <p:cNvGrpSpPr>
                      <a:grpSpLocks/>
                    </p:cNvGrpSpPr>
                    <p:nvPr/>
                  </p:nvGrpSpPr>
                  <p:grpSpPr bwMode="auto">
                    <a:xfrm>
                      <a:off x="3796" y="463"/>
                      <a:ext cx="419" cy="112"/>
                      <a:chOff x="240" y="720"/>
                      <a:chExt cx="3980" cy="1064"/>
                    </a:xfrm>
                  </p:grpSpPr>
                  <p:sp>
                    <p:nvSpPr>
                      <p:cNvPr id="84" name="Freeform 41"/>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85" name="Freeform 42"/>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77" name="Group 43"/>
                    <p:cNvGrpSpPr>
                      <a:grpSpLocks/>
                    </p:cNvGrpSpPr>
                    <p:nvPr/>
                  </p:nvGrpSpPr>
                  <p:grpSpPr bwMode="auto">
                    <a:xfrm>
                      <a:off x="4215" y="463"/>
                      <a:ext cx="418" cy="112"/>
                      <a:chOff x="1646" y="283"/>
                      <a:chExt cx="823" cy="220"/>
                    </a:xfrm>
                  </p:grpSpPr>
                  <p:sp>
                    <p:nvSpPr>
                      <p:cNvPr id="82" name="Freeform 44"/>
                      <p:cNvSpPr>
                        <a:spLocks/>
                      </p:cNvSpPr>
                      <p:nvPr/>
                    </p:nvSpPr>
                    <p:spPr bwMode="auto">
                      <a:xfrm>
                        <a:off x="1646"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83" name="Freeform 45"/>
                      <p:cNvSpPr>
                        <a:spLocks/>
                      </p:cNvSpPr>
                      <p:nvPr/>
                    </p:nvSpPr>
                    <p:spPr bwMode="auto">
                      <a:xfrm>
                        <a:off x="2053"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78" name="Group 46"/>
                    <p:cNvGrpSpPr>
                      <a:grpSpLocks/>
                    </p:cNvGrpSpPr>
                    <p:nvPr/>
                  </p:nvGrpSpPr>
                  <p:grpSpPr bwMode="auto">
                    <a:xfrm>
                      <a:off x="4633" y="463"/>
                      <a:ext cx="418" cy="112"/>
                      <a:chOff x="240" y="720"/>
                      <a:chExt cx="3980" cy="1064"/>
                    </a:xfrm>
                  </p:grpSpPr>
                  <p:sp>
                    <p:nvSpPr>
                      <p:cNvPr id="80" name="Freeform 4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81" name="Freeform 4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sp>
                  <p:nvSpPr>
                    <p:cNvPr id="79" name="Freeform 49"/>
                    <p:cNvSpPr>
                      <a:spLocks/>
                    </p:cNvSpPr>
                    <p:nvPr/>
                  </p:nvSpPr>
                  <p:spPr bwMode="auto">
                    <a:xfrm>
                      <a:off x="5051" y="463"/>
                      <a:ext cx="211" cy="112"/>
                    </a:xfrm>
                    <a:custGeom>
                      <a:avLst/>
                      <a:gdLst>
                        <a:gd name="T0" fmla="*/ 0 w 2012"/>
                        <a:gd name="T1" fmla="*/ 6 h 1064"/>
                        <a:gd name="T2" fmla="*/ 0 w 2012"/>
                        <a:gd name="T3" fmla="*/ 112 h 1064"/>
                        <a:gd name="T4" fmla="*/ 25 w 2012"/>
                        <a:gd name="T5" fmla="*/ 112 h 1064"/>
                        <a:gd name="T6" fmla="*/ 186 w 2012"/>
                        <a:gd name="T7" fmla="*/ 112 h 1064"/>
                        <a:gd name="T8" fmla="*/ 211 w 2012"/>
                        <a:gd name="T9" fmla="*/ 112 h 1064"/>
                        <a:gd name="T10" fmla="*/ 211 w 2012"/>
                        <a:gd name="T11" fmla="*/ 6 h 1064"/>
                        <a:gd name="T12" fmla="*/ 0 w 2012"/>
                        <a:gd name="T13" fmla="*/ 6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grpSp>
              <p:nvGrpSpPr>
                <p:cNvPr id="26" name="Group 50"/>
                <p:cNvGrpSpPr>
                  <a:grpSpLocks/>
                </p:cNvGrpSpPr>
                <p:nvPr userDrawn="1"/>
              </p:nvGrpSpPr>
              <p:grpSpPr bwMode="auto">
                <a:xfrm>
                  <a:off x="262" y="399"/>
                  <a:ext cx="5208" cy="113"/>
                  <a:chOff x="254" y="463"/>
                  <a:chExt cx="5208" cy="113"/>
                </a:xfrm>
              </p:grpSpPr>
              <p:sp>
                <p:nvSpPr>
                  <p:cNvPr id="33"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86 h 96"/>
                      <a:gd name="T6" fmla="*/ 86 w 230"/>
                      <a:gd name="T7" fmla="*/ 106 h 96"/>
                      <a:gd name="T8" fmla="*/ 204 w 230"/>
                      <a:gd name="T9" fmla="*/ 106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34"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86 h 96"/>
                      <a:gd name="T6" fmla="*/ 86 w 230"/>
                      <a:gd name="T7" fmla="*/ 106 h 96"/>
                      <a:gd name="T8" fmla="*/ 204 w 230"/>
                      <a:gd name="T9" fmla="*/ 106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nvGrpSpPr>
                  <p:cNvPr id="35" name="Group 53"/>
                  <p:cNvGrpSpPr>
                    <a:grpSpLocks/>
                  </p:cNvGrpSpPr>
                  <p:nvPr/>
                </p:nvGrpSpPr>
                <p:grpSpPr bwMode="auto">
                  <a:xfrm>
                    <a:off x="450" y="463"/>
                    <a:ext cx="4812" cy="113"/>
                    <a:chOff x="450" y="463"/>
                    <a:chExt cx="4812" cy="113"/>
                  </a:xfrm>
                </p:grpSpPr>
                <p:grpSp>
                  <p:nvGrpSpPr>
                    <p:cNvPr id="36" name="Group 54"/>
                    <p:cNvGrpSpPr>
                      <a:grpSpLocks/>
                    </p:cNvGrpSpPr>
                    <p:nvPr/>
                  </p:nvGrpSpPr>
                  <p:grpSpPr bwMode="auto">
                    <a:xfrm>
                      <a:off x="450" y="464"/>
                      <a:ext cx="2928" cy="112"/>
                      <a:chOff x="0" y="283"/>
                      <a:chExt cx="5760" cy="220"/>
                    </a:xfrm>
                  </p:grpSpPr>
                  <p:grpSp>
                    <p:nvGrpSpPr>
                      <p:cNvPr id="50" name="Group 55"/>
                      <p:cNvGrpSpPr>
                        <a:grpSpLocks/>
                      </p:cNvGrpSpPr>
                      <p:nvPr/>
                    </p:nvGrpSpPr>
                    <p:grpSpPr bwMode="auto">
                      <a:xfrm>
                        <a:off x="0" y="283"/>
                        <a:ext cx="823" cy="220"/>
                        <a:chOff x="240" y="720"/>
                        <a:chExt cx="3980" cy="1064"/>
                      </a:xfrm>
                    </p:grpSpPr>
                    <p:sp>
                      <p:nvSpPr>
                        <p:cNvPr id="69" name="Freeform 5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70" name="Freeform 5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51" name="Group 58"/>
                      <p:cNvGrpSpPr>
                        <a:grpSpLocks/>
                      </p:cNvGrpSpPr>
                      <p:nvPr/>
                    </p:nvGrpSpPr>
                    <p:grpSpPr bwMode="auto">
                      <a:xfrm>
                        <a:off x="823" y="283"/>
                        <a:ext cx="823" cy="220"/>
                        <a:chOff x="240" y="720"/>
                        <a:chExt cx="3980" cy="1064"/>
                      </a:xfrm>
                    </p:grpSpPr>
                    <p:sp>
                      <p:nvSpPr>
                        <p:cNvPr id="67" name="Freeform 59"/>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68" name="Freeform 60"/>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52" name="Group 61"/>
                      <p:cNvGrpSpPr>
                        <a:grpSpLocks/>
                      </p:cNvGrpSpPr>
                      <p:nvPr/>
                    </p:nvGrpSpPr>
                    <p:grpSpPr bwMode="auto">
                      <a:xfrm>
                        <a:off x="1646" y="283"/>
                        <a:ext cx="823" cy="220"/>
                        <a:chOff x="1646" y="283"/>
                        <a:chExt cx="823" cy="220"/>
                      </a:xfrm>
                    </p:grpSpPr>
                    <p:sp>
                      <p:nvSpPr>
                        <p:cNvPr id="65" name="Freeform 62"/>
                        <p:cNvSpPr>
                          <a:spLocks/>
                        </p:cNvSpPr>
                        <p:nvPr/>
                      </p:nvSpPr>
                      <p:spPr bwMode="auto">
                        <a:xfrm>
                          <a:off x="1646"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66" name="Freeform 63"/>
                        <p:cNvSpPr>
                          <a:spLocks/>
                        </p:cNvSpPr>
                        <p:nvPr/>
                      </p:nvSpPr>
                      <p:spPr bwMode="auto">
                        <a:xfrm>
                          <a:off x="2053"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53" name="Group 64"/>
                      <p:cNvGrpSpPr>
                        <a:grpSpLocks/>
                      </p:cNvGrpSpPr>
                      <p:nvPr/>
                    </p:nvGrpSpPr>
                    <p:grpSpPr bwMode="auto">
                      <a:xfrm>
                        <a:off x="2469" y="283"/>
                        <a:ext cx="822" cy="220"/>
                        <a:chOff x="240" y="720"/>
                        <a:chExt cx="3980" cy="1064"/>
                      </a:xfrm>
                    </p:grpSpPr>
                    <p:sp>
                      <p:nvSpPr>
                        <p:cNvPr id="63" name="Freeform 65"/>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64" name="Freeform 66"/>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54" name="Group 67"/>
                      <p:cNvGrpSpPr>
                        <a:grpSpLocks/>
                      </p:cNvGrpSpPr>
                      <p:nvPr/>
                    </p:nvGrpSpPr>
                    <p:grpSpPr bwMode="auto">
                      <a:xfrm>
                        <a:off x="3291" y="283"/>
                        <a:ext cx="823" cy="220"/>
                        <a:chOff x="240" y="720"/>
                        <a:chExt cx="3980" cy="1064"/>
                      </a:xfrm>
                    </p:grpSpPr>
                    <p:sp>
                      <p:nvSpPr>
                        <p:cNvPr id="61" name="Freeform 68"/>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62" name="Freeform 69"/>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55" name="Group 70"/>
                      <p:cNvGrpSpPr>
                        <a:grpSpLocks/>
                      </p:cNvGrpSpPr>
                      <p:nvPr/>
                    </p:nvGrpSpPr>
                    <p:grpSpPr bwMode="auto">
                      <a:xfrm>
                        <a:off x="4114" y="283"/>
                        <a:ext cx="823" cy="220"/>
                        <a:chOff x="240" y="720"/>
                        <a:chExt cx="3980" cy="1064"/>
                      </a:xfrm>
                    </p:grpSpPr>
                    <p:sp>
                      <p:nvSpPr>
                        <p:cNvPr id="59" name="Freeform 71"/>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60" name="Freeform 72"/>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56" name="Group 73"/>
                      <p:cNvGrpSpPr>
                        <a:grpSpLocks/>
                      </p:cNvGrpSpPr>
                      <p:nvPr/>
                    </p:nvGrpSpPr>
                    <p:grpSpPr bwMode="auto">
                      <a:xfrm>
                        <a:off x="4937" y="283"/>
                        <a:ext cx="823" cy="220"/>
                        <a:chOff x="240" y="720"/>
                        <a:chExt cx="3980" cy="1064"/>
                      </a:xfrm>
                    </p:grpSpPr>
                    <p:sp>
                      <p:nvSpPr>
                        <p:cNvPr id="57" name="Freeform 74"/>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58" name="Freeform 75"/>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grpSp>
                  <p:nvGrpSpPr>
                    <p:cNvPr id="37" name="Group 76"/>
                    <p:cNvGrpSpPr>
                      <a:grpSpLocks/>
                    </p:cNvGrpSpPr>
                    <p:nvPr/>
                  </p:nvGrpSpPr>
                  <p:grpSpPr bwMode="auto">
                    <a:xfrm>
                      <a:off x="3378" y="463"/>
                      <a:ext cx="418" cy="112"/>
                      <a:chOff x="240" y="720"/>
                      <a:chExt cx="3980" cy="1064"/>
                    </a:xfrm>
                  </p:grpSpPr>
                  <p:sp>
                    <p:nvSpPr>
                      <p:cNvPr id="48" name="Freeform 7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49" name="Freeform 7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38" name="Group 79"/>
                    <p:cNvGrpSpPr>
                      <a:grpSpLocks/>
                    </p:cNvGrpSpPr>
                    <p:nvPr/>
                  </p:nvGrpSpPr>
                  <p:grpSpPr bwMode="auto">
                    <a:xfrm>
                      <a:off x="3796" y="463"/>
                      <a:ext cx="419" cy="112"/>
                      <a:chOff x="240" y="720"/>
                      <a:chExt cx="3980" cy="1064"/>
                    </a:xfrm>
                  </p:grpSpPr>
                  <p:sp>
                    <p:nvSpPr>
                      <p:cNvPr id="46" name="Freeform 80"/>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47" name="Freeform 81"/>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39" name="Group 82"/>
                    <p:cNvGrpSpPr>
                      <a:grpSpLocks/>
                    </p:cNvGrpSpPr>
                    <p:nvPr/>
                  </p:nvGrpSpPr>
                  <p:grpSpPr bwMode="auto">
                    <a:xfrm>
                      <a:off x="4215" y="463"/>
                      <a:ext cx="418" cy="112"/>
                      <a:chOff x="1646" y="283"/>
                      <a:chExt cx="823" cy="220"/>
                    </a:xfrm>
                  </p:grpSpPr>
                  <p:sp>
                    <p:nvSpPr>
                      <p:cNvPr id="44" name="Freeform 83"/>
                      <p:cNvSpPr>
                        <a:spLocks/>
                      </p:cNvSpPr>
                      <p:nvPr/>
                    </p:nvSpPr>
                    <p:spPr bwMode="auto">
                      <a:xfrm>
                        <a:off x="1646"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45" name="Freeform 84"/>
                      <p:cNvSpPr>
                        <a:spLocks/>
                      </p:cNvSpPr>
                      <p:nvPr/>
                    </p:nvSpPr>
                    <p:spPr bwMode="auto">
                      <a:xfrm>
                        <a:off x="2053"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40" name="Group 85"/>
                    <p:cNvGrpSpPr>
                      <a:grpSpLocks/>
                    </p:cNvGrpSpPr>
                    <p:nvPr/>
                  </p:nvGrpSpPr>
                  <p:grpSpPr bwMode="auto">
                    <a:xfrm>
                      <a:off x="4633" y="463"/>
                      <a:ext cx="418" cy="112"/>
                      <a:chOff x="240" y="720"/>
                      <a:chExt cx="3980" cy="1064"/>
                    </a:xfrm>
                  </p:grpSpPr>
                  <p:sp>
                    <p:nvSpPr>
                      <p:cNvPr id="42" name="Freeform 8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43" name="Freeform 8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sp>
                  <p:nvSpPr>
                    <p:cNvPr id="41" name="Freeform 88"/>
                    <p:cNvSpPr>
                      <a:spLocks/>
                    </p:cNvSpPr>
                    <p:nvPr/>
                  </p:nvSpPr>
                  <p:spPr bwMode="auto">
                    <a:xfrm>
                      <a:off x="5051" y="463"/>
                      <a:ext cx="211" cy="112"/>
                    </a:xfrm>
                    <a:custGeom>
                      <a:avLst/>
                      <a:gdLst>
                        <a:gd name="T0" fmla="*/ 0 w 2012"/>
                        <a:gd name="T1" fmla="*/ 6 h 1064"/>
                        <a:gd name="T2" fmla="*/ 0 w 2012"/>
                        <a:gd name="T3" fmla="*/ 112 h 1064"/>
                        <a:gd name="T4" fmla="*/ 25 w 2012"/>
                        <a:gd name="T5" fmla="*/ 112 h 1064"/>
                        <a:gd name="T6" fmla="*/ 186 w 2012"/>
                        <a:gd name="T7" fmla="*/ 112 h 1064"/>
                        <a:gd name="T8" fmla="*/ 211 w 2012"/>
                        <a:gd name="T9" fmla="*/ 112 h 1064"/>
                        <a:gd name="T10" fmla="*/ 211 w 2012"/>
                        <a:gd name="T11" fmla="*/ 6 h 1064"/>
                        <a:gd name="T12" fmla="*/ 0 w 2012"/>
                        <a:gd name="T13" fmla="*/ 6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grpSp>
              <p:nvGrpSpPr>
                <p:cNvPr id="27" name="Group 89"/>
                <p:cNvGrpSpPr>
                  <a:grpSpLocks/>
                </p:cNvGrpSpPr>
                <p:nvPr userDrawn="1"/>
              </p:nvGrpSpPr>
              <p:grpSpPr bwMode="auto">
                <a:xfrm>
                  <a:off x="8" y="32"/>
                  <a:ext cx="568" cy="608"/>
                  <a:chOff x="8" y="32"/>
                  <a:chExt cx="568" cy="608"/>
                </a:xfrm>
              </p:grpSpPr>
              <p:sp>
                <p:nvSpPr>
                  <p:cNvPr id="31" name="Freeform 90"/>
                  <p:cNvSpPr>
                    <a:spLocks/>
                  </p:cNvSpPr>
                  <p:nvPr userDrawn="1"/>
                </p:nvSpPr>
                <p:spPr bwMode="auto">
                  <a:xfrm>
                    <a:off x="20" y="54"/>
                    <a:ext cx="556" cy="586"/>
                  </a:xfrm>
                  <a:custGeom>
                    <a:avLst/>
                    <a:gdLst>
                      <a:gd name="T0" fmla="*/ 256 w 2570"/>
                      <a:gd name="T1" fmla="*/ 0 h 2766"/>
                      <a:gd name="T2" fmla="*/ 60 w 2570"/>
                      <a:gd name="T3" fmla="*/ 361 h 2766"/>
                      <a:gd name="T4" fmla="*/ 434 w 2570"/>
                      <a:gd name="T5" fmla="*/ 193 h 2766"/>
                      <a:gd name="T6" fmla="*/ 159 w 2570"/>
                      <a:gd name="T7" fmla="*/ 322 h 2766"/>
                      <a:gd name="T8" fmla="*/ 359 w 2570"/>
                      <a:gd name="T9" fmla="*/ 225 h 2766"/>
                      <a:gd name="T10" fmla="*/ 229 w 2570"/>
                      <a:gd name="T11" fmla="*/ 295 h 2766"/>
                      <a:gd name="T12" fmla="*/ 322 w 2570"/>
                      <a:gd name="T13" fmla="*/ 251 h 2766"/>
                      <a:gd name="T14" fmla="*/ 272 w 2570"/>
                      <a:gd name="T15" fmla="*/ 287 h 2766"/>
                      <a:gd name="T16" fmla="*/ 309 w 2570"/>
                      <a:gd name="T17" fmla="*/ 259 h 2766"/>
                      <a:gd name="T18" fmla="*/ 247 w 2570"/>
                      <a:gd name="T19" fmla="*/ 297 h 2766"/>
                      <a:gd name="T20" fmla="*/ 349 w 2570"/>
                      <a:gd name="T21" fmla="*/ 242 h 2766"/>
                      <a:gd name="T22" fmla="*/ 182 w 2570"/>
                      <a:gd name="T23" fmla="*/ 318 h 2766"/>
                      <a:gd name="T24" fmla="*/ 406 w 2570"/>
                      <a:gd name="T25" fmla="*/ 203 h 2766"/>
                      <a:gd name="T26" fmla="*/ 103 w 2570"/>
                      <a:gd name="T27" fmla="*/ 343 h 2766"/>
                      <a:gd name="T28" fmla="*/ 251 w 2570"/>
                      <a:gd name="T29" fmla="*/ 57 h 2766"/>
                      <a:gd name="T30" fmla="*/ 256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32" name="Freeform 91"/>
                  <p:cNvSpPr>
                    <a:spLocks/>
                  </p:cNvSpPr>
                  <p:nvPr userDrawn="1"/>
                </p:nvSpPr>
                <p:spPr bwMode="auto">
                  <a:xfrm>
                    <a:off x="8" y="32"/>
                    <a:ext cx="556" cy="586"/>
                  </a:xfrm>
                  <a:custGeom>
                    <a:avLst/>
                    <a:gdLst>
                      <a:gd name="T0" fmla="*/ 256 w 2570"/>
                      <a:gd name="T1" fmla="*/ 0 h 2766"/>
                      <a:gd name="T2" fmla="*/ 60 w 2570"/>
                      <a:gd name="T3" fmla="*/ 361 h 2766"/>
                      <a:gd name="T4" fmla="*/ 434 w 2570"/>
                      <a:gd name="T5" fmla="*/ 193 h 2766"/>
                      <a:gd name="T6" fmla="*/ 159 w 2570"/>
                      <a:gd name="T7" fmla="*/ 322 h 2766"/>
                      <a:gd name="T8" fmla="*/ 359 w 2570"/>
                      <a:gd name="T9" fmla="*/ 225 h 2766"/>
                      <a:gd name="T10" fmla="*/ 229 w 2570"/>
                      <a:gd name="T11" fmla="*/ 295 h 2766"/>
                      <a:gd name="T12" fmla="*/ 322 w 2570"/>
                      <a:gd name="T13" fmla="*/ 251 h 2766"/>
                      <a:gd name="T14" fmla="*/ 272 w 2570"/>
                      <a:gd name="T15" fmla="*/ 287 h 2766"/>
                      <a:gd name="T16" fmla="*/ 309 w 2570"/>
                      <a:gd name="T17" fmla="*/ 259 h 2766"/>
                      <a:gd name="T18" fmla="*/ 247 w 2570"/>
                      <a:gd name="T19" fmla="*/ 297 h 2766"/>
                      <a:gd name="T20" fmla="*/ 349 w 2570"/>
                      <a:gd name="T21" fmla="*/ 242 h 2766"/>
                      <a:gd name="T22" fmla="*/ 182 w 2570"/>
                      <a:gd name="T23" fmla="*/ 318 h 2766"/>
                      <a:gd name="T24" fmla="*/ 406 w 2570"/>
                      <a:gd name="T25" fmla="*/ 203 h 2766"/>
                      <a:gd name="T26" fmla="*/ 103 w 2570"/>
                      <a:gd name="T27" fmla="*/ 343 h 2766"/>
                      <a:gd name="T28" fmla="*/ 251 w 2570"/>
                      <a:gd name="T29" fmla="*/ 57 h 2766"/>
                      <a:gd name="T30" fmla="*/ 256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sp>
              <p:nvSpPr>
                <p:cNvPr id="28" name="Freeform 92"/>
                <p:cNvSpPr>
                  <a:spLocks/>
                </p:cNvSpPr>
                <p:nvPr userDrawn="1"/>
              </p:nvSpPr>
              <p:spPr bwMode="auto">
                <a:xfrm flipH="1">
                  <a:off x="5176" y="54"/>
                  <a:ext cx="556" cy="586"/>
                </a:xfrm>
                <a:custGeom>
                  <a:avLst/>
                  <a:gdLst>
                    <a:gd name="T0" fmla="*/ 256 w 2570"/>
                    <a:gd name="T1" fmla="*/ 0 h 2766"/>
                    <a:gd name="T2" fmla="*/ 60 w 2570"/>
                    <a:gd name="T3" fmla="*/ 361 h 2766"/>
                    <a:gd name="T4" fmla="*/ 434 w 2570"/>
                    <a:gd name="T5" fmla="*/ 193 h 2766"/>
                    <a:gd name="T6" fmla="*/ 159 w 2570"/>
                    <a:gd name="T7" fmla="*/ 322 h 2766"/>
                    <a:gd name="T8" fmla="*/ 359 w 2570"/>
                    <a:gd name="T9" fmla="*/ 225 h 2766"/>
                    <a:gd name="T10" fmla="*/ 229 w 2570"/>
                    <a:gd name="T11" fmla="*/ 295 h 2766"/>
                    <a:gd name="T12" fmla="*/ 322 w 2570"/>
                    <a:gd name="T13" fmla="*/ 251 h 2766"/>
                    <a:gd name="T14" fmla="*/ 272 w 2570"/>
                    <a:gd name="T15" fmla="*/ 287 h 2766"/>
                    <a:gd name="T16" fmla="*/ 309 w 2570"/>
                    <a:gd name="T17" fmla="*/ 259 h 2766"/>
                    <a:gd name="T18" fmla="*/ 247 w 2570"/>
                    <a:gd name="T19" fmla="*/ 297 h 2766"/>
                    <a:gd name="T20" fmla="*/ 349 w 2570"/>
                    <a:gd name="T21" fmla="*/ 242 h 2766"/>
                    <a:gd name="T22" fmla="*/ 182 w 2570"/>
                    <a:gd name="T23" fmla="*/ 318 h 2766"/>
                    <a:gd name="T24" fmla="*/ 406 w 2570"/>
                    <a:gd name="T25" fmla="*/ 203 h 2766"/>
                    <a:gd name="T26" fmla="*/ 103 w 2570"/>
                    <a:gd name="T27" fmla="*/ 343 h 2766"/>
                    <a:gd name="T28" fmla="*/ 251 w 2570"/>
                    <a:gd name="T29" fmla="*/ 57 h 2766"/>
                    <a:gd name="T30" fmla="*/ 256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29" name="Freeform 93"/>
                <p:cNvSpPr>
                  <a:spLocks/>
                </p:cNvSpPr>
                <p:nvPr userDrawn="1"/>
              </p:nvSpPr>
              <p:spPr bwMode="auto">
                <a:xfrm flipH="1">
                  <a:off x="5164" y="32"/>
                  <a:ext cx="556" cy="586"/>
                </a:xfrm>
                <a:custGeom>
                  <a:avLst/>
                  <a:gdLst>
                    <a:gd name="T0" fmla="*/ 256 w 2570"/>
                    <a:gd name="T1" fmla="*/ 0 h 2766"/>
                    <a:gd name="T2" fmla="*/ 60 w 2570"/>
                    <a:gd name="T3" fmla="*/ 361 h 2766"/>
                    <a:gd name="T4" fmla="*/ 434 w 2570"/>
                    <a:gd name="T5" fmla="*/ 193 h 2766"/>
                    <a:gd name="T6" fmla="*/ 159 w 2570"/>
                    <a:gd name="T7" fmla="*/ 322 h 2766"/>
                    <a:gd name="T8" fmla="*/ 359 w 2570"/>
                    <a:gd name="T9" fmla="*/ 225 h 2766"/>
                    <a:gd name="T10" fmla="*/ 229 w 2570"/>
                    <a:gd name="T11" fmla="*/ 295 h 2766"/>
                    <a:gd name="T12" fmla="*/ 322 w 2570"/>
                    <a:gd name="T13" fmla="*/ 251 h 2766"/>
                    <a:gd name="T14" fmla="*/ 272 w 2570"/>
                    <a:gd name="T15" fmla="*/ 287 h 2766"/>
                    <a:gd name="T16" fmla="*/ 309 w 2570"/>
                    <a:gd name="T17" fmla="*/ 259 h 2766"/>
                    <a:gd name="T18" fmla="*/ 247 w 2570"/>
                    <a:gd name="T19" fmla="*/ 297 h 2766"/>
                    <a:gd name="T20" fmla="*/ 349 w 2570"/>
                    <a:gd name="T21" fmla="*/ 242 h 2766"/>
                    <a:gd name="T22" fmla="*/ 182 w 2570"/>
                    <a:gd name="T23" fmla="*/ 318 h 2766"/>
                    <a:gd name="T24" fmla="*/ 406 w 2570"/>
                    <a:gd name="T25" fmla="*/ 203 h 2766"/>
                    <a:gd name="T26" fmla="*/ 103 w 2570"/>
                    <a:gd name="T27" fmla="*/ 343 h 2766"/>
                    <a:gd name="T28" fmla="*/ 251 w 2570"/>
                    <a:gd name="T29" fmla="*/ 57 h 2766"/>
                    <a:gd name="T30" fmla="*/ 256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30" name="Rectangle 94"/>
                <p:cNvSpPr>
                  <a:spLocks noChangeArrowheads="1"/>
                </p:cNvSpPr>
                <p:nvPr userDrawn="1"/>
              </p:nvSpPr>
              <p:spPr bwMode="auto">
                <a:xfrm>
                  <a:off x="248" y="32"/>
                  <a:ext cx="5232" cy="5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grpSp>
          <p:sp>
            <p:nvSpPr>
              <p:cNvPr id="22" name="Rectangle 105"/>
              <p:cNvSpPr>
                <a:spLocks noChangeArrowheads="1"/>
              </p:cNvSpPr>
              <p:nvPr userDrawn="1"/>
            </p:nvSpPr>
            <p:spPr bwMode="hidden">
              <a:xfrm>
                <a:off x="480" y="2509"/>
                <a:ext cx="4786" cy="192"/>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grpSp>
        <p:grpSp>
          <p:nvGrpSpPr>
            <p:cNvPr id="6" name="Group 108"/>
            <p:cNvGrpSpPr>
              <a:grpSpLocks/>
            </p:cNvGrpSpPr>
            <p:nvPr userDrawn="1"/>
          </p:nvGrpSpPr>
          <p:grpSpPr bwMode="auto">
            <a:xfrm>
              <a:off x="192" y="2592"/>
              <a:ext cx="240" cy="1152"/>
              <a:chOff x="192" y="2592"/>
              <a:chExt cx="384" cy="1728"/>
            </a:xfrm>
          </p:grpSpPr>
          <p:sp>
            <p:nvSpPr>
              <p:cNvPr id="11" name="AutoShape 109"/>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sp>
            <p:nvSpPr>
              <p:cNvPr id="12" name="AutoShape 110"/>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sp>
            <p:nvSpPr>
              <p:cNvPr id="13" name="AutoShape 111"/>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grpSp>
        <p:grpSp>
          <p:nvGrpSpPr>
            <p:cNvPr id="7" name="Group 112"/>
            <p:cNvGrpSpPr>
              <a:grpSpLocks/>
            </p:cNvGrpSpPr>
            <p:nvPr userDrawn="1"/>
          </p:nvGrpSpPr>
          <p:grpSpPr bwMode="auto">
            <a:xfrm>
              <a:off x="5328" y="2592"/>
              <a:ext cx="240" cy="1152"/>
              <a:chOff x="192" y="2592"/>
              <a:chExt cx="384" cy="1728"/>
            </a:xfrm>
          </p:grpSpPr>
          <p:sp>
            <p:nvSpPr>
              <p:cNvPr id="8" name="AutoShape 113"/>
              <p:cNvSpPr>
                <a:spLocks noChangeArrowheads="1"/>
              </p:cNvSpPr>
              <p:nvPr/>
            </p:nvSpPr>
            <p:spPr bwMode="ltGray">
              <a:xfrm>
                <a:off x="192"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sp>
            <p:nvSpPr>
              <p:cNvPr id="9" name="AutoShape 114"/>
              <p:cNvSpPr>
                <a:spLocks noChangeArrowheads="1"/>
              </p:cNvSpPr>
              <p:nvPr/>
            </p:nvSpPr>
            <p:spPr bwMode="ltGray">
              <a:xfrm>
                <a:off x="336"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sp>
            <p:nvSpPr>
              <p:cNvPr id="10" name="AutoShape 115"/>
              <p:cNvSpPr>
                <a:spLocks noChangeArrowheads="1"/>
              </p:cNvSpPr>
              <p:nvPr/>
            </p:nvSpPr>
            <p:spPr bwMode="ltGray">
              <a:xfrm>
                <a:off x="480" y="2592"/>
                <a:ext cx="96" cy="1728"/>
              </a:xfrm>
              <a:prstGeom prst="roundRect">
                <a:avLst>
                  <a:gd name="adj" fmla="val 50000"/>
                </a:avLst>
              </a:prstGeom>
              <a:gradFill rotWithShape="0">
                <a:gsLst>
                  <a:gs pos="0">
                    <a:schemeClr val="bg1"/>
                  </a:gs>
                  <a:gs pos="100000">
                    <a:schemeClr val="accent1"/>
                  </a:gs>
                </a:gsLst>
                <a:lin ang="0" scaled="1"/>
              </a:gra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grpSp>
      </p:grpSp>
      <p:sp>
        <p:nvSpPr>
          <p:cNvPr id="33887" name="Rectangle 95"/>
          <p:cNvSpPr>
            <a:spLocks noGrp="1" noChangeArrowheads="1"/>
          </p:cNvSpPr>
          <p:nvPr>
            <p:ph type="ctrTitle"/>
          </p:nvPr>
        </p:nvSpPr>
        <p:spPr>
          <a:xfrm>
            <a:off x="685800" y="1752600"/>
            <a:ext cx="7772400" cy="1143000"/>
          </a:xfrm>
        </p:spPr>
        <p:txBody>
          <a:bodyPr anchor="b"/>
          <a:lstStyle>
            <a:lvl1pPr>
              <a:defRPr/>
            </a:lvl1pPr>
          </a:lstStyle>
          <a:p>
            <a:pPr lvl="0"/>
            <a:r>
              <a:rPr lang="en-US" noProof="0"/>
              <a:t>Click to edit Master title style</a:t>
            </a:r>
          </a:p>
        </p:txBody>
      </p:sp>
      <p:sp>
        <p:nvSpPr>
          <p:cNvPr id="33888" name="Rectangle 96"/>
          <p:cNvSpPr>
            <a:spLocks noGrp="1" noChangeArrowheads="1"/>
          </p:cNvSpPr>
          <p:nvPr>
            <p:ph type="subTitle" idx="1"/>
          </p:nvPr>
        </p:nvSpPr>
        <p:spPr>
          <a:xfrm>
            <a:off x="1371600" y="4114800"/>
            <a:ext cx="6400800" cy="1752600"/>
          </a:xfrm>
        </p:spPr>
        <p:txBody>
          <a:bodyPr/>
          <a:lstStyle>
            <a:lvl1pPr marL="0" indent="0" algn="ctr">
              <a:buFontTx/>
              <a:buNone/>
              <a:defRPr/>
            </a:lvl1pPr>
          </a:lstStyle>
          <a:p>
            <a:pPr lvl="0"/>
            <a:r>
              <a:rPr lang="en-US" noProof="0"/>
              <a:t>Click to edit Master subtitle style</a:t>
            </a:r>
          </a:p>
        </p:txBody>
      </p:sp>
      <p:sp>
        <p:nvSpPr>
          <p:cNvPr id="109" name="Rectangle 97"/>
          <p:cNvSpPr>
            <a:spLocks noGrp="1" noChangeArrowheads="1"/>
          </p:cNvSpPr>
          <p:nvPr>
            <p:ph type="dt" sz="half" idx="10"/>
          </p:nvPr>
        </p:nvSpPr>
        <p:spPr/>
        <p:txBody>
          <a:bodyPr/>
          <a:lstStyle>
            <a:lvl1pPr>
              <a:defRPr smtClean="0"/>
            </a:lvl1pPr>
          </a:lstStyle>
          <a:p>
            <a:pPr>
              <a:defRPr/>
            </a:pPr>
            <a:endParaRPr lang="en-US">
              <a:solidFill>
                <a:srgbClr val="EBCD5D"/>
              </a:solidFill>
            </a:endParaRPr>
          </a:p>
        </p:txBody>
      </p:sp>
      <p:sp>
        <p:nvSpPr>
          <p:cNvPr id="110" name="Rectangle 98"/>
          <p:cNvSpPr>
            <a:spLocks noGrp="1" noChangeArrowheads="1"/>
          </p:cNvSpPr>
          <p:nvPr>
            <p:ph type="ftr" sz="quarter" idx="11"/>
          </p:nvPr>
        </p:nvSpPr>
        <p:spPr/>
        <p:txBody>
          <a:bodyPr/>
          <a:lstStyle>
            <a:lvl1pPr>
              <a:defRPr smtClean="0"/>
            </a:lvl1pPr>
          </a:lstStyle>
          <a:p>
            <a:pPr>
              <a:defRPr/>
            </a:pPr>
            <a:endParaRPr lang="en-US">
              <a:solidFill>
                <a:srgbClr val="EBCD5D"/>
              </a:solidFill>
            </a:endParaRPr>
          </a:p>
        </p:txBody>
      </p:sp>
      <p:sp>
        <p:nvSpPr>
          <p:cNvPr id="111" name="Rectangle 99"/>
          <p:cNvSpPr>
            <a:spLocks noGrp="1" noChangeArrowheads="1"/>
          </p:cNvSpPr>
          <p:nvPr>
            <p:ph type="sldNum" sz="quarter" idx="12"/>
          </p:nvPr>
        </p:nvSpPr>
        <p:spPr/>
        <p:txBody>
          <a:bodyPr/>
          <a:lstStyle>
            <a:lvl1pPr>
              <a:defRPr smtClean="0"/>
            </a:lvl1pPr>
          </a:lstStyle>
          <a:p>
            <a:pPr>
              <a:defRPr/>
            </a:pPr>
            <a:fld id="{E36BFFE9-3C63-4A9F-97CA-79678CA5323A}"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264877123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5"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6" name="Rectangle 99"/>
          <p:cNvSpPr>
            <a:spLocks noGrp="1" noChangeArrowheads="1"/>
          </p:cNvSpPr>
          <p:nvPr>
            <p:ph type="sldNum" sz="quarter" idx="12"/>
          </p:nvPr>
        </p:nvSpPr>
        <p:spPr>
          <a:ln/>
        </p:spPr>
        <p:txBody>
          <a:bodyPr/>
          <a:lstStyle>
            <a:lvl1pPr>
              <a:defRPr/>
            </a:lvl1pPr>
          </a:lstStyle>
          <a:p>
            <a:pPr>
              <a:defRPr/>
            </a:pPr>
            <a:fld id="{3AB9D30C-DD6D-413D-8A4A-896A69C14F0E}"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267513725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5"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6" name="Rectangle 99"/>
          <p:cNvSpPr>
            <a:spLocks noGrp="1" noChangeArrowheads="1"/>
          </p:cNvSpPr>
          <p:nvPr>
            <p:ph type="sldNum" sz="quarter" idx="12"/>
          </p:nvPr>
        </p:nvSpPr>
        <p:spPr>
          <a:ln/>
        </p:spPr>
        <p:txBody>
          <a:bodyPr/>
          <a:lstStyle>
            <a:lvl1pPr>
              <a:defRPr/>
            </a:lvl1pPr>
          </a:lstStyle>
          <a:p>
            <a:pPr>
              <a:defRPr/>
            </a:pPr>
            <a:fld id="{FB95EE11-4334-4437-8FFD-E7B538D9E7CF}"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39906170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6"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7" name="Rectangle 99"/>
          <p:cNvSpPr>
            <a:spLocks noGrp="1" noChangeArrowheads="1"/>
          </p:cNvSpPr>
          <p:nvPr>
            <p:ph type="sldNum" sz="quarter" idx="12"/>
          </p:nvPr>
        </p:nvSpPr>
        <p:spPr>
          <a:ln/>
        </p:spPr>
        <p:txBody>
          <a:bodyPr/>
          <a:lstStyle>
            <a:lvl1pPr>
              <a:defRPr/>
            </a:lvl1pPr>
          </a:lstStyle>
          <a:p>
            <a:pPr>
              <a:defRPr/>
            </a:pPr>
            <a:fld id="{FCFCEC16-10BA-480E-AA61-4F6B5C6CF58D}"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6767258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8"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9" name="Rectangle 99"/>
          <p:cNvSpPr>
            <a:spLocks noGrp="1" noChangeArrowheads="1"/>
          </p:cNvSpPr>
          <p:nvPr>
            <p:ph type="sldNum" sz="quarter" idx="12"/>
          </p:nvPr>
        </p:nvSpPr>
        <p:spPr>
          <a:ln/>
        </p:spPr>
        <p:txBody>
          <a:bodyPr/>
          <a:lstStyle>
            <a:lvl1pPr>
              <a:defRPr/>
            </a:lvl1pPr>
          </a:lstStyle>
          <a:p>
            <a:pPr>
              <a:defRPr/>
            </a:pPr>
            <a:fld id="{CC91DE1A-4C8B-4021-A43E-780F18B2CB47}"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386888443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4"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5" name="Rectangle 99"/>
          <p:cNvSpPr>
            <a:spLocks noGrp="1" noChangeArrowheads="1"/>
          </p:cNvSpPr>
          <p:nvPr>
            <p:ph type="sldNum" sz="quarter" idx="12"/>
          </p:nvPr>
        </p:nvSpPr>
        <p:spPr>
          <a:ln/>
        </p:spPr>
        <p:txBody>
          <a:bodyPr/>
          <a:lstStyle>
            <a:lvl1pPr>
              <a:defRPr/>
            </a:lvl1pPr>
          </a:lstStyle>
          <a:p>
            <a:pPr>
              <a:defRPr/>
            </a:pPr>
            <a:fld id="{1286B00C-30EB-4668-93B0-EB6AFBCCF6D3}"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179298631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3"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4" name="Rectangle 99"/>
          <p:cNvSpPr>
            <a:spLocks noGrp="1" noChangeArrowheads="1"/>
          </p:cNvSpPr>
          <p:nvPr>
            <p:ph type="sldNum" sz="quarter" idx="12"/>
          </p:nvPr>
        </p:nvSpPr>
        <p:spPr>
          <a:ln/>
        </p:spPr>
        <p:txBody>
          <a:bodyPr/>
          <a:lstStyle>
            <a:lvl1pPr>
              <a:defRPr/>
            </a:lvl1pPr>
          </a:lstStyle>
          <a:p>
            <a:pPr>
              <a:defRPr/>
            </a:pPr>
            <a:fld id="{815B0FFA-E5BA-4DF9-A866-A72E2C6CD59A}"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1642813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defRPr/>
            </a:pPr>
            <a:r>
              <a:rPr lang="en-US" sz="2000">
                <a:solidFill>
                  <a:schemeClr val="bg1"/>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68CAA912-334D-414E-9045-E0396918335E}" type="slidenum">
              <a:rPr lang="en-US"/>
              <a:pPr>
                <a:defRPr/>
              </a:pPr>
              <a:t>‹#›</a:t>
            </a:fld>
            <a:endParaRPr lang="en-US"/>
          </a:p>
        </p:txBody>
      </p:sp>
    </p:spTree>
    <p:extLst>
      <p:ext uri="{BB962C8B-B14F-4D97-AF65-F5344CB8AC3E}">
        <p14:creationId xmlns:p14="http://schemas.microsoft.com/office/powerpoint/2010/main" val="52161228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6"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7" name="Rectangle 99"/>
          <p:cNvSpPr>
            <a:spLocks noGrp="1" noChangeArrowheads="1"/>
          </p:cNvSpPr>
          <p:nvPr>
            <p:ph type="sldNum" sz="quarter" idx="12"/>
          </p:nvPr>
        </p:nvSpPr>
        <p:spPr>
          <a:ln/>
        </p:spPr>
        <p:txBody>
          <a:bodyPr/>
          <a:lstStyle>
            <a:lvl1pPr>
              <a:defRPr/>
            </a:lvl1pPr>
          </a:lstStyle>
          <a:p>
            <a:pPr>
              <a:defRPr/>
            </a:pPr>
            <a:fld id="{9EF8A5FC-2D4F-4AB3-B7E1-F018DEF18A1E}"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357260088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6"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7" name="Rectangle 99"/>
          <p:cNvSpPr>
            <a:spLocks noGrp="1" noChangeArrowheads="1"/>
          </p:cNvSpPr>
          <p:nvPr>
            <p:ph type="sldNum" sz="quarter" idx="12"/>
          </p:nvPr>
        </p:nvSpPr>
        <p:spPr>
          <a:ln/>
        </p:spPr>
        <p:txBody>
          <a:bodyPr/>
          <a:lstStyle>
            <a:lvl1pPr>
              <a:defRPr/>
            </a:lvl1pPr>
          </a:lstStyle>
          <a:p>
            <a:pPr>
              <a:defRPr/>
            </a:pPr>
            <a:fld id="{74C1DD66-FF5B-47B6-AF9E-3ED18F81BCFC}"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8441494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5"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6" name="Rectangle 99"/>
          <p:cNvSpPr>
            <a:spLocks noGrp="1" noChangeArrowheads="1"/>
          </p:cNvSpPr>
          <p:nvPr>
            <p:ph type="sldNum" sz="quarter" idx="12"/>
          </p:nvPr>
        </p:nvSpPr>
        <p:spPr>
          <a:ln/>
        </p:spPr>
        <p:txBody>
          <a:bodyPr/>
          <a:lstStyle>
            <a:lvl1pPr>
              <a:defRPr/>
            </a:lvl1pPr>
          </a:lstStyle>
          <a:p>
            <a:pPr>
              <a:defRPr/>
            </a:pPr>
            <a:fld id="{5B38DF61-4B4E-46FC-A5DE-ED1901B0F872}"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28018619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8382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8382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7"/>
          <p:cNvSpPr>
            <a:spLocks noGrp="1" noChangeArrowheads="1"/>
          </p:cNvSpPr>
          <p:nvPr>
            <p:ph type="dt" sz="half" idx="10"/>
          </p:nvPr>
        </p:nvSpPr>
        <p:spPr>
          <a:ln/>
        </p:spPr>
        <p:txBody>
          <a:bodyPr/>
          <a:lstStyle>
            <a:lvl1pPr>
              <a:defRPr/>
            </a:lvl1pPr>
          </a:lstStyle>
          <a:p>
            <a:pPr>
              <a:defRPr/>
            </a:pPr>
            <a:endParaRPr lang="en-US">
              <a:solidFill>
                <a:srgbClr val="EBCD5D"/>
              </a:solidFill>
            </a:endParaRPr>
          </a:p>
        </p:txBody>
      </p:sp>
      <p:sp>
        <p:nvSpPr>
          <p:cNvPr id="5" name="Rectangle 98"/>
          <p:cNvSpPr>
            <a:spLocks noGrp="1" noChangeArrowheads="1"/>
          </p:cNvSpPr>
          <p:nvPr>
            <p:ph type="ftr" sz="quarter" idx="11"/>
          </p:nvPr>
        </p:nvSpPr>
        <p:spPr>
          <a:ln/>
        </p:spPr>
        <p:txBody>
          <a:bodyPr/>
          <a:lstStyle>
            <a:lvl1pPr>
              <a:defRPr/>
            </a:lvl1pPr>
          </a:lstStyle>
          <a:p>
            <a:pPr>
              <a:defRPr/>
            </a:pPr>
            <a:endParaRPr lang="en-US">
              <a:solidFill>
                <a:srgbClr val="EBCD5D"/>
              </a:solidFill>
            </a:endParaRPr>
          </a:p>
        </p:txBody>
      </p:sp>
      <p:sp>
        <p:nvSpPr>
          <p:cNvPr id="6" name="Rectangle 99"/>
          <p:cNvSpPr>
            <a:spLocks noGrp="1" noChangeArrowheads="1"/>
          </p:cNvSpPr>
          <p:nvPr>
            <p:ph type="sldNum" sz="quarter" idx="12"/>
          </p:nvPr>
        </p:nvSpPr>
        <p:spPr>
          <a:ln/>
        </p:spPr>
        <p:txBody>
          <a:bodyPr/>
          <a:lstStyle>
            <a:lvl1pPr>
              <a:defRPr/>
            </a:lvl1pPr>
          </a:lstStyle>
          <a:p>
            <a:pPr>
              <a:defRPr/>
            </a:pPr>
            <a:fld id="{7B3D2CC7-D608-4696-BA78-57E2971DF0BD}" type="slidenum">
              <a:rPr lang="en-US">
                <a:solidFill>
                  <a:srgbClr val="EBCD5D"/>
                </a:solidFill>
              </a:rPr>
              <a:pPr>
                <a:defRPr/>
              </a:pPr>
              <a:t>‹#›</a:t>
            </a:fld>
            <a:endParaRPr lang="en-US">
              <a:solidFill>
                <a:srgbClr val="EBCD5D"/>
              </a:solidFill>
            </a:endParaRPr>
          </a:p>
        </p:txBody>
      </p:sp>
    </p:spTree>
    <p:extLst>
      <p:ext uri="{BB962C8B-B14F-4D97-AF65-F5344CB8AC3E}">
        <p14:creationId xmlns:p14="http://schemas.microsoft.com/office/powerpoint/2010/main" val="35864838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1538" y="5813425"/>
            <a:ext cx="2963862"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11438"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10375" y="4795838"/>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0"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914900"/>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BCADEB61-CFEE-4F87-ACD6-F3F8A90A11C8}" type="slidenum">
              <a:rPr lang="en-US"/>
              <a:pPr>
                <a:defRPr/>
              </a:pPr>
              <a:t>‹#›</a:t>
            </a:fld>
            <a:endParaRPr lang="en-US"/>
          </a:p>
        </p:txBody>
      </p:sp>
    </p:spTree>
    <p:extLst>
      <p:ext uri="{BB962C8B-B14F-4D97-AF65-F5344CB8AC3E}">
        <p14:creationId xmlns:p14="http://schemas.microsoft.com/office/powerpoint/2010/main" val="213777421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6"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2208483-5CF2-4B61-911B-AA37C60F3DA1}" type="slidenum">
              <a:rPr lang="en-US" kern="1200" smtClean="0">
                <a:solidFill>
                  <a:srgbClr val="898989"/>
                </a:solidFill>
                <a:latin typeface="Calibri" pitchFamily="34" charset="0"/>
                <a:ea typeface="+mn-ea"/>
              </a:rPr>
              <a:pPr algn="r" eaLnBrk="1" fontAlgn="base" hangingPunct="1">
                <a:spcBef>
                  <a:spcPct val="0"/>
                </a:spcBef>
                <a:spcAft>
                  <a:spcPct val="0"/>
                </a:spcAft>
                <a:defRPr/>
              </a:pPr>
              <a:t>‹#›</a:t>
            </a:fld>
            <a:endParaRPr lang="en-US" kern="1200">
              <a:solidFill>
                <a:srgbClr val="898989"/>
              </a:solidFill>
              <a:latin typeface="Calibri" pitchFamily="34" charset="0"/>
              <a:ea typeface="+mn-ea"/>
            </a:endParaRPr>
          </a:p>
        </p:txBody>
      </p:sp>
      <p:pic>
        <p:nvPicPr>
          <p:cNvPr id="7"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0651363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7E8C83-3F8D-4F73-AB21-CAFC81D591D2}" type="slidenum">
              <a:rPr lang="en-US"/>
              <a:pPr>
                <a:defRPr/>
              </a:pPr>
              <a:t>‹#›</a:t>
            </a:fld>
            <a:endParaRPr lang="en-US"/>
          </a:p>
        </p:txBody>
      </p:sp>
    </p:spTree>
    <p:extLst>
      <p:ext uri="{BB962C8B-B14F-4D97-AF65-F5344CB8AC3E}">
        <p14:creationId xmlns:p14="http://schemas.microsoft.com/office/powerpoint/2010/main" val="266974247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179479-E415-4A2D-8D54-F42FF31DF49F}" type="slidenum">
              <a:rPr lang="en-US"/>
              <a:pPr>
                <a:defRPr/>
              </a:pPr>
              <a:t>‹#›</a:t>
            </a:fld>
            <a:endParaRPr lang="en-US"/>
          </a:p>
        </p:txBody>
      </p:sp>
    </p:spTree>
    <p:extLst>
      <p:ext uri="{BB962C8B-B14F-4D97-AF65-F5344CB8AC3E}">
        <p14:creationId xmlns:p14="http://schemas.microsoft.com/office/powerpoint/2010/main" val="11059100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F192E68E-AA35-4562-845D-0434BF4FB56C}" type="slidenum">
              <a:rPr lang="en-US"/>
              <a:pPr>
                <a:defRPr/>
              </a:pPr>
              <a:t>‹#›</a:t>
            </a:fld>
            <a:endParaRPr lang="en-US"/>
          </a:p>
        </p:txBody>
      </p:sp>
    </p:spTree>
    <p:extLst>
      <p:ext uri="{BB962C8B-B14F-4D97-AF65-F5344CB8AC3E}">
        <p14:creationId xmlns:p14="http://schemas.microsoft.com/office/powerpoint/2010/main" val="20218596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5" name="Slide Number Placeholder 5"/>
          <p:cNvSpPr txBox="1">
            <a:spLocks/>
          </p:cNvSpPr>
          <p:nvPr userDrawn="1"/>
        </p:nvSpPr>
        <p:spPr bwMode="auto">
          <a:xfrm>
            <a:off x="8553450" y="6383338"/>
            <a:ext cx="590550"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B7F16454-7187-46BF-B71A-5D4970A30634}" type="slidenum">
              <a:rPr lang="en-US" kern="1200" smtClean="0">
                <a:solidFill>
                  <a:srgbClr val="898989"/>
                </a:solidFill>
                <a:latin typeface="Calibri" pitchFamily="34" charset="0"/>
                <a:ea typeface="+mn-ea"/>
              </a:rPr>
              <a:pPr algn="r" eaLnBrk="1" fontAlgn="base" hangingPunct="1">
                <a:spcBef>
                  <a:spcPct val="0"/>
                </a:spcBef>
                <a:spcAft>
                  <a:spcPct val="0"/>
                </a:spcAft>
                <a:defRPr/>
              </a:pPr>
              <a:t>‹#›</a:t>
            </a:fld>
            <a:endParaRPr lang="en-US" kern="1200">
              <a:solidFill>
                <a:srgbClr val="898989"/>
              </a:solidFill>
              <a:latin typeface="Calibri" pitchFamily="34" charset="0"/>
              <a:ea typeface="+mn-ea"/>
            </a:endParaRPr>
          </a:p>
        </p:txBody>
      </p:sp>
      <p:pic>
        <p:nvPicPr>
          <p:cNvPr id="6"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007100" y="6373813"/>
            <a:ext cx="2700338" cy="48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313238" y="6373813"/>
            <a:ext cx="20081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495550" y="6365875"/>
            <a:ext cx="2076450" cy="52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76275" y="6364288"/>
            <a:ext cx="1819275"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9525" y="1128713"/>
            <a:ext cx="896938"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11113"/>
            <a:ext cx="938213" cy="286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0" y="3994150"/>
            <a:ext cx="887413"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3478988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981EC98-8853-4827-92A0-F36505D6131F}" type="slidenum">
              <a:rPr lang="en-US"/>
              <a:pPr>
                <a:defRPr/>
              </a:pPr>
              <a:t>‹#›</a:t>
            </a:fld>
            <a:endParaRPr lang="en-US"/>
          </a:p>
        </p:txBody>
      </p:sp>
    </p:spTree>
    <p:extLst>
      <p:ext uri="{BB962C8B-B14F-4D97-AF65-F5344CB8AC3E}">
        <p14:creationId xmlns:p14="http://schemas.microsoft.com/office/powerpoint/2010/main" val="414602402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5" y="6373813"/>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pic>
        <p:nvPicPr>
          <p:cNvPr id="4" name="Picture 8"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0" y="84138"/>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0" y="3413125"/>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0" y="0"/>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419100"/>
            <a:ext cx="711200" cy="40005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sp>
        <p:nvSpPr>
          <p:cNvPr id="8" name="Slide Number Placeholder 5"/>
          <p:cNvSpPr>
            <a:spLocks noGrp="1"/>
          </p:cNvSpPr>
          <p:nvPr userDrawn="1">
            <p:ph type="sldNum" sz="quarter" idx="10"/>
          </p:nvPr>
        </p:nvSpPr>
        <p:spPr>
          <a:xfrm>
            <a:off x="8553450" y="6383338"/>
            <a:ext cx="590550" cy="365125"/>
          </a:xfrm>
        </p:spPr>
        <p:txBody>
          <a:bodyPr/>
          <a:lstStyle>
            <a:lvl1pPr>
              <a:defRPr sz="1400" smtClean="0"/>
            </a:lvl1pPr>
          </a:lstStyle>
          <a:p>
            <a:pPr>
              <a:defRPr/>
            </a:pPr>
            <a:fld id="{F9A33782-5E77-4A45-9A3C-733E26E74894}" type="slidenum">
              <a:rPr lang="en-US"/>
              <a:pPr>
                <a:defRPr/>
              </a:pPr>
              <a:t>‹#›</a:t>
            </a:fld>
            <a:endParaRPr lang="en-US"/>
          </a:p>
        </p:txBody>
      </p:sp>
    </p:spTree>
    <p:extLst>
      <p:ext uri="{BB962C8B-B14F-4D97-AF65-F5344CB8AC3E}">
        <p14:creationId xmlns:p14="http://schemas.microsoft.com/office/powerpoint/2010/main" val="33084889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C200925-BC52-4849-BCE1-3F8F7839F9F1}" type="slidenum">
              <a:rPr lang="en-US"/>
              <a:pPr>
                <a:defRPr/>
              </a:pPr>
              <a:t>‹#›</a:t>
            </a:fld>
            <a:endParaRPr lang="en-US"/>
          </a:p>
        </p:txBody>
      </p:sp>
    </p:spTree>
    <p:extLst>
      <p:ext uri="{BB962C8B-B14F-4D97-AF65-F5344CB8AC3E}">
        <p14:creationId xmlns:p14="http://schemas.microsoft.com/office/powerpoint/2010/main" val="163474976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CAE1516-DB7A-4253-BD8D-22BC98E3965B}" type="slidenum">
              <a:rPr lang="en-US"/>
              <a:pPr>
                <a:defRPr/>
              </a:pPr>
              <a:t>‹#›</a:t>
            </a:fld>
            <a:endParaRPr lang="en-US"/>
          </a:p>
        </p:txBody>
      </p:sp>
    </p:spTree>
    <p:extLst>
      <p:ext uri="{BB962C8B-B14F-4D97-AF65-F5344CB8AC3E}">
        <p14:creationId xmlns:p14="http://schemas.microsoft.com/office/powerpoint/2010/main" val="337515003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9D6E603-990A-4899-B6C2-EF9E0BD4C506}" type="slidenum">
              <a:rPr lang="en-US"/>
              <a:pPr>
                <a:defRPr/>
              </a:pPr>
              <a:t>‹#›</a:t>
            </a:fld>
            <a:endParaRPr lang="en-US"/>
          </a:p>
        </p:txBody>
      </p:sp>
    </p:spTree>
    <p:extLst>
      <p:ext uri="{BB962C8B-B14F-4D97-AF65-F5344CB8AC3E}">
        <p14:creationId xmlns:p14="http://schemas.microsoft.com/office/powerpoint/2010/main" val="1542048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732331-0F2C-4757-AE68-9D2F0A9F03CC}" type="slidenum">
              <a:rPr lang="en-US"/>
              <a:pPr>
                <a:defRPr/>
              </a:pPr>
              <a:t>‹#›</a:t>
            </a:fld>
            <a:endParaRPr lang="en-US"/>
          </a:p>
        </p:txBody>
      </p:sp>
    </p:spTree>
    <p:extLst>
      <p:ext uri="{BB962C8B-B14F-4D97-AF65-F5344CB8AC3E}">
        <p14:creationId xmlns:p14="http://schemas.microsoft.com/office/powerpoint/2010/main" val="377704660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84B45C-E805-4399-91A9-037F74955295}" type="slidenum">
              <a:rPr lang="en-US"/>
              <a:pPr>
                <a:defRPr/>
              </a:pPr>
              <a:t>‹#›</a:t>
            </a:fld>
            <a:endParaRPr lang="en-US"/>
          </a:p>
        </p:txBody>
      </p:sp>
    </p:spTree>
    <p:extLst>
      <p:ext uri="{BB962C8B-B14F-4D97-AF65-F5344CB8AC3E}">
        <p14:creationId xmlns:p14="http://schemas.microsoft.com/office/powerpoint/2010/main" val="12145115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33" y="6373817"/>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6383343"/>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407556A7-2BFC-467A-8134-06D698D536FF}"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10"/>
          <p:cNvSpPr txBox="1">
            <a:spLocks noChangeArrowheads="1"/>
          </p:cNvSpPr>
          <p:nvPr userDrawn="1"/>
        </p:nvSpPr>
        <p:spPr bwMode="auto">
          <a:xfrm>
            <a:off x="8270883" y="219080"/>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800">
                <a:solidFill>
                  <a:schemeClr val="bg1"/>
                </a:solidFill>
                <a:latin typeface="David" pitchFamily="34" charset="-79"/>
                <a:cs typeface="David" pitchFamily="34" charset="-79"/>
              </a:rPr>
              <a:t>K</a:t>
            </a:r>
          </a:p>
        </p:txBody>
      </p:sp>
      <p:pic>
        <p:nvPicPr>
          <p:cNvPr id="9"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 y="3413129"/>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4"/>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14450"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0"/>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73808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5F79272-E8EB-4B33-818A-52ED494D4F1C}" type="slidenum">
              <a:rPr lang="en-US"/>
              <a:pPr>
                <a:defRPr/>
              </a:pPr>
              <a:t>‹#›</a:t>
            </a:fld>
            <a:endParaRPr lang="en-US"/>
          </a:p>
        </p:txBody>
      </p:sp>
    </p:spTree>
    <p:extLst>
      <p:ext uri="{BB962C8B-B14F-4D97-AF65-F5344CB8AC3E}">
        <p14:creationId xmlns:p14="http://schemas.microsoft.com/office/powerpoint/2010/main" val="43716461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E1CE0B9-83E0-42FD-BCDA-655D7ACEFB10}" type="slidenum">
              <a:rPr lang="en-US"/>
              <a:pPr>
                <a:defRPr/>
              </a:pPr>
              <a:t>‹#›</a:t>
            </a:fld>
            <a:endParaRPr lang="en-US"/>
          </a:p>
        </p:txBody>
      </p:sp>
    </p:spTree>
    <p:extLst>
      <p:ext uri="{BB962C8B-B14F-4D97-AF65-F5344CB8AC3E}">
        <p14:creationId xmlns:p14="http://schemas.microsoft.com/office/powerpoint/2010/main" val="19333197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6"/>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535116"/>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BE5DE9D0-2747-48D3-9C0E-4F617026001D}" type="slidenum">
              <a:rPr lang="en-US"/>
              <a:pPr>
                <a:defRPr/>
              </a:pPr>
              <a:t>‹#›</a:t>
            </a:fld>
            <a:endParaRPr lang="en-US"/>
          </a:p>
        </p:txBody>
      </p:sp>
    </p:spTree>
    <p:extLst>
      <p:ext uri="{BB962C8B-B14F-4D97-AF65-F5344CB8AC3E}">
        <p14:creationId xmlns:p14="http://schemas.microsoft.com/office/powerpoint/2010/main" val="2270844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78726F-CD4B-4103-A60E-8114BAE844D2}" type="slidenum">
              <a:rPr lang="en-US"/>
              <a:pPr>
                <a:defRPr/>
              </a:pPr>
              <a:t>‹#›</a:t>
            </a:fld>
            <a:endParaRPr lang="en-US"/>
          </a:p>
        </p:txBody>
      </p:sp>
    </p:spTree>
    <p:extLst>
      <p:ext uri="{BB962C8B-B14F-4D97-AF65-F5344CB8AC3E}">
        <p14:creationId xmlns:p14="http://schemas.microsoft.com/office/powerpoint/2010/main" val="140143474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33" y="6373817"/>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6383343"/>
            <a:ext cx="59055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223AAB64-2B82-415E-9E65-B3D413434D68}" type="slidenum">
              <a:rPr lang="en-US" altLang="en-US" sz="1400">
                <a:solidFill>
                  <a:srgbClr val="898989"/>
                </a:solidFill>
                <a:latin typeface="Calibri" pitchFamily="34" charset="0"/>
              </a:rPr>
              <a:pPr algn="r" eaLnBrk="1" hangingPunct="1"/>
              <a:t>‹#›</a:t>
            </a:fld>
            <a:endParaRPr lang="en-US" altLang="en-US" sz="140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10"/>
          <p:cNvSpPr txBox="1">
            <a:spLocks noChangeArrowheads="1"/>
          </p:cNvSpPr>
          <p:nvPr userDrawn="1"/>
        </p:nvSpPr>
        <p:spPr bwMode="auto">
          <a:xfrm>
            <a:off x="8270883" y="219080"/>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800">
                <a:solidFill>
                  <a:schemeClr val="bg1"/>
                </a:solidFill>
                <a:latin typeface="David" pitchFamily="34" charset="-79"/>
                <a:cs typeface="David" pitchFamily="34" charset="-79"/>
              </a:rPr>
              <a:t>K</a:t>
            </a:r>
          </a:p>
        </p:txBody>
      </p:sp>
      <p:pic>
        <p:nvPicPr>
          <p:cNvPr id="8" name="Picture 11"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 y="3413129"/>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4"/>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74638"/>
            <a:ext cx="6477000" cy="1143000"/>
          </a:xfrm>
        </p:spPr>
        <p:txBody>
          <a:bodyPr/>
          <a:lstStyle/>
          <a:p>
            <a:r>
              <a:rPr lang="en-US" dirty="0"/>
              <a:t>Click to edit Master title style</a:t>
            </a:r>
          </a:p>
        </p:txBody>
      </p:sp>
    </p:spTree>
    <p:extLst>
      <p:ext uri="{BB962C8B-B14F-4D97-AF65-F5344CB8AC3E}">
        <p14:creationId xmlns:p14="http://schemas.microsoft.com/office/powerpoint/2010/main" val="247192564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33" y="6373817"/>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7969250" y="84138"/>
            <a:ext cx="1143000" cy="127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9"/>
          <p:cNvSpPr txBox="1">
            <a:spLocks noChangeArrowheads="1"/>
          </p:cNvSpPr>
          <p:nvPr userDrawn="1"/>
        </p:nvSpPr>
        <p:spPr bwMode="auto">
          <a:xfrm>
            <a:off x="8270883" y="219080"/>
            <a:ext cx="43656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800">
                <a:solidFill>
                  <a:schemeClr val="bg1"/>
                </a:solidFill>
                <a:latin typeface="David" pitchFamily="34" charset="-79"/>
                <a:cs typeface="David" pitchFamily="34" charset="-79"/>
              </a:rPr>
              <a:t>S</a:t>
            </a:r>
          </a:p>
        </p:txBody>
      </p:sp>
      <p:pic>
        <p:nvPicPr>
          <p:cNvPr id="6" name="Picture 10" descr="Jerusalem Temple Mount-Samaria-Motif-clear brush.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 y="3413129"/>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1" descr="Jerusalem Temple Mount-Samaria-Motif-clear brush.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 y="4"/>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Slide Number Placeholder 5"/>
          <p:cNvSpPr>
            <a:spLocks noGrp="1"/>
          </p:cNvSpPr>
          <p:nvPr userDrawn="1">
            <p:ph type="sldNum" sz="quarter" idx="10"/>
          </p:nvPr>
        </p:nvSpPr>
        <p:spPr>
          <a:xfrm>
            <a:off x="8553450" y="6383343"/>
            <a:ext cx="590550" cy="365125"/>
          </a:xfrm>
        </p:spPr>
        <p:txBody>
          <a:bodyPr/>
          <a:lstStyle>
            <a:lvl1pPr>
              <a:defRPr sz="1400"/>
            </a:lvl1pPr>
          </a:lstStyle>
          <a:p>
            <a:pPr>
              <a:defRPr/>
            </a:pPr>
            <a:fld id="{E38484A0-37BA-4A68-A550-584E265EBB23}" type="slidenum">
              <a:rPr lang="en-US"/>
              <a:pPr>
                <a:defRPr/>
              </a:pPr>
              <a:t>‹#›</a:t>
            </a:fld>
            <a:endParaRPr lang="en-US"/>
          </a:p>
        </p:txBody>
      </p:sp>
    </p:spTree>
    <p:extLst>
      <p:ext uri="{BB962C8B-B14F-4D97-AF65-F5344CB8AC3E}">
        <p14:creationId xmlns:p14="http://schemas.microsoft.com/office/powerpoint/2010/main" val="118698997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2"/>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8"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1ECA512-619A-4D05-A00A-53525E1F447A}" type="slidenum">
              <a:rPr lang="en-US"/>
              <a:pPr>
                <a:defRPr/>
              </a:pPr>
              <a:t>‹#›</a:t>
            </a:fld>
            <a:endParaRPr lang="en-US"/>
          </a:p>
        </p:txBody>
      </p:sp>
    </p:spTree>
    <p:extLst>
      <p:ext uri="{BB962C8B-B14F-4D97-AF65-F5344CB8AC3E}">
        <p14:creationId xmlns:p14="http://schemas.microsoft.com/office/powerpoint/2010/main" val="233518223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6843F9-9175-45B0-B7FB-507A7EE4CC04}" type="slidenum">
              <a:rPr lang="en-US"/>
              <a:pPr>
                <a:defRPr/>
              </a:pPr>
              <a:t>‹#›</a:t>
            </a:fld>
            <a:endParaRPr lang="en-US"/>
          </a:p>
        </p:txBody>
      </p:sp>
    </p:spTree>
    <p:extLst>
      <p:ext uri="{BB962C8B-B14F-4D97-AF65-F5344CB8AC3E}">
        <p14:creationId xmlns:p14="http://schemas.microsoft.com/office/powerpoint/2010/main" val="194000294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8D8D1F7-2ABC-4EAD-8FFB-BB8E1E841759}" type="slidenum">
              <a:rPr lang="en-US"/>
              <a:pPr>
                <a:defRPr/>
              </a:pPr>
              <a:t>‹#›</a:t>
            </a:fld>
            <a:endParaRPr lang="en-US"/>
          </a:p>
        </p:txBody>
      </p:sp>
    </p:spTree>
    <p:extLst>
      <p:ext uri="{BB962C8B-B14F-4D97-AF65-F5344CB8AC3E}">
        <p14:creationId xmlns:p14="http://schemas.microsoft.com/office/powerpoint/2010/main" val="13872120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2"/>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2"/>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5E21E30-BBB2-4E7D-86A0-FEFC14CD6E1B}" type="slidenum">
              <a:rPr lang="en-US"/>
              <a:pPr>
                <a:defRPr/>
              </a:pPr>
              <a:t>‹#›</a:t>
            </a:fld>
            <a:endParaRPr lang="en-US"/>
          </a:p>
        </p:txBody>
      </p:sp>
    </p:spTree>
    <p:extLst>
      <p:ext uri="{BB962C8B-B14F-4D97-AF65-F5344CB8AC3E}">
        <p14:creationId xmlns:p14="http://schemas.microsoft.com/office/powerpoint/2010/main" val="26512072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71545" y="5813426"/>
            <a:ext cx="2963863" cy="106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084388" y="5614988"/>
            <a:ext cx="270192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0" y="6"/>
            <a:ext cx="9144000" cy="585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611440" y="4935538"/>
            <a:ext cx="244792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10375" y="4795840"/>
            <a:ext cx="2363788"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cstate="print">
            <a:extLst>
              <a:ext uri="{28A0092B-C50C-407E-A947-70E740481C1C}">
                <a14:useLocalDpi xmlns:a14="http://schemas.microsoft.com/office/drawing/2010/main" val="0"/>
              </a:ext>
            </a:extLst>
          </a:blip>
          <a:srcRect/>
          <a:stretch>
            <a:fillRect/>
          </a:stretch>
        </p:blipFill>
        <p:spPr bwMode="auto">
          <a:xfrm>
            <a:off x="1" y="4935538"/>
            <a:ext cx="2708275"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7" y="4914906"/>
            <a:ext cx="24511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3" y="1338367"/>
            <a:ext cx="3695700" cy="1033358"/>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BCADEB61-CFEE-4F87-ACD6-F3F8A90A11C8}" type="slidenum">
              <a:rPr lang="en-US"/>
              <a:pPr>
                <a:defRPr/>
              </a:pPr>
              <a:t>‹#›</a:t>
            </a:fld>
            <a:endParaRPr lang="en-US"/>
          </a:p>
        </p:txBody>
      </p:sp>
    </p:spTree>
    <p:extLst>
      <p:ext uri="{BB962C8B-B14F-4D97-AF65-F5344CB8AC3E}">
        <p14:creationId xmlns:p14="http://schemas.microsoft.com/office/powerpoint/2010/main" val="181382408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33" y="6373819"/>
            <a:ext cx="409575" cy="4841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1800" kern="1200">
              <a:solidFill>
                <a:srgbClr val="FFFFFF"/>
              </a:solidFill>
              <a:cs typeface="Arial" pitchFamily="34" charset="0"/>
            </a:endParaRPr>
          </a:p>
        </p:txBody>
      </p:sp>
      <p:sp>
        <p:nvSpPr>
          <p:cNvPr id="6" name="Slide Number Placeholder 5"/>
          <p:cNvSpPr txBox="1">
            <a:spLocks/>
          </p:cNvSpPr>
          <p:nvPr userDrawn="1"/>
        </p:nvSpPr>
        <p:spPr bwMode="auto">
          <a:xfrm>
            <a:off x="8553457" y="6383344"/>
            <a:ext cx="590551" cy="365125"/>
          </a:xfrm>
          <a:prstGeom prst="rect">
            <a:avLst/>
          </a:prstGeom>
          <a:noFill/>
          <a:ln>
            <a:noFill/>
          </a:ln>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42208483-5CF2-4B61-911B-AA37C60F3DA1}" type="slidenum">
              <a:rPr lang="en-US" kern="1200" smtClean="0">
                <a:solidFill>
                  <a:srgbClr val="898989"/>
                </a:solidFill>
                <a:latin typeface="Calibri" pitchFamily="34" charset="0"/>
                <a:ea typeface="+mn-ea"/>
              </a:rPr>
              <a:pPr algn="r" eaLnBrk="1" fontAlgn="base" hangingPunct="1">
                <a:spcBef>
                  <a:spcPct val="0"/>
                </a:spcBef>
                <a:spcAft>
                  <a:spcPct val="0"/>
                </a:spcAft>
                <a:defRPr/>
              </a:pPr>
              <a:t>‹#›</a:t>
            </a:fld>
            <a:endParaRPr lang="en-US" kern="1200">
              <a:solidFill>
                <a:srgbClr val="898989"/>
              </a:solidFill>
              <a:latin typeface="Calibri" pitchFamily="34" charset="0"/>
              <a:ea typeface="+mn-ea"/>
            </a:endParaRPr>
          </a:p>
        </p:txBody>
      </p:sp>
      <p:pic>
        <p:nvPicPr>
          <p:cNvPr id="7" name="Picture 9" descr="red wax copy.png"/>
          <p:cNvPicPr>
            <a:picLocks noChangeAspect="1"/>
          </p:cNvPicPr>
          <p:nvPr userDrawn="1"/>
        </p:nvPicPr>
        <p:blipFill>
          <a:blip r:embed="rId3" cstate="print">
            <a:extLst>
              <a:ext uri="{28A0092B-C50C-407E-A947-70E740481C1C}">
                <a14:useLocalDpi xmlns:a14="http://schemas.microsoft.com/office/drawing/2010/main" val="0"/>
              </a:ext>
            </a:extLst>
          </a:blip>
          <a:srcRect l="5374" t="5807" r="21495" b="5807"/>
          <a:stretch>
            <a:fillRect/>
          </a:stretch>
        </p:blipFill>
        <p:spPr bwMode="auto">
          <a:xfrm>
            <a:off x="7969251" y="84140"/>
            <a:ext cx="1143000" cy="127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 y="3413131"/>
            <a:ext cx="1063625" cy="344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 y="6"/>
            <a:ext cx="1063625" cy="341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419100"/>
            <a:ext cx="711200" cy="400110"/>
          </a:xfrm>
          <a:prstGeom prst="rect">
            <a:avLst/>
          </a:prstGeom>
          <a:noFill/>
          <a:ln>
            <a:noFill/>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kern="1200">
                <a:solidFill>
                  <a:prstClr val="white"/>
                </a:solidFill>
                <a:latin typeface="David" pitchFamily="34" charset="-79"/>
                <a:ea typeface="+mn-ea"/>
                <a:cs typeface="David" pitchFamily="34" charset="-79"/>
              </a:rPr>
              <a:t>K&amp;P</a:t>
            </a:r>
          </a:p>
        </p:txBody>
      </p:sp>
      <p:sp>
        <p:nvSpPr>
          <p:cNvPr id="2" name="Title 1"/>
          <p:cNvSpPr>
            <a:spLocks noGrp="1"/>
          </p:cNvSpPr>
          <p:nvPr>
            <p:ph type="title"/>
          </p:nvPr>
        </p:nvSpPr>
        <p:spPr>
          <a:xfrm>
            <a:off x="1314451" y="274638"/>
            <a:ext cx="6629400" cy="1143000"/>
          </a:xfrm>
        </p:spPr>
        <p:txBody>
          <a:bodyPr/>
          <a:lstStyle/>
          <a:p>
            <a:r>
              <a:rPr lang="en-US"/>
              <a:t>Click to edit Master title style</a:t>
            </a:r>
          </a:p>
        </p:txBody>
      </p:sp>
      <p:sp>
        <p:nvSpPr>
          <p:cNvPr id="3" name="Content Placeholder 2"/>
          <p:cNvSpPr>
            <a:spLocks noGrp="1"/>
          </p:cNvSpPr>
          <p:nvPr>
            <p:ph idx="1"/>
          </p:nvPr>
        </p:nvSpPr>
        <p:spPr>
          <a:xfrm>
            <a:off x="990600" y="1600206"/>
            <a:ext cx="76962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8285305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77E8C83-3F8D-4F73-AB21-CAFC81D591D2}" type="slidenum">
              <a:rPr lang="en-US"/>
              <a:pPr>
                <a:defRPr/>
              </a:pPr>
              <a:t>‹#›</a:t>
            </a:fld>
            <a:endParaRPr lang="en-US"/>
          </a:p>
        </p:txBody>
      </p:sp>
    </p:spTree>
    <p:extLst>
      <p:ext uri="{BB962C8B-B14F-4D97-AF65-F5344CB8AC3E}">
        <p14:creationId xmlns:p14="http://schemas.microsoft.com/office/powerpoint/2010/main" val="5107708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7179479-E415-4A2D-8D54-F42FF31DF49F}" type="slidenum">
              <a:rPr lang="en-US"/>
              <a:pPr>
                <a:defRPr/>
              </a:pPr>
              <a:t>‹#›</a:t>
            </a:fld>
            <a:endParaRPr lang="en-US"/>
          </a:p>
        </p:txBody>
      </p:sp>
    </p:spTree>
    <p:extLst>
      <p:ext uri="{BB962C8B-B14F-4D97-AF65-F5344CB8AC3E}">
        <p14:creationId xmlns:p14="http://schemas.microsoft.com/office/powerpoint/2010/main" val="1797592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3.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10.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4.xml"/><Relationship Id="rId13" Type="http://schemas.openxmlformats.org/officeDocument/2006/relationships/theme" Target="../theme/theme11.xml"/><Relationship Id="rId3" Type="http://schemas.openxmlformats.org/officeDocument/2006/relationships/slideLayout" Target="../slideLayouts/slideLayout109.xml"/><Relationship Id="rId7" Type="http://schemas.openxmlformats.org/officeDocument/2006/relationships/slideLayout" Target="../slideLayouts/slideLayout113.xml"/><Relationship Id="rId12" Type="http://schemas.openxmlformats.org/officeDocument/2006/relationships/slideLayout" Target="../slideLayouts/slideLayout118.xml"/><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openxmlformats.org/officeDocument/2006/relationships/slideLayout" Target="../slideLayouts/slideLayout112.xml"/><Relationship Id="rId11" Type="http://schemas.openxmlformats.org/officeDocument/2006/relationships/slideLayout" Target="../slideLayouts/slideLayout117.xml"/><Relationship Id="rId5" Type="http://schemas.openxmlformats.org/officeDocument/2006/relationships/slideLayout" Target="../slideLayouts/slideLayout111.xml"/><Relationship Id="rId10" Type="http://schemas.openxmlformats.org/officeDocument/2006/relationships/slideLayout" Target="../slideLayouts/slideLayout116.xml"/><Relationship Id="rId4" Type="http://schemas.openxmlformats.org/officeDocument/2006/relationships/slideLayout" Target="../slideLayouts/slideLayout110.xml"/><Relationship Id="rId9"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9.xml"/><Relationship Id="rId7"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5" Type="http://schemas.openxmlformats.org/officeDocument/2006/relationships/slideLayout" Target="../slideLayouts/slideLayout61.xml"/><Relationship Id="rId4" Type="http://schemas.openxmlformats.org/officeDocument/2006/relationships/slideLayout" Target="../slideLayouts/slideLayout6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17.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7.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5" Type="http://schemas.openxmlformats.org/officeDocument/2006/relationships/image" Target="../media/image19.png"/><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 Id="rId14" Type="http://schemas.openxmlformats.org/officeDocument/2006/relationships/image" Target="../media/image1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8.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2.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theme" Target="../theme/theme9.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a:defRPr/>
            </a:pPr>
            <a:fld id="{A2066255-6DE2-4932-A73E-340080027A6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44" r:id="rId1"/>
    <p:sldLayoutId id="2147484745" r:id="rId2"/>
    <p:sldLayoutId id="2147484727" r:id="rId3"/>
    <p:sldLayoutId id="2147484728" r:id="rId4"/>
    <p:sldLayoutId id="2147484729" r:id="rId5"/>
    <p:sldLayoutId id="2147484746" r:id="rId6"/>
    <p:sldLayoutId id="2147484747" r:id="rId7"/>
    <p:sldLayoutId id="2147484730" r:id="rId8"/>
    <p:sldLayoutId id="2147484731" r:id="rId9"/>
    <p:sldLayoutId id="2147484732" r:id="rId10"/>
    <p:sldLayoutId id="214748473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6"/>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5" name="Footer Placeholder 4"/>
          <p:cNvSpPr>
            <a:spLocks noGrp="1"/>
          </p:cNvSpPr>
          <p:nvPr>
            <p:ph type="ftr" sz="quarter" idx="3"/>
          </p:nvPr>
        </p:nvSpPr>
        <p:spPr>
          <a:xfrm>
            <a:off x="3124200" y="6356356"/>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9F0E8F9A-AEBF-436B-990B-526F6E5BD9E3}" type="slidenum">
              <a:rPr lang="en-US" kern="1200">
                <a:ea typeface="+mn-ea"/>
                <a:cs typeface="Arial" pitchFamily="34" charset="0"/>
              </a:rPr>
              <a:pPr fontAlgn="base">
                <a:spcBef>
                  <a:spcPct val="0"/>
                </a:spcBef>
                <a:spcAft>
                  <a:spcPct val="0"/>
                </a:spcAft>
                <a:defRPr/>
              </a:pPr>
              <a:t>‹#›</a:t>
            </a:fld>
            <a:endParaRPr lang="en-US" kern="1200">
              <a:ea typeface="+mn-ea"/>
              <a:cs typeface="Arial" pitchFamily="34" charset="0"/>
            </a:endParaRPr>
          </a:p>
        </p:txBody>
      </p:sp>
    </p:spTree>
    <p:extLst>
      <p:ext uri="{BB962C8B-B14F-4D97-AF65-F5344CB8AC3E}">
        <p14:creationId xmlns:p14="http://schemas.microsoft.com/office/powerpoint/2010/main" val="3193711456"/>
      </p:ext>
    </p:extLst>
  </p:cSld>
  <p:clrMap bg1="lt1" tx1="dk1" bg2="lt2" tx2="dk2" accent1="accent1" accent2="accent2" accent3="accent3" accent4="accent4" accent5="accent5" accent6="accent6" hlink="hlink" folHlink="folHlink"/>
  <p:sldLayoutIdLst>
    <p:sldLayoutId id="2147485082" r:id="rId1"/>
    <p:sldLayoutId id="2147485083" r:id="rId2"/>
    <p:sldLayoutId id="2147485084" r:id="rId3"/>
    <p:sldLayoutId id="2147485085" r:id="rId4"/>
    <p:sldLayoutId id="2147485086" r:id="rId5"/>
    <p:sldLayoutId id="2147485087" r:id="rId6"/>
    <p:sldLayoutId id="2147485088" r:id="rId7"/>
    <p:sldLayoutId id="2147485089" r:id="rId8"/>
    <p:sldLayoutId id="2147485090" r:id="rId9"/>
    <p:sldLayoutId id="2147485091" r:id="rId10"/>
    <p:sldLayoutId id="214748509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61"/>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endParaRPr lang="en-US">
              <a:sym typeface="Arial"/>
              <a:rtl val="0"/>
            </a:endParaRPr>
          </a:p>
        </p:txBody>
      </p:sp>
      <p:sp>
        <p:nvSpPr>
          <p:cNvPr id="5" name="Footer Placeholder 4"/>
          <p:cNvSpPr>
            <a:spLocks noGrp="1"/>
          </p:cNvSpPr>
          <p:nvPr>
            <p:ph type="ftr" sz="quarter" idx="3"/>
          </p:nvPr>
        </p:nvSpPr>
        <p:spPr>
          <a:xfrm>
            <a:off x="3124200" y="6356361"/>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sym typeface="Arial"/>
              <a:rtl val="0"/>
            </a:endParaRPr>
          </a:p>
        </p:txBody>
      </p:sp>
      <p:sp>
        <p:nvSpPr>
          <p:cNvPr id="6" name="Slide Number Placeholder 5"/>
          <p:cNvSpPr>
            <a:spLocks noGrp="1"/>
          </p:cNvSpPr>
          <p:nvPr>
            <p:ph type="sldNum" sz="quarter" idx="4"/>
          </p:nvPr>
        </p:nvSpPr>
        <p:spPr>
          <a:xfrm>
            <a:off x="6553200" y="6356361"/>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2D9C3AEE-4B61-42AC-BD53-808642877AAF}" type="slidenum">
              <a:rPr lang="en-US">
                <a:sym typeface="Arial"/>
                <a:rtl val="0"/>
              </a:rPr>
              <a:pPr>
                <a:defRPr/>
              </a:pPr>
              <a:t>‹#›</a:t>
            </a:fld>
            <a:endParaRPr lang="en-US">
              <a:sym typeface="Arial"/>
              <a:rtl val="0"/>
            </a:endParaRPr>
          </a:p>
        </p:txBody>
      </p:sp>
    </p:spTree>
    <p:extLst>
      <p:ext uri="{BB962C8B-B14F-4D97-AF65-F5344CB8AC3E}">
        <p14:creationId xmlns:p14="http://schemas.microsoft.com/office/powerpoint/2010/main" val="732367264"/>
      </p:ext>
    </p:extLst>
  </p:cSld>
  <p:clrMap bg1="lt1" tx1="dk1" bg2="lt2" tx2="dk2" accent1="accent1" accent2="accent2" accent3="accent3" accent4="accent4" accent5="accent5" accent6="accent6" hlink="hlink" folHlink="folHlink"/>
  <p:sldLayoutIdLst>
    <p:sldLayoutId id="2147485094" r:id="rId1"/>
    <p:sldLayoutId id="2147485095" r:id="rId2"/>
    <p:sldLayoutId id="2147485096" r:id="rId3"/>
    <p:sldLayoutId id="2147485097" r:id="rId4"/>
    <p:sldLayoutId id="2147485098" r:id="rId5"/>
    <p:sldLayoutId id="2147485099" r:id="rId6"/>
    <p:sldLayoutId id="2147485100" r:id="rId7"/>
    <p:sldLayoutId id="2147485101" r:id="rId8"/>
    <p:sldLayoutId id="2147485102" r:id="rId9"/>
    <p:sldLayoutId id="2147485103" r:id="rId10"/>
    <p:sldLayoutId id="2147485104" r:id="rId11"/>
    <p:sldLayoutId id="2147485105"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43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43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43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3DE61F54-4594-4BF8-97C0-7D10E931E16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978671875"/>
      </p:ext>
    </p:extLst>
  </p:cSld>
  <p:clrMap bg1="lt1" tx1="dk1" bg2="lt2" tx2="dk2" accent1="accent1" accent2="accent2" accent3="accent3" accent4="accent4" accent5="accent5" accent6="accent6" hlink="hlink" folHlink="folHlink"/>
  <p:sldLayoutIdLst>
    <p:sldLayoutId id="2147484898" r:id="rId1"/>
    <p:sldLayoutId id="2147484899" r:id="rId2"/>
    <p:sldLayoutId id="2147484900" r:id="rId3"/>
    <p:sldLayoutId id="2147484901" r:id="rId4"/>
    <p:sldLayoutId id="2147484902" r:id="rId5"/>
    <p:sldLayoutId id="2147484903" r:id="rId6"/>
    <p:sldLayoutId id="2147484904" r:id="rId7"/>
    <p:sldLayoutId id="2147484905" r:id="rId8"/>
    <p:sldLayoutId id="2147484906" r:id="rId9"/>
    <p:sldLayoutId id="2147484907" r:id="rId10"/>
    <p:sldLayoutId id="2147484908"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a:defRPr/>
            </a:pPr>
            <a:endParaRPr lang="en-US">
              <a:sym typeface="Arial"/>
              <a:rtl val="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a:defRPr/>
            </a:pPr>
            <a:endParaRPr lang="en-US">
              <a:sym typeface="Arial"/>
              <a:rtl val="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a:defRPr/>
            </a:pPr>
            <a:fld id="{23554D67-AB65-4EF5-9579-01791DF44433}" type="slidenum">
              <a:rPr lang="en-US">
                <a:sym typeface="Arial"/>
                <a:rtl val="0"/>
              </a:rPr>
              <a:pPr>
                <a:defRPr/>
              </a:pPr>
              <a:t>‹#›</a:t>
            </a:fld>
            <a:endParaRPr lang="en-US">
              <a:sym typeface="Arial"/>
              <a:rtl val="0"/>
            </a:endParaRPr>
          </a:p>
        </p:txBody>
      </p:sp>
    </p:spTree>
    <p:extLst>
      <p:ext uri="{BB962C8B-B14F-4D97-AF65-F5344CB8AC3E}">
        <p14:creationId xmlns:p14="http://schemas.microsoft.com/office/powerpoint/2010/main" val="2351638211"/>
      </p:ext>
    </p:extLst>
  </p:cSld>
  <p:clrMap bg1="lt1" tx1="dk1" bg2="lt2" tx2="dk2" accent1="accent1" accent2="accent2" accent3="accent3" accent4="accent4" accent5="accent5" accent6="accent6" hlink="hlink" folHlink="folHlink"/>
  <p:sldLayoutIdLst>
    <p:sldLayoutId id="2147484922" r:id="rId1"/>
    <p:sldLayoutId id="2147484923" r:id="rId2"/>
    <p:sldLayoutId id="2147484924" r:id="rId3"/>
    <p:sldLayoutId id="2147484925" r:id="rId4"/>
    <p:sldLayoutId id="2147484926" r:id="rId5"/>
    <p:sldLayoutId id="2147484927" r:id="rId6"/>
    <p:sldLayoutId id="2147484928" r:id="rId7"/>
    <p:sldLayoutId id="2147484929" r:id="rId8"/>
    <p:sldLayoutId id="2147484930" r:id="rId9"/>
    <p:sldLayoutId id="2147484931" r:id="rId10"/>
    <p:sldLayoutId id="2147484932"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B3D06789-55DB-49F7-801F-6A23EF7169E6}" type="slidenum">
              <a:rPr lang="en-US"/>
              <a:pPr>
                <a:defRPr/>
              </a:pPr>
              <a:t>‹#›</a:t>
            </a:fld>
            <a:endParaRPr lang="en-US"/>
          </a:p>
        </p:txBody>
      </p:sp>
    </p:spTree>
    <p:extLst>
      <p:ext uri="{BB962C8B-B14F-4D97-AF65-F5344CB8AC3E}">
        <p14:creationId xmlns:p14="http://schemas.microsoft.com/office/powerpoint/2010/main" val="1251431963"/>
      </p:ext>
    </p:extLst>
  </p:cSld>
  <p:clrMap bg1="lt1" tx1="dk1" bg2="lt2" tx2="dk2" accent1="accent1" accent2="accent2" accent3="accent3" accent4="accent4" accent5="accent5" accent6="accent6" hlink="hlink" folHlink="folHlink"/>
  <p:sldLayoutIdLst>
    <p:sldLayoutId id="2147484959" r:id="rId1"/>
    <p:sldLayoutId id="2147484960" r:id="rId2"/>
    <p:sldLayoutId id="2147484961" r:id="rId3"/>
    <p:sldLayoutId id="2147484962" r:id="rId4"/>
    <p:sldLayoutId id="2147484963" r:id="rId5"/>
    <p:sldLayoutId id="2147484964" r:id="rId6"/>
    <p:sldLayoutId id="2147484965" r:id="rId7"/>
    <p:sldLayoutId id="2147484966" r:id="rId8"/>
    <p:sldLayoutId id="2147484967" r:id="rId9"/>
    <p:sldLayoutId id="2147484968" r:id="rId10"/>
    <p:sldLayoutId id="214748496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fontAlgn="base">
              <a:spcBef>
                <a:spcPct val="0"/>
              </a:spcBef>
              <a:spcAft>
                <a:spcPct val="0"/>
              </a:spcAft>
              <a:defRPr/>
            </a:pPr>
            <a:fld id="{B37804D8-AE3C-4301-BCFF-CD8F9883437B}"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3139707972"/>
      </p:ext>
    </p:extLst>
  </p:cSld>
  <p:clrMap bg1="lt1" tx1="dk1" bg2="lt2" tx2="dk2" accent1="accent1" accent2="accent2" accent3="accent3" accent4="accent4" accent5="accent5" accent6="accent6" hlink="hlink" folHlink="folHlink"/>
  <p:sldLayoutIdLst>
    <p:sldLayoutId id="2147484971" r:id="rId1"/>
    <p:sldLayoutId id="2147484972" r:id="rId2"/>
    <p:sldLayoutId id="2147484973" r:id="rId3"/>
    <p:sldLayoutId id="2147484974" r:id="rId4"/>
    <p:sldLayoutId id="2147484975" r:id="rId5"/>
    <p:sldLayoutId id="2147484976" r:id="rId6"/>
    <p:sldLayoutId id="2147484977" r:id="rId7"/>
    <p:sldLayoutId id="2147484978" r:id="rId8"/>
    <p:sldLayoutId id="2147484979" r:id="rId9"/>
    <p:sldLayoutId id="2147484980" r:id="rId10"/>
    <p:sldLayoutId id="2147484981" r:id="rId11"/>
    <p:sldLayoutId id="2147484982"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latin typeface="Calibri" panose="020F0502020204030204" pitchFamily="34" charset="0"/>
              </a:defRPr>
            </a:lvl1pPr>
          </a:lstStyle>
          <a:p>
            <a:fld id="{EB518395-2C89-4E91-B7F3-018EC0BF5214}" type="datetimeFigureOut">
              <a:rPr lang="en-US" smtClean="0"/>
              <a:pPr/>
              <a:t>9/21/2022</a:t>
            </a:fld>
            <a:endParaRPr lang="en-US"/>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latin typeface="Calibri" panose="020F0502020204030204" pitchFamily="34" charset="0"/>
              </a:defRPr>
            </a:lvl1pPr>
          </a:lstStyle>
          <a:p>
            <a:endParaRPr lang="en-US"/>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latin typeface="Calibri" panose="020F0502020204030204" pitchFamily="34" charset="0"/>
              </a:defRPr>
            </a:lvl1pPr>
          </a:lstStyle>
          <a:p>
            <a:fld id="{2F9D0853-84AD-4B1A-8D92-2319BE3AE78B}" type="slidenum">
              <a:rPr lang="en-US" smtClean="0"/>
              <a:pPr/>
              <a:t>‹#›</a:t>
            </a:fld>
            <a:endParaRPr lang="en-US"/>
          </a:p>
        </p:txBody>
      </p:sp>
    </p:spTree>
    <p:extLst>
      <p:ext uri="{BB962C8B-B14F-4D97-AF65-F5344CB8AC3E}">
        <p14:creationId xmlns:p14="http://schemas.microsoft.com/office/powerpoint/2010/main" val="863504916"/>
      </p:ext>
    </p:extLst>
  </p:cSld>
  <p:clrMap bg1="lt1" tx1="dk1" bg2="lt2" tx2="dk2" accent1="accent1" accent2="accent2" accent3="accent3" accent4="accent4" accent5="accent5" accent6="accent6" hlink="hlink" folHlink="folHlink"/>
  <p:sldLayoutIdLst>
    <p:sldLayoutId id="2147484984" r:id="rId1"/>
    <p:sldLayoutId id="2147484985" r:id="rId2"/>
    <p:sldLayoutId id="2147484986" r:id="rId3"/>
    <p:sldLayoutId id="2147484987" r:id="rId4"/>
    <p:sldLayoutId id="2147484988" r:id="rId5"/>
    <p:sldLayoutId id="2147484989" r:id="rId6"/>
  </p:sldLayoutIdLst>
  <p:txStyles>
    <p:titleStyle>
      <a:lvl1pPr algn="l" defTabSz="685800" rtl="0" eaLnBrk="1" latinLnBrk="0" hangingPunct="1">
        <a:lnSpc>
          <a:spcPct val="90000"/>
        </a:lnSpc>
        <a:spcBef>
          <a:spcPct val="0"/>
        </a:spcBef>
        <a:buNone/>
        <a:defRPr sz="4000" kern="1200">
          <a:solidFill>
            <a:schemeClr val="tx2"/>
          </a:solidFill>
          <a:latin typeface="Calibri" panose="020F0502020204030204" pitchFamily="34" charset="0"/>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tx2"/>
          </a:solidFill>
          <a:latin typeface="Calibri" panose="020F0502020204030204" pitchFamily="34" charset="0"/>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102"/>
          <p:cNvGrpSpPr>
            <a:grpSpLocks/>
          </p:cNvGrpSpPr>
          <p:nvPr/>
        </p:nvGrpSpPr>
        <p:grpSpPr bwMode="auto">
          <a:xfrm>
            <a:off x="0" y="0"/>
            <a:ext cx="9144000" cy="6858000"/>
            <a:chOff x="0" y="0"/>
            <a:chExt cx="5760" cy="4320"/>
          </a:xfrm>
        </p:grpSpPr>
        <p:grpSp>
          <p:nvGrpSpPr>
            <p:cNvPr id="1032" name="Group 100"/>
            <p:cNvGrpSpPr>
              <a:grpSpLocks/>
            </p:cNvGrpSpPr>
            <p:nvPr userDrawn="1"/>
          </p:nvGrpSpPr>
          <p:grpSpPr bwMode="auto">
            <a:xfrm>
              <a:off x="0" y="0"/>
              <a:ext cx="5760" cy="4320"/>
              <a:chOff x="0" y="0"/>
              <a:chExt cx="5760" cy="4320"/>
            </a:xfrm>
          </p:grpSpPr>
          <p:sp>
            <p:nvSpPr>
              <p:cNvPr id="1034" name="Rectangle 3"/>
              <p:cNvSpPr>
                <a:spLocks noChangeArrowheads="1"/>
              </p:cNvSpPr>
              <p:nvPr/>
            </p:nvSpPr>
            <p:spPr bwMode="hidden">
              <a:xfrm>
                <a:off x="5280" y="480"/>
                <a:ext cx="336" cy="1344"/>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sp>
            <p:nvSpPr>
              <p:cNvPr id="1035" name="Rectangle 4"/>
              <p:cNvSpPr>
                <a:spLocks noChangeArrowheads="1"/>
              </p:cNvSpPr>
              <p:nvPr/>
            </p:nvSpPr>
            <p:spPr bwMode="ltGray">
              <a:xfrm>
                <a:off x="0" y="0"/>
                <a:ext cx="5664" cy="9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sp>
            <p:nvSpPr>
              <p:cNvPr id="22533" name="Rectangle 5"/>
              <p:cNvSpPr>
                <a:spLocks noChangeArrowheads="1"/>
              </p:cNvSpPr>
              <p:nvPr/>
            </p:nvSpPr>
            <p:spPr bwMode="ltGray">
              <a:xfrm>
                <a:off x="5616" y="0"/>
                <a:ext cx="144" cy="4320"/>
              </a:xfrm>
              <a:prstGeom prst="rect">
                <a:avLst/>
              </a:pr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22534" name="Rectangle 6"/>
              <p:cNvSpPr>
                <a:spLocks noChangeArrowheads="1"/>
              </p:cNvSpPr>
              <p:nvPr/>
            </p:nvSpPr>
            <p:spPr bwMode="ltGray">
              <a:xfrm>
                <a:off x="0" y="0"/>
                <a:ext cx="144" cy="4320"/>
              </a:xfrm>
              <a:prstGeom prst="rect">
                <a:avLst/>
              </a:prstGeom>
              <a:gradFill rotWithShape="0">
                <a:gsLst>
                  <a:gs pos="0">
                    <a:schemeClr val="bg2"/>
                  </a:gs>
                  <a:gs pos="50000">
                    <a:schemeClr val="accent2"/>
                  </a:gs>
                  <a:gs pos="100000">
                    <a:schemeClr val="bg2"/>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endParaRPr lang="en-US" sz="2400" kern="1200">
                  <a:solidFill>
                    <a:srgbClr val="EAEAEA"/>
                  </a:solidFill>
                  <a:latin typeface="Times New Roman" pitchFamily="18" charset="0"/>
                  <a:ea typeface="+mn-ea"/>
                  <a:cs typeface="+mn-cs"/>
                </a:endParaRPr>
              </a:p>
            </p:txBody>
          </p:sp>
          <p:sp>
            <p:nvSpPr>
              <p:cNvPr id="1038" name="Rectangle 7"/>
              <p:cNvSpPr>
                <a:spLocks noChangeArrowheads="1"/>
              </p:cNvSpPr>
              <p:nvPr/>
            </p:nvSpPr>
            <p:spPr bwMode="hidden">
              <a:xfrm>
                <a:off x="144" y="480"/>
                <a:ext cx="336" cy="1344"/>
              </a:xfrm>
              <a:prstGeom prst="rect">
                <a:avLst/>
              </a:prstGeom>
              <a:gradFill rotWithShape="0">
                <a:gsLst>
                  <a:gs pos="0">
                    <a:schemeClr val="accent1"/>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grpSp>
            <p:nvGrpSpPr>
              <p:cNvPr id="1039" name="Group 8"/>
              <p:cNvGrpSpPr>
                <a:grpSpLocks/>
              </p:cNvGrpSpPr>
              <p:nvPr/>
            </p:nvGrpSpPr>
            <p:grpSpPr bwMode="auto">
              <a:xfrm>
                <a:off x="8" y="32"/>
                <a:ext cx="5724" cy="608"/>
                <a:chOff x="8" y="32"/>
                <a:chExt cx="5724" cy="608"/>
              </a:xfrm>
            </p:grpSpPr>
            <p:sp>
              <p:nvSpPr>
                <p:cNvPr id="1040" name="AutoShape 9"/>
                <p:cNvSpPr>
                  <a:spLocks noChangeArrowheads="1"/>
                </p:cNvSpPr>
                <p:nvPr userDrawn="1"/>
              </p:nvSpPr>
              <p:spPr bwMode="auto">
                <a:xfrm>
                  <a:off x="56" y="32"/>
                  <a:ext cx="5641" cy="480"/>
                </a:xfrm>
                <a:prstGeom prst="roundRect">
                  <a:avLst>
                    <a:gd name="adj" fmla="val 50000"/>
                  </a:avLst>
                </a:prstGeom>
                <a:solidFill>
                  <a:schemeClr val="accent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sp>
              <p:nvSpPr>
                <p:cNvPr id="1041" name="Rectangle 10"/>
                <p:cNvSpPr>
                  <a:spLocks noChangeArrowheads="1"/>
                </p:cNvSpPr>
                <p:nvPr userDrawn="1"/>
              </p:nvSpPr>
              <p:spPr bwMode="auto">
                <a:xfrm>
                  <a:off x="248" y="56"/>
                  <a:ext cx="5232" cy="56"/>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grpSp>
              <p:nvGrpSpPr>
                <p:cNvPr id="1042" name="Group 11"/>
                <p:cNvGrpSpPr>
                  <a:grpSpLocks/>
                </p:cNvGrpSpPr>
                <p:nvPr userDrawn="1"/>
              </p:nvGrpSpPr>
              <p:grpSpPr bwMode="auto">
                <a:xfrm>
                  <a:off x="272" y="400"/>
                  <a:ext cx="5208" cy="113"/>
                  <a:chOff x="254" y="463"/>
                  <a:chExt cx="5208" cy="113"/>
                </a:xfrm>
              </p:grpSpPr>
              <p:sp>
                <p:nvSpPr>
                  <p:cNvPr id="1088" name="Freeform 12"/>
                  <p:cNvSpPr>
                    <a:spLocks/>
                  </p:cNvSpPr>
                  <p:nvPr/>
                </p:nvSpPr>
                <p:spPr bwMode="auto">
                  <a:xfrm flipH="1">
                    <a:off x="5232" y="468"/>
                    <a:ext cx="230" cy="106"/>
                  </a:xfrm>
                  <a:custGeom>
                    <a:avLst/>
                    <a:gdLst>
                      <a:gd name="T0" fmla="*/ 230 w 230"/>
                      <a:gd name="T1" fmla="*/ 0 h 96"/>
                      <a:gd name="T2" fmla="*/ 182 w 230"/>
                      <a:gd name="T3" fmla="*/ 0 h 96"/>
                      <a:gd name="T4" fmla="*/ 0 w 230"/>
                      <a:gd name="T5" fmla="*/ 86 h 96"/>
                      <a:gd name="T6" fmla="*/ 86 w 230"/>
                      <a:gd name="T7" fmla="*/ 106 h 96"/>
                      <a:gd name="T8" fmla="*/ 204 w 230"/>
                      <a:gd name="T9" fmla="*/ 106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89" name="Freeform 13"/>
                  <p:cNvSpPr>
                    <a:spLocks/>
                  </p:cNvSpPr>
                  <p:nvPr/>
                </p:nvSpPr>
                <p:spPr bwMode="auto">
                  <a:xfrm>
                    <a:off x="254" y="470"/>
                    <a:ext cx="230" cy="106"/>
                  </a:xfrm>
                  <a:custGeom>
                    <a:avLst/>
                    <a:gdLst>
                      <a:gd name="T0" fmla="*/ 230 w 230"/>
                      <a:gd name="T1" fmla="*/ 0 h 96"/>
                      <a:gd name="T2" fmla="*/ 182 w 230"/>
                      <a:gd name="T3" fmla="*/ 0 h 96"/>
                      <a:gd name="T4" fmla="*/ 0 w 230"/>
                      <a:gd name="T5" fmla="*/ 86 h 96"/>
                      <a:gd name="T6" fmla="*/ 86 w 230"/>
                      <a:gd name="T7" fmla="*/ 106 h 96"/>
                      <a:gd name="T8" fmla="*/ 204 w 230"/>
                      <a:gd name="T9" fmla="*/ 106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bg2"/>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nvGrpSpPr>
                  <p:cNvPr id="1090" name="Group 14"/>
                  <p:cNvGrpSpPr>
                    <a:grpSpLocks/>
                  </p:cNvGrpSpPr>
                  <p:nvPr/>
                </p:nvGrpSpPr>
                <p:grpSpPr bwMode="auto">
                  <a:xfrm>
                    <a:off x="450" y="463"/>
                    <a:ext cx="4812" cy="113"/>
                    <a:chOff x="450" y="463"/>
                    <a:chExt cx="4812" cy="113"/>
                  </a:xfrm>
                </p:grpSpPr>
                <p:grpSp>
                  <p:nvGrpSpPr>
                    <p:cNvPr id="1091" name="Group 15"/>
                    <p:cNvGrpSpPr>
                      <a:grpSpLocks/>
                    </p:cNvGrpSpPr>
                    <p:nvPr/>
                  </p:nvGrpSpPr>
                  <p:grpSpPr bwMode="auto">
                    <a:xfrm>
                      <a:off x="450" y="464"/>
                      <a:ext cx="2928" cy="112"/>
                      <a:chOff x="0" y="283"/>
                      <a:chExt cx="5760" cy="220"/>
                    </a:xfrm>
                  </p:grpSpPr>
                  <p:grpSp>
                    <p:nvGrpSpPr>
                      <p:cNvPr id="1105" name="Group 16"/>
                      <p:cNvGrpSpPr>
                        <a:grpSpLocks/>
                      </p:cNvGrpSpPr>
                      <p:nvPr/>
                    </p:nvGrpSpPr>
                    <p:grpSpPr bwMode="auto">
                      <a:xfrm>
                        <a:off x="0" y="283"/>
                        <a:ext cx="823" cy="220"/>
                        <a:chOff x="240" y="720"/>
                        <a:chExt cx="3980" cy="1064"/>
                      </a:xfrm>
                    </p:grpSpPr>
                    <p:sp>
                      <p:nvSpPr>
                        <p:cNvPr id="1124" name="Freeform 1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125" name="Freeform 1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106" name="Group 19"/>
                      <p:cNvGrpSpPr>
                        <a:grpSpLocks/>
                      </p:cNvGrpSpPr>
                      <p:nvPr/>
                    </p:nvGrpSpPr>
                    <p:grpSpPr bwMode="auto">
                      <a:xfrm>
                        <a:off x="823" y="283"/>
                        <a:ext cx="823" cy="220"/>
                        <a:chOff x="240" y="720"/>
                        <a:chExt cx="3980" cy="1064"/>
                      </a:xfrm>
                    </p:grpSpPr>
                    <p:sp>
                      <p:nvSpPr>
                        <p:cNvPr id="1122" name="Freeform 20"/>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123" name="Freeform 21"/>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107" name="Group 22"/>
                      <p:cNvGrpSpPr>
                        <a:grpSpLocks/>
                      </p:cNvGrpSpPr>
                      <p:nvPr/>
                    </p:nvGrpSpPr>
                    <p:grpSpPr bwMode="auto">
                      <a:xfrm>
                        <a:off x="1646" y="283"/>
                        <a:ext cx="823" cy="220"/>
                        <a:chOff x="1646" y="283"/>
                        <a:chExt cx="823" cy="220"/>
                      </a:xfrm>
                    </p:grpSpPr>
                    <p:sp>
                      <p:nvSpPr>
                        <p:cNvPr id="1120" name="Freeform 23"/>
                        <p:cNvSpPr>
                          <a:spLocks/>
                        </p:cNvSpPr>
                        <p:nvPr/>
                      </p:nvSpPr>
                      <p:spPr bwMode="auto">
                        <a:xfrm>
                          <a:off x="1646"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121" name="Freeform 24"/>
                        <p:cNvSpPr>
                          <a:spLocks/>
                        </p:cNvSpPr>
                        <p:nvPr/>
                      </p:nvSpPr>
                      <p:spPr bwMode="auto">
                        <a:xfrm>
                          <a:off x="2053"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108" name="Group 25"/>
                      <p:cNvGrpSpPr>
                        <a:grpSpLocks/>
                      </p:cNvGrpSpPr>
                      <p:nvPr/>
                    </p:nvGrpSpPr>
                    <p:grpSpPr bwMode="auto">
                      <a:xfrm>
                        <a:off x="2469" y="283"/>
                        <a:ext cx="822" cy="220"/>
                        <a:chOff x="240" y="720"/>
                        <a:chExt cx="3980" cy="1064"/>
                      </a:xfrm>
                    </p:grpSpPr>
                    <p:sp>
                      <p:nvSpPr>
                        <p:cNvPr id="1118" name="Freeform 2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119" name="Freeform 2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109" name="Group 28"/>
                      <p:cNvGrpSpPr>
                        <a:grpSpLocks/>
                      </p:cNvGrpSpPr>
                      <p:nvPr/>
                    </p:nvGrpSpPr>
                    <p:grpSpPr bwMode="auto">
                      <a:xfrm>
                        <a:off x="3291" y="283"/>
                        <a:ext cx="823" cy="220"/>
                        <a:chOff x="240" y="720"/>
                        <a:chExt cx="3980" cy="1064"/>
                      </a:xfrm>
                    </p:grpSpPr>
                    <p:sp>
                      <p:nvSpPr>
                        <p:cNvPr id="1116" name="Freeform 29"/>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117" name="Freeform 30"/>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110" name="Group 31"/>
                      <p:cNvGrpSpPr>
                        <a:grpSpLocks/>
                      </p:cNvGrpSpPr>
                      <p:nvPr/>
                    </p:nvGrpSpPr>
                    <p:grpSpPr bwMode="auto">
                      <a:xfrm>
                        <a:off x="4114" y="283"/>
                        <a:ext cx="823" cy="220"/>
                        <a:chOff x="240" y="720"/>
                        <a:chExt cx="3980" cy="1064"/>
                      </a:xfrm>
                    </p:grpSpPr>
                    <p:sp>
                      <p:nvSpPr>
                        <p:cNvPr id="1114" name="Freeform 32"/>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115" name="Freeform 33"/>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111" name="Group 34"/>
                      <p:cNvGrpSpPr>
                        <a:grpSpLocks/>
                      </p:cNvGrpSpPr>
                      <p:nvPr/>
                    </p:nvGrpSpPr>
                    <p:grpSpPr bwMode="auto">
                      <a:xfrm>
                        <a:off x="4937" y="283"/>
                        <a:ext cx="823" cy="220"/>
                        <a:chOff x="240" y="720"/>
                        <a:chExt cx="3980" cy="1064"/>
                      </a:xfrm>
                    </p:grpSpPr>
                    <p:sp>
                      <p:nvSpPr>
                        <p:cNvPr id="1112" name="Freeform 35"/>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113" name="Freeform 36"/>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grpSp>
                  <p:nvGrpSpPr>
                    <p:cNvPr id="1092" name="Group 37"/>
                    <p:cNvGrpSpPr>
                      <a:grpSpLocks/>
                    </p:cNvGrpSpPr>
                    <p:nvPr/>
                  </p:nvGrpSpPr>
                  <p:grpSpPr bwMode="auto">
                    <a:xfrm>
                      <a:off x="3378" y="463"/>
                      <a:ext cx="418" cy="112"/>
                      <a:chOff x="240" y="720"/>
                      <a:chExt cx="3980" cy="1064"/>
                    </a:xfrm>
                  </p:grpSpPr>
                  <p:sp>
                    <p:nvSpPr>
                      <p:cNvPr id="1103" name="Freeform 38"/>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104" name="Freeform 39"/>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093" name="Group 40"/>
                    <p:cNvGrpSpPr>
                      <a:grpSpLocks/>
                    </p:cNvGrpSpPr>
                    <p:nvPr/>
                  </p:nvGrpSpPr>
                  <p:grpSpPr bwMode="auto">
                    <a:xfrm>
                      <a:off x="3796" y="463"/>
                      <a:ext cx="419" cy="112"/>
                      <a:chOff x="240" y="720"/>
                      <a:chExt cx="3980" cy="1064"/>
                    </a:xfrm>
                  </p:grpSpPr>
                  <p:sp>
                    <p:nvSpPr>
                      <p:cNvPr id="1101" name="Freeform 41"/>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102" name="Freeform 42"/>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094" name="Group 43"/>
                    <p:cNvGrpSpPr>
                      <a:grpSpLocks/>
                    </p:cNvGrpSpPr>
                    <p:nvPr/>
                  </p:nvGrpSpPr>
                  <p:grpSpPr bwMode="auto">
                    <a:xfrm>
                      <a:off x="4215" y="463"/>
                      <a:ext cx="418" cy="112"/>
                      <a:chOff x="1646" y="283"/>
                      <a:chExt cx="823" cy="220"/>
                    </a:xfrm>
                  </p:grpSpPr>
                  <p:sp>
                    <p:nvSpPr>
                      <p:cNvPr id="1099" name="Freeform 44"/>
                      <p:cNvSpPr>
                        <a:spLocks/>
                      </p:cNvSpPr>
                      <p:nvPr/>
                    </p:nvSpPr>
                    <p:spPr bwMode="auto">
                      <a:xfrm>
                        <a:off x="1646"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100" name="Freeform 45"/>
                      <p:cNvSpPr>
                        <a:spLocks/>
                      </p:cNvSpPr>
                      <p:nvPr/>
                    </p:nvSpPr>
                    <p:spPr bwMode="auto">
                      <a:xfrm>
                        <a:off x="2053"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095" name="Group 46"/>
                    <p:cNvGrpSpPr>
                      <a:grpSpLocks/>
                    </p:cNvGrpSpPr>
                    <p:nvPr/>
                  </p:nvGrpSpPr>
                  <p:grpSpPr bwMode="auto">
                    <a:xfrm>
                      <a:off x="4633" y="463"/>
                      <a:ext cx="418" cy="112"/>
                      <a:chOff x="240" y="720"/>
                      <a:chExt cx="3980" cy="1064"/>
                    </a:xfrm>
                  </p:grpSpPr>
                  <p:sp>
                    <p:nvSpPr>
                      <p:cNvPr id="1097" name="Freeform 4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98" name="Freeform 4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sp>
                  <p:nvSpPr>
                    <p:cNvPr id="1096" name="Freeform 49"/>
                    <p:cNvSpPr>
                      <a:spLocks/>
                    </p:cNvSpPr>
                    <p:nvPr/>
                  </p:nvSpPr>
                  <p:spPr bwMode="auto">
                    <a:xfrm>
                      <a:off x="5051" y="463"/>
                      <a:ext cx="211" cy="112"/>
                    </a:xfrm>
                    <a:custGeom>
                      <a:avLst/>
                      <a:gdLst>
                        <a:gd name="T0" fmla="*/ 0 w 2012"/>
                        <a:gd name="T1" fmla="*/ 6 h 1064"/>
                        <a:gd name="T2" fmla="*/ 0 w 2012"/>
                        <a:gd name="T3" fmla="*/ 112 h 1064"/>
                        <a:gd name="T4" fmla="*/ 25 w 2012"/>
                        <a:gd name="T5" fmla="*/ 112 h 1064"/>
                        <a:gd name="T6" fmla="*/ 186 w 2012"/>
                        <a:gd name="T7" fmla="*/ 112 h 1064"/>
                        <a:gd name="T8" fmla="*/ 211 w 2012"/>
                        <a:gd name="T9" fmla="*/ 112 h 1064"/>
                        <a:gd name="T10" fmla="*/ 211 w 2012"/>
                        <a:gd name="T11" fmla="*/ 6 h 1064"/>
                        <a:gd name="T12" fmla="*/ 0 w 2012"/>
                        <a:gd name="T13" fmla="*/ 6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bg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grpSp>
              <p:nvGrpSpPr>
                <p:cNvPr id="1043" name="Group 50"/>
                <p:cNvGrpSpPr>
                  <a:grpSpLocks/>
                </p:cNvGrpSpPr>
                <p:nvPr userDrawn="1"/>
              </p:nvGrpSpPr>
              <p:grpSpPr bwMode="auto">
                <a:xfrm>
                  <a:off x="262" y="399"/>
                  <a:ext cx="5208" cy="113"/>
                  <a:chOff x="254" y="463"/>
                  <a:chExt cx="5208" cy="113"/>
                </a:xfrm>
              </p:grpSpPr>
              <p:sp>
                <p:nvSpPr>
                  <p:cNvPr id="1050" name="Freeform 51"/>
                  <p:cNvSpPr>
                    <a:spLocks/>
                  </p:cNvSpPr>
                  <p:nvPr/>
                </p:nvSpPr>
                <p:spPr bwMode="auto">
                  <a:xfrm flipH="1">
                    <a:off x="5232" y="468"/>
                    <a:ext cx="230" cy="106"/>
                  </a:xfrm>
                  <a:custGeom>
                    <a:avLst/>
                    <a:gdLst>
                      <a:gd name="T0" fmla="*/ 230 w 230"/>
                      <a:gd name="T1" fmla="*/ 0 h 96"/>
                      <a:gd name="T2" fmla="*/ 182 w 230"/>
                      <a:gd name="T3" fmla="*/ 0 h 96"/>
                      <a:gd name="T4" fmla="*/ 0 w 230"/>
                      <a:gd name="T5" fmla="*/ 86 h 96"/>
                      <a:gd name="T6" fmla="*/ 86 w 230"/>
                      <a:gd name="T7" fmla="*/ 106 h 96"/>
                      <a:gd name="T8" fmla="*/ 204 w 230"/>
                      <a:gd name="T9" fmla="*/ 106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51" name="Freeform 52"/>
                  <p:cNvSpPr>
                    <a:spLocks/>
                  </p:cNvSpPr>
                  <p:nvPr/>
                </p:nvSpPr>
                <p:spPr bwMode="auto">
                  <a:xfrm>
                    <a:off x="254" y="470"/>
                    <a:ext cx="230" cy="106"/>
                  </a:xfrm>
                  <a:custGeom>
                    <a:avLst/>
                    <a:gdLst>
                      <a:gd name="T0" fmla="*/ 230 w 230"/>
                      <a:gd name="T1" fmla="*/ 0 h 96"/>
                      <a:gd name="T2" fmla="*/ 182 w 230"/>
                      <a:gd name="T3" fmla="*/ 0 h 96"/>
                      <a:gd name="T4" fmla="*/ 0 w 230"/>
                      <a:gd name="T5" fmla="*/ 86 h 96"/>
                      <a:gd name="T6" fmla="*/ 86 w 230"/>
                      <a:gd name="T7" fmla="*/ 106 h 96"/>
                      <a:gd name="T8" fmla="*/ 204 w 230"/>
                      <a:gd name="T9" fmla="*/ 106 h 96"/>
                      <a:gd name="T10" fmla="*/ 230 w 230"/>
                      <a:gd name="T11" fmla="*/ 0 h 9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30" h="96">
                        <a:moveTo>
                          <a:pt x="230" y="0"/>
                        </a:moveTo>
                        <a:lnTo>
                          <a:pt x="182" y="0"/>
                        </a:lnTo>
                        <a:lnTo>
                          <a:pt x="0" y="78"/>
                        </a:lnTo>
                        <a:lnTo>
                          <a:pt x="86" y="96"/>
                        </a:lnTo>
                        <a:lnTo>
                          <a:pt x="204" y="96"/>
                        </a:lnTo>
                        <a:lnTo>
                          <a:pt x="230" y="0"/>
                        </a:lnTo>
                        <a:close/>
                      </a:path>
                    </a:pathLst>
                  </a:custGeom>
                  <a:solidFill>
                    <a:schemeClr val="accent1"/>
                  </a:solidFill>
                  <a:ln>
                    <a:noFill/>
                  </a:ln>
                  <a:effectLst/>
                  <a:extLst>
                    <a:ext uri="{91240B29-F687-4F45-9708-019B960494DF}">
                      <a14:hiddenLine xmlns:a14="http://schemas.microsoft.com/office/drawing/2010/main" w="9525" cap="flat" cmpd="sng">
                        <a:solidFill>
                          <a:schemeClr val="tx1"/>
                        </a:solidFill>
                        <a:prstDash val="solid"/>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nvGrpSpPr>
                  <p:cNvPr id="1052" name="Group 53"/>
                  <p:cNvGrpSpPr>
                    <a:grpSpLocks/>
                  </p:cNvGrpSpPr>
                  <p:nvPr/>
                </p:nvGrpSpPr>
                <p:grpSpPr bwMode="auto">
                  <a:xfrm>
                    <a:off x="450" y="463"/>
                    <a:ext cx="4812" cy="113"/>
                    <a:chOff x="450" y="463"/>
                    <a:chExt cx="4812" cy="113"/>
                  </a:xfrm>
                </p:grpSpPr>
                <p:grpSp>
                  <p:nvGrpSpPr>
                    <p:cNvPr id="1053" name="Group 54"/>
                    <p:cNvGrpSpPr>
                      <a:grpSpLocks/>
                    </p:cNvGrpSpPr>
                    <p:nvPr/>
                  </p:nvGrpSpPr>
                  <p:grpSpPr bwMode="auto">
                    <a:xfrm>
                      <a:off x="450" y="464"/>
                      <a:ext cx="2928" cy="112"/>
                      <a:chOff x="0" y="283"/>
                      <a:chExt cx="5760" cy="220"/>
                    </a:xfrm>
                  </p:grpSpPr>
                  <p:grpSp>
                    <p:nvGrpSpPr>
                      <p:cNvPr id="1067" name="Group 55"/>
                      <p:cNvGrpSpPr>
                        <a:grpSpLocks/>
                      </p:cNvGrpSpPr>
                      <p:nvPr/>
                    </p:nvGrpSpPr>
                    <p:grpSpPr bwMode="auto">
                      <a:xfrm>
                        <a:off x="0" y="283"/>
                        <a:ext cx="823" cy="220"/>
                        <a:chOff x="240" y="720"/>
                        <a:chExt cx="3980" cy="1064"/>
                      </a:xfrm>
                    </p:grpSpPr>
                    <p:sp>
                      <p:nvSpPr>
                        <p:cNvPr id="1086" name="Freeform 5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87" name="Freeform 5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068" name="Group 58"/>
                      <p:cNvGrpSpPr>
                        <a:grpSpLocks/>
                      </p:cNvGrpSpPr>
                      <p:nvPr/>
                    </p:nvGrpSpPr>
                    <p:grpSpPr bwMode="auto">
                      <a:xfrm>
                        <a:off x="823" y="283"/>
                        <a:ext cx="823" cy="220"/>
                        <a:chOff x="240" y="720"/>
                        <a:chExt cx="3980" cy="1064"/>
                      </a:xfrm>
                    </p:grpSpPr>
                    <p:sp>
                      <p:nvSpPr>
                        <p:cNvPr id="1084" name="Freeform 59"/>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85" name="Freeform 60"/>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069" name="Group 61"/>
                      <p:cNvGrpSpPr>
                        <a:grpSpLocks/>
                      </p:cNvGrpSpPr>
                      <p:nvPr/>
                    </p:nvGrpSpPr>
                    <p:grpSpPr bwMode="auto">
                      <a:xfrm>
                        <a:off x="1646" y="283"/>
                        <a:ext cx="823" cy="220"/>
                        <a:chOff x="1646" y="283"/>
                        <a:chExt cx="823" cy="220"/>
                      </a:xfrm>
                    </p:grpSpPr>
                    <p:sp>
                      <p:nvSpPr>
                        <p:cNvPr id="1082" name="Freeform 62"/>
                        <p:cNvSpPr>
                          <a:spLocks/>
                        </p:cNvSpPr>
                        <p:nvPr/>
                      </p:nvSpPr>
                      <p:spPr bwMode="auto">
                        <a:xfrm>
                          <a:off x="1646"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83" name="Freeform 63"/>
                        <p:cNvSpPr>
                          <a:spLocks/>
                        </p:cNvSpPr>
                        <p:nvPr/>
                      </p:nvSpPr>
                      <p:spPr bwMode="auto">
                        <a:xfrm>
                          <a:off x="2053"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070" name="Group 64"/>
                      <p:cNvGrpSpPr>
                        <a:grpSpLocks/>
                      </p:cNvGrpSpPr>
                      <p:nvPr/>
                    </p:nvGrpSpPr>
                    <p:grpSpPr bwMode="auto">
                      <a:xfrm>
                        <a:off x="2469" y="283"/>
                        <a:ext cx="822" cy="220"/>
                        <a:chOff x="240" y="720"/>
                        <a:chExt cx="3980" cy="1064"/>
                      </a:xfrm>
                    </p:grpSpPr>
                    <p:sp>
                      <p:nvSpPr>
                        <p:cNvPr id="1080" name="Freeform 65"/>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81" name="Freeform 66"/>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071" name="Group 67"/>
                      <p:cNvGrpSpPr>
                        <a:grpSpLocks/>
                      </p:cNvGrpSpPr>
                      <p:nvPr/>
                    </p:nvGrpSpPr>
                    <p:grpSpPr bwMode="auto">
                      <a:xfrm>
                        <a:off x="3291" y="283"/>
                        <a:ext cx="823" cy="220"/>
                        <a:chOff x="240" y="720"/>
                        <a:chExt cx="3980" cy="1064"/>
                      </a:xfrm>
                    </p:grpSpPr>
                    <p:sp>
                      <p:nvSpPr>
                        <p:cNvPr id="1078" name="Freeform 68"/>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79" name="Freeform 69"/>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072" name="Group 70"/>
                      <p:cNvGrpSpPr>
                        <a:grpSpLocks/>
                      </p:cNvGrpSpPr>
                      <p:nvPr/>
                    </p:nvGrpSpPr>
                    <p:grpSpPr bwMode="auto">
                      <a:xfrm>
                        <a:off x="4114" y="283"/>
                        <a:ext cx="823" cy="220"/>
                        <a:chOff x="240" y="720"/>
                        <a:chExt cx="3980" cy="1064"/>
                      </a:xfrm>
                    </p:grpSpPr>
                    <p:sp>
                      <p:nvSpPr>
                        <p:cNvPr id="1076" name="Freeform 71"/>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77" name="Freeform 72"/>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073" name="Group 73"/>
                      <p:cNvGrpSpPr>
                        <a:grpSpLocks/>
                      </p:cNvGrpSpPr>
                      <p:nvPr/>
                    </p:nvGrpSpPr>
                    <p:grpSpPr bwMode="auto">
                      <a:xfrm>
                        <a:off x="4937" y="283"/>
                        <a:ext cx="823" cy="220"/>
                        <a:chOff x="240" y="720"/>
                        <a:chExt cx="3980" cy="1064"/>
                      </a:xfrm>
                    </p:grpSpPr>
                    <p:sp>
                      <p:nvSpPr>
                        <p:cNvPr id="1074" name="Freeform 74"/>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75" name="Freeform 75"/>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grpSp>
                  <p:nvGrpSpPr>
                    <p:cNvPr id="1054" name="Group 76"/>
                    <p:cNvGrpSpPr>
                      <a:grpSpLocks/>
                    </p:cNvGrpSpPr>
                    <p:nvPr/>
                  </p:nvGrpSpPr>
                  <p:grpSpPr bwMode="auto">
                    <a:xfrm>
                      <a:off x="3378" y="463"/>
                      <a:ext cx="418" cy="112"/>
                      <a:chOff x="240" y="720"/>
                      <a:chExt cx="3980" cy="1064"/>
                    </a:xfrm>
                  </p:grpSpPr>
                  <p:sp>
                    <p:nvSpPr>
                      <p:cNvPr id="1065" name="Freeform 77"/>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66" name="Freeform 78"/>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055" name="Group 79"/>
                    <p:cNvGrpSpPr>
                      <a:grpSpLocks/>
                    </p:cNvGrpSpPr>
                    <p:nvPr/>
                  </p:nvGrpSpPr>
                  <p:grpSpPr bwMode="auto">
                    <a:xfrm>
                      <a:off x="3796" y="463"/>
                      <a:ext cx="419" cy="112"/>
                      <a:chOff x="240" y="720"/>
                      <a:chExt cx="3980" cy="1064"/>
                    </a:xfrm>
                  </p:grpSpPr>
                  <p:sp>
                    <p:nvSpPr>
                      <p:cNvPr id="1063" name="Freeform 80"/>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64" name="Freeform 81"/>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056" name="Group 82"/>
                    <p:cNvGrpSpPr>
                      <a:grpSpLocks/>
                    </p:cNvGrpSpPr>
                    <p:nvPr/>
                  </p:nvGrpSpPr>
                  <p:grpSpPr bwMode="auto">
                    <a:xfrm>
                      <a:off x="4215" y="463"/>
                      <a:ext cx="418" cy="112"/>
                      <a:chOff x="1646" y="283"/>
                      <a:chExt cx="823" cy="220"/>
                    </a:xfrm>
                  </p:grpSpPr>
                  <p:sp>
                    <p:nvSpPr>
                      <p:cNvPr id="1061" name="Freeform 83"/>
                      <p:cNvSpPr>
                        <a:spLocks/>
                      </p:cNvSpPr>
                      <p:nvPr/>
                    </p:nvSpPr>
                    <p:spPr bwMode="auto">
                      <a:xfrm>
                        <a:off x="1646"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62" name="Freeform 84"/>
                      <p:cNvSpPr>
                        <a:spLocks/>
                      </p:cNvSpPr>
                      <p:nvPr/>
                    </p:nvSpPr>
                    <p:spPr bwMode="auto">
                      <a:xfrm>
                        <a:off x="2053" y="283"/>
                        <a:ext cx="416" cy="220"/>
                      </a:xfrm>
                      <a:custGeom>
                        <a:avLst/>
                        <a:gdLst>
                          <a:gd name="T0" fmla="*/ 0 w 2012"/>
                          <a:gd name="T1" fmla="*/ 11 h 1064"/>
                          <a:gd name="T2" fmla="*/ 0 w 2012"/>
                          <a:gd name="T3" fmla="*/ 220 h 1064"/>
                          <a:gd name="T4" fmla="*/ 49 w 2012"/>
                          <a:gd name="T5" fmla="*/ 220 h 1064"/>
                          <a:gd name="T6" fmla="*/ 366 w 2012"/>
                          <a:gd name="T7" fmla="*/ 220 h 1064"/>
                          <a:gd name="T8" fmla="*/ 416 w 2012"/>
                          <a:gd name="T9" fmla="*/ 220 h 1064"/>
                          <a:gd name="T10" fmla="*/ 416 w 2012"/>
                          <a:gd name="T11" fmla="*/ 11 h 1064"/>
                          <a:gd name="T12" fmla="*/ 0 w 2012"/>
                          <a:gd name="T13" fmla="*/ 11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nvGrpSpPr>
                    <p:cNvPr id="1057" name="Group 85"/>
                    <p:cNvGrpSpPr>
                      <a:grpSpLocks/>
                    </p:cNvGrpSpPr>
                    <p:nvPr/>
                  </p:nvGrpSpPr>
                  <p:grpSpPr bwMode="auto">
                    <a:xfrm>
                      <a:off x="4633" y="463"/>
                      <a:ext cx="418" cy="112"/>
                      <a:chOff x="240" y="720"/>
                      <a:chExt cx="3980" cy="1064"/>
                    </a:xfrm>
                  </p:grpSpPr>
                  <p:sp>
                    <p:nvSpPr>
                      <p:cNvPr id="1059" name="Freeform 86"/>
                      <p:cNvSpPr>
                        <a:spLocks/>
                      </p:cNvSpPr>
                      <p:nvPr/>
                    </p:nvSpPr>
                    <p:spPr bwMode="auto">
                      <a:xfrm>
                        <a:off x="240"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60" name="Freeform 87"/>
                      <p:cNvSpPr>
                        <a:spLocks/>
                      </p:cNvSpPr>
                      <p:nvPr/>
                    </p:nvSpPr>
                    <p:spPr bwMode="auto">
                      <a:xfrm>
                        <a:off x="2208" y="720"/>
                        <a:ext cx="2012" cy="1064"/>
                      </a:xfrm>
                      <a:custGeom>
                        <a:avLst/>
                        <a:gdLst>
                          <a:gd name="T0" fmla="*/ 0 w 2012"/>
                          <a:gd name="T1" fmla="*/ 54 h 1064"/>
                          <a:gd name="T2" fmla="*/ 0 w 2012"/>
                          <a:gd name="T3" fmla="*/ 1064 h 1064"/>
                          <a:gd name="T4" fmla="*/ 236 w 2012"/>
                          <a:gd name="T5" fmla="*/ 1064 h 1064"/>
                          <a:gd name="T6" fmla="*/ 1772 w 2012"/>
                          <a:gd name="T7" fmla="*/ 1064 h 1064"/>
                          <a:gd name="T8" fmla="*/ 2012 w 2012"/>
                          <a:gd name="T9" fmla="*/ 1064 h 1064"/>
                          <a:gd name="T10" fmla="*/ 2012 w 2012"/>
                          <a:gd name="T11" fmla="*/ 54 h 1064"/>
                          <a:gd name="T12" fmla="*/ 0 w 2012"/>
                          <a:gd name="T13" fmla="*/ 54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sp>
                  <p:nvSpPr>
                    <p:cNvPr id="1058" name="Freeform 88"/>
                    <p:cNvSpPr>
                      <a:spLocks/>
                    </p:cNvSpPr>
                    <p:nvPr/>
                  </p:nvSpPr>
                  <p:spPr bwMode="auto">
                    <a:xfrm>
                      <a:off x="5051" y="463"/>
                      <a:ext cx="211" cy="112"/>
                    </a:xfrm>
                    <a:custGeom>
                      <a:avLst/>
                      <a:gdLst>
                        <a:gd name="T0" fmla="*/ 0 w 2012"/>
                        <a:gd name="T1" fmla="*/ 6 h 1064"/>
                        <a:gd name="T2" fmla="*/ 0 w 2012"/>
                        <a:gd name="T3" fmla="*/ 112 h 1064"/>
                        <a:gd name="T4" fmla="*/ 25 w 2012"/>
                        <a:gd name="T5" fmla="*/ 112 h 1064"/>
                        <a:gd name="T6" fmla="*/ 186 w 2012"/>
                        <a:gd name="T7" fmla="*/ 112 h 1064"/>
                        <a:gd name="T8" fmla="*/ 211 w 2012"/>
                        <a:gd name="T9" fmla="*/ 112 h 1064"/>
                        <a:gd name="T10" fmla="*/ 211 w 2012"/>
                        <a:gd name="T11" fmla="*/ 6 h 1064"/>
                        <a:gd name="T12" fmla="*/ 0 w 2012"/>
                        <a:gd name="T13" fmla="*/ 6 h 106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012" h="1064">
                          <a:moveTo>
                            <a:pt x="0" y="54"/>
                          </a:moveTo>
                          <a:lnTo>
                            <a:pt x="0" y="1064"/>
                          </a:lnTo>
                          <a:lnTo>
                            <a:pt x="236" y="1064"/>
                          </a:lnTo>
                          <a:cubicBezTo>
                            <a:pt x="234" y="8"/>
                            <a:pt x="1770" y="0"/>
                            <a:pt x="1772" y="1064"/>
                          </a:cubicBezTo>
                          <a:lnTo>
                            <a:pt x="2012" y="1064"/>
                          </a:lnTo>
                          <a:lnTo>
                            <a:pt x="2012" y="54"/>
                          </a:lnTo>
                          <a:lnTo>
                            <a:pt x="0" y="54"/>
                          </a:lnTo>
                          <a:close/>
                        </a:path>
                      </a:pathLst>
                    </a:custGeom>
                    <a:solidFill>
                      <a:schemeClr val="accent1"/>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grpSp>
            <p:grpSp>
              <p:nvGrpSpPr>
                <p:cNvPr id="1044" name="Group 89"/>
                <p:cNvGrpSpPr>
                  <a:grpSpLocks/>
                </p:cNvGrpSpPr>
                <p:nvPr userDrawn="1"/>
              </p:nvGrpSpPr>
              <p:grpSpPr bwMode="auto">
                <a:xfrm>
                  <a:off x="8" y="32"/>
                  <a:ext cx="568" cy="608"/>
                  <a:chOff x="8" y="32"/>
                  <a:chExt cx="568" cy="608"/>
                </a:xfrm>
              </p:grpSpPr>
              <p:sp>
                <p:nvSpPr>
                  <p:cNvPr id="1048" name="Freeform 90"/>
                  <p:cNvSpPr>
                    <a:spLocks/>
                  </p:cNvSpPr>
                  <p:nvPr userDrawn="1"/>
                </p:nvSpPr>
                <p:spPr bwMode="auto">
                  <a:xfrm>
                    <a:off x="20" y="54"/>
                    <a:ext cx="556" cy="586"/>
                  </a:xfrm>
                  <a:custGeom>
                    <a:avLst/>
                    <a:gdLst>
                      <a:gd name="T0" fmla="*/ 256 w 2570"/>
                      <a:gd name="T1" fmla="*/ 0 h 2766"/>
                      <a:gd name="T2" fmla="*/ 60 w 2570"/>
                      <a:gd name="T3" fmla="*/ 361 h 2766"/>
                      <a:gd name="T4" fmla="*/ 434 w 2570"/>
                      <a:gd name="T5" fmla="*/ 193 h 2766"/>
                      <a:gd name="T6" fmla="*/ 159 w 2570"/>
                      <a:gd name="T7" fmla="*/ 322 h 2766"/>
                      <a:gd name="T8" fmla="*/ 359 w 2570"/>
                      <a:gd name="T9" fmla="*/ 225 h 2766"/>
                      <a:gd name="T10" fmla="*/ 229 w 2570"/>
                      <a:gd name="T11" fmla="*/ 295 h 2766"/>
                      <a:gd name="T12" fmla="*/ 322 w 2570"/>
                      <a:gd name="T13" fmla="*/ 251 h 2766"/>
                      <a:gd name="T14" fmla="*/ 272 w 2570"/>
                      <a:gd name="T15" fmla="*/ 287 h 2766"/>
                      <a:gd name="T16" fmla="*/ 309 w 2570"/>
                      <a:gd name="T17" fmla="*/ 259 h 2766"/>
                      <a:gd name="T18" fmla="*/ 247 w 2570"/>
                      <a:gd name="T19" fmla="*/ 297 h 2766"/>
                      <a:gd name="T20" fmla="*/ 349 w 2570"/>
                      <a:gd name="T21" fmla="*/ 242 h 2766"/>
                      <a:gd name="T22" fmla="*/ 182 w 2570"/>
                      <a:gd name="T23" fmla="*/ 318 h 2766"/>
                      <a:gd name="T24" fmla="*/ 406 w 2570"/>
                      <a:gd name="T25" fmla="*/ 203 h 2766"/>
                      <a:gd name="T26" fmla="*/ 103 w 2570"/>
                      <a:gd name="T27" fmla="*/ 343 h 2766"/>
                      <a:gd name="T28" fmla="*/ 251 w 2570"/>
                      <a:gd name="T29" fmla="*/ 57 h 2766"/>
                      <a:gd name="T30" fmla="*/ 256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49" name="Freeform 91"/>
                  <p:cNvSpPr>
                    <a:spLocks/>
                  </p:cNvSpPr>
                  <p:nvPr userDrawn="1"/>
                </p:nvSpPr>
                <p:spPr bwMode="auto">
                  <a:xfrm>
                    <a:off x="8" y="32"/>
                    <a:ext cx="556" cy="586"/>
                  </a:xfrm>
                  <a:custGeom>
                    <a:avLst/>
                    <a:gdLst>
                      <a:gd name="T0" fmla="*/ 256 w 2570"/>
                      <a:gd name="T1" fmla="*/ 0 h 2766"/>
                      <a:gd name="T2" fmla="*/ 60 w 2570"/>
                      <a:gd name="T3" fmla="*/ 361 h 2766"/>
                      <a:gd name="T4" fmla="*/ 434 w 2570"/>
                      <a:gd name="T5" fmla="*/ 193 h 2766"/>
                      <a:gd name="T6" fmla="*/ 159 w 2570"/>
                      <a:gd name="T7" fmla="*/ 322 h 2766"/>
                      <a:gd name="T8" fmla="*/ 359 w 2570"/>
                      <a:gd name="T9" fmla="*/ 225 h 2766"/>
                      <a:gd name="T10" fmla="*/ 229 w 2570"/>
                      <a:gd name="T11" fmla="*/ 295 h 2766"/>
                      <a:gd name="T12" fmla="*/ 322 w 2570"/>
                      <a:gd name="T13" fmla="*/ 251 h 2766"/>
                      <a:gd name="T14" fmla="*/ 272 w 2570"/>
                      <a:gd name="T15" fmla="*/ 287 h 2766"/>
                      <a:gd name="T16" fmla="*/ 309 w 2570"/>
                      <a:gd name="T17" fmla="*/ 259 h 2766"/>
                      <a:gd name="T18" fmla="*/ 247 w 2570"/>
                      <a:gd name="T19" fmla="*/ 297 h 2766"/>
                      <a:gd name="T20" fmla="*/ 349 w 2570"/>
                      <a:gd name="T21" fmla="*/ 242 h 2766"/>
                      <a:gd name="T22" fmla="*/ 182 w 2570"/>
                      <a:gd name="T23" fmla="*/ 318 h 2766"/>
                      <a:gd name="T24" fmla="*/ 406 w 2570"/>
                      <a:gd name="T25" fmla="*/ 203 h 2766"/>
                      <a:gd name="T26" fmla="*/ 103 w 2570"/>
                      <a:gd name="T27" fmla="*/ 343 h 2766"/>
                      <a:gd name="T28" fmla="*/ 251 w 2570"/>
                      <a:gd name="T29" fmla="*/ 57 h 2766"/>
                      <a:gd name="T30" fmla="*/ 256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grpSp>
            <p:sp>
              <p:nvSpPr>
                <p:cNvPr id="1045" name="Freeform 92"/>
                <p:cNvSpPr>
                  <a:spLocks/>
                </p:cNvSpPr>
                <p:nvPr userDrawn="1"/>
              </p:nvSpPr>
              <p:spPr bwMode="auto">
                <a:xfrm flipH="1">
                  <a:off x="5176" y="54"/>
                  <a:ext cx="556" cy="586"/>
                </a:xfrm>
                <a:custGeom>
                  <a:avLst/>
                  <a:gdLst>
                    <a:gd name="T0" fmla="*/ 256 w 2570"/>
                    <a:gd name="T1" fmla="*/ 0 h 2766"/>
                    <a:gd name="T2" fmla="*/ 60 w 2570"/>
                    <a:gd name="T3" fmla="*/ 361 h 2766"/>
                    <a:gd name="T4" fmla="*/ 434 w 2570"/>
                    <a:gd name="T5" fmla="*/ 193 h 2766"/>
                    <a:gd name="T6" fmla="*/ 159 w 2570"/>
                    <a:gd name="T7" fmla="*/ 322 h 2766"/>
                    <a:gd name="T8" fmla="*/ 359 w 2570"/>
                    <a:gd name="T9" fmla="*/ 225 h 2766"/>
                    <a:gd name="T10" fmla="*/ 229 w 2570"/>
                    <a:gd name="T11" fmla="*/ 295 h 2766"/>
                    <a:gd name="T12" fmla="*/ 322 w 2570"/>
                    <a:gd name="T13" fmla="*/ 251 h 2766"/>
                    <a:gd name="T14" fmla="*/ 272 w 2570"/>
                    <a:gd name="T15" fmla="*/ 287 h 2766"/>
                    <a:gd name="T16" fmla="*/ 309 w 2570"/>
                    <a:gd name="T17" fmla="*/ 259 h 2766"/>
                    <a:gd name="T18" fmla="*/ 247 w 2570"/>
                    <a:gd name="T19" fmla="*/ 297 h 2766"/>
                    <a:gd name="T20" fmla="*/ 349 w 2570"/>
                    <a:gd name="T21" fmla="*/ 242 h 2766"/>
                    <a:gd name="T22" fmla="*/ 182 w 2570"/>
                    <a:gd name="T23" fmla="*/ 318 h 2766"/>
                    <a:gd name="T24" fmla="*/ 406 w 2570"/>
                    <a:gd name="T25" fmla="*/ 203 h 2766"/>
                    <a:gd name="T26" fmla="*/ 103 w 2570"/>
                    <a:gd name="T27" fmla="*/ 343 h 2766"/>
                    <a:gd name="T28" fmla="*/ 251 w 2570"/>
                    <a:gd name="T29" fmla="*/ 57 h 2766"/>
                    <a:gd name="T30" fmla="*/ 256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bg2"/>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46" name="Freeform 93"/>
                <p:cNvSpPr>
                  <a:spLocks/>
                </p:cNvSpPr>
                <p:nvPr userDrawn="1"/>
              </p:nvSpPr>
              <p:spPr bwMode="auto">
                <a:xfrm flipH="1">
                  <a:off x="5164" y="32"/>
                  <a:ext cx="556" cy="586"/>
                </a:xfrm>
                <a:custGeom>
                  <a:avLst/>
                  <a:gdLst>
                    <a:gd name="T0" fmla="*/ 256 w 2570"/>
                    <a:gd name="T1" fmla="*/ 0 h 2766"/>
                    <a:gd name="T2" fmla="*/ 60 w 2570"/>
                    <a:gd name="T3" fmla="*/ 361 h 2766"/>
                    <a:gd name="T4" fmla="*/ 434 w 2570"/>
                    <a:gd name="T5" fmla="*/ 193 h 2766"/>
                    <a:gd name="T6" fmla="*/ 159 w 2570"/>
                    <a:gd name="T7" fmla="*/ 322 h 2766"/>
                    <a:gd name="T8" fmla="*/ 359 w 2570"/>
                    <a:gd name="T9" fmla="*/ 225 h 2766"/>
                    <a:gd name="T10" fmla="*/ 229 w 2570"/>
                    <a:gd name="T11" fmla="*/ 295 h 2766"/>
                    <a:gd name="T12" fmla="*/ 322 w 2570"/>
                    <a:gd name="T13" fmla="*/ 251 h 2766"/>
                    <a:gd name="T14" fmla="*/ 272 w 2570"/>
                    <a:gd name="T15" fmla="*/ 287 h 2766"/>
                    <a:gd name="T16" fmla="*/ 309 w 2570"/>
                    <a:gd name="T17" fmla="*/ 259 h 2766"/>
                    <a:gd name="T18" fmla="*/ 247 w 2570"/>
                    <a:gd name="T19" fmla="*/ 297 h 2766"/>
                    <a:gd name="T20" fmla="*/ 349 w 2570"/>
                    <a:gd name="T21" fmla="*/ 242 h 2766"/>
                    <a:gd name="T22" fmla="*/ 182 w 2570"/>
                    <a:gd name="T23" fmla="*/ 318 h 2766"/>
                    <a:gd name="T24" fmla="*/ 406 w 2570"/>
                    <a:gd name="T25" fmla="*/ 203 h 2766"/>
                    <a:gd name="T26" fmla="*/ 103 w 2570"/>
                    <a:gd name="T27" fmla="*/ 343 h 2766"/>
                    <a:gd name="T28" fmla="*/ 251 w 2570"/>
                    <a:gd name="T29" fmla="*/ 57 h 2766"/>
                    <a:gd name="T30" fmla="*/ 256 w 2570"/>
                    <a:gd name="T31" fmla="*/ 0 h 276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70" h="2766">
                      <a:moveTo>
                        <a:pt x="1183" y="0"/>
                      </a:moveTo>
                      <a:cubicBezTo>
                        <a:pt x="31" y="34"/>
                        <a:pt x="0" y="1232"/>
                        <a:pt x="278" y="1706"/>
                      </a:cubicBezTo>
                      <a:cubicBezTo>
                        <a:pt x="888" y="2766"/>
                        <a:pt x="2570" y="2078"/>
                        <a:pt x="2006" y="913"/>
                      </a:cubicBezTo>
                      <a:cubicBezTo>
                        <a:pt x="1480" y="86"/>
                        <a:pt x="309" y="751"/>
                        <a:pt x="735" y="1519"/>
                      </a:cubicBezTo>
                      <a:cubicBezTo>
                        <a:pt x="1085" y="2095"/>
                        <a:pt x="2037" y="1686"/>
                        <a:pt x="1661" y="1060"/>
                      </a:cubicBezTo>
                      <a:cubicBezTo>
                        <a:pt x="1411" y="668"/>
                        <a:pt x="776" y="977"/>
                        <a:pt x="1060" y="1394"/>
                      </a:cubicBezTo>
                      <a:cubicBezTo>
                        <a:pt x="1252" y="1653"/>
                        <a:pt x="1647" y="1455"/>
                        <a:pt x="1489" y="1187"/>
                      </a:cubicBezTo>
                      <a:cubicBezTo>
                        <a:pt x="1389" y="1046"/>
                        <a:pt x="1055" y="1113"/>
                        <a:pt x="1255" y="1355"/>
                      </a:cubicBezTo>
                      <a:cubicBezTo>
                        <a:pt x="1185" y="1378"/>
                        <a:pt x="1221" y="1037"/>
                        <a:pt x="1430" y="1221"/>
                      </a:cubicBezTo>
                      <a:cubicBezTo>
                        <a:pt x="1522" y="1329"/>
                        <a:pt x="1328" y="1570"/>
                        <a:pt x="1144" y="1403"/>
                      </a:cubicBezTo>
                      <a:cubicBezTo>
                        <a:pt x="869" y="1019"/>
                        <a:pt x="1486" y="835"/>
                        <a:pt x="1611" y="1144"/>
                      </a:cubicBezTo>
                      <a:cubicBezTo>
                        <a:pt x="1803" y="1494"/>
                        <a:pt x="1244" y="1970"/>
                        <a:pt x="843" y="1503"/>
                      </a:cubicBezTo>
                      <a:cubicBezTo>
                        <a:pt x="467" y="868"/>
                        <a:pt x="1441" y="259"/>
                        <a:pt x="1876" y="960"/>
                      </a:cubicBezTo>
                      <a:cubicBezTo>
                        <a:pt x="2288" y="1625"/>
                        <a:pt x="1142" y="2588"/>
                        <a:pt x="474" y="1620"/>
                      </a:cubicBezTo>
                      <a:cubicBezTo>
                        <a:pt x="341" y="1336"/>
                        <a:pt x="221" y="417"/>
                        <a:pt x="1158" y="267"/>
                      </a:cubicBezTo>
                      <a:lnTo>
                        <a:pt x="1183" y="0"/>
                      </a:lnTo>
                      <a:close/>
                    </a:path>
                  </a:pathLst>
                </a:custGeom>
                <a:solidFill>
                  <a:schemeClr val="accent1"/>
                </a:solidFill>
                <a:ln>
                  <a:noFill/>
                </a:ln>
                <a:effectLst/>
                <a:extLst>
                  <a:ext uri="{91240B29-F687-4F45-9708-019B960494DF}">
                    <a14:hiddenLine xmlns:a14="http://schemas.microsoft.com/office/drawing/2010/main" w="12700" cap="flat" cmpd="sng">
                      <a:solidFill>
                        <a:schemeClr val="accent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kern="1200">
                    <a:solidFill>
                      <a:srgbClr val="EAEAEA"/>
                    </a:solidFill>
                    <a:latin typeface="Times New Roman" pitchFamily="18" charset="0"/>
                    <a:ea typeface="+mn-ea"/>
                    <a:cs typeface="+mn-cs"/>
                  </a:endParaRPr>
                </a:p>
              </p:txBody>
            </p:sp>
            <p:sp>
              <p:nvSpPr>
                <p:cNvPr id="1047" name="Rectangle 94"/>
                <p:cNvSpPr>
                  <a:spLocks noChangeArrowheads="1"/>
                </p:cNvSpPr>
                <p:nvPr userDrawn="1"/>
              </p:nvSpPr>
              <p:spPr bwMode="auto">
                <a:xfrm>
                  <a:off x="248" y="32"/>
                  <a:ext cx="5232" cy="56"/>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grpSp>
        </p:grpSp>
        <p:sp>
          <p:nvSpPr>
            <p:cNvPr id="1033" name="Rectangle 101"/>
            <p:cNvSpPr>
              <a:spLocks noChangeArrowheads="1"/>
            </p:cNvSpPr>
            <p:nvPr userDrawn="1"/>
          </p:nvSpPr>
          <p:spPr bwMode="hidden">
            <a:xfrm>
              <a:off x="480" y="507"/>
              <a:ext cx="4786" cy="192"/>
            </a:xfrm>
            <a:prstGeom prst="rect">
              <a:avLst/>
            </a:prstGeom>
            <a:gradFill rotWithShape="0">
              <a:gsLst>
                <a:gs pos="0">
                  <a:schemeClr val="bg2"/>
                </a:gs>
                <a:gs pos="100000">
                  <a:schemeClr val="bg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ctr" eaLnBrk="1" fontAlgn="base" hangingPunct="1">
                <a:spcBef>
                  <a:spcPct val="0"/>
                </a:spcBef>
                <a:spcAft>
                  <a:spcPct val="0"/>
                </a:spcAft>
              </a:pPr>
              <a:endParaRPr lang="en-US" altLang="en-US" kern="1200">
                <a:solidFill>
                  <a:srgbClr val="EAEAEA"/>
                </a:solidFill>
                <a:ea typeface="+mn-ea"/>
                <a:cs typeface="+mn-cs"/>
              </a:endParaRPr>
            </a:p>
          </p:txBody>
        </p:sp>
      </p:grpSp>
      <p:sp>
        <p:nvSpPr>
          <p:cNvPr id="1027" name="Rectangle 95"/>
          <p:cNvSpPr>
            <a:spLocks noGrp="1" noChangeArrowheads="1"/>
          </p:cNvSpPr>
          <p:nvPr>
            <p:ph type="title"/>
          </p:nvPr>
        </p:nvSpPr>
        <p:spPr bwMode="auto">
          <a:xfrm>
            <a:off x="685800" y="8382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96"/>
          <p:cNvSpPr>
            <a:spLocks noGrp="1" noChangeArrowheads="1"/>
          </p:cNvSpPr>
          <p:nvPr>
            <p:ph type="body" idx="1"/>
          </p:nvPr>
        </p:nvSpPr>
        <p:spPr bwMode="auto">
          <a:xfrm>
            <a:off x="685800" y="21336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2625" name="Rectangle 97"/>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400" i="1" smtClean="0">
                <a:solidFill>
                  <a:schemeClr val="tx2"/>
                </a:solidFill>
              </a:defRPr>
            </a:lvl1pPr>
          </a:lstStyle>
          <a:p>
            <a:pPr fontAlgn="base">
              <a:spcBef>
                <a:spcPct val="0"/>
              </a:spcBef>
              <a:spcAft>
                <a:spcPct val="0"/>
              </a:spcAft>
              <a:defRPr/>
            </a:pPr>
            <a:endParaRPr lang="en-US" kern="1200">
              <a:solidFill>
                <a:srgbClr val="EBCD5D"/>
              </a:solidFill>
              <a:latin typeface="Times New Roman" pitchFamily="18" charset="0"/>
              <a:ea typeface="+mn-ea"/>
              <a:cs typeface="+mn-cs"/>
            </a:endParaRPr>
          </a:p>
        </p:txBody>
      </p:sp>
      <p:sp>
        <p:nvSpPr>
          <p:cNvPr id="22626" name="Rectangle 98"/>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400" i="1" smtClean="0">
                <a:solidFill>
                  <a:schemeClr val="tx2"/>
                </a:solidFill>
              </a:defRPr>
            </a:lvl1pPr>
          </a:lstStyle>
          <a:p>
            <a:pPr algn="ctr" fontAlgn="base">
              <a:spcBef>
                <a:spcPct val="0"/>
              </a:spcBef>
              <a:spcAft>
                <a:spcPct val="0"/>
              </a:spcAft>
              <a:defRPr/>
            </a:pPr>
            <a:endParaRPr lang="en-US" kern="1200">
              <a:solidFill>
                <a:srgbClr val="EBCD5D"/>
              </a:solidFill>
              <a:latin typeface="Times New Roman" pitchFamily="18" charset="0"/>
              <a:ea typeface="+mn-ea"/>
              <a:cs typeface="+mn-cs"/>
            </a:endParaRPr>
          </a:p>
        </p:txBody>
      </p:sp>
      <p:sp>
        <p:nvSpPr>
          <p:cNvPr id="22627" name="Rectangle 99"/>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400" i="1" smtClean="0">
                <a:solidFill>
                  <a:schemeClr val="tx2"/>
                </a:solidFill>
              </a:defRPr>
            </a:lvl1pPr>
          </a:lstStyle>
          <a:p>
            <a:pPr fontAlgn="base">
              <a:spcBef>
                <a:spcPct val="0"/>
              </a:spcBef>
              <a:spcAft>
                <a:spcPct val="0"/>
              </a:spcAft>
              <a:defRPr/>
            </a:pPr>
            <a:fld id="{C3AA3FF6-0BEB-4BBD-8A75-545185C8A20F}" type="slidenum">
              <a:rPr lang="en-US" kern="1200">
                <a:solidFill>
                  <a:srgbClr val="EBCD5D"/>
                </a:solidFill>
                <a:latin typeface="Times New Roman" pitchFamily="18" charset="0"/>
                <a:ea typeface="+mn-ea"/>
                <a:cs typeface="+mn-cs"/>
              </a:rPr>
              <a:pPr fontAlgn="base">
                <a:spcBef>
                  <a:spcPct val="0"/>
                </a:spcBef>
                <a:spcAft>
                  <a:spcPct val="0"/>
                </a:spcAft>
                <a:defRPr/>
              </a:pPr>
              <a:t>‹#›</a:t>
            </a:fld>
            <a:endParaRPr lang="en-US" kern="1200">
              <a:solidFill>
                <a:srgbClr val="EBCD5D"/>
              </a:solidFill>
              <a:latin typeface="Times New Roman" pitchFamily="18" charset="0"/>
              <a:ea typeface="+mn-ea"/>
              <a:cs typeface="+mn-cs"/>
            </a:endParaRPr>
          </a:p>
        </p:txBody>
      </p:sp>
    </p:spTree>
    <p:extLst>
      <p:ext uri="{BB962C8B-B14F-4D97-AF65-F5344CB8AC3E}">
        <p14:creationId xmlns:p14="http://schemas.microsoft.com/office/powerpoint/2010/main" val="3599182601"/>
      </p:ext>
    </p:extLst>
  </p:cSld>
  <p:clrMap bg1="dk2" tx1="lt1" bg2="dk1" tx2="lt2" accent1="accent1" accent2="accent2" accent3="accent3" accent4="accent4" accent5="accent5" accent6="accent6" hlink="hlink" folHlink="folHlink"/>
  <p:sldLayoutIdLst>
    <p:sldLayoutId id="2147484991" r:id="rId1"/>
    <p:sldLayoutId id="2147484992" r:id="rId2"/>
    <p:sldLayoutId id="2147484993" r:id="rId3"/>
    <p:sldLayoutId id="2147484994" r:id="rId4"/>
    <p:sldLayoutId id="2147484995" r:id="rId5"/>
    <p:sldLayoutId id="2147484996" r:id="rId6"/>
    <p:sldLayoutId id="2147484997" r:id="rId7"/>
    <p:sldLayoutId id="2147484998" r:id="rId8"/>
    <p:sldLayoutId id="2147484999" r:id="rId9"/>
    <p:sldLayoutId id="2147485000" r:id="rId10"/>
    <p:sldLayoutId id="214748500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SzPct val="90000"/>
        <a:buBlip>
          <a:blip r:embed="rId13"/>
        </a:buBlip>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Blip>
          <a:blip r:embed="rId14"/>
        </a:buBlip>
        <a:defRPr sz="2800">
          <a:solidFill>
            <a:schemeClr val="tx1"/>
          </a:solidFill>
          <a:latin typeface="+mn-lt"/>
        </a:defRPr>
      </a:lvl2pPr>
      <a:lvl3pPr marL="1143000" indent="-228600" algn="l" rtl="0" eaLnBrk="0" fontAlgn="base" hangingPunct="0">
        <a:spcBef>
          <a:spcPct val="20000"/>
        </a:spcBef>
        <a:spcAft>
          <a:spcPct val="0"/>
        </a:spcAft>
        <a:buBlip>
          <a:blip r:embed="rId15"/>
        </a:buBlip>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fontAlgn="base">
              <a:spcBef>
                <a:spcPct val="0"/>
              </a:spcBef>
              <a:spcAft>
                <a:spcPct val="0"/>
              </a:spcAft>
              <a:defRPr/>
            </a:pPr>
            <a:endParaRPr lang="en-US" kern="1200">
              <a:ea typeface="+mn-ea"/>
              <a:cs typeface="Arial" pitchFamily="34"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9F0E8F9A-AEBF-436B-990B-526F6E5BD9E3}" type="slidenum">
              <a:rPr lang="en-US" kern="1200">
                <a:ea typeface="+mn-ea"/>
                <a:cs typeface="Arial" pitchFamily="34" charset="0"/>
              </a:rPr>
              <a:pPr fontAlgn="base">
                <a:spcBef>
                  <a:spcPct val="0"/>
                </a:spcBef>
                <a:spcAft>
                  <a:spcPct val="0"/>
                </a:spcAft>
                <a:defRPr/>
              </a:pPr>
              <a:t>‹#›</a:t>
            </a:fld>
            <a:endParaRPr lang="en-US" kern="1200">
              <a:ea typeface="+mn-ea"/>
              <a:cs typeface="Arial" pitchFamily="34" charset="0"/>
            </a:endParaRPr>
          </a:p>
        </p:txBody>
      </p:sp>
    </p:spTree>
    <p:extLst>
      <p:ext uri="{BB962C8B-B14F-4D97-AF65-F5344CB8AC3E}">
        <p14:creationId xmlns:p14="http://schemas.microsoft.com/office/powerpoint/2010/main" val="1739045856"/>
      </p:ext>
    </p:extLst>
  </p:cSld>
  <p:clrMap bg1="lt1" tx1="dk1" bg2="lt2" tx2="dk2" accent1="accent1" accent2="accent2" accent3="accent3" accent4="accent4" accent5="accent5" accent6="accent6" hlink="hlink" folHlink="folHlink"/>
  <p:sldLayoutIdLst>
    <p:sldLayoutId id="2147485015" r:id="rId1"/>
    <p:sldLayoutId id="2147485016" r:id="rId2"/>
    <p:sldLayoutId id="2147485017" r:id="rId3"/>
    <p:sldLayoutId id="2147485018" r:id="rId4"/>
    <p:sldLayoutId id="2147485019" r:id="rId5"/>
    <p:sldLayoutId id="2147485020" r:id="rId6"/>
    <p:sldLayoutId id="2147485021" r:id="rId7"/>
    <p:sldLayoutId id="2147485022" r:id="rId8"/>
    <p:sldLayoutId id="2147485023" r:id="rId9"/>
    <p:sldLayoutId id="2147485024" r:id="rId10"/>
    <p:sldLayoutId id="2147485025"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a:defRPr/>
            </a:pPr>
            <a:endParaRPr lang="en-US"/>
          </a:p>
        </p:txBody>
      </p:sp>
      <p:sp>
        <p:nvSpPr>
          <p:cNvPr id="5" name="Footer Placeholder 4"/>
          <p:cNvSpPr>
            <a:spLocks noGrp="1"/>
          </p:cNvSpPr>
          <p:nvPr>
            <p:ph type="ftr" sz="quarter" idx="3"/>
          </p:nvPr>
        </p:nvSpPr>
        <p:spPr>
          <a:xfrm>
            <a:off x="3124200" y="6356355"/>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defRPr>
            </a:lvl1pPr>
          </a:lstStyle>
          <a:p>
            <a:pPr>
              <a:defRPr/>
            </a:pPr>
            <a:endParaRPr lang="en-US"/>
          </a:p>
        </p:txBody>
      </p:sp>
      <p:sp>
        <p:nvSpPr>
          <p:cNvPr id="6" name="Slide Number Placeholder 5"/>
          <p:cNvSpPr>
            <a:spLocks noGrp="1"/>
          </p:cNvSpPr>
          <p:nvPr>
            <p:ph type="sldNum" sz="quarter" idx="4"/>
          </p:nvPr>
        </p:nvSpPr>
        <p:spPr>
          <a:xfrm>
            <a:off x="6553200" y="6356355"/>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a:defRPr/>
            </a:pPr>
            <a:fld id="{FC142435-22EA-4032-9CC2-676008C48537}" type="slidenum">
              <a:rPr lang="en-US"/>
              <a:pPr>
                <a:defRPr/>
              </a:pPr>
              <a:t>‹#›</a:t>
            </a:fld>
            <a:endParaRPr lang="en-US"/>
          </a:p>
        </p:txBody>
      </p:sp>
    </p:spTree>
    <p:extLst>
      <p:ext uri="{BB962C8B-B14F-4D97-AF65-F5344CB8AC3E}">
        <p14:creationId xmlns:p14="http://schemas.microsoft.com/office/powerpoint/2010/main" val="3716658240"/>
      </p:ext>
    </p:extLst>
  </p:cSld>
  <p:clrMap bg1="lt1" tx1="dk1" bg2="lt2" tx2="dk2" accent1="accent1" accent2="accent2" accent3="accent3" accent4="accent4" accent5="accent5" accent6="accent6" hlink="hlink" folHlink="folHlink"/>
  <p:sldLayoutIdLst>
    <p:sldLayoutId id="2147485039" r:id="rId1"/>
    <p:sldLayoutId id="2147485040" r:id="rId2"/>
    <p:sldLayoutId id="2147485041" r:id="rId3"/>
    <p:sldLayoutId id="2147485042" r:id="rId4"/>
    <p:sldLayoutId id="2147485043" r:id="rId5"/>
    <p:sldLayoutId id="2147485044" r:id="rId6"/>
    <p:sldLayoutId id="2147485045" r:id="rId7"/>
    <p:sldLayoutId id="2147485046" r:id="rId8"/>
    <p:sldLayoutId id="2147485047" r:id="rId9"/>
    <p:sldLayoutId id="2147485048" r:id="rId10"/>
    <p:sldLayoutId id="214748504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8" Type="http://schemas.openxmlformats.org/officeDocument/2006/relationships/image" Target="../media/image57.jpeg"/><Relationship Id="rId13" Type="http://schemas.openxmlformats.org/officeDocument/2006/relationships/image" Target="../media/image62.jpeg"/><Relationship Id="rId18" Type="http://schemas.openxmlformats.org/officeDocument/2006/relationships/image" Target="../media/image67.png"/><Relationship Id="rId3" Type="http://schemas.openxmlformats.org/officeDocument/2006/relationships/image" Target="../media/image44.png"/><Relationship Id="rId21" Type="http://schemas.openxmlformats.org/officeDocument/2006/relationships/image" Target="../media/image70.png"/><Relationship Id="rId7" Type="http://schemas.openxmlformats.org/officeDocument/2006/relationships/image" Target="../media/image56.jpeg"/><Relationship Id="rId12" Type="http://schemas.openxmlformats.org/officeDocument/2006/relationships/image" Target="../media/image61.png"/><Relationship Id="rId17" Type="http://schemas.openxmlformats.org/officeDocument/2006/relationships/image" Target="../media/image66.png"/><Relationship Id="rId2" Type="http://schemas.openxmlformats.org/officeDocument/2006/relationships/notesSlide" Target="../notesSlides/notesSlide5.xml"/><Relationship Id="rId16" Type="http://schemas.openxmlformats.org/officeDocument/2006/relationships/image" Target="../media/image65.png"/><Relationship Id="rId20" Type="http://schemas.openxmlformats.org/officeDocument/2006/relationships/image" Target="../media/image69.png"/><Relationship Id="rId1" Type="http://schemas.openxmlformats.org/officeDocument/2006/relationships/slideLayout" Target="../slideLayouts/slideLayout17.xml"/><Relationship Id="rId6" Type="http://schemas.openxmlformats.org/officeDocument/2006/relationships/image" Target="../media/image55.jpeg"/><Relationship Id="rId11" Type="http://schemas.openxmlformats.org/officeDocument/2006/relationships/image" Target="../media/image60.jpeg"/><Relationship Id="rId24" Type="http://schemas.openxmlformats.org/officeDocument/2006/relationships/image" Target="../media/image73.png"/><Relationship Id="rId5" Type="http://schemas.openxmlformats.org/officeDocument/2006/relationships/image" Target="../media/image49.png"/><Relationship Id="rId15" Type="http://schemas.openxmlformats.org/officeDocument/2006/relationships/image" Target="../media/image64.png"/><Relationship Id="rId23" Type="http://schemas.openxmlformats.org/officeDocument/2006/relationships/image" Target="../media/image72.png"/><Relationship Id="rId10" Type="http://schemas.openxmlformats.org/officeDocument/2006/relationships/image" Target="../media/image59.png"/><Relationship Id="rId19" Type="http://schemas.openxmlformats.org/officeDocument/2006/relationships/image" Target="../media/image68.png"/><Relationship Id="rId4" Type="http://schemas.openxmlformats.org/officeDocument/2006/relationships/image" Target="../media/image48.jpeg"/><Relationship Id="rId9" Type="http://schemas.openxmlformats.org/officeDocument/2006/relationships/image" Target="../media/image58.jpeg"/><Relationship Id="rId14" Type="http://schemas.openxmlformats.org/officeDocument/2006/relationships/image" Target="../media/image63.png"/><Relationship Id="rId22" Type="http://schemas.openxmlformats.org/officeDocument/2006/relationships/image" Target="../media/image71.png"/></Relationships>
</file>

<file path=ppt/slides/_rels/slide11.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7.png"/><Relationship Id="rId3" Type="http://schemas.openxmlformats.org/officeDocument/2006/relationships/image" Target="../media/image65.png"/><Relationship Id="rId7" Type="http://schemas.openxmlformats.org/officeDocument/2006/relationships/image" Target="../media/image72.png"/><Relationship Id="rId12" Type="http://schemas.openxmlformats.org/officeDocument/2006/relationships/image" Target="../media/image76.png"/><Relationship Id="rId2" Type="http://schemas.openxmlformats.org/officeDocument/2006/relationships/image" Target="../media/image61.png"/><Relationship Id="rId16" Type="http://schemas.openxmlformats.org/officeDocument/2006/relationships/image" Target="../media/image80.png"/><Relationship Id="rId1" Type="http://schemas.openxmlformats.org/officeDocument/2006/relationships/slideLayout" Target="../slideLayouts/slideLayout17.xml"/><Relationship Id="rId6" Type="http://schemas.openxmlformats.org/officeDocument/2006/relationships/image" Target="../media/image70.png"/><Relationship Id="rId11" Type="http://schemas.openxmlformats.org/officeDocument/2006/relationships/image" Target="../media/image75.jpeg"/><Relationship Id="rId5" Type="http://schemas.openxmlformats.org/officeDocument/2006/relationships/image" Target="../media/image67.png"/><Relationship Id="rId15" Type="http://schemas.openxmlformats.org/officeDocument/2006/relationships/image" Target="../media/image79.png"/><Relationship Id="rId10" Type="http://schemas.openxmlformats.org/officeDocument/2006/relationships/image" Target="../media/image74.png"/><Relationship Id="rId4" Type="http://schemas.openxmlformats.org/officeDocument/2006/relationships/image" Target="../media/image66.png"/><Relationship Id="rId9" Type="http://schemas.openxmlformats.org/officeDocument/2006/relationships/image" Target="../media/image62.jpeg"/><Relationship Id="rId14" Type="http://schemas.openxmlformats.org/officeDocument/2006/relationships/image" Target="../media/image78.png"/></Relationships>
</file>

<file path=ppt/slides/_rels/slide12.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6.png"/><Relationship Id="rId18" Type="http://schemas.openxmlformats.org/officeDocument/2006/relationships/image" Target="../media/image81.png"/><Relationship Id="rId3" Type="http://schemas.openxmlformats.org/officeDocument/2006/relationships/image" Target="../media/image61.png"/><Relationship Id="rId21" Type="http://schemas.openxmlformats.org/officeDocument/2006/relationships/image" Target="../media/image84.png"/><Relationship Id="rId7" Type="http://schemas.openxmlformats.org/officeDocument/2006/relationships/image" Target="../media/image70.png"/><Relationship Id="rId12" Type="http://schemas.openxmlformats.org/officeDocument/2006/relationships/image" Target="../media/image75.jpeg"/><Relationship Id="rId17" Type="http://schemas.openxmlformats.org/officeDocument/2006/relationships/image" Target="../media/image80.png"/><Relationship Id="rId2" Type="http://schemas.openxmlformats.org/officeDocument/2006/relationships/notesSlide" Target="../notesSlides/notesSlide6.xml"/><Relationship Id="rId16" Type="http://schemas.openxmlformats.org/officeDocument/2006/relationships/image" Target="../media/image79.png"/><Relationship Id="rId20" Type="http://schemas.openxmlformats.org/officeDocument/2006/relationships/image" Target="../media/image83.png"/><Relationship Id="rId1" Type="http://schemas.openxmlformats.org/officeDocument/2006/relationships/slideLayout" Target="../slideLayouts/slideLayout17.xml"/><Relationship Id="rId6" Type="http://schemas.openxmlformats.org/officeDocument/2006/relationships/image" Target="../media/image67.png"/><Relationship Id="rId11" Type="http://schemas.openxmlformats.org/officeDocument/2006/relationships/image" Target="../media/image74.png"/><Relationship Id="rId5" Type="http://schemas.openxmlformats.org/officeDocument/2006/relationships/image" Target="../media/image66.png"/><Relationship Id="rId15" Type="http://schemas.openxmlformats.org/officeDocument/2006/relationships/image" Target="../media/image78.png"/><Relationship Id="rId10" Type="http://schemas.openxmlformats.org/officeDocument/2006/relationships/image" Target="../media/image62.jpeg"/><Relationship Id="rId19" Type="http://schemas.openxmlformats.org/officeDocument/2006/relationships/image" Target="../media/image82.png"/><Relationship Id="rId4" Type="http://schemas.openxmlformats.org/officeDocument/2006/relationships/image" Target="../media/image65.png"/><Relationship Id="rId9" Type="http://schemas.openxmlformats.org/officeDocument/2006/relationships/image" Target="../media/image73.png"/><Relationship Id="rId14" Type="http://schemas.openxmlformats.org/officeDocument/2006/relationships/image" Target="../media/image77.png"/></Relationships>
</file>

<file path=ppt/slides/_rels/slide13.xml.rels><?xml version="1.0" encoding="UTF-8" standalone="yes"?>
<Relationships xmlns="http://schemas.openxmlformats.org/package/2006/relationships"><Relationship Id="rId8" Type="http://schemas.openxmlformats.org/officeDocument/2006/relationships/image" Target="../media/image84.png"/><Relationship Id="rId13" Type="http://schemas.openxmlformats.org/officeDocument/2006/relationships/image" Target="../media/image91.png"/><Relationship Id="rId3" Type="http://schemas.openxmlformats.org/officeDocument/2006/relationships/image" Target="../media/image75.jpeg"/><Relationship Id="rId7" Type="http://schemas.openxmlformats.org/officeDocument/2006/relationships/image" Target="../media/image87.png"/><Relationship Id="rId12" Type="http://schemas.openxmlformats.org/officeDocument/2006/relationships/image" Target="../media/image90.png"/><Relationship Id="rId2" Type="http://schemas.openxmlformats.org/officeDocument/2006/relationships/image" Target="../media/image85.png"/><Relationship Id="rId1" Type="http://schemas.openxmlformats.org/officeDocument/2006/relationships/slideLayout" Target="../slideLayouts/slideLayout17.xml"/><Relationship Id="rId6" Type="http://schemas.openxmlformats.org/officeDocument/2006/relationships/image" Target="../media/image86.png"/><Relationship Id="rId11" Type="http://schemas.openxmlformats.org/officeDocument/2006/relationships/image" Target="../media/image89.png"/><Relationship Id="rId5" Type="http://schemas.openxmlformats.org/officeDocument/2006/relationships/image" Target="../media/image82.png"/><Relationship Id="rId15" Type="http://schemas.openxmlformats.org/officeDocument/2006/relationships/image" Target="../media/image93.png"/><Relationship Id="rId10" Type="http://schemas.openxmlformats.org/officeDocument/2006/relationships/image" Target="../media/image83.png"/><Relationship Id="rId4" Type="http://schemas.openxmlformats.org/officeDocument/2006/relationships/image" Target="../media/image81.png"/><Relationship Id="rId9" Type="http://schemas.openxmlformats.org/officeDocument/2006/relationships/image" Target="../media/image88.png"/><Relationship Id="rId14" Type="http://schemas.openxmlformats.org/officeDocument/2006/relationships/image" Target="../media/image92.png"/></Relationships>
</file>

<file path=ppt/slides/_rels/slide14.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3" Type="http://schemas.openxmlformats.org/officeDocument/2006/relationships/image" Target="../media/image95.png"/><Relationship Id="rId7" Type="http://schemas.openxmlformats.org/officeDocument/2006/relationships/image" Target="../media/image99.png"/><Relationship Id="rId12" Type="http://schemas.openxmlformats.org/officeDocument/2006/relationships/image" Target="../media/image104.png"/><Relationship Id="rId2" Type="http://schemas.openxmlformats.org/officeDocument/2006/relationships/image" Target="../media/image94.jpeg"/><Relationship Id="rId1" Type="http://schemas.openxmlformats.org/officeDocument/2006/relationships/slideLayout" Target="../slideLayouts/slideLayout17.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5" Type="http://schemas.openxmlformats.org/officeDocument/2006/relationships/image" Target="../media/image10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 Id="rId14" Type="http://schemas.openxmlformats.org/officeDocument/2006/relationships/image" Target="../media/image106.png"/></Relationships>
</file>

<file path=ppt/slides/_rels/slide1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64.xml"/></Relationships>
</file>

<file path=ppt/slides/_rels/slide1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68.xml"/></Relationships>
</file>

<file path=ppt/slides/_rels/slide17.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8.xml"/></Relationships>
</file>

<file path=ppt/slides/_rels/slide19.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7.xml"/><Relationship Id="rId1" Type="http://schemas.openxmlformats.org/officeDocument/2006/relationships/slideLayout" Target="../slideLayouts/slideLayout79.xml"/><Relationship Id="rId4" Type="http://schemas.openxmlformats.org/officeDocument/2006/relationships/image" Target="../media/image114.png"/></Relationships>
</file>

<file path=ppt/slides/_rels/slide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2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png"/><Relationship Id="rId1" Type="http://schemas.openxmlformats.org/officeDocument/2006/relationships/slideLayout" Target="../slideLayouts/slideLayout90.xml"/></Relationships>
</file>

<file path=ppt/slides/_rels/slide21.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9.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90.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90.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0.xml"/></Relationships>
</file>

<file path=ppt/slides/_rels/slide25.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91.xml"/></Relationships>
</file>

<file path=ppt/slides/_rels/slide2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21.png"/><Relationship Id="rId1" Type="http://schemas.openxmlformats.org/officeDocument/2006/relationships/slideLayout" Target="../slideLayouts/slideLayout91.xml"/><Relationship Id="rId4" Type="http://schemas.openxmlformats.org/officeDocument/2006/relationships/image" Target="../media/image121.png"/></Relationships>
</file>

<file path=ppt/slides/_rels/slide2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hyperlink" Target="http://www.google.com/url?sa=i&amp;rct=j&amp;q=&amp;esrc=s&amp;source=images&amp;cd=&amp;cad=rja&amp;uact=8&amp;ved=2ahUKEwj9pMPkuN_aAhVD2IMKHRRRDNoQjRx6BAgBEAU&amp;url=http://www.bible-chat.net/TimelineJesusCrucifixion.html&amp;psig=AOvVaw3u5K9cigQNSHrGdJneIjuV&amp;ust=1525089722681728" TargetMode="External"/><Relationship Id="rId1" Type="http://schemas.openxmlformats.org/officeDocument/2006/relationships/slideLayout" Target="../slideLayouts/slideLayout9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29.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2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8.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12.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12.xml"/><Relationship Id="rId4" Type="http://schemas.openxmlformats.org/officeDocument/2006/relationships/hyperlink" Target="https://ref.ly/logosres/nivac32jon?ref=Bible.Jon3.1-5&amp;off=3954&amp;ctx=an+amazing+message.+~The+Hebrew+root+hapa"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1.xml"/><Relationship Id="rId1" Type="http://schemas.openxmlformats.org/officeDocument/2006/relationships/slideLayout" Target="../slideLayouts/slideLayout112.xml"/><Relationship Id="rId4" Type="http://schemas.openxmlformats.org/officeDocument/2006/relationships/image" Target="../media/image126.png"/></Relationships>
</file>

<file path=ppt/slides/_rels/slide3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2.xml"/><Relationship Id="rId1" Type="http://schemas.openxmlformats.org/officeDocument/2006/relationships/slideLayout" Target="../slideLayouts/slideLayout113.xml"/><Relationship Id="rId4" Type="http://schemas.openxmlformats.org/officeDocument/2006/relationships/image" Target="../media/image126.png"/></Relationships>
</file>

<file path=ppt/slides/_rels/slide3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xml"/><Relationship Id="rId1" Type="http://schemas.openxmlformats.org/officeDocument/2006/relationships/slideLayout" Target="../slideLayouts/slideLayout113.xml"/><Relationship Id="rId4" Type="http://schemas.openxmlformats.org/officeDocument/2006/relationships/image" Target="../media/image128.png"/></Relationships>
</file>

<file path=ppt/slides/_rels/slide3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slideLayout" Target="../slideLayouts/slideLayout112.xml"/></Relationships>
</file>

<file path=ppt/slides/_rels/slide37.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112.xml"/></Relationships>
</file>

<file path=ppt/slides/_rels/slide38.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40.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1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4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12.xml"/></Relationships>
</file>

<file path=ppt/slides/_rels/slide4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png"/><Relationship Id="rId1" Type="http://schemas.openxmlformats.org/officeDocument/2006/relationships/slideLayout" Target="../slideLayouts/slideLayout11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48.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2ahUKEwjT8euK48TaAhVqjK0KHeLrCYEQjRx6BAgAEAU&amp;url=http://bible-lists.pw/Jealousy/Psalms-37-1.shtml&amp;psig=AOvVaw3E_gCYyUu-IDm0MA6AJgNK&amp;ust=1524173463656926" TargetMode="External"/><Relationship Id="rId2" Type="http://schemas.openxmlformats.org/officeDocument/2006/relationships/image" Target="../media/image136.png"/><Relationship Id="rId1" Type="http://schemas.openxmlformats.org/officeDocument/2006/relationships/slideLayout" Target="../slideLayouts/slideLayout101.xml"/><Relationship Id="rId4" Type="http://schemas.openxmlformats.org/officeDocument/2006/relationships/image" Target="../media/image137.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0.xml"/></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jpg"/><Relationship Id="rId18" Type="http://schemas.openxmlformats.org/officeDocument/2006/relationships/image" Target="../media/image51.png"/><Relationship Id="rId3" Type="http://schemas.openxmlformats.org/officeDocument/2006/relationships/image" Target="../media/image36.jpe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jpeg"/><Relationship Id="rId17" Type="http://schemas.openxmlformats.org/officeDocument/2006/relationships/image" Target="../media/image50.jpeg"/><Relationship Id="rId2" Type="http://schemas.openxmlformats.org/officeDocument/2006/relationships/notesSlide" Target="../notesSlides/notesSlide4.xml"/><Relationship Id="rId16" Type="http://schemas.openxmlformats.org/officeDocument/2006/relationships/image" Target="../media/image49.png"/><Relationship Id="rId20" Type="http://schemas.openxmlformats.org/officeDocument/2006/relationships/image" Target="../media/image53.jpeg"/><Relationship Id="rId1" Type="http://schemas.openxmlformats.org/officeDocument/2006/relationships/slideLayout" Target="../slideLayouts/slideLayout17.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jpeg"/><Relationship Id="rId15" Type="http://schemas.openxmlformats.org/officeDocument/2006/relationships/image" Target="../media/image48.jpeg"/><Relationship Id="rId10" Type="http://schemas.openxmlformats.org/officeDocument/2006/relationships/image" Target="../media/image43.png"/><Relationship Id="rId19" Type="http://schemas.openxmlformats.org/officeDocument/2006/relationships/image" Target="../media/image52.jpeg"/><Relationship Id="rId4" Type="http://schemas.openxmlformats.org/officeDocument/2006/relationships/image" Target="../media/image37.jpeg"/><Relationship Id="rId9" Type="http://schemas.openxmlformats.org/officeDocument/2006/relationships/image" Target="../media/image42.png"/><Relationship Id="rId14" Type="http://schemas.openxmlformats.org/officeDocument/2006/relationships/image" Target="../media/image4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id="{16D264A9-68EB-9F0A-B94B-045A9CBB65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3999" cy="3204927"/>
          </a:xfrm>
          <a:prstGeom prst="rect">
            <a:avLst/>
          </a:prstGeom>
        </p:spPr>
      </p:pic>
      <p:pic>
        <p:nvPicPr>
          <p:cNvPr id="3" name="Picture 3">
            <a:extLst>
              <a:ext uri="{FF2B5EF4-FFF2-40B4-BE49-F238E27FC236}">
                <a16:creationId xmlns:a16="http://schemas.microsoft.com/office/drawing/2014/main" id="{1F946F82-1EB8-6369-EF1B-B878EC8097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204928"/>
            <a:ext cx="9143998" cy="1285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9810" name="Subtitle 3"/>
          <p:cNvSpPr>
            <a:spLocks noGrp="1"/>
          </p:cNvSpPr>
          <p:nvPr>
            <p:ph type="subTitle" idx="1"/>
          </p:nvPr>
        </p:nvSpPr>
        <p:spPr>
          <a:xfrm>
            <a:off x="1318033" y="3336203"/>
            <a:ext cx="7713552" cy="1023041"/>
          </a:xfrm>
        </p:spPr>
        <p:txBody>
          <a:bodyPr/>
          <a:lstStyle/>
          <a:p>
            <a:pPr algn="l"/>
            <a:r>
              <a:rPr lang="en-US" altLang="en-US" dirty="0"/>
              <a:t>Lesson 4</a:t>
            </a:r>
          </a:p>
          <a:p>
            <a:pPr algn="l"/>
            <a:r>
              <a:rPr lang="en-US" altLang="en-US" sz="2400" b="1" dirty="0"/>
              <a:t>Jonah in Nineveh Chap 3-4</a:t>
            </a:r>
            <a:endParaRPr lang="en-US" altLang="en-US" sz="2400" dirty="0"/>
          </a:p>
        </p:txBody>
      </p:sp>
      <p:pic>
        <p:nvPicPr>
          <p:cNvPr id="4" name="Picture 3" descr="A picture containing fireworks, dark, outdoor object&#10;&#10;Description automatically generated">
            <a:extLst>
              <a:ext uri="{FF2B5EF4-FFF2-40B4-BE49-F238E27FC236}">
                <a16:creationId xmlns:a16="http://schemas.microsoft.com/office/drawing/2014/main" id="{E856D54A-59F9-8568-9C5F-9ABA60956A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6717" y="1810693"/>
            <a:ext cx="5496669" cy="1842381"/>
          </a:xfrm>
          <a:prstGeom prst="rect">
            <a:avLst/>
          </a:prstGeom>
        </p:spPr>
      </p:pic>
      <p:pic>
        <p:nvPicPr>
          <p:cNvPr id="5" name="Picture 4" descr="A picture containing person&#10;&#10;Description automatically generated">
            <a:extLst>
              <a:ext uri="{FF2B5EF4-FFF2-40B4-BE49-F238E27FC236}">
                <a16:creationId xmlns:a16="http://schemas.microsoft.com/office/drawing/2014/main" id="{9AAB3181-0B45-E2B2-D1C7-A974BF8623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55186" y="2296457"/>
            <a:ext cx="1676399" cy="2233336"/>
          </a:xfrm>
          <a:prstGeom prst="rect">
            <a:avLst/>
          </a:prstGeom>
        </p:spPr>
      </p:pic>
      <p:pic>
        <p:nvPicPr>
          <p:cNvPr id="8" name="Picture 7">
            <a:extLst>
              <a:ext uri="{FF2B5EF4-FFF2-40B4-BE49-F238E27FC236}">
                <a16:creationId xmlns:a16="http://schemas.microsoft.com/office/drawing/2014/main" id="{11084CF1-C600-D313-4119-C1D247DBC0A4}"/>
              </a:ext>
            </a:extLst>
          </p:cNvPr>
          <p:cNvPicPr>
            <a:picLocks noChangeAspect="1"/>
          </p:cNvPicPr>
          <p:nvPr/>
        </p:nvPicPr>
        <p:blipFill>
          <a:blip r:embed="rId6"/>
          <a:stretch>
            <a:fillRect/>
          </a:stretch>
        </p:blipFill>
        <p:spPr>
          <a:xfrm>
            <a:off x="0" y="2408237"/>
            <a:ext cx="1238250" cy="200977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1289" y="4624951"/>
            <a:ext cx="1091817" cy="169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5" name="Straight Connector 14"/>
          <p:cNvCxnSpPr/>
          <p:nvPr/>
        </p:nvCxnSpPr>
        <p:spPr>
          <a:xfrm flipV="1">
            <a:off x="1295400" y="308345"/>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974345" y="3277476"/>
            <a:ext cx="11641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Jehu Kings</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588" y="342925"/>
            <a:ext cx="1155501" cy="1734710"/>
          </a:xfrm>
          <a:prstGeom prst="rect">
            <a:avLst/>
          </a:prstGeom>
        </p:spPr>
      </p:pic>
      <p:pic>
        <p:nvPicPr>
          <p:cNvPr id="23" name="Picture 3" descr="Judean Chariot-clear.png"/>
          <p:cNvPicPr>
            <a:picLocks noChangeAspect="1"/>
          </p:cNvPicPr>
          <p:nvPr/>
        </p:nvPicPr>
        <p:blipFill rotWithShape="1">
          <a:blip r:embed="rId5" cstate="print">
            <a:extLst>
              <a:ext uri="{28A0092B-C50C-407E-A947-70E740481C1C}">
                <a14:useLocalDpi xmlns:a14="http://schemas.microsoft.com/office/drawing/2010/main" val="0"/>
              </a:ext>
            </a:extLst>
          </a:blip>
          <a:srcRect l="1" r="42469"/>
          <a:stretch/>
        </p:blipFill>
        <p:spPr bwMode="auto">
          <a:xfrm flipH="1">
            <a:off x="1570856" y="116315"/>
            <a:ext cx="1737360" cy="214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1834862" y="1867017"/>
            <a:ext cx="42511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Jehu</a:t>
            </a:r>
          </a:p>
        </p:txBody>
      </p:sp>
      <p:cxnSp>
        <p:nvCxnSpPr>
          <p:cNvPr id="36" name="Straight Connector 35"/>
          <p:cNvCxnSpPr/>
          <p:nvPr/>
        </p:nvCxnSpPr>
        <p:spPr>
          <a:xfrm flipV="1">
            <a:off x="6931276" y="26670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6557829" y="3277476"/>
            <a:ext cx="11162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Confusing</a:t>
            </a:r>
          </a:p>
        </p:txBody>
      </p:sp>
      <p:pic>
        <p:nvPicPr>
          <p:cNvPr id="38" name="Picture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55080" y="1066799"/>
            <a:ext cx="795557" cy="1194340"/>
          </a:xfrm>
          <a:prstGeom prst="rect">
            <a:avLst/>
          </a:prstGeom>
        </p:spPr>
      </p:pic>
      <p:pic>
        <p:nvPicPr>
          <p:cNvPr id="2" name="Picture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55181" y="1066799"/>
            <a:ext cx="609495" cy="1010836"/>
          </a:xfrm>
          <a:prstGeom prst="rect">
            <a:avLst/>
          </a:prstGeom>
        </p:spPr>
      </p:pic>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29146" y="1066800"/>
            <a:ext cx="795557" cy="1194340"/>
          </a:xfrm>
          <a:prstGeom prst="rect">
            <a:avLst/>
          </a:prstGeom>
        </p:spPr>
      </p:pic>
      <p:pic>
        <p:nvPicPr>
          <p:cNvPr id="4" name="Picture 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888417" y="1068846"/>
            <a:ext cx="528787" cy="982033"/>
          </a:xfrm>
          <a:prstGeom prst="rect">
            <a:avLst/>
          </a:prstGeom>
        </p:spPr>
      </p:pic>
      <p:pic>
        <p:nvPicPr>
          <p:cNvPr id="45" name="Picture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73810" y="462214"/>
            <a:ext cx="1050527" cy="1803937"/>
          </a:xfrm>
          <a:prstGeom prst="rect">
            <a:avLst/>
          </a:prstGeom>
        </p:spPr>
      </p:pic>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888110" y="555376"/>
            <a:ext cx="821927" cy="1526435"/>
          </a:xfrm>
          <a:prstGeom prst="rect">
            <a:avLst/>
          </a:prstGeom>
        </p:spPr>
      </p:pic>
      <p:pic>
        <p:nvPicPr>
          <p:cNvPr id="46" name="Picture 4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4710" y="1071737"/>
            <a:ext cx="795557" cy="1194340"/>
          </a:xfrm>
          <a:prstGeom prst="rect">
            <a:avLst/>
          </a:prstGeom>
        </p:spPr>
      </p:pic>
      <p:pic>
        <p:nvPicPr>
          <p:cNvPr id="25" name="Picture 2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903485" y="1078639"/>
            <a:ext cx="606669" cy="1039445"/>
          </a:xfrm>
          <a:prstGeom prst="rect">
            <a:avLst/>
          </a:prstGeom>
        </p:spPr>
      </p:pic>
      <p:sp>
        <p:nvSpPr>
          <p:cNvPr id="26" name="Rectangle 25"/>
          <p:cNvSpPr/>
          <p:nvPr/>
        </p:nvSpPr>
        <p:spPr>
          <a:xfrm>
            <a:off x="3020075" y="2261232"/>
            <a:ext cx="66556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Jehoahaz</a:t>
            </a:r>
          </a:p>
        </p:txBody>
      </p:sp>
      <p:sp>
        <p:nvSpPr>
          <p:cNvPr id="49" name="Rectangle 48"/>
          <p:cNvSpPr/>
          <p:nvPr/>
        </p:nvSpPr>
        <p:spPr>
          <a:xfrm>
            <a:off x="3906433" y="2266071"/>
            <a:ext cx="760144"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Jehoash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Elisha &amp;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the Arrows</a:t>
            </a:r>
          </a:p>
        </p:txBody>
      </p:sp>
      <p:sp>
        <p:nvSpPr>
          <p:cNvPr id="50" name="Rectangle 49"/>
          <p:cNvSpPr/>
          <p:nvPr/>
        </p:nvSpPr>
        <p:spPr>
          <a:xfrm>
            <a:off x="4860943" y="2261230"/>
            <a:ext cx="793807"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Jeroboam II</a:t>
            </a:r>
          </a:p>
        </p:txBody>
      </p:sp>
      <p:sp>
        <p:nvSpPr>
          <p:cNvPr id="51" name="Rectangle 50"/>
          <p:cNvSpPr/>
          <p:nvPr/>
        </p:nvSpPr>
        <p:spPr>
          <a:xfrm>
            <a:off x="5997093" y="2261230"/>
            <a:ext cx="692818"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Zechariah</a:t>
            </a:r>
          </a:p>
        </p:txBody>
      </p:sp>
      <p:sp>
        <p:nvSpPr>
          <p:cNvPr id="52" name="TextBox 51"/>
          <p:cNvSpPr txBox="1"/>
          <p:nvPr/>
        </p:nvSpPr>
        <p:spPr>
          <a:xfrm>
            <a:off x="1774718" y="2081828"/>
            <a:ext cx="61747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841-814</a:t>
            </a:r>
          </a:p>
        </p:txBody>
      </p:sp>
      <p:sp>
        <p:nvSpPr>
          <p:cNvPr id="53" name="TextBox 52"/>
          <p:cNvSpPr txBox="1"/>
          <p:nvPr/>
        </p:nvSpPr>
        <p:spPr>
          <a:xfrm>
            <a:off x="4949108" y="2480451"/>
            <a:ext cx="617477"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793-753</a:t>
            </a:r>
          </a:p>
        </p:txBody>
      </p:sp>
      <p:pic>
        <p:nvPicPr>
          <p:cNvPr id="54" name="Picture 5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634600" y="1598357"/>
            <a:ext cx="1241287" cy="769986"/>
          </a:xfrm>
          <a:prstGeom prst="rect">
            <a:avLst/>
          </a:prstGeom>
        </p:spPr>
      </p:pic>
      <p:sp>
        <p:nvSpPr>
          <p:cNvPr id="55" name="Rectangle 54"/>
          <p:cNvSpPr/>
          <p:nvPr/>
        </p:nvSpPr>
        <p:spPr>
          <a:xfrm>
            <a:off x="7821396" y="2328032"/>
            <a:ext cx="12572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Tiglath-pileser</a:t>
            </a:r>
            <a:r>
              <a:rPr kumimoji="0" lang="en-US" sz="1200" b="0" i="0" u="none" strike="noStrike" kern="1200" cap="none" spc="0" normalizeH="0" baseline="0" noProof="0" dirty="0">
                <a:ln>
                  <a:noFill/>
                </a:ln>
                <a:solidFill>
                  <a:prstClr val="black"/>
                </a:solidFill>
                <a:effectLst/>
                <a:uLnTx/>
                <a:uFillTx/>
                <a:latin typeface="Calibri"/>
                <a:ea typeface="+mn-ea"/>
                <a:cs typeface="+mn-cs"/>
              </a:rPr>
              <a:t> III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(745–727 </a:t>
            </a:r>
            <a:r>
              <a:rPr kumimoji="0" lang="en-US" sz="1200" b="0" i="0" u="none" strike="noStrike" kern="1200" cap="small" spc="0" normalizeH="0" baseline="0" noProof="0" dirty="0" err="1">
                <a:ln>
                  <a:noFill/>
                </a:ln>
                <a:solidFill>
                  <a:prstClr val="black"/>
                </a:solidFill>
                <a:effectLst/>
                <a:uLnTx/>
                <a:uFillTx/>
                <a:latin typeface="Calibri"/>
                <a:ea typeface="+mn-ea"/>
                <a:cs typeface="+mn-cs"/>
              </a:rPr>
              <a:t>b.c.</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56" name="Picture 2" descr="C:\Users\Danny\Documents\Danny's Bible Classes\Kings\Kings\Images\Cards\Hezekiah.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34468" y="3270480"/>
            <a:ext cx="838200" cy="132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TextBox 15"/>
          <p:cNvSpPr txBox="1">
            <a:spLocks noChangeArrowheads="1"/>
          </p:cNvSpPr>
          <p:nvPr/>
        </p:nvSpPr>
        <p:spPr bwMode="auto">
          <a:xfrm>
            <a:off x="2692876" y="6315600"/>
            <a:ext cx="11124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haroni" pitchFamily="2" charset="-79"/>
                <a:ea typeface="+mn-ea"/>
                <a:cs typeface="Aharoni" pitchFamily="2" charset="-79"/>
              </a:rPr>
              <a:t>Jehoiada Made covenant</a:t>
            </a:r>
          </a:p>
        </p:txBody>
      </p:sp>
      <p:pic>
        <p:nvPicPr>
          <p:cNvPr id="3074" name="Picture 2"/>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77004" y="4624951"/>
            <a:ext cx="1128315" cy="169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 name="Rectangle 61"/>
          <p:cNvSpPr/>
          <p:nvPr/>
        </p:nvSpPr>
        <p:spPr>
          <a:xfrm>
            <a:off x="2888766" y="6109604"/>
            <a:ext cx="47160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Joash</a:t>
            </a:r>
          </a:p>
        </p:txBody>
      </p:sp>
      <p:pic>
        <p:nvPicPr>
          <p:cNvPr id="3075" name="Picture 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50882" y="4640634"/>
            <a:ext cx="1015694" cy="15244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4" name="Rectangle 63"/>
          <p:cNvSpPr/>
          <p:nvPr/>
        </p:nvSpPr>
        <p:spPr>
          <a:xfrm>
            <a:off x="4756088" y="5986492"/>
            <a:ext cx="630301"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Amaziah</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6" name="Picture 4"/>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019800" y="4598735"/>
            <a:ext cx="1029486" cy="154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ectangle 65"/>
          <p:cNvSpPr/>
          <p:nvPr/>
        </p:nvSpPr>
        <p:spPr>
          <a:xfrm>
            <a:off x="6203746" y="5986491"/>
            <a:ext cx="5261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Uzziah</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7" name="Picture 5"/>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078705" y="4584817"/>
            <a:ext cx="1061702" cy="15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p:cNvSpPr/>
          <p:nvPr/>
        </p:nvSpPr>
        <p:spPr>
          <a:xfrm>
            <a:off x="7325664" y="6004774"/>
            <a:ext cx="56778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Jotham</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8" name="Picture 6"/>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8140539" y="4568861"/>
            <a:ext cx="1032261" cy="160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tangle 69"/>
          <p:cNvSpPr/>
          <p:nvPr/>
        </p:nvSpPr>
        <p:spPr>
          <a:xfrm>
            <a:off x="8437567" y="5986491"/>
            <a:ext cx="43794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Ahaz</a:t>
            </a:r>
          </a:p>
        </p:txBody>
      </p:sp>
      <p:pic>
        <p:nvPicPr>
          <p:cNvPr id="71" name="Picture 8"/>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674869" y="2726653"/>
            <a:ext cx="1322224" cy="371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080925" y="3104712"/>
            <a:ext cx="1355627" cy="38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0" name="Picture 8"/>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325678" y="2868468"/>
            <a:ext cx="1488657" cy="41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2566280" y="4288899"/>
            <a:ext cx="1387286" cy="3670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694363" y="6218788"/>
            <a:ext cx="1504530" cy="63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198910" y="6232615"/>
            <a:ext cx="1679575" cy="48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4" name="TextBox 43"/>
          <p:cNvSpPr txBox="1"/>
          <p:nvPr/>
        </p:nvSpPr>
        <p:spPr>
          <a:xfrm>
            <a:off x="8038812" y="4378913"/>
            <a:ext cx="1133987" cy="261610"/>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Brings in Assyria</a:t>
            </a:r>
          </a:p>
        </p:txBody>
      </p:sp>
    </p:spTree>
    <p:extLst>
      <p:ext uri="{BB962C8B-B14F-4D97-AF65-F5344CB8AC3E}">
        <p14:creationId xmlns:p14="http://schemas.microsoft.com/office/powerpoint/2010/main" val="2157750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6" name="Straight Connector 35"/>
          <p:cNvCxnSpPr/>
          <p:nvPr/>
        </p:nvCxnSpPr>
        <p:spPr>
          <a:xfrm flipV="1">
            <a:off x="2165066"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429369" y="675805"/>
            <a:ext cx="11162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Confusing</a:t>
            </a:r>
          </a:p>
        </p:txBody>
      </p:sp>
      <p:pic>
        <p:nvPicPr>
          <p:cNvPr id="54" name="Picture 5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0092" y="90485"/>
            <a:ext cx="1241287" cy="769986"/>
          </a:xfrm>
          <a:prstGeom prst="rect">
            <a:avLst/>
          </a:prstGeom>
        </p:spPr>
      </p:pic>
      <p:sp>
        <p:nvSpPr>
          <p:cNvPr id="55" name="Rectangle 54"/>
          <p:cNvSpPr/>
          <p:nvPr/>
        </p:nvSpPr>
        <p:spPr>
          <a:xfrm>
            <a:off x="3076765" y="820085"/>
            <a:ext cx="12572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Tiglath-pileser</a:t>
            </a:r>
            <a:r>
              <a:rPr kumimoji="0" lang="en-US" sz="1200" b="0" i="0" u="none" strike="noStrike" kern="1200" cap="none" spc="0" normalizeH="0" baseline="0" noProof="0" dirty="0">
                <a:ln>
                  <a:noFill/>
                </a:ln>
                <a:solidFill>
                  <a:prstClr val="black"/>
                </a:solidFill>
                <a:effectLst/>
                <a:uLnTx/>
                <a:uFillTx/>
                <a:latin typeface="Calibri"/>
                <a:ea typeface="+mn-ea"/>
                <a:cs typeface="+mn-cs"/>
              </a:rPr>
              <a:t> III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(745–727 </a:t>
            </a:r>
            <a:r>
              <a:rPr kumimoji="0" lang="en-US" sz="1200" b="0" i="0" u="none" strike="noStrike" kern="1200" cap="small" spc="0" normalizeH="0" baseline="0" noProof="0" dirty="0" err="1">
                <a:ln>
                  <a:noFill/>
                </a:ln>
                <a:solidFill>
                  <a:prstClr val="black"/>
                </a:solidFill>
                <a:effectLst/>
                <a:uLnTx/>
                <a:uFillTx/>
                <a:latin typeface="Calibri"/>
                <a:ea typeface="+mn-ea"/>
                <a:cs typeface="+mn-cs"/>
              </a:rPr>
              <a:t>b.c.</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307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53590" y="4568861"/>
            <a:ext cx="1029486" cy="154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ectangle 65"/>
          <p:cNvSpPr/>
          <p:nvPr/>
        </p:nvSpPr>
        <p:spPr>
          <a:xfrm>
            <a:off x="1437536" y="5956622"/>
            <a:ext cx="5261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Uzziah</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2495" y="4554947"/>
            <a:ext cx="1061702" cy="15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p:cNvSpPr/>
          <p:nvPr/>
        </p:nvSpPr>
        <p:spPr>
          <a:xfrm>
            <a:off x="2559454" y="5974905"/>
            <a:ext cx="56778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Jotham</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74210" y="4538992"/>
            <a:ext cx="1032261" cy="160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tangle 69"/>
          <p:cNvSpPr/>
          <p:nvPr/>
        </p:nvSpPr>
        <p:spPr>
          <a:xfrm>
            <a:off x="3671357" y="5956622"/>
            <a:ext cx="43794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Ahaz</a:t>
            </a:r>
          </a:p>
        </p:txBody>
      </p:sp>
      <p:pic>
        <p:nvPicPr>
          <p:cNvPr id="308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81170" y="1360596"/>
            <a:ext cx="1488657" cy="41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8153" y="6188919"/>
            <a:ext cx="1504530" cy="63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32683" y="6202746"/>
            <a:ext cx="1679575" cy="48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4" name="Straight Connector 43"/>
          <p:cNvCxnSpPr/>
          <p:nvPr/>
        </p:nvCxnSpPr>
        <p:spPr>
          <a:xfrm flipV="1">
            <a:off x="4559079"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pic>
        <p:nvPicPr>
          <p:cNvPr id="56" name="Picture 2" descr="C:\Users\Danny\Documents\Danny's Bible Classes\Kings\Kings\Images\Cards\Hezekiah.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78079" y="3198816"/>
            <a:ext cx="838200" cy="132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46"/>
          <p:cNvSpPr txBox="1"/>
          <p:nvPr/>
        </p:nvSpPr>
        <p:spPr>
          <a:xfrm rot="16200000">
            <a:off x="4165427" y="656610"/>
            <a:ext cx="13324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Judah Alone</a:t>
            </a:r>
          </a:p>
        </p:txBody>
      </p:sp>
      <p:sp>
        <p:nvSpPr>
          <p:cNvPr id="3" name="TextBox 2"/>
          <p:cNvSpPr txBox="1"/>
          <p:nvPr/>
        </p:nvSpPr>
        <p:spPr>
          <a:xfrm>
            <a:off x="2432684" y="1721484"/>
            <a:ext cx="2137124"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Shallum        752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Menahem</a:t>
            </a:r>
            <a:r>
              <a:rPr kumimoji="0" lang="en-US" sz="1800" b="0" i="0" u="none" strike="noStrike" kern="1200" cap="none" spc="0" normalizeH="0" baseline="0" noProof="0" dirty="0">
                <a:ln>
                  <a:noFill/>
                </a:ln>
                <a:solidFill>
                  <a:prstClr val="black"/>
                </a:solidFill>
                <a:effectLst/>
                <a:uLnTx/>
                <a:uFillTx/>
                <a:latin typeface="Calibri"/>
                <a:ea typeface="+mn-ea"/>
                <a:cs typeface="+mn-cs"/>
              </a:rPr>
              <a:t>    752-742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Pekahiah</a:t>
            </a:r>
            <a:r>
              <a:rPr kumimoji="0" lang="en-US" sz="1800" b="0" i="0" u="none" strike="noStrike" kern="1200" cap="none" spc="0" normalizeH="0" baseline="0" noProof="0" dirty="0">
                <a:ln>
                  <a:noFill/>
                </a:ln>
                <a:solidFill>
                  <a:prstClr val="black"/>
                </a:solidFill>
                <a:effectLst/>
                <a:uLnTx/>
                <a:uFillTx/>
                <a:latin typeface="Calibri"/>
                <a:ea typeface="+mn-ea"/>
                <a:cs typeface="+mn-cs"/>
              </a:rPr>
              <a:t>      742-740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Pekah</a:t>
            </a:r>
            <a:r>
              <a:rPr kumimoji="0" lang="en-US" sz="1800" b="0" i="0" u="none" strike="noStrike" kern="1200" cap="none" spc="0" normalizeH="0" baseline="0" noProof="0" dirty="0">
                <a:ln>
                  <a:noFill/>
                </a:ln>
                <a:solidFill>
                  <a:prstClr val="black"/>
                </a:solidFill>
                <a:effectLst/>
                <a:uLnTx/>
                <a:uFillTx/>
                <a:latin typeface="Calibri"/>
                <a:ea typeface="+mn-ea"/>
                <a:cs typeface="+mn-cs"/>
              </a:rPr>
              <a:t>(752)  740-732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Hoshea</a:t>
            </a:r>
            <a:r>
              <a:rPr kumimoji="0" lang="en-US" sz="1800" b="0" i="0" u="none" strike="noStrike" kern="1200" cap="none" spc="0" normalizeH="0" baseline="0" noProof="0" dirty="0">
                <a:ln>
                  <a:noFill/>
                </a:ln>
                <a:solidFill>
                  <a:prstClr val="black"/>
                </a:solidFill>
                <a:effectLst/>
                <a:uLnTx/>
                <a:uFillTx/>
                <a:latin typeface="Calibri"/>
                <a:ea typeface="+mn-ea"/>
                <a:cs typeface="+mn-cs"/>
              </a:rPr>
              <a:t>         732-722</a:t>
            </a:r>
          </a:p>
        </p:txBody>
      </p:sp>
      <p:cxnSp>
        <p:nvCxnSpPr>
          <p:cNvPr id="6" name="Straight Connector 5"/>
          <p:cNvCxnSpPr/>
          <p:nvPr/>
        </p:nvCxnSpPr>
        <p:spPr>
          <a:xfrm>
            <a:off x="2432691" y="2576223"/>
            <a:ext cx="2031325" cy="23854"/>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104737" y="2770827"/>
            <a:ext cx="1097280" cy="169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2" descr="Josiah.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25281" y="2734582"/>
            <a:ext cx="1046638" cy="168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5"/>
          <p:cNvSpPr txBox="1">
            <a:spLocks noChangeArrowheads="1"/>
          </p:cNvSpPr>
          <p:nvPr/>
        </p:nvSpPr>
        <p:spPr bwMode="auto">
          <a:xfrm>
            <a:off x="7759507" y="4432686"/>
            <a:ext cx="11124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haroni" pitchFamily="2" charset="-79"/>
                <a:ea typeface="+mn-ea"/>
                <a:cs typeface="Aharoni" pitchFamily="2" charset="-79"/>
              </a:rPr>
              <a:t>Made covenant</a:t>
            </a:r>
          </a:p>
        </p:txBody>
      </p:sp>
      <p:pic>
        <p:nvPicPr>
          <p:cNvPr id="1028" name="Picture 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23789" y="2749591"/>
            <a:ext cx="1103158" cy="169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434601" y="4775999"/>
            <a:ext cx="1916919" cy="542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66439" y="5305126"/>
            <a:ext cx="2650386" cy="46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98053" y="5774264"/>
            <a:ext cx="1654455" cy="469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759512" y="2365251"/>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640-609</a:t>
            </a:r>
          </a:p>
        </p:txBody>
      </p:sp>
      <p:sp>
        <p:nvSpPr>
          <p:cNvPr id="4" name="Right Arrow 3"/>
          <p:cNvSpPr/>
          <p:nvPr/>
        </p:nvSpPr>
        <p:spPr>
          <a:xfrm>
            <a:off x="2283076" y="6684552"/>
            <a:ext cx="2925028" cy="143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5186929" y="2401494"/>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697-642</a:t>
            </a:r>
          </a:p>
        </p:txBody>
      </p:sp>
      <p:pic>
        <p:nvPicPr>
          <p:cNvPr id="1032" name="Picture 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896070" y="6292896"/>
            <a:ext cx="1726874" cy="4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TextBox 31">
            <a:extLst>
              <a:ext uri="{FF2B5EF4-FFF2-40B4-BE49-F238E27FC236}">
                <a16:creationId xmlns:a16="http://schemas.microsoft.com/office/drawing/2014/main" id="{81345D4E-506D-4C14-86F0-C780ACB6E2D7}"/>
              </a:ext>
            </a:extLst>
          </p:cNvPr>
          <p:cNvSpPr txBox="1"/>
          <p:nvPr/>
        </p:nvSpPr>
        <p:spPr>
          <a:xfrm>
            <a:off x="3294483" y="5717317"/>
            <a:ext cx="1180580" cy="276999"/>
          </a:xfrm>
          <a:prstGeom prst="rect">
            <a:avLst/>
          </a:prstGeom>
          <a:solidFill>
            <a:srgbClr val="FF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Brings in </a:t>
            </a:r>
            <a:r>
              <a:rPr kumimoji="0" lang="en-US" sz="1200" b="1" i="0" u="none" strike="noStrike" kern="1200" cap="none" spc="0" normalizeH="0" baseline="0" noProof="0" dirty="0" err="1">
                <a:ln>
                  <a:noFill/>
                </a:ln>
                <a:solidFill>
                  <a:prstClr val="black"/>
                </a:solidFill>
                <a:effectLst/>
                <a:uLnTx/>
                <a:uFillTx/>
                <a:latin typeface="Calibri"/>
                <a:ea typeface="+mn-ea"/>
                <a:cs typeface="+mn-cs"/>
              </a:rPr>
              <a:t>Aayria</a:t>
            </a:r>
            <a:endParaRPr kumimoji="0" lang="en-US" sz="1200" b="1"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B046A036-DE2A-4BA1-8D5B-C68D2BB06B46}"/>
              </a:ext>
            </a:extLst>
          </p:cNvPr>
          <p:cNvSpPr txBox="1"/>
          <p:nvPr/>
        </p:nvSpPr>
        <p:spPr>
          <a:xfrm>
            <a:off x="5653377" y="1491174"/>
            <a:ext cx="2335896" cy="73866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Revolt of 652 BC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Maybe occasion of Manasseh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mn-ea"/>
                <a:cs typeface="+mn-cs"/>
              </a:rPr>
              <a:t>Being taken captive</a:t>
            </a:r>
          </a:p>
        </p:txBody>
      </p:sp>
      <p:sp>
        <p:nvSpPr>
          <p:cNvPr id="8" name="Lightning Bolt 7">
            <a:extLst>
              <a:ext uri="{FF2B5EF4-FFF2-40B4-BE49-F238E27FC236}">
                <a16:creationId xmlns:a16="http://schemas.microsoft.com/office/drawing/2014/main" id="{A0B2D603-9EAA-49DC-92A7-D225A2D606A7}"/>
              </a:ext>
            </a:extLst>
          </p:cNvPr>
          <p:cNvSpPr/>
          <p:nvPr/>
        </p:nvSpPr>
        <p:spPr>
          <a:xfrm>
            <a:off x="5282451" y="1522667"/>
            <a:ext cx="383134" cy="457109"/>
          </a:xfrm>
          <a:prstGeom prst="lightningBol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3865357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6" name="Straight Connector 35"/>
          <p:cNvCxnSpPr/>
          <p:nvPr/>
        </p:nvCxnSpPr>
        <p:spPr>
          <a:xfrm flipV="1">
            <a:off x="2165066"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429369" y="675805"/>
            <a:ext cx="11162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Confusing</a:t>
            </a:r>
          </a:p>
        </p:txBody>
      </p:sp>
      <p:pic>
        <p:nvPicPr>
          <p:cNvPr id="54" name="Picture 5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90092" y="90485"/>
            <a:ext cx="1241287" cy="769986"/>
          </a:xfrm>
          <a:prstGeom prst="rect">
            <a:avLst/>
          </a:prstGeom>
        </p:spPr>
      </p:pic>
      <p:sp>
        <p:nvSpPr>
          <p:cNvPr id="55" name="Rectangle 54"/>
          <p:cNvSpPr/>
          <p:nvPr/>
        </p:nvSpPr>
        <p:spPr>
          <a:xfrm>
            <a:off x="3076765" y="820085"/>
            <a:ext cx="1257267"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solidFill>
                <a:effectLst/>
                <a:uLnTx/>
                <a:uFillTx/>
                <a:latin typeface="Calibri"/>
                <a:ea typeface="+mn-ea"/>
                <a:cs typeface="+mn-cs"/>
              </a:rPr>
              <a:t>Tiglath-pileser</a:t>
            </a:r>
            <a:r>
              <a:rPr kumimoji="0" lang="en-US" sz="1200" b="0" i="0" u="none" strike="noStrike" kern="1200" cap="none" spc="0" normalizeH="0" baseline="0" noProof="0" dirty="0">
                <a:ln>
                  <a:noFill/>
                </a:ln>
                <a:solidFill>
                  <a:prstClr val="black"/>
                </a:solidFill>
                <a:effectLst/>
                <a:uLnTx/>
                <a:uFillTx/>
                <a:latin typeface="Calibri"/>
                <a:ea typeface="+mn-ea"/>
                <a:cs typeface="+mn-cs"/>
              </a:rPr>
              <a:t> III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(745–727 </a:t>
            </a:r>
            <a:r>
              <a:rPr kumimoji="0" lang="en-US" sz="1200" b="0" i="0" u="none" strike="noStrike" kern="1200" cap="small" spc="0" normalizeH="0" baseline="0" noProof="0" dirty="0" err="1">
                <a:ln>
                  <a:noFill/>
                </a:ln>
                <a:solidFill>
                  <a:prstClr val="black"/>
                </a:solidFill>
                <a:effectLst/>
                <a:uLnTx/>
                <a:uFillTx/>
                <a:latin typeface="Calibri"/>
                <a:ea typeface="+mn-ea"/>
                <a:cs typeface="+mn-cs"/>
              </a:rPr>
              <a:t>b.c.</a:t>
            </a:r>
            <a:r>
              <a:rPr kumimoji="0" lang="en-US" sz="1200" b="0" i="0" u="none" strike="noStrike" kern="1200" cap="none" spc="0" normalizeH="0" baseline="0" noProof="0" dirty="0">
                <a:ln>
                  <a:noFill/>
                </a:ln>
                <a:solidFill>
                  <a:prstClr val="black"/>
                </a:solidFill>
                <a:effectLst/>
                <a:uLnTx/>
                <a:uFillTx/>
                <a:latin typeface="Calibri"/>
                <a:ea typeface="+mn-ea"/>
                <a:cs typeface="+mn-cs"/>
              </a:rPr>
              <a:t>) </a:t>
            </a:r>
          </a:p>
        </p:txBody>
      </p:sp>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3590" y="4568861"/>
            <a:ext cx="1029486" cy="1545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6" name="Rectangle 65"/>
          <p:cNvSpPr/>
          <p:nvPr/>
        </p:nvSpPr>
        <p:spPr>
          <a:xfrm>
            <a:off x="1437536" y="5956622"/>
            <a:ext cx="526106"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Uzziah</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2495" y="4554947"/>
            <a:ext cx="1061702" cy="159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8" name="Rectangle 67"/>
          <p:cNvSpPr/>
          <p:nvPr/>
        </p:nvSpPr>
        <p:spPr>
          <a:xfrm>
            <a:off x="2559454" y="5974905"/>
            <a:ext cx="567784"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Jotham</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3078"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74210" y="4538992"/>
            <a:ext cx="1032261" cy="1609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0" name="Rectangle 69"/>
          <p:cNvSpPr/>
          <p:nvPr/>
        </p:nvSpPr>
        <p:spPr>
          <a:xfrm>
            <a:off x="3671357" y="5956622"/>
            <a:ext cx="437940" cy="2462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Ahaz</a:t>
            </a:r>
          </a:p>
        </p:txBody>
      </p:sp>
      <p:pic>
        <p:nvPicPr>
          <p:cNvPr id="3080"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81170" y="1360596"/>
            <a:ext cx="1488657" cy="415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2" name="Picture 1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8153" y="6188919"/>
            <a:ext cx="1504530" cy="63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3" name="Picture 1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32683" y="6202746"/>
            <a:ext cx="1679575" cy="481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4" name="Straight Connector 43"/>
          <p:cNvCxnSpPr/>
          <p:nvPr/>
        </p:nvCxnSpPr>
        <p:spPr>
          <a:xfrm flipV="1">
            <a:off x="4559079"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pic>
        <p:nvPicPr>
          <p:cNvPr id="56" name="Picture 2" descr="C:\Users\Danny\Documents\Danny's Bible Classes\Kings\Kings\Images\Cards\Hezekiah.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178079" y="3198816"/>
            <a:ext cx="838200" cy="1328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46"/>
          <p:cNvSpPr txBox="1"/>
          <p:nvPr/>
        </p:nvSpPr>
        <p:spPr>
          <a:xfrm rot="16200000">
            <a:off x="4165427" y="656610"/>
            <a:ext cx="133241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Judah Alone</a:t>
            </a:r>
          </a:p>
        </p:txBody>
      </p:sp>
      <p:sp>
        <p:nvSpPr>
          <p:cNvPr id="3" name="TextBox 2"/>
          <p:cNvSpPr txBox="1"/>
          <p:nvPr/>
        </p:nvSpPr>
        <p:spPr>
          <a:xfrm>
            <a:off x="2432684" y="1721484"/>
            <a:ext cx="2137124" cy="147732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Shallum        752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Menahem</a:t>
            </a:r>
            <a:r>
              <a:rPr kumimoji="0" lang="en-US" sz="1800" b="0" i="0" u="none" strike="noStrike" kern="1200" cap="none" spc="0" normalizeH="0" baseline="0" noProof="0" dirty="0">
                <a:ln>
                  <a:noFill/>
                </a:ln>
                <a:solidFill>
                  <a:prstClr val="black"/>
                </a:solidFill>
                <a:effectLst/>
                <a:uLnTx/>
                <a:uFillTx/>
                <a:latin typeface="Calibri"/>
                <a:ea typeface="+mn-ea"/>
                <a:cs typeface="+mn-cs"/>
              </a:rPr>
              <a:t>    752-742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Pekahiah</a:t>
            </a:r>
            <a:r>
              <a:rPr kumimoji="0" lang="en-US" sz="1800" b="0" i="0" u="none" strike="noStrike" kern="1200" cap="none" spc="0" normalizeH="0" baseline="0" noProof="0" dirty="0">
                <a:ln>
                  <a:noFill/>
                </a:ln>
                <a:solidFill>
                  <a:prstClr val="black"/>
                </a:solidFill>
                <a:effectLst/>
                <a:uLnTx/>
                <a:uFillTx/>
                <a:latin typeface="Calibri"/>
                <a:ea typeface="+mn-ea"/>
                <a:cs typeface="+mn-cs"/>
              </a:rPr>
              <a:t>      742-740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Pekah</a:t>
            </a:r>
            <a:r>
              <a:rPr kumimoji="0" lang="en-US" sz="1800" b="0" i="0" u="none" strike="noStrike" kern="1200" cap="none" spc="0" normalizeH="0" baseline="0" noProof="0" dirty="0">
                <a:ln>
                  <a:noFill/>
                </a:ln>
                <a:solidFill>
                  <a:prstClr val="black"/>
                </a:solidFill>
                <a:effectLst/>
                <a:uLnTx/>
                <a:uFillTx/>
                <a:latin typeface="Calibri"/>
                <a:ea typeface="+mn-ea"/>
                <a:cs typeface="+mn-cs"/>
              </a:rPr>
              <a:t>(752)  740-732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Hoshea</a:t>
            </a:r>
            <a:r>
              <a:rPr kumimoji="0" lang="en-US" sz="1800" b="0" i="0" u="none" strike="noStrike" kern="1200" cap="none" spc="0" normalizeH="0" baseline="0" noProof="0" dirty="0">
                <a:ln>
                  <a:noFill/>
                </a:ln>
                <a:solidFill>
                  <a:prstClr val="black"/>
                </a:solidFill>
                <a:effectLst/>
                <a:uLnTx/>
                <a:uFillTx/>
                <a:latin typeface="Calibri"/>
                <a:ea typeface="+mn-ea"/>
                <a:cs typeface="+mn-cs"/>
              </a:rPr>
              <a:t>         732-722</a:t>
            </a:r>
          </a:p>
        </p:txBody>
      </p:sp>
      <p:cxnSp>
        <p:nvCxnSpPr>
          <p:cNvPr id="6" name="Straight Connector 5"/>
          <p:cNvCxnSpPr/>
          <p:nvPr/>
        </p:nvCxnSpPr>
        <p:spPr>
          <a:xfrm>
            <a:off x="2432691" y="2576223"/>
            <a:ext cx="2031325" cy="23854"/>
          </a:xfrm>
          <a:prstGeom prst="line">
            <a:avLst/>
          </a:prstGeom>
          <a:ln w="19050"/>
        </p:spPr>
        <p:style>
          <a:lnRef idx="1">
            <a:schemeClr val="accent1"/>
          </a:lnRef>
          <a:fillRef idx="0">
            <a:schemeClr val="accent1"/>
          </a:fillRef>
          <a:effectRef idx="0">
            <a:schemeClr val="accent1"/>
          </a:effectRef>
          <a:fontRef idx="minor">
            <a:schemeClr val="tx1"/>
          </a:fontRef>
        </p:style>
      </p:cxnSp>
      <p:pic>
        <p:nvPicPr>
          <p:cNvPr id="1027" name="Picture 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116924" y="1691229"/>
            <a:ext cx="1097280" cy="1693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2" descr="Josiah.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37468" y="1654983"/>
            <a:ext cx="1046638" cy="168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15"/>
          <p:cNvSpPr txBox="1">
            <a:spLocks noChangeArrowheads="1"/>
          </p:cNvSpPr>
          <p:nvPr/>
        </p:nvSpPr>
        <p:spPr bwMode="auto">
          <a:xfrm>
            <a:off x="7771694" y="3340000"/>
            <a:ext cx="11124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20000"/>
              </a:spcBef>
              <a:spcAft>
                <a:spcPct val="0"/>
              </a:spcAft>
              <a:defRPr sz="2400">
                <a:solidFill>
                  <a:schemeClr val="tx1"/>
                </a:solidFill>
                <a:latin typeface="Times New Roman" pitchFamily="18" charset="0"/>
              </a:defRPr>
            </a:lvl6pPr>
            <a:lvl7pPr marL="2971800" indent="-228600" algn="ctr" eaLnBrk="0" fontAlgn="base" hangingPunct="0">
              <a:spcBef>
                <a:spcPct val="20000"/>
              </a:spcBef>
              <a:spcAft>
                <a:spcPct val="0"/>
              </a:spcAft>
              <a:defRPr sz="2400">
                <a:solidFill>
                  <a:schemeClr val="tx1"/>
                </a:solidFill>
                <a:latin typeface="Times New Roman" pitchFamily="18" charset="0"/>
              </a:defRPr>
            </a:lvl7pPr>
            <a:lvl8pPr marL="3429000" indent="-228600" algn="ctr" eaLnBrk="0" fontAlgn="base" hangingPunct="0">
              <a:spcBef>
                <a:spcPct val="20000"/>
              </a:spcBef>
              <a:spcAft>
                <a:spcPct val="0"/>
              </a:spcAft>
              <a:defRPr sz="2400">
                <a:solidFill>
                  <a:schemeClr val="tx1"/>
                </a:solidFill>
                <a:latin typeface="Times New Roman" pitchFamily="18" charset="0"/>
              </a:defRPr>
            </a:lvl8pPr>
            <a:lvl9pPr marL="3886200" indent="-228600" algn="ctr" eaLnBrk="0" fontAlgn="base" hangingPunct="0">
              <a:spcBef>
                <a:spcPct val="20000"/>
              </a:spcBef>
              <a:spcAft>
                <a:spcPct val="0"/>
              </a:spcAft>
              <a:defRPr sz="2400">
                <a:solidFill>
                  <a:schemeClr val="tx1"/>
                </a:solidFill>
                <a:latin typeface="Times New Roman"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1000" b="0" i="0" u="none" strike="noStrike" kern="1200" cap="none" spc="0" normalizeH="0" baseline="0" noProof="0" dirty="0">
                <a:ln>
                  <a:noFill/>
                </a:ln>
                <a:solidFill>
                  <a:srgbClr val="000000"/>
                </a:solidFill>
                <a:effectLst/>
                <a:uLnTx/>
                <a:uFillTx/>
                <a:latin typeface="Aharoni" pitchFamily="2" charset="-79"/>
                <a:ea typeface="+mn-ea"/>
                <a:cs typeface="Aharoni" pitchFamily="2" charset="-79"/>
              </a:rPr>
              <a:t>Made covenant</a:t>
            </a:r>
          </a:p>
        </p:txBody>
      </p:sp>
      <p:pic>
        <p:nvPicPr>
          <p:cNvPr id="1028" name="Picture 4"/>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435976" y="1669988"/>
            <a:ext cx="1103158" cy="169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989407" y="3680123"/>
            <a:ext cx="1916919" cy="542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925245" y="443673"/>
            <a:ext cx="3322195" cy="46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593115" y="6245"/>
            <a:ext cx="1654455" cy="4692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771700" y="1285650"/>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640-609</a:t>
            </a:r>
          </a:p>
        </p:txBody>
      </p:sp>
      <p:sp>
        <p:nvSpPr>
          <p:cNvPr id="4" name="Right Arrow 3"/>
          <p:cNvSpPr/>
          <p:nvPr/>
        </p:nvSpPr>
        <p:spPr>
          <a:xfrm>
            <a:off x="2283076" y="6684552"/>
            <a:ext cx="2925028" cy="14357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p:nvPr/>
        </p:nvSpPr>
        <p:spPr>
          <a:xfrm>
            <a:off x="5199117" y="1321894"/>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697-642</a:t>
            </a:r>
          </a:p>
        </p:txBody>
      </p:sp>
      <p:pic>
        <p:nvPicPr>
          <p:cNvPr id="1032" name="Picture 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419989" y="881499"/>
            <a:ext cx="1726874" cy="463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199095" y="4181590"/>
            <a:ext cx="863082" cy="134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ectangle 32"/>
          <p:cNvSpPr/>
          <p:nvPr/>
        </p:nvSpPr>
        <p:spPr>
          <a:xfrm>
            <a:off x="5389521" y="3862937"/>
            <a:ext cx="53572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609</a:t>
            </a:r>
          </a:p>
        </p:txBody>
      </p:sp>
      <p:pic>
        <p:nvPicPr>
          <p:cNvPr id="7" name="Picture 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110829" y="4172819"/>
            <a:ext cx="868712" cy="135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5" name="Rectangle 34"/>
          <p:cNvSpPr/>
          <p:nvPr/>
        </p:nvSpPr>
        <p:spPr>
          <a:xfrm>
            <a:off x="5276725" y="5467375"/>
            <a:ext cx="70782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Egypt</a:t>
            </a:r>
          </a:p>
        </p:txBody>
      </p:sp>
      <p:pic>
        <p:nvPicPr>
          <p:cNvPr id="8" name="Picture 4"/>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539134" y="4181670"/>
            <a:ext cx="863082" cy="134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156408" y="5500691"/>
            <a:ext cx="766742" cy="1194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Rectangle 38"/>
          <p:cNvSpPr/>
          <p:nvPr/>
        </p:nvSpPr>
        <p:spPr>
          <a:xfrm>
            <a:off x="6110835" y="6561430"/>
            <a:ext cx="94173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Babylon</a:t>
            </a:r>
          </a:p>
        </p:txBody>
      </p:sp>
      <p:sp>
        <p:nvSpPr>
          <p:cNvPr id="40" name="Rectangle 39"/>
          <p:cNvSpPr/>
          <p:nvPr/>
        </p:nvSpPr>
        <p:spPr>
          <a:xfrm>
            <a:off x="7542032" y="5720633"/>
            <a:ext cx="94173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Babylon</a:t>
            </a:r>
          </a:p>
        </p:txBody>
      </p:sp>
      <p:sp>
        <p:nvSpPr>
          <p:cNvPr id="41" name="Rectangle 40"/>
          <p:cNvSpPr/>
          <p:nvPr/>
        </p:nvSpPr>
        <p:spPr>
          <a:xfrm>
            <a:off x="6095272" y="3890560"/>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609-597</a:t>
            </a:r>
          </a:p>
        </p:txBody>
      </p:sp>
      <p:sp>
        <p:nvSpPr>
          <p:cNvPr id="42" name="Rectangle 41"/>
          <p:cNvSpPr/>
          <p:nvPr/>
        </p:nvSpPr>
        <p:spPr>
          <a:xfrm>
            <a:off x="5620684" y="6221027"/>
            <a:ext cx="53572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597</a:t>
            </a:r>
          </a:p>
        </p:txBody>
      </p:sp>
      <p:sp>
        <p:nvSpPr>
          <p:cNvPr id="43" name="Rectangle 42"/>
          <p:cNvSpPr/>
          <p:nvPr/>
        </p:nvSpPr>
        <p:spPr>
          <a:xfrm>
            <a:off x="7509007" y="5467375"/>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597-586</a:t>
            </a:r>
          </a:p>
        </p:txBody>
      </p:sp>
    </p:spTree>
    <p:extLst>
      <p:ext uri="{BB962C8B-B14F-4D97-AF65-F5344CB8AC3E}">
        <p14:creationId xmlns:p14="http://schemas.microsoft.com/office/powerpoint/2010/main" val="14910941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36" name="Straight Connector 35"/>
          <p:cNvCxnSpPr/>
          <p:nvPr/>
        </p:nvCxnSpPr>
        <p:spPr>
          <a:xfrm flipV="1">
            <a:off x="2476608" y="23683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rot="16200000">
            <a:off x="1153461" y="1207860"/>
            <a:ext cx="22911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Babylonian Captivity</a:t>
            </a:r>
          </a:p>
        </p:txBody>
      </p:sp>
      <p:cxnSp>
        <p:nvCxnSpPr>
          <p:cNvPr id="44" name="Straight Connector 43"/>
          <p:cNvCxnSpPr/>
          <p:nvPr/>
        </p:nvCxnSpPr>
        <p:spPr>
          <a:xfrm flipV="1">
            <a:off x="7543800" y="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rot="16200000">
            <a:off x="6897727" y="759024"/>
            <a:ext cx="18372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Return From Exile</a:t>
            </a:r>
          </a:p>
        </p:txBody>
      </p:sp>
      <p:sp>
        <p:nvSpPr>
          <p:cNvPr id="2" name="Rectangle 1"/>
          <p:cNvSpPr/>
          <p:nvPr/>
        </p:nvSpPr>
        <p:spPr>
          <a:xfrm>
            <a:off x="10756424" y="1048819"/>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640-609</a:t>
            </a:r>
          </a:p>
        </p:txBody>
      </p:sp>
      <p:sp>
        <p:nvSpPr>
          <p:cNvPr id="38" name="Rectangle 37"/>
          <p:cNvSpPr/>
          <p:nvPr/>
        </p:nvSpPr>
        <p:spPr>
          <a:xfrm>
            <a:off x="7715130" y="1862315"/>
            <a:ext cx="106471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538-425?</a:t>
            </a:r>
          </a:p>
        </p:txBody>
      </p:sp>
      <p:sp>
        <p:nvSpPr>
          <p:cNvPr id="45" name="TextBox 44"/>
          <p:cNvSpPr txBox="1"/>
          <p:nvPr/>
        </p:nvSpPr>
        <p:spPr>
          <a:xfrm>
            <a:off x="2552808" y="174369"/>
            <a:ext cx="1258678" cy="369332"/>
          </a:xfrm>
          <a:prstGeom prst="rect">
            <a:avLst/>
          </a:prstGeom>
        </p:spPr>
        <p:txBody>
          <a:bodyPr wrap="none">
            <a:spAutoFit/>
          </a:bodyPr>
          <a:lstStyle>
            <a:defPPr>
              <a:defRPr lang="en-US"/>
            </a:defPPr>
            <a:lvl1pPr>
              <a:defRPr>
                <a:solidFill>
                  <a:prstClr val="black"/>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a:rPr>
              <a:t>605-538 BC</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564901"/>
            <a:ext cx="1294800" cy="1973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2" descr="Josiah.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270" y="2667000"/>
            <a:ext cx="1046638" cy="168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6173" y="4367258"/>
            <a:ext cx="863082" cy="134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30335" y="4372126"/>
            <a:ext cx="868712" cy="1353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67000" y="549345"/>
            <a:ext cx="1322546" cy="2004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0" y="505394"/>
            <a:ext cx="1290753" cy="2009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 name="Picture 5"/>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26484" y="4326176"/>
            <a:ext cx="952549" cy="1483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1341" y="503778"/>
            <a:ext cx="1231372" cy="2009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96732" y="4375929"/>
            <a:ext cx="863082" cy="1344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5"/>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5259" y="5686397"/>
            <a:ext cx="763985" cy="1190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570291" y="2592579"/>
            <a:ext cx="1125255" cy="1733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05070" y="2592579"/>
            <a:ext cx="1121414" cy="1713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Arrow 5"/>
          <p:cNvSpPr/>
          <p:nvPr/>
        </p:nvSpPr>
        <p:spPr>
          <a:xfrm>
            <a:off x="4826484" y="3048000"/>
            <a:ext cx="2717316" cy="762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rPr>
              <a:t>Daniel</a:t>
            </a:r>
          </a:p>
        </p:txBody>
      </p:sp>
      <p:sp>
        <p:nvSpPr>
          <p:cNvPr id="7" name="Down Arrow 6"/>
          <p:cNvSpPr/>
          <p:nvPr/>
        </p:nvSpPr>
        <p:spPr>
          <a:xfrm>
            <a:off x="2997642" y="5686397"/>
            <a:ext cx="330631" cy="380448"/>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TextBox 29"/>
          <p:cNvSpPr txBox="1"/>
          <p:nvPr/>
        </p:nvSpPr>
        <p:spPr>
          <a:xfrm>
            <a:off x="1618706" y="3625334"/>
            <a:ext cx="837089" cy="369332"/>
          </a:xfrm>
          <a:prstGeom prst="rect">
            <a:avLst/>
          </a:prstGeom>
        </p:spPr>
        <p:txBody>
          <a:bodyPr wrap="none">
            <a:spAutoFit/>
          </a:bodyPr>
          <a:lstStyle>
            <a:defPPr>
              <a:defRPr lang="en-US"/>
            </a:defPPr>
            <a:lvl1pPr>
              <a:defRPr>
                <a:solidFill>
                  <a:prstClr val="black"/>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a:rPr>
              <a:t>605 BC</a:t>
            </a:r>
          </a:p>
        </p:txBody>
      </p:sp>
      <p:sp>
        <p:nvSpPr>
          <p:cNvPr id="31" name="TextBox 30"/>
          <p:cNvSpPr txBox="1"/>
          <p:nvPr/>
        </p:nvSpPr>
        <p:spPr>
          <a:xfrm>
            <a:off x="947713" y="6139934"/>
            <a:ext cx="837089" cy="369332"/>
          </a:xfrm>
          <a:prstGeom prst="rect">
            <a:avLst/>
          </a:prstGeom>
        </p:spPr>
        <p:txBody>
          <a:bodyPr wrap="none">
            <a:spAutoFit/>
          </a:bodyPr>
          <a:lstStyle>
            <a:defPPr>
              <a:defRPr lang="en-US"/>
            </a:defPPr>
            <a:lvl1pPr>
              <a:defRPr>
                <a:solidFill>
                  <a:prstClr val="black"/>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a:rPr>
              <a:t>597 BC</a:t>
            </a:r>
          </a:p>
        </p:txBody>
      </p:sp>
      <p:sp>
        <p:nvSpPr>
          <p:cNvPr id="32" name="Down Arrow 31"/>
          <p:cNvSpPr/>
          <p:nvPr/>
        </p:nvSpPr>
        <p:spPr>
          <a:xfrm>
            <a:off x="1381592" y="6469859"/>
            <a:ext cx="330631" cy="380448"/>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Down Arrow 32"/>
          <p:cNvSpPr/>
          <p:nvPr/>
        </p:nvSpPr>
        <p:spPr>
          <a:xfrm>
            <a:off x="1780426" y="3995481"/>
            <a:ext cx="330631" cy="380448"/>
          </a:xfrm>
          <a:prstGeom prst="down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TextBox 33"/>
          <p:cNvSpPr txBox="1"/>
          <p:nvPr/>
        </p:nvSpPr>
        <p:spPr>
          <a:xfrm>
            <a:off x="2763602" y="6093901"/>
            <a:ext cx="837089" cy="369332"/>
          </a:xfrm>
          <a:prstGeom prst="rect">
            <a:avLst/>
          </a:prstGeom>
        </p:spPr>
        <p:txBody>
          <a:bodyPr wrap="none">
            <a:spAutoFit/>
          </a:bodyPr>
          <a:lstStyle>
            <a:defPPr>
              <a:defRPr lang="en-US"/>
            </a:defPPr>
            <a:lvl1pPr>
              <a:defRPr>
                <a:solidFill>
                  <a:prstClr val="black"/>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a:rPr>
              <a:t>586 BC</a:t>
            </a:r>
          </a:p>
        </p:txBody>
      </p:sp>
      <p:sp>
        <p:nvSpPr>
          <p:cNvPr id="35" name="TextBox 34"/>
          <p:cNvSpPr txBox="1"/>
          <p:nvPr/>
        </p:nvSpPr>
        <p:spPr>
          <a:xfrm>
            <a:off x="503980" y="220535"/>
            <a:ext cx="1412341" cy="369332"/>
          </a:xfrm>
          <a:prstGeom prst="rect">
            <a:avLst/>
          </a:prstGeom>
          <a:solidFill>
            <a:schemeClr val="tx1"/>
          </a:solidFill>
        </p:spPr>
        <p:txBody>
          <a:bodyPr wrap="square">
            <a:spAutoFit/>
          </a:bodyPr>
          <a:lstStyle>
            <a:defPPr>
              <a:defRPr lang="en-US"/>
            </a:defPPr>
            <a:lvl1pPr>
              <a:defRPr>
                <a:solidFill>
                  <a:prstClr val="black"/>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mn-ea"/>
                <a:cs typeface="+mn-cs"/>
                <a:sym typeface="Arial"/>
              </a:rPr>
              <a:t>Judah Alone</a:t>
            </a:r>
          </a:p>
        </p:txBody>
      </p:sp>
      <p:pic>
        <p:nvPicPr>
          <p:cNvPr id="1033" name="Picture 9"/>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200781" y="3636397"/>
            <a:ext cx="2094413" cy="5603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450583" y="5720458"/>
            <a:ext cx="2103276" cy="572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813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44" name="Straight Connector 43"/>
          <p:cNvCxnSpPr/>
          <p:nvPr/>
        </p:nvCxnSpPr>
        <p:spPr>
          <a:xfrm flipV="1">
            <a:off x="1127097" y="-9643"/>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rot="16200000">
            <a:off x="481024" y="749381"/>
            <a:ext cx="18372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Return From Exile</a:t>
            </a:r>
          </a:p>
        </p:txBody>
      </p:sp>
      <p:sp>
        <p:nvSpPr>
          <p:cNvPr id="2" name="Rectangle 1"/>
          <p:cNvSpPr/>
          <p:nvPr/>
        </p:nvSpPr>
        <p:spPr>
          <a:xfrm>
            <a:off x="10756424" y="1048819"/>
            <a:ext cx="957313"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640-609</a:t>
            </a:r>
          </a:p>
        </p:txBody>
      </p:sp>
      <p:sp>
        <p:nvSpPr>
          <p:cNvPr id="38" name="Rectangle 37"/>
          <p:cNvSpPr/>
          <p:nvPr/>
        </p:nvSpPr>
        <p:spPr>
          <a:xfrm>
            <a:off x="1274925" y="6424655"/>
            <a:ext cx="180004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537 Rebuild Altar</a:t>
            </a:r>
          </a:p>
        </p:txBody>
      </p:sp>
      <p:sp>
        <p:nvSpPr>
          <p:cNvPr id="45" name="TextBox 44"/>
          <p:cNvSpPr txBox="1"/>
          <p:nvPr/>
        </p:nvSpPr>
        <p:spPr>
          <a:xfrm>
            <a:off x="1621559" y="34333"/>
            <a:ext cx="1366080" cy="369332"/>
          </a:xfrm>
          <a:prstGeom prst="rect">
            <a:avLst/>
          </a:prstGeom>
        </p:spPr>
        <p:txBody>
          <a:bodyPr wrap="none">
            <a:spAutoFit/>
          </a:bodyPr>
          <a:lstStyle>
            <a:defPPr>
              <a:defRPr lang="en-US"/>
            </a:defPPr>
            <a:lvl1pPr>
              <a:defRPr>
                <a:solidFill>
                  <a:prstClr val="black"/>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sym typeface="Arial"/>
              </a:rPr>
              <a:t>538-425? BC</a:t>
            </a:r>
          </a:p>
        </p:txBody>
      </p:sp>
      <p:pic>
        <p:nvPicPr>
          <p:cNvPr id="4098" name="Picture 2" descr="S:\OT Lessons-Danny\Prophets and Kings Intro\Cards\2016-11-06_ef9fa1cb88d76c14a7933d67c004861f.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82525" y="4961615"/>
            <a:ext cx="1463040" cy="1463040"/>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8189" y="3220631"/>
            <a:ext cx="1139294" cy="1740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5317" y="838905"/>
            <a:ext cx="1321288" cy="2027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70577" y="2505259"/>
            <a:ext cx="2250221" cy="1055145"/>
          </a:xfrm>
          <a:prstGeom prst="rect">
            <a:avLst/>
          </a:prstGeom>
        </p:spPr>
      </p:pic>
      <p:sp>
        <p:nvSpPr>
          <p:cNvPr id="4" name="TextBox 3"/>
          <p:cNvSpPr txBox="1"/>
          <p:nvPr/>
        </p:nvSpPr>
        <p:spPr>
          <a:xfrm>
            <a:off x="2999047" y="2116080"/>
            <a:ext cx="111088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Cyrus Cylinder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Freeing People</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80237" y="4360847"/>
            <a:ext cx="1862498" cy="2130991"/>
          </a:xfrm>
          <a:prstGeom prst="rect">
            <a:avLst/>
          </a:prstGeom>
        </p:spPr>
      </p:pic>
      <p:sp>
        <p:nvSpPr>
          <p:cNvPr id="39" name="Rectangle 38"/>
          <p:cNvSpPr/>
          <p:nvPr/>
        </p:nvSpPr>
        <p:spPr>
          <a:xfrm>
            <a:off x="3074970" y="6442288"/>
            <a:ext cx="203081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516 Rebuild Temple</a:t>
            </a:r>
          </a:p>
        </p:txBody>
      </p:sp>
      <p:pic>
        <p:nvPicPr>
          <p:cNvPr id="4101" name="Picture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845565" y="3560404"/>
            <a:ext cx="1992721" cy="5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97483" y="4084803"/>
            <a:ext cx="1963658" cy="538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09683" y="4961615"/>
            <a:ext cx="2234317" cy="616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950187" y="3058122"/>
            <a:ext cx="1193813" cy="1831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040444" y="838905"/>
            <a:ext cx="1404582" cy="2128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6" name="Picture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723052" y="3045475"/>
            <a:ext cx="1212054" cy="1857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37827" y="838905"/>
            <a:ext cx="1371856" cy="2078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46186" y="3019949"/>
            <a:ext cx="1248767" cy="190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9" name="Picture 13"/>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278263" y="838905"/>
            <a:ext cx="1379289" cy="2078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79337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pPr eaLnBrk="1" hangingPunct="1"/>
            <a:endParaRPr lang="en-US" altLang="en-US"/>
          </a:p>
        </p:txBody>
      </p:sp>
      <p:pic>
        <p:nvPicPr>
          <p:cNvPr id="4198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0" y="954088"/>
            <a:ext cx="9144000" cy="5924550"/>
          </a:xfrm>
        </p:spPr>
      </p:pic>
      <p:pic>
        <p:nvPicPr>
          <p:cNvPr id="4198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94028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5413"/>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itle 1"/>
          <p:cNvSpPr>
            <a:spLocks noGrp="1"/>
          </p:cNvSpPr>
          <p:nvPr>
            <p:ph type="title"/>
          </p:nvPr>
        </p:nvSpPr>
        <p:spPr>
          <a:xfrm>
            <a:off x="258763" y="-125413"/>
            <a:ext cx="8131175" cy="1143001"/>
          </a:xfrm>
        </p:spPr>
        <p:txBody>
          <a:bodyPr/>
          <a:lstStyle/>
          <a:p>
            <a:pPr eaLnBrk="1" hangingPunct="1"/>
            <a:r>
              <a:rPr lang="en-US" altLang="en-US" sz="4000"/>
              <a:t>What was Jonah Commanded to do? </a:t>
            </a:r>
          </a:p>
        </p:txBody>
      </p:sp>
      <p:sp>
        <p:nvSpPr>
          <p:cNvPr id="3" name="TextBox 2"/>
          <p:cNvSpPr txBox="1"/>
          <p:nvPr/>
        </p:nvSpPr>
        <p:spPr>
          <a:xfrm>
            <a:off x="130175" y="4795838"/>
            <a:ext cx="8883650" cy="2032000"/>
          </a:xfrm>
          <a:prstGeom prst="rect">
            <a:avLst/>
          </a:prstGeom>
          <a:solidFill>
            <a:schemeClr val="accent4">
              <a:lumMod val="20000"/>
              <a:lumOff val="80000"/>
            </a:schemeClr>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sym typeface="Arial"/>
                <a:rtl val="0"/>
              </a:rPr>
              <a:t>Jonah 1:1-3(NKJV) </a:t>
            </a:r>
            <a:br>
              <a:rPr kumimoji="0" lang="en-US" sz="18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sym typeface="Arial"/>
                <a:rtl val="0"/>
              </a:rPr>
            </a:br>
            <a:r>
              <a:rPr kumimoji="0" lang="en-US" sz="1800" b="0" i="0" u="none" strike="noStrike" kern="1200" cap="none" spc="0" normalizeH="0" baseline="30000" noProof="0" dirty="0">
                <a:ln>
                  <a:noFill/>
                </a:ln>
                <a:solidFill>
                  <a:srgbClr val="000000"/>
                </a:solidFill>
                <a:effectLst/>
                <a:uLnTx/>
                <a:uFillTx/>
                <a:latin typeface="Tahoma" pitchFamily="34" charset="0"/>
                <a:ea typeface="Tahoma" pitchFamily="34" charset="0"/>
                <a:cs typeface="Tahoma" pitchFamily="34" charset="0"/>
                <a:sym typeface="Arial"/>
                <a:rtl val="0"/>
              </a:rPr>
              <a:t>1</a:t>
            </a:r>
            <a:r>
              <a:rPr kumimoji="0" lang="en-US" sz="18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sym typeface="Arial"/>
                <a:rtl val="0"/>
              </a:rPr>
              <a:t>Now the word of the Lord came to Jonah the son of </a:t>
            </a:r>
            <a:r>
              <a:rPr kumimoji="0" lang="en-US" sz="1800" b="0" i="0" u="none" strike="noStrike" kern="1200" cap="none" spc="0" normalizeH="0" baseline="0" noProof="0" dirty="0" err="1">
                <a:ln>
                  <a:noFill/>
                </a:ln>
                <a:solidFill>
                  <a:srgbClr val="000000"/>
                </a:solidFill>
                <a:effectLst/>
                <a:uLnTx/>
                <a:uFillTx/>
                <a:latin typeface="Tahoma" pitchFamily="34" charset="0"/>
                <a:ea typeface="Tahoma" pitchFamily="34" charset="0"/>
                <a:cs typeface="Tahoma" pitchFamily="34" charset="0"/>
                <a:sym typeface="Arial"/>
                <a:rtl val="0"/>
              </a:rPr>
              <a:t>Amittai</a:t>
            </a:r>
            <a:r>
              <a:rPr kumimoji="0" lang="en-US" sz="18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sym typeface="Arial"/>
                <a:rtl val="0"/>
              </a:rPr>
              <a:t>, saying, </a:t>
            </a:r>
            <a:br>
              <a:rPr kumimoji="0" lang="en-US" sz="18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sym typeface="Arial"/>
                <a:rtl val="0"/>
              </a:rPr>
            </a:br>
            <a:r>
              <a:rPr kumimoji="0" lang="en-US" sz="1800" b="0" i="0" u="none" strike="noStrike" kern="1200" cap="none" spc="0" normalizeH="0" baseline="30000" noProof="0" dirty="0">
                <a:ln>
                  <a:noFill/>
                </a:ln>
                <a:solidFill>
                  <a:srgbClr val="000000"/>
                </a:solidFill>
                <a:effectLst/>
                <a:uLnTx/>
                <a:uFillTx/>
                <a:latin typeface="Tahoma" pitchFamily="34" charset="0"/>
                <a:ea typeface="Tahoma" pitchFamily="34" charset="0"/>
                <a:cs typeface="Tahoma" pitchFamily="34" charset="0"/>
                <a:sym typeface="Arial"/>
                <a:rtl val="0"/>
              </a:rPr>
              <a:t>2</a:t>
            </a:r>
            <a:r>
              <a:rPr kumimoji="0" lang="en-US" sz="18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sym typeface="Arial"/>
                <a:rtl val="0"/>
              </a:rPr>
              <a:t>“Arise, go to Nineveh, that great city, and cry out against it; for their wickedness has come up before Me.” </a:t>
            </a:r>
            <a:br>
              <a:rPr kumimoji="0" lang="en-US" sz="18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sym typeface="Arial"/>
                <a:rtl val="0"/>
              </a:rPr>
            </a:br>
            <a:r>
              <a:rPr kumimoji="0" lang="en-US" sz="1800" b="0" i="0" u="none" strike="noStrike" kern="1200" cap="none" spc="0" normalizeH="0" baseline="30000" noProof="0" dirty="0">
                <a:ln>
                  <a:noFill/>
                </a:ln>
                <a:solidFill>
                  <a:srgbClr val="000000"/>
                </a:solidFill>
                <a:effectLst/>
                <a:uLnTx/>
                <a:uFillTx/>
                <a:latin typeface="Tahoma" pitchFamily="34" charset="0"/>
                <a:ea typeface="Tahoma" pitchFamily="34" charset="0"/>
                <a:cs typeface="Tahoma" pitchFamily="34" charset="0"/>
                <a:sym typeface="Arial"/>
                <a:rtl val="0"/>
              </a:rPr>
              <a:t>3</a:t>
            </a:r>
            <a:r>
              <a:rPr kumimoji="0" lang="en-US" sz="18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sym typeface="Arial"/>
                <a:rtl val="0"/>
              </a:rPr>
              <a:t>But Jonah arose to flee to </a:t>
            </a:r>
            <a:r>
              <a:rPr kumimoji="0" lang="en-US" sz="1800" b="0" i="0" u="none" strike="noStrike" kern="1200" cap="none" spc="0" normalizeH="0" baseline="0" noProof="0" dirty="0" err="1">
                <a:ln>
                  <a:noFill/>
                </a:ln>
                <a:solidFill>
                  <a:srgbClr val="000000"/>
                </a:solidFill>
                <a:effectLst/>
                <a:uLnTx/>
                <a:uFillTx/>
                <a:latin typeface="Tahoma" pitchFamily="34" charset="0"/>
                <a:ea typeface="Tahoma" pitchFamily="34" charset="0"/>
                <a:cs typeface="Tahoma" pitchFamily="34" charset="0"/>
                <a:sym typeface="Arial"/>
                <a:rtl val="0"/>
              </a:rPr>
              <a:t>Tarshish</a:t>
            </a:r>
            <a:r>
              <a:rPr kumimoji="0" lang="en-US" sz="18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sym typeface="Arial"/>
                <a:rtl val="0"/>
              </a:rPr>
              <a:t> from the presence of the Lord. He went down to Joppa, and found a ship going to </a:t>
            </a:r>
            <a:r>
              <a:rPr kumimoji="0" lang="en-US" sz="1800" b="0" i="0" u="none" strike="noStrike" kern="1200" cap="none" spc="0" normalizeH="0" baseline="0" noProof="0" dirty="0" err="1">
                <a:ln>
                  <a:noFill/>
                </a:ln>
                <a:solidFill>
                  <a:srgbClr val="000000"/>
                </a:solidFill>
                <a:effectLst/>
                <a:uLnTx/>
                <a:uFillTx/>
                <a:latin typeface="Tahoma" pitchFamily="34" charset="0"/>
                <a:ea typeface="Tahoma" pitchFamily="34" charset="0"/>
                <a:cs typeface="Tahoma" pitchFamily="34" charset="0"/>
                <a:sym typeface="Arial"/>
                <a:rtl val="0"/>
              </a:rPr>
              <a:t>Tarshish</a:t>
            </a:r>
            <a:r>
              <a:rPr kumimoji="0" lang="en-US" sz="18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sym typeface="Arial"/>
                <a:rtl val="0"/>
              </a:rPr>
              <a:t>; so he paid the fare, and went down into it, to go with them to </a:t>
            </a:r>
            <a:r>
              <a:rPr kumimoji="0" lang="en-US" sz="1800" b="0" i="0" u="none" strike="noStrike" kern="1200" cap="none" spc="0" normalizeH="0" baseline="0" noProof="0" dirty="0" err="1">
                <a:ln>
                  <a:noFill/>
                </a:ln>
                <a:solidFill>
                  <a:srgbClr val="000000"/>
                </a:solidFill>
                <a:effectLst/>
                <a:uLnTx/>
                <a:uFillTx/>
                <a:latin typeface="Tahoma" pitchFamily="34" charset="0"/>
                <a:ea typeface="Tahoma" pitchFamily="34" charset="0"/>
                <a:cs typeface="Tahoma" pitchFamily="34" charset="0"/>
                <a:sym typeface="Arial"/>
                <a:rtl val="0"/>
              </a:rPr>
              <a:t>Tarshish</a:t>
            </a:r>
            <a:r>
              <a:rPr kumimoji="0" lang="en-US" sz="18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sym typeface="Arial"/>
                <a:rtl val="0"/>
              </a:rPr>
              <a:t> from the presence of the Lord. </a:t>
            </a:r>
          </a:p>
        </p:txBody>
      </p:sp>
    </p:spTree>
    <p:extLst>
      <p:ext uri="{BB962C8B-B14F-4D97-AF65-F5344CB8AC3E}">
        <p14:creationId xmlns:p14="http://schemas.microsoft.com/office/powerpoint/2010/main" val="12501611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CC7F0-B16C-73B3-7D2F-12C4BB7713E3}"/>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076587BD-754B-1BE3-9983-59608A67D39B}"/>
              </a:ext>
            </a:extLst>
          </p:cNvPr>
          <p:cNvPicPr>
            <a:picLocks noChangeAspect="1"/>
          </p:cNvPicPr>
          <p:nvPr/>
        </p:nvPicPr>
        <p:blipFill>
          <a:blip r:embed="rId2"/>
          <a:stretch>
            <a:fillRect/>
          </a:stretch>
        </p:blipFill>
        <p:spPr>
          <a:xfrm>
            <a:off x="0" y="594017"/>
            <a:ext cx="9144000" cy="5669966"/>
          </a:xfrm>
          <a:prstGeom prst="rect">
            <a:avLst/>
          </a:prstGeom>
        </p:spPr>
      </p:pic>
      <p:sp>
        <p:nvSpPr>
          <p:cNvPr id="5" name="Star: 5 Points 4">
            <a:extLst>
              <a:ext uri="{FF2B5EF4-FFF2-40B4-BE49-F238E27FC236}">
                <a16:creationId xmlns:a16="http://schemas.microsoft.com/office/drawing/2014/main" id="{1AAC521D-B57F-BCCC-FD5C-F79ED104BA4D}"/>
              </a:ext>
            </a:extLst>
          </p:cNvPr>
          <p:cNvSpPr/>
          <p:nvPr/>
        </p:nvSpPr>
        <p:spPr>
          <a:xfrm>
            <a:off x="2525232" y="2456120"/>
            <a:ext cx="180753" cy="170121"/>
          </a:xfrm>
          <a:prstGeom prst="star5">
            <a:avLst/>
          </a:prstGeom>
          <a:solidFill>
            <a:srgbClr val="FB0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128A9583-3688-FB3B-2724-4149D2BAABC7}"/>
              </a:ext>
            </a:extLst>
          </p:cNvPr>
          <p:cNvSpPr/>
          <p:nvPr/>
        </p:nvSpPr>
        <p:spPr>
          <a:xfrm>
            <a:off x="295939" y="3948223"/>
            <a:ext cx="180753" cy="170121"/>
          </a:xfrm>
          <a:prstGeom prst="star5">
            <a:avLst/>
          </a:prstGeom>
          <a:solidFill>
            <a:srgbClr val="FB0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69920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6BDD7-E7B4-6E55-E63F-114273B061B8}"/>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EA143246-8561-98DC-EFCE-C0FFFBF8869E}"/>
              </a:ext>
            </a:extLst>
          </p:cNvPr>
          <p:cNvPicPr>
            <a:picLocks noChangeAspect="1"/>
          </p:cNvPicPr>
          <p:nvPr/>
        </p:nvPicPr>
        <p:blipFill>
          <a:blip r:embed="rId2"/>
          <a:stretch>
            <a:fillRect/>
          </a:stretch>
        </p:blipFill>
        <p:spPr>
          <a:xfrm>
            <a:off x="119482" y="0"/>
            <a:ext cx="8905035" cy="6858000"/>
          </a:xfrm>
          <a:prstGeom prst="rect">
            <a:avLst/>
          </a:prstGeom>
        </p:spPr>
      </p:pic>
      <p:sp>
        <p:nvSpPr>
          <p:cNvPr id="5" name="Star: 5 Points 4">
            <a:extLst>
              <a:ext uri="{FF2B5EF4-FFF2-40B4-BE49-F238E27FC236}">
                <a16:creationId xmlns:a16="http://schemas.microsoft.com/office/drawing/2014/main" id="{4B72BAA1-40F5-BCC8-2D90-417315F6074F}"/>
              </a:ext>
            </a:extLst>
          </p:cNvPr>
          <p:cNvSpPr/>
          <p:nvPr/>
        </p:nvSpPr>
        <p:spPr>
          <a:xfrm>
            <a:off x="7777273" y="4571999"/>
            <a:ext cx="180753" cy="170121"/>
          </a:xfrm>
          <a:prstGeom prst="star5">
            <a:avLst/>
          </a:prstGeom>
          <a:solidFill>
            <a:srgbClr val="FB0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tar: 5 Points 5">
            <a:extLst>
              <a:ext uri="{FF2B5EF4-FFF2-40B4-BE49-F238E27FC236}">
                <a16:creationId xmlns:a16="http://schemas.microsoft.com/office/drawing/2014/main" id="{642C8D5A-23C1-DBB5-0AFE-87E2FA785185}"/>
              </a:ext>
            </a:extLst>
          </p:cNvPr>
          <p:cNvSpPr/>
          <p:nvPr/>
        </p:nvSpPr>
        <p:spPr>
          <a:xfrm>
            <a:off x="593208" y="4054548"/>
            <a:ext cx="180753" cy="170121"/>
          </a:xfrm>
          <a:prstGeom prst="star5">
            <a:avLst/>
          </a:prstGeom>
          <a:solidFill>
            <a:srgbClr val="FB0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60211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60179-F512-E7B8-625E-44368DFFFC3C}"/>
              </a:ext>
            </a:extLst>
          </p:cNvPr>
          <p:cNvSpPr>
            <a:spLocks noGrp="1"/>
          </p:cNvSpPr>
          <p:nvPr>
            <p:ph type="title"/>
          </p:nvPr>
        </p:nvSpPr>
        <p:spPr>
          <a:xfrm>
            <a:off x="1333500" y="55563"/>
            <a:ext cx="6477000" cy="784224"/>
          </a:xfrm>
        </p:spPr>
        <p:txBody>
          <a:bodyPr/>
          <a:lstStyle/>
          <a:p>
            <a:r>
              <a:rPr lang="en-US" sz="4000" dirty="0"/>
              <a:t>Jonah’s Psalm of Thanksgiving</a:t>
            </a:r>
          </a:p>
        </p:txBody>
      </p:sp>
      <p:sp>
        <p:nvSpPr>
          <p:cNvPr id="3" name="TextBox 2">
            <a:extLst>
              <a:ext uri="{FF2B5EF4-FFF2-40B4-BE49-F238E27FC236}">
                <a16:creationId xmlns:a16="http://schemas.microsoft.com/office/drawing/2014/main" id="{6FABF4B7-0F81-8959-80B1-F918A4884704}"/>
              </a:ext>
            </a:extLst>
          </p:cNvPr>
          <p:cNvSpPr txBox="1"/>
          <p:nvPr/>
        </p:nvSpPr>
        <p:spPr>
          <a:xfrm>
            <a:off x="955532" y="634136"/>
            <a:ext cx="7590028" cy="6001643"/>
          </a:xfrm>
          <a:prstGeom prst="rect">
            <a:avLst/>
          </a:prstGeom>
          <a:noFill/>
        </p:spPr>
        <p:txBody>
          <a:bodyPr wrap="square" rtlCol="0">
            <a:spAutoFit/>
          </a:bodyPr>
          <a:lstStyle/>
          <a:p>
            <a:r>
              <a:rPr lang="en-US" sz="1600" dirty="0"/>
              <a:t>Jonah 2:2–9 (NKJV) </a:t>
            </a:r>
            <a:r>
              <a:rPr lang="en-US" sz="1600" baseline="30000" dirty="0"/>
              <a:t>2 </a:t>
            </a:r>
            <a:r>
              <a:rPr lang="en-US" sz="1600" dirty="0"/>
              <a:t>And he said:</a:t>
            </a:r>
          </a:p>
          <a:p>
            <a:pPr algn="l" rtl="0"/>
            <a:r>
              <a:rPr lang="en-US" sz="1600" dirty="0"/>
              <a:t>“I cried out to the Lord because of my affliction, And He answered me.</a:t>
            </a:r>
          </a:p>
          <a:p>
            <a:pPr algn="l" rtl="0"/>
            <a:r>
              <a:rPr lang="en-US" sz="1600" dirty="0"/>
              <a:t>	“Out of the </a:t>
            </a:r>
            <a:r>
              <a:rPr lang="en-US" sz="1600" b="1" dirty="0">
                <a:solidFill>
                  <a:srgbClr val="7030A0"/>
                </a:solidFill>
              </a:rPr>
              <a:t>belly of </a:t>
            </a:r>
            <a:r>
              <a:rPr lang="en-US" sz="1600" b="1" dirty="0" err="1">
                <a:solidFill>
                  <a:srgbClr val="7030A0"/>
                </a:solidFill>
              </a:rPr>
              <a:t>Sheol</a:t>
            </a:r>
            <a:r>
              <a:rPr lang="en-US" sz="1600" b="1" dirty="0">
                <a:solidFill>
                  <a:srgbClr val="7030A0"/>
                </a:solidFill>
              </a:rPr>
              <a:t> (</a:t>
            </a:r>
            <a:r>
              <a:rPr lang="en-US" sz="1600" b="1" u="sng" dirty="0">
                <a:solidFill>
                  <a:srgbClr val="7030A0"/>
                </a:solidFill>
              </a:rPr>
              <a:t>From the depths of the grave</a:t>
            </a:r>
            <a:r>
              <a:rPr lang="en-US" sz="1600" b="1" dirty="0">
                <a:solidFill>
                  <a:srgbClr val="7030A0"/>
                </a:solidFill>
              </a:rPr>
              <a:t>) </a:t>
            </a:r>
            <a:r>
              <a:rPr lang="en-US" sz="1600" dirty="0"/>
              <a:t>I cried,</a:t>
            </a:r>
          </a:p>
          <a:p>
            <a:pPr algn="l" rtl="0"/>
            <a:r>
              <a:rPr lang="en-US" sz="1600" i="1" dirty="0"/>
              <a:t>	 And You heard my voice.</a:t>
            </a:r>
          </a:p>
          <a:p>
            <a:pPr algn="l" rtl="0"/>
            <a:r>
              <a:rPr lang="en-US" sz="1600" baseline="30000" dirty="0"/>
              <a:t>      3 </a:t>
            </a:r>
            <a:r>
              <a:rPr lang="en-US" sz="1600" dirty="0"/>
              <a:t>For You cast me into the </a:t>
            </a:r>
            <a:r>
              <a:rPr lang="en-US" sz="1600" b="1" dirty="0">
                <a:solidFill>
                  <a:srgbClr val="FF0000"/>
                </a:solidFill>
              </a:rPr>
              <a:t>deep</a:t>
            </a:r>
            <a:r>
              <a:rPr lang="en-US" sz="1600" dirty="0"/>
              <a:t>,</a:t>
            </a:r>
          </a:p>
          <a:p>
            <a:pPr algn="l" rtl="0"/>
            <a:r>
              <a:rPr lang="en-US" sz="1600" dirty="0"/>
              <a:t>         </a:t>
            </a:r>
            <a:r>
              <a:rPr lang="en-US" sz="1600" u="sng" dirty="0"/>
              <a:t>Into the heart of the seas</a:t>
            </a:r>
            <a:r>
              <a:rPr lang="en-US" sz="1600" dirty="0"/>
              <a:t>,</a:t>
            </a:r>
          </a:p>
          <a:p>
            <a:pPr algn="l" rtl="0"/>
            <a:r>
              <a:rPr lang="en-US" sz="1600" dirty="0"/>
              <a:t>         And the floods surrounded me;</a:t>
            </a:r>
          </a:p>
          <a:p>
            <a:pPr algn="l" rtl="0"/>
            <a:r>
              <a:rPr lang="en-US" sz="1600" dirty="0"/>
              <a:t>         All Your billows and Your waves passed over me.</a:t>
            </a:r>
          </a:p>
          <a:p>
            <a:pPr algn="l" rtl="0"/>
            <a:endParaRPr lang="en-US" sz="1600" dirty="0"/>
          </a:p>
          <a:p>
            <a:pPr algn="l" rtl="0"/>
            <a:r>
              <a:rPr lang="en-US" sz="1600" baseline="30000" dirty="0"/>
              <a:t>	4 </a:t>
            </a:r>
            <a:r>
              <a:rPr lang="en-US" sz="1600" dirty="0"/>
              <a:t>Then I said, ‘</a:t>
            </a:r>
            <a:r>
              <a:rPr lang="en-US" sz="1600" u="sng" dirty="0"/>
              <a:t>I have been cast out of Your sight</a:t>
            </a:r>
            <a:r>
              <a:rPr lang="en-US" sz="1600" dirty="0"/>
              <a:t>;</a:t>
            </a:r>
          </a:p>
          <a:p>
            <a:pPr algn="l" rtl="0"/>
            <a:r>
              <a:rPr lang="en-US" sz="1600" dirty="0"/>
              <a:t>	Yet I will look again toward Your holy temple.’</a:t>
            </a:r>
          </a:p>
          <a:p>
            <a:pPr algn="l" rtl="0"/>
            <a:endParaRPr lang="en-US" sz="1600" dirty="0"/>
          </a:p>
          <a:p>
            <a:pPr algn="l" rtl="0"/>
            <a:r>
              <a:rPr lang="en-US" sz="1600" baseline="30000" dirty="0"/>
              <a:t>       5</a:t>
            </a:r>
            <a:r>
              <a:rPr lang="en-US" sz="1600" dirty="0"/>
              <a:t>The waters surrounded me, </a:t>
            </a:r>
            <a:r>
              <a:rPr lang="en-US" sz="1600" i="1" dirty="0"/>
              <a:t>even to my soul;</a:t>
            </a:r>
          </a:p>
          <a:p>
            <a:pPr algn="l" rtl="0"/>
            <a:r>
              <a:rPr lang="en-US" sz="1600" dirty="0"/>
              <a:t>      </a:t>
            </a:r>
            <a:r>
              <a:rPr lang="en-US" sz="1600" u="sng" dirty="0"/>
              <a:t>The </a:t>
            </a:r>
            <a:r>
              <a:rPr lang="en-US" sz="1600" b="1" u="sng" dirty="0">
                <a:solidFill>
                  <a:srgbClr val="FF0000"/>
                </a:solidFill>
              </a:rPr>
              <a:t>deep</a:t>
            </a:r>
            <a:r>
              <a:rPr lang="en-US" sz="1600" u="sng" dirty="0"/>
              <a:t> closed around me</a:t>
            </a:r>
            <a:r>
              <a:rPr lang="en-US" sz="1600" dirty="0"/>
              <a:t>;</a:t>
            </a:r>
          </a:p>
          <a:p>
            <a:pPr algn="l" rtl="0"/>
            <a:r>
              <a:rPr lang="en-US" sz="1600" dirty="0"/>
              <a:t>      Weeds were wrapped around my head.</a:t>
            </a:r>
          </a:p>
          <a:p>
            <a:pPr algn="l" rtl="0"/>
            <a:r>
              <a:rPr lang="en-US" sz="1600" baseline="30000" dirty="0"/>
              <a:t>6 </a:t>
            </a:r>
            <a:r>
              <a:rPr lang="en-US" sz="1600" u="sng" dirty="0"/>
              <a:t>I went down to the moorings of the mountains (roots of the mountains);</a:t>
            </a:r>
          </a:p>
          <a:p>
            <a:pPr algn="l" rtl="0"/>
            <a:r>
              <a:rPr lang="en-US" sz="1600" dirty="0"/>
              <a:t>     The earth with its bars </a:t>
            </a:r>
            <a:r>
              <a:rPr lang="en-US" sz="1600" i="1" dirty="0"/>
              <a:t>closed behind me forever;</a:t>
            </a:r>
          </a:p>
          <a:p>
            <a:pPr algn="l" rtl="0"/>
            <a:r>
              <a:rPr lang="en-US" sz="1600" dirty="0"/>
              <a:t>     Yet </a:t>
            </a:r>
            <a:r>
              <a:rPr lang="en-US" sz="1600" b="1" dirty="0">
                <a:solidFill>
                  <a:srgbClr val="7030A0"/>
                </a:solidFill>
              </a:rPr>
              <a:t>You have brought up my life from the pit,</a:t>
            </a:r>
          </a:p>
          <a:p>
            <a:pPr algn="l" rtl="0"/>
            <a:r>
              <a:rPr lang="en-US" sz="1600" dirty="0"/>
              <a:t>     O Lord, my God.</a:t>
            </a:r>
          </a:p>
          <a:p>
            <a:pPr algn="l" rtl="0"/>
            <a:endParaRPr lang="en-US" sz="1600" dirty="0"/>
          </a:p>
          <a:p>
            <a:pPr algn="l" rtl="0"/>
            <a:r>
              <a:rPr lang="en-US" sz="1600" baseline="30000" dirty="0"/>
              <a:t>7“</a:t>
            </a:r>
            <a:r>
              <a:rPr lang="en-US" sz="1600" dirty="0"/>
              <a:t>When my soul fainted within me, I remembered the Lord;</a:t>
            </a:r>
          </a:p>
          <a:p>
            <a:pPr algn="l" rtl="0"/>
            <a:r>
              <a:rPr lang="en-US" sz="1600" b="1" u="sng" dirty="0"/>
              <a:t>And my prayer went </a:t>
            </a:r>
            <a:r>
              <a:rPr lang="en-US" sz="1600" b="1" i="1" u="sng" dirty="0"/>
              <a:t>up to You,</a:t>
            </a:r>
          </a:p>
          <a:p>
            <a:pPr algn="l" rtl="0"/>
            <a:r>
              <a:rPr lang="en-US" sz="1600" dirty="0"/>
              <a:t>Into Your holy temple.</a:t>
            </a:r>
          </a:p>
          <a:p>
            <a:endParaRPr lang="en-US" sz="1600" dirty="0"/>
          </a:p>
        </p:txBody>
      </p:sp>
      <p:pic>
        <p:nvPicPr>
          <p:cNvPr id="5" name="Picture 4">
            <a:extLst>
              <a:ext uri="{FF2B5EF4-FFF2-40B4-BE49-F238E27FC236}">
                <a16:creationId xmlns:a16="http://schemas.microsoft.com/office/drawing/2014/main" id="{CD70FDF5-C0B9-0930-4D71-E5CD835A70CF}"/>
              </a:ext>
            </a:extLst>
          </p:cNvPr>
          <p:cNvPicPr>
            <a:picLocks noChangeAspect="1"/>
          </p:cNvPicPr>
          <p:nvPr/>
        </p:nvPicPr>
        <p:blipFill>
          <a:blip r:embed="rId3"/>
          <a:stretch>
            <a:fillRect/>
          </a:stretch>
        </p:blipFill>
        <p:spPr>
          <a:xfrm>
            <a:off x="9442501" y="1051387"/>
            <a:ext cx="7896225" cy="2752725"/>
          </a:xfrm>
          <a:prstGeom prst="rect">
            <a:avLst/>
          </a:prstGeom>
        </p:spPr>
      </p:pic>
      <p:pic>
        <p:nvPicPr>
          <p:cNvPr id="7" name="Picture 6">
            <a:extLst>
              <a:ext uri="{FF2B5EF4-FFF2-40B4-BE49-F238E27FC236}">
                <a16:creationId xmlns:a16="http://schemas.microsoft.com/office/drawing/2014/main" id="{20762370-6E9B-A404-80E5-C500BCCED60A}"/>
              </a:ext>
            </a:extLst>
          </p:cNvPr>
          <p:cNvPicPr>
            <a:picLocks noChangeAspect="1"/>
          </p:cNvPicPr>
          <p:nvPr/>
        </p:nvPicPr>
        <p:blipFill>
          <a:blip r:embed="rId4"/>
          <a:stretch>
            <a:fillRect/>
          </a:stretch>
        </p:blipFill>
        <p:spPr>
          <a:xfrm>
            <a:off x="9271472" y="4249319"/>
            <a:ext cx="7820025" cy="1409700"/>
          </a:xfrm>
          <a:prstGeom prst="rect">
            <a:avLst/>
          </a:prstGeom>
        </p:spPr>
      </p:pic>
      <p:sp>
        <p:nvSpPr>
          <p:cNvPr id="8" name="Arrow: Down 7">
            <a:extLst>
              <a:ext uri="{FF2B5EF4-FFF2-40B4-BE49-F238E27FC236}">
                <a16:creationId xmlns:a16="http://schemas.microsoft.com/office/drawing/2014/main" id="{4CBD2CF9-A4D2-5C9C-7409-9C4C6ED88DBF}"/>
              </a:ext>
            </a:extLst>
          </p:cNvPr>
          <p:cNvSpPr/>
          <p:nvPr/>
        </p:nvSpPr>
        <p:spPr>
          <a:xfrm>
            <a:off x="8109610" y="1207821"/>
            <a:ext cx="150920" cy="2308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Down 8">
            <a:extLst>
              <a:ext uri="{FF2B5EF4-FFF2-40B4-BE49-F238E27FC236}">
                <a16:creationId xmlns:a16="http://schemas.microsoft.com/office/drawing/2014/main" id="{1FD2594A-08F5-496F-B56D-E0983A8F0CE3}"/>
              </a:ext>
            </a:extLst>
          </p:cNvPr>
          <p:cNvSpPr/>
          <p:nvPr/>
        </p:nvSpPr>
        <p:spPr>
          <a:xfrm>
            <a:off x="4194032" y="1723883"/>
            <a:ext cx="150920" cy="2308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rrow: Down 9">
            <a:extLst>
              <a:ext uri="{FF2B5EF4-FFF2-40B4-BE49-F238E27FC236}">
                <a16:creationId xmlns:a16="http://schemas.microsoft.com/office/drawing/2014/main" id="{B8C3F37E-AC02-3315-0243-5F16EEE8D898}"/>
              </a:ext>
            </a:extLst>
          </p:cNvPr>
          <p:cNvSpPr/>
          <p:nvPr/>
        </p:nvSpPr>
        <p:spPr>
          <a:xfrm>
            <a:off x="4421080" y="1727172"/>
            <a:ext cx="150920" cy="2308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Down 10">
            <a:extLst>
              <a:ext uri="{FF2B5EF4-FFF2-40B4-BE49-F238E27FC236}">
                <a16:creationId xmlns:a16="http://schemas.microsoft.com/office/drawing/2014/main" id="{FC7F1D38-0F25-FD63-1181-A6776E19D698}"/>
              </a:ext>
            </a:extLst>
          </p:cNvPr>
          <p:cNvSpPr/>
          <p:nvPr/>
        </p:nvSpPr>
        <p:spPr>
          <a:xfrm>
            <a:off x="6384726" y="2816131"/>
            <a:ext cx="150920" cy="2308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Down 11">
            <a:extLst>
              <a:ext uri="{FF2B5EF4-FFF2-40B4-BE49-F238E27FC236}">
                <a16:creationId xmlns:a16="http://schemas.microsoft.com/office/drawing/2014/main" id="{3506CD99-DB4C-441E-E6B6-CDD3BB80DA2F}"/>
              </a:ext>
            </a:extLst>
          </p:cNvPr>
          <p:cNvSpPr/>
          <p:nvPr/>
        </p:nvSpPr>
        <p:spPr>
          <a:xfrm>
            <a:off x="6611774" y="2819420"/>
            <a:ext cx="150920" cy="2308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Down 12">
            <a:extLst>
              <a:ext uri="{FF2B5EF4-FFF2-40B4-BE49-F238E27FC236}">
                <a16:creationId xmlns:a16="http://schemas.microsoft.com/office/drawing/2014/main" id="{B83E694F-3B3C-9A18-1DBB-4296A17DC226}"/>
              </a:ext>
            </a:extLst>
          </p:cNvPr>
          <p:cNvSpPr/>
          <p:nvPr/>
        </p:nvSpPr>
        <p:spPr>
          <a:xfrm>
            <a:off x="6886790" y="2816131"/>
            <a:ext cx="150920" cy="2308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Down 13">
            <a:extLst>
              <a:ext uri="{FF2B5EF4-FFF2-40B4-BE49-F238E27FC236}">
                <a16:creationId xmlns:a16="http://schemas.microsoft.com/office/drawing/2014/main" id="{428DDB0C-3661-0352-39A5-0BAB66B2FD94}"/>
              </a:ext>
            </a:extLst>
          </p:cNvPr>
          <p:cNvSpPr/>
          <p:nvPr/>
        </p:nvSpPr>
        <p:spPr>
          <a:xfrm>
            <a:off x="5154300" y="3998047"/>
            <a:ext cx="150920" cy="2308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Down 14">
            <a:extLst>
              <a:ext uri="{FF2B5EF4-FFF2-40B4-BE49-F238E27FC236}">
                <a16:creationId xmlns:a16="http://schemas.microsoft.com/office/drawing/2014/main" id="{F53BEAEC-E2E5-6185-D99E-7D50DC30A4A9}"/>
              </a:ext>
            </a:extLst>
          </p:cNvPr>
          <p:cNvSpPr/>
          <p:nvPr/>
        </p:nvSpPr>
        <p:spPr>
          <a:xfrm>
            <a:off x="5381348" y="4001336"/>
            <a:ext cx="150920" cy="2308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Arrow: Down 15">
            <a:extLst>
              <a:ext uri="{FF2B5EF4-FFF2-40B4-BE49-F238E27FC236}">
                <a16:creationId xmlns:a16="http://schemas.microsoft.com/office/drawing/2014/main" id="{A06155AB-A339-748E-ECE5-8C89427356A9}"/>
              </a:ext>
            </a:extLst>
          </p:cNvPr>
          <p:cNvSpPr/>
          <p:nvPr/>
        </p:nvSpPr>
        <p:spPr>
          <a:xfrm>
            <a:off x="5608396" y="3994758"/>
            <a:ext cx="150920" cy="2308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Down 16">
            <a:extLst>
              <a:ext uri="{FF2B5EF4-FFF2-40B4-BE49-F238E27FC236}">
                <a16:creationId xmlns:a16="http://schemas.microsoft.com/office/drawing/2014/main" id="{1C7E33EE-2859-3C06-D8D4-D721AF44F13E}"/>
              </a:ext>
            </a:extLst>
          </p:cNvPr>
          <p:cNvSpPr/>
          <p:nvPr/>
        </p:nvSpPr>
        <p:spPr>
          <a:xfrm>
            <a:off x="5835444" y="3998047"/>
            <a:ext cx="150920" cy="2308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id="{53B5ECF4-8F16-32AB-55D8-4EBADC53B862}"/>
              </a:ext>
            </a:extLst>
          </p:cNvPr>
          <p:cNvSpPr/>
          <p:nvPr/>
        </p:nvSpPr>
        <p:spPr>
          <a:xfrm>
            <a:off x="7583452" y="4379786"/>
            <a:ext cx="150920" cy="2308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Down 18">
            <a:extLst>
              <a:ext uri="{FF2B5EF4-FFF2-40B4-BE49-F238E27FC236}">
                <a16:creationId xmlns:a16="http://schemas.microsoft.com/office/drawing/2014/main" id="{234BCD50-656D-EEF6-5D86-03BBB72EA8EE}"/>
              </a:ext>
            </a:extLst>
          </p:cNvPr>
          <p:cNvSpPr/>
          <p:nvPr/>
        </p:nvSpPr>
        <p:spPr>
          <a:xfrm>
            <a:off x="7810500" y="4383075"/>
            <a:ext cx="150920" cy="2308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Down 19">
            <a:extLst>
              <a:ext uri="{FF2B5EF4-FFF2-40B4-BE49-F238E27FC236}">
                <a16:creationId xmlns:a16="http://schemas.microsoft.com/office/drawing/2014/main" id="{D1666A8B-1E3A-6859-5BA9-5875413F69BD}"/>
              </a:ext>
            </a:extLst>
          </p:cNvPr>
          <p:cNvSpPr/>
          <p:nvPr/>
        </p:nvSpPr>
        <p:spPr>
          <a:xfrm>
            <a:off x="8037548" y="4376497"/>
            <a:ext cx="150920" cy="2308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Down 20">
            <a:extLst>
              <a:ext uri="{FF2B5EF4-FFF2-40B4-BE49-F238E27FC236}">
                <a16:creationId xmlns:a16="http://schemas.microsoft.com/office/drawing/2014/main" id="{F9374ADD-7CDC-F9B4-548F-9B0DF023BA55}"/>
              </a:ext>
            </a:extLst>
          </p:cNvPr>
          <p:cNvSpPr/>
          <p:nvPr/>
        </p:nvSpPr>
        <p:spPr>
          <a:xfrm>
            <a:off x="8264596" y="4379786"/>
            <a:ext cx="150920" cy="2308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Down 21">
            <a:extLst>
              <a:ext uri="{FF2B5EF4-FFF2-40B4-BE49-F238E27FC236}">
                <a16:creationId xmlns:a16="http://schemas.microsoft.com/office/drawing/2014/main" id="{50851D3B-533D-8E41-CE8D-84B00AD190D6}"/>
              </a:ext>
            </a:extLst>
          </p:cNvPr>
          <p:cNvSpPr/>
          <p:nvPr/>
        </p:nvSpPr>
        <p:spPr>
          <a:xfrm>
            <a:off x="8540986" y="4383075"/>
            <a:ext cx="150920" cy="23081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Down 22">
            <a:extLst>
              <a:ext uri="{FF2B5EF4-FFF2-40B4-BE49-F238E27FC236}">
                <a16:creationId xmlns:a16="http://schemas.microsoft.com/office/drawing/2014/main" id="{B043950F-5F96-AE6A-CCAD-8171415D4D5D}"/>
              </a:ext>
            </a:extLst>
          </p:cNvPr>
          <p:cNvSpPr/>
          <p:nvPr/>
        </p:nvSpPr>
        <p:spPr>
          <a:xfrm flipV="1">
            <a:off x="6307892" y="5659019"/>
            <a:ext cx="1729656" cy="54292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E29981A1-85A2-63EC-C14B-3F0A048A421D}"/>
              </a:ext>
            </a:extLst>
          </p:cNvPr>
          <p:cNvSpPr txBox="1"/>
          <p:nvPr/>
        </p:nvSpPr>
        <p:spPr>
          <a:xfrm>
            <a:off x="7137080" y="2585285"/>
            <a:ext cx="1465535" cy="923330"/>
          </a:xfrm>
          <a:prstGeom prst="rect">
            <a:avLst/>
          </a:prstGeom>
          <a:solidFill>
            <a:srgbClr val="FFFF00"/>
          </a:solidFill>
        </p:spPr>
        <p:txBody>
          <a:bodyPr wrap="square" rtlCol="0">
            <a:spAutoFit/>
          </a:bodyPr>
          <a:lstStyle/>
          <a:p>
            <a:pPr algn="ctr"/>
            <a:r>
              <a:rPr lang="en-US" dirty="0"/>
              <a:t>Center of the Message</a:t>
            </a:r>
          </a:p>
        </p:txBody>
      </p:sp>
    </p:spTree>
    <p:extLst>
      <p:ext uri="{BB962C8B-B14F-4D97-AF65-F5344CB8AC3E}">
        <p14:creationId xmlns:p14="http://schemas.microsoft.com/office/powerpoint/2010/main" val="22754010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DC26BB23-9147-15C0-D374-C9547664AB69}"/>
              </a:ext>
            </a:extLst>
          </p:cNvPr>
          <p:cNvSpPr>
            <a:spLocks noGrp="1" noChangeArrowheads="1"/>
          </p:cNvSpPr>
          <p:nvPr>
            <p:ph type="title"/>
          </p:nvPr>
        </p:nvSpPr>
        <p:spPr>
          <a:xfrm>
            <a:off x="916048" y="510758"/>
            <a:ext cx="3114675" cy="1143000"/>
          </a:xfrm>
        </p:spPr>
        <p:txBody>
          <a:bodyPr/>
          <a:lstStyle/>
          <a:p>
            <a:pPr algn="l"/>
            <a:r>
              <a:rPr lang="en-US" altLang="en-US" sz="4000" dirty="0"/>
              <a:t>Where are the 4 Prophets?</a:t>
            </a:r>
          </a:p>
        </p:txBody>
      </p:sp>
      <p:pic>
        <p:nvPicPr>
          <p:cNvPr id="70659" name="Picture 3">
            <a:extLst>
              <a:ext uri="{FF2B5EF4-FFF2-40B4-BE49-F238E27FC236}">
                <a16:creationId xmlns:a16="http://schemas.microsoft.com/office/drawing/2014/main" id="{FA9E4360-C017-EDF4-6EC3-111EEB30F0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2550" y="0"/>
            <a:ext cx="5251450" cy="6858000"/>
          </a:xfrm>
          <a:prstGeom prst="rect">
            <a:avLst/>
          </a:prstGeom>
          <a:noFill/>
          <a:extLst>
            <a:ext uri="{909E8E84-426E-40DD-AFC4-6F175D3DCCD1}">
              <a14:hiddenFill xmlns:a14="http://schemas.microsoft.com/office/drawing/2010/main">
                <a:solidFill>
                  <a:srgbClr val="FFFFFF"/>
                </a:solidFill>
              </a14:hiddenFill>
            </a:ext>
          </a:extLst>
        </p:spPr>
      </p:pic>
      <p:sp>
        <p:nvSpPr>
          <p:cNvPr id="70660" name="AutoShape 4">
            <a:extLst>
              <a:ext uri="{FF2B5EF4-FFF2-40B4-BE49-F238E27FC236}">
                <a16:creationId xmlns:a16="http://schemas.microsoft.com/office/drawing/2014/main" id="{3B0ED2D5-0478-8CAB-7763-9F85E9E30792}"/>
              </a:ext>
            </a:extLst>
          </p:cNvPr>
          <p:cNvSpPr>
            <a:spLocks noChangeArrowheads="1"/>
          </p:cNvSpPr>
          <p:nvPr/>
        </p:nvSpPr>
        <p:spPr bwMode="ltGray">
          <a:xfrm>
            <a:off x="6753225" y="2300288"/>
            <a:ext cx="104775" cy="109537"/>
          </a:xfrm>
          <a:prstGeom prst="star5">
            <a:avLst/>
          </a:prstGeom>
          <a:solidFill>
            <a:srgbClr val="FFFF00"/>
          </a:solidFill>
          <a:ln w="3175">
            <a:solidFill>
              <a:srgbClr val="00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2" name="AutoShape 6">
            <a:extLst>
              <a:ext uri="{FF2B5EF4-FFF2-40B4-BE49-F238E27FC236}">
                <a16:creationId xmlns:a16="http://schemas.microsoft.com/office/drawing/2014/main" id="{59E7A343-A0A3-E613-439D-A750A124E2A9}"/>
              </a:ext>
            </a:extLst>
          </p:cNvPr>
          <p:cNvSpPr>
            <a:spLocks noChangeArrowheads="1"/>
          </p:cNvSpPr>
          <p:nvPr/>
        </p:nvSpPr>
        <p:spPr bwMode="ltGray">
          <a:xfrm rot="-2392990">
            <a:off x="6064250" y="766763"/>
            <a:ext cx="2305050" cy="465137"/>
          </a:xfrm>
          <a:prstGeom prst="curvedDownArrow">
            <a:avLst>
              <a:gd name="adj1" fmla="val 99113"/>
              <a:gd name="adj2" fmla="val 198225"/>
              <a:gd name="adj3" fmla="val 33333"/>
            </a:avLst>
          </a:prstGeom>
          <a:solidFill>
            <a:srgbClr val="FFFF00"/>
          </a:solidFill>
          <a:ln w="9525">
            <a:solidFill>
              <a:srgbClr val="00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3" name="Text Box 7">
            <a:extLst>
              <a:ext uri="{FF2B5EF4-FFF2-40B4-BE49-F238E27FC236}">
                <a16:creationId xmlns:a16="http://schemas.microsoft.com/office/drawing/2014/main" id="{A085C8A3-A0FD-0AA0-DE68-369AADC6D593}"/>
              </a:ext>
            </a:extLst>
          </p:cNvPr>
          <p:cNvSpPr txBox="1">
            <a:spLocks noChangeArrowheads="1"/>
          </p:cNvSpPr>
          <p:nvPr/>
        </p:nvSpPr>
        <p:spPr bwMode="ltGray">
          <a:xfrm>
            <a:off x="7747000" y="860425"/>
            <a:ext cx="1073150" cy="2444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600" b="1" i="1">
                <a:solidFill>
                  <a:srgbClr val="000000"/>
                </a:solidFill>
                <a:latin typeface="Tempus Sans ITC" panose="04020404030D07020202" pitchFamily="82" charset="0"/>
              </a:rPr>
              <a:t>NINEVEH</a:t>
            </a:r>
          </a:p>
        </p:txBody>
      </p:sp>
      <p:sp>
        <p:nvSpPr>
          <p:cNvPr id="70664" name="Text Box 8">
            <a:extLst>
              <a:ext uri="{FF2B5EF4-FFF2-40B4-BE49-F238E27FC236}">
                <a16:creationId xmlns:a16="http://schemas.microsoft.com/office/drawing/2014/main" id="{A61D9642-068C-95FF-B22D-36288F8FEB25}"/>
              </a:ext>
            </a:extLst>
          </p:cNvPr>
          <p:cNvSpPr txBox="1">
            <a:spLocks noChangeArrowheads="1"/>
          </p:cNvSpPr>
          <p:nvPr/>
        </p:nvSpPr>
        <p:spPr bwMode="ltGray">
          <a:xfrm>
            <a:off x="7410450" y="5045075"/>
            <a:ext cx="1435100" cy="2444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600" b="1" i="1">
                <a:solidFill>
                  <a:srgbClr val="000000"/>
                </a:solidFill>
                <a:latin typeface="Tempus Sans ITC" panose="04020404030D07020202" pitchFamily="82" charset="0"/>
              </a:rPr>
              <a:t>EDOM</a:t>
            </a:r>
          </a:p>
        </p:txBody>
      </p:sp>
      <p:pic>
        <p:nvPicPr>
          <p:cNvPr id="70667" name="Picture 11">
            <a:extLst>
              <a:ext uri="{FF2B5EF4-FFF2-40B4-BE49-F238E27FC236}">
                <a16:creationId xmlns:a16="http://schemas.microsoft.com/office/drawing/2014/main" id="{D275BCEE-C604-930E-FC66-E9AF7D107C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9538" y="3886200"/>
            <a:ext cx="1430337" cy="600075"/>
          </a:xfrm>
          <a:prstGeom prst="rect">
            <a:avLst/>
          </a:prstGeom>
          <a:noFill/>
          <a:extLst>
            <a:ext uri="{909E8E84-426E-40DD-AFC4-6F175D3DCCD1}">
              <a14:hiddenFill xmlns:a14="http://schemas.microsoft.com/office/drawing/2010/main">
                <a:solidFill>
                  <a:srgbClr val="FFFFFF"/>
                </a:solidFill>
              </a14:hiddenFill>
            </a:ext>
          </a:extLst>
        </p:spPr>
      </p:pic>
      <p:sp>
        <p:nvSpPr>
          <p:cNvPr id="70669" name="Text Box 13">
            <a:extLst>
              <a:ext uri="{FF2B5EF4-FFF2-40B4-BE49-F238E27FC236}">
                <a16:creationId xmlns:a16="http://schemas.microsoft.com/office/drawing/2014/main" id="{0C791E6C-B458-FBCD-7B99-3B78918C8DE2}"/>
              </a:ext>
            </a:extLst>
          </p:cNvPr>
          <p:cNvSpPr txBox="1">
            <a:spLocks noChangeArrowheads="1"/>
          </p:cNvSpPr>
          <p:nvPr/>
        </p:nvSpPr>
        <p:spPr bwMode="ltGray">
          <a:xfrm>
            <a:off x="4902200" y="5470525"/>
            <a:ext cx="1073150" cy="2444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600" b="1" i="1">
                <a:solidFill>
                  <a:srgbClr val="000000"/>
                </a:solidFill>
                <a:latin typeface="Tempus Sans ITC" panose="04020404030D07020202" pitchFamily="82" charset="0"/>
              </a:rPr>
              <a:t>JUDAH</a:t>
            </a:r>
          </a:p>
        </p:txBody>
      </p:sp>
      <p:sp>
        <p:nvSpPr>
          <p:cNvPr id="70670" name="Text Box 14">
            <a:extLst>
              <a:ext uri="{FF2B5EF4-FFF2-40B4-BE49-F238E27FC236}">
                <a16:creationId xmlns:a16="http://schemas.microsoft.com/office/drawing/2014/main" id="{54ADEDCB-0016-D23E-2A5A-CED01BC1CD04}"/>
              </a:ext>
            </a:extLst>
          </p:cNvPr>
          <p:cNvSpPr txBox="1">
            <a:spLocks noChangeArrowheads="1"/>
          </p:cNvSpPr>
          <p:nvPr/>
        </p:nvSpPr>
        <p:spPr bwMode="ltGray">
          <a:xfrm>
            <a:off x="6819900" y="3429000"/>
            <a:ext cx="1073150" cy="244475"/>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600" b="1" i="1">
                <a:solidFill>
                  <a:srgbClr val="000000"/>
                </a:solidFill>
                <a:latin typeface="Tempus Sans ITC" panose="04020404030D07020202" pitchFamily="82" charset="0"/>
              </a:rPr>
              <a:t>ISRAEL</a:t>
            </a:r>
          </a:p>
        </p:txBody>
      </p:sp>
      <p:sp>
        <p:nvSpPr>
          <p:cNvPr id="70672" name="Line 16">
            <a:extLst>
              <a:ext uri="{FF2B5EF4-FFF2-40B4-BE49-F238E27FC236}">
                <a16:creationId xmlns:a16="http://schemas.microsoft.com/office/drawing/2014/main" id="{11798394-3464-C556-6725-1CC9BCEFBA20}"/>
              </a:ext>
            </a:extLst>
          </p:cNvPr>
          <p:cNvSpPr>
            <a:spLocks noChangeShapeType="1"/>
          </p:cNvSpPr>
          <p:nvPr/>
        </p:nvSpPr>
        <p:spPr bwMode="ltGray">
          <a:xfrm flipV="1">
            <a:off x="6604000" y="3733800"/>
            <a:ext cx="457200" cy="9525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0673" name="Line 17">
            <a:extLst>
              <a:ext uri="{FF2B5EF4-FFF2-40B4-BE49-F238E27FC236}">
                <a16:creationId xmlns:a16="http://schemas.microsoft.com/office/drawing/2014/main" id="{EDCDFABA-1866-29F1-292C-D94EEF8F3602}"/>
              </a:ext>
            </a:extLst>
          </p:cNvPr>
          <p:cNvSpPr>
            <a:spLocks noChangeShapeType="1"/>
          </p:cNvSpPr>
          <p:nvPr/>
        </p:nvSpPr>
        <p:spPr bwMode="ltGray">
          <a:xfrm flipH="1">
            <a:off x="5765800" y="4940300"/>
            <a:ext cx="292100" cy="4826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0671" name="Text Box 15">
            <a:extLst>
              <a:ext uri="{FF2B5EF4-FFF2-40B4-BE49-F238E27FC236}">
                <a16:creationId xmlns:a16="http://schemas.microsoft.com/office/drawing/2014/main" id="{05895F2F-B773-131C-4734-EECF0DF3D71E}"/>
              </a:ext>
            </a:extLst>
          </p:cNvPr>
          <p:cNvSpPr txBox="1">
            <a:spLocks noChangeArrowheads="1"/>
          </p:cNvSpPr>
          <p:nvPr/>
        </p:nvSpPr>
        <p:spPr bwMode="ltGray">
          <a:xfrm>
            <a:off x="5749925" y="4797425"/>
            <a:ext cx="1181100" cy="215444"/>
          </a:xfrm>
          <a:prstGeom prst="rect">
            <a:avLst/>
          </a:prstGeom>
          <a:solidFill>
            <a:srgbClr val="00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400" b="1" i="1" dirty="0">
                <a:solidFill>
                  <a:srgbClr val="FFFF00"/>
                </a:solidFill>
                <a:latin typeface="Tempus Sans ITC" panose="04020404030D07020202" pitchFamily="82" charset="0"/>
              </a:rPr>
              <a:t>MICAH</a:t>
            </a:r>
          </a:p>
        </p:txBody>
      </p:sp>
      <p:sp>
        <p:nvSpPr>
          <p:cNvPr id="70674" name="Text Box 18">
            <a:extLst>
              <a:ext uri="{FF2B5EF4-FFF2-40B4-BE49-F238E27FC236}">
                <a16:creationId xmlns:a16="http://schemas.microsoft.com/office/drawing/2014/main" id="{81F5F706-41D3-641D-8ADF-B2FE70032472}"/>
              </a:ext>
            </a:extLst>
          </p:cNvPr>
          <p:cNvSpPr txBox="1">
            <a:spLocks noChangeArrowheads="1"/>
          </p:cNvSpPr>
          <p:nvPr/>
        </p:nvSpPr>
        <p:spPr bwMode="ltGray">
          <a:xfrm>
            <a:off x="3902075" y="3668713"/>
            <a:ext cx="1428750" cy="215444"/>
          </a:xfrm>
          <a:prstGeom prst="rect">
            <a:avLst/>
          </a:prstGeom>
          <a:solidFill>
            <a:srgbClr val="00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400" b="1" i="1">
                <a:solidFill>
                  <a:srgbClr val="FFFF00"/>
                </a:solidFill>
                <a:latin typeface="Tempus Sans ITC" panose="04020404030D07020202" pitchFamily="82" charset="0"/>
              </a:rPr>
              <a:t>JOEL</a:t>
            </a:r>
          </a:p>
        </p:txBody>
      </p:sp>
      <p:sp>
        <p:nvSpPr>
          <p:cNvPr id="70676" name="Line 20">
            <a:extLst>
              <a:ext uri="{FF2B5EF4-FFF2-40B4-BE49-F238E27FC236}">
                <a16:creationId xmlns:a16="http://schemas.microsoft.com/office/drawing/2014/main" id="{D73C66C9-9E64-C3A4-30A5-30BFD8A6321E}"/>
              </a:ext>
            </a:extLst>
          </p:cNvPr>
          <p:cNvSpPr>
            <a:spLocks noChangeShapeType="1"/>
          </p:cNvSpPr>
          <p:nvPr/>
        </p:nvSpPr>
        <p:spPr bwMode="ltGray">
          <a:xfrm>
            <a:off x="6807200" y="5448300"/>
            <a:ext cx="552450" cy="444500"/>
          </a:xfrm>
          <a:prstGeom prst="line">
            <a:avLst/>
          </a:prstGeom>
          <a:noFill/>
          <a:ln w="5715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70675" name="Text Box 19">
            <a:extLst>
              <a:ext uri="{FF2B5EF4-FFF2-40B4-BE49-F238E27FC236}">
                <a16:creationId xmlns:a16="http://schemas.microsoft.com/office/drawing/2014/main" id="{0EC4C8CA-15EA-DC09-B4FF-883184ECE2B0}"/>
              </a:ext>
            </a:extLst>
          </p:cNvPr>
          <p:cNvSpPr txBox="1">
            <a:spLocks noChangeArrowheads="1"/>
          </p:cNvSpPr>
          <p:nvPr/>
        </p:nvSpPr>
        <p:spPr bwMode="ltGray">
          <a:xfrm>
            <a:off x="6170613" y="5238750"/>
            <a:ext cx="996950" cy="212725"/>
          </a:xfrm>
          <a:prstGeom prst="rect">
            <a:avLst/>
          </a:prstGeom>
          <a:solidFill>
            <a:srgbClr val="99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400" b="1" i="1">
                <a:latin typeface="Tempus Sans ITC" panose="04020404030D07020202" pitchFamily="82" charset="0"/>
              </a:rPr>
              <a:t>OBADIAH</a:t>
            </a:r>
          </a:p>
        </p:txBody>
      </p:sp>
      <p:pic>
        <p:nvPicPr>
          <p:cNvPr id="70677" name="Picture 21">
            <a:extLst>
              <a:ext uri="{FF2B5EF4-FFF2-40B4-BE49-F238E27FC236}">
                <a16:creationId xmlns:a16="http://schemas.microsoft.com/office/drawing/2014/main" id="{B67669F6-F136-602B-6FD2-BFE9A1A8512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77163" y="1095375"/>
            <a:ext cx="1042987" cy="1565275"/>
          </a:xfrm>
          <a:prstGeom prst="rect">
            <a:avLst/>
          </a:prstGeom>
          <a:noFill/>
          <a:extLst>
            <a:ext uri="{909E8E84-426E-40DD-AFC4-6F175D3DCCD1}">
              <a14:hiddenFill xmlns:a14="http://schemas.microsoft.com/office/drawing/2010/main">
                <a:solidFill>
                  <a:srgbClr val="FFFFFF"/>
                </a:solidFill>
              </a14:hiddenFill>
            </a:ext>
          </a:extLst>
        </p:spPr>
      </p:pic>
      <p:pic>
        <p:nvPicPr>
          <p:cNvPr id="70680" name="Picture 24">
            <a:extLst>
              <a:ext uri="{FF2B5EF4-FFF2-40B4-BE49-F238E27FC236}">
                <a16:creationId xmlns:a16="http://schemas.microsoft.com/office/drawing/2014/main" id="{F988C810-C94D-1572-9A34-40D620CC5E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3200" y="442913"/>
            <a:ext cx="1628775" cy="2016125"/>
          </a:xfrm>
          <a:prstGeom prst="rect">
            <a:avLst/>
          </a:prstGeom>
          <a:noFill/>
          <a:extLst>
            <a:ext uri="{909E8E84-426E-40DD-AFC4-6F175D3DCCD1}">
              <a14:hiddenFill xmlns:a14="http://schemas.microsoft.com/office/drawing/2010/main">
                <a:solidFill>
                  <a:srgbClr val="FFFFFF"/>
                </a:solidFill>
              </a14:hiddenFill>
            </a:ext>
          </a:extLst>
        </p:spPr>
      </p:pic>
      <p:sp>
        <p:nvSpPr>
          <p:cNvPr id="70681" name="AutoShape 25">
            <a:extLst>
              <a:ext uri="{FF2B5EF4-FFF2-40B4-BE49-F238E27FC236}">
                <a16:creationId xmlns:a16="http://schemas.microsoft.com/office/drawing/2014/main" id="{E8237162-6574-A6DF-A9E7-F63096CEE79B}"/>
              </a:ext>
            </a:extLst>
          </p:cNvPr>
          <p:cNvSpPr>
            <a:spLocks noChangeArrowheads="1"/>
          </p:cNvSpPr>
          <p:nvPr/>
        </p:nvSpPr>
        <p:spPr bwMode="ltGray">
          <a:xfrm rot="2392990" flipH="1">
            <a:off x="4867275" y="2465388"/>
            <a:ext cx="1652588" cy="239712"/>
          </a:xfrm>
          <a:prstGeom prst="curvedDownArrow">
            <a:avLst>
              <a:gd name="adj1" fmla="val 137881"/>
              <a:gd name="adj2" fmla="val 275762"/>
              <a:gd name="adj3" fmla="val 33333"/>
            </a:avLst>
          </a:prstGeom>
          <a:solidFill>
            <a:srgbClr val="FFFF00"/>
          </a:solidFill>
          <a:ln w="9525">
            <a:solidFill>
              <a:srgbClr val="00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0661" name="Text Box 5">
            <a:extLst>
              <a:ext uri="{FF2B5EF4-FFF2-40B4-BE49-F238E27FC236}">
                <a16:creationId xmlns:a16="http://schemas.microsoft.com/office/drawing/2014/main" id="{98870D9A-38C0-7C9F-489E-7F79D988C605}"/>
              </a:ext>
            </a:extLst>
          </p:cNvPr>
          <p:cNvSpPr txBox="1">
            <a:spLocks noChangeArrowheads="1"/>
          </p:cNvSpPr>
          <p:nvPr/>
        </p:nvSpPr>
        <p:spPr bwMode="ltGray">
          <a:xfrm>
            <a:off x="5944679" y="2164516"/>
            <a:ext cx="666750" cy="215444"/>
          </a:xfrm>
          <a:prstGeom prst="rect">
            <a:avLst/>
          </a:prstGeom>
          <a:solidFill>
            <a:srgbClr val="0033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400" b="1" i="1" dirty="0">
                <a:solidFill>
                  <a:srgbClr val="FFFF00"/>
                </a:solidFill>
                <a:latin typeface="Tempus Sans ITC" panose="04020404030D07020202" pitchFamily="82" charset="0"/>
              </a:rPr>
              <a:t>JONAH</a:t>
            </a:r>
          </a:p>
        </p:txBody>
      </p:sp>
      <p:pic>
        <p:nvPicPr>
          <p:cNvPr id="70682" name="Picture 26" descr="Sela from southeast">
            <a:extLst>
              <a:ext uri="{FF2B5EF4-FFF2-40B4-BE49-F238E27FC236}">
                <a16:creationId xmlns:a16="http://schemas.microsoft.com/office/drawing/2014/main" id="{00E8C458-0CF7-BF37-73AC-80F050D1AED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40613" y="5340350"/>
            <a:ext cx="1455737"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 Box 15">
            <a:extLst>
              <a:ext uri="{FF2B5EF4-FFF2-40B4-BE49-F238E27FC236}">
                <a16:creationId xmlns:a16="http://schemas.microsoft.com/office/drawing/2014/main" id="{E559A05C-1858-ACE6-4C89-2034512923F8}"/>
              </a:ext>
            </a:extLst>
          </p:cNvPr>
          <p:cNvSpPr txBox="1">
            <a:spLocks noChangeArrowheads="1"/>
          </p:cNvSpPr>
          <p:nvPr/>
        </p:nvSpPr>
        <p:spPr bwMode="ltGray">
          <a:xfrm>
            <a:off x="712787" y="2164516"/>
            <a:ext cx="3116263" cy="3970318"/>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r>
              <a:rPr lang="en-US" altLang="en-US" sz="1800" dirty="0">
                <a:latin typeface="Tahoma" panose="020B0604030504040204" pitchFamily="34" charset="0"/>
              </a:rPr>
              <a:t>Obadiah	 Edom Punished</a:t>
            </a:r>
          </a:p>
          <a:p>
            <a:pPr algn="l" eaLnBrk="1" hangingPunct="1"/>
            <a:endParaRPr lang="en-US" altLang="en-US" sz="1800" dirty="0">
              <a:latin typeface="Tahoma" panose="020B0604030504040204" pitchFamily="34" charset="0"/>
            </a:endParaRPr>
          </a:p>
          <a:p>
            <a:pPr algn="l" eaLnBrk="1" hangingPunct="1"/>
            <a:r>
              <a:rPr lang="en-US" altLang="en-US" sz="1800" dirty="0">
                <a:latin typeface="Tahoma" panose="020B0604030504040204" pitchFamily="34" charset="0"/>
              </a:rPr>
              <a:t>Jonah 	Nineveh repent or </a:t>
            </a:r>
          </a:p>
          <a:p>
            <a:pPr algn="l" eaLnBrk="1" hangingPunct="1"/>
            <a:r>
              <a:rPr lang="en-US" altLang="en-US" sz="1800" dirty="0">
                <a:latin typeface="Tahoma" panose="020B0604030504040204" pitchFamily="34" charset="0"/>
              </a:rPr>
              <a:t>             be overthrown in 	40 days</a:t>
            </a:r>
          </a:p>
          <a:p>
            <a:pPr algn="l" eaLnBrk="1" hangingPunct="1"/>
            <a:endParaRPr lang="en-US" altLang="en-US" sz="1800" dirty="0">
              <a:latin typeface="Tahoma" panose="020B0604030504040204" pitchFamily="34" charset="0"/>
            </a:endParaRPr>
          </a:p>
          <a:p>
            <a:pPr algn="l" eaLnBrk="1" hangingPunct="1"/>
            <a:r>
              <a:rPr lang="en-US" altLang="en-US" sz="1800" dirty="0">
                <a:latin typeface="Tahoma" panose="020B0604030504040204" pitchFamily="34" charset="0"/>
              </a:rPr>
              <a:t>Joel 	Day of the Lord is 	great and terrible, 	who can endure</a:t>
            </a:r>
          </a:p>
          <a:p>
            <a:pPr algn="l" eaLnBrk="1" hangingPunct="1"/>
            <a:endParaRPr lang="en-US" altLang="en-US" sz="1800" dirty="0">
              <a:latin typeface="Tahoma" panose="020B0604030504040204" pitchFamily="34" charset="0"/>
            </a:endParaRPr>
          </a:p>
          <a:p>
            <a:pPr algn="l" eaLnBrk="1" hangingPunct="1"/>
            <a:r>
              <a:rPr lang="en-US" altLang="en-US" sz="1800" dirty="0">
                <a:latin typeface="Tahoma" panose="020B0604030504040204" pitchFamily="34" charset="0"/>
              </a:rPr>
              <a:t>Micah	do justly, love 	mercy &amp; walk</a:t>
            </a:r>
          </a:p>
          <a:p>
            <a:pPr algn="l" eaLnBrk="1" hangingPunct="1"/>
            <a:r>
              <a:rPr lang="en-US" altLang="en-US" sz="1800" dirty="0">
                <a:latin typeface="Tahoma" panose="020B0604030504040204" pitchFamily="34" charset="0"/>
              </a:rPr>
              <a:t>             humbly with your 	God</a:t>
            </a:r>
          </a:p>
        </p:txBody>
      </p:sp>
      <p:sp>
        <p:nvSpPr>
          <p:cNvPr id="3" name="Rectangle 2">
            <a:extLst>
              <a:ext uri="{FF2B5EF4-FFF2-40B4-BE49-F238E27FC236}">
                <a16:creationId xmlns:a16="http://schemas.microsoft.com/office/drawing/2014/main" id="{C6347731-04F3-B202-08DE-10BF2787B47C}"/>
              </a:ext>
            </a:extLst>
          </p:cNvPr>
          <p:cNvSpPr/>
          <p:nvPr/>
        </p:nvSpPr>
        <p:spPr>
          <a:xfrm>
            <a:off x="766762" y="2683478"/>
            <a:ext cx="2918843" cy="985235"/>
          </a:xfrm>
          <a:prstGeom prst="rect">
            <a:avLst/>
          </a:prstGeom>
          <a:noFill/>
          <a:ln>
            <a:solidFill>
              <a:srgbClr val="FB0B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7885A727-16BD-7B44-F45B-824149EF737D}"/>
              </a:ext>
            </a:extLst>
          </p:cNvPr>
          <p:cNvPicPr>
            <a:picLocks noChangeAspect="1"/>
          </p:cNvPicPr>
          <p:nvPr/>
        </p:nvPicPr>
        <p:blipFill>
          <a:blip r:embed="rId2"/>
          <a:stretch>
            <a:fillRect/>
          </a:stretch>
        </p:blipFill>
        <p:spPr>
          <a:xfrm>
            <a:off x="0" y="0"/>
            <a:ext cx="9144000" cy="517359"/>
          </a:xfrm>
          <a:prstGeom prst="rect">
            <a:avLst/>
          </a:prstGeom>
        </p:spPr>
      </p:pic>
      <p:pic>
        <p:nvPicPr>
          <p:cNvPr id="12" name="Picture 11">
            <a:extLst>
              <a:ext uri="{FF2B5EF4-FFF2-40B4-BE49-F238E27FC236}">
                <a16:creationId xmlns:a16="http://schemas.microsoft.com/office/drawing/2014/main" id="{25FBC302-01CA-C795-3163-C7B8174FB45E}"/>
              </a:ext>
            </a:extLst>
          </p:cNvPr>
          <p:cNvPicPr>
            <a:picLocks noChangeAspect="1"/>
          </p:cNvPicPr>
          <p:nvPr/>
        </p:nvPicPr>
        <p:blipFill>
          <a:blip r:embed="rId2"/>
          <a:stretch>
            <a:fillRect/>
          </a:stretch>
        </p:blipFill>
        <p:spPr>
          <a:xfrm>
            <a:off x="0" y="517359"/>
            <a:ext cx="9144000" cy="769181"/>
          </a:xfrm>
          <a:prstGeom prst="rect">
            <a:avLst/>
          </a:prstGeom>
        </p:spPr>
      </p:pic>
      <p:sp>
        <p:nvSpPr>
          <p:cNvPr id="2" name="Title 1">
            <a:extLst>
              <a:ext uri="{FF2B5EF4-FFF2-40B4-BE49-F238E27FC236}">
                <a16:creationId xmlns:a16="http://schemas.microsoft.com/office/drawing/2014/main" id="{96D6F6B1-5D0B-2107-4E24-C890EA5FD2EB}"/>
              </a:ext>
            </a:extLst>
          </p:cNvPr>
          <p:cNvSpPr>
            <a:spLocks noGrp="1"/>
          </p:cNvSpPr>
          <p:nvPr>
            <p:ph type="title"/>
          </p:nvPr>
        </p:nvSpPr>
        <p:spPr>
          <a:xfrm>
            <a:off x="0" y="143540"/>
            <a:ext cx="9144000" cy="1143000"/>
          </a:xfrm>
        </p:spPr>
        <p:txBody>
          <a:bodyPr/>
          <a:lstStyle/>
          <a:p>
            <a:r>
              <a:rPr lang="en-US" sz="6000" b="1" dirty="0">
                <a:solidFill>
                  <a:schemeClr val="bg1">
                    <a:lumMod val="95000"/>
                  </a:schemeClr>
                </a:solidFill>
              </a:rPr>
              <a:t>What is the Sign of Jonah?</a:t>
            </a:r>
          </a:p>
        </p:txBody>
      </p:sp>
      <p:pic>
        <p:nvPicPr>
          <p:cNvPr id="6" name="Picture 5" descr="A picture containing text&#10;&#10;Description automatically generated">
            <a:extLst>
              <a:ext uri="{FF2B5EF4-FFF2-40B4-BE49-F238E27FC236}">
                <a16:creationId xmlns:a16="http://schemas.microsoft.com/office/drawing/2014/main" id="{9D967F83-0712-C533-D2B9-28DA3F908B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86540"/>
            <a:ext cx="9144000" cy="5571460"/>
          </a:xfrm>
          <a:prstGeom prst="rect">
            <a:avLst/>
          </a:prstGeom>
        </p:spPr>
      </p:pic>
    </p:spTree>
    <p:extLst>
      <p:ext uri="{BB962C8B-B14F-4D97-AF65-F5344CB8AC3E}">
        <p14:creationId xmlns:p14="http://schemas.microsoft.com/office/powerpoint/2010/main" val="1600368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pPr eaLnBrk="1" hangingPunct="1"/>
            <a:r>
              <a:rPr lang="en-US" altLang="en-US" sz="3200"/>
              <a:t>How long was Jonah in the fish?</a:t>
            </a:r>
          </a:p>
        </p:txBody>
      </p:sp>
      <p:sp>
        <p:nvSpPr>
          <p:cNvPr id="70659" name="TextBox 4"/>
          <p:cNvSpPr txBox="1">
            <a:spLocks noChangeArrowheads="1"/>
          </p:cNvSpPr>
          <p:nvPr/>
        </p:nvSpPr>
        <p:spPr bwMode="auto">
          <a:xfrm>
            <a:off x="341313" y="1798638"/>
            <a:ext cx="3165475" cy="175418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Jonah 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30000" noProof="0">
                <a:ln>
                  <a:noFill/>
                </a:ln>
                <a:solidFill>
                  <a:srgbClr val="000000"/>
                </a:solidFill>
                <a:effectLst/>
                <a:uLnTx/>
                <a:uFillTx/>
                <a:latin typeface="Tahoma" pitchFamily="34" charset="0"/>
                <a:ea typeface="+mn-ea"/>
                <a:cs typeface="Tahoma" pitchFamily="34" charset="0"/>
                <a:sym typeface="Arial"/>
                <a:rtl val="0"/>
              </a:rPr>
              <a:t>17</a:t>
            </a:r>
            <a:r>
              <a:rPr kumimoji="0" lang="en-US" alt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Now the Lord had prepared a great fish to swallow Jonah. And Jonah was in the belly of the fish three days and three nights.</a:t>
            </a:r>
          </a:p>
        </p:txBody>
      </p:sp>
      <p:sp>
        <p:nvSpPr>
          <p:cNvPr id="70660" name="TextBox 8"/>
          <p:cNvSpPr txBox="1">
            <a:spLocks noChangeArrowheads="1"/>
          </p:cNvSpPr>
          <p:nvPr/>
        </p:nvSpPr>
        <p:spPr bwMode="auto">
          <a:xfrm>
            <a:off x="5710238" y="2076450"/>
            <a:ext cx="3165475" cy="12001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Jonah 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30000" noProof="0">
                <a:ln>
                  <a:noFill/>
                </a:ln>
                <a:solidFill>
                  <a:srgbClr val="000000"/>
                </a:solidFill>
                <a:effectLst/>
                <a:uLnTx/>
                <a:uFillTx/>
                <a:latin typeface="Tahoma" pitchFamily="34" charset="0"/>
                <a:ea typeface="+mn-ea"/>
                <a:cs typeface="Tahoma" pitchFamily="34" charset="0"/>
                <a:sym typeface="Arial"/>
                <a:rtl val="0"/>
              </a:rPr>
              <a:t>1</a:t>
            </a:r>
            <a:r>
              <a:rPr kumimoji="0" lang="en-US" alt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rPr>
              <a:t>Then Jonah prayed to the Lord his God from the fish’s belly</a:t>
            </a:r>
            <a:r>
              <a:rPr kumimoji="0" lang="en-US" altLang="en-US" sz="1800" b="0" i="0" u="none" strike="noStrike" kern="1200" cap="none" spc="0" normalizeH="0" baseline="0" noProof="0">
                <a:ln>
                  <a:noFill/>
                </a:ln>
                <a:solidFill>
                  <a:srgbClr val="EAEAEA"/>
                </a:solidFill>
                <a:effectLst/>
                <a:uLnTx/>
                <a:uFillTx/>
                <a:latin typeface="Times New Roman" pitchFamily="18" charset="0"/>
                <a:ea typeface="+mn-ea"/>
                <a:cs typeface="Arial"/>
                <a:sym typeface="Arial"/>
                <a:rtl val="0"/>
              </a:rPr>
              <a:t>.</a:t>
            </a:r>
            <a:endParaRPr kumimoji="0" lang="en-US" altLang="en-US" sz="1800" b="0" i="0" u="none" strike="noStrike" kern="1200" cap="none" spc="0" normalizeH="0" baseline="0" noProof="0">
              <a:ln>
                <a:noFill/>
              </a:ln>
              <a:solidFill>
                <a:srgbClr val="000000"/>
              </a:solidFill>
              <a:effectLst/>
              <a:uLnTx/>
              <a:uFillTx/>
              <a:latin typeface="Tahoma" pitchFamily="34" charset="0"/>
              <a:ea typeface="+mn-ea"/>
              <a:cs typeface="Tahoma" pitchFamily="34" charset="0"/>
              <a:sym typeface="Arial"/>
              <a:rtl val="0"/>
            </a:endParaRPr>
          </a:p>
        </p:txBody>
      </p:sp>
      <p:pic>
        <p:nvPicPr>
          <p:cNvPr id="70661"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06663" y="3335338"/>
            <a:ext cx="4618037" cy="325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5175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a:xfrm>
            <a:off x="1333500" y="114305"/>
            <a:ext cx="6477000" cy="1143000"/>
          </a:xfrm>
        </p:spPr>
        <p:txBody>
          <a:bodyPr/>
          <a:lstStyle/>
          <a:p>
            <a:pPr eaLnBrk="1" hangingPunct="1"/>
            <a:r>
              <a:rPr lang="en-US" altLang="en-US" dirty="0"/>
              <a:t>Matthew 12</a:t>
            </a:r>
          </a:p>
        </p:txBody>
      </p:sp>
      <p:sp>
        <p:nvSpPr>
          <p:cNvPr id="75779" name="Text Box 3"/>
          <p:cNvSpPr txBox="1">
            <a:spLocks noChangeArrowheads="1"/>
          </p:cNvSpPr>
          <p:nvPr/>
        </p:nvSpPr>
        <p:spPr bwMode="ltGray">
          <a:xfrm>
            <a:off x="1011238" y="1247785"/>
            <a:ext cx="8027987" cy="5216813"/>
          </a:xfrm>
          <a:prstGeom prst="rect">
            <a:avLst/>
          </a:prstGeom>
          <a:noFill/>
          <a:ln>
            <a:noFill/>
          </a:ln>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sng" strike="noStrike" kern="1200" cap="none" spc="0" normalizeH="0" baseline="30000" noProof="0" dirty="0">
                <a:ln>
                  <a:noFill/>
                </a:ln>
                <a:solidFill>
                  <a:srgbClr val="7030A0"/>
                </a:solidFill>
                <a:effectLst/>
                <a:uLnTx/>
                <a:uFillTx/>
                <a:latin typeface="Default" charset="0"/>
                <a:ea typeface="+mn-ea"/>
                <a:cs typeface="Arial" pitchFamily="34" charset="0"/>
              </a:rPr>
              <a:t>38</a:t>
            </a:r>
            <a:r>
              <a:rPr kumimoji="0" lang="en-US" altLang="en-US" sz="1800" b="1" i="0" u="sng" strike="noStrike" kern="1200" cap="none" spc="0" normalizeH="0" baseline="0" noProof="0" dirty="0">
                <a:ln>
                  <a:noFill/>
                </a:ln>
                <a:solidFill>
                  <a:srgbClr val="7030A0"/>
                </a:solidFill>
                <a:effectLst/>
                <a:uLnTx/>
                <a:uFillTx/>
                <a:latin typeface="Default" charset="0"/>
                <a:ea typeface="+mn-ea"/>
                <a:cs typeface="Arial" pitchFamily="34" charset="0"/>
              </a:rPr>
              <a:t>Then some of the scribes and Pharisees answered, saying, “Teacher, we want to see a sign from You.”</a:t>
            </a:r>
            <a:endParaRPr kumimoji="0" lang="en-US" altLang="en-US" sz="1800" b="1" i="0" u="sng" strike="noStrike" kern="1200" cap="none" spc="0" normalizeH="0" baseline="0" noProof="0" dirty="0">
              <a:ln>
                <a:noFill/>
              </a:ln>
              <a:solidFill>
                <a:srgbClr val="7030A0"/>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a:t>
            </a:r>
            <a:r>
              <a:rPr kumimoji="0" lang="en-US" altLang="en-US" sz="1800" b="0" i="0" u="none" strike="noStrike" kern="1200" cap="none" spc="0" normalizeH="0" baseline="30000" noProof="0" dirty="0">
                <a:ln>
                  <a:noFill/>
                </a:ln>
                <a:solidFill>
                  <a:prstClr val="black"/>
                </a:solidFill>
                <a:effectLst/>
                <a:uLnTx/>
                <a:uFillTx/>
                <a:latin typeface="Default" charset="0"/>
                <a:ea typeface="+mn-ea"/>
                <a:cs typeface="Arial" pitchFamily="34" charset="0"/>
              </a:rPr>
              <a:t>39</a:t>
            </a:r>
            <a:r>
              <a:rPr kumimoji="0" lang="en-US" altLang="en-US" sz="1800" b="0" i="0" u="none" strike="noStrike" kern="1200" cap="none" spc="0" normalizeH="0" baseline="0" noProof="0" dirty="0">
                <a:ln>
                  <a:noFill/>
                </a:ln>
                <a:solidFill>
                  <a:prstClr val="black"/>
                </a:solidFill>
                <a:effectLst/>
                <a:uLnTx/>
                <a:uFillTx/>
                <a:latin typeface="Default" charset="0"/>
                <a:ea typeface="+mn-ea"/>
                <a:cs typeface="Arial" pitchFamily="34" charset="0"/>
              </a:rPr>
              <a:t>But He answered and said to them, “An evil and adulterous generation seeks after a sign, and </a:t>
            </a:r>
            <a:r>
              <a:rPr kumimoji="0" lang="en-US" altLang="en-US" sz="1800" b="1" i="0" u="sng" strike="noStrike" kern="1200" cap="none" spc="0" normalizeH="0" baseline="0" noProof="0" dirty="0">
                <a:ln>
                  <a:noFill/>
                </a:ln>
                <a:solidFill>
                  <a:srgbClr val="7030A0"/>
                </a:solidFill>
                <a:effectLst/>
                <a:uLnTx/>
                <a:uFillTx/>
                <a:latin typeface="Default" charset="0"/>
                <a:ea typeface="+mn-ea"/>
                <a:cs typeface="Arial" pitchFamily="34" charset="0"/>
              </a:rPr>
              <a:t>no sign will be given to it except the sign of the prophet Jonah.</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30000" noProof="0" dirty="0">
                <a:ln>
                  <a:noFill/>
                </a:ln>
                <a:solidFill>
                  <a:prstClr val="black"/>
                </a:solidFill>
                <a:effectLst/>
                <a:uLnTx/>
                <a:uFillTx/>
                <a:latin typeface="Default" charset="0"/>
                <a:ea typeface="+mn-ea"/>
                <a:cs typeface="Arial" pitchFamily="34" charset="0"/>
              </a:rPr>
              <a:t>40</a:t>
            </a:r>
            <a:r>
              <a:rPr kumimoji="0" lang="en-US" altLang="en-US" sz="1800" b="0" i="0" u="none" strike="noStrike" kern="1200" cap="none" spc="0" normalizeH="0" baseline="0" noProof="0" dirty="0">
                <a:ln>
                  <a:noFill/>
                </a:ln>
                <a:solidFill>
                  <a:prstClr val="black"/>
                </a:solidFill>
                <a:effectLst/>
                <a:uLnTx/>
                <a:uFillTx/>
                <a:latin typeface="Default" charset="0"/>
                <a:ea typeface="+mn-ea"/>
                <a:cs typeface="Arial" pitchFamily="34" charset="0"/>
              </a:rPr>
              <a:t>For as Jonah was three days and three nights in the belly of the great fish, so will the Son of Man be three days and three nights in the heart of the earth. </a:t>
            </a:r>
            <a:endParaRPr kumimoji="0" lang="en-US" altLang="en-US" sz="18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30000" noProof="0" dirty="0">
              <a:ln>
                <a:noFill/>
              </a:ln>
              <a:solidFill>
                <a:prstClr val="black"/>
              </a:solidFill>
              <a:effectLst/>
              <a:uLnTx/>
              <a:uFillTx/>
              <a:latin typeface="Default"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30000" noProof="0" dirty="0">
                <a:ln>
                  <a:noFill/>
                </a:ln>
                <a:solidFill>
                  <a:prstClr val="black"/>
                </a:solidFill>
                <a:effectLst/>
                <a:uLnTx/>
                <a:uFillTx/>
                <a:latin typeface="Default" charset="0"/>
                <a:ea typeface="+mn-ea"/>
                <a:cs typeface="Arial" pitchFamily="34" charset="0"/>
              </a:rPr>
              <a:t>41</a:t>
            </a:r>
            <a:r>
              <a:rPr kumimoji="0" lang="en-US" altLang="en-US" sz="1800" b="0" i="0" u="none" strike="noStrike" kern="1200" cap="none" spc="0" normalizeH="0" baseline="0" noProof="0" dirty="0">
                <a:ln>
                  <a:noFill/>
                </a:ln>
                <a:solidFill>
                  <a:prstClr val="black"/>
                </a:solidFill>
                <a:effectLst/>
                <a:uLnTx/>
                <a:uFillTx/>
                <a:latin typeface="Default" charset="0"/>
                <a:ea typeface="+mn-ea"/>
                <a:cs typeface="Arial" pitchFamily="34" charset="0"/>
              </a:rPr>
              <a:t>The men of Nineveh will rise up in the judgment with this generation and condemn it, because they repented at the preaching of Jonah; and indeed a greater than Jonah </a:t>
            </a:r>
            <a:r>
              <a:rPr kumimoji="0" lang="en-US" altLang="en-US" sz="1800" b="0" i="1" u="none" strike="noStrike" kern="1200" cap="none" spc="0" normalizeH="0" baseline="0" noProof="0" dirty="0">
                <a:ln>
                  <a:noFill/>
                </a:ln>
                <a:solidFill>
                  <a:prstClr val="black"/>
                </a:solidFill>
                <a:effectLst/>
                <a:uLnTx/>
                <a:uFillTx/>
                <a:latin typeface="Default" charset="0"/>
                <a:ea typeface="+mn-ea"/>
                <a:cs typeface="Arial" pitchFamily="34" charset="0"/>
              </a:rPr>
              <a:t>is</a:t>
            </a:r>
            <a:r>
              <a:rPr kumimoji="0" lang="en-US" altLang="en-US" sz="1800" b="0" i="0" u="none" strike="noStrike" kern="1200" cap="none" spc="0" normalizeH="0" baseline="0" noProof="0" dirty="0">
                <a:ln>
                  <a:noFill/>
                </a:ln>
                <a:solidFill>
                  <a:prstClr val="black"/>
                </a:solidFill>
                <a:effectLst/>
                <a:uLnTx/>
                <a:uFillTx/>
                <a:latin typeface="Default" charset="0"/>
                <a:ea typeface="+mn-ea"/>
                <a:cs typeface="Arial" pitchFamily="34" charset="0"/>
              </a:rPr>
              <a:t> here.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30000" noProof="0" dirty="0">
                <a:ln>
                  <a:noFill/>
                </a:ln>
                <a:solidFill>
                  <a:prstClr val="black"/>
                </a:solidFill>
                <a:effectLst/>
                <a:uLnTx/>
                <a:uFillTx/>
                <a:latin typeface="Default" charset="0"/>
                <a:ea typeface="+mn-ea"/>
                <a:cs typeface="Arial" pitchFamily="34" charset="0"/>
              </a:rPr>
              <a:t>42</a:t>
            </a:r>
            <a:r>
              <a:rPr kumimoji="0" lang="en-US" altLang="en-US" sz="1800" b="0" i="0" u="none" strike="noStrike" kern="1200" cap="none" spc="0" normalizeH="0" baseline="0" noProof="0" dirty="0">
                <a:ln>
                  <a:noFill/>
                </a:ln>
                <a:solidFill>
                  <a:prstClr val="black"/>
                </a:solidFill>
                <a:effectLst/>
                <a:uLnTx/>
                <a:uFillTx/>
                <a:latin typeface="Default" charset="0"/>
                <a:ea typeface="+mn-ea"/>
                <a:cs typeface="Arial" pitchFamily="34" charset="0"/>
              </a:rPr>
              <a:t>The queen of the South will rise up in the judgment with this generation and condemn it, for she came from the ends of the earth to hear the wisdom of Solomon; and indeed a greater than Solomon </a:t>
            </a:r>
            <a:r>
              <a:rPr kumimoji="0" lang="en-US" altLang="en-US" sz="1800" b="0" i="1" u="none" strike="noStrike" kern="1200" cap="none" spc="0" normalizeH="0" baseline="0" noProof="0" dirty="0">
                <a:ln>
                  <a:noFill/>
                </a:ln>
                <a:solidFill>
                  <a:prstClr val="black"/>
                </a:solidFill>
                <a:effectLst/>
                <a:uLnTx/>
                <a:uFillTx/>
                <a:latin typeface="Default" charset="0"/>
                <a:ea typeface="+mn-ea"/>
                <a:cs typeface="Arial" pitchFamily="34" charset="0"/>
              </a:rPr>
              <a:t>is</a:t>
            </a:r>
            <a:r>
              <a:rPr kumimoji="0" lang="en-US" altLang="en-US" sz="1800" b="0" i="0" u="none" strike="noStrike" kern="1200" cap="none" spc="0" normalizeH="0" baseline="0" noProof="0" dirty="0">
                <a:ln>
                  <a:noFill/>
                </a:ln>
                <a:solidFill>
                  <a:prstClr val="black"/>
                </a:solidFill>
                <a:effectLst/>
                <a:uLnTx/>
                <a:uFillTx/>
                <a:latin typeface="Default" charset="0"/>
                <a:ea typeface="+mn-ea"/>
                <a:cs typeface="Arial" pitchFamily="34" charset="0"/>
              </a:rPr>
              <a:t> here.</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dirty="0">
              <a:ln>
                <a:noFill/>
              </a:ln>
              <a:solidFill>
                <a:prstClr val="black"/>
              </a:solidFill>
              <a:effectLst/>
              <a:uLnTx/>
              <a:uFillTx/>
              <a:latin typeface="Default" charset="0"/>
              <a:ea typeface="+mn-ea"/>
              <a:cs typeface="Arial" pitchFamily="34" charset="0"/>
            </a:endParaRPr>
          </a:p>
        </p:txBody>
      </p:sp>
      <p:grpSp>
        <p:nvGrpSpPr>
          <p:cNvPr id="4" name="Group 3"/>
          <p:cNvGrpSpPr/>
          <p:nvPr/>
        </p:nvGrpSpPr>
        <p:grpSpPr>
          <a:xfrm>
            <a:off x="8153392" y="246494"/>
            <a:ext cx="795411" cy="640244"/>
            <a:chOff x="8153406" y="378767"/>
            <a:chExt cx="795410" cy="383233"/>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153406" y="378767"/>
              <a:ext cx="795410" cy="27634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Minor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Prophets</a:t>
              </a:r>
            </a:p>
          </p:txBody>
        </p:sp>
      </p:grpSp>
      <p:sp>
        <p:nvSpPr>
          <p:cNvPr id="3" name="TextBox 2">
            <a:extLst>
              <a:ext uri="{FF2B5EF4-FFF2-40B4-BE49-F238E27FC236}">
                <a16:creationId xmlns:a16="http://schemas.microsoft.com/office/drawing/2014/main" id="{ACED50F4-73B7-D3E8-0A7B-F9F349727754}"/>
              </a:ext>
            </a:extLst>
          </p:cNvPr>
          <p:cNvSpPr txBox="1"/>
          <p:nvPr/>
        </p:nvSpPr>
        <p:spPr>
          <a:xfrm>
            <a:off x="1011238" y="5929502"/>
            <a:ext cx="7775058" cy="646331"/>
          </a:xfrm>
          <a:prstGeom prst="rect">
            <a:avLst/>
          </a:prstGeom>
          <a:noFill/>
        </p:spPr>
        <p:txBody>
          <a:bodyPr wrap="square">
            <a:spAutoFit/>
          </a:bodyPr>
          <a:lstStyle/>
          <a:p>
            <a:pPr algn="l" rtl="0"/>
            <a:r>
              <a:rPr lang="en-US" sz="1800" b="1" i="1" dirty="0">
                <a:latin typeface="Open Sans" panose="020B0606030504020204" pitchFamily="34" charset="0"/>
              </a:rPr>
              <a:t>The Second Period, or the Later Galilean Ministry (One Year)</a:t>
            </a:r>
          </a:p>
          <a:p>
            <a:pPr algn="just" rtl="0"/>
            <a:r>
              <a:rPr lang="en-US" sz="1800" dirty="0">
                <a:latin typeface="Open Sans" panose="020B0606030504020204" pitchFamily="34" charset="0"/>
              </a:rPr>
              <a:t>(From the “Second” Passover, April 28 A.D. to the “Third”, April 29 A.D.)</a:t>
            </a:r>
          </a:p>
        </p:txBody>
      </p:sp>
      <p:cxnSp>
        <p:nvCxnSpPr>
          <p:cNvPr id="8" name="Straight Connector 7">
            <a:extLst>
              <a:ext uri="{FF2B5EF4-FFF2-40B4-BE49-F238E27FC236}">
                <a16:creationId xmlns:a16="http://schemas.microsoft.com/office/drawing/2014/main" id="{32D3EA4C-7C94-923C-5EBE-402359CAD50E}"/>
              </a:ext>
            </a:extLst>
          </p:cNvPr>
          <p:cNvCxnSpPr/>
          <p:nvPr/>
        </p:nvCxnSpPr>
        <p:spPr>
          <a:xfrm>
            <a:off x="4572000" y="2530549"/>
            <a:ext cx="3466214"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25718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1422548" y="24269"/>
            <a:ext cx="6477000" cy="683889"/>
          </a:xfrm>
        </p:spPr>
        <p:txBody>
          <a:bodyPr/>
          <a:lstStyle/>
          <a:p>
            <a:pPr eaLnBrk="1" hangingPunct="1"/>
            <a:r>
              <a:rPr lang="en-US" altLang="en-US" dirty="0"/>
              <a:t>Matthew 16 </a:t>
            </a:r>
          </a:p>
        </p:txBody>
      </p:sp>
      <p:sp>
        <p:nvSpPr>
          <p:cNvPr id="76803" name="Text Box 3"/>
          <p:cNvSpPr txBox="1">
            <a:spLocks noChangeArrowheads="1"/>
          </p:cNvSpPr>
          <p:nvPr/>
        </p:nvSpPr>
        <p:spPr bwMode="ltGray">
          <a:xfrm>
            <a:off x="1057261" y="1447799"/>
            <a:ext cx="7515225" cy="4939814"/>
          </a:xfrm>
          <a:prstGeom prst="rect">
            <a:avLst/>
          </a:prstGeom>
          <a:solidFill>
            <a:schemeClr val="tx1"/>
          </a:solidFill>
          <a:ln>
            <a:noFill/>
          </a:ln>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br>
              <a:rPr kumimoji="0" lang="en-US" altLang="en-US" sz="1800" b="0"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rPr>
            </a:br>
            <a:r>
              <a:rPr kumimoji="0" lang="en-US" altLang="en-US" sz="1800" b="0" i="0" u="none" strike="noStrike" kern="1200" cap="none" spc="0" normalizeH="0" baseline="30000" noProof="0" dirty="0">
                <a:ln>
                  <a:noFill/>
                </a:ln>
                <a:solidFill>
                  <a:srgbClr val="F8F8F8"/>
                </a:solidFill>
                <a:effectLst/>
                <a:uLnTx/>
                <a:uFillTx/>
                <a:latin typeface="Default" charset="0"/>
                <a:ea typeface="+mn-ea"/>
                <a:cs typeface="Arial" pitchFamily="34" charset="0"/>
              </a:rPr>
              <a:t>1</a:t>
            </a:r>
            <a:r>
              <a:rPr kumimoji="0" lang="en-US" altLang="en-US" sz="1800" b="0" i="0" u="none" strike="noStrike" kern="1200" cap="none" spc="0" normalizeH="0" baseline="0" noProof="0" dirty="0">
                <a:ln>
                  <a:noFill/>
                </a:ln>
                <a:solidFill>
                  <a:srgbClr val="F8F8F8"/>
                </a:solidFill>
                <a:effectLst/>
                <a:uLnTx/>
                <a:uFillTx/>
                <a:latin typeface="Default" charset="0"/>
                <a:ea typeface="+mn-ea"/>
                <a:cs typeface="Arial" pitchFamily="34" charset="0"/>
              </a:rPr>
              <a:t>Then the Pharisees and Sadducees came and testing Him asked that He would show them a sign from heaven. </a:t>
            </a:r>
            <a:br>
              <a:rPr kumimoji="0" lang="en-US" altLang="en-US" sz="1800" b="0"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rPr>
            </a:br>
            <a:endParaRPr kumimoji="0" lang="en-US" altLang="en-US" sz="1800" b="0"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30000" noProof="0" dirty="0">
                <a:ln>
                  <a:noFill/>
                </a:ln>
                <a:solidFill>
                  <a:srgbClr val="F8F8F8"/>
                </a:solidFill>
                <a:effectLst/>
                <a:uLnTx/>
                <a:uFillTx/>
                <a:latin typeface="Default" charset="0"/>
                <a:ea typeface="+mn-ea"/>
                <a:cs typeface="Arial" pitchFamily="34" charset="0"/>
              </a:rPr>
              <a:t>4</a:t>
            </a:r>
            <a:r>
              <a:rPr kumimoji="0" lang="en-US" altLang="en-US" sz="1800" b="0" i="0" u="none" strike="noStrike" kern="1200" cap="none" spc="0" normalizeH="0" baseline="0" noProof="0" dirty="0">
                <a:ln>
                  <a:noFill/>
                </a:ln>
                <a:solidFill>
                  <a:srgbClr val="F8F8F8"/>
                </a:solidFill>
                <a:effectLst/>
                <a:uLnTx/>
                <a:uFillTx/>
                <a:latin typeface="Default" charset="0"/>
                <a:ea typeface="+mn-ea"/>
                <a:cs typeface="Arial" pitchFamily="34" charset="0"/>
              </a:rPr>
              <a:t>A wicked and adulterous generation seeks after a sign, and no sign shall be given to it </a:t>
            </a:r>
            <a:r>
              <a:rPr kumimoji="0" lang="en-US" altLang="en-US" sz="1800" b="0" i="0" u="sng" strike="noStrike" kern="1200" cap="none" spc="0" normalizeH="0" baseline="0" noProof="0" dirty="0">
                <a:ln>
                  <a:noFill/>
                </a:ln>
                <a:solidFill>
                  <a:srgbClr val="66FFFF"/>
                </a:solidFill>
                <a:effectLst/>
                <a:uLnTx/>
                <a:uFillTx/>
                <a:latin typeface="Default" charset="0"/>
                <a:ea typeface="+mn-ea"/>
                <a:cs typeface="Arial" pitchFamily="34" charset="0"/>
              </a:rPr>
              <a:t>except the sign of the prophet Jonah</a:t>
            </a:r>
            <a:r>
              <a:rPr kumimoji="0" lang="en-US" altLang="en-US" sz="1800" b="0" i="0" u="none" strike="noStrike" kern="1200" cap="none" spc="0" normalizeH="0" baseline="0" noProof="0" dirty="0">
                <a:ln>
                  <a:noFill/>
                </a:ln>
                <a:solidFill>
                  <a:srgbClr val="F8F8F8"/>
                </a:solidFill>
                <a:effectLst/>
                <a:uLnTx/>
                <a:uFillTx/>
                <a:latin typeface="Default" charset="0"/>
                <a:ea typeface="+mn-ea"/>
                <a:cs typeface="Arial"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30000" noProof="0" dirty="0">
              <a:ln>
                <a:noFill/>
              </a:ln>
              <a:solidFill>
                <a:srgbClr val="F8F8F8"/>
              </a:solidFill>
              <a:effectLst/>
              <a:uLnTx/>
              <a:uFillTx/>
              <a:latin typeface="Default"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30000" noProof="0" dirty="0">
                <a:ln>
                  <a:noFill/>
                </a:ln>
                <a:solidFill>
                  <a:srgbClr val="F8F8F8"/>
                </a:solidFill>
                <a:effectLst/>
                <a:uLnTx/>
                <a:uFillTx/>
                <a:latin typeface="Default" charset="0"/>
                <a:ea typeface="+mn-ea"/>
                <a:cs typeface="Arial" pitchFamily="34" charset="0"/>
              </a:rPr>
              <a:t>13</a:t>
            </a:r>
            <a:r>
              <a:rPr kumimoji="0" lang="en-US" altLang="en-US" sz="1800" b="0" i="0" u="none" strike="noStrike" kern="1200" cap="none" spc="0" normalizeH="0" baseline="0" noProof="0" dirty="0">
                <a:ln>
                  <a:noFill/>
                </a:ln>
                <a:solidFill>
                  <a:srgbClr val="F8F8F8"/>
                </a:solidFill>
                <a:effectLst/>
                <a:uLnTx/>
                <a:uFillTx/>
                <a:latin typeface="Default" charset="0"/>
                <a:ea typeface="+mn-ea"/>
                <a:cs typeface="Arial" pitchFamily="34" charset="0"/>
              </a:rPr>
              <a:t>When Jesus came into the region of Caesarea Philippi, He asked His disciples, saying, “Who do men say that I, the Son of Man, am?”</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30000" noProof="0" dirty="0">
              <a:ln>
                <a:noFill/>
              </a:ln>
              <a:solidFill>
                <a:srgbClr val="F8F8F8"/>
              </a:solidFill>
              <a:effectLst/>
              <a:uLnTx/>
              <a:uFillTx/>
              <a:latin typeface="Default"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30000" noProof="0" dirty="0">
                <a:ln>
                  <a:noFill/>
                </a:ln>
                <a:solidFill>
                  <a:srgbClr val="F8F8F8"/>
                </a:solidFill>
                <a:effectLst/>
                <a:uLnTx/>
                <a:uFillTx/>
                <a:latin typeface="Default" charset="0"/>
                <a:ea typeface="+mn-ea"/>
                <a:cs typeface="Arial" pitchFamily="34" charset="0"/>
              </a:rPr>
              <a:t>21</a:t>
            </a:r>
            <a:r>
              <a:rPr kumimoji="0" lang="en-US" altLang="en-US" sz="1800" b="0" i="0" u="none" strike="noStrike" kern="1200" cap="none" spc="0" normalizeH="0" baseline="0" noProof="0" dirty="0">
                <a:ln>
                  <a:noFill/>
                </a:ln>
                <a:solidFill>
                  <a:srgbClr val="F8F8F8"/>
                </a:solidFill>
                <a:effectLst/>
                <a:uLnTx/>
                <a:uFillTx/>
                <a:latin typeface="Default" charset="0"/>
                <a:ea typeface="+mn-ea"/>
                <a:cs typeface="Arial" pitchFamily="34" charset="0"/>
              </a:rPr>
              <a:t>From that time Jesus began to show to His disciples that He must go to Jerusalem, and suffer many things from the elders and chief priests and scribes, and be killed, and be raised the third day.</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dirty="0">
              <a:ln>
                <a:noFill/>
              </a:ln>
              <a:solidFill>
                <a:srgbClr val="F8F8F8"/>
              </a:solidFill>
              <a:effectLst/>
              <a:uLnTx/>
              <a:uFillTx/>
              <a:latin typeface="Default"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none" strike="noStrike" kern="1200" cap="none" spc="0" normalizeH="0" baseline="0" noProof="0" dirty="0">
              <a:ln>
                <a:noFill/>
              </a:ln>
              <a:solidFill>
                <a:srgbClr val="F8F8F8"/>
              </a:solidFill>
              <a:effectLst/>
              <a:uLnTx/>
              <a:uFillTx/>
              <a:latin typeface="Default" charset="0"/>
              <a:ea typeface="+mn-ea"/>
              <a:cs typeface="Arial" pitchFamily="34" charset="0"/>
            </a:endParaRPr>
          </a:p>
        </p:txBody>
      </p:sp>
      <p:grpSp>
        <p:nvGrpSpPr>
          <p:cNvPr id="4" name="Group 3"/>
          <p:cNvGrpSpPr/>
          <p:nvPr/>
        </p:nvGrpSpPr>
        <p:grpSpPr>
          <a:xfrm>
            <a:off x="8153392" y="246494"/>
            <a:ext cx="795411" cy="640244"/>
            <a:chOff x="8153406" y="378767"/>
            <a:chExt cx="795410" cy="383233"/>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153406" y="378767"/>
              <a:ext cx="795410" cy="27634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Minor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Prophets</a:t>
              </a:r>
            </a:p>
          </p:txBody>
        </p:sp>
      </p:grpSp>
      <p:sp>
        <p:nvSpPr>
          <p:cNvPr id="8" name="TextBox 7">
            <a:extLst>
              <a:ext uri="{FF2B5EF4-FFF2-40B4-BE49-F238E27FC236}">
                <a16:creationId xmlns:a16="http://schemas.microsoft.com/office/drawing/2014/main" id="{6DAE5078-7C12-ED1E-8E98-1FF1CF182DE3}"/>
              </a:ext>
            </a:extLst>
          </p:cNvPr>
          <p:cNvSpPr txBox="1"/>
          <p:nvPr/>
        </p:nvSpPr>
        <p:spPr>
          <a:xfrm>
            <a:off x="859908" y="670439"/>
            <a:ext cx="7602279" cy="461665"/>
          </a:xfrm>
          <a:prstGeom prst="rect">
            <a:avLst/>
          </a:prstGeom>
          <a:noFill/>
        </p:spPr>
        <p:txBody>
          <a:bodyPr wrap="square">
            <a:spAutoFit/>
          </a:bodyPr>
          <a:lstStyle/>
          <a:p>
            <a:pPr algn="ctr" rtl="0"/>
            <a:r>
              <a:rPr lang="en-US" sz="1200" dirty="0"/>
              <a:t>(In Foreign Parts: Mostly Outside Galilee)</a:t>
            </a:r>
          </a:p>
          <a:p>
            <a:pPr algn="ctr" rtl="0"/>
            <a:r>
              <a:rPr lang="en-US" sz="1200" dirty="0"/>
              <a:t>(From the Great Crisis in Galilee, April 29 A.D. to the Final Departure from Galilee, October 29 A.D.)</a:t>
            </a:r>
          </a:p>
        </p:txBody>
      </p:sp>
    </p:spTree>
    <p:extLst>
      <p:ext uri="{BB962C8B-B14F-4D97-AF65-F5344CB8AC3E}">
        <p14:creationId xmlns:p14="http://schemas.microsoft.com/office/powerpoint/2010/main" val="35768080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r>
              <a:rPr lang="en-US" altLang="en-US"/>
              <a:t>Sign of Jonah</a:t>
            </a:r>
          </a:p>
        </p:txBody>
      </p:sp>
      <p:sp>
        <p:nvSpPr>
          <p:cNvPr id="74755" name="Text Box 3"/>
          <p:cNvSpPr txBox="1">
            <a:spLocks noChangeArrowheads="1"/>
          </p:cNvSpPr>
          <p:nvPr/>
        </p:nvSpPr>
        <p:spPr bwMode="ltGray">
          <a:xfrm>
            <a:off x="1057261" y="1581151"/>
            <a:ext cx="7515225" cy="3831818"/>
          </a:xfrm>
          <a:prstGeom prst="rect">
            <a:avLst/>
          </a:prstGeom>
          <a:solidFill>
            <a:schemeClr val="tx1"/>
          </a:solidFill>
          <a:ln>
            <a:noFill/>
          </a:ln>
          <a:effec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rPr>
              <a:t>Luke 11:29 – 30, 32 (NKJV)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30000" noProof="0" dirty="0">
                <a:ln>
                  <a:noFill/>
                </a:ln>
                <a:solidFill>
                  <a:srgbClr val="F8F8F8"/>
                </a:solidFill>
                <a:effectLst/>
                <a:uLnTx/>
                <a:uFillTx/>
                <a:latin typeface="Default" charset="0"/>
                <a:ea typeface="+mn-ea"/>
                <a:cs typeface="Arial" pitchFamily="34" charset="0"/>
              </a:rPr>
              <a:t>29</a:t>
            </a:r>
            <a:r>
              <a:rPr kumimoji="0" lang="en-US" altLang="en-US" sz="1800" b="0" i="0" u="none" strike="noStrike" kern="1200" cap="none" spc="0" normalizeH="0" baseline="0" noProof="0" dirty="0">
                <a:ln>
                  <a:noFill/>
                </a:ln>
                <a:solidFill>
                  <a:srgbClr val="F8F8F8"/>
                </a:solidFill>
                <a:effectLst/>
                <a:uLnTx/>
                <a:uFillTx/>
                <a:latin typeface="Default" charset="0"/>
                <a:ea typeface="+mn-ea"/>
                <a:cs typeface="Arial" pitchFamily="34" charset="0"/>
              </a:rPr>
              <a:t>And while the crowds were thickly gathered together, He began to say, “</a:t>
            </a:r>
            <a:r>
              <a:rPr kumimoji="0" lang="en-US" altLang="en-US" sz="1800" b="0" i="0" u="sng" strike="noStrike" kern="1200" cap="none" spc="0" normalizeH="0" baseline="0" noProof="0" dirty="0">
                <a:ln>
                  <a:noFill/>
                </a:ln>
                <a:solidFill>
                  <a:srgbClr val="FFFF00"/>
                </a:solidFill>
                <a:effectLst/>
                <a:uLnTx/>
                <a:uFillTx/>
                <a:latin typeface="Default" charset="0"/>
                <a:ea typeface="+mn-ea"/>
                <a:cs typeface="Arial" pitchFamily="34" charset="0"/>
              </a:rPr>
              <a:t>This is an evil generation. It seeks a sign, and no sign will be given to it except the sign of Jonah the prophet.</a:t>
            </a:r>
            <a:r>
              <a:rPr kumimoji="0" lang="en-US" altLang="en-US" sz="1800" b="0" i="0" u="none" strike="noStrike" kern="1200" cap="none" spc="0" normalizeH="0" baseline="0" noProof="0" dirty="0">
                <a:ln>
                  <a:noFill/>
                </a:ln>
                <a:solidFill>
                  <a:srgbClr val="F8F8F8"/>
                </a:solidFill>
                <a:effectLst/>
                <a:uLnTx/>
                <a:uFillTx/>
                <a:latin typeface="Default" charset="0"/>
                <a:ea typeface="+mn-ea"/>
                <a:cs typeface="Arial" pitchFamily="34" charset="0"/>
              </a:rPr>
              <a:t> </a:t>
            </a:r>
            <a:r>
              <a:rPr kumimoji="0" lang="en-US" altLang="en-US" sz="1800" b="0"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30000" noProof="0" dirty="0">
                <a:ln>
                  <a:noFill/>
                </a:ln>
                <a:solidFill>
                  <a:srgbClr val="66FFFF"/>
                </a:solidFill>
                <a:effectLst/>
                <a:uLnTx/>
                <a:uFillTx/>
                <a:latin typeface="Default" charset="0"/>
                <a:ea typeface="+mn-ea"/>
                <a:cs typeface="Arial" pitchFamily="34" charset="0"/>
              </a:rPr>
              <a:t>30</a:t>
            </a:r>
            <a:r>
              <a:rPr kumimoji="0" lang="en-US" altLang="en-US" sz="1800" b="0" i="0" u="none" strike="noStrike" kern="1200" cap="none" spc="0" normalizeH="0" baseline="0" noProof="0" dirty="0">
                <a:ln>
                  <a:noFill/>
                </a:ln>
                <a:solidFill>
                  <a:srgbClr val="66FFFF"/>
                </a:solidFill>
                <a:effectLst/>
                <a:uLnTx/>
                <a:uFillTx/>
                <a:latin typeface="Default" charset="0"/>
                <a:ea typeface="+mn-ea"/>
                <a:cs typeface="Arial" pitchFamily="34" charset="0"/>
              </a:rPr>
              <a:t>For </a:t>
            </a:r>
            <a:r>
              <a:rPr kumimoji="0" lang="en-US" altLang="en-US" sz="1800" b="0" i="0" u="sng" strike="noStrike" kern="1200" cap="none" spc="0" normalizeH="0" baseline="0" noProof="0" dirty="0">
                <a:ln>
                  <a:noFill/>
                </a:ln>
                <a:solidFill>
                  <a:srgbClr val="66FFFF"/>
                </a:solidFill>
                <a:effectLst/>
                <a:uLnTx/>
                <a:uFillTx/>
                <a:latin typeface="Default" charset="0"/>
                <a:ea typeface="+mn-ea"/>
                <a:cs typeface="Arial" pitchFamily="34" charset="0"/>
              </a:rPr>
              <a:t>as Jonah became a sign to the </a:t>
            </a:r>
            <a:r>
              <a:rPr kumimoji="0" lang="en-US" altLang="en-US" sz="1800" b="0" i="0" u="sng" strike="noStrike" kern="1200" cap="none" spc="0" normalizeH="0" baseline="0" noProof="0" dirty="0" err="1">
                <a:ln>
                  <a:noFill/>
                </a:ln>
                <a:solidFill>
                  <a:srgbClr val="66FFFF"/>
                </a:solidFill>
                <a:effectLst/>
                <a:uLnTx/>
                <a:uFillTx/>
                <a:latin typeface="Default" charset="0"/>
                <a:ea typeface="+mn-ea"/>
                <a:cs typeface="Arial" pitchFamily="34" charset="0"/>
              </a:rPr>
              <a:t>Ninevites</a:t>
            </a:r>
            <a:r>
              <a:rPr kumimoji="0" lang="en-US" altLang="en-US" sz="1800" b="0" i="0" u="none" strike="noStrike" kern="1200" cap="none" spc="0" normalizeH="0" baseline="0" noProof="0" dirty="0">
                <a:ln>
                  <a:noFill/>
                </a:ln>
                <a:solidFill>
                  <a:srgbClr val="66FFFF"/>
                </a:solidFill>
                <a:effectLst/>
                <a:uLnTx/>
                <a:uFillTx/>
                <a:latin typeface="Default" charset="0"/>
                <a:ea typeface="+mn-ea"/>
                <a:cs typeface="Arial" pitchFamily="34" charset="0"/>
              </a:rPr>
              <a:t>, so also the Son of Man will be to this generation</a:t>
            </a:r>
            <a:r>
              <a:rPr kumimoji="0" lang="en-US" altLang="en-US" sz="1800" b="0" i="0" u="none" strike="noStrike" kern="1200" cap="none" spc="0" normalizeH="0" baseline="0" noProof="0" dirty="0">
                <a:ln>
                  <a:noFill/>
                </a:ln>
                <a:solidFill>
                  <a:srgbClr val="F8F8F8"/>
                </a:solidFill>
                <a:effectLst/>
                <a:uLnTx/>
                <a:uFillTx/>
                <a:latin typeface="Default" charset="0"/>
                <a:ea typeface="+mn-ea"/>
                <a:cs typeface="Arial" pitchFamily="34" charset="0"/>
              </a:rPr>
              <a:t>. </a:t>
            </a:r>
            <a:r>
              <a:rPr kumimoji="0" lang="en-US" altLang="en-US" sz="1800" b="0"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800" b="0" i="0" u="sng" strike="noStrike" kern="1200" cap="none" spc="0" normalizeH="0" baseline="30000" noProof="0" dirty="0">
              <a:ln>
                <a:noFill/>
              </a:ln>
              <a:solidFill>
                <a:srgbClr val="66FFFF"/>
              </a:solidFill>
              <a:effectLst/>
              <a:uLnTx/>
              <a:uFillTx/>
              <a:latin typeface="Default"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sng" strike="noStrike" kern="1200" cap="none" spc="0" normalizeH="0" baseline="30000" noProof="0" dirty="0">
                <a:ln>
                  <a:noFill/>
                </a:ln>
                <a:solidFill>
                  <a:srgbClr val="66FFFF"/>
                </a:solidFill>
                <a:effectLst/>
                <a:uLnTx/>
                <a:uFillTx/>
                <a:latin typeface="Default" charset="0"/>
                <a:ea typeface="+mn-ea"/>
                <a:cs typeface="Arial" pitchFamily="34" charset="0"/>
              </a:rPr>
              <a:t>32</a:t>
            </a:r>
            <a:r>
              <a:rPr kumimoji="0" lang="en-US" altLang="en-US" sz="1800" b="0" i="0" u="sng" strike="noStrike" kern="1200" cap="none" spc="0" normalizeH="0" baseline="0" noProof="0" dirty="0">
                <a:ln>
                  <a:noFill/>
                </a:ln>
                <a:solidFill>
                  <a:srgbClr val="66FFFF"/>
                </a:solidFill>
                <a:effectLst/>
                <a:uLnTx/>
                <a:uFillTx/>
                <a:latin typeface="Default" charset="0"/>
                <a:ea typeface="+mn-ea"/>
                <a:cs typeface="Arial" pitchFamily="34" charset="0"/>
              </a:rPr>
              <a:t>The men of Nineveh</a:t>
            </a:r>
            <a:r>
              <a:rPr kumimoji="0" lang="en-US" altLang="en-US" sz="1800" b="0" i="0" u="none" strike="noStrike" kern="1200" cap="none" spc="0" normalizeH="0" baseline="0" noProof="0" dirty="0">
                <a:ln>
                  <a:noFill/>
                </a:ln>
                <a:solidFill>
                  <a:srgbClr val="F8F8F8"/>
                </a:solidFill>
                <a:effectLst/>
                <a:uLnTx/>
                <a:uFillTx/>
                <a:latin typeface="Default" charset="0"/>
                <a:ea typeface="+mn-ea"/>
                <a:cs typeface="Arial" pitchFamily="34" charset="0"/>
              </a:rPr>
              <a:t> will rise up in the judgment with this generation and condemn it, for they repented at the preaching of Jonah; and indeed a greater than Jonah </a:t>
            </a:r>
            <a:r>
              <a:rPr kumimoji="0" lang="en-US" altLang="en-US" sz="1800" b="0" i="1" u="none" strike="noStrike" kern="1200" cap="none" spc="0" normalizeH="0" baseline="0" noProof="0" dirty="0">
                <a:ln>
                  <a:noFill/>
                </a:ln>
                <a:solidFill>
                  <a:srgbClr val="F8F8F8"/>
                </a:solidFill>
                <a:effectLst/>
                <a:uLnTx/>
                <a:uFillTx/>
                <a:latin typeface="Default" charset="0"/>
                <a:ea typeface="+mn-ea"/>
                <a:cs typeface="Arial" pitchFamily="34" charset="0"/>
              </a:rPr>
              <a:t>is</a:t>
            </a:r>
            <a:r>
              <a:rPr kumimoji="0" lang="en-US" altLang="en-US" sz="1800" b="0" i="0" u="none" strike="noStrike" kern="1200" cap="none" spc="0" normalizeH="0" baseline="0" noProof="0" dirty="0">
                <a:ln>
                  <a:noFill/>
                </a:ln>
                <a:solidFill>
                  <a:srgbClr val="F8F8F8"/>
                </a:solidFill>
                <a:effectLst/>
                <a:uLnTx/>
                <a:uFillTx/>
                <a:latin typeface="Default" charset="0"/>
                <a:ea typeface="+mn-ea"/>
                <a:cs typeface="Arial" pitchFamily="34" charset="0"/>
              </a:rPr>
              <a:t> here.</a:t>
            </a:r>
            <a:r>
              <a:rPr kumimoji="0" lang="en-US" altLang="en-US" sz="1800" b="0"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rPr>
              <a:t> </a:t>
            </a:r>
            <a:br>
              <a:rPr kumimoji="0" lang="en-US" altLang="en-US" sz="1800" b="0"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rPr>
            </a:br>
            <a:br>
              <a:rPr kumimoji="0" lang="en-US" altLang="en-US" sz="1800" b="0"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rPr>
            </a:br>
            <a:endParaRPr kumimoji="0" lang="en-US" altLang="en-US" sz="1800" b="0"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endParaRPr>
          </a:p>
        </p:txBody>
      </p:sp>
      <p:grpSp>
        <p:nvGrpSpPr>
          <p:cNvPr id="4" name="Group 3"/>
          <p:cNvGrpSpPr/>
          <p:nvPr/>
        </p:nvGrpSpPr>
        <p:grpSpPr>
          <a:xfrm>
            <a:off x="8153392" y="246494"/>
            <a:ext cx="795411" cy="640244"/>
            <a:chOff x="8153406" y="378767"/>
            <a:chExt cx="795410" cy="383233"/>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8153406" y="378767"/>
              <a:ext cx="795410" cy="27634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Minor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Prophets</a:t>
              </a:r>
            </a:p>
          </p:txBody>
        </p:sp>
      </p:grpSp>
    </p:spTree>
    <p:extLst>
      <p:ext uri="{BB962C8B-B14F-4D97-AF65-F5344CB8AC3E}">
        <p14:creationId xmlns:p14="http://schemas.microsoft.com/office/powerpoint/2010/main" val="26176505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4"/>
            <a:ext cx="9144000" cy="6877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6063" y="409574"/>
            <a:ext cx="3097212" cy="5016758"/>
          </a:xfrm>
          <a:prstGeom prst="rect">
            <a:avLst/>
          </a:prstGeom>
          <a:solidFill>
            <a:schemeClr val="accent4">
              <a:lumMod val="20000"/>
              <a:lumOff val="80000"/>
              <a:alpha val="67000"/>
            </a:schemeClr>
          </a:solid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Jonah 2:5-6 (ESV) </a:t>
            </a:r>
            <a:br>
              <a:rPr kumimoji="0" lang="en-US" sz="20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br>
            <a:r>
              <a:rPr kumimoji="0" lang="en-US" sz="2000" b="0" i="0" u="none" strike="noStrike" kern="1200" cap="none" spc="0" normalizeH="0" baseline="30000" noProof="0" dirty="0">
                <a:ln>
                  <a:noFill/>
                </a:ln>
                <a:solidFill>
                  <a:srgbClr val="000000"/>
                </a:solidFill>
                <a:effectLst/>
                <a:uLnTx/>
                <a:uFillTx/>
                <a:latin typeface="Tahoma" pitchFamily="34" charset="0"/>
                <a:ea typeface="Tahoma" pitchFamily="34" charset="0"/>
                <a:cs typeface="Tahoma" pitchFamily="34" charset="0"/>
              </a:rPr>
              <a:t>5 </a:t>
            </a:r>
            <a:r>
              <a:rPr kumimoji="0" lang="en-US" sz="20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The waters closed in over me to take my life;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the deep surrounded me; weeds were wrapped about my head </a:t>
            </a:r>
            <a:br>
              <a:rPr kumimoji="0" lang="en-US" sz="20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br>
            <a:r>
              <a:rPr kumimoji="0" lang="en-US" sz="2000" b="0" i="0" u="none" strike="noStrike" kern="1200" cap="none" spc="0" normalizeH="0" baseline="30000" noProof="0" dirty="0">
                <a:ln>
                  <a:noFill/>
                </a:ln>
                <a:solidFill>
                  <a:srgbClr val="000000"/>
                </a:solidFill>
                <a:effectLst/>
                <a:uLnTx/>
                <a:uFillTx/>
                <a:latin typeface="Tahoma" pitchFamily="34" charset="0"/>
                <a:ea typeface="Tahoma" pitchFamily="34" charset="0"/>
                <a:cs typeface="Tahoma" pitchFamily="34" charset="0"/>
              </a:rPr>
              <a:t>6 </a:t>
            </a:r>
            <a:r>
              <a:rPr kumimoji="0" lang="en-US" sz="20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at the roots of the mountains.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I went down to the land whose bars closed upon me forever;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yet you brought up my life from the pit, O </a:t>
            </a:r>
            <a:r>
              <a:rPr kumimoji="0" lang="en-US" sz="2000" b="0" i="0" u="none" strike="noStrike" kern="1200" cap="small" spc="0" normalizeH="0" baseline="0" noProof="0" dirty="0">
                <a:ln>
                  <a:noFill/>
                </a:ln>
                <a:solidFill>
                  <a:srgbClr val="000000"/>
                </a:solidFill>
                <a:effectLst/>
                <a:uLnTx/>
                <a:uFillTx/>
                <a:latin typeface="Tahoma" pitchFamily="34" charset="0"/>
                <a:ea typeface="Tahoma" pitchFamily="34" charset="0"/>
                <a:cs typeface="Tahoma" pitchFamily="34" charset="0"/>
              </a:rPr>
              <a:t>LORD</a:t>
            </a:r>
            <a:r>
              <a:rPr kumimoji="0" lang="en-US" sz="20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rPr>
              <a:t> my God. </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Tahoma" pitchFamily="34" charset="0"/>
              <a:ea typeface="Tahoma" pitchFamily="34" charset="0"/>
              <a:cs typeface="Tahoma" pitchFamily="34" charset="0"/>
            </a:endParaRPr>
          </a:p>
        </p:txBody>
      </p:sp>
      <p:pic>
        <p:nvPicPr>
          <p:cNvPr id="77828"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86350" y="0"/>
            <a:ext cx="4057650" cy="3043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096664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8484A0-37BA-4A68-A550-584E265EBB23}" type="slidenum">
              <a:rPr kumimoji="0" lang="en-US" sz="1400" b="0" i="0" u="none" strike="noStrike" kern="1200" cap="none" spc="0" normalizeH="0" baseline="0" noProof="0" smtClean="0">
                <a:ln>
                  <a:noFill/>
                </a:ln>
                <a:solidFill>
                  <a:srgbClr val="898989"/>
                </a:solidFill>
                <a:effectLst/>
                <a:uLnTx/>
                <a:uFillTx/>
                <a:latin typeface="Calibri"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sz="1400" b="0" i="0" u="none" strike="noStrike" kern="1200" cap="none" spc="0" normalizeH="0" baseline="0" noProof="0">
              <a:ln>
                <a:noFill/>
              </a:ln>
              <a:solidFill>
                <a:srgbClr val="898989"/>
              </a:solidFill>
              <a:effectLst/>
              <a:uLnTx/>
              <a:uFillTx/>
              <a:latin typeface="Calibri" pitchFamily="34" charset="0"/>
              <a:ea typeface="+mn-ea"/>
              <a:cs typeface="Arial" pitchFamily="34" charset="0"/>
            </a:endParaRPr>
          </a:p>
        </p:txBody>
      </p:sp>
      <p:grpSp>
        <p:nvGrpSpPr>
          <p:cNvPr id="3" name="Group 2"/>
          <p:cNvGrpSpPr/>
          <p:nvPr/>
        </p:nvGrpSpPr>
        <p:grpSpPr>
          <a:xfrm>
            <a:off x="8153392" y="246494"/>
            <a:ext cx="795411" cy="640244"/>
            <a:chOff x="8153406" y="378767"/>
            <a:chExt cx="795410" cy="383233"/>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8153406" y="378767"/>
              <a:ext cx="795410" cy="27634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Minor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Prophets</a:t>
              </a:r>
            </a:p>
          </p:txBody>
        </p:sp>
      </p:grpSp>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4021" y="1285130"/>
            <a:ext cx="4629978" cy="2777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117158" y="1757588"/>
            <a:ext cx="3240157" cy="230832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Jonah 4:11 And should I not pity Nineveh, that great city, in which are more than one hundred and twenty thousand persons who cannot discern between their right hand and their left—and much livestock?”</a:t>
            </a:r>
          </a:p>
        </p:txBody>
      </p:sp>
      <p:sp>
        <p:nvSpPr>
          <p:cNvPr id="7" name="TextBox 6"/>
          <p:cNvSpPr txBox="1"/>
          <p:nvPr/>
        </p:nvSpPr>
        <p:spPr>
          <a:xfrm>
            <a:off x="1041900" y="1111257"/>
            <a:ext cx="3390672"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Sign of Jonah saved Nineveh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3 Days &amp; Nights in Fish</a:t>
            </a:r>
          </a:p>
        </p:txBody>
      </p:sp>
      <p:sp>
        <p:nvSpPr>
          <p:cNvPr id="10" name="TextBox 9"/>
          <p:cNvSpPr txBox="1"/>
          <p:nvPr/>
        </p:nvSpPr>
        <p:spPr>
          <a:xfrm>
            <a:off x="1117158" y="4331569"/>
            <a:ext cx="3275256"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Sign of Jesus saved World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Resurrection from the grave</a:t>
            </a:r>
          </a:p>
        </p:txBody>
      </p:sp>
      <p:pic>
        <p:nvPicPr>
          <p:cNvPr id="11"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14021" y="4157179"/>
            <a:ext cx="2523573" cy="2533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987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8484A0-37BA-4A68-A550-584E265EBB23}" type="slidenum">
              <a:rPr kumimoji="0" lang="en-US" sz="1400" b="0" i="0" u="none" strike="noStrike" kern="1200" cap="none" spc="0" normalizeH="0" baseline="0" noProof="0" smtClean="0">
                <a:ln>
                  <a:noFill/>
                </a:ln>
                <a:solidFill>
                  <a:srgbClr val="898989"/>
                </a:solidFill>
                <a:effectLst/>
                <a:uLnTx/>
                <a:uFillTx/>
                <a:latin typeface="Calibri" pitchFamily="34" charset="0"/>
                <a:ea typeface="+mn-ea"/>
                <a:cs typeface="Arial"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400" b="0" i="0" u="none" strike="noStrike" kern="1200" cap="none" spc="0" normalizeH="0" baseline="0" noProof="0">
              <a:ln>
                <a:noFill/>
              </a:ln>
              <a:solidFill>
                <a:srgbClr val="898989"/>
              </a:solidFill>
              <a:effectLst/>
              <a:uLnTx/>
              <a:uFillTx/>
              <a:latin typeface="Calibri" pitchFamily="34" charset="0"/>
              <a:ea typeface="+mn-ea"/>
              <a:cs typeface="Arial" pitchFamily="34" charset="0"/>
            </a:endParaRPr>
          </a:p>
        </p:txBody>
      </p:sp>
      <p:pic>
        <p:nvPicPr>
          <p:cNvPr id="52226" name="Picture 2" descr="Related imag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925" y="1412949"/>
            <a:ext cx="6448426" cy="45020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458073" y="4186714"/>
            <a:ext cx="160813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Day &amp; Night 1</a:t>
            </a:r>
          </a:p>
        </p:txBody>
      </p:sp>
      <p:sp>
        <p:nvSpPr>
          <p:cNvPr id="6" name="TextBox 5"/>
          <p:cNvSpPr txBox="1"/>
          <p:nvPr/>
        </p:nvSpPr>
        <p:spPr>
          <a:xfrm>
            <a:off x="7458073" y="4556045"/>
            <a:ext cx="1544012"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Saturday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Day&amp; Night 2</a:t>
            </a:r>
          </a:p>
        </p:txBody>
      </p:sp>
      <p:sp>
        <p:nvSpPr>
          <p:cNvPr id="7" name="TextBox 6"/>
          <p:cNvSpPr txBox="1"/>
          <p:nvPr/>
        </p:nvSpPr>
        <p:spPr>
          <a:xfrm>
            <a:off x="7458073" y="5202376"/>
            <a:ext cx="966931" cy="646331"/>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Sunday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Day 1</a:t>
            </a:r>
          </a:p>
        </p:txBody>
      </p:sp>
    </p:spTree>
    <p:extLst>
      <p:ext uri="{BB962C8B-B14F-4D97-AF65-F5344CB8AC3E}">
        <p14:creationId xmlns:p14="http://schemas.microsoft.com/office/powerpoint/2010/main" val="19690160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390650" y="13487"/>
            <a:ext cx="6477000" cy="1143000"/>
          </a:xfrm>
          <a:noFill/>
        </p:spPr>
        <p:txBody>
          <a:bodyPr/>
          <a:lstStyle/>
          <a:p>
            <a:pPr eaLnBrk="1" hangingPunct="1"/>
            <a:r>
              <a:rPr lang="en-US" altLang="en-US" dirty="0"/>
              <a:t>Jonah’s Repentance</a:t>
            </a:r>
          </a:p>
        </p:txBody>
      </p:sp>
      <p:sp>
        <p:nvSpPr>
          <p:cNvPr id="9219" name="Text Box 3"/>
          <p:cNvSpPr txBox="1">
            <a:spLocks noChangeArrowheads="1"/>
          </p:cNvSpPr>
          <p:nvPr/>
        </p:nvSpPr>
        <p:spPr bwMode="ltGray">
          <a:xfrm>
            <a:off x="428625" y="1814513"/>
            <a:ext cx="4629150" cy="5043487"/>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1" i="0" u="none" strike="noStrike" kern="1200" cap="none" spc="0" normalizeH="0" baseline="0" noProof="0">
                <a:ln>
                  <a:noFill/>
                </a:ln>
                <a:solidFill>
                  <a:srgbClr val="4C4F60"/>
                </a:solidFill>
                <a:effectLst/>
                <a:uLnTx/>
                <a:uFillTx/>
                <a:latin typeface="Tahoma" pitchFamily="34" charset="0"/>
                <a:ea typeface="+mn-ea"/>
                <a:cs typeface="Arial"/>
                <a:sym typeface="Arial"/>
                <a:rtl val="0"/>
              </a:rPr>
              <a:t>Jonah 2:7 - 9 (NKJV)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30000" noProof="0">
                <a:ln>
                  <a:noFill/>
                </a:ln>
                <a:solidFill>
                  <a:srgbClr val="4C4F60"/>
                </a:solidFill>
                <a:effectLst/>
                <a:uLnTx/>
                <a:uFillTx/>
                <a:latin typeface="Tahoma" pitchFamily="34" charset="0"/>
                <a:ea typeface="+mn-ea"/>
                <a:cs typeface="Arial"/>
                <a:sym typeface="Arial"/>
                <a:rtl val="0"/>
              </a:rPr>
              <a:t>7</a:t>
            </a:r>
            <a:r>
              <a:rPr kumimoji="0" lang="en-US" altLang="en-US" sz="1800" b="0" i="0" u="none" strike="noStrike" kern="1200" cap="none" spc="0" normalizeH="0" baseline="0" noProof="0">
                <a:ln>
                  <a:noFill/>
                </a:ln>
                <a:solidFill>
                  <a:srgbClr val="4C4F60"/>
                </a:solidFill>
                <a:effectLst/>
                <a:uLnTx/>
                <a:uFillTx/>
                <a:latin typeface="Tahoma" pitchFamily="34" charset="0"/>
                <a:ea typeface="+mn-ea"/>
                <a:cs typeface="Arial"/>
                <a:sym typeface="Arial"/>
                <a:rtl val="0"/>
              </a:rPr>
              <a:t>    “When my soul fainted within me,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4C4F60"/>
                </a:solidFill>
                <a:effectLst/>
                <a:uLnTx/>
                <a:uFillTx/>
                <a:latin typeface="Tahoma" pitchFamily="34" charset="0"/>
                <a:ea typeface="+mn-ea"/>
                <a:cs typeface="Arial"/>
                <a:sym typeface="Arial"/>
                <a:rtl val="0"/>
              </a:rPr>
              <a:t> </a:t>
            </a:r>
            <a:r>
              <a:rPr kumimoji="0" lang="en-US" altLang="en-US" sz="1800" b="0" i="0" u="sng" strike="noStrike" kern="1200" cap="none" spc="0" normalizeH="0" baseline="0" noProof="0">
                <a:ln>
                  <a:noFill/>
                </a:ln>
                <a:solidFill>
                  <a:srgbClr val="0033CC"/>
                </a:solidFill>
                <a:effectLst/>
                <a:uLnTx/>
                <a:uFillTx/>
                <a:latin typeface="Tahoma" pitchFamily="34" charset="0"/>
                <a:ea typeface="+mn-ea"/>
                <a:cs typeface="Arial"/>
                <a:sym typeface="Arial"/>
                <a:rtl val="0"/>
              </a:rPr>
              <a:t>I remembered the Lord;</a:t>
            </a:r>
            <a:r>
              <a:rPr kumimoji="0" lang="en-US" altLang="en-US" sz="1800" b="0" i="0" u="none" strike="noStrike" kern="1200" cap="none" spc="0" normalizeH="0" baseline="0" noProof="0">
                <a:ln>
                  <a:noFill/>
                </a:ln>
                <a:solidFill>
                  <a:srgbClr val="4C4F60"/>
                </a:solidFill>
                <a:effectLst/>
                <a:uLnTx/>
                <a:uFillTx/>
                <a:latin typeface="Tahoma" pitchFamily="34" charset="0"/>
                <a:ea typeface="+mn-ea"/>
                <a:cs typeface="Arial"/>
                <a:sym typeface="Arial"/>
                <a:rtl val="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4C4F60"/>
                </a:solidFill>
                <a:effectLst/>
                <a:uLnTx/>
                <a:uFillTx/>
                <a:latin typeface="Tahoma" pitchFamily="34" charset="0"/>
                <a:ea typeface="+mn-ea"/>
                <a:cs typeface="Arial"/>
                <a:sym typeface="Arial"/>
                <a:rtl val="0"/>
              </a:rPr>
              <a:t>And my prayer went </a:t>
            </a:r>
            <a:r>
              <a:rPr kumimoji="0" lang="en-US" altLang="en-US" sz="1800" b="0" i="1" u="none" strike="noStrike" kern="1200" cap="none" spc="0" normalizeH="0" baseline="0" noProof="0">
                <a:ln>
                  <a:noFill/>
                </a:ln>
                <a:solidFill>
                  <a:srgbClr val="4C4F60"/>
                </a:solidFill>
                <a:effectLst/>
                <a:uLnTx/>
                <a:uFillTx/>
                <a:latin typeface="Tahoma" pitchFamily="34" charset="0"/>
                <a:ea typeface="+mn-ea"/>
                <a:cs typeface="Arial"/>
                <a:sym typeface="Arial"/>
                <a:rtl val="0"/>
              </a:rPr>
              <a:t>up</a:t>
            </a:r>
            <a:r>
              <a:rPr kumimoji="0" lang="en-US" altLang="en-US" sz="1800" b="0" i="0" u="none" strike="noStrike" kern="1200" cap="none" spc="0" normalizeH="0" baseline="0" noProof="0">
                <a:ln>
                  <a:noFill/>
                </a:ln>
                <a:solidFill>
                  <a:srgbClr val="4C4F60"/>
                </a:solidFill>
                <a:effectLst/>
                <a:uLnTx/>
                <a:uFillTx/>
                <a:latin typeface="Tahoma" pitchFamily="34" charset="0"/>
                <a:ea typeface="+mn-ea"/>
                <a:cs typeface="Arial"/>
                <a:sym typeface="Arial"/>
                <a:rtl val="0"/>
              </a:rPr>
              <a:t> to You,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4C4F60"/>
                </a:solidFill>
                <a:effectLst/>
                <a:uLnTx/>
                <a:uFillTx/>
                <a:latin typeface="Tahoma" pitchFamily="34" charset="0"/>
                <a:ea typeface="+mn-ea"/>
                <a:cs typeface="Arial"/>
                <a:sym typeface="Arial"/>
                <a:rtl val="0"/>
              </a:rPr>
              <a:t>Into Your holy temple.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30000" noProof="0">
                <a:ln>
                  <a:noFill/>
                </a:ln>
                <a:solidFill>
                  <a:srgbClr val="4C4F60"/>
                </a:solidFill>
                <a:effectLst/>
                <a:uLnTx/>
                <a:uFillTx/>
                <a:latin typeface="Tahoma" pitchFamily="34" charset="0"/>
                <a:ea typeface="+mn-ea"/>
                <a:cs typeface="Arial"/>
                <a:sym typeface="Arial"/>
                <a:rtl val="0"/>
              </a:rPr>
              <a:t>8</a:t>
            </a:r>
            <a:r>
              <a:rPr kumimoji="0" lang="en-US" altLang="en-US" sz="1800" b="0" i="0" u="none" strike="noStrike" kern="1200" cap="none" spc="0" normalizeH="0" baseline="0" noProof="0">
                <a:ln>
                  <a:noFill/>
                </a:ln>
                <a:solidFill>
                  <a:srgbClr val="4C4F60"/>
                </a:solidFill>
                <a:effectLst/>
                <a:uLnTx/>
                <a:uFillTx/>
                <a:latin typeface="Tahoma" pitchFamily="34" charset="0"/>
                <a:ea typeface="+mn-ea"/>
                <a:cs typeface="Arial"/>
                <a:sym typeface="Arial"/>
                <a:rtl val="0"/>
              </a:rPr>
              <a:t>    “Those who regard worthless idols</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0" noProof="0">
                <a:ln>
                  <a:noFill/>
                </a:ln>
                <a:solidFill>
                  <a:srgbClr val="4C4F60"/>
                </a:solidFill>
                <a:effectLst/>
                <a:uLnTx/>
                <a:uFillTx/>
                <a:latin typeface="Tahoma" pitchFamily="34" charset="0"/>
                <a:ea typeface="+mn-ea"/>
                <a:cs typeface="Arial"/>
                <a:sym typeface="Arial"/>
                <a:rtl val="0"/>
              </a:rPr>
              <a:t>Forsake their own Mercy.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none" strike="noStrike" kern="1200" cap="none" spc="0" normalizeH="0" baseline="30000" noProof="0">
                <a:ln>
                  <a:noFill/>
                </a:ln>
                <a:solidFill>
                  <a:srgbClr val="4C4F60"/>
                </a:solidFill>
                <a:effectLst/>
                <a:uLnTx/>
                <a:uFillTx/>
                <a:latin typeface="Tahoma" pitchFamily="34" charset="0"/>
                <a:ea typeface="+mn-ea"/>
                <a:cs typeface="Arial"/>
                <a:sym typeface="Arial"/>
                <a:rtl val="0"/>
              </a:rPr>
              <a:t>9</a:t>
            </a:r>
            <a:r>
              <a:rPr kumimoji="0" lang="en-US" altLang="en-US" sz="1800" b="0" i="0" u="none" strike="noStrike" kern="1200" cap="none" spc="0" normalizeH="0" baseline="0" noProof="0">
                <a:ln>
                  <a:noFill/>
                </a:ln>
                <a:solidFill>
                  <a:srgbClr val="4C4F60"/>
                </a:solidFill>
                <a:effectLst/>
                <a:uLnTx/>
                <a:uFillTx/>
                <a:latin typeface="Tahoma" pitchFamily="34" charset="0"/>
                <a:ea typeface="+mn-ea"/>
                <a:cs typeface="Arial"/>
                <a:sym typeface="Arial"/>
                <a:rtl val="0"/>
              </a:rPr>
              <a:t>    </a:t>
            </a:r>
            <a:r>
              <a:rPr kumimoji="0" lang="en-US" altLang="en-US" sz="1800" b="0" i="0" u="sng" strike="noStrike" kern="1200" cap="none" spc="0" normalizeH="0" baseline="0" noProof="0">
                <a:ln>
                  <a:noFill/>
                </a:ln>
                <a:solidFill>
                  <a:srgbClr val="0033CC"/>
                </a:solidFill>
                <a:effectLst/>
                <a:uLnTx/>
                <a:uFillTx/>
                <a:latin typeface="Tahoma" pitchFamily="34" charset="0"/>
                <a:ea typeface="+mn-ea"/>
                <a:cs typeface="Arial"/>
                <a:sym typeface="Arial"/>
                <a:rtl val="0"/>
              </a:rPr>
              <a:t>But I will sacrifice to You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sng" strike="noStrike" kern="1200" cap="none" spc="0" normalizeH="0" baseline="0" noProof="0">
                <a:ln>
                  <a:noFill/>
                </a:ln>
                <a:solidFill>
                  <a:srgbClr val="0033CC"/>
                </a:solidFill>
                <a:effectLst/>
                <a:uLnTx/>
                <a:uFillTx/>
                <a:latin typeface="Tahoma" pitchFamily="34" charset="0"/>
                <a:ea typeface="+mn-ea"/>
                <a:cs typeface="Arial"/>
                <a:sym typeface="Arial"/>
                <a:rtl val="0"/>
              </a:rPr>
              <a:t>With the voice of thanksgiving;</a:t>
            </a:r>
            <a:r>
              <a:rPr kumimoji="0" lang="en-US" altLang="en-US" sz="1800" b="0" i="0" u="none" strike="noStrike" kern="1200" cap="none" spc="0" normalizeH="0" baseline="0" noProof="0">
                <a:ln>
                  <a:noFill/>
                </a:ln>
                <a:solidFill>
                  <a:srgbClr val="4C4F60"/>
                </a:solidFill>
                <a:effectLst/>
                <a:uLnTx/>
                <a:uFillTx/>
                <a:latin typeface="Tahoma" pitchFamily="34" charset="0"/>
                <a:ea typeface="+mn-ea"/>
                <a:cs typeface="Arial"/>
                <a:sym typeface="Arial"/>
                <a:rtl val="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sng" strike="noStrike" kern="1200" cap="none" spc="0" normalizeH="0" baseline="0" noProof="0">
                <a:ln>
                  <a:noFill/>
                </a:ln>
                <a:solidFill>
                  <a:srgbClr val="CC3300"/>
                </a:solidFill>
                <a:effectLst/>
                <a:uLnTx/>
                <a:uFillTx/>
                <a:latin typeface="Tahoma" pitchFamily="34" charset="0"/>
                <a:ea typeface="+mn-ea"/>
                <a:cs typeface="Arial"/>
                <a:sym typeface="Arial"/>
                <a:rtl val="0"/>
              </a:rPr>
              <a:t>I will pay what I have vowed.</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800" b="0" i="0" u="sng" strike="noStrike" kern="1200" cap="none" spc="0" normalizeH="0" baseline="0" noProof="0">
                <a:ln>
                  <a:noFill/>
                </a:ln>
                <a:solidFill>
                  <a:srgbClr val="CC3300"/>
                </a:solidFill>
                <a:effectLst/>
                <a:uLnTx/>
                <a:uFillTx/>
                <a:latin typeface="Tahoma" pitchFamily="34" charset="0"/>
                <a:ea typeface="+mn-ea"/>
                <a:cs typeface="Arial"/>
                <a:sym typeface="Arial"/>
                <a:rtl val="0"/>
              </a:rPr>
              <a:t>Salvation </a:t>
            </a:r>
            <a:r>
              <a:rPr kumimoji="0" lang="en-US" altLang="en-US" sz="1800" b="0" i="1" u="sng" strike="noStrike" kern="1200" cap="none" spc="0" normalizeH="0" baseline="0" noProof="0">
                <a:ln>
                  <a:noFill/>
                </a:ln>
                <a:solidFill>
                  <a:srgbClr val="CC3300"/>
                </a:solidFill>
                <a:effectLst/>
                <a:uLnTx/>
                <a:uFillTx/>
                <a:latin typeface="Tahoma" pitchFamily="34" charset="0"/>
                <a:ea typeface="+mn-ea"/>
                <a:cs typeface="Arial"/>
                <a:sym typeface="Arial"/>
                <a:rtl val="0"/>
              </a:rPr>
              <a:t>is</a:t>
            </a:r>
            <a:r>
              <a:rPr kumimoji="0" lang="en-US" altLang="en-US" sz="1800" b="0" i="0" u="sng" strike="noStrike" kern="1200" cap="none" spc="0" normalizeH="0" baseline="0" noProof="0">
                <a:ln>
                  <a:noFill/>
                </a:ln>
                <a:solidFill>
                  <a:srgbClr val="CC3300"/>
                </a:solidFill>
                <a:effectLst/>
                <a:uLnTx/>
                <a:uFillTx/>
                <a:latin typeface="Tahoma" pitchFamily="34" charset="0"/>
                <a:ea typeface="+mn-ea"/>
                <a:cs typeface="Arial"/>
                <a:sym typeface="Arial"/>
                <a:rtl val="0"/>
              </a:rPr>
              <a:t> of the Lord.” </a:t>
            </a:r>
            <a:br>
              <a:rPr kumimoji="0" lang="en-US" altLang="en-US" sz="1800" b="0" i="0" u="sng" strike="noStrike" kern="1200" cap="none" spc="0" normalizeH="0" baseline="0" noProof="0">
                <a:ln>
                  <a:noFill/>
                </a:ln>
                <a:solidFill>
                  <a:srgbClr val="CC3300"/>
                </a:solidFill>
                <a:effectLst/>
                <a:uLnTx/>
                <a:uFillTx/>
                <a:latin typeface="Tahoma" pitchFamily="34" charset="0"/>
                <a:ea typeface="+mn-ea"/>
                <a:cs typeface="Arial"/>
                <a:sym typeface="Arial"/>
                <a:rtl val="0"/>
              </a:rPr>
            </a:br>
            <a:br>
              <a:rPr kumimoji="0" lang="en-US" altLang="en-US" sz="1800" b="0" i="0" u="none" strike="noStrike" kern="1200" cap="none" spc="0" normalizeH="0" baseline="0" noProof="0">
                <a:ln>
                  <a:noFill/>
                </a:ln>
                <a:solidFill>
                  <a:srgbClr val="4C4F60"/>
                </a:solidFill>
                <a:effectLst/>
                <a:uLnTx/>
                <a:uFillTx/>
                <a:latin typeface="Tahoma" pitchFamily="34" charset="0"/>
                <a:ea typeface="+mn-ea"/>
                <a:cs typeface="Arial"/>
                <a:sym typeface="Arial"/>
                <a:rtl val="0"/>
              </a:rPr>
            </a:br>
            <a:endParaRPr kumimoji="0" lang="en-US" altLang="en-US" sz="1800" b="0" i="0" u="none" strike="noStrike" kern="1200" cap="none" spc="0" normalizeH="0" baseline="0" noProof="0">
              <a:ln>
                <a:noFill/>
              </a:ln>
              <a:solidFill>
                <a:srgbClr val="4C4F60"/>
              </a:solidFill>
              <a:effectLst/>
              <a:uLnTx/>
              <a:uFillTx/>
              <a:latin typeface="Tahoma" pitchFamily="34" charset="0"/>
              <a:ea typeface="+mn-ea"/>
              <a:cs typeface="Arial"/>
              <a:sym typeface="Arial"/>
              <a:rtl val="0"/>
            </a:endParaRPr>
          </a:p>
        </p:txBody>
      </p:sp>
      <p:sp>
        <p:nvSpPr>
          <p:cNvPr id="9220" name="Text Box 4"/>
          <p:cNvSpPr txBox="1">
            <a:spLocks noChangeArrowheads="1"/>
          </p:cNvSpPr>
          <p:nvPr/>
        </p:nvSpPr>
        <p:spPr bwMode="ltGray">
          <a:xfrm>
            <a:off x="987425" y="1260475"/>
            <a:ext cx="28432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itchFamily="18" charset="0"/>
                <a:ea typeface="+mn-ea"/>
                <a:cs typeface="Arial"/>
                <a:sym typeface="Arial"/>
                <a:rtl val="0"/>
              </a:rPr>
              <a:t>Prays for Forgiveness</a:t>
            </a:r>
          </a:p>
        </p:txBody>
      </p:sp>
      <p:sp>
        <p:nvSpPr>
          <p:cNvPr id="9221" name="Text Box 6"/>
          <p:cNvSpPr txBox="1">
            <a:spLocks noChangeArrowheads="1"/>
          </p:cNvSpPr>
          <p:nvPr/>
        </p:nvSpPr>
        <p:spPr bwMode="ltGray">
          <a:xfrm>
            <a:off x="5313364" y="1157890"/>
            <a:ext cx="25558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imes New Roman" pitchFamily="18" charset="0"/>
                <a:ea typeface="+mn-ea"/>
                <a:cs typeface="Arial"/>
                <a:sym typeface="Arial"/>
                <a:rtl val="0"/>
              </a:rPr>
              <a:t>Obeys God’s Word</a:t>
            </a:r>
          </a:p>
        </p:txBody>
      </p:sp>
      <p:sp>
        <p:nvSpPr>
          <p:cNvPr id="9223" name="Text Box 4"/>
          <p:cNvSpPr txBox="1">
            <a:spLocks noChangeArrowheads="1"/>
          </p:cNvSpPr>
          <p:nvPr/>
        </p:nvSpPr>
        <p:spPr bwMode="ltGray">
          <a:xfrm>
            <a:off x="4724400" y="1814513"/>
            <a:ext cx="4419600" cy="3477875"/>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1" i="0" u="none" strike="noStrike" kern="1200" cap="none" spc="0" normalizeH="0" baseline="0" noProof="0" dirty="0">
                <a:ln>
                  <a:noFill/>
                </a:ln>
                <a:solidFill>
                  <a:srgbClr val="14151A"/>
                </a:solidFill>
                <a:effectLst/>
                <a:uLnTx/>
                <a:uFillTx/>
                <a:latin typeface="Arial" pitchFamily="34" charset="0"/>
                <a:ea typeface="+mn-ea"/>
                <a:cs typeface="Arial" pitchFamily="34" charset="0"/>
                <a:sym typeface="Arial"/>
                <a:rtl val="0"/>
              </a:rPr>
              <a:t>Jonah 3:2-3 (NKJV)</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none" strike="noStrike" kern="1200" cap="none" spc="0" normalizeH="0" baseline="0" noProof="0" dirty="0">
                <a:ln>
                  <a:noFill/>
                </a:ln>
                <a:solidFill>
                  <a:srgbClr val="14151A"/>
                </a:solidFill>
                <a:effectLst/>
                <a:uLnTx/>
                <a:uFillTx/>
                <a:latin typeface="Arial" pitchFamily="34" charset="0"/>
                <a:ea typeface="+mn-ea"/>
                <a:cs typeface="Arial" pitchFamily="34" charset="0"/>
                <a:sym typeface="Arial"/>
                <a:rtl val="0"/>
              </a:rPr>
              <a:t> 2“Arise, go to Nineveh, that great city, and preach to it the message that I tell you.”</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000" b="0" i="0" u="sng" strike="noStrike" kern="1200" cap="none" spc="0" normalizeH="0" baseline="30000" noProof="0" dirty="0">
                <a:ln>
                  <a:noFill/>
                </a:ln>
                <a:solidFill>
                  <a:srgbClr val="7030A0"/>
                </a:solidFill>
                <a:effectLst/>
                <a:uLnTx/>
                <a:uFillTx/>
                <a:latin typeface="Arial" pitchFamily="34" charset="0"/>
                <a:ea typeface="+mn-ea"/>
                <a:cs typeface="Arial" pitchFamily="34" charset="0"/>
                <a:sym typeface="Arial"/>
                <a:rtl val="0"/>
              </a:rPr>
              <a:t>3</a:t>
            </a:r>
            <a:r>
              <a:rPr kumimoji="0" lang="en-US" altLang="en-US" sz="2000" b="0" i="0" u="sng" strike="noStrike" kern="1200" cap="none" spc="0" normalizeH="0" baseline="0" noProof="0" dirty="0">
                <a:ln>
                  <a:noFill/>
                </a:ln>
                <a:solidFill>
                  <a:srgbClr val="7030A0"/>
                </a:solidFill>
                <a:effectLst/>
                <a:uLnTx/>
                <a:uFillTx/>
                <a:latin typeface="Arial" pitchFamily="34" charset="0"/>
                <a:ea typeface="+mn-ea"/>
                <a:cs typeface="Arial" pitchFamily="34" charset="0"/>
                <a:sym typeface="Arial"/>
                <a:rtl val="0"/>
              </a:rPr>
              <a:t>So Jonah arose and went to Nineveh, according to the word of the LORD. </a:t>
            </a:r>
            <a:r>
              <a:rPr kumimoji="0" lang="en-US" altLang="en-US" sz="2000" b="0" i="0" u="none" strike="noStrike" kern="1200" cap="none" spc="0" normalizeH="0" baseline="0" noProof="0" dirty="0">
                <a:ln>
                  <a:noFill/>
                </a:ln>
                <a:solidFill>
                  <a:srgbClr val="14151A"/>
                </a:solidFill>
                <a:effectLst/>
                <a:uLnTx/>
                <a:uFillTx/>
                <a:latin typeface="Arial" pitchFamily="34" charset="0"/>
                <a:ea typeface="+mn-ea"/>
                <a:cs typeface="Arial" pitchFamily="34" charset="0"/>
                <a:sym typeface="Arial"/>
                <a:rtl val="0"/>
              </a:rPr>
              <a:t>Now Nineveh was an exceedingly great city,  a three-day journey </a:t>
            </a:r>
            <a:r>
              <a:rPr kumimoji="0" lang="en-US" altLang="en-US" sz="2000" b="0" i="1" u="none" strike="noStrike" kern="1200" cap="none" spc="0" normalizeH="0" baseline="0" noProof="0" dirty="0">
                <a:ln>
                  <a:noFill/>
                </a:ln>
                <a:solidFill>
                  <a:srgbClr val="14151A"/>
                </a:solidFill>
                <a:effectLst/>
                <a:uLnTx/>
                <a:uFillTx/>
                <a:latin typeface="Arial" pitchFamily="34" charset="0"/>
                <a:ea typeface="+mn-ea"/>
                <a:cs typeface="Arial" pitchFamily="34" charset="0"/>
                <a:sym typeface="Arial"/>
                <a:rtl val="0"/>
              </a:rPr>
              <a:t>in extent.</a:t>
            </a:r>
            <a:r>
              <a:rPr kumimoji="0" lang="en-US" altLang="en-US" sz="2000" b="0" i="0" u="none" strike="noStrike" kern="1200" cap="none" spc="0" normalizeH="0" baseline="0" noProof="0" dirty="0">
                <a:ln>
                  <a:noFill/>
                </a:ln>
                <a:solidFill>
                  <a:srgbClr val="14151A"/>
                </a:solidFill>
                <a:effectLst/>
                <a:uLnTx/>
                <a:uFillTx/>
                <a:latin typeface="Arial" pitchFamily="34" charset="0"/>
                <a:ea typeface="+mn-ea"/>
                <a:cs typeface="Arial" pitchFamily="34" charset="0"/>
                <a:sym typeface="Arial"/>
                <a:rtl val="0"/>
              </a:rPr>
              <a:t>   </a:t>
            </a:r>
            <a:br>
              <a:rPr kumimoji="0" lang="en-US" altLang="en-US" sz="2000" b="0" i="0" u="none" strike="noStrike" kern="1200" cap="none" spc="0" normalizeH="0" baseline="0" noProof="0" dirty="0">
                <a:ln>
                  <a:noFill/>
                </a:ln>
                <a:solidFill>
                  <a:srgbClr val="14151A"/>
                </a:solidFill>
                <a:effectLst/>
                <a:uLnTx/>
                <a:uFillTx/>
                <a:latin typeface="Arial" pitchFamily="34" charset="0"/>
                <a:ea typeface="+mn-ea"/>
                <a:cs typeface="Arial" pitchFamily="34" charset="0"/>
                <a:sym typeface="Arial"/>
                <a:rtl val="0"/>
              </a:rPr>
            </a:br>
            <a:endParaRPr kumimoji="0" lang="en-US" altLang="en-US" sz="2000" b="0" i="0" u="none" strike="noStrike" kern="1200" cap="none" spc="0" normalizeH="0" baseline="0" noProof="0" dirty="0">
              <a:ln>
                <a:noFill/>
              </a:ln>
              <a:solidFill>
                <a:srgbClr val="14151A"/>
              </a:solidFill>
              <a:effectLst/>
              <a:uLnTx/>
              <a:uFillTx/>
              <a:latin typeface="Arial" pitchFamily="34" charset="0"/>
              <a:ea typeface="+mn-ea"/>
              <a:cs typeface="Arial" pitchFamily="34" charset="0"/>
              <a:sym typeface="Arial"/>
              <a:rtl val="0"/>
            </a:endParaRPr>
          </a:p>
        </p:txBody>
      </p:sp>
    </p:spTree>
    <p:extLst>
      <p:ext uri="{BB962C8B-B14F-4D97-AF65-F5344CB8AC3E}">
        <p14:creationId xmlns:p14="http://schemas.microsoft.com/office/powerpoint/2010/main" val="40499709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CE02E-68B1-9F81-14FD-DFA6497C1E5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1116562-DD62-516F-8095-675C64AEA41B}"/>
              </a:ext>
            </a:extLst>
          </p:cNvPr>
          <p:cNvPicPr>
            <a:picLocks noChangeAspect="1"/>
          </p:cNvPicPr>
          <p:nvPr/>
        </p:nvPicPr>
        <p:blipFill>
          <a:blip r:embed="rId2"/>
          <a:stretch>
            <a:fillRect/>
          </a:stretch>
        </p:blipFill>
        <p:spPr>
          <a:xfrm>
            <a:off x="0" y="239627"/>
            <a:ext cx="9144000" cy="6378746"/>
          </a:xfrm>
          <a:prstGeom prst="rect">
            <a:avLst/>
          </a:prstGeom>
        </p:spPr>
      </p:pic>
    </p:spTree>
    <p:extLst>
      <p:ext uri="{BB962C8B-B14F-4D97-AF65-F5344CB8AC3E}">
        <p14:creationId xmlns:p14="http://schemas.microsoft.com/office/powerpoint/2010/main" val="34972670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C77EF7AB-925F-89CC-CD2D-309716A46F03}"/>
              </a:ext>
            </a:extLst>
          </p:cNvPr>
          <p:cNvSpPr>
            <a:spLocks noGrp="1" noChangeArrowheads="1"/>
          </p:cNvSpPr>
          <p:nvPr>
            <p:ph type="title"/>
          </p:nvPr>
        </p:nvSpPr>
        <p:spPr/>
        <p:txBody>
          <a:bodyPr/>
          <a:lstStyle/>
          <a:p>
            <a:r>
              <a:rPr lang="en-US" altLang="en-US"/>
              <a:t>Class Objectives</a:t>
            </a:r>
          </a:p>
        </p:txBody>
      </p:sp>
      <p:sp>
        <p:nvSpPr>
          <p:cNvPr id="63492" name="Text Box 4">
            <a:extLst>
              <a:ext uri="{FF2B5EF4-FFF2-40B4-BE49-F238E27FC236}">
                <a16:creationId xmlns:a16="http://schemas.microsoft.com/office/drawing/2014/main" id="{6DF12F80-6209-2E72-205A-D52B1270926A}"/>
              </a:ext>
            </a:extLst>
          </p:cNvPr>
          <p:cNvSpPr txBox="1">
            <a:spLocks noChangeArrowheads="1"/>
          </p:cNvSpPr>
          <p:nvPr/>
        </p:nvSpPr>
        <p:spPr bwMode="ltGray">
          <a:xfrm>
            <a:off x="1143000" y="2362200"/>
            <a:ext cx="7467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63493" name="Text Box 5">
            <a:extLst>
              <a:ext uri="{FF2B5EF4-FFF2-40B4-BE49-F238E27FC236}">
                <a16:creationId xmlns:a16="http://schemas.microsoft.com/office/drawing/2014/main" id="{02C864C9-3620-668F-359E-32A28EFC0CE9}"/>
              </a:ext>
            </a:extLst>
          </p:cNvPr>
          <p:cNvSpPr txBox="1">
            <a:spLocks noChangeArrowheads="1"/>
          </p:cNvSpPr>
          <p:nvPr/>
        </p:nvSpPr>
        <p:spPr bwMode="ltGray">
          <a:xfrm>
            <a:off x="1030147" y="1622555"/>
            <a:ext cx="7391400" cy="4832092"/>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571500" indent="-571500" algn="l">
              <a:defRPr sz="2400">
                <a:solidFill>
                  <a:schemeClr val="tx1"/>
                </a:solidFill>
                <a:latin typeface="Times New Roman" panose="02020603050405020304" pitchFamily="18" charset="0"/>
              </a:defRPr>
            </a:lvl1pPr>
            <a:lvl2pPr marL="1143000" indent="-457200" algn="l">
              <a:defRPr sz="2400">
                <a:solidFill>
                  <a:schemeClr val="tx1"/>
                </a:solidFill>
                <a:latin typeface="Times New Roman" panose="02020603050405020304" pitchFamily="18" charset="0"/>
              </a:defRPr>
            </a:lvl2pPr>
            <a:lvl3pPr marL="1714500" indent="-457200" algn="l">
              <a:defRPr sz="2400">
                <a:solidFill>
                  <a:schemeClr val="tx1"/>
                </a:solidFill>
                <a:latin typeface="Times New Roman" panose="02020603050405020304" pitchFamily="18" charset="0"/>
              </a:defRPr>
            </a:lvl3pPr>
            <a:lvl4pPr marL="2286000" indent="-457200" algn="l">
              <a:defRPr sz="2400">
                <a:solidFill>
                  <a:schemeClr val="tx1"/>
                </a:solidFill>
                <a:latin typeface="Times New Roman" panose="02020603050405020304" pitchFamily="18" charset="0"/>
              </a:defRPr>
            </a:lvl4pPr>
            <a:lvl5pPr marL="2857500" indent="-457200" algn="l">
              <a:defRPr sz="2400">
                <a:solidFill>
                  <a:schemeClr val="tx1"/>
                </a:solidFill>
                <a:latin typeface="Times New Roman" panose="02020603050405020304" pitchFamily="18" charset="0"/>
              </a:defRPr>
            </a:lvl5pPr>
            <a:lvl6pPr marL="3314700" indent="-457200" fontAlgn="base">
              <a:spcBef>
                <a:spcPct val="0"/>
              </a:spcBef>
              <a:spcAft>
                <a:spcPct val="0"/>
              </a:spcAft>
              <a:defRPr sz="2400">
                <a:solidFill>
                  <a:schemeClr val="tx1"/>
                </a:solidFill>
                <a:latin typeface="Times New Roman" panose="02020603050405020304" pitchFamily="18" charset="0"/>
              </a:defRPr>
            </a:lvl6pPr>
            <a:lvl7pPr marL="3771900" indent="-457200" fontAlgn="base">
              <a:spcBef>
                <a:spcPct val="0"/>
              </a:spcBef>
              <a:spcAft>
                <a:spcPct val="0"/>
              </a:spcAft>
              <a:defRPr sz="2400">
                <a:solidFill>
                  <a:schemeClr val="tx1"/>
                </a:solidFill>
                <a:latin typeface="Times New Roman" panose="02020603050405020304" pitchFamily="18" charset="0"/>
              </a:defRPr>
            </a:lvl7pPr>
            <a:lvl8pPr marL="4229100" indent="-457200" fontAlgn="base">
              <a:spcBef>
                <a:spcPct val="0"/>
              </a:spcBef>
              <a:spcAft>
                <a:spcPct val="0"/>
              </a:spcAft>
              <a:defRPr sz="2400">
                <a:solidFill>
                  <a:schemeClr val="tx1"/>
                </a:solidFill>
                <a:latin typeface="Times New Roman" panose="02020603050405020304" pitchFamily="18" charset="0"/>
              </a:defRPr>
            </a:lvl8pPr>
            <a:lvl9pPr marL="4686300" indent="-457200" fontAlgn="base">
              <a:spcBef>
                <a:spcPct val="0"/>
              </a:spcBef>
              <a:spcAft>
                <a:spcPct val="0"/>
              </a:spcAft>
              <a:defRPr sz="2400">
                <a:solidFill>
                  <a:schemeClr val="tx1"/>
                </a:solidFill>
                <a:latin typeface="Times New Roman" panose="02020603050405020304" pitchFamily="18" charset="0"/>
              </a:defRPr>
            </a:lvl9pPr>
          </a:lstStyle>
          <a:p>
            <a:pPr>
              <a:spcBef>
                <a:spcPct val="50000"/>
              </a:spcBef>
              <a:buFontTx/>
              <a:buAutoNum type="arabicPeriod"/>
            </a:pPr>
            <a:r>
              <a:rPr lang="en-US" altLang="en-US" sz="2800" dirty="0">
                <a:latin typeface="Tahoma" panose="020B0604030504040204" pitchFamily="34" charset="0"/>
                <a:cs typeface="Times New Roman" panose="02020603050405020304" pitchFamily="18" charset="0"/>
              </a:rPr>
              <a:t>Evidence of the Inspiration of the Scriptures </a:t>
            </a:r>
          </a:p>
          <a:p>
            <a:pPr>
              <a:spcBef>
                <a:spcPct val="50000"/>
              </a:spcBef>
              <a:buFontTx/>
              <a:buAutoNum type="arabicPeriod"/>
            </a:pPr>
            <a:r>
              <a:rPr lang="en-US" altLang="en-US" sz="2800" dirty="0">
                <a:latin typeface="Tahoma" panose="020B0604030504040204" pitchFamily="34" charset="0"/>
                <a:cs typeface="Times New Roman" panose="02020603050405020304" pitchFamily="18" charset="0"/>
              </a:rPr>
              <a:t>Learn timeline and events occurring for the prophets</a:t>
            </a:r>
          </a:p>
          <a:p>
            <a:pPr>
              <a:spcBef>
                <a:spcPct val="50000"/>
              </a:spcBef>
              <a:buFontTx/>
              <a:buAutoNum type="arabicPeriod"/>
            </a:pPr>
            <a:r>
              <a:rPr lang="en-US" altLang="en-US" sz="2800" dirty="0">
                <a:latin typeface="Tahoma" panose="020B0604030504040204" pitchFamily="34" charset="0"/>
                <a:cs typeface="Times New Roman" panose="02020603050405020304" pitchFamily="18" charset="0"/>
              </a:rPr>
              <a:t>Establish a connection between the Old Testament to the New Testament </a:t>
            </a:r>
          </a:p>
          <a:p>
            <a:pPr>
              <a:spcBef>
                <a:spcPct val="50000"/>
              </a:spcBef>
              <a:buFontTx/>
              <a:buAutoNum type="arabicPeriod"/>
            </a:pPr>
            <a:r>
              <a:rPr lang="en-US" altLang="en-US" sz="2800" dirty="0">
                <a:latin typeface="Tahoma" panose="020B0604030504040204" pitchFamily="34" charset="0"/>
                <a:cs typeface="Times New Roman" panose="02020603050405020304" pitchFamily="18" charset="0"/>
              </a:rPr>
              <a:t>Examine what God desires for His people as told us by the prophets</a:t>
            </a:r>
          </a:p>
          <a:p>
            <a:pPr>
              <a:spcBef>
                <a:spcPct val="50000"/>
              </a:spcBef>
              <a:buFontTx/>
              <a:buAutoNum type="arabicPeriod"/>
            </a:pPr>
            <a:r>
              <a:rPr lang="en-US" altLang="en-US" sz="2800" dirty="0">
                <a:latin typeface="Tahoma" panose="020B0604030504040204" pitchFamily="34" charset="0"/>
                <a:cs typeface="Times New Roman" panose="02020603050405020304" pitchFamily="18" charset="0"/>
              </a:rPr>
              <a:t>Exercise our Bible Study Skills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DA4B6-454C-88D4-287C-24169B85CDC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8BCB22D8-CE95-5272-1218-223CA21591C5}"/>
              </a:ext>
            </a:extLst>
          </p:cNvPr>
          <p:cNvPicPr>
            <a:picLocks noChangeAspect="1"/>
          </p:cNvPicPr>
          <p:nvPr/>
        </p:nvPicPr>
        <p:blipFill>
          <a:blip r:embed="rId2"/>
          <a:stretch>
            <a:fillRect/>
          </a:stretch>
        </p:blipFill>
        <p:spPr>
          <a:xfrm>
            <a:off x="0" y="413606"/>
            <a:ext cx="9144000" cy="6030787"/>
          </a:xfrm>
          <a:prstGeom prst="rect">
            <a:avLst/>
          </a:prstGeom>
        </p:spPr>
      </p:pic>
    </p:spTree>
    <p:extLst>
      <p:ext uri="{BB962C8B-B14F-4D97-AF65-F5344CB8AC3E}">
        <p14:creationId xmlns:p14="http://schemas.microsoft.com/office/powerpoint/2010/main" val="380145839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3083" y="1995777"/>
            <a:ext cx="7998018" cy="45590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94" name="Rectangle 2"/>
          <p:cNvSpPr>
            <a:spLocks noGrp="1" noChangeArrowheads="1"/>
          </p:cNvSpPr>
          <p:nvPr>
            <p:ph type="title"/>
          </p:nvPr>
        </p:nvSpPr>
        <p:spPr>
          <a:xfrm>
            <a:off x="685800" y="838200"/>
            <a:ext cx="8001000" cy="1143000"/>
          </a:xfrm>
        </p:spPr>
        <p:txBody>
          <a:bodyPr/>
          <a:lstStyle/>
          <a:p>
            <a:pPr eaLnBrk="1" hangingPunct="1"/>
            <a:r>
              <a:rPr lang="en-US" altLang="en-US"/>
              <a:t>God’s Message to Nineveh</a:t>
            </a:r>
            <a:br>
              <a:rPr lang="en-US" altLang="en-US"/>
            </a:br>
            <a:r>
              <a:rPr lang="en-US" altLang="en-US"/>
              <a:t>Jonah 1 &amp; 3 Is there a Difference?</a:t>
            </a:r>
          </a:p>
        </p:txBody>
      </p:sp>
      <p:sp>
        <p:nvSpPr>
          <p:cNvPr id="8195" name="Text Box 3"/>
          <p:cNvSpPr txBox="1">
            <a:spLocks noChangeArrowheads="1"/>
          </p:cNvSpPr>
          <p:nvPr/>
        </p:nvSpPr>
        <p:spPr bwMode="ltGray">
          <a:xfrm>
            <a:off x="803083" y="2108092"/>
            <a:ext cx="3625794" cy="181588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600" b="1" dirty="0">
                <a:latin typeface="Tahoma" pitchFamily="34" charset="0"/>
              </a:rPr>
              <a:t>Jonah 1:2 (NKJV)</a:t>
            </a:r>
          </a:p>
          <a:p>
            <a:pPr algn="l" eaLnBrk="1" hangingPunct="1">
              <a:spcBef>
                <a:spcPct val="50000"/>
              </a:spcBef>
            </a:pPr>
            <a:r>
              <a:rPr lang="en-US" altLang="en-US" sz="1600" dirty="0">
                <a:latin typeface="Tahoma" pitchFamily="34" charset="0"/>
              </a:rPr>
              <a:t>Arise, go to Nineveh, that great city, and </a:t>
            </a:r>
          </a:p>
          <a:p>
            <a:pPr algn="l" eaLnBrk="1" hangingPunct="1">
              <a:spcBef>
                <a:spcPct val="50000"/>
              </a:spcBef>
            </a:pPr>
            <a:r>
              <a:rPr lang="en-US" altLang="en-US" sz="1600" u="sng" dirty="0">
                <a:latin typeface="Tahoma" pitchFamily="34" charset="0"/>
              </a:rPr>
              <a:t>cry out against it; for their wickedness has come up before Me.”</a:t>
            </a:r>
            <a:r>
              <a:rPr lang="en-US" altLang="en-US" sz="1600" dirty="0">
                <a:latin typeface="Tahoma" pitchFamily="34" charset="0"/>
              </a:rPr>
              <a:t>  </a:t>
            </a:r>
            <a:br>
              <a:rPr lang="en-US" altLang="en-US" sz="1600" dirty="0">
                <a:latin typeface="Tahoma" pitchFamily="34" charset="0"/>
              </a:rPr>
            </a:br>
            <a:endParaRPr lang="en-US" altLang="en-US" sz="1600" dirty="0">
              <a:latin typeface="Tahoma" pitchFamily="34" charset="0"/>
            </a:endParaRPr>
          </a:p>
        </p:txBody>
      </p:sp>
      <p:sp>
        <p:nvSpPr>
          <p:cNvPr id="8196" name="Text Box 4"/>
          <p:cNvSpPr txBox="1">
            <a:spLocks noChangeArrowheads="1"/>
          </p:cNvSpPr>
          <p:nvPr/>
        </p:nvSpPr>
        <p:spPr bwMode="ltGray">
          <a:xfrm>
            <a:off x="4647198" y="2106008"/>
            <a:ext cx="3506194" cy="415498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algn="l" eaLnBrk="1" hangingPunct="1">
              <a:spcBef>
                <a:spcPct val="50000"/>
              </a:spcBef>
            </a:pPr>
            <a:r>
              <a:rPr lang="en-US" altLang="en-US" sz="1600" b="1" dirty="0">
                <a:latin typeface="Tahoma" panose="020B0604030504040204" pitchFamily="34" charset="0"/>
                <a:ea typeface="Tahoma" panose="020B0604030504040204" pitchFamily="34" charset="0"/>
                <a:cs typeface="Tahoma" panose="020B0604030504040204" pitchFamily="34" charset="0"/>
              </a:rPr>
              <a:t>Jonah 3:2 (NKJV)</a:t>
            </a:r>
          </a:p>
          <a:p>
            <a:pPr algn="l" eaLnBrk="1" hangingPunct="1">
              <a:spcBef>
                <a:spcPct val="50000"/>
              </a:spcBef>
            </a:pPr>
            <a:r>
              <a:rPr lang="en-US" altLang="en-US" sz="1600" dirty="0">
                <a:latin typeface="Tahoma" panose="020B0604030504040204" pitchFamily="34" charset="0"/>
                <a:ea typeface="Tahoma" panose="020B0604030504040204" pitchFamily="34" charset="0"/>
                <a:cs typeface="Tahoma" panose="020B0604030504040204" pitchFamily="34" charset="0"/>
              </a:rPr>
              <a:t> Arise, go to Nineveh, that great city, and </a:t>
            </a:r>
          </a:p>
          <a:p>
            <a:pPr algn="l" eaLnBrk="1" hangingPunct="1">
              <a:spcBef>
                <a:spcPct val="50000"/>
              </a:spcBef>
            </a:pPr>
            <a:r>
              <a:rPr lang="en-US" altLang="en-US" sz="1600" u="sng" dirty="0">
                <a:latin typeface="Tahoma" panose="020B0604030504040204" pitchFamily="34" charset="0"/>
                <a:ea typeface="Tahoma" panose="020B0604030504040204" pitchFamily="34" charset="0"/>
                <a:cs typeface="Tahoma" panose="020B0604030504040204" pitchFamily="34" charset="0"/>
              </a:rPr>
              <a:t>preach to it the message that I tell you.”</a:t>
            </a:r>
          </a:p>
          <a:p>
            <a:pPr algn="l" eaLnBrk="1" hangingPunct="1">
              <a:spcBef>
                <a:spcPct val="50000"/>
              </a:spcBef>
            </a:pPr>
            <a:endParaRPr lang="en-US" altLang="en-US" sz="1600" baseline="30000" dirty="0">
              <a:latin typeface="Tahoma" panose="020B0604030504040204" pitchFamily="34" charset="0"/>
              <a:ea typeface="Tahoma" panose="020B0604030504040204" pitchFamily="34" charset="0"/>
              <a:cs typeface="Tahoma" panose="020B0604030504040204" pitchFamily="34" charset="0"/>
            </a:endParaRPr>
          </a:p>
          <a:p>
            <a:pPr algn="l" eaLnBrk="1" hangingPunct="1">
              <a:spcBef>
                <a:spcPct val="50000"/>
              </a:spcBef>
            </a:pPr>
            <a:r>
              <a:rPr lang="en-US" altLang="en-US" sz="1600" baseline="30000" dirty="0">
                <a:latin typeface="Tahoma" panose="020B0604030504040204" pitchFamily="34" charset="0"/>
                <a:ea typeface="Tahoma" panose="020B0604030504040204" pitchFamily="34" charset="0"/>
                <a:cs typeface="Tahoma" panose="020B0604030504040204" pitchFamily="34" charset="0"/>
              </a:rPr>
              <a:t>3</a:t>
            </a:r>
            <a:r>
              <a:rPr lang="en-US" altLang="en-US" sz="1600" dirty="0">
                <a:latin typeface="Tahoma" panose="020B0604030504040204" pitchFamily="34" charset="0"/>
                <a:ea typeface="Tahoma" panose="020B0604030504040204" pitchFamily="34" charset="0"/>
                <a:cs typeface="Tahoma" panose="020B0604030504040204" pitchFamily="34" charset="0"/>
              </a:rPr>
              <a:t>So Jonah arose and went to Nineveh, according to the word of the LORD. Now Nineveh was an exceedingly great city,  a three-day journey </a:t>
            </a:r>
            <a:r>
              <a:rPr lang="en-US" altLang="en-US" sz="1600" i="1" dirty="0">
                <a:latin typeface="Tahoma" panose="020B0604030504040204" pitchFamily="34" charset="0"/>
                <a:ea typeface="Tahoma" panose="020B0604030504040204" pitchFamily="34" charset="0"/>
                <a:cs typeface="Tahoma" panose="020B0604030504040204" pitchFamily="34" charset="0"/>
              </a:rPr>
              <a:t>in extent.</a:t>
            </a:r>
            <a:r>
              <a:rPr lang="en-US" altLang="en-US" sz="1600" dirty="0">
                <a:latin typeface="Tahoma" panose="020B0604030504040204" pitchFamily="34" charset="0"/>
                <a:ea typeface="Tahoma" panose="020B0604030504040204" pitchFamily="34" charset="0"/>
                <a:cs typeface="Tahoma" panose="020B0604030504040204" pitchFamily="34" charset="0"/>
              </a:rPr>
              <a:t>   </a:t>
            </a:r>
            <a:br>
              <a:rPr lang="en-US" altLang="en-US" sz="1600" dirty="0">
                <a:latin typeface="Tahoma" panose="020B0604030504040204" pitchFamily="34" charset="0"/>
                <a:ea typeface="Tahoma" panose="020B0604030504040204" pitchFamily="34" charset="0"/>
                <a:cs typeface="Tahoma" panose="020B0604030504040204" pitchFamily="34" charset="0"/>
              </a:rPr>
            </a:br>
            <a:r>
              <a:rPr lang="en-US" altLang="en-US" sz="1600" baseline="30000" dirty="0">
                <a:latin typeface="Tahoma" panose="020B0604030504040204" pitchFamily="34" charset="0"/>
                <a:ea typeface="Tahoma" panose="020B0604030504040204" pitchFamily="34" charset="0"/>
                <a:cs typeface="Tahoma" panose="020B0604030504040204" pitchFamily="34" charset="0"/>
              </a:rPr>
              <a:t>4</a:t>
            </a:r>
            <a:r>
              <a:rPr lang="en-US" altLang="en-US" sz="1600" dirty="0">
                <a:latin typeface="Tahoma" panose="020B0604030504040204" pitchFamily="34" charset="0"/>
                <a:ea typeface="Tahoma" panose="020B0604030504040204" pitchFamily="34" charset="0"/>
                <a:cs typeface="Tahoma" panose="020B0604030504040204" pitchFamily="34" charset="0"/>
              </a:rPr>
              <a:t>And Jonah began to enter the city on the first day’s walk. Then he cried out and said, </a:t>
            </a:r>
            <a:r>
              <a:rPr lang="en-US" altLang="en-US" sz="1600" u="sng" dirty="0">
                <a:latin typeface="Tahoma" panose="020B0604030504040204" pitchFamily="34" charset="0"/>
                <a:ea typeface="Tahoma" panose="020B0604030504040204" pitchFamily="34" charset="0"/>
                <a:cs typeface="Tahoma" panose="020B0604030504040204" pitchFamily="34" charset="0"/>
              </a:rPr>
              <a:t>“Yet forty days, and Nineveh shall be overthrown!”</a:t>
            </a:r>
          </a:p>
        </p:txBody>
      </p:sp>
      <p:grpSp>
        <p:nvGrpSpPr>
          <p:cNvPr id="5" name="Group 4"/>
          <p:cNvGrpSpPr/>
          <p:nvPr/>
        </p:nvGrpSpPr>
        <p:grpSpPr>
          <a:xfrm>
            <a:off x="8153392" y="246494"/>
            <a:ext cx="795411" cy="640244"/>
            <a:chOff x="8153406" y="378767"/>
            <a:chExt cx="795410" cy="383233"/>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153406" y="378767"/>
              <a:ext cx="795410" cy="276340"/>
            </a:xfrm>
            <a:prstGeom prst="rect">
              <a:avLst/>
            </a:prstGeom>
            <a:noFill/>
          </p:spPr>
          <p:txBody>
            <a:bodyPr wrap="none" rtlCol="0">
              <a:spAutoFit/>
            </a:bodyPr>
            <a:lstStyle/>
            <a:p>
              <a:pPr algn="ctr"/>
              <a:r>
                <a:rPr lang="en-US" sz="1200" dirty="0">
                  <a:solidFill>
                    <a:schemeClr val="bg1"/>
                  </a:solidFill>
                  <a:latin typeface="Britannic Bold" panose="020B0903060703020204" pitchFamily="34" charset="0"/>
                </a:rPr>
                <a:t>Minor </a:t>
              </a:r>
            </a:p>
            <a:p>
              <a:pPr algn="ctr"/>
              <a:r>
                <a:rPr lang="en-US" sz="1200" dirty="0">
                  <a:solidFill>
                    <a:schemeClr val="bg1"/>
                  </a:solidFill>
                  <a:latin typeface="Britannic Bold" panose="020B0903060703020204" pitchFamily="34" charset="0"/>
                </a:rPr>
                <a:t>Prophets</a:t>
              </a:r>
            </a:p>
          </p:txBody>
        </p:sp>
      </p:grpSp>
    </p:spTree>
    <p:extLst>
      <p:ext uri="{BB962C8B-B14F-4D97-AF65-F5344CB8AC3E}">
        <p14:creationId xmlns:p14="http://schemas.microsoft.com/office/powerpoint/2010/main" val="32278180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03083" y="1995777"/>
            <a:ext cx="7998018" cy="455901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8194" name="Rectangle 2"/>
          <p:cNvSpPr>
            <a:spLocks noGrp="1" noChangeArrowheads="1"/>
          </p:cNvSpPr>
          <p:nvPr>
            <p:ph type="title"/>
          </p:nvPr>
        </p:nvSpPr>
        <p:spPr>
          <a:xfrm>
            <a:off x="685800" y="838200"/>
            <a:ext cx="8001000" cy="1143000"/>
          </a:xfrm>
        </p:spPr>
        <p:txBody>
          <a:bodyPr/>
          <a:lstStyle/>
          <a:p>
            <a:pPr eaLnBrk="1" hangingPunct="1"/>
            <a:r>
              <a:rPr lang="en-US" altLang="en-US"/>
              <a:t>God’s Message to Nineveh</a:t>
            </a:r>
            <a:br>
              <a:rPr lang="en-US" altLang="en-US"/>
            </a:br>
            <a:r>
              <a:rPr lang="en-US" altLang="en-US"/>
              <a:t>Jonah 1 &amp; 3 Is there a Difference?</a:t>
            </a:r>
          </a:p>
        </p:txBody>
      </p:sp>
      <p:sp>
        <p:nvSpPr>
          <p:cNvPr id="8195" name="Text Box 3"/>
          <p:cNvSpPr txBox="1">
            <a:spLocks noChangeArrowheads="1"/>
          </p:cNvSpPr>
          <p:nvPr/>
        </p:nvSpPr>
        <p:spPr bwMode="ltGray">
          <a:xfrm>
            <a:off x="10184610" y="1198067"/>
            <a:ext cx="3625794" cy="1815882"/>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Tahoma" pitchFamily="34" charset="0"/>
                <a:ea typeface="+mn-ea"/>
                <a:cs typeface="Arial" pitchFamily="34" charset="0"/>
              </a:rPr>
              <a:t>Jonah 1:2 (NKJV)</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Tahoma" pitchFamily="34" charset="0"/>
                <a:ea typeface="+mn-ea"/>
                <a:cs typeface="Arial" pitchFamily="34" charset="0"/>
              </a:rPr>
              <a:t>Arise, go to Nineveh, that great city, and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sng" strike="noStrike" kern="1200" cap="none" spc="0" normalizeH="0" baseline="0" noProof="0" dirty="0">
                <a:ln>
                  <a:noFill/>
                </a:ln>
                <a:solidFill>
                  <a:prstClr val="black"/>
                </a:solidFill>
                <a:effectLst/>
                <a:uLnTx/>
                <a:uFillTx/>
                <a:latin typeface="Tahoma" pitchFamily="34" charset="0"/>
                <a:ea typeface="+mn-ea"/>
                <a:cs typeface="Arial" pitchFamily="34" charset="0"/>
              </a:rPr>
              <a:t>cry out against it; for their wickedness has come up before Me.”</a:t>
            </a:r>
            <a:r>
              <a:rPr kumimoji="0" lang="en-US" altLang="en-US" sz="1600" b="0" i="0" u="none" strike="noStrike" kern="1200" cap="none" spc="0" normalizeH="0" baseline="0" noProof="0" dirty="0">
                <a:ln>
                  <a:noFill/>
                </a:ln>
                <a:solidFill>
                  <a:prstClr val="black"/>
                </a:solidFill>
                <a:effectLst/>
                <a:uLnTx/>
                <a:uFillTx/>
                <a:latin typeface="Tahoma" pitchFamily="34" charset="0"/>
                <a:ea typeface="+mn-ea"/>
                <a:cs typeface="Arial" pitchFamily="34" charset="0"/>
              </a:rPr>
              <a:t>  </a:t>
            </a:r>
            <a:br>
              <a:rPr kumimoji="0" lang="en-US" altLang="en-US" sz="1600" b="0" i="0" u="none" strike="noStrike" kern="1200" cap="none" spc="0" normalizeH="0" baseline="0" noProof="0" dirty="0">
                <a:ln>
                  <a:noFill/>
                </a:ln>
                <a:solidFill>
                  <a:prstClr val="black"/>
                </a:solidFill>
                <a:effectLst/>
                <a:uLnTx/>
                <a:uFillTx/>
                <a:latin typeface="Tahoma" pitchFamily="34" charset="0"/>
                <a:ea typeface="+mn-ea"/>
                <a:cs typeface="Arial" pitchFamily="34" charset="0"/>
              </a:rPr>
            </a:br>
            <a:endParaRPr kumimoji="0" lang="en-US" altLang="en-US" sz="1600" b="0" i="0" u="none" strike="noStrike" kern="1200" cap="none" spc="0" normalizeH="0" baseline="0" noProof="0" dirty="0">
              <a:ln>
                <a:noFill/>
              </a:ln>
              <a:solidFill>
                <a:prstClr val="black"/>
              </a:solidFill>
              <a:effectLst/>
              <a:uLnTx/>
              <a:uFillTx/>
              <a:latin typeface="Tahoma" pitchFamily="34" charset="0"/>
              <a:ea typeface="+mn-ea"/>
              <a:cs typeface="Arial" pitchFamily="34" charset="0"/>
            </a:endParaRPr>
          </a:p>
        </p:txBody>
      </p:sp>
      <p:sp>
        <p:nvSpPr>
          <p:cNvPr id="8196" name="Text Box 4"/>
          <p:cNvSpPr txBox="1">
            <a:spLocks noChangeArrowheads="1"/>
          </p:cNvSpPr>
          <p:nvPr/>
        </p:nvSpPr>
        <p:spPr bwMode="ltGray">
          <a:xfrm>
            <a:off x="4647198" y="2106008"/>
            <a:ext cx="3506194" cy="415498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Jonah 3:2 (NKJV)</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Arise, go to Nineveh, that great city, and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sng"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preach to it the message that I tell you.”</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1600" b="0" i="0" u="none" strike="noStrike" kern="1200" cap="none" spc="0" normalizeH="0" baseline="3000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3000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r>
              <a:rPr kumimoji="0" lang="en-US" alt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So Jonah arose and went to Nineveh, according to the word of the LORD. Now Nineveh was an exceedingly great city,  a three-day journey </a:t>
            </a:r>
            <a:r>
              <a:rPr kumimoji="0" lang="en-US" altLang="en-US" sz="1600" b="0" i="1"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 extent.</a:t>
            </a:r>
            <a:r>
              <a:rPr kumimoji="0" lang="en-US" alt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br>
              <a:rPr kumimoji="0" lang="en-US" alt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altLang="en-US" sz="1600" b="0" i="0" u="none" strike="noStrike" kern="1200" cap="none" spc="0" normalizeH="0" baseline="3000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r>
              <a:rPr kumimoji="0" lang="en-US" alt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And Jonah began to enter the city on the first day’s walk. Then he cried out and said, </a:t>
            </a:r>
            <a:r>
              <a:rPr kumimoji="0" lang="en-US" altLang="en-US" sz="1600" b="0" i="0" u="sng"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“Yet forty days, and Nineveh shall be </a:t>
            </a:r>
            <a:r>
              <a:rPr kumimoji="0" lang="en-US" altLang="en-US" sz="1600" b="1" i="0" u="sng"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overthrown!”</a:t>
            </a:r>
          </a:p>
        </p:txBody>
      </p:sp>
      <p:grpSp>
        <p:nvGrpSpPr>
          <p:cNvPr id="5" name="Group 4"/>
          <p:cNvGrpSpPr/>
          <p:nvPr/>
        </p:nvGrpSpPr>
        <p:grpSpPr>
          <a:xfrm>
            <a:off x="8153392" y="246494"/>
            <a:ext cx="795411" cy="640244"/>
            <a:chOff x="8153406" y="378767"/>
            <a:chExt cx="795410" cy="383233"/>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9600" y="457200"/>
              <a:ext cx="6858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8153406" y="378767"/>
              <a:ext cx="795410" cy="276340"/>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Minor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Britannic Bold" panose="020B0903060703020204" pitchFamily="34" charset="0"/>
                  <a:ea typeface="+mn-ea"/>
                  <a:cs typeface="Arial" pitchFamily="34" charset="0"/>
                </a:rPr>
                <a:t>Prophets</a:t>
              </a:r>
            </a:p>
          </p:txBody>
        </p:sp>
      </p:grpSp>
      <p:sp>
        <p:nvSpPr>
          <p:cNvPr id="3" name="TextBox 2">
            <a:extLst>
              <a:ext uri="{FF2B5EF4-FFF2-40B4-BE49-F238E27FC236}">
                <a16:creationId xmlns:a16="http://schemas.microsoft.com/office/drawing/2014/main" id="{255DD022-1D23-E20F-8BB2-D3AB72B27F18}"/>
              </a:ext>
            </a:extLst>
          </p:cNvPr>
          <p:cNvSpPr txBox="1"/>
          <p:nvPr/>
        </p:nvSpPr>
        <p:spPr>
          <a:xfrm>
            <a:off x="956162" y="2090774"/>
            <a:ext cx="3540641" cy="2031325"/>
          </a:xfrm>
          <a:prstGeom prst="rect">
            <a:avLst/>
          </a:prstGeom>
          <a:noFill/>
          <a:ln>
            <a:solidFill>
              <a:srgbClr val="FF0000"/>
            </a:solidFill>
          </a:ln>
        </p:spPr>
        <p:txBody>
          <a:bodyPr wrap="square" rtlCol="0">
            <a:spAutoFit/>
          </a:bodyPr>
          <a:lstStyle/>
          <a:p>
            <a:r>
              <a:rPr lang="en-US" dirty="0"/>
              <a:t>Strong’s Hebrew 2015</a:t>
            </a:r>
          </a:p>
          <a:p>
            <a:r>
              <a:rPr lang="en-US" dirty="0"/>
              <a:t>hāp̱aḵ</a:t>
            </a:r>
          </a:p>
          <a:p>
            <a:r>
              <a:rPr lang="en-US" dirty="0"/>
              <a:t>The verb is used to describe the simple act of turning something over (2 Kgs. 21:13; Hos. 7:8) but also to indicate turning back from something (Ps. 78:9).</a:t>
            </a:r>
          </a:p>
        </p:txBody>
      </p:sp>
      <p:sp>
        <p:nvSpPr>
          <p:cNvPr id="4" name="TextBox 3">
            <a:extLst>
              <a:ext uri="{FF2B5EF4-FFF2-40B4-BE49-F238E27FC236}">
                <a16:creationId xmlns:a16="http://schemas.microsoft.com/office/drawing/2014/main" id="{0C302CD3-AF99-3C60-6685-6E3300375980}"/>
              </a:ext>
            </a:extLst>
          </p:cNvPr>
          <p:cNvSpPr txBox="1"/>
          <p:nvPr/>
        </p:nvSpPr>
        <p:spPr>
          <a:xfrm>
            <a:off x="-3618498" y="1188821"/>
            <a:ext cx="2551814" cy="2215991"/>
          </a:xfrm>
          <a:prstGeom prst="rect">
            <a:avLst/>
          </a:prstGeom>
          <a:noFill/>
        </p:spPr>
        <p:txBody>
          <a:bodyPr wrap="square" rtlCol="0">
            <a:spAutoFit/>
          </a:bodyPr>
          <a:lstStyle/>
          <a:p>
            <a:r>
              <a:rPr lang="en-US" sz="1200" dirty="0"/>
              <a:t>The Hebrew root </a:t>
            </a:r>
            <a:r>
              <a:rPr lang="en-US" sz="1200" i="1" dirty="0" err="1"/>
              <a:t>hapak</a:t>
            </a:r>
            <a:r>
              <a:rPr lang="en-US" sz="1200" i="1" dirty="0"/>
              <a:t> can mean “turn over,” that is, “destroy” (as with Sodom in Gen. 19), or “turn around,” meaning “bring to repentance.”</a:t>
            </a:r>
          </a:p>
          <a:p>
            <a:pPr lvl="1"/>
            <a:r>
              <a:rPr lang="en-US" sz="1200" b="0" i="0" u="none" strike="noStrike" baseline="0" dirty="0"/>
              <a:t>Bruckner, J. (2004). </a:t>
            </a:r>
            <a:r>
              <a:rPr lang="en-US" sz="1200" b="0" i="1" u="sng" strike="noStrike" baseline="0" dirty="0">
                <a:solidFill>
                  <a:srgbClr val="0000FF"/>
                </a:solidFill>
                <a:hlinkClick r:id="rId4"/>
              </a:rPr>
              <a:t>Jonah, Nahum, Habakkuk, Zephaniah</a:t>
            </a:r>
            <a:r>
              <a:rPr lang="en-US" sz="1200" b="0" i="0" u="none" strike="noStrike" baseline="0" dirty="0">
                <a:solidFill>
                  <a:srgbClr val="0000FF"/>
                </a:solidFill>
                <a:hlinkClick r:id="rId4"/>
              </a:rPr>
              <a:t> (p. 91). Zondervan Publishing House.</a:t>
            </a:r>
          </a:p>
          <a:p>
            <a:endParaRPr lang="en-US" dirty="0"/>
          </a:p>
        </p:txBody>
      </p:sp>
      <p:sp>
        <p:nvSpPr>
          <p:cNvPr id="8" name="TextBox 7">
            <a:extLst>
              <a:ext uri="{FF2B5EF4-FFF2-40B4-BE49-F238E27FC236}">
                <a16:creationId xmlns:a16="http://schemas.microsoft.com/office/drawing/2014/main" id="{D138275F-0927-668B-991B-F8F9F4E8980F}"/>
              </a:ext>
            </a:extLst>
          </p:cNvPr>
          <p:cNvSpPr txBox="1"/>
          <p:nvPr/>
        </p:nvSpPr>
        <p:spPr>
          <a:xfrm>
            <a:off x="956162" y="4275282"/>
            <a:ext cx="3506194" cy="1754326"/>
          </a:xfrm>
          <a:prstGeom prst="rect">
            <a:avLst/>
          </a:prstGeom>
          <a:noFill/>
          <a:ln>
            <a:solidFill>
              <a:srgbClr val="FF0000"/>
            </a:solidFill>
          </a:ln>
        </p:spPr>
        <p:txBody>
          <a:bodyPr wrap="square" rtlCol="0">
            <a:spAutoFit/>
          </a:bodyPr>
          <a:lstStyle/>
          <a:p>
            <a:r>
              <a:rPr lang="en-US" dirty="0"/>
              <a:t>The Hebrew root </a:t>
            </a:r>
            <a:r>
              <a:rPr lang="en-US" i="1" dirty="0" err="1"/>
              <a:t>hapak</a:t>
            </a:r>
            <a:r>
              <a:rPr lang="en-US" i="1" dirty="0"/>
              <a:t> can mean “turn over,” that is, “destroy” (as with Sodom in Gen. 19), or “turn around,” meaning “bring to repentance.”</a:t>
            </a:r>
          </a:p>
          <a:p>
            <a:r>
              <a:rPr lang="en-US" b="0" i="0" u="none" strike="noStrike" baseline="0" dirty="0"/>
              <a:t>Bruckner, J. (2004).</a:t>
            </a:r>
            <a:endParaRPr lang="en-US" dirty="0"/>
          </a:p>
        </p:txBody>
      </p:sp>
    </p:spTree>
    <p:extLst>
      <p:ext uri="{BB962C8B-B14F-4D97-AF65-F5344CB8AC3E}">
        <p14:creationId xmlns:p14="http://schemas.microsoft.com/office/powerpoint/2010/main" val="14440950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G:\Jonah-Joel-Micah\Reference Material\nineveh-bible atl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139" y="0"/>
            <a:ext cx="9525000" cy="952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2"/>
          <p:cNvSpPr>
            <a:spLocks noGrp="1" noChangeArrowheads="1"/>
          </p:cNvSpPr>
          <p:nvPr>
            <p:ph type="title"/>
          </p:nvPr>
        </p:nvSpPr>
        <p:spPr>
          <a:xfrm>
            <a:off x="1177746" y="5071030"/>
            <a:ext cx="4010763" cy="1143000"/>
          </a:xfrm>
          <a:solidFill>
            <a:srgbClr val="FFFF00"/>
          </a:solidFill>
        </p:spPr>
        <p:txBody>
          <a:bodyPr/>
          <a:lstStyle/>
          <a:p>
            <a:pPr algn="l" eaLnBrk="1" hangingPunct="1"/>
            <a:r>
              <a:rPr lang="en-US" altLang="en-US" sz="1600" dirty="0"/>
              <a:t>Jonah 3:3 (NKJV) 3  So Jonah arose and went to Nineveh, according to the word of the LORD. Now Nineveh was an exceedingly great city, a three-day journey in extent. </a:t>
            </a: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59306" y="5071030"/>
            <a:ext cx="3811542" cy="1102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968991" y="0"/>
            <a:ext cx="8175009" cy="68580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Rectangle 3"/>
          <p:cNvSpPr/>
          <p:nvPr/>
        </p:nvSpPr>
        <p:spPr>
          <a:xfrm>
            <a:off x="1475117" y="8764438"/>
            <a:ext cx="914400" cy="914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5" name="Group 4"/>
          <p:cNvGrpSpPr/>
          <p:nvPr/>
        </p:nvGrpSpPr>
        <p:grpSpPr>
          <a:xfrm>
            <a:off x="5900313" y="2600014"/>
            <a:ext cx="928607" cy="45719"/>
            <a:chOff x="5963813" y="2587788"/>
            <a:chExt cx="928607" cy="45719"/>
          </a:xfrm>
        </p:grpSpPr>
        <p:sp>
          <p:nvSpPr>
            <p:cNvPr id="2" name="Rectangle 1"/>
            <p:cNvSpPr/>
            <p:nvPr/>
          </p:nvSpPr>
          <p:spPr>
            <a:xfrm>
              <a:off x="5963813" y="2587788"/>
              <a:ext cx="301752" cy="45719"/>
            </a:xfrm>
            <a:prstGeom prst="rect">
              <a:avLst/>
            </a:prstGeom>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angle 7"/>
            <p:cNvSpPr/>
            <p:nvPr/>
          </p:nvSpPr>
          <p:spPr>
            <a:xfrm>
              <a:off x="6275715" y="2587788"/>
              <a:ext cx="301752" cy="45719"/>
            </a:xfrm>
            <a:prstGeom prst="rect">
              <a:avLst/>
            </a:prstGeom>
            <a:solidFill>
              <a:srgbClr val="FFFF0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p:cNvSpPr/>
            <p:nvPr/>
          </p:nvSpPr>
          <p:spPr>
            <a:xfrm>
              <a:off x="6590668" y="2587788"/>
              <a:ext cx="301752" cy="45719"/>
            </a:xfrm>
            <a:prstGeom prst="rect">
              <a:avLst/>
            </a:prstGeom>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1" name="Group 10"/>
          <p:cNvGrpSpPr/>
          <p:nvPr/>
        </p:nvGrpSpPr>
        <p:grpSpPr>
          <a:xfrm>
            <a:off x="4971706" y="2706695"/>
            <a:ext cx="928607" cy="45719"/>
            <a:chOff x="5963813" y="2587788"/>
            <a:chExt cx="928607" cy="45719"/>
          </a:xfrm>
        </p:grpSpPr>
        <p:sp>
          <p:nvSpPr>
            <p:cNvPr id="12" name="Rectangle 11"/>
            <p:cNvSpPr/>
            <p:nvPr/>
          </p:nvSpPr>
          <p:spPr>
            <a:xfrm>
              <a:off x="5963813" y="2587788"/>
              <a:ext cx="301752" cy="45719"/>
            </a:xfrm>
            <a:prstGeom prst="rect">
              <a:avLst/>
            </a:prstGeom>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p:cNvSpPr/>
            <p:nvPr/>
          </p:nvSpPr>
          <p:spPr>
            <a:xfrm>
              <a:off x="6275715" y="2587788"/>
              <a:ext cx="301752" cy="45719"/>
            </a:xfrm>
            <a:prstGeom prst="rect">
              <a:avLst/>
            </a:prstGeom>
            <a:solidFill>
              <a:srgbClr val="FFFF0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6590668" y="2587788"/>
              <a:ext cx="301752" cy="45719"/>
            </a:xfrm>
            <a:prstGeom prst="rect">
              <a:avLst/>
            </a:prstGeom>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5" name="Group 14"/>
          <p:cNvGrpSpPr/>
          <p:nvPr/>
        </p:nvGrpSpPr>
        <p:grpSpPr>
          <a:xfrm rot="5400000">
            <a:off x="5586885" y="3048140"/>
            <a:ext cx="928607" cy="45719"/>
            <a:chOff x="5963813" y="2587788"/>
            <a:chExt cx="928607" cy="45719"/>
          </a:xfrm>
        </p:grpSpPr>
        <p:sp>
          <p:nvSpPr>
            <p:cNvPr id="16" name="Rectangle 15"/>
            <p:cNvSpPr/>
            <p:nvPr/>
          </p:nvSpPr>
          <p:spPr>
            <a:xfrm>
              <a:off x="5963813" y="2587788"/>
              <a:ext cx="301752" cy="45719"/>
            </a:xfrm>
            <a:prstGeom prst="rect">
              <a:avLst/>
            </a:prstGeom>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Rectangle 16"/>
            <p:cNvSpPr/>
            <p:nvPr/>
          </p:nvSpPr>
          <p:spPr>
            <a:xfrm>
              <a:off x="6275715" y="2587788"/>
              <a:ext cx="301752" cy="45719"/>
            </a:xfrm>
            <a:prstGeom prst="rect">
              <a:avLst/>
            </a:prstGeom>
            <a:solidFill>
              <a:srgbClr val="FFFF0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Rectangle 17"/>
            <p:cNvSpPr/>
            <p:nvPr/>
          </p:nvSpPr>
          <p:spPr>
            <a:xfrm>
              <a:off x="6590668" y="2587788"/>
              <a:ext cx="301752" cy="45719"/>
            </a:xfrm>
            <a:prstGeom prst="rect">
              <a:avLst/>
            </a:prstGeom>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9" name="Group 18"/>
          <p:cNvGrpSpPr/>
          <p:nvPr/>
        </p:nvGrpSpPr>
        <p:grpSpPr>
          <a:xfrm rot="5400000">
            <a:off x="5590695" y="2112851"/>
            <a:ext cx="928607" cy="45719"/>
            <a:chOff x="5963813" y="2587788"/>
            <a:chExt cx="928607" cy="45719"/>
          </a:xfrm>
        </p:grpSpPr>
        <p:sp>
          <p:nvSpPr>
            <p:cNvPr id="20" name="Rectangle 19"/>
            <p:cNvSpPr/>
            <p:nvPr/>
          </p:nvSpPr>
          <p:spPr>
            <a:xfrm>
              <a:off x="5963813" y="2587788"/>
              <a:ext cx="301752" cy="45719"/>
            </a:xfrm>
            <a:prstGeom prst="rect">
              <a:avLst/>
            </a:prstGeom>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6275715" y="2587788"/>
              <a:ext cx="301752" cy="45719"/>
            </a:xfrm>
            <a:prstGeom prst="rect">
              <a:avLst/>
            </a:prstGeom>
            <a:solidFill>
              <a:srgbClr val="FFFF00"/>
            </a:solid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Rectangle 21"/>
            <p:cNvSpPr/>
            <p:nvPr/>
          </p:nvSpPr>
          <p:spPr>
            <a:xfrm>
              <a:off x="6590668" y="2587788"/>
              <a:ext cx="301752" cy="45719"/>
            </a:xfrm>
            <a:prstGeom prst="rect">
              <a:avLst/>
            </a:prstGeom>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18323543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27"/>
          <p:cNvSpPr>
            <a:spLocks noGrp="1" noChangeArrowheads="1"/>
          </p:cNvSpPr>
          <p:nvPr>
            <p:ph type="title" idx="4294967295"/>
          </p:nvPr>
        </p:nvSpPr>
        <p:spPr>
          <a:xfrm>
            <a:off x="685800" y="2200275"/>
            <a:ext cx="7772400" cy="1143000"/>
          </a:xfrm>
        </p:spPr>
        <p:txBody>
          <a:bodyPr/>
          <a:lstStyle/>
          <a:p>
            <a:pPr eaLnBrk="1" hangingPunct="1"/>
            <a:r>
              <a:rPr lang="en-US" altLang="en-US"/>
              <a:t>Nineveh</a:t>
            </a:r>
          </a:p>
        </p:txBody>
      </p:sp>
      <p:pic>
        <p:nvPicPr>
          <p:cNvPr id="12291" name="Picture 1026" descr="D:\Projectr\GIFFiles\Nineve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71500"/>
            <a:ext cx="8763000" cy="608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a:xfrm>
            <a:off x="2228623" y="5516563"/>
            <a:ext cx="4010763" cy="1143000"/>
          </a:xfrm>
          <a:prstGeom prst="rect">
            <a:avLst/>
          </a:prstGeom>
          <a:solidFill>
            <a:srgbClr val="FFFF00"/>
          </a:solidFill>
        </p:spPr>
        <p:txBody>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prstClr val="black"/>
                </a:solidFill>
                <a:effectLst/>
                <a:uLnTx/>
                <a:uFillTx/>
                <a:latin typeface="Calibri"/>
                <a:ea typeface="+mj-ea"/>
                <a:cs typeface="+mj-cs"/>
              </a:rPr>
              <a:t>Jonah 3:3 (NKJV) 3  So Jonah arose and went to Nineveh, according to the word of the LORD. Now Nineveh was an exceedingly great city, a three-day journey in extent. </a:t>
            </a:r>
            <a:endParaRPr kumimoji="0" lang="en-US" altLang="en-US" sz="1600" b="0" i="0" u="none" strike="noStrike" kern="1200" cap="none" spc="0" normalizeH="0" baseline="0" noProof="0" dirty="0">
              <a:ln>
                <a:noFill/>
              </a:ln>
              <a:solidFill>
                <a:prstClr val="black"/>
              </a:solidFill>
              <a:effectLst/>
              <a:uLnTx/>
              <a:uFillTx/>
              <a:latin typeface="Calibri"/>
              <a:ea typeface="+mj-ea"/>
              <a:cs typeface="+mj-cs"/>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28623" y="4539126"/>
            <a:ext cx="3380607" cy="9774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185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027"/>
          <p:cNvSpPr>
            <a:spLocks noGrp="1" noChangeArrowheads="1"/>
          </p:cNvSpPr>
          <p:nvPr>
            <p:ph type="title" idx="4294967295"/>
          </p:nvPr>
        </p:nvSpPr>
        <p:spPr>
          <a:xfrm>
            <a:off x="685800" y="2200275"/>
            <a:ext cx="7772400" cy="1143000"/>
          </a:xfrm>
        </p:spPr>
        <p:txBody>
          <a:bodyPr/>
          <a:lstStyle/>
          <a:p>
            <a:pPr eaLnBrk="1" hangingPunct="1"/>
            <a:r>
              <a:rPr lang="en-US" altLang="en-US"/>
              <a:t>Nineveh</a:t>
            </a:r>
          </a:p>
        </p:txBody>
      </p:sp>
      <p:pic>
        <p:nvPicPr>
          <p:cNvPr id="12291" name="Picture 1026" descr="D:\Projectr\GIFFiles\Nineveh.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71500"/>
            <a:ext cx="8763000" cy="608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4"/>
          <p:cNvGrpSpPr/>
          <p:nvPr/>
        </p:nvGrpSpPr>
        <p:grpSpPr>
          <a:xfrm>
            <a:off x="4376053" y="-713253"/>
            <a:ext cx="6211019" cy="7602305"/>
            <a:chOff x="4376053" y="-713253"/>
            <a:chExt cx="6211019" cy="7602305"/>
          </a:xfrm>
        </p:grpSpPr>
        <p:pic>
          <p:nvPicPr>
            <p:cNvPr id="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5920056" y="2106378"/>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6093636" y="1960328"/>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6262956" y="1833097"/>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6436536" y="1687047"/>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4" name="Group 3"/>
            <p:cNvGrpSpPr/>
            <p:nvPr/>
          </p:nvGrpSpPr>
          <p:grpSpPr>
            <a:xfrm>
              <a:off x="4376053" y="-319177"/>
              <a:ext cx="6211019" cy="7208229"/>
              <a:chOff x="4382219" y="-319177"/>
              <a:chExt cx="6211019" cy="7208229"/>
            </a:xfrm>
          </p:grpSpPr>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3500706" y="4241102"/>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3674286" y="4095052"/>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3864785" y="3917251"/>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4038365" y="3771201"/>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4167456" y="3579489"/>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4341036" y="3433439"/>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4510355" y="3269552"/>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4683935" y="3123502"/>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4885006" y="2964751"/>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5058586" y="2818701"/>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5221557" y="2677877"/>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5395137" y="2531827"/>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5564456" y="2386903"/>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5738036" y="2240853"/>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Freeform 2"/>
              <p:cNvSpPr/>
              <p:nvPr/>
            </p:nvSpPr>
            <p:spPr>
              <a:xfrm>
                <a:off x="4382219" y="-319177"/>
                <a:ext cx="6211019" cy="6780362"/>
              </a:xfrm>
              <a:custGeom>
                <a:avLst/>
                <a:gdLst>
                  <a:gd name="connsiteX0" fmla="*/ 0 w 6211019"/>
                  <a:gd name="connsiteY0" fmla="*/ 2674188 h 6780362"/>
                  <a:gd name="connsiteX1" fmla="*/ 3174521 w 6211019"/>
                  <a:gd name="connsiteY1" fmla="*/ 0 h 6780362"/>
                  <a:gd name="connsiteX2" fmla="*/ 6211019 w 6211019"/>
                  <a:gd name="connsiteY2" fmla="*/ 4063041 h 6780362"/>
                  <a:gd name="connsiteX3" fmla="*/ 3045124 w 6211019"/>
                  <a:gd name="connsiteY3" fmla="*/ 6780362 h 6780362"/>
                  <a:gd name="connsiteX4" fmla="*/ 0 w 6211019"/>
                  <a:gd name="connsiteY4" fmla="*/ 2674188 h 6780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019" h="6780362">
                    <a:moveTo>
                      <a:pt x="0" y="2674188"/>
                    </a:moveTo>
                    <a:lnTo>
                      <a:pt x="3174521" y="0"/>
                    </a:lnTo>
                    <a:lnTo>
                      <a:pt x="6211019" y="4063041"/>
                    </a:lnTo>
                    <a:lnTo>
                      <a:pt x="3045124" y="6780362"/>
                    </a:lnTo>
                    <a:lnTo>
                      <a:pt x="0" y="2674188"/>
                    </a:lnTo>
                    <a:close/>
                  </a:path>
                </a:pathLst>
              </a:custGeom>
              <a:noFill/>
              <a:ln w="38100">
                <a:solidFill>
                  <a:srgbClr val="FB0B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45" name="Group 44"/>
          <p:cNvGrpSpPr/>
          <p:nvPr/>
        </p:nvGrpSpPr>
        <p:grpSpPr>
          <a:xfrm>
            <a:off x="1609569" y="2781912"/>
            <a:ext cx="6211019" cy="7602305"/>
            <a:chOff x="4376053" y="-713253"/>
            <a:chExt cx="6211019" cy="7602305"/>
          </a:xfrm>
        </p:grpSpPr>
        <p:pic>
          <p:nvPicPr>
            <p:cNvPr id="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5920056" y="2106378"/>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6093636" y="1960328"/>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6262956" y="1833097"/>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6436536" y="1687047"/>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0" name="Group 49"/>
            <p:cNvGrpSpPr/>
            <p:nvPr/>
          </p:nvGrpSpPr>
          <p:grpSpPr>
            <a:xfrm>
              <a:off x="4376053" y="-319177"/>
              <a:ext cx="6211019" cy="7208229"/>
              <a:chOff x="4382219" y="-319177"/>
              <a:chExt cx="6211019" cy="7208229"/>
            </a:xfrm>
          </p:grpSpPr>
          <p:pic>
            <p:nvPicPr>
              <p:cNvPr id="5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3500706" y="4241102"/>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3674286" y="4095052"/>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3864785" y="3917251"/>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4038365" y="3771201"/>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4167456" y="3579489"/>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4341036" y="3433439"/>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4510355" y="3269552"/>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4683935" y="3123502"/>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4885006" y="2964751"/>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5058586" y="2818701"/>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5221557" y="2677877"/>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5395137" y="2531827"/>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5564456" y="2386903"/>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5738036" y="2240853"/>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5" name="Freeform 64"/>
              <p:cNvSpPr/>
              <p:nvPr/>
            </p:nvSpPr>
            <p:spPr>
              <a:xfrm>
                <a:off x="4382219" y="-319177"/>
                <a:ext cx="6211019" cy="6780362"/>
              </a:xfrm>
              <a:custGeom>
                <a:avLst/>
                <a:gdLst>
                  <a:gd name="connsiteX0" fmla="*/ 0 w 6211019"/>
                  <a:gd name="connsiteY0" fmla="*/ 2674188 h 6780362"/>
                  <a:gd name="connsiteX1" fmla="*/ 3174521 w 6211019"/>
                  <a:gd name="connsiteY1" fmla="*/ 0 h 6780362"/>
                  <a:gd name="connsiteX2" fmla="*/ 6211019 w 6211019"/>
                  <a:gd name="connsiteY2" fmla="*/ 4063041 h 6780362"/>
                  <a:gd name="connsiteX3" fmla="*/ 3045124 w 6211019"/>
                  <a:gd name="connsiteY3" fmla="*/ 6780362 h 6780362"/>
                  <a:gd name="connsiteX4" fmla="*/ 0 w 6211019"/>
                  <a:gd name="connsiteY4" fmla="*/ 2674188 h 6780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019" h="6780362">
                    <a:moveTo>
                      <a:pt x="0" y="2674188"/>
                    </a:moveTo>
                    <a:lnTo>
                      <a:pt x="3174521" y="0"/>
                    </a:lnTo>
                    <a:lnTo>
                      <a:pt x="6211019" y="4063041"/>
                    </a:lnTo>
                    <a:lnTo>
                      <a:pt x="3045124" y="6780362"/>
                    </a:lnTo>
                    <a:lnTo>
                      <a:pt x="0" y="2674188"/>
                    </a:lnTo>
                    <a:close/>
                  </a:path>
                </a:pathLst>
              </a:custGeom>
              <a:noFill/>
              <a:ln w="38100">
                <a:solidFill>
                  <a:srgbClr val="FB0B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grpSp>
        <p:nvGrpSpPr>
          <p:cNvPr id="66" name="Group 65"/>
          <p:cNvGrpSpPr/>
          <p:nvPr/>
        </p:nvGrpSpPr>
        <p:grpSpPr>
          <a:xfrm>
            <a:off x="-1470894" y="-1324675"/>
            <a:ext cx="6211019" cy="7602305"/>
            <a:chOff x="4376053" y="-713253"/>
            <a:chExt cx="6211019" cy="7602305"/>
          </a:xfrm>
        </p:grpSpPr>
        <p:pic>
          <p:nvPicPr>
            <p:cNvPr id="6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5920056" y="2106378"/>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6093636" y="1960328"/>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6262956" y="1833097"/>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6436536" y="1687047"/>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1" name="Group 70"/>
            <p:cNvGrpSpPr/>
            <p:nvPr/>
          </p:nvGrpSpPr>
          <p:grpSpPr>
            <a:xfrm>
              <a:off x="4376053" y="-319177"/>
              <a:ext cx="6211019" cy="7208229"/>
              <a:chOff x="4382219" y="-319177"/>
              <a:chExt cx="6211019" cy="7208229"/>
            </a:xfrm>
          </p:grpSpPr>
          <p:pic>
            <p:nvPicPr>
              <p:cNvPr id="7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3500706" y="4241102"/>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3674286" y="4095052"/>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3864785" y="3917251"/>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4038365" y="3771201"/>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4167456" y="3579489"/>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4341036" y="3433439"/>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4510355" y="3269552"/>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4683935" y="3123502"/>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4885006" y="2964751"/>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5058586" y="2818701"/>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5221557" y="2677877"/>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5395137" y="2531827"/>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5564456" y="2386903"/>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164986">
                <a:off x="5738036" y="2240853"/>
                <a:ext cx="5048250" cy="247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6" name="Freeform 85"/>
              <p:cNvSpPr/>
              <p:nvPr/>
            </p:nvSpPr>
            <p:spPr>
              <a:xfrm>
                <a:off x="4382219" y="-319177"/>
                <a:ext cx="6211019" cy="6780362"/>
              </a:xfrm>
              <a:custGeom>
                <a:avLst/>
                <a:gdLst>
                  <a:gd name="connsiteX0" fmla="*/ 0 w 6211019"/>
                  <a:gd name="connsiteY0" fmla="*/ 2674188 h 6780362"/>
                  <a:gd name="connsiteX1" fmla="*/ 3174521 w 6211019"/>
                  <a:gd name="connsiteY1" fmla="*/ 0 h 6780362"/>
                  <a:gd name="connsiteX2" fmla="*/ 6211019 w 6211019"/>
                  <a:gd name="connsiteY2" fmla="*/ 4063041 h 6780362"/>
                  <a:gd name="connsiteX3" fmla="*/ 3045124 w 6211019"/>
                  <a:gd name="connsiteY3" fmla="*/ 6780362 h 6780362"/>
                  <a:gd name="connsiteX4" fmla="*/ 0 w 6211019"/>
                  <a:gd name="connsiteY4" fmla="*/ 2674188 h 67803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1019" h="6780362">
                    <a:moveTo>
                      <a:pt x="0" y="2674188"/>
                    </a:moveTo>
                    <a:lnTo>
                      <a:pt x="3174521" y="0"/>
                    </a:lnTo>
                    <a:lnTo>
                      <a:pt x="6211019" y="4063041"/>
                    </a:lnTo>
                    <a:lnTo>
                      <a:pt x="3045124" y="6780362"/>
                    </a:lnTo>
                    <a:lnTo>
                      <a:pt x="0" y="2674188"/>
                    </a:lnTo>
                    <a:close/>
                  </a:path>
                </a:pathLst>
              </a:custGeom>
              <a:noFill/>
              <a:ln w="38100">
                <a:solidFill>
                  <a:srgbClr val="FB0B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sp>
        <p:nvSpPr>
          <p:cNvPr id="25" name="TextBox 24"/>
          <p:cNvSpPr txBox="1"/>
          <p:nvPr/>
        </p:nvSpPr>
        <p:spPr>
          <a:xfrm>
            <a:off x="3063535" y="146049"/>
            <a:ext cx="2972289"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itchFamily="34" charset="0"/>
                <a:ea typeface="+mn-ea"/>
                <a:cs typeface="Arial" pitchFamily="34" charset="0"/>
              </a:rPr>
              <a:t>18 miles = 1 Day</a:t>
            </a:r>
          </a:p>
        </p:txBody>
      </p:sp>
    </p:spTree>
    <p:extLst>
      <p:ext uri="{BB962C8B-B14F-4D97-AF65-F5344CB8AC3E}">
        <p14:creationId xmlns:p14="http://schemas.microsoft.com/office/powerpoint/2010/main" val="33485991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85800" y="838200"/>
            <a:ext cx="5010150" cy="1143000"/>
          </a:xfrm>
        </p:spPr>
        <p:txBody>
          <a:bodyPr/>
          <a:lstStyle/>
          <a:p>
            <a:r>
              <a:rPr lang="en-US" altLang="en-US"/>
              <a:t>People Respond</a:t>
            </a:r>
          </a:p>
        </p:txBody>
      </p:sp>
      <p:sp>
        <p:nvSpPr>
          <p:cNvPr id="21507" name="TextBox 2"/>
          <p:cNvSpPr txBox="1">
            <a:spLocks noChangeArrowheads="1"/>
          </p:cNvSpPr>
          <p:nvPr/>
        </p:nvSpPr>
        <p:spPr bwMode="auto">
          <a:xfrm>
            <a:off x="873928" y="1835002"/>
            <a:ext cx="340995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30000" noProof="0" dirty="0">
                <a:ln>
                  <a:noFill/>
                </a:ln>
                <a:solidFill>
                  <a:prstClr val="black"/>
                </a:solidFill>
                <a:effectLst/>
                <a:uLnTx/>
                <a:uFillTx/>
                <a:latin typeface="Times New Roman" pitchFamily="18" charset="0"/>
                <a:ea typeface="+mn-ea"/>
                <a:cs typeface="Arial" pitchFamily="34" charset="0"/>
              </a:rPr>
              <a:t>5</a:t>
            </a:r>
            <a:r>
              <a:rPr kumimoji="0" lang="en-US" altLang="en-US" sz="24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So the people of Nineveh believed God, proclaimed a fast, and put on sackcloth, from the greatest to the least of them. </a:t>
            </a:r>
            <a:r>
              <a:rPr kumimoji="0" lang="en-US" altLang="en-US" sz="2400" b="0" i="0" u="none" strike="noStrike" kern="1200" cap="none" spc="0" normalizeH="0" baseline="30000" noProof="0" dirty="0">
                <a:ln>
                  <a:noFill/>
                </a:ln>
                <a:solidFill>
                  <a:prstClr val="black"/>
                </a:solidFill>
                <a:effectLst/>
                <a:uLnTx/>
                <a:uFillTx/>
                <a:latin typeface="Times New Roman" pitchFamily="18" charset="0"/>
                <a:ea typeface="+mn-ea"/>
                <a:cs typeface="Arial" pitchFamily="34" charset="0"/>
              </a:rPr>
              <a:t> </a:t>
            </a:r>
            <a:endParaRPr kumimoji="0" lang="en-US" altLang="en-US" sz="24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p:txBody>
      </p:sp>
      <p:pic>
        <p:nvPicPr>
          <p:cNvPr id="2150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66956" y="3175794"/>
            <a:ext cx="4114800"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G:\Jonah-Joel-Micah\Reference Material\307899659_e44fe01cda-sackclot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2850" y="0"/>
            <a:ext cx="285115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87654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a:t>King of Nineveh’s Decree</a:t>
            </a:r>
          </a:p>
        </p:txBody>
      </p:sp>
      <p:sp>
        <p:nvSpPr>
          <p:cNvPr id="22531" name="Text Box 3"/>
          <p:cNvSpPr txBox="1">
            <a:spLocks noChangeArrowheads="1"/>
          </p:cNvSpPr>
          <p:nvPr/>
        </p:nvSpPr>
        <p:spPr bwMode="ltGray">
          <a:xfrm>
            <a:off x="889148" y="1166887"/>
            <a:ext cx="7848600" cy="470898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Jonah 3:7 - 9 (NKJV)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30000" noProof="0" dirty="0">
                <a:ln>
                  <a:noFill/>
                </a:ln>
                <a:solidFill>
                  <a:prstClr val="black"/>
                </a:solidFill>
                <a:effectLst/>
                <a:uLnTx/>
                <a:uFillTx/>
                <a:latin typeface="Default" charset="0"/>
                <a:ea typeface="+mn-ea"/>
                <a:cs typeface="Arial" pitchFamily="34" charset="0"/>
              </a:rPr>
              <a:t>7</a:t>
            </a:r>
            <a:r>
              <a:rPr kumimoji="0" lang="en-US" altLang="en-US" sz="2400" b="0" i="0" u="none" strike="noStrike" kern="1200" cap="none" spc="0" normalizeH="0" baseline="0" noProof="0" dirty="0">
                <a:ln>
                  <a:noFill/>
                </a:ln>
                <a:solidFill>
                  <a:prstClr val="black"/>
                </a:solidFill>
                <a:effectLst/>
                <a:uLnTx/>
                <a:uFillTx/>
                <a:latin typeface="Default" charset="0"/>
                <a:ea typeface="+mn-ea"/>
                <a:cs typeface="Arial" pitchFamily="34" charset="0"/>
              </a:rPr>
              <a:t>And he caused </a:t>
            </a:r>
            <a:r>
              <a:rPr kumimoji="0" lang="en-US" altLang="en-US" sz="2400" b="0" i="1" u="none" strike="noStrike" kern="1200" cap="none" spc="0" normalizeH="0" baseline="0" noProof="0" dirty="0">
                <a:ln>
                  <a:noFill/>
                </a:ln>
                <a:solidFill>
                  <a:prstClr val="black"/>
                </a:solidFill>
                <a:effectLst/>
                <a:uLnTx/>
                <a:uFillTx/>
                <a:latin typeface="Default" charset="0"/>
                <a:ea typeface="+mn-ea"/>
                <a:cs typeface="Arial" pitchFamily="34" charset="0"/>
              </a:rPr>
              <a:t>it</a:t>
            </a:r>
            <a:r>
              <a:rPr kumimoji="0" lang="en-US" altLang="en-US" sz="2400" b="0" i="0" u="none" strike="noStrike" kern="1200" cap="none" spc="0" normalizeH="0" baseline="0" noProof="0" dirty="0">
                <a:ln>
                  <a:noFill/>
                </a:ln>
                <a:solidFill>
                  <a:prstClr val="black"/>
                </a:solidFill>
                <a:effectLst/>
                <a:uLnTx/>
                <a:uFillTx/>
                <a:latin typeface="Default" charset="0"/>
                <a:ea typeface="+mn-ea"/>
                <a:cs typeface="Arial" pitchFamily="34" charset="0"/>
              </a:rPr>
              <a:t> to be proclaimed and published throughout Nineveh by the decree of the king and his nobles, saying,</a:t>
            </a:r>
            <a:r>
              <a:rPr kumimoji="0" lang="en-US" altLang="en-US" sz="24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a:t>
            </a:r>
            <a:r>
              <a:rPr kumimoji="0" lang="en-US" altLang="en-US" sz="2400" b="0" i="0" u="none" strike="noStrike" kern="1200" cap="none" spc="0" normalizeH="0" baseline="0" noProof="0" dirty="0">
                <a:ln>
                  <a:noFill/>
                </a:ln>
                <a:solidFill>
                  <a:srgbClr val="0070C0"/>
                </a:solidFill>
                <a:effectLst/>
                <a:uLnTx/>
                <a:uFillTx/>
                <a:latin typeface="Default" charset="0"/>
                <a:ea typeface="+mn-ea"/>
                <a:cs typeface="Arial" pitchFamily="34" charset="0"/>
              </a:rPr>
              <a:t>Let neither man nor beast, herd nor flock, taste anything; do not let them eat, or drink water.</a:t>
            </a:r>
            <a:r>
              <a:rPr kumimoji="0" lang="en-US" altLang="en-US" sz="2400" b="0" i="0" u="none" strike="noStrike" kern="1200" cap="none" spc="0" normalizeH="0" baseline="0" noProof="0" dirty="0">
                <a:ln>
                  <a:noFill/>
                </a:ln>
                <a:solidFill>
                  <a:srgbClr val="FFFF00"/>
                </a:solidFill>
                <a:effectLst/>
                <a:uLnTx/>
                <a:uFillTx/>
                <a:latin typeface="Default" charset="0"/>
                <a:ea typeface="+mn-ea"/>
                <a:cs typeface="Arial" pitchFamily="34" charset="0"/>
              </a:rPr>
              <a:t> </a:t>
            </a:r>
            <a:r>
              <a:rPr kumimoji="0" lang="en-US" altLang="en-US" sz="24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altLang="en-US" sz="2400" b="0" i="0" u="none" strike="noStrike" kern="1200" cap="none" spc="0" normalizeH="0" baseline="30000" noProof="0" dirty="0">
                <a:ln>
                  <a:noFill/>
                </a:ln>
                <a:solidFill>
                  <a:prstClr val="black"/>
                </a:solidFill>
                <a:effectLst/>
                <a:uLnTx/>
                <a:uFillTx/>
                <a:latin typeface="Default" charset="0"/>
                <a:ea typeface="+mn-ea"/>
                <a:cs typeface="Arial" pitchFamily="34" charset="0"/>
              </a:rPr>
              <a:t>8 </a:t>
            </a:r>
            <a:r>
              <a:rPr kumimoji="0" lang="en-US" altLang="en-US" sz="2400" b="0" i="0" u="none" strike="noStrike" kern="1200" cap="none" spc="0" normalizeH="0" baseline="0" noProof="0" dirty="0">
                <a:ln>
                  <a:noFill/>
                </a:ln>
                <a:solidFill>
                  <a:srgbClr val="7030A0"/>
                </a:solidFill>
                <a:effectLst/>
                <a:uLnTx/>
                <a:uFillTx/>
                <a:latin typeface="Default" charset="0"/>
                <a:ea typeface="+mn-ea"/>
                <a:cs typeface="Arial" pitchFamily="34" charset="0"/>
              </a:rPr>
              <a:t>But let man and beast be covered </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altLang="en-US" sz="2400" b="0" i="0" u="none" strike="noStrike" kern="1200" cap="none" spc="0" normalizeH="0" baseline="0" noProof="0" dirty="0">
                <a:ln>
                  <a:noFill/>
                </a:ln>
                <a:solidFill>
                  <a:srgbClr val="7030A0"/>
                </a:solidFill>
                <a:effectLst/>
                <a:uLnTx/>
                <a:uFillTx/>
                <a:latin typeface="Default" charset="0"/>
                <a:ea typeface="+mn-ea"/>
                <a:cs typeface="Arial" pitchFamily="34" charset="0"/>
              </a:rPr>
              <a:t>with sackcloth, and cry mightily to God; yes, </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altLang="en-US" sz="2400" b="0" i="0" u="none" strike="noStrike" kern="1200" cap="none" spc="0" normalizeH="0" baseline="0" noProof="0" dirty="0">
                <a:ln>
                  <a:noFill/>
                </a:ln>
                <a:solidFill>
                  <a:srgbClr val="7030A0"/>
                </a:solidFill>
                <a:effectLst/>
                <a:uLnTx/>
                <a:uFillTx/>
                <a:latin typeface="Default" charset="0"/>
                <a:ea typeface="+mn-ea"/>
                <a:cs typeface="Arial" pitchFamily="34" charset="0"/>
              </a:rPr>
              <a:t>let every one turn from his evil way </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altLang="en-US" sz="2400" b="0" i="0" u="none" strike="noStrike" kern="1200" cap="none" spc="0" normalizeH="0" baseline="0" noProof="0" dirty="0">
                <a:ln>
                  <a:noFill/>
                </a:ln>
                <a:solidFill>
                  <a:srgbClr val="7030A0"/>
                </a:solidFill>
                <a:effectLst/>
                <a:uLnTx/>
                <a:uFillTx/>
                <a:latin typeface="Default" charset="0"/>
                <a:ea typeface="+mn-ea"/>
                <a:cs typeface="Arial" pitchFamily="34" charset="0"/>
              </a:rPr>
              <a:t>and from the violence that is in his hands. </a:t>
            </a:r>
            <a:r>
              <a:rPr kumimoji="0" lang="en-US" altLang="en-US" sz="2400" b="0" i="0" u="none" strike="noStrike" kern="1200" cap="none" spc="0" normalizeH="0" baseline="0" noProof="0" dirty="0">
                <a:ln>
                  <a:noFill/>
                </a:ln>
                <a:solidFill>
                  <a:srgbClr val="7030A0"/>
                </a:solidFill>
                <a:effectLst/>
                <a:uLnTx/>
                <a:uFillTx/>
                <a:latin typeface="Times New Roman" pitchFamily="18" charset="0"/>
                <a:ea typeface="+mn-ea"/>
                <a:cs typeface="Arial" pitchFamily="34" charset="0"/>
              </a:rPr>
              <a:t> </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altLang="en-US" sz="2400" b="0" i="0" u="none" strike="noStrike" kern="1200" cap="none" spc="0" normalizeH="0" baseline="30000" noProof="0" dirty="0">
                <a:ln>
                  <a:noFill/>
                </a:ln>
                <a:solidFill>
                  <a:prstClr val="black"/>
                </a:solidFill>
                <a:effectLst/>
                <a:uLnTx/>
                <a:uFillTx/>
                <a:latin typeface="Default" charset="0"/>
                <a:ea typeface="+mn-ea"/>
                <a:cs typeface="Arial" pitchFamily="34" charset="0"/>
              </a:rPr>
              <a:t>9</a:t>
            </a:r>
            <a:r>
              <a:rPr kumimoji="0" lang="en-US" altLang="en-US" sz="2400" b="0" i="0" u="none" strike="noStrike" kern="1200" cap="none" spc="0" normalizeH="0" baseline="0" noProof="0" dirty="0">
                <a:ln>
                  <a:noFill/>
                </a:ln>
                <a:solidFill>
                  <a:prstClr val="black"/>
                </a:solidFill>
                <a:effectLst/>
                <a:uLnTx/>
                <a:uFillTx/>
                <a:latin typeface="Default" charset="0"/>
                <a:ea typeface="+mn-ea"/>
                <a:cs typeface="Arial" pitchFamily="34" charset="0"/>
              </a:rPr>
              <a:t>Who can tell </a:t>
            </a:r>
            <a:r>
              <a:rPr kumimoji="0" lang="en-US" altLang="en-US" sz="2400" b="0" i="1" u="none" strike="noStrike" kern="1200" cap="none" spc="0" normalizeH="0" baseline="0" noProof="0" dirty="0">
                <a:ln>
                  <a:noFill/>
                </a:ln>
                <a:solidFill>
                  <a:prstClr val="black"/>
                </a:solidFill>
                <a:effectLst/>
                <a:uLnTx/>
                <a:uFillTx/>
                <a:latin typeface="Default" charset="0"/>
                <a:ea typeface="+mn-ea"/>
                <a:cs typeface="Arial" pitchFamily="34" charset="0"/>
              </a:rPr>
              <a:t>if</a:t>
            </a:r>
            <a:r>
              <a:rPr kumimoji="0" lang="en-US" altLang="en-US" sz="2400" b="0" i="0" u="none" strike="noStrike" kern="1200" cap="none" spc="0" normalizeH="0" baseline="0" noProof="0" dirty="0">
                <a:ln>
                  <a:noFill/>
                </a:ln>
                <a:solidFill>
                  <a:prstClr val="black"/>
                </a:solidFill>
                <a:effectLst/>
                <a:uLnTx/>
                <a:uFillTx/>
                <a:latin typeface="Default" charset="0"/>
                <a:ea typeface="+mn-ea"/>
                <a:cs typeface="Arial" pitchFamily="34" charset="0"/>
              </a:rPr>
              <a:t> God will turn and relent, </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Default" charset="0"/>
                <a:ea typeface="+mn-ea"/>
                <a:cs typeface="Arial" pitchFamily="34" charset="0"/>
              </a:rPr>
              <a:t>and turn away from His fierce anger, </a:t>
            </a:r>
          </a:p>
          <a:p>
            <a:pPr marL="0" marR="0" lvl="0" indent="0" algn="l" defTabSz="914400" rtl="0" eaLnBrk="1" fontAlgn="base" latinLnBrk="0" hangingPunct="1">
              <a:lnSpc>
                <a:spcPct val="100000"/>
              </a:lnSpc>
              <a:spcBef>
                <a:spcPts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Default" charset="0"/>
                <a:ea typeface="+mn-ea"/>
                <a:cs typeface="Arial" pitchFamily="34" charset="0"/>
              </a:rPr>
              <a:t>so that we may not perish?</a:t>
            </a:r>
            <a:r>
              <a:rPr kumimoji="0" lang="en-US" altLang="en-US" sz="24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t> </a:t>
            </a:r>
          </a:p>
        </p:txBody>
      </p:sp>
      <p:pic>
        <p:nvPicPr>
          <p:cNvPr id="2" name="Picture 1">
            <a:extLst>
              <a:ext uri="{FF2B5EF4-FFF2-40B4-BE49-F238E27FC236}">
                <a16:creationId xmlns:a16="http://schemas.microsoft.com/office/drawing/2014/main" id="{6E340BC0-6F04-F3A7-20B4-E87B4DCC8744}"/>
              </a:ext>
            </a:extLst>
          </p:cNvPr>
          <p:cNvPicPr>
            <a:picLocks noChangeAspect="1"/>
          </p:cNvPicPr>
          <p:nvPr/>
        </p:nvPicPr>
        <p:blipFill>
          <a:blip r:embed="rId2"/>
          <a:stretch>
            <a:fillRect/>
          </a:stretch>
        </p:blipFill>
        <p:spPr>
          <a:xfrm>
            <a:off x="6464570" y="3793521"/>
            <a:ext cx="2594873" cy="3064479"/>
          </a:xfrm>
          <a:prstGeom prst="rect">
            <a:avLst/>
          </a:prstGeom>
        </p:spPr>
      </p:pic>
    </p:spTree>
    <p:extLst>
      <p:ext uri="{BB962C8B-B14F-4D97-AF65-F5344CB8AC3E}">
        <p14:creationId xmlns:p14="http://schemas.microsoft.com/office/powerpoint/2010/main" val="36729905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altLang="en-US"/>
              <a:t>Sackcloth</a:t>
            </a:r>
          </a:p>
        </p:txBody>
      </p:sp>
      <p:sp>
        <p:nvSpPr>
          <p:cNvPr id="23555" name="Text Box 3"/>
          <p:cNvSpPr txBox="1">
            <a:spLocks noChangeArrowheads="1"/>
          </p:cNvSpPr>
          <p:nvPr/>
        </p:nvSpPr>
        <p:spPr bwMode="ltGray">
          <a:xfrm>
            <a:off x="114300" y="1819275"/>
            <a:ext cx="5857875" cy="563231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br>
              <a:rPr kumimoji="0" lang="en-US" altLang="en-US" sz="24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rPr>
            </a:br>
            <a:r>
              <a:rPr kumimoji="0" lang="en-US" altLang="en-US" sz="2400" b="1" i="0" u="none" strike="noStrike" kern="1200" cap="none" spc="0" normalizeH="0" baseline="0" noProof="0" dirty="0">
                <a:ln>
                  <a:noFill/>
                </a:ln>
                <a:solidFill>
                  <a:prstClr val="black"/>
                </a:solidFill>
                <a:effectLst/>
                <a:uLnTx/>
                <a:uFillTx/>
                <a:latin typeface="Default" charset="0"/>
                <a:ea typeface="+mn-ea"/>
                <a:cs typeface="Arial" pitchFamily="34" charset="0"/>
              </a:rPr>
              <a:t>SACKCLOTH</a:t>
            </a:r>
            <a:r>
              <a:rPr kumimoji="0" lang="en-US" altLang="en-US" sz="2400" b="0" i="0" u="none" strike="noStrike" kern="1200" cap="none" spc="0" normalizeH="0" baseline="0" noProof="0" dirty="0">
                <a:ln>
                  <a:noFill/>
                </a:ln>
                <a:solidFill>
                  <a:prstClr val="black"/>
                </a:solidFill>
                <a:effectLst/>
                <a:uLnTx/>
                <a:uFillTx/>
                <a:latin typeface="Default" charset="0"/>
                <a:ea typeface="+mn-ea"/>
                <a:cs typeface="Arial" pitchFamily="34" charset="0"/>
              </a:rPr>
              <a:t> A garment of coarse material fashioned from goat or camel hair worn as a sign of mourning or anguish, also marked by fasting and sitting on an ash heap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Default" charset="0"/>
                <a:ea typeface="+mn-ea"/>
                <a:cs typeface="Arial" pitchFamily="34" charset="0"/>
              </a:rPr>
              <a:t>(Isa. 58:5). Jonah 3:8 notes even animals mourned in sackcloth. The shape of the garment could have been either a loose-fitting sack placed over the shoulders or a loin cloth. The word </a:t>
            </a:r>
            <a:r>
              <a:rPr kumimoji="0" lang="en-US" altLang="en-US" sz="2400" b="0" i="1" u="none" strike="noStrike" kern="1200" cap="none" spc="0" normalizeH="0" baseline="0" noProof="0" dirty="0">
                <a:ln>
                  <a:noFill/>
                </a:ln>
                <a:solidFill>
                  <a:prstClr val="black"/>
                </a:solidFill>
                <a:effectLst/>
                <a:uLnTx/>
                <a:uFillTx/>
                <a:latin typeface="Default" charset="0"/>
                <a:ea typeface="+mn-ea"/>
                <a:cs typeface="Arial" pitchFamily="34" charset="0"/>
              </a:rPr>
              <a:t>sack</a:t>
            </a:r>
            <a:r>
              <a:rPr kumimoji="0" lang="en-US" altLang="en-US" sz="2400" b="0" i="0" u="none" strike="noStrike" kern="1200" cap="none" spc="0" normalizeH="0" baseline="0" noProof="0" dirty="0">
                <a:ln>
                  <a:noFill/>
                </a:ln>
                <a:solidFill>
                  <a:prstClr val="black"/>
                </a:solidFill>
                <a:effectLst/>
                <a:uLnTx/>
                <a:uFillTx/>
                <a:latin typeface="Default" charset="0"/>
                <a:ea typeface="+mn-ea"/>
                <a:cs typeface="Arial" pitchFamily="34" charset="0"/>
              </a:rPr>
              <a:t> is a transliteration of the Hebrew word rather than a translation.</a:t>
            </a:r>
            <a:endParaRPr kumimoji="0" lang="en-US" altLang="en-US" sz="24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Times New Roman" pitchFamily="18" charset="0"/>
              <a:ea typeface="+mn-ea"/>
              <a:cs typeface="Arial" pitchFamily="34" charset="0"/>
            </a:endParaRPr>
          </a:p>
        </p:txBody>
      </p:sp>
      <p:pic>
        <p:nvPicPr>
          <p:cNvPr id="23556" name="Picture 4" descr="G:\Jonah-Joel-Micah\Reference Material\307899659_e44fe01cda-sackclo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0588" y="1920875"/>
            <a:ext cx="2851150"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325601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685800" y="381001"/>
            <a:ext cx="7772400" cy="1143000"/>
          </a:xfrm>
        </p:spPr>
        <p:txBody>
          <a:bodyPr/>
          <a:lstStyle/>
          <a:p>
            <a:pPr eaLnBrk="1" hangingPunct="1"/>
            <a:r>
              <a:rPr lang="en-US" dirty="0"/>
              <a:t>What did God decide to do?</a:t>
            </a:r>
            <a:br>
              <a:rPr lang="en-US" sz="1800" dirty="0">
                <a:effectLst/>
                <a:latin typeface="Times New Roman" panose="02020603050405020304" pitchFamily="18" charset="0"/>
                <a:ea typeface="Times New Roman" panose="02020603050405020304" pitchFamily="18" charset="0"/>
              </a:rPr>
            </a:br>
            <a:r>
              <a:rPr lang="en-US" altLang="en-US" dirty="0"/>
              <a:t>God’s Merciful Nature</a:t>
            </a:r>
          </a:p>
        </p:txBody>
      </p:sp>
      <p:sp>
        <p:nvSpPr>
          <p:cNvPr id="24579" name="Text Box 3"/>
          <p:cNvSpPr txBox="1">
            <a:spLocks noChangeArrowheads="1"/>
          </p:cNvSpPr>
          <p:nvPr/>
        </p:nvSpPr>
        <p:spPr bwMode="ltGray">
          <a:xfrm>
            <a:off x="855663" y="1709738"/>
            <a:ext cx="7916862" cy="2100262"/>
          </a:xfrm>
          <a:prstGeom prst="rect">
            <a:avLst/>
          </a:prstGeom>
          <a:solidFill>
            <a:schemeClr val="tx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rPr>
              <a:t>Jonah 3:10 (NKJV)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30000" noProof="0" dirty="0">
                <a:ln>
                  <a:noFill/>
                </a:ln>
                <a:solidFill>
                  <a:srgbClr val="F8F8F8"/>
                </a:solidFill>
                <a:effectLst/>
                <a:uLnTx/>
                <a:uFillTx/>
                <a:latin typeface="Default" charset="0"/>
                <a:ea typeface="+mn-ea"/>
                <a:cs typeface="Arial" pitchFamily="34" charset="0"/>
              </a:rPr>
              <a:t>10 </a:t>
            </a:r>
            <a:r>
              <a:rPr kumimoji="0" lang="en-US" altLang="en-US" sz="2400" b="1" i="0" u="none" strike="noStrike" kern="1200" cap="none" spc="0" normalizeH="0" baseline="0" noProof="0" dirty="0">
                <a:ln>
                  <a:noFill/>
                </a:ln>
                <a:solidFill>
                  <a:srgbClr val="F8F8F8"/>
                </a:solidFill>
                <a:effectLst/>
                <a:uLnTx/>
                <a:uFillTx/>
                <a:latin typeface="Default" charset="0"/>
                <a:ea typeface="+mn-ea"/>
                <a:cs typeface="Arial" pitchFamily="34" charset="0"/>
              </a:rPr>
              <a:t>Then God saw their works, that they turned from their evil way; and God relented from the disaster that He had said He would bring upon them, and He did not do it.</a:t>
            </a:r>
            <a:r>
              <a:rPr kumimoji="0" lang="en-US" altLang="en-US" sz="2400" b="1"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rPr>
              <a:t> </a:t>
            </a:r>
            <a:br>
              <a:rPr kumimoji="0" lang="en-US" altLang="en-US" sz="2400" b="1"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rPr>
            </a:br>
            <a:endParaRPr kumimoji="0" lang="en-US" altLang="en-US" sz="2400" b="1"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endParaRPr>
          </a:p>
        </p:txBody>
      </p:sp>
      <p:sp>
        <p:nvSpPr>
          <p:cNvPr id="24580" name="Text Box 4"/>
          <p:cNvSpPr txBox="1">
            <a:spLocks noChangeArrowheads="1"/>
          </p:cNvSpPr>
          <p:nvPr/>
        </p:nvSpPr>
        <p:spPr bwMode="ltGray">
          <a:xfrm>
            <a:off x="828675" y="4181475"/>
            <a:ext cx="7972425" cy="2308324"/>
          </a:xfrm>
          <a:prstGeom prst="rect">
            <a:avLst/>
          </a:prstGeom>
          <a:solidFill>
            <a:schemeClr val="tx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rPr>
              <a:t>Jonah 4:2 (NKJV) </a:t>
            </a:r>
            <a:r>
              <a:rPr kumimoji="0" lang="en-US" altLang="en-US" sz="2400" b="0" i="0" u="none" strike="noStrike" kern="1200" cap="none" spc="0" normalizeH="0" baseline="30000" noProof="0" dirty="0">
                <a:ln>
                  <a:noFill/>
                </a:ln>
                <a:solidFill>
                  <a:srgbClr val="F8F8F8"/>
                </a:solidFill>
                <a:effectLst/>
                <a:uLnTx/>
                <a:uFillTx/>
                <a:latin typeface="Default" charset="0"/>
                <a:ea typeface="+mn-ea"/>
                <a:cs typeface="Arial" pitchFamily="34" charset="0"/>
              </a:rPr>
              <a:t>2</a:t>
            </a:r>
            <a:r>
              <a:rPr kumimoji="0" lang="en-US" altLang="en-US" sz="2400" b="0" i="0" u="none" strike="noStrike" kern="1200" cap="none" spc="0" normalizeH="0" baseline="0" noProof="0" dirty="0">
                <a:ln>
                  <a:noFill/>
                </a:ln>
                <a:solidFill>
                  <a:srgbClr val="F8F8F8"/>
                </a:solidFill>
                <a:effectLst/>
                <a:uLnTx/>
                <a:uFillTx/>
                <a:latin typeface="Default" charset="0"/>
                <a:ea typeface="+mn-ea"/>
                <a:cs typeface="Arial" pitchFamily="34" charset="0"/>
              </a:rPr>
              <a:t>So he prayed to the Lord, and said, “Ah, Lord, was not this what I said when I was still in my country? Therefore, I fled previously to Tarshish; </a:t>
            </a:r>
            <a:r>
              <a:rPr kumimoji="0" lang="en-US" altLang="en-US" sz="2400" b="0" i="0" u="sng" strike="noStrike" kern="1200" cap="none" spc="0" normalizeH="0" baseline="0" noProof="0" dirty="0">
                <a:ln>
                  <a:noFill/>
                </a:ln>
                <a:solidFill>
                  <a:srgbClr val="FFFF00"/>
                </a:solidFill>
                <a:effectLst/>
                <a:uLnTx/>
                <a:uFillTx/>
                <a:latin typeface="Default" charset="0"/>
                <a:ea typeface="+mn-ea"/>
                <a:cs typeface="Arial" pitchFamily="34" charset="0"/>
              </a:rPr>
              <a:t>for I know that You </a:t>
            </a:r>
            <a:r>
              <a:rPr kumimoji="0" lang="en-US" altLang="en-US" sz="2400" b="0" i="1" u="sng" strike="noStrike" kern="1200" cap="none" spc="0" normalizeH="0" baseline="0" noProof="0" dirty="0">
                <a:ln>
                  <a:noFill/>
                </a:ln>
                <a:solidFill>
                  <a:srgbClr val="FFFF00"/>
                </a:solidFill>
                <a:effectLst/>
                <a:uLnTx/>
                <a:uFillTx/>
                <a:latin typeface="Default" charset="0"/>
                <a:ea typeface="+mn-ea"/>
                <a:cs typeface="Arial" pitchFamily="34" charset="0"/>
              </a:rPr>
              <a:t>are</a:t>
            </a:r>
            <a:r>
              <a:rPr kumimoji="0" lang="en-US" altLang="en-US" sz="2400" b="0" i="0" u="sng" strike="noStrike" kern="1200" cap="none" spc="0" normalizeH="0" baseline="0" noProof="0" dirty="0">
                <a:ln>
                  <a:noFill/>
                </a:ln>
                <a:solidFill>
                  <a:srgbClr val="FFFF00"/>
                </a:solidFill>
                <a:effectLst/>
                <a:uLnTx/>
                <a:uFillTx/>
                <a:latin typeface="Default" charset="0"/>
                <a:ea typeface="+mn-ea"/>
                <a:cs typeface="Arial" pitchFamily="34" charset="0"/>
              </a:rPr>
              <a:t> a gracious and merciful God, slow to anger and abundant in lovingkindness, One who relents from doing harm. </a:t>
            </a:r>
            <a:r>
              <a:rPr kumimoji="0" lang="en-US" altLang="en-US" sz="2400" b="0" i="0" u="sng" strike="noStrike" kern="1200" cap="none" spc="0" normalizeH="0" baseline="0" noProof="0" dirty="0">
                <a:ln>
                  <a:noFill/>
                </a:ln>
                <a:solidFill>
                  <a:srgbClr val="FFFF00"/>
                </a:solidFill>
                <a:effectLst/>
                <a:uLnTx/>
                <a:uFillTx/>
                <a:latin typeface="Times New Roman" pitchFamily="18" charset="0"/>
                <a:ea typeface="+mn-ea"/>
                <a:cs typeface="Arial" pitchFamily="34" charset="0"/>
              </a:rPr>
              <a:t> </a:t>
            </a:r>
          </a:p>
        </p:txBody>
      </p:sp>
    </p:spTree>
    <p:extLst>
      <p:ext uri="{BB962C8B-B14F-4D97-AF65-F5344CB8AC3E}">
        <p14:creationId xmlns:p14="http://schemas.microsoft.com/office/powerpoint/2010/main" val="15827511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E73FD414-5B3D-4956-B950-6E0CE149934D}"/>
              </a:ext>
            </a:extLst>
          </p:cNvPr>
          <p:cNvSpPr>
            <a:spLocks noGrp="1" noChangeArrowheads="1"/>
          </p:cNvSpPr>
          <p:nvPr>
            <p:ph type="title"/>
          </p:nvPr>
        </p:nvSpPr>
        <p:spPr>
          <a:xfrm>
            <a:off x="685800" y="559191"/>
            <a:ext cx="7772400" cy="1143000"/>
          </a:xfrm>
        </p:spPr>
        <p:txBody>
          <a:bodyPr>
            <a:normAutofit fontScale="90000"/>
          </a:bodyPr>
          <a:lstStyle/>
          <a:p>
            <a:pPr eaLnBrk="1" hangingPunct="1"/>
            <a:r>
              <a:rPr lang="en-US" altLang="en-US" dirty="0">
                <a:latin typeface="Tahoma" panose="020B0604030504040204" pitchFamily="34" charset="0"/>
                <a:cs typeface="Tahoma" panose="020B0604030504040204" pitchFamily="34" charset="0"/>
              </a:rPr>
              <a:t>The purpose of the prophets was threefold</a:t>
            </a:r>
            <a:br>
              <a:rPr lang="en-US" altLang="en-US" dirty="0">
                <a:cs typeface="Times New Roman" panose="02020603050405020304" pitchFamily="18" charset="0"/>
              </a:rPr>
            </a:br>
            <a:endParaRPr lang="en-US" altLang="en-US" dirty="0">
              <a:cs typeface="Times New Roman" panose="02020603050405020304" pitchFamily="18" charset="0"/>
            </a:endParaRPr>
          </a:p>
        </p:txBody>
      </p:sp>
      <p:sp>
        <p:nvSpPr>
          <p:cNvPr id="6" name="Text Box 3">
            <a:extLst>
              <a:ext uri="{FF2B5EF4-FFF2-40B4-BE49-F238E27FC236}">
                <a16:creationId xmlns:a16="http://schemas.microsoft.com/office/drawing/2014/main" id="{337B7F29-4518-4D82-BDD5-261A4975E8A7}"/>
              </a:ext>
            </a:extLst>
          </p:cNvPr>
          <p:cNvSpPr txBox="1">
            <a:spLocks noChangeArrowheads="1"/>
          </p:cNvSpPr>
          <p:nvPr/>
        </p:nvSpPr>
        <p:spPr bwMode="ltGray">
          <a:xfrm>
            <a:off x="498823" y="2249667"/>
            <a:ext cx="2468880" cy="2743200"/>
          </a:xfrm>
          <a:prstGeom prst="rect">
            <a:avLst/>
          </a:prstGeom>
          <a:solidFill>
            <a:schemeClr val="accent2">
              <a:lumMod val="20000"/>
              <a:lumOff val="80000"/>
            </a:schemeClr>
          </a:solidFill>
          <a:ln w="38100">
            <a:solidFill>
              <a:schemeClr val="accent1">
                <a:lumMod val="75000"/>
              </a:schemeClr>
            </a:solidFill>
          </a:ln>
        </p:spPr>
        <p:txBody>
          <a:bodyPr wrap="square" lIns="365760" rIns="365760" anchor="ctr">
            <a:no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To warn the nations of the coming judgment.</a:t>
            </a:r>
          </a:p>
        </p:txBody>
      </p:sp>
      <p:sp>
        <p:nvSpPr>
          <p:cNvPr id="7" name="Text Box 3">
            <a:extLst>
              <a:ext uri="{FF2B5EF4-FFF2-40B4-BE49-F238E27FC236}">
                <a16:creationId xmlns:a16="http://schemas.microsoft.com/office/drawing/2014/main" id="{D3E01776-3BBB-4CA0-BD54-9CA9B70001AB}"/>
              </a:ext>
            </a:extLst>
          </p:cNvPr>
          <p:cNvSpPr txBox="1">
            <a:spLocks noChangeArrowheads="1"/>
          </p:cNvSpPr>
          <p:nvPr/>
        </p:nvSpPr>
        <p:spPr bwMode="ltGray">
          <a:xfrm>
            <a:off x="3337560" y="2249667"/>
            <a:ext cx="2468880" cy="2743200"/>
          </a:xfrm>
          <a:prstGeom prst="rect">
            <a:avLst/>
          </a:prstGeom>
          <a:solidFill>
            <a:schemeClr val="accent2">
              <a:lumMod val="20000"/>
              <a:lumOff val="80000"/>
            </a:schemeClr>
          </a:solidFill>
          <a:ln w="38100">
            <a:solidFill>
              <a:schemeClr val="accent1">
                <a:lumMod val="75000"/>
              </a:schemeClr>
            </a:solidFill>
          </a:ln>
        </p:spPr>
        <p:txBody>
          <a:bodyPr wrap="square" lIns="365760" rIns="365760" anchor="ctr">
            <a:no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To explain why the judgment had come upon them.</a:t>
            </a:r>
          </a:p>
        </p:txBody>
      </p:sp>
      <p:sp>
        <p:nvSpPr>
          <p:cNvPr id="8" name="Text Box 3">
            <a:extLst>
              <a:ext uri="{FF2B5EF4-FFF2-40B4-BE49-F238E27FC236}">
                <a16:creationId xmlns:a16="http://schemas.microsoft.com/office/drawing/2014/main" id="{A461A7CB-6C5A-4651-AC70-175EC25B9E37}"/>
              </a:ext>
            </a:extLst>
          </p:cNvPr>
          <p:cNvSpPr txBox="1">
            <a:spLocks noChangeArrowheads="1"/>
          </p:cNvSpPr>
          <p:nvPr/>
        </p:nvSpPr>
        <p:spPr bwMode="ltGray">
          <a:xfrm>
            <a:off x="6176297" y="2249668"/>
            <a:ext cx="2468880" cy="2743200"/>
          </a:xfrm>
          <a:prstGeom prst="rect">
            <a:avLst/>
          </a:prstGeom>
          <a:solidFill>
            <a:schemeClr val="accent2">
              <a:lumMod val="20000"/>
              <a:lumOff val="80000"/>
            </a:schemeClr>
          </a:solidFill>
          <a:ln w="38100">
            <a:solidFill>
              <a:schemeClr val="accent1">
                <a:lumMod val="75000"/>
              </a:schemeClr>
            </a:solidFill>
          </a:ln>
        </p:spPr>
        <p:txBody>
          <a:bodyPr wrap="square" lIns="365760" rIns="365760" anchor="ctr">
            <a:no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rPr>
              <a:t>To give assurance, at least to a remnant, of a hope that lay beyond the judgment.</a:t>
            </a:r>
            <a:endParaRPr kumimoji="0" lang="en-US" altLang="en-US"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sp>
        <p:nvSpPr>
          <p:cNvPr id="9" name="Oval 8">
            <a:extLst>
              <a:ext uri="{FF2B5EF4-FFF2-40B4-BE49-F238E27FC236}">
                <a16:creationId xmlns:a16="http://schemas.microsoft.com/office/drawing/2014/main" id="{05341A5D-8512-4797-877F-2A3D2AB0F879}"/>
              </a:ext>
            </a:extLst>
          </p:cNvPr>
          <p:cNvSpPr/>
          <p:nvPr/>
        </p:nvSpPr>
        <p:spPr>
          <a:xfrm>
            <a:off x="246841" y="1816493"/>
            <a:ext cx="654148" cy="64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1</a:t>
            </a:r>
          </a:p>
        </p:txBody>
      </p:sp>
      <p:sp>
        <p:nvSpPr>
          <p:cNvPr id="12" name="Oval 11">
            <a:extLst>
              <a:ext uri="{FF2B5EF4-FFF2-40B4-BE49-F238E27FC236}">
                <a16:creationId xmlns:a16="http://schemas.microsoft.com/office/drawing/2014/main" id="{1018100A-F7D0-4436-89BF-88B65E08A18A}"/>
              </a:ext>
            </a:extLst>
          </p:cNvPr>
          <p:cNvSpPr/>
          <p:nvPr/>
        </p:nvSpPr>
        <p:spPr>
          <a:xfrm>
            <a:off x="3029326" y="1812395"/>
            <a:ext cx="654148" cy="64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2</a:t>
            </a:r>
          </a:p>
        </p:txBody>
      </p:sp>
      <p:sp>
        <p:nvSpPr>
          <p:cNvPr id="13" name="Oval 12">
            <a:extLst>
              <a:ext uri="{FF2B5EF4-FFF2-40B4-BE49-F238E27FC236}">
                <a16:creationId xmlns:a16="http://schemas.microsoft.com/office/drawing/2014/main" id="{9EB24599-719B-4BDE-B670-323298B44952}"/>
              </a:ext>
            </a:extLst>
          </p:cNvPr>
          <p:cNvSpPr/>
          <p:nvPr/>
        </p:nvSpPr>
        <p:spPr>
          <a:xfrm>
            <a:off x="5811811" y="1812395"/>
            <a:ext cx="654148" cy="64008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pitchFamily="34" charset="0"/>
                <a:ea typeface="+mn-ea"/>
                <a:cs typeface="+mn-cs"/>
              </a:rPr>
              <a:t>3</a:t>
            </a:r>
          </a:p>
        </p:txBody>
      </p:sp>
    </p:spTree>
    <p:extLst>
      <p:ext uri="{BB962C8B-B14F-4D97-AF65-F5344CB8AC3E}">
        <p14:creationId xmlns:p14="http://schemas.microsoft.com/office/powerpoint/2010/main" val="35492923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J:\Temp\BibleMaps &amp; Clipart\Waldron Bible Maps\JPEG Folder\Assyri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2263"/>
            <a:ext cx="8791575" cy="653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Rectangle 3"/>
          <p:cNvSpPr>
            <a:spLocks noGrp="1" noChangeArrowheads="1"/>
          </p:cNvSpPr>
          <p:nvPr>
            <p:ph type="title"/>
          </p:nvPr>
        </p:nvSpPr>
        <p:spPr>
          <a:xfrm>
            <a:off x="685800" y="133350"/>
            <a:ext cx="7772400" cy="1143000"/>
          </a:xfrm>
          <a:solidFill>
            <a:schemeClr val="bg2"/>
          </a:solidFill>
        </p:spPr>
        <p:txBody>
          <a:bodyPr/>
          <a:lstStyle/>
          <a:p>
            <a:pPr eaLnBrk="1" hangingPunct="1"/>
            <a:r>
              <a:rPr lang="en-US" altLang="en-US"/>
              <a:t>Prophets of the Assyrian Period</a:t>
            </a:r>
          </a:p>
        </p:txBody>
      </p:sp>
      <p:sp>
        <p:nvSpPr>
          <p:cNvPr id="25604" name="Text Box 4"/>
          <p:cNvSpPr txBox="1">
            <a:spLocks noChangeArrowheads="1"/>
          </p:cNvSpPr>
          <p:nvPr/>
        </p:nvSpPr>
        <p:spPr bwMode="ltGray">
          <a:xfrm>
            <a:off x="4879975" y="4167188"/>
            <a:ext cx="2895600" cy="13112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ahoma" pitchFamily="34" charset="0"/>
                <a:ea typeface="+mn-ea"/>
                <a:cs typeface="Arial" pitchFamily="34" charset="0"/>
              </a:rPr>
              <a:t>Obadiah (~845 BC)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ahoma" pitchFamily="34" charset="0"/>
                <a:ea typeface="+mn-ea"/>
                <a:cs typeface="Arial" pitchFamily="34" charset="0"/>
              </a:rPr>
              <a:t>Joel (~830)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ahoma" pitchFamily="34" charset="0"/>
                <a:ea typeface="+mn-ea"/>
                <a:cs typeface="Arial" pitchFamily="34" charset="0"/>
              </a:rPr>
              <a:t>Jonah (~780)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ahoma" pitchFamily="34" charset="0"/>
                <a:ea typeface="+mn-ea"/>
                <a:cs typeface="Arial" pitchFamily="34" charset="0"/>
              </a:rPr>
              <a:t>Amos (~755)</a:t>
            </a:r>
          </a:p>
        </p:txBody>
      </p:sp>
      <p:sp>
        <p:nvSpPr>
          <p:cNvPr id="25605" name="Text Box 5"/>
          <p:cNvSpPr txBox="1">
            <a:spLocks noChangeArrowheads="1"/>
          </p:cNvSpPr>
          <p:nvPr/>
        </p:nvSpPr>
        <p:spPr bwMode="ltGray">
          <a:xfrm>
            <a:off x="4903788" y="5491163"/>
            <a:ext cx="2873375" cy="100647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ahoma" pitchFamily="34" charset="0"/>
                <a:ea typeface="+mn-ea"/>
                <a:cs typeface="Arial" pitchFamily="34" charset="0"/>
              </a:rPr>
              <a:t>Hosea (750-725)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ahoma" pitchFamily="34" charset="0"/>
                <a:ea typeface="+mn-ea"/>
                <a:cs typeface="Arial" pitchFamily="34" charset="0"/>
              </a:rPr>
              <a:t>Isaiah (740-690)</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prstClr val="black"/>
                </a:solidFill>
                <a:effectLst/>
                <a:uLnTx/>
                <a:uFillTx/>
                <a:latin typeface="Tahoma" pitchFamily="34" charset="0"/>
                <a:ea typeface="+mn-ea"/>
                <a:cs typeface="Arial" pitchFamily="34" charset="0"/>
              </a:rPr>
              <a:t>Micah (735-700)</a:t>
            </a:r>
          </a:p>
        </p:txBody>
      </p:sp>
      <p:sp>
        <p:nvSpPr>
          <p:cNvPr id="25606" name="Text Box 3"/>
          <p:cNvSpPr txBox="1">
            <a:spLocks noChangeArrowheads="1"/>
          </p:cNvSpPr>
          <p:nvPr/>
        </p:nvSpPr>
        <p:spPr bwMode="ltGray">
          <a:xfrm>
            <a:off x="0" y="1466850"/>
            <a:ext cx="4743450" cy="2432050"/>
          </a:xfrm>
          <a:prstGeom prst="rect">
            <a:avLst/>
          </a:prstGeom>
          <a:solidFill>
            <a:schemeClr val="tx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1"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rPr>
              <a:t>Joel 2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30000" noProof="0" dirty="0">
                <a:ln>
                  <a:noFill/>
                </a:ln>
                <a:solidFill>
                  <a:srgbClr val="F8F8F8"/>
                </a:solidFill>
                <a:effectLst/>
                <a:uLnTx/>
                <a:uFillTx/>
                <a:latin typeface="Default" charset="0"/>
                <a:ea typeface="+mn-ea"/>
                <a:cs typeface="Arial" pitchFamily="34" charset="0"/>
              </a:rPr>
              <a:t>13</a:t>
            </a:r>
            <a:r>
              <a:rPr kumimoji="0" lang="en-US" altLang="en-US" sz="1600" b="0" i="0" u="none" strike="noStrike" kern="1200" cap="none" spc="0" normalizeH="0" baseline="0" noProof="0" dirty="0">
                <a:ln>
                  <a:noFill/>
                </a:ln>
                <a:solidFill>
                  <a:srgbClr val="F8F8F8"/>
                </a:solidFill>
                <a:effectLst/>
                <a:uLnTx/>
                <a:uFillTx/>
                <a:latin typeface="Default" charset="0"/>
                <a:ea typeface="+mn-ea"/>
                <a:cs typeface="Arial" pitchFamily="34" charset="0"/>
              </a:rPr>
              <a:t>    So rend your heart, and not your garments;</a:t>
            </a:r>
            <a:r>
              <a:rPr kumimoji="0" lang="en-US" altLang="en-US" sz="1600" b="0"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rPr>
              <a:t> </a:t>
            </a:r>
            <a:r>
              <a:rPr kumimoji="0" lang="en-US" altLang="en-US" sz="1600" b="0" i="0" u="none" strike="noStrike" kern="1200" cap="none" spc="0" normalizeH="0" baseline="0" noProof="0" dirty="0">
                <a:ln>
                  <a:noFill/>
                </a:ln>
                <a:solidFill>
                  <a:srgbClr val="F8F8F8"/>
                </a:solidFill>
                <a:effectLst/>
                <a:uLnTx/>
                <a:uFillTx/>
                <a:latin typeface="Default" charset="0"/>
                <a:ea typeface="+mn-ea"/>
                <a:cs typeface="Arial"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8F8F8"/>
                </a:solidFill>
                <a:effectLst/>
                <a:uLnTx/>
                <a:uFillTx/>
                <a:latin typeface="Default" charset="0"/>
                <a:ea typeface="+mn-ea"/>
                <a:cs typeface="Arial" pitchFamily="34" charset="0"/>
              </a:rPr>
              <a:t>       Return to the Lord your God,</a:t>
            </a:r>
            <a:r>
              <a:rPr kumimoji="0" lang="en-US" altLang="en-US" sz="1600" b="0"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rPr>
              <a:t> </a:t>
            </a:r>
            <a:r>
              <a:rPr kumimoji="0" lang="en-US" altLang="en-US" sz="1600" b="0" i="0" u="none" strike="noStrike" kern="1200" cap="none" spc="0" normalizeH="0" baseline="0" noProof="0" dirty="0">
                <a:ln>
                  <a:noFill/>
                </a:ln>
                <a:solidFill>
                  <a:srgbClr val="F8F8F8"/>
                </a:solidFill>
                <a:effectLst/>
                <a:uLnTx/>
                <a:uFillTx/>
                <a:latin typeface="Default" charset="0"/>
                <a:ea typeface="+mn-ea"/>
                <a:cs typeface="Arial"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8F8F8"/>
                </a:solidFill>
                <a:effectLst/>
                <a:uLnTx/>
                <a:uFillTx/>
                <a:latin typeface="Default" charset="0"/>
                <a:ea typeface="+mn-ea"/>
                <a:cs typeface="Arial" pitchFamily="34" charset="0"/>
              </a:rPr>
              <a:t>      For He </a:t>
            </a:r>
            <a:r>
              <a:rPr kumimoji="0" lang="en-US" altLang="en-US" sz="1600" b="0" i="1" u="none" strike="noStrike" kern="1200" cap="none" spc="0" normalizeH="0" baseline="0" noProof="0" dirty="0">
                <a:ln>
                  <a:noFill/>
                </a:ln>
                <a:solidFill>
                  <a:srgbClr val="F8F8F8"/>
                </a:solidFill>
                <a:effectLst/>
                <a:uLnTx/>
                <a:uFillTx/>
                <a:latin typeface="Default" charset="0"/>
                <a:ea typeface="+mn-ea"/>
                <a:cs typeface="Arial" pitchFamily="34" charset="0"/>
              </a:rPr>
              <a:t>is</a:t>
            </a:r>
            <a:r>
              <a:rPr kumimoji="0" lang="en-US" altLang="en-US" sz="1600" b="0" i="0" u="none" strike="noStrike" kern="1200" cap="none" spc="0" normalizeH="0" baseline="0" noProof="0" dirty="0">
                <a:ln>
                  <a:noFill/>
                </a:ln>
                <a:solidFill>
                  <a:srgbClr val="F8F8F8"/>
                </a:solidFill>
                <a:effectLst/>
                <a:uLnTx/>
                <a:uFillTx/>
                <a:latin typeface="Default" charset="0"/>
                <a:ea typeface="+mn-ea"/>
                <a:cs typeface="Arial" pitchFamily="34" charset="0"/>
              </a:rPr>
              <a:t> gracious and merciful,</a:t>
            </a:r>
            <a:r>
              <a:rPr kumimoji="0" lang="en-US" altLang="en-US" sz="1600" b="0"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rPr>
              <a:t> </a:t>
            </a:r>
            <a:r>
              <a:rPr kumimoji="0" lang="en-US" altLang="en-US" sz="1600" b="0" i="0" u="none" strike="noStrike" kern="1200" cap="none" spc="0" normalizeH="0" baseline="0" noProof="0" dirty="0">
                <a:ln>
                  <a:noFill/>
                </a:ln>
                <a:solidFill>
                  <a:srgbClr val="F8F8F8"/>
                </a:solidFill>
                <a:effectLst/>
                <a:uLnTx/>
                <a:uFillTx/>
                <a:latin typeface="Default" charset="0"/>
                <a:ea typeface="+mn-ea"/>
                <a:cs typeface="Arial"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8F8F8"/>
                </a:solidFill>
                <a:effectLst/>
                <a:uLnTx/>
                <a:uFillTx/>
                <a:latin typeface="Default" charset="0"/>
                <a:ea typeface="+mn-ea"/>
                <a:cs typeface="Arial" pitchFamily="34" charset="0"/>
              </a:rPr>
              <a:t>      Slow to anger, and of great kindness;</a:t>
            </a:r>
            <a:r>
              <a:rPr kumimoji="0" lang="en-US" altLang="en-US" sz="1600" b="0"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rPr>
              <a:t> </a:t>
            </a:r>
            <a:r>
              <a:rPr kumimoji="0" lang="en-US" altLang="en-US" sz="1600" b="0" i="0" u="none" strike="noStrike" kern="1200" cap="none" spc="0" normalizeH="0" baseline="0" noProof="0" dirty="0">
                <a:ln>
                  <a:noFill/>
                </a:ln>
                <a:solidFill>
                  <a:srgbClr val="F8F8F8"/>
                </a:solidFill>
                <a:effectLst/>
                <a:uLnTx/>
                <a:uFillTx/>
                <a:latin typeface="Default" charset="0"/>
                <a:ea typeface="+mn-ea"/>
                <a:cs typeface="Arial"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1600" b="0" i="0" u="none" strike="noStrike" kern="1200" cap="none" spc="0" normalizeH="0" baseline="0" noProof="0" dirty="0">
                <a:ln>
                  <a:noFill/>
                </a:ln>
                <a:solidFill>
                  <a:srgbClr val="F8F8F8"/>
                </a:solidFill>
                <a:effectLst/>
                <a:uLnTx/>
                <a:uFillTx/>
                <a:latin typeface="Default" charset="0"/>
                <a:ea typeface="+mn-ea"/>
                <a:cs typeface="Arial" pitchFamily="34" charset="0"/>
              </a:rPr>
              <a:t>     And He relents from doing harm.</a:t>
            </a:r>
            <a:r>
              <a:rPr kumimoji="0" lang="en-US" altLang="en-US" sz="1600" b="0"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rPr>
              <a:t> </a:t>
            </a:r>
            <a:br>
              <a:rPr kumimoji="0" lang="en-US" altLang="en-US" sz="1600" b="0"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rPr>
            </a:br>
            <a:endParaRPr kumimoji="0" lang="en-US" altLang="en-US" sz="1600" b="0"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endParaRPr>
          </a:p>
        </p:txBody>
      </p:sp>
      <p:sp>
        <p:nvSpPr>
          <p:cNvPr id="25607" name="Right Arrow 6"/>
          <p:cNvSpPr>
            <a:spLocks noChangeArrowheads="1"/>
          </p:cNvSpPr>
          <p:nvPr/>
        </p:nvSpPr>
        <p:spPr bwMode="auto">
          <a:xfrm>
            <a:off x="3946525" y="4517859"/>
            <a:ext cx="933450" cy="342900"/>
          </a:xfrm>
          <a:prstGeom prst="rightArrow">
            <a:avLst>
              <a:gd name="adj1" fmla="val 50000"/>
              <a:gd name="adj2" fmla="val 49996"/>
            </a:avLst>
          </a:prstGeom>
          <a:solidFill>
            <a:schemeClr val="accent1"/>
          </a:solidFill>
          <a:ln w="9525" algn="ctr">
            <a:solidFill>
              <a:schemeClr val="tx1"/>
            </a:solidFill>
            <a:round/>
            <a:headEnd/>
            <a:tailEnd/>
          </a:ln>
        </p:spPr>
        <p:txBody>
          <a:bodyPr wrap="none"/>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prstClr val="black"/>
              </a:solidFill>
              <a:effectLst/>
              <a:uLnTx/>
              <a:uFillTx/>
              <a:latin typeface="Times New Roman" pitchFamily="18" charset="0"/>
              <a:ea typeface="+mn-ea"/>
              <a:cs typeface="Arial" pitchFamily="34" charset="0"/>
            </a:endParaRPr>
          </a:p>
        </p:txBody>
      </p:sp>
    </p:spTree>
    <p:extLst>
      <p:ext uri="{BB962C8B-B14F-4D97-AF65-F5344CB8AC3E}">
        <p14:creationId xmlns:p14="http://schemas.microsoft.com/office/powerpoint/2010/main" val="24296126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pPr eaLnBrk="1" hangingPunct="1"/>
            <a:r>
              <a:rPr lang="en-US" altLang="en-US"/>
              <a:t>God’s Merciful Nature</a:t>
            </a:r>
          </a:p>
        </p:txBody>
      </p:sp>
      <p:sp>
        <p:nvSpPr>
          <p:cNvPr id="26627" name="Text Box 3"/>
          <p:cNvSpPr txBox="1">
            <a:spLocks noChangeArrowheads="1"/>
          </p:cNvSpPr>
          <p:nvPr/>
        </p:nvSpPr>
        <p:spPr bwMode="ltGray">
          <a:xfrm>
            <a:off x="973138" y="2481263"/>
            <a:ext cx="7431087" cy="3195637"/>
          </a:xfrm>
          <a:prstGeom prst="rect">
            <a:avLst/>
          </a:prstGeom>
          <a:solidFill>
            <a:schemeClr val="tx1"/>
          </a:solidFill>
          <a:ln>
            <a:noFill/>
          </a:ln>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rPr>
              <a:t>Numbers 14:18 (NKJV) </a:t>
            </a:r>
          </a:p>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2400" b="1" i="0" u="none" strike="noStrike" kern="1200" cap="none" spc="0" normalizeH="0" baseline="30000" noProof="0" dirty="0">
                <a:ln>
                  <a:noFill/>
                </a:ln>
                <a:solidFill>
                  <a:srgbClr val="F8F8F8"/>
                </a:solidFill>
                <a:effectLst/>
                <a:uLnTx/>
                <a:uFillTx/>
                <a:latin typeface="Default" charset="0"/>
                <a:ea typeface="+mn-ea"/>
                <a:cs typeface="Arial" pitchFamily="34" charset="0"/>
              </a:rPr>
              <a:t>18</a:t>
            </a:r>
            <a:r>
              <a:rPr kumimoji="0" lang="en-US" altLang="en-US" sz="2400" b="1" i="0" u="none" strike="noStrike" kern="1200" cap="none" spc="0" normalizeH="0" baseline="0" noProof="0" dirty="0">
                <a:ln>
                  <a:noFill/>
                </a:ln>
                <a:solidFill>
                  <a:srgbClr val="F8F8F8"/>
                </a:solidFill>
                <a:effectLst/>
                <a:uLnTx/>
                <a:uFillTx/>
                <a:latin typeface="Default" charset="0"/>
                <a:ea typeface="+mn-ea"/>
                <a:cs typeface="Arial" pitchFamily="34" charset="0"/>
              </a:rPr>
              <a:t>‘The Lord is longsuffering and abundant in mercy, forgiving iniquity and transgression; but He by no means clears </a:t>
            </a:r>
            <a:r>
              <a:rPr kumimoji="0" lang="en-US" altLang="en-US" sz="2400" b="1" i="1" u="none" strike="noStrike" kern="1200" cap="none" spc="0" normalizeH="0" baseline="0" noProof="0" dirty="0">
                <a:ln>
                  <a:noFill/>
                </a:ln>
                <a:solidFill>
                  <a:srgbClr val="F8F8F8"/>
                </a:solidFill>
                <a:effectLst/>
                <a:uLnTx/>
                <a:uFillTx/>
                <a:latin typeface="Default" charset="0"/>
                <a:ea typeface="+mn-ea"/>
                <a:cs typeface="Arial" pitchFamily="34" charset="0"/>
              </a:rPr>
              <a:t>the guilty,</a:t>
            </a:r>
            <a:r>
              <a:rPr kumimoji="0" lang="en-US" altLang="en-US" sz="2400" b="1" i="0" u="none" strike="noStrike" kern="1200" cap="none" spc="0" normalizeH="0" baseline="0" noProof="0" dirty="0">
                <a:ln>
                  <a:noFill/>
                </a:ln>
                <a:solidFill>
                  <a:srgbClr val="F8F8F8"/>
                </a:solidFill>
                <a:effectLst/>
                <a:uLnTx/>
                <a:uFillTx/>
                <a:latin typeface="Default" charset="0"/>
                <a:ea typeface="+mn-ea"/>
                <a:cs typeface="Arial" pitchFamily="34" charset="0"/>
              </a:rPr>
              <a:t> visiting the iniquity of the fathers on the children to the third and fourth </a:t>
            </a:r>
            <a:r>
              <a:rPr kumimoji="0" lang="en-US" altLang="en-US" sz="2400" b="1" i="1" u="none" strike="noStrike" kern="1200" cap="none" spc="0" normalizeH="0" baseline="0" noProof="0" dirty="0">
                <a:ln>
                  <a:noFill/>
                </a:ln>
                <a:solidFill>
                  <a:srgbClr val="F8F8F8"/>
                </a:solidFill>
                <a:effectLst/>
                <a:uLnTx/>
                <a:uFillTx/>
                <a:latin typeface="Default" charset="0"/>
                <a:ea typeface="+mn-ea"/>
                <a:cs typeface="Arial" pitchFamily="34" charset="0"/>
              </a:rPr>
              <a:t>generation.</a:t>
            </a:r>
            <a:r>
              <a:rPr kumimoji="0" lang="en-US" altLang="en-US" sz="2400" b="1" i="0" u="none" strike="noStrike" kern="1200" cap="none" spc="0" normalizeH="0" baseline="0" noProof="0" dirty="0">
                <a:ln>
                  <a:noFill/>
                </a:ln>
                <a:solidFill>
                  <a:srgbClr val="F8F8F8"/>
                </a:solidFill>
                <a:effectLst/>
                <a:uLnTx/>
                <a:uFillTx/>
                <a:latin typeface="Default" charset="0"/>
                <a:ea typeface="+mn-ea"/>
                <a:cs typeface="Arial" pitchFamily="34" charset="0"/>
              </a:rPr>
              <a:t>’</a:t>
            </a:r>
            <a:r>
              <a:rPr kumimoji="0" lang="en-US" altLang="en-US" sz="2400" b="1"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rPr>
              <a:t> </a:t>
            </a:r>
            <a:br>
              <a:rPr kumimoji="0" lang="en-US" altLang="en-US" sz="2400" b="1"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rPr>
            </a:br>
            <a:br>
              <a:rPr kumimoji="0" lang="en-US" altLang="en-US" sz="2400" b="1"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rPr>
            </a:br>
            <a:endParaRPr kumimoji="0" lang="en-US" altLang="en-US" sz="2400" b="1" i="0" u="none" strike="noStrike" kern="1200" cap="none" spc="0" normalizeH="0" baseline="0" noProof="0" dirty="0">
              <a:ln>
                <a:noFill/>
              </a:ln>
              <a:solidFill>
                <a:srgbClr val="F8F8F8"/>
              </a:solidFill>
              <a:effectLst/>
              <a:uLnTx/>
              <a:uFillTx/>
              <a:latin typeface="Times New Roman" pitchFamily="18" charset="0"/>
              <a:ea typeface="+mn-ea"/>
              <a:cs typeface="Arial" pitchFamily="34" charset="0"/>
            </a:endParaRPr>
          </a:p>
        </p:txBody>
      </p:sp>
    </p:spTree>
    <p:extLst>
      <p:ext uri="{BB962C8B-B14F-4D97-AF65-F5344CB8AC3E}">
        <p14:creationId xmlns:p14="http://schemas.microsoft.com/office/powerpoint/2010/main" val="39453628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6AF768C6-8717-C087-A8ED-288EF46CF5FE}"/>
              </a:ext>
            </a:extLst>
          </p:cNvPr>
          <p:cNvSpPr>
            <a:spLocks noGrp="1" noChangeArrowheads="1"/>
          </p:cNvSpPr>
          <p:nvPr>
            <p:ph type="title"/>
          </p:nvPr>
        </p:nvSpPr>
        <p:spPr>
          <a:xfrm>
            <a:off x="927690" y="104517"/>
            <a:ext cx="7025463" cy="1143000"/>
          </a:xfrm>
        </p:spPr>
        <p:txBody>
          <a:bodyPr/>
          <a:lstStyle/>
          <a:p>
            <a:pPr eaLnBrk="1" hangingPunct="1"/>
            <a:r>
              <a:rPr lang="en-US" altLang="en-US" dirty="0"/>
              <a:t>What was Jonah’s reaction to the city not being destroyed?</a:t>
            </a:r>
          </a:p>
        </p:txBody>
      </p:sp>
      <p:sp>
        <p:nvSpPr>
          <p:cNvPr id="27651" name="Rectangle 3">
            <a:extLst>
              <a:ext uri="{FF2B5EF4-FFF2-40B4-BE49-F238E27FC236}">
                <a16:creationId xmlns:a16="http://schemas.microsoft.com/office/drawing/2014/main" id="{A823A3E3-27BF-2EA7-FFA7-D69F2C022DFC}"/>
              </a:ext>
            </a:extLst>
          </p:cNvPr>
          <p:cNvSpPr>
            <a:spLocks noGrp="1" noChangeArrowheads="1"/>
          </p:cNvSpPr>
          <p:nvPr>
            <p:ph type="subTitle" idx="4294967295"/>
          </p:nvPr>
        </p:nvSpPr>
        <p:spPr>
          <a:xfrm>
            <a:off x="2743200" y="5086350"/>
            <a:ext cx="6400800" cy="1752600"/>
          </a:xfrm>
        </p:spPr>
        <p:txBody>
          <a:bodyPr/>
          <a:lstStyle/>
          <a:p>
            <a:pPr eaLnBrk="1" hangingPunct="1"/>
            <a:r>
              <a:rPr lang="en-US" altLang="en-US"/>
              <a:t>What does Jonah’s reaction say about his repentance?</a:t>
            </a:r>
          </a:p>
        </p:txBody>
      </p:sp>
      <p:sp>
        <p:nvSpPr>
          <p:cNvPr id="27652" name="TextBox 3">
            <a:extLst>
              <a:ext uri="{FF2B5EF4-FFF2-40B4-BE49-F238E27FC236}">
                <a16:creationId xmlns:a16="http://schemas.microsoft.com/office/drawing/2014/main" id="{003C4D2C-0A2F-9289-3C04-4138C0B4B276}"/>
              </a:ext>
            </a:extLst>
          </p:cNvPr>
          <p:cNvSpPr txBox="1">
            <a:spLocks noChangeArrowheads="1"/>
          </p:cNvSpPr>
          <p:nvPr/>
        </p:nvSpPr>
        <p:spPr bwMode="auto">
          <a:xfrm>
            <a:off x="927690" y="1417638"/>
            <a:ext cx="8216310" cy="3600986"/>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r>
              <a:rPr lang="en-US" altLang="en-US" sz="1800" baseline="30000" dirty="0">
                <a:solidFill>
                  <a:srgbClr val="14151A"/>
                </a:solidFill>
                <a:latin typeface="Tahoma" panose="020B0604030504040204" pitchFamily="34" charset="0"/>
                <a:cs typeface="Tahoma" panose="020B0604030504040204" pitchFamily="34" charset="0"/>
              </a:rPr>
              <a:t>1</a:t>
            </a:r>
            <a:r>
              <a:rPr lang="en-US" altLang="en-US" sz="1800" dirty="0">
                <a:solidFill>
                  <a:srgbClr val="14151A"/>
                </a:solidFill>
                <a:latin typeface="Tahoma" panose="020B0604030504040204" pitchFamily="34" charset="0"/>
                <a:cs typeface="Tahoma" panose="020B0604030504040204" pitchFamily="34" charset="0"/>
              </a:rPr>
              <a:t>But it displeased Jonah exceedingly, and he became angry. </a:t>
            </a:r>
            <a:r>
              <a:rPr lang="en-US" altLang="en-US" sz="1800" baseline="30000" dirty="0">
                <a:solidFill>
                  <a:srgbClr val="14151A"/>
                </a:solidFill>
                <a:latin typeface="Tahoma" panose="020B0604030504040204" pitchFamily="34" charset="0"/>
                <a:cs typeface="Tahoma" panose="020B0604030504040204" pitchFamily="34" charset="0"/>
              </a:rPr>
              <a:t> </a:t>
            </a:r>
          </a:p>
          <a:p>
            <a:pPr algn="l" eaLnBrk="1" hangingPunct="1"/>
            <a:endParaRPr lang="en-US" altLang="en-US" sz="1800" baseline="30000" dirty="0">
              <a:solidFill>
                <a:srgbClr val="14151A"/>
              </a:solidFill>
              <a:latin typeface="Tahoma" panose="020B0604030504040204" pitchFamily="34" charset="0"/>
              <a:cs typeface="Tahoma" panose="020B0604030504040204" pitchFamily="34" charset="0"/>
            </a:endParaRPr>
          </a:p>
          <a:p>
            <a:pPr algn="l" eaLnBrk="1" hangingPunct="1"/>
            <a:r>
              <a:rPr lang="en-US" altLang="en-US" sz="1800" baseline="30000" dirty="0">
                <a:solidFill>
                  <a:srgbClr val="14151A"/>
                </a:solidFill>
                <a:latin typeface="Tahoma" panose="020B0604030504040204" pitchFamily="34" charset="0"/>
                <a:cs typeface="Tahoma" panose="020B0604030504040204" pitchFamily="34" charset="0"/>
              </a:rPr>
              <a:t>2</a:t>
            </a:r>
            <a:r>
              <a:rPr lang="en-US" altLang="en-US" sz="1800" dirty="0">
                <a:solidFill>
                  <a:srgbClr val="14151A"/>
                </a:solidFill>
                <a:latin typeface="Tahoma" panose="020B0604030504040204" pitchFamily="34" charset="0"/>
                <a:cs typeface="Tahoma" panose="020B0604030504040204" pitchFamily="34" charset="0"/>
              </a:rPr>
              <a:t>So he prayed to the LORD, and said, “Ah, LORD, was not this what I said when I was still in my country? </a:t>
            </a:r>
          </a:p>
          <a:p>
            <a:pPr algn="l" eaLnBrk="1" hangingPunct="1"/>
            <a:endParaRPr lang="en-US" altLang="en-US" sz="1800" dirty="0">
              <a:solidFill>
                <a:srgbClr val="14151A"/>
              </a:solidFill>
              <a:latin typeface="Tahoma" panose="020B0604030504040204" pitchFamily="34" charset="0"/>
              <a:cs typeface="Tahoma" panose="020B0604030504040204" pitchFamily="34" charset="0"/>
            </a:endParaRPr>
          </a:p>
          <a:p>
            <a:pPr algn="l" eaLnBrk="1" hangingPunct="1"/>
            <a:r>
              <a:rPr lang="en-US" altLang="en-US" sz="1800" dirty="0">
                <a:solidFill>
                  <a:srgbClr val="14151A"/>
                </a:solidFill>
                <a:latin typeface="Tahoma" panose="020B0604030504040204" pitchFamily="34" charset="0"/>
                <a:cs typeface="Tahoma" panose="020B0604030504040204" pitchFamily="34" charset="0"/>
              </a:rPr>
              <a:t>Therefore, I fled previously to Tarshish; </a:t>
            </a:r>
          </a:p>
          <a:p>
            <a:pPr algn="l" eaLnBrk="1" hangingPunct="1"/>
            <a:r>
              <a:rPr lang="en-US" altLang="en-US" sz="1800" dirty="0">
                <a:solidFill>
                  <a:srgbClr val="14151A"/>
                </a:solidFill>
                <a:latin typeface="Tahoma" panose="020B0604030504040204" pitchFamily="34" charset="0"/>
                <a:cs typeface="Tahoma" panose="020B0604030504040204" pitchFamily="34" charset="0"/>
              </a:rPr>
              <a:t>for I know that You </a:t>
            </a:r>
            <a:r>
              <a:rPr lang="en-US" altLang="en-US" sz="1800" i="1" dirty="0">
                <a:solidFill>
                  <a:srgbClr val="14151A"/>
                </a:solidFill>
                <a:latin typeface="Tahoma" panose="020B0604030504040204" pitchFamily="34" charset="0"/>
                <a:cs typeface="Tahoma" panose="020B0604030504040204" pitchFamily="34" charset="0"/>
              </a:rPr>
              <a:t>are</a:t>
            </a:r>
            <a:r>
              <a:rPr lang="en-US" altLang="en-US" sz="1800" dirty="0">
                <a:solidFill>
                  <a:srgbClr val="14151A"/>
                </a:solidFill>
                <a:latin typeface="Tahoma" panose="020B0604030504040204" pitchFamily="34" charset="0"/>
                <a:cs typeface="Tahoma" panose="020B0604030504040204" pitchFamily="34" charset="0"/>
              </a:rPr>
              <a:t> a gracious and merciful God, </a:t>
            </a:r>
          </a:p>
          <a:p>
            <a:pPr algn="l" eaLnBrk="1" hangingPunct="1"/>
            <a:r>
              <a:rPr lang="en-US" altLang="en-US" sz="1800" dirty="0">
                <a:solidFill>
                  <a:srgbClr val="14151A"/>
                </a:solidFill>
                <a:latin typeface="Tahoma" panose="020B0604030504040204" pitchFamily="34" charset="0"/>
                <a:cs typeface="Tahoma" panose="020B0604030504040204" pitchFamily="34" charset="0"/>
              </a:rPr>
              <a:t>slow to anger and abundant in lovingkindness, </a:t>
            </a:r>
          </a:p>
          <a:p>
            <a:pPr algn="l" eaLnBrk="1" hangingPunct="1"/>
            <a:r>
              <a:rPr lang="en-US" altLang="en-US" sz="1800" dirty="0">
                <a:solidFill>
                  <a:srgbClr val="14151A"/>
                </a:solidFill>
                <a:latin typeface="Tahoma" panose="020B0604030504040204" pitchFamily="34" charset="0"/>
                <a:cs typeface="Tahoma" panose="020B0604030504040204" pitchFamily="34" charset="0"/>
              </a:rPr>
              <a:t>One who relents from doing harm. </a:t>
            </a:r>
            <a:r>
              <a:rPr lang="en-US" altLang="en-US" sz="1800" baseline="30000" dirty="0">
                <a:solidFill>
                  <a:srgbClr val="14151A"/>
                </a:solidFill>
                <a:latin typeface="Tahoma" panose="020B0604030504040204" pitchFamily="34" charset="0"/>
                <a:cs typeface="Tahoma" panose="020B0604030504040204" pitchFamily="34" charset="0"/>
              </a:rPr>
              <a:t> </a:t>
            </a:r>
            <a:endParaRPr lang="en-US" altLang="en-US" sz="1800" dirty="0">
              <a:solidFill>
                <a:srgbClr val="14151A"/>
              </a:solidFill>
              <a:latin typeface="Tahoma" panose="020B0604030504040204" pitchFamily="34" charset="0"/>
              <a:cs typeface="Tahoma" panose="020B0604030504040204" pitchFamily="34" charset="0"/>
            </a:endParaRPr>
          </a:p>
          <a:p>
            <a:pPr algn="l" eaLnBrk="1" hangingPunct="1"/>
            <a:r>
              <a:rPr lang="en-US" altLang="en-US" sz="1800" baseline="30000" dirty="0">
                <a:solidFill>
                  <a:srgbClr val="14151A"/>
                </a:solidFill>
                <a:latin typeface="Tahoma" panose="020B0604030504040204" pitchFamily="34" charset="0"/>
                <a:cs typeface="Tahoma" panose="020B0604030504040204" pitchFamily="34" charset="0"/>
              </a:rPr>
              <a:t> </a:t>
            </a:r>
            <a:endParaRPr lang="en-US" altLang="en-US" sz="1800" dirty="0">
              <a:solidFill>
                <a:srgbClr val="14151A"/>
              </a:solidFill>
              <a:latin typeface="Tahoma" panose="020B0604030504040204" pitchFamily="34" charset="0"/>
              <a:cs typeface="Tahoma" panose="020B0604030504040204" pitchFamily="34" charset="0"/>
            </a:endParaRPr>
          </a:p>
          <a:p>
            <a:pPr algn="l" eaLnBrk="1" hangingPunct="1"/>
            <a:r>
              <a:rPr lang="en-US" altLang="en-US" sz="1800" baseline="30000" dirty="0">
                <a:solidFill>
                  <a:srgbClr val="14151A"/>
                </a:solidFill>
                <a:latin typeface="Tahoma" panose="020B0604030504040204" pitchFamily="34" charset="0"/>
                <a:cs typeface="Tahoma" panose="020B0604030504040204" pitchFamily="34" charset="0"/>
              </a:rPr>
              <a:t>3</a:t>
            </a:r>
            <a:r>
              <a:rPr lang="en-US" altLang="en-US" sz="1800" dirty="0">
                <a:solidFill>
                  <a:srgbClr val="14151A"/>
                </a:solidFill>
                <a:latin typeface="Tahoma" panose="020B0604030504040204" pitchFamily="34" charset="0"/>
                <a:cs typeface="Tahoma" panose="020B0604030504040204" pitchFamily="34" charset="0"/>
              </a:rPr>
              <a:t>Therefore now, O LORD, please take my life from me, for </a:t>
            </a:r>
            <a:r>
              <a:rPr lang="en-US" altLang="en-US" sz="1800" i="1" dirty="0">
                <a:solidFill>
                  <a:srgbClr val="14151A"/>
                </a:solidFill>
                <a:latin typeface="Tahoma" panose="020B0604030504040204" pitchFamily="34" charset="0"/>
                <a:cs typeface="Tahoma" panose="020B0604030504040204" pitchFamily="34" charset="0"/>
              </a:rPr>
              <a:t>it is</a:t>
            </a:r>
            <a:r>
              <a:rPr lang="en-US" altLang="en-US" sz="1800" dirty="0">
                <a:solidFill>
                  <a:srgbClr val="14151A"/>
                </a:solidFill>
                <a:latin typeface="Tahoma" panose="020B0604030504040204" pitchFamily="34" charset="0"/>
                <a:cs typeface="Tahoma" panose="020B0604030504040204" pitchFamily="34" charset="0"/>
              </a:rPr>
              <a:t> better for me to die than to live!”</a:t>
            </a:r>
          </a:p>
          <a:p>
            <a:pPr algn="l" eaLnBrk="1" hangingPunct="1"/>
            <a:r>
              <a:rPr lang="en-US" altLang="en-US" sz="1800" baseline="30000" dirty="0">
                <a:solidFill>
                  <a:srgbClr val="14151A"/>
                </a:solidFill>
                <a:latin typeface="Tahoma" panose="020B0604030504040204" pitchFamily="34" charset="0"/>
                <a:cs typeface="Tahoma" panose="020B0604030504040204" pitchFamily="34" charset="0"/>
              </a:rPr>
              <a:t>4</a:t>
            </a:r>
            <a:r>
              <a:rPr lang="en-US" altLang="en-US" sz="1800" dirty="0">
                <a:solidFill>
                  <a:srgbClr val="14151A"/>
                </a:solidFill>
                <a:latin typeface="Tahoma" panose="020B0604030504040204" pitchFamily="34" charset="0"/>
                <a:cs typeface="Tahoma" panose="020B0604030504040204" pitchFamily="34" charset="0"/>
              </a:rPr>
              <a:t>Then the LORD said, “</a:t>
            </a:r>
            <a:r>
              <a:rPr lang="en-US" altLang="en-US" sz="1800" i="1" dirty="0">
                <a:solidFill>
                  <a:srgbClr val="14151A"/>
                </a:solidFill>
                <a:latin typeface="Tahoma" panose="020B0604030504040204" pitchFamily="34" charset="0"/>
                <a:cs typeface="Tahoma" panose="020B0604030504040204" pitchFamily="34" charset="0"/>
              </a:rPr>
              <a:t>Is it</a:t>
            </a:r>
            <a:r>
              <a:rPr lang="en-US" altLang="en-US" sz="1800" dirty="0">
                <a:solidFill>
                  <a:srgbClr val="14151A"/>
                </a:solidFill>
                <a:latin typeface="Tahoma" panose="020B0604030504040204" pitchFamily="34" charset="0"/>
                <a:cs typeface="Tahoma" panose="020B0604030504040204" pitchFamily="34" charset="0"/>
              </a:rPr>
              <a:t> right for you to be angry?”</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94AF912E-4831-24A3-52B6-2768B00D591D}"/>
              </a:ext>
            </a:extLst>
          </p:cNvPr>
          <p:cNvSpPr>
            <a:spLocks noGrp="1" noChangeArrowheads="1"/>
          </p:cNvSpPr>
          <p:nvPr>
            <p:ph type="title"/>
          </p:nvPr>
        </p:nvSpPr>
        <p:spPr>
          <a:xfrm>
            <a:off x="685800" y="609600"/>
            <a:ext cx="7772400" cy="1143000"/>
          </a:xfrm>
        </p:spPr>
        <p:txBody>
          <a:bodyPr/>
          <a:lstStyle/>
          <a:p>
            <a:pPr eaLnBrk="1" hangingPunct="1"/>
            <a:r>
              <a:rPr lang="en-US" altLang="en-US"/>
              <a:t>Jonah &amp; the Plant</a:t>
            </a:r>
          </a:p>
        </p:txBody>
      </p:sp>
      <p:pic>
        <p:nvPicPr>
          <p:cNvPr id="28675" name="Picture 3" descr="G:\Jonah-Joel-Micah\Reference Material\figure40_th.jpg">
            <a:extLst>
              <a:ext uri="{FF2B5EF4-FFF2-40B4-BE49-F238E27FC236}">
                <a16:creationId xmlns:a16="http://schemas.microsoft.com/office/drawing/2014/main" id="{883DA39B-D96D-E596-7116-00DA583044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6725" y="1685925"/>
            <a:ext cx="2416175" cy="431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Text Box 4">
            <a:extLst>
              <a:ext uri="{FF2B5EF4-FFF2-40B4-BE49-F238E27FC236}">
                <a16:creationId xmlns:a16="http://schemas.microsoft.com/office/drawing/2014/main" id="{2C2DDAA4-27BA-CD2D-EDB4-B6E147E69C29}"/>
              </a:ext>
            </a:extLst>
          </p:cNvPr>
          <p:cNvSpPr txBox="1">
            <a:spLocks noChangeArrowheads="1"/>
          </p:cNvSpPr>
          <p:nvPr/>
        </p:nvSpPr>
        <p:spPr bwMode="ltGray">
          <a:xfrm>
            <a:off x="882502" y="1743075"/>
            <a:ext cx="4565798" cy="3478213"/>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pPr>
            <a:r>
              <a:rPr lang="en-US" altLang="en-US" sz="2200" b="1" dirty="0"/>
              <a:t>Jonah 4:6 - 9 (NKJV)</a:t>
            </a:r>
          </a:p>
          <a:p>
            <a:pPr algn="l" eaLnBrk="1" hangingPunct="1">
              <a:spcBef>
                <a:spcPct val="50000"/>
              </a:spcBef>
            </a:pPr>
            <a:r>
              <a:rPr lang="en-US" altLang="en-US" sz="2000" dirty="0"/>
              <a:t>S</a:t>
            </a:r>
            <a:r>
              <a:rPr lang="en-US" altLang="en-US" sz="2200" dirty="0">
                <a:latin typeface="Default" charset="0"/>
              </a:rPr>
              <a:t>o, Jonah went out of the city and sat on the east side of the city. There he made himself a shelter and sat under it in the shade, till he might see what would become of the city. </a:t>
            </a:r>
            <a:r>
              <a:rPr lang="en-US" altLang="en-US" sz="2200" dirty="0"/>
              <a:t> </a:t>
            </a:r>
          </a:p>
          <a:p>
            <a:pPr algn="l" eaLnBrk="1" hangingPunct="1">
              <a:spcBef>
                <a:spcPct val="50000"/>
              </a:spcBef>
            </a:pPr>
            <a:br>
              <a:rPr lang="en-US" altLang="en-US" sz="2200" dirty="0"/>
            </a:br>
            <a:br>
              <a:rPr lang="en-US" altLang="en-US" sz="2200" dirty="0"/>
            </a:br>
            <a:endParaRPr lang="en-US" altLang="en-US" sz="22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463E0020-5BCF-B5DF-0CEB-CD84C82A7C74}"/>
              </a:ext>
            </a:extLst>
          </p:cNvPr>
          <p:cNvSpPr>
            <a:spLocks noGrp="1" noChangeArrowheads="1"/>
          </p:cNvSpPr>
          <p:nvPr>
            <p:ph type="title"/>
          </p:nvPr>
        </p:nvSpPr>
        <p:spPr>
          <a:xfrm>
            <a:off x="925032" y="-190500"/>
            <a:ext cx="7552217" cy="1143000"/>
          </a:xfrm>
        </p:spPr>
        <p:txBody>
          <a:bodyPr/>
          <a:lstStyle/>
          <a:p>
            <a:pPr algn="l" eaLnBrk="1" hangingPunct="1"/>
            <a:r>
              <a:rPr lang="en-US" altLang="en-US" dirty="0"/>
              <a:t>Jonah &amp; the Plant</a:t>
            </a:r>
          </a:p>
        </p:txBody>
      </p:sp>
      <p:sp>
        <p:nvSpPr>
          <p:cNvPr id="29699" name="Text Box 4">
            <a:extLst>
              <a:ext uri="{FF2B5EF4-FFF2-40B4-BE49-F238E27FC236}">
                <a16:creationId xmlns:a16="http://schemas.microsoft.com/office/drawing/2014/main" id="{A68C87D7-FF07-F7F4-FF9F-94967B1349EA}"/>
              </a:ext>
            </a:extLst>
          </p:cNvPr>
          <p:cNvSpPr txBox="1">
            <a:spLocks noChangeArrowheads="1"/>
          </p:cNvSpPr>
          <p:nvPr/>
        </p:nvSpPr>
        <p:spPr bwMode="ltGray">
          <a:xfrm>
            <a:off x="504825" y="676275"/>
            <a:ext cx="5591175" cy="5678478"/>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pPr>
            <a:r>
              <a:rPr lang="en-US" altLang="en-US" sz="2200" b="1" dirty="0"/>
              <a:t>Jonah 4:6 - 9 (NKJV)</a:t>
            </a:r>
          </a:p>
          <a:p>
            <a:pPr algn="l" eaLnBrk="1" hangingPunct="1">
              <a:spcBef>
                <a:spcPts val="0"/>
              </a:spcBef>
            </a:pPr>
            <a:r>
              <a:rPr lang="en-US" altLang="en-US" sz="2200" b="1" dirty="0"/>
              <a:t> </a:t>
            </a:r>
            <a:r>
              <a:rPr lang="en-US" altLang="en-US" sz="2200" baseline="30000" dirty="0">
                <a:latin typeface="Default" charset="0"/>
              </a:rPr>
              <a:t>6</a:t>
            </a:r>
            <a:r>
              <a:rPr lang="en-US" altLang="en-US" sz="2200" dirty="0">
                <a:latin typeface="Default" charset="0"/>
              </a:rPr>
              <a:t>And the Lord God prepared a plant and made it come up over Jonah, that it might be shade for his head to deliver him from his misery. </a:t>
            </a:r>
          </a:p>
          <a:p>
            <a:pPr algn="l" eaLnBrk="1" hangingPunct="1">
              <a:spcBef>
                <a:spcPts val="0"/>
              </a:spcBef>
            </a:pPr>
            <a:r>
              <a:rPr lang="en-US" altLang="en-US" sz="2200" dirty="0">
                <a:latin typeface="Default" charset="0"/>
              </a:rPr>
              <a:t>So, Jonah was very grateful for the plant. </a:t>
            </a:r>
            <a:r>
              <a:rPr lang="en-US" altLang="en-US" sz="2200" dirty="0"/>
              <a:t> </a:t>
            </a:r>
          </a:p>
          <a:p>
            <a:pPr algn="l" eaLnBrk="1" hangingPunct="1">
              <a:spcBef>
                <a:spcPct val="50000"/>
              </a:spcBef>
            </a:pPr>
            <a:r>
              <a:rPr lang="en-US" altLang="en-US" sz="2200" baseline="30000" dirty="0">
                <a:latin typeface="Default" charset="0"/>
              </a:rPr>
              <a:t>7</a:t>
            </a:r>
            <a:r>
              <a:rPr lang="en-US" altLang="en-US" sz="2200" dirty="0">
                <a:latin typeface="Default" charset="0"/>
              </a:rPr>
              <a:t>But as morning dawned the next day God prepared a worm, and it </a:t>
            </a:r>
            <a:r>
              <a:rPr lang="en-US" altLang="en-US" sz="2200" i="1" dirty="0">
                <a:latin typeface="Default" charset="0"/>
              </a:rPr>
              <a:t>so</a:t>
            </a:r>
            <a:r>
              <a:rPr lang="en-US" altLang="en-US" sz="2200" dirty="0">
                <a:latin typeface="Default" charset="0"/>
              </a:rPr>
              <a:t> damaged the plant that it withered. </a:t>
            </a:r>
            <a:r>
              <a:rPr lang="en-US" altLang="en-US" sz="2200" dirty="0"/>
              <a:t> </a:t>
            </a:r>
            <a:r>
              <a:rPr lang="en-US" altLang="en-US" sz="2200" baseline="30000" dirty="0">
                <a:latin typeface="Default" charset="0"/>
              </a:rPr>
              <a:t>8</a:t>
            </a:r>
            <a:r>
              <a:rPr lang="en-US" altLang="en-US" sz="2200" dirty="0">
                <a:latin typeface="Default" charset="0"/>
              </a:rPr>
              <a:t>And it happened, when the sun arose, that God prepared a vehement east wind; and the sun beat on Jonah’s head, so that he grew faint. Then he wished death for himself, and said, “</a:t>
            </a:r>
            <a:r>
              <a:rPr lang="en-US" altLang="en-US" sz="2200" i="1" dirty="0">
                <a:latin typeface="Default" charset="0"/>
              </a:rPr>
              <a:t>It is</a:t>
            </a:r>
            <a:r>
              <a:rPr lang="en-US" altLang="en-US" sz="2200" dirty="0">
                <a:latin typeface="Default" charset="0"/>
              </a:rPr>
              <a:t> better for me to die than to live.”</a:t>
            </a:r>
            <a:r>
              <a:rPr lang="en-US" altLang="en-US" sz="2200" dirty="0"/>
              <a:t> </a:t>
            </a:r>
            <a:r>
              <a:rPr lang="en-US" altLang="en-US" sz="2200" baseline="30000" dirty="0">
                <a:latin typeface="Default" charset="0"/>
              </a:rPr>
              <a:t>9</a:t>
            </a:r>
            <a:r>
              <a:rPr lang="en-US" altLang="en-US" sz="2200" dirty="0">
                <a:latin typeface="Default" charset="0"/>
              </a:rPr>
              <a:t>Then God said to Jonah, “</a:t>
            </a:r>
            <a:r>
              <a:rPr lang="en-US" altLang="en-US" sz="2200" i="1" dirty="0">
                <a:latin typeface="Default" charset="0"/>
              </a:rPr>
              <a:t>Is it</a:t>
            </a:r>
            <a:r>
              <a:rPr lang="en-US" altLang="en-US" sz="2200" dirty="0">
                <a:latin typeface="Default" charset="0"/>
              </a:rPr>
              <a:t> right for you to be angry about the plant?”</a:t>
            </a:r>
            <a:r>
              <a:rPr lang="en-US" altLang="en-US" sz="2200" dirty="0"/>
              <a:t> </a:t>
            </a:r>
            <a:r>
              <a:rPr lang="en-US" altLang="en-US" sz="2200" dirty="0">
                <a:latin typeface="Default" charset="0"/>
              </a:rPr>
              <a:t>And he said, “</a:t>
            </a:r>
            <a:r>
              <a:rPr lang="en-US" altLang="en-US" sz="2200" i="1" dirty="0">
                <a:latin typeface="Default" charset="0"/>
              </a:rPr>
              <a:t>It is</a:t>
            </a:r>
            <a:r>
              <a:rPr lang="en-US" altLang="en-US" sz="2200" dirty="0">
                <a:latin typeface="Default" charset="0"/>
              </a:rPr>
              <a:t> right for me to be angry, even to death!”</a:t>
            </a:r>
            <a:r>
              <a:rPr lang="en-US" altLang="en-US" sz="2200" dirty="0"/>
              <a:t> </a:t>
            </a:r>
          </a:p>
        </p:txBody>
      </p:sp>
      <p:pic>
        <p:nvPicPr>
          <p:cNvPr id="29700" name="Picture 2">
            <a:extLst>
              <a:ext uri="{FF2B5EF4-FFF2-40B4-BE49-F238E27FC236}">
                <a16:creationId xmlns:a16="http://schemas.microsoft.com/office/drawing/2014/main" id="{A60D928E-98AD-5C5B-4643-AEA1BC692F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6176963" y="1693863"/>
            <a:ext cx="3238500"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4">
            <a:extLst>
              <a:ext uri="{FF2B5EF4-FFF2-40B4-BE49-F238E27FC236}">
                <a16:creationId xmlns:a16="http://schemas.microsoft.com/office/drawing/2014/main" id="{9FD497B9-66A1-A77C-6E02-2D9135C895C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69025" y="0"/>
            <a:ext cx="320357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087F1AF6-35C1-E236-FF25-66F1AADC221B}"/>
              </a:ext>
            </a:extLst>
          </p:cNvPr>
          <p:cNvSpPr>
            <a:spLocks noGrp="1" noChangeArrowheads="1"/>
          </p:cNvSpPr>
          <p:nvPr>
            <p:ph type="title"/>
          </p:nvPr>
        </p:nvSpPr>
        <p:spPr/>
        <p:txBody>
          <a:bodyPr/>
          <a:lstStyle/>
          <a:p>
            <a:pPr eaLnBrk="1" hangingPunct="1"/>
            <a:r>
              <a:rPr lang="en-US" altLang="en-US"/>
              <a:t>God’s Lesson for Jonah &amp; Us</a:t>
            </a:r>
          </a:p>
        </p:txBody>
      </p:sp>
      <p:sp>
        <p:nvSpPr>
          <p:cNvPr id="30723" name="Text Box 3">
            <a:extLst>
              <a:ext uri="{FF2B5EF4-FFF2-40B4-BE49-F238E27FC236}">
                <a16:creationId xmlns:a16="http://schemas.microsoft.com/office/drawing/2014/main" id="{F1D4F0CD-7D15-094E-2B19-944D322F39A5}"/>
              </a:ext>
            </a:extLst>
          </p:cNvPr>
          <p:cNvSpPr txBox="1">
            <a:spLocks noChangeArrowheads="1"/>
          </p:cNvSpPr>
          <p:nvPr/>
        </p:nvSpPr>
        <p:spPr bwMode="ltGray">
          <a:xfrm>
            <a:off x="973138" y="2481263"/>
            <a:ext cx="7431087" cy="4154984"/>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pPr>
            <a:r>
              <a:rPr lang="en-US" altLang="en-US" b="1" dirty="0"/>
              <a:t>Jonah 4:10 - 11 (NKJV) </a:t>
            </a:r>
          </a:p>
          <a:p>
            <a:pPr algn="l" eaLnBrk="1" hangingPunct="1">
              <a:spcBef>
                <a:spcPct val="50000"/>
              </a:spcBef>
            </a:pPr>
            <a:r>
              <a:rPr lang="en-US" altLang="en-US" b="1" baseline="30000" dirty="0">
                <a:latin typeface="Default" charset="0"/>
              </a:rPr>
              <a:t>10</a:t>
            </a:r>
            <a:r>
              <a:rPr lang="en-US" altLang="en-US" b="1" dirty="0">
                <a:latin typeface="Default" charset="0"/>
              </a:rPr>
              <a:t>But the Lord said, “You have had pity on the plant for which you have not labored, nor made it grow, which came up in a night and perished in a night. </a:t>
            </a:r>
          </a:p>
          <a:p>
            <a:pPr algn="l" eaLnBrk="1" hangingPunct="1">
              <a:spcBef>
                <a:spcPct val="50000"/>
              </a:spcBef>
            </a:pPr>
            <a:r>
              <a:rPr lang="en-US" altLang="en-US" b="1" dirty="0"/>
              <a:t> </a:t>
            </a:r>
            <a:r>
              <a:rPr lang="en-US" altLang="en-US" b="1" baseline="30000" dirty="0">
                <a:latin typeface="Default" charset="0"/>
              </a:rPr>
              <a:t>11</a:t>
            </a:r>
            <a:r>
              <a:rPr lang="en-US" altLang="en-US" b="1" dirty="0">
                <a:latin typeface="Default" charset="0"/>
              </a:rPr>
              <a:t>And should I not pity Nineveh, that great city, in which are more than one hundred and twenty thousand persons who cannot discern between their right hand and their left—and much livestock?”</a:t>
            </a:r>
            <a:r>
              <a:rPr lang="en-US" altLang="en-US" b="1" dirty="0"/>
              <a:t> </a:t>
            </a:r>
            <a:br>
              <a:rPr lang="en-US" altLang="en-US" b="1" dirty="0"/>
            </a:br>
            <a:br>
              <a:rPr lang="en-US" altLang="en-US" b="1" dirty="0"/>
            </a:br>
            <a:endParaRPr lang="en-US" altLang="en-US" b="1"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97047FE9-3B24-2F19-9D55-9C631D6C3935}"/>
              </a:ext>
            </a:extLst>
          </p:cNvPr>
          <p:cNvSpPr>
            <a:spLocks noGrp="1" noChangeArrowheads="1"/>
          </p:cNvSpPr>
          <p:nvPr>
            <p:ph type="title"/>
          </p:nvPr>
        </p:nvSpPr>
        <p:spPr/>
        <p:txBody>
          <a:bodyPr/>
          <a:lstStyle/>
          <a:p>
            <a:pPr eaLnBrk="1" hangingPunct="1"/>
            <a:r>
              <a:rPr lang="en-US" altLang="en-US"/>
              <a:t>Some More Questions</a:t>
            </a:r>
          </a:p>
        </p:txBody>
      </p:sp>
      <p:sp>
        <p:nvSpPr>
          <p:cNvPr id="31747" name="Rectangle 3">
            <a:extLst>
              <a:ext uri="{FF2B5EF4-FFF2-40B4-BE49-F238E27FC236}">
                <a16:creationId xmlns:a16="http://schemas.microsoft.com/office/drawing/2014/main" id="{C4377BF7-1AFD-4FA5-3BC4-FACA137423BE}"/>
              </a:ext>
            </a:extLst>
          </p:cNvPr>
          <p:cNvSpPr>
            <a:spLocks noGrp="1" noChangeArrowheads="1"/>
          </p:cNvSpPr>
          <p:nvPr>
            <p:ph type="body" idx="1"/>
          </p:nvPr>
        </p:nvSpPr>
        <p:spPr>
          <a:xfrm>
            <a:off x="685800" y="2133600"/>
            <a:ext cx="7772400" cy="857250"/>
          </a:xfrm>
        </p:spPr>
        <p:txBody>
          <a:bodyPr/>
          <a:lstStyle/>
          <a:p>
            <a:pPr eaLnBrk="1" hangingPunct="1"/>
            <a:r>
              <a:rPr lang="en-US" altLang="en-US"/>
              <a:t>How did works save the people of Nineveh?</a:t>
            </a:r>
          </a:p>
          <a:p>
            <a:pPr eaLnBrk="1" hangingPunct="1"/>
            <a:endParaRPr lang="en-US" altLang="en-US"/>
          </a:p>
        </p:txBody>
      </p:sp>
      <p:sp>
        <p:nvSpPr>
          <p:cNvPr id="31748" name="Text Box 4">
            <a:extLst>
              <a:ext uri="{FF2B5EF4-FFF2-40B4-BE49-F238E27FC236}">
                <a16:creationId xmlns:a16="http://schemas.microsoft.com/office/drawing/2014/main" id="{3E879A27-BD2D-FB90-338F-40FA23A9238E}"/>
              </a:ext>
            </a:extLst>
          </p:cNvPr>
          <p:cNvSpPr txBox="1">
            <a:spLocks noChangeArrowheads="1"/>
          </p:cNvSpPr>
          <p:nvPr/>
        </p:nvSpPr>
        <p:spPr bwMode="ltGray">
          <a:xfrm>
            <a:off x="1200150" y="3011488"/>
            <a:ext cx="6743700" cy="2862322"/>
          </a:xfrm>
          <a:prstGeom prst="rect">
            <a:avLst/>
          </a:prstGeom>
          <a:solidFill>
            <a:srgbClr val="F8F8F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algn="l" eaLnBrk="1" hangingPunct="1">
              <a:spcBef>
                <a:spcPct val="50000"/>
              </a:spcBef>
            </a:pPr>
            <a:r>
              <a:rPr lang="en-US" altLang="en-US" b="1" dirty="0"/>
              <a:t>Jonah 3:10 (NKJV) </a:t>
            </a:r>
          </a:p>
          <a:p>
            <a:pPr algn="l" eaLnBrk="1" hangingPunct="1">
              <a:spcBef>
                <a:spcPct val="50000"/>
              </a:spcBef>
            </a:pPr>
            <a:r>
              <a:rPr lang="en-US" altLang="en-US" u="sng" baseline="30000" dirty="0">
                <a:solidFill>
                  <a:srgbClr val="0066FF"/>
                </a:solidFill>
                <a:latin typeface="Default" charset="0"/>
              </a:rPr>
              <a:t>10</a:t>
            </a:r>
            <a:r>
              <a:rPr lang="en-US" altLang="en-US" u="sng" dirty="0">
                <a:solidFill>
                  <a:srgbClr val="0066FF"/>
                </a:solidFill>
                <a:latin typeface="Default" charset="0"/>
              </a:rPr>
              <a:t>Then God saw their works</a:t>
            </a:r>
            <a:r>
              <a:rPr lang="en-US" altLang="en-US" dirty="0">
                <a:latin typeface="Default" charset="0"/>
              </a:rPr>
              <a:t>, that they turned from their evil way; and God relented from the disaster that He had said He would bring upon them, and He did not do it.</a:t>
            </a:r>
            <a:r>
              <a:rPr lang="en-US" altLang="en-US" dirty="0"/>
              <a:t> </a:t>
            </a:r>
            <a:br>
              <a:rPr lang="en-US" altLang="en-US" dirty="0"/>
            </a:br>
            <a:br>
              <a:rPr lang="en-US" altLang="en-US" dirty="0"/>
            </a:br>
            <a:endParaRPr lang="en-US" alt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0B3DF5CC-A582-47B1-0DF2-841AE9971D75}"/>
              </a:ext>
            </a:extLst>
          </p:cNvPr>
          <p:cNvSpPr>
            <a:spLocks noGrp="1" noChangeArrowheads="1"/>
          </p:cNvSpPr>
          <p:nvPr>
            <p:ph type="title"/>
          </p:nvPr>
        </p:nvSpPr>
        <p:spPr/>
        <p:txBody>
          <a:bodyPr/>
          <a:lstStyle/>
          <a:p>
            <a:pPr eaLnBrk="1" hangingPunct="1"/>
            <a:r>
              <a:rPr lang="en-US" altLang="en-US"/>
              <a:t>Some More Questions</a:t>
            </a:r>
          </a:p>
        </p:txBody>
      </p:sp>
      <p:sp>
        <p:nvSpPr>
          <p:cNvPr id="32771" name="Rectangle 3">
            <a:extLst>
              <a:ext uri="{FF2B5EF4-FFF2-40B4-BE49-F238E27FC236}">
                <a16:creationId xmlns:a16="http://schemas.microsoft.com/office/drawing/2014/main" id="{26BFF2E7-5113-608A-0AD5-701A45994B9E}"/>
              </a:ext>
            </a:extLst>
          </p:cNvPr>
          <p:cNvSpPr>
            <a:spLocks noGrp="1" noChangeArrowheads="1"/>
          </p:cNvSpPr>
          <p:nvPr>
            <p:ph type="body" idx="1"/>
          </p:nvPr>
        </p:nvSpPr>
        <p:spPr>
          <a:xfrm>
            <a:off x="685800" y="2133600"/>
            <a:ext cx="7772400" cy="857250"/>
          </a:xfrm>
        </p:spPr>
        <p:txBody>
          <a:bodyPr/>
          <a:lstStyle/>
          <a:p>
            <a:pPr eaLnBrk="1" hangingPunct="1">
              <a:lnSpc>
                <a:spcPct val="90000"/>
              </a:lnSpc>
            </a:pPr>
            <a:r>
              <a:rPr lang="en-US" altLang="en-US" sz="2800"/>
              <a:t>Do you think Jonah finally took God’s lesson of pity and concern for Nineveh to heart?</a:t>
            </a:r>
          </a:p>
          <a:p>
            <a:pPr eaLnBrk="1" hangingPunct="1">
              <a:lnSpc>
                <a:spcPct val="90000"/>
              </a:lnSpc>
            </a:pPr>
            <a:endParaRPr lang="en-US" altLang="en-US" sz="280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prstClr val="black"/>
                </a:solidFill>
              </a:rPr>
              <a:t>Jonah 1-4</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62200" y="191385"/>
            <a:ext cx="1600200" cy="1152687"/>
          </a:xfrm>
          <a:prstGeom prst="rect">
            <a:avLst/>
          </a:prstGeom>
        </p:spPr>
      </p:pic>
      <p:pic>
        <p:nvPicPr>
          <p:cNvPr id="3074" name="Picture 2" descr="Related image">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726" y="1447800"/>
            <a:ext cx="8293274" cy="4933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01428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DC8C8C1C-E19F-4C6A-807A-3A2332D16AB4}"/>
              </a:ext>
            </a:extLst>
          </p:cNvPr>
          <p:cNvSpPr>
            <a:spLocks noGrp="1" noChangeArrowheads="1"/>
          </p:cNvSpPr>
          <p:nvPr>
            <p:ph type="title"/>
          </p:nvPr>
        </p:nvSpPr>
        <p:spPr/>
        <p:txBody>
          <a:bodyPr/>
          <a:lstStyle/>
          <a:p>
            <a:pPr eaLnBrk="1" hangingPunct="1"/>
            <a:r>
              <a:rPr lang="en-US" altLang="en-US" dirty="0">
                <a:latin typeface="Tahoma" panose="020B0604030504040204" pitchFamily="34" charset="0"/>
                <a:cs typeface="Tahoma" panose="020B0604030504040204" pitchFamily="34" charset="0"/>
              </a:rPr>
              <a:t>The Role of the Prophets</a:t>
            </a:r>
            <a:r>
              <a:rPr lang="en-US" altLang="en-US" dirty="0"/>
              <a:t> </a:t>
            </a:r>
          </a:p>
        </p:txBody>
      </p:sp>
      <p:sp>
        <p:nvSpPr>
          <p:cNvPr id="8195" name="Text Box 3">
            <a:extLst>
              <a:ext uri="{FF2B5EF4-FFF2-40B4-BE49-F238E27FC236}">
                <a16:creationId xmlns:a16="http://schemas.microsoft.com/office/drawing/2014/main" id="{AE8404EB-1F41-44D2-BEEC-5E4797483149}"/>
              </a:ext>
            </a:extLst>
          </p:cNvPr>
          <p:cNvSpPr txBox="1">
            <a:spLocks noChangeArrowheads="1"/>
          </p:cNvSpPr>
          <p:nvPr/>
        </p:nvSpPr>
        <p:spPr bwMode="ltGray">
          <a:xfrm>
            <a:off x="838200" y="1905000"/>
            <a:ext cx="7543800" cy="830997"/>
          </a:xfrm>
          <a:prstGeom prst="rect">
            <a:avLst/>
          </a:prstGeom>
          <a:solidFill>
            <a:srgbClr val="FFFFCC"/>
          </a:solidFill>
          <a:ln w="38100">
            <a:solidFill>
              <a:schemeClr val="accent1">
                <a:lumMod val="75000"/>
              </a:schemeClr>
            </a:solidFill>
          </a:ln>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They are </a:t>
            </a:r>
            <a:r>
              <a:rPr kumimoji="0" lang="en-US" altLang="en-US" sz="2400" b="1" i="1"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Spokesmen for God</a:t>
            </a:r>
            <a:r>
              <a:rPr kumimoji="0" lang="en-US" altLang="en-US" sz="2400" b="0" i="1"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 </a:t>
            </a:r>
            <a:r>
              <a:rPr kumimoji="0" lang="en-US" altLang="en-US" sz="2400" b="0" i="0"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serving as “</a:t>
            </a:r>
            <a:r>
              <a:rPr kumimoji="0" lang="en-US" altLang="en-US" sz="2400" b="0" i="0" u="none" strike="noStrike" kern="1200" cap="none" spc="0" normalizeH="0" baseline="0" noProof="0" dirty="0" err="1">
                <a:ln>
                  <a:noFill/>
                </a:ln>
                <a:solidFill>
                  <a:srgbClr val="244061">
                    <a:lumMod val="75000"/>
                  </a:srgbClr>
                </a:solidFill>
                <a:effectLst/>
                <a:uLnTx/>
                <a:uFillTx/>
                <a:latin typeface="Tahoma" panose="020B0604030504040204" pitchFamily="34" charset="0"/>
                <a:ea typeface="+mn-ea"/>
                <a:cs typeface="Tahoma" panose="020B0604030504040204" pitchFamily="34" charset="0"/>
              </a:rPr>
              <a:t>forthtellers</a:t>
            </a:r>
            <a:r>
              <a:rPr kumimoji="0" lang="en-US" altLang="en-US" sz="2400" b="0" i="0"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 speaking what God put in their mouth.</a:t>
            </a:r>
            <a:r>
              <a:rPr kumimoji="0" lang="en-US" altLang="en-US" sz="2400" b="0" i="0" u="none" strike="noStrike" kern="1200" cap="none" spc="0" normalizeH="0" baseline="0" noProof="0" dirty="0">
                <a:ln>
                  <a:noFill/>
                </a:ln>
                <a:solidFill>
                  <a:srgbClr val="244061">
                    <a:lumMod val="75000"/>
                  </a:srgbClr>
                </a:solidFill>
                <a:effectLst/>
                <a:uLnTx/>
                <a:uFillTx/>
                <a:latin typeface="Times New Roman" panose="02020603050405020304" pitchFamily="18" charset="0"/>
                <a:ea typeface="+mn-ea"/>
                <a:cs typeface="+mn-cs"/>
              </a:rPr>
              <a:t> </a:t>
            </a:r>
          </a:p>
        </p:txBody>
      </p:sp>
      <p:sp>
        <p:nvSpPr>
          <p:cNvPr id="8196" name="Text Box 4">
            <a:extLst>
              <a:ext uri="{FF2B5EF4-FFF2-40B4-BE49-F238E27FC236}">
                <a16:creationId xmlns:a16="http://schemas.microsoft.com/office/drawing/2014/main" id="{E090D54B-D5B6-4417-85CA-F2F2A4B4116F}"/>
              </a:ext>
            </a:extLst>
          </p:cNvPr>
          <p:cNvSpPr txBox="1">
            <a:spLocks noChangeArrowheads="1"/>
          </p:cNvSpPr>
          <p:nvPr/>
        </p:nvSpPr>
        <p:spPr bwMode="ltGray">
          <a:xfrm>
            <a:off x="800100" y="3009900"/>
            <a:ext cx="7524750" cy="1569660"/>
          </a:xfrm>
          <a:prstGeom prst="rect">
            <a:avLst/>
          </a:prstGeom>
          <a:solidFill>
            <a:srgbClr val="FFFFCC"/>
          </a:solidFill>
          <a:ln w="38100">
            <a:solidFill>
              <a:schemeClr val="accent1">
                <a:lumMod val="75000"/>
              </a:schemeClr>
            </a:solidFill>
          </a:ln>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They are </a:t>
            </a:r>
            <a:r>
              <a:rPr kumimoji="0" lang="en-US" altLang="en-US" sz="2400" b="1" i="1"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Preachers of the Covenant</a:t>
            </a:r>
            <a:r>
              <a:rPr kumimoji="0" lang="en-US" altLang="en-US" sz="2400" b="0" i="1"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a:t>
            </a:r>
            <a:r>
              <a:rPr kumimoji="0" lang="en-US" altLang="en-US" sz="2400" b="0" i="0" u="none" strike="noStrike" kern="1200" cap="none" spc="0" normalizeH="0" baseline="0" noProof="0" dirty="0">
                <a:ln>
                  <a:noFill/>
                </a:ln>
                <a:solidFill>
                  <a:srgbClr val="244061">
                    <a:lumMod val="75000"/>
                  </a:srgbClr>
                </a:solidFill>
                <a:effectLst/>
                <a:uLnTx/>
                <a:uFillTx/>
                <a:latin typeface="Tahoma" panose="020B0604030504040204" pitchFamily="34" charset="0"/>
                <a:ea typeface="+mn-ea"/>
                <a:cs typeface="Tahoma" panose="020B0604030504040204" pitchFamily="34" charset="0"/>
              </a:rPr>
              <a:t> relating their message to God’s previous promises to the nation of Israel.  These covenants were made with or through Abraham, Moses, and David</a:t>
            </a:r>
            <a:r>
              <a:rPr kumimoji="0" lang="en-US" altLang="en-US" sz="2400" b="0" i="0" u="none" strike="noStrike" kern="1200" cap="none" spc="0" normalizeH="0" baseline="0" noProof="0" dirty="0">
                <a:ln>
                  <a:noFill/>
                </a:ln>
                <a:solidFill>
                  <a:srgbClr val="244061">
                    <a:lumMod val="75000"/>
                  </a:srgbClr>
                </a:solidFill>
                <a:effectLst/>
                <a:uLnTx/>
                <a:uFillTx/>
                <a:latin typeface="Times New Roman" panose="02020603050405020304" pitchFamily="18" charset="0"/>
                <a:ea typeface="+mn-ea"/>
                <a:cs typeface="+mn-cs"/>
              </a:rPr>
              <a:t> </a:t>
            </a:r>
          </a:p>
        </p:txBody>
      </p:sp>
      <p:sp>
        <p:nvSpPr>
          <p:cNvPr id="8197" name="Text Box 5">
            <a:extLst>
              <a:ext uri="{FF2B5EF4-FFF2-40B4-BE49-F238E27FC236}">
                <a16:creationId xmlns:a16="http://schemas.microsoft.com/office/drawing/2014/main" id="{737F34FF-37A5-4990-A2A2-16635AE60C08}"/>
              </a:ext>
            </a:extLst>
          </p:cNvPr>
          <p:cNvSpPr txBox="1">
            <a:spLocks noChangeArrowheads="1"/>
          </p:cNvSpPr>
          <p:nvPr/>
        </p:nvSpPr>
        <p:spPr bwMode="ltGray">
          <a:xfrm>
            <a:off x="742950" y="4762500"/>
            <a:ext cx="7581900" cy="1569660"/>
          </a:xfrm>
          <a:prstGeom prst="rect">
            <a:avLst/>
          </a:prstGeom>
          <a:solidFill>
            <a:srgbClr val="FFFFCC"/>
          </a:solidFill>
          <a:ln w="38100">
            <a:solidFill>
              <a:schemeClr val="accent1">
                <a:lumMod val="75000"/>
              </a:schemeClr>
            </a:solidFill>
          </a:ln>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altLang="en-US" sz="2400" b="0" i="0" u="none" strike="noStrike" kern="1200" cap="none" spc="0" normalizeH="0" baseline="0" noProof="0">
                <a:ln>
                  <a:noFill/>
                </a:ln>
                <a:solidFill>
                  <a:srgbClr val="244061">
                    <a:lumMod val="75000"/>
                  </a:srgbClr>
                </a:solidFill>
                <a:effectLst/>
                <a:uLnTx/>
                <a:uFillTx/>
                <a:latin typeface="Tahoma" panose="020B0604030504040204" pitchFamily="34" charset="0"/>
                <a:ea typeface="+mn-ea"/>
                <a:cs typeface="Tahoma" panose="020B0604030504040204" pitchFamily="34" charset="0"/>
              </a:rPr>
              <a:t>They are historians, or </a:t>
            </a:r>
            <a:r>
              <a:rPr kumimoji="0" lang="en-US" altLang="en-US" sz="2400" b="1" i="1" u="none" strike="noStrike" kern="1200" cap="none" spc="0" normalizeH="0" baseline="0" noProof="0">
                <a:ln>
                  <a:noFill/>
                </a:ln>
                <a:solidFill>
                  <a:srgbClr val="244061">
                    <a:lumMod val="75000"/>
                  </a:srgbClr>
                </a:solidFill>
                <a:effectLst/>
                <a:uLnTx/>
                <a:uFillTx/>
                <a:latin typeface="Tahoma" panose="020B0604030504040204" pitchFamily="34" charset="0"/>
                <a:ea typeface="+mn-ea"/>
                <a:cs typeface="Tahoma" panose="020B0604030504040204" pitchFamily="34" charset="0"/>
              </a:rPr>
              <a:t>Interpreters of the Israelites’ History</a:t>
            </a:r>
            <a:r>
              <a:rPr kumimoji="0" lang="en-US" altLang="en-US" sz="2400" b="0" i="1" u="none" strike="noStrike" kern="1200" cap="none" spc="0" normalizeH="0" baseline="0" noProof="0">
                <a:ln>
                  <a:noFill/>
                </a:ln>
                <a:solidFill>
                  <a:srgbClr val="244061">
                    <a:lumMod val="75000"/>
                  </a:srgbClr>
                </a:solidFill>
                <a:effectLst/>
                <a:uLnTx/>
                <a:uFillTx/>
                <a:latin typeface="Tahoma" panose="020B0604030504040204" pitchFamily="34" charset="0"/>
                <a:ea typeface="+mn-ea"/>
                <a:cs typeface="Tahoma" panose="020B0604030504040204" pitchFamily="34" charset="0"/>
              </a:rPr>
              <a:t>. </a:t>
            </a:r>
            <a:r>
              <a:rPr kumimoji="0" lang="en-US" altLang="en-US" sz="2400" b="0" i="0" u="none" strike="noStrike" kern="1200" cap="none" spc="0" normalizeH="0" baseline="0" noProof="0">
                <a:ln>
                  <a:noFill/>
                </a:ln>
                <a:solidFill>
                  <a:srgbClr val="244061">
                    <a:lumMod val="75000"/>
                  </a:srgbClr>
                </a:solidFill>
                <a:effectLst/>
                <a:uLnTx/>
                <a:uFillTx/>
                <a:latin typeface="Tahoma" panose="020B0604030504040204" pitchFamily="34" charset="0"/>
                <a:ea typeface="+mn-ea"/>
                <a:cs typeface="Tahoma" panose="020B0604030504040204" pitchFamily="34" charset="0"/>
              </a:rPr>
              <a:t>With out their interpretation God’s people would not know why an event was occurring.</a:t>
            </a:r>
            <a:r>
              <a:rPr kumimoji="0" lang="en-US" altLang="en-US" sz="2400" b="0" i="0" u="none" strike="noStrike" kern="1200" cap="none" spc="0" normalizeH="0" baseline="0" noProof="0">
                <a:ln>
                  <a:noFill/>
                </a:ln>
                <a:solidFill>
                  <a:srgbClr val="244061">
                    <a:lumMod val="75000"/>
                  </a:srgbClr>
                </a:solidFill>
                <a:effectLst/>
                <a:uLnTx/>
                <a:uFillTx/>
                <a:latin typeface="Times New Roman" panose="02020603050405020304" pitchFamily="18" charset="0"/>
                <a:ea typeface="+mn-ea"/>
                <a:cs typeface="+mn-cs"/>
              </a:rPr>
              <a:t> </a:t>
            </a:r>
          </a:p>
        </p:txBody>
      </p:sp>
    </p:spTree>
    <p:extLst>
      <p:ext uri="{BB962C8B-B14F-4D97-AF65-F5344CB8AC3E}">
        <p14:creationId xmlns:p14="http://schemas.microsoft.com/office/powerpoint/2010/main" val="1571657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 name="Rectangle 60"/>
          <p:cNvSpPr/>
          <p:nvPr/>
        </p:nvSpPr>
        <p:spPr>
          <a:xfrm>
            <a:off x="0" y="1573213"/>
            <a:ext cx="9091613" cy="4775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sym typeface="Arial"/>
              <a:rtl val="0"/>
            </a:endParaRPr>
          </a:p>
        </p:txBody>
      </p:sp>
      <p:sp>
        <p:nvSpPr>
          <p:cNvPr id="25603" name="Title 1"/>
          <p:cNvSpPr>
            <a:spLocks noGrp="1"/>
          </p:cNvSpPr>
          <p:nvPr>
            <p:ph type="title"/>
          </p:nvPr>
        </p:nvSpPr>
        <p:spPr>
          <a:xfrm>
            <a:off x="1358900" y="0"/>
            <a:ext cx="6477000" cy="1143000"/>
          </a:xfrm>
        </p:spPr>
        <p:txBody>
          <a:bodyPr/>
          <a:lstStyle/>
          <a:p>
            <a:r>
              <a:rPr lang="en-US" altLang="en-US"/>
              <a:t>Prophetic Waves</a:t>
            </a:r>
          </a:p>
        </p:txBody>
      </p:sp>
      <p:grpSp>
        <p:nvGrpSpPr>
          <p:cNvPr id="25604" name="Group 56"/>
          <p:cNvGrpSpPr>
            <a:grpSpLocks/>
          </p:cNvGrpSpPr>
          <p:nvPr/>
        </p:nvGrpSpPr>
        <p:grpSpPr bwMode="auto">
          <a:xfrm>
            <a:off x="273050" y="4881563"/>
            <a:ext cx="8818563" cy="987425"/>
            <a:chOff x="272854" y="4051868"/>
            <a:chExt cx="8818978" cy="988423"/>
          </a:xfrm>
        </p:grpSpPr>
        <p:sp>
          <p:nvSpPr>
            <p:cNvPr id="25650" name="TextBox 25"/>
            <p:cNvSpPr txBox="1">
              <a:spLocks noChangeArrowheads="1"/>
            </p:cNvSpPr>
            <p:nvPr/>
          </p:nvSpPr>
          <p:spPr bwMode="auto">
            <a:xfrm rot="-5400000">
              <a:off x="6046068" y="410091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500</a:t>
              </a:r>
            </a:p>
          </p:txBody>
        </p:sp>
        <p:sp>
          <p:nvSpPr>
            <p:cNvPr id="25651" name="TextBox 28"/>
            <p:cNvSpPr txBox="1">
              <a:spLocks noChangeArrowheads="1"/>
            </p:cNvSpPr>
            <p:nvPr/>
          </p:nvSpPr>
          <p:spPr bwMode="auto">
            <a:xfrm rot="-5400000">
              <a:off x="6523411" y="410538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400</a:t>
              </a:r>
            </a:p>
          </p:txBody>
        </p:sp>
        <p:sp>
          <p:nvSpPr>
            <p:cNvPr id="25652" name="TextBox 29"/>
            <p:cNvSpPr txBox="1">
              <a:spLocks noChangeArrowheads="1"/>
            </p:cNvSpPr>
            <p:nvPr/>
          </p:nvSpPr>
          <p:spPr bwMode="auto">
            <a:xfrm>
              <a:off x="4999014" y="4442586"/>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722</a:t>
              </a:r>
            </a:p>
          </p:txBody>
        </p:sp>
        <p:sp>
          <p:nvSpPr>
            <p:cNvPr id="25653" name="TextBox 30"/>
            <p:cNvSpPr txBox="1">
              <a:spLocks noChangeArrowheads="1"/>
            </p:cNvSpPr>
            <p:nvPr/>
          </p:nvSpPr>
          <p:spPr bwMode="auto">
            <a:xfrm rot="-5400000">
              <a:off x="7607279" y="4128282"/>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100</a:t>
              </a:r>
            </a:p>
          </p:txBody>
        </p:sp>
        <p:sp>
          <p:nvSpPr>
            <p:cNvPr id="25654" name="TextBox 31"/>
            <p:cNvSpPr txBox="1">
              <a:spLocks noChangeArrowheads="1"/>
            </p:cNvSpPr>
            <p:nvPr/>
          </p:nvSpPr>
          <p:spPr bwMode="auto">
            <a:xfrm rot="-5400000">
              <a:off x="8399638" y="4168900"/>
              <a:ext cx="429926"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~30</a:t>
              </a:r>
            </a:p>
          </p:txBody>
        </p:sp>
        <p:sp>
          <p:nvSpPr>
            <p:cNvPr id="25655" name="TextBox 32"/>
            <p:cNvSpPr txBox="1">
              <a:spLocks noChangeArrowheads="1"/>
            </p:cNvSpPr>
            <p:nvPr/>
          </p:nvSpPr>
          <p:spPr bwMode="auto">
            <a:xfrm rot="-5400000">
              <a:off x="8217441" y="4177134"/>
              <a:ext cx="25840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0</a:t>
              </a:r>
            </a:p>
          </p:txBody>
        </p:sp>
        <p:sp>
          <p:nvSpPr>
            <p:cNvPr id="25656" name="TextBox 37"/>
            <p:cNvSpPr txBox="1">
              <a:spLocks noChangeArrowheads="1"/>
            </p:cNvSpPr>
            <p:nvPr/>
          </p:nvSpPr>
          <p:spPr bwMode="auto">
            <a:xfrm rot="-5400000">
              <a:off x="8735004" y="4202778"/>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100</a:t>
              </a:r>
            </a:p>
          </p:txBody>
        </p:sp>
        <p:sp>
          <p:nvSpPr>
            <p:cNvPr id="25657" name="TextBox 38"/>
            <p:cNvSpPr txBox="1">
              <a:spLocks noChangeArrowheads="1"/>
            </p:cNvSpPr>
            <p:nvPr/>
          </p:nvSpPr>
          <p:spPr bwMode="auto">
            <a:xfrm rot="-5400000">
              <a:off x="5585845" y="4148625"/>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600</a:t>
              </a:r>
            </a:p>
          </p:txBody>
        </p:sp>
        <p:sp>
          <p:nvSpPr>
            <p:cNvPr id="25658" name="TextBox 39"/>
            <p:cNvSpPr txBox="1">
              <a:spLocks noChangeArrowheads="1"/>
            </p:cNvSpPr>
            <p:nvPr/>
          </p:nvSpPr>
          <p:spPr bwMode="auto">
            <a:xfrm rot="-5400000">
              <a:off x="5110358" y="421083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700</a:t>
              </a:r>
            </a:p>
          </p:txBody>
        </p:sp>
        <p:sp>
          <p:nvSpPr>
            <p:cNvPr id="25659" name="TextBox 40"/>
            <p:cNvSpPr txBox="1">
              <a:spLocks noChangeArrowheads="1"/>
            </p:cNvSpPr>
            <p:nvPr/>
          </p:nvSpPr>
          <p:spPr bwMode="auto">
            <a:xfrm rot="-5400000">
              <a:off x="4642185" y="4168899"/>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800</a:t>
              </a:r>
            </a:p>
          </p:txBody>
        </p:sp>
        <p:sp>
          <p:nvSpPr>
            <p:cNvPr id="25660" name="TextBox 41"/>
            <p:cNvSpPr txBox="1">
              <a:spLocks noChangeArrowheads="1"/>
            </p:cNvSpPr>
            <p:nvPr/>
          </p:nvSpPr>
          <p:spPr bwMode="auto">
            <a:xfrm rot="-5400000">
              <a:off x="4174013" y="4178385"/>
              <a:ext cx="4058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900</a:t>
              </a:r>
            </a:p>
          </p:txBody>
        </p:sp>
        <p:sp>
          <p:nvSpPr>
            <p:cNvPr id="25661" name="TextBox 42"/>
            <p:cNvSpPr txBox="1">
              <a:spLocks noChangeArrowheads="1"/>
            </p:cNvSpPr>
            <p:nvPr/>
          </p:nvSpPr>
          <p:spPr bwMode="auto">
            <a:xfrm rot="-5400000">
              <a:off x="3690916" y="4177133"/>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1000</a:t>
              </a:r>
            </a:p>
          </p:txBody>
        </p:sp>
        <p:sp>
          <p:nvSpPr>
            <p:cNvPr id="25662" name="TextBox 43"/>
            <p:cNvSpPr txBox="1">
              <a:spLocks noChangeArrowheads="1"/>
            </p:cNvSpPr>
            <p:nvPr/>
          </p:nvSpPr>
          <p:spPr bwMode="auto">
            <a:xfrm rot="-5400000">
              <a:off x="3222744" y="4202777"/>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1100</a:t>
              </a:r>
            </a:p>
          </p:txBody>
        </p:sp>
        <p:sp>
          <p:nvSpPr>
            <p:cNvPr id="25663" name="TextBox 44"/>
            <p:cNvSpPr txBox="1">
              <a:spLocks noChangeArrowheads="1"/>
            </p:cNvSpPr>
            <p:nvPr/>
          </p:nvSpPr>
          <p:spPr bwMode="auto">
            <a:xfrm rot="-5400000">
              <a:off x="2081573" y="4153992"/>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1400</a:t>
              </a:r>
            </a:p>
          </p:txBody>
        </p:sp>
        <p:sp>
          <p:nvSpPr>
            <p:cNvPr id="25664" name="TextBox 45"/>
            <p:cNvSpPr txBox="1">
              <a:spLocks noChangeArrowheads="1"/>
            </p:cNvSpPr>
            <p:nvPr/>
          </p:nvSpPr>
          <p:spPr bwMode="auto">
            <a:xfrm rot="-5400000">
              <a:off x="186934" y="4170543"/>
              <a:ext cx="47961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a:ln>
                    <a:noFill/>
                  </a:ln>
                  <a:solidFill>
                    <a:prstClr val="black"/>
                  </a:solidFill>
                  <a:effectLst/>
                  <a:uLnTx/>
                  <a:uFillTx/>
                  <a:latin typeface="Aharoni" pitchFamily="2" charset="-79"/>
                  <a:ea typeface="+mn-ea"/>
                  <a:cs typeface="Aharoni" pitchFamily="2" charset="-79"/>
                  <a:sym typeface="Arial"/>
                  <a:rtl val="0"/>
                </a:rPr>
                <a:t>2100</a:t>
              </a:r>
            </a:p>
          </p:txBody>
        </p:sp>
        <p:sp>
          <p:nvSpPr>
            <p:cNvPr id="25665" name="TextBox 47"/>
            <p:cNvSpPr txBox="1">
              <a:spLocks noChangeArrowheads="1"/>
            </p:cNvSpPr>
            <p:nvPr/>
          </p:nvSpPr>
          <p:spPr bwMode="auto">
            <a:xfrm>
              <a:off x="5817281" y="4301627"/>
              <a:ext cx="40588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605</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597</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586</a:t>
              </a:r>
            </a:p>
          </p:txBody>
        </p:sp>
        <p:sp>
          <p:nvSpPr>
            <p:cNvPr id="25666" name="TextBox 49"/>
            <p:cNvSpPr txBox="1">
              <a:spLocks noChangeArrowheads="1"/>
            </p:cNvSpPr>
            <p:nvPr/>
          </p:nvSpPr>
          <p:spPr bwMode="auto">
            <a:xfrm>
              <a:off x="6369522" y="4301089"/>
              <a:ext cx="40588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538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458</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haroni" pitchFamily="2" charset="-79"/>
                  <a:ea typeface="+mn-ea"/>
                  <a:cs typeface="Aharoni" pitchFamily="2" charset="-79"/>
                  <a:sym typeface="Arial"/>
                  <a:rtl val="0"/>
                </a:rPr>
                <a:t>444</a:t>
              </a:r>
            </a:p>
          </p:txBody>
        </p:sp>
      </p:grpSp>
      <p:sp>
        <p:nvSpPr>
          <p:cNvPr id="28" name="Freeform 27"/>
          <p:cNvSpPr/>
          <p:nvPr/>
        </p:nvSpPr>
        <p:spPr>
          <a:xfrm>
            <a:off x="3665538" y="3429000"/>
            <a:ext cx="477837" cy="1392238"/>
          </a:xfrm>
          <a:custGeom>
            <a:avLst/>
            <a:gdLst>
              <a:gd name="connsiteX0" fmla="*/ 0 w 477079"/>
              <a:gd name="connsiteY0" fmla="*/ 1391478 h 1391478"/>
              <a:gd name="connsiteX1" fmla="*/ 477079 w 477079"/>
              <a:gd name="connsiteY1" fmla="*/ 1391478 h 1391478"/>
              <a:gd name="connsiteX2" fmla="*/ 477079 w 477079"/>
              <a:gd name="connsiteY2" fmla="*/ 0 h 1391478"/>
              <a:gd name="connsiteX3" fmla="*/ 365760 w 477079"/>
              <a:gd name="connsiteY3" fmla="*/ 39756 h 1391478"/>
              <a:gd name="connsiteX4" fmla="*/ 230588 w 477079"/>
              <a:gd name="connsiteY4" fmla="*/ 111318 h 1391478"/>
              <a:gd name="connsiteX5" fmla="*/ 182880 w 477079"/>
              <a:gd name="connsiteY5" fmla="*/ 135172 h 1391478"/>
              <a:gd name="connsiteX6" fmla="*/ 143124 w 477079"/>
              <a:gd name="connsiteY6" fmla="*/ 373711 h 1391478"/>
              <a:gd name="connsiteX7" fmla="*/ 135172 w 477079"/>
              <a:gd name="connsiteY7" fmla="*/ 803081 h 1391478"/>
              <a:gd name="connsiteX8" fmla="*/ 87465 w 477079"/>
              <a:gd name="connsiteY8" fmla="*/ 985961 h 1391478"/>
              <a:gd name="connsiteX9" fmla="*/ 31806 w 477079"/>
              <a:gd name="connsiteY9" fmla="*/ 1041620 h 1391478"/>
              <a:gd name="connsiteX10" fmla="*/ 0 w 477079"/>
              <a:gd name="connsiteY10" fmla="*/ 1391478 h 1391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77079" h="1391478">
                <a:moveTo>
                  <a:pt x="0" y="1391478"/>
                </a:moveTo>
                <a:lnTo>
                  <a:pt x="477079" y="1391478"/>
                </a:lnTo>
                <a:lnTo>
                  <a:pt x="477079" y="0"/>
                </a:lnTo>
                <a:lnTo>
                  <a:pt x="365760" y="39756"/>
                </a:lnTo>
                <a:lnTo>
                  <a:pt x="230588" y="111318"/>
                </a:lnTo>
                <a:lnTo>
                  <a:pt x="182880" y="135172"/>
                </a:lnTo>
                <a:lnTo>
                  <a:pt x="143124" y="373711"/>
                </a:lnTo>
                <a:lnTo>
                  <a:pt x="135172" y="803081"/>
                </a:lnTo>
                <a:lnTo>
                  <a:pt x="87465" y="985961"/>
                </a:lnTo>
                <a:lnTo>
                  <a:pt x="31806" y="1041620"/>
                </a:lnTo>
                <a:lnTo>
                  <a:pt x="0" y="1391478"/>
                </a:lnTo>
                <a:close/>
              </a:path>
            </a:pathLst>
          </a:custGeom>
          <a:solidFill>
            <a:srgbClr val="006666"/>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36" name="Freeform 35"/>
          <p:cNvSpPr/>
          <p:nvPr/>
        </p:nvSpPr>
        <p:spPr>
          <a:xfrm>
            <a:off x="4159250" y="3143250"/>
            <a:ext cx="396875" cy="1693863"/>
          </a:xfrm>
          <a:custGeom>
            <a:avLst/>
            <a:gdLst>
              <a:gd name="connsiteX0" fmla="*/ 0 w 397565"/>
              <a:gd name="connsiteY0" fmla="*/ 1685676 h 1693627"/>
              <a:gd name="connsiteX1" fmla="*/ 0 w 397565"/>
              <a:gd name="connsiteY1" fmla="*/ 270344 h 1693627"/>
              <a:gd name="connsiteX2" fmla="*/ 103367 w 397565"/>
              <a:gd name="connsiteY2" fmla="*/ 143123 h 1693627"/>
              <a:gd name="connsiteX3" fmla="*/ 182880 w 397565"/>
              <a:gd name="connsiteY3" fmla="*/ 47707 h 1693627"/>
              <a:gd name="connsiteX4" fmla="*/ 270345 w 397565"/>
              <a:gd name="connsiteY4" fmla="*/ 7951 h 1693627"/>
              <a:gd name="connsiteX5" fmla="*/ 397565 w 397565"/>
              <a:gd name="connsiteY5" fmla="*/ 0 h 1693627"/>
              <a:gd name="connsiteX6" fmla="*/ 397565 w 397565"/>
              <a:gd name="connsiteY6" fmla="*/ 1693627 h 1693627"/>
              <a:gd name="connsiteX7" fmla="*/ 0 w 397565"/>
              <a:gd name="connsiteY7" fmla="*/ 1685676 h 169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7565" h="1693627">
                <a:moveTo>
                  <a:pt x="0" y="1685676"/>
                </a:moveTo>
                <a:lnTo>
                  <a:pt x="0" y="270344"/>
                </a:lnTo>
                <a:lnTo>
                  <a:pt x="103367" y="143123"/>
                </a:lnTo>
                <a:lnTo>
                  <a:pt x="182880" y="47707"/>
                </a:lnTo>
                <a:lnTo>
                  <a:pt x="270345" y="7951"/>
                </a:lnTo>
                <a:lnTo>
                  <a:pt x="397565" y="0"/>
                </a:lnTo>
                <a:lnTo>
                  <a:pt x="397565" y="1693627"/>
                </a:lnTo>
                <a:lnTo>
                  <a:pt x="0" y="1685676"/>
                </a:lnTo>
                <a:close/>
              </a:path>
            </a:pathLst>
          </a:custGeom>
          <a:solidFill>
            <a:srgbClr val="0099CC"/>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2" name="Freeform 51"/>
          <p:cNvSpPr/>
          <p:nvPr/>
        </p:nvSpPr>
        <p:spPr>
          <a:xfrm>
            <a:off x="4556125" y="3795713"/>
            <a:ext cx="549275" cy="1057275"/>
          </a:xfrm>
          <a:custGeom>
            <a:avLst/>
            <a:gdLst>
              <a:gd name="connsiteX0" fmla="*/ 0 w 548640"/>
              <a:gd name="connsiteY0" fmla="*/ 1049572 h 1057523"/>
              <a:gd name="connsiteX1" fmla="*/ 0 w 548640"/>
              <a:gd name="connsiteY1" fmla="*/ 0 h 1057523"/>
              <a:gd name="connsiteX2" fmla="*/ 548640 w 548640"/>
              <a:gd name="connsiteY2" fmla="*/ 0 h 1057523"/>
              <a:gd name="connsiteX3" fmla="*/ 532738 w 548640"/>
              <a:gd name="connsiteY3" fmla="*/ 1057523 h 1057523"/>
              <a:gd name="connsiteX4" fmla="*/ 0 w 548640"/>
              <a:gd name="connsiteY4" fmla="*/ 1049572 h 10575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8640" h="1057523">
                <a:moveTo>
                  <a:pt x="0" y="1049572"/>
                </a:moveTo>
                <a:lnTo>
                  <a:pt x="0" y="0"/>
                </a:lnTo>
                <a:lnTo>
                  <a:pt x="548640" y="0"/>
                </a:lnTo>
                <a:lnTo>
                  <a:pt x="532738" y="1057523"/>
                </a:lnTo>
                <a:lnTo>
                  <a:pt x="0" y="1049572"/>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3" name="Freeform 52"/>
          <p:cNvSpPr/>
          <p:nvPr/>
        </p:nvSpPr>
        <p:spPr>
          <a:xfrm>
            <a:off x="4548188" y="3024188"/>
            <a:ext cx="565150" cy="771525"/>
          </a:xfrm>
          <a:custGeom>
            <a:avLst/>
            <a:gdLst>
              <a:gd name="connsiteX0" fmla="*/ 0 w 564543"/>
              <a:gd name="connsiteY0" fmla="*/ 771277 h 771277"/>
              <a:gd name="connsiteX1" fmla="*/ 23854 w 564543"/>
              <a:gd name="connsiteY1" fmla="*/ 127221 h 771277"/>
              <a:gd name="connsiteX2" fmla="*/ 294198 w 564543"/>
              <a:gd name="connsiteY2" fmla="*/ 103367 h 771277"/>
              <a:gd name="connsiteX3" fmla="*/ 564543 w 564543"/>
              <a:gd name="connsiteY3" fmla="*/ 0 h 771277"/>
              <a:gd name="connsiteX4" fmla="*/ 556591 w 564543"/>
              <a:gd name="connsiteY4" fmla="*/ 763325 h 771277"/>
              <a:gd name="connsiteX5" fmla="*/ 0 w 564543"/>
              <a:gd name="connsiteY5" fmla="*/ 771277 h 77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64543" h="771277">
                <a:moveTo>
                  <a:pt x="0" y="771277"/>
                </a:moveTo>
                <a:lnTo>
                  <a:pt x="23854" y="127221"/>
                </a:lnTo>
                <a:lnTo>
                  <a:pt x="294198" y="103367"/>
                </a:lnTo>
                <a:lnTo>
                  <a:pt x="564543" y="0"/>
                </a:lnTo>
                <a:cubicBezTo>
                  <a:pt x="561892" y="254442"/>
                  <a:pt x="559242" y="508883"/>
                  <a:pt x="556591" y="763325"/>
                </a:cubicBezTo>
                <a:lnTo>
                  <a:pt x="0" y="771277"/>
                </a:lnTo>
                <a:close/>
              </a:path>
            </a:pathLst>
          </a:cu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4" name="Freeform 53"/>
          <p:cNvSpPr/>
          <p:nvPr/>
        </p:nvSpPr>
        <p:spPr>
          <a:xfrm>
            <a:off x="5089525" y="2857500"/>
            <a:ext cx="484188" cy="1995488"/>
          </a:xfrm>
          <a:custGeom>
            <a:avLst/>
            <a:gdLst>
              <a:gd name="connsiteX0" fmla="*/ 0 w 485029"/>
              <a:gd name="connsiteY0" fmla="*/ 1995777 h 1995777"/>
              <a:gd name="connsiteX1" fmla="*/ 23854 w 485029"/>
              <a:gd name="connsiteY1" fmla="*/ 143123 h 1995777"/>
              <a:gd name="connsiteX2" fmla="*/ 198782 w 485029"/>
              <a:gd name="connsiteY2" fmla="*/ 31805 h 1995777"/>
              <a:gd name="connsiteX3" fmla="*/ 349857 w 485029"/>
              <a:gd name="connsiteY3" fmla="*/ 0 h 1995777"/>
              <a:gd name="connsiteX4" fmla="*/ 485029 w 485029"/>
              <a:gd name="connsiteY4" fmla="*/ 15902 h 1995777"/>
              <a:gd name="connsiteX5" fmla="*/ 437322 w 485029"/>
              <a:gd name="connsiteY5" fmla="*/ 1987826 h 1995777"/>
              <a:gd name="connsiteX6" fmla="*/ 0 w 485029"/>
              <a:gd name="connsiteY6" fmla="*/ 1995777 h 1995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5029" h="1995777">
                <a:moveTo>
                  <a:pt x="0" y="1995777"/>
                </a:moveTo>
                <a:lnTo>
                  <a:pt x="23854" y="143123"/>
                </a:lnTo>
                <a:lnTo>
                  <a:pt x="198782" y="31805"/>
                </a:lnTo>
                <a:lnTo>
                  <a:pt x="349857" y="0"/>
                </a:lnTo>
                <a:lnTo>
                  <a:pt x="485029" y="15902"/>
                </a:lnTo>
                <a:lnTo>
                  <a:pt x="437322" y="1987826"/>
                </a:lnTo>
                <a:lnTo>
                  <a:pt x="0" y="1995777"/>
                </a:lnTo>
                <a:close/>
              </a:path>
            </a:pathLst>
          </a:custGeom>
          <a:solidFill>
            <a:srgbClr val="3333F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5" name="Freeform 54"/>
          <p:cNvSpPr/>
          <p:nvPr/>
        </p:nvSpPr>
        <p:spPr>
          <a:xfrm>
            <a:off x="5541963" y="2857500"/>
            <a:ext cx="509587" cy="1987550"/>
          </a:xfrm>
          <a:custGeom>
            <a:avLst/>
            <a:gdLst>
              <a:gd name="connsiteX0" fmla="*/ 0 w 508884"/>
              <a:gd name="connsiteY0" fmla="*/ 1987826 h 1987826"/>
              <a:gd name="connsiteX1" fmla="*/ 31805 w 508884"/>
              <a:gd name="connsiteY1" fmla="*/ 15902 h 1987826"/>
              <a:gd name="connsiteX2" fmla="*/ 214685 w 508884"/>
              <a:gd name="connsiteY2" fmla="*/ 0 h 1987826"/>
              <a:gd name="connsiteX3" fmla="*/ 357809 w 508884"/>
              <a:gd name="connsiteY3" fmla="*/ 55659 h 1987826"/>
              <a:gd name="connsiteX4" fmla="*/ 429371 w 508884"/>
              <a:gd name="connsiteY4" fmla="*/ 310100 h 1987826"/>
              <a:gd name="connsiteX5" fmla="*/ 508884 w 508884"/>
              <a:gd name="connsiteY5" fmla="*/ 524786 h 1987826"/>
              <a:gd name="connsiteX6" fmla="*/ 492981 w 508884"/>
              <a:gd name="connsiteY6" fmla="*/ 1987826 h 1987826"/>
              <a:gd name="connsiteX7" fmla="*/ 0 w 508884"/>
              <a:gd name="connsiteY7" fmla="*/ 1987826 h 1987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884" h="1987826">
                <a:moveTo>
                  <a:pt x="0" y="1987826"/>
                </a:moveTo>
                <a:lnTo>
                  <a:pt x="31805" y="15902"/>
                </a:lnTo>
                <a:lnTo>
                  <a:pt x="214685" y="0"/>
                </a:lnTo>
                <a:lnTo>
                  <a:pt x="357809" y="55659"/>
                </a:lnTo>
                <a:lnTo>
                  <a:pt x="429371" y="310100"/>
                </a:lnTo>
                <a:lnTo>
                  <a:pt x="508884" y="524786"/>
                </a:lnTo>
                <a:lnTo>
                  <a:pt x="492981" y="1987826"/>
                </a:lnTo>
                <a:lnTo>
                  <a:pt x="0" y="1987826"/>
                </a:lnTo>
                <a:close/>
              </a:path>
            </a:pathLst>
          </a:custGeom>
          <a:solidFill>
            <a:srgbClr val="339933"/>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56" name="Freeform 55"/>
          <p:cNvSpPr/>
          <p:nvPr/>
        </p:nvSpPr>
        <p:spPr>
          <a:xfrm>
            <a:off x="6043613" y="3405188"/>
            <a:ext cx="1065212" cy="1439862"/>
          </a:xfrm>
          <a:custGeom>
            <a:avLst/>
            <a:gdLst>
              <a:gd name="connsiteX0" fmla="*/ 0 w 1065475"/>
              <a:gd name="connsiteY0" fmla="*/ 1439186 h 1439186"/>
              <a:gd name="connsiteX1" fmla="*/ 23854 w 1065475"/>
              <a:gd name="connsiteY1" fmla="*/ 0 h 1439186"/>
              <a:gd name="connsiteX2" fmla="*/ 87465 w 1065475"/>
              <a:gd name="connsiteY2" fmla="*/ 87464 h 1439186"/>
              <a:gd name="connsiteX3" fmla="*/ 294199 w 1065475"/>
              <a:gd name="connsiteY3" fmla="*/ 135172 h 1439186"/>
              <a:gd name="connsiteX4" fmla="*/ 508884 w 1065475"/>
              <a:gd name="connsiteY4" fmla="*/ 548640 h 1439186"/>
              <a:gd name="connsiteX5" fmla="*/ 779228 w 1065475"/>
              <a:gd name="connsiteY5" fmla="*/ 1208598 h 1439186"/>
              <a:gd name="connsiteX6" fmla="*/ 834887 w 1065475"/>
              <a:gd name="connsiteY6" fmla="*/ 1343770 h 1439186"/>
              <a:gd name="connsiteX7" fmla="*/ 1065475 w 1065475"/>
              <a:gd name="connsiteY7" fmla="*/ 1431234 h 1439186"/>
              <a:gd name="connsiteX8" fmla="*/ 0 w 1065475"/>
              <a:gd name="connsiteY8" fmla="*/ 1439186 h 1439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5475" h="1439186">
                <a:moveTo>
                  <a:pt x="0" y="1439186"/>
                </a:moveTo>
                <a:lnTo>
                  <a:pt x="23854" y="0"/>
                </a:lnTo>
                <a:lnTo>
                  <a:pt x="87465" y="87464"/>
                </a:lnTo>
                <a:lnTo>
                  <a:pt x="294199" y="135172"/>
                </a:lnTo>
                <a:lnTo>
                  <a:pt x="508884" y="548640"/>
                </a:lnTo>
                <a:lnTo>
                  <a:pt x="779228" y="1208598"/>
                </a:lnTo>
                <a:lnTo>
                  <a:pt x="834887" y="1343770"/>
                </a:lnTo>
                <a:lnTo>
                  <a:pt x="1065475" y="1431234"/>
                </a:lnTo>
                <a:lnTo>
                  <a:pt x="0" y="1439186"/>
                </a:lnTo>
                <a:close/>
              </a:path>
            </a:pathLst>
          </a:custGeom>
          <a:solidFill>
            <a:srgbClr val="00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grpSp>
        <p:nvGrpSpPr>
          <p:cNvPr id="25612" name="Group 26"/>
          <p:cNvGrpSpPr>
            <a:grpSpLocks/>
          </p:cNvGrpSpPr>
          <p:nvPr/>
        </p:nvGrpSpPr>
        <p:grpSpPr bwMode="auto">
          <a:xfrm>
            <a:off x="131763" y="4667250"/>
            <a:ext cx="9012237" cy="261938"/>
            <a:chOff x="131674" y="3838515"/>
            <a:chExt cx="9012326" cy="261059"/>
          </a:xfrm>
        </p:grpSpPr>
        <p:grpSp>
          <p:nvGrpSpPr>
            <p:cNvPr id="25633" name="Group 12"/>
            <p:cNvGrpSpPr>
              <a:grpSpLocks/>
            </p:cNvGrpSpPr>
            <p:nvPr/>
          </p:nvGrpSpPr>
          <p:grpSpPr bwMode="auto">
            <a:xfrm>
              <a:off x="131674" y="3916694"/>
              <a:ext cx="9012326" cy="182880"/>
              <a:chOff x="131674" y="3916694"/>
              <a:chExt cx="9012326" cy="182880"/>
            </a:xfrm>
          </p:grpSpPr>
          <p:cxnSp>
            <p:nvCxnSpPr>
              <p:cNvPr id="8" name="Straight Connector 7"/>
              <p:cNvCxnSpPr/>
              <p:nvPr/>
            </p:nvCxnSpPr>
            <p:spPr>
              <a:xfrm>
                <a:off x="131674" y="4004644"/>
                <a:ext cx="9012326" cy="6329"/>
              </a:xfrm>
              <a:prstGeom prst="line">
                <a:avLst/>
              </a:prstGeom>
              <a:ln w="19050">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8347067"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8937623"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7810487"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6726214"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256309"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5787992" y="3916042"/>
                <a:ext cx="1588"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5313325"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4845008"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4376691"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930599"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3462282"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320858"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426952" y="3916042"/>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cxnSp>
          <p:nvCxnSpPr>
            <p:cNvPr id="34" name="Straight Connector 33"/>
            <p:cNvCxnSpPr/>
            <p:nvPr/>
          </p:nvCxnSpPr>
          <p:spPr>
            <a:xfrm flipH="1">
              <a:off x="8615358" y="3838515"/>
              <a:ext cx="0" cy="183532"/>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16200000" flipH="1">
              <a:off x="8614564" y="3799445"/>
              <a:ext cx="0" cy="182564"/>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grpSp>
      <p:sp>
        <p:nvSpPr>
          <p:cNvPr id="12" name="Freeform 11"/>
          <p:cNvSpPr/>
          <p:nvPr/>
        </p:nvSpPr>
        <p:spPr>
          <a:xfrm>
            <a:off x="131763" y="2849563"/>
            <a:ext cx="8836025" cy="1992312"/>
          </a:xfrm>
          <a:custGeom>
            <a:avLst/>
            <a:gdLst>
              <a:gd name="connsiteX0" fmla="*/ 0 w 8836761"/>
              <a:gd name="connsiteY0" fmla="*/ 1952259 h 2018229"/>
              <a:gd name="connsiteX1" fmla="*/ 87782 w 8836761"/>
              <a:gd name="connsiteY1" fmla="*/ 1827900 h 2018229"/>
              <a:gd name="connsiteX2" fmla="*/ 299923 w 8836761"/>
              <a:gd name="connsiteY2" fmla="*/ 1498716 h 2018229"/>
              <a:gd name="connsiteX3" fmla="*/ 395020 w 8836761"/>
              <a:gd name="connsiteY3" fmla="*/ 1615759 h 2018229"/>
              <a:gd name="connsiteX4" fmla="*/ 497433 w 8836761"/>
              <a:gd name="connsiteY4" fmla="*/ 1893737 h 2018229"/>
              <a:gd name="connsiteX5" fmla="*/ 665683 w 8836761"/>
              <a:gd name="connsiteY5" fmla="*/ 1966889 h 2018229"/>
              <a:gd name="connsiteX6" fmla="*/ 1514246 w 8836761"/>
              <a:gd name="connsiteY6" fmla="*/ 1981519 h 2018229"/>
              <a:gd name="connsiteX7" fmla="*/ 1762963 w 8836761"/>
              <a:gd name="connsiteY7" fmla="*/ 1959574 h 2018229"/>
              <a:gd name="connsiteX8" fmla="*/ 1894636 w 8836761"/>
              <a:gd name="connsiteY8" fmla="*/ 1901052 h 2018229"/>
              <a:gd name="connsiteX9" fmla="*/ 1989734 w 8836761"/>
              <a:gd name="connsiteY9" fmla="*/ 1681596 h 2018229"/>
              <a:gd name="connsiteX10" fmla="*/ 2004364 w 8836761"/>
              <a:gd name="connsiteY10" fmla="*/ 1301206 h 2018229"/>
              <a:gd name="connsiteX11" fmla="*/ 2070201 w 8836761"/>
              <a:gd name="connsiteY11" fmla="*/ 1030543 h 2018229"/>
              <a:gd name="connsiteX12" fmla="*/ 2157984 w 8836761"/>
              <a:gd name="connsiteY12" fmla="*/ 869609 h 2018229"/>
              <a:gd name="connsiteX13" fmla="*/ 2275027 w 8836761"/>
              <a:gd name="connsiteY13" fmla="*/ 964707 h 2018229"/>
              <a:gd name="connsiteX14" fmla="*/ 2377440 w 8836761"/>
              <a:gd name="connsiteY14" fmla="*/ 1330467 h 2018229"/>
              <a:gd name="connsiteX15" fmla="*/ 2421331 w 8836761"/>
              <a:gd name="connsiteY15" fmla="*/ 1966889 h 2018229"/>
              <a:gd name="connsiteX16" fmla="*/ 3057753 w 8836761"/>
              <a:gd name="connsiteY16" fmla="*/ 1930313 h 2018229"/>
              <a:gd name="connsiteX17" fmla="*/ 3247948 w 8836761"/>
              <a:gd name="connsiteY17" fmla="*/ 1535292 h 2018229"/>
              <a:gd name="connsiteX18" fmla="*/ 3386937 w 8836761"/>
              <a:gd name="connsiteY18" fmla="*/ 1506031 h 2018229"/>
              <a:gd name="connsiteX19" fmla="*/ 3482035 w 8836761"/>
              <a:gd name="connsiteY19" fmla="*/ 1659651 h 2018229"/>
              <a:gd name="connsiteX20" fmla="*/ 3650284 w 8836761"/>
              <a:gd name="connsiteY20" fmla="*/ 1491401 h 2018229"/>
              <a:gd name="connsiteX21" fmla="*/ 3679545 w 8836761"/>
              <a:gd name="connsiteY21" fmla="*/ 1096380 h 2018229"/>
              <a:gd name="connsiteX22" fmla="*/ 3716121 w 8836761"/>
              <a:gd name="connsiteY22" fmla="*/ 694044 h 2018229"/>
              <a:gd name="connsiteX23" fmla="*/ 4264761 w 8836761"/>
              <a:gd name="connsiteY23" fmla="*/ 320969 h 2018229"/>
              <a:gd name="connsiteX24" fmla="*/ 4754880 w 8836761"/>
              <a:gd name="connsiteY24" fmla="*/ 269763 h 2018229"/>
              <a:gd name="connsiteX25" fmla="*/ 5157216 w 8836761"/>
              <a:gd name="connsiteY25" fmla="*/ 35676 h 2018229"/>
              <a:gd name="connsiteX26" fmla="*/ 5325465 w 8836761"/>
              <a:gd name="connsiteY26" fmla="*/ 6415 h 2018229"/>
              <a:gd name="connsiteX27" fmla="*/ 5691225 w 8836761"/>
              <a:gd name="connsiteY27" fmla="*/ 21046 h 2018229"/>
              <a:gd name="connsiteX28" fmla="*/ 5822899 w 8836761"/>
              <a:gd name="connsiteY28" fmla="*/ 211241 h 2018229"/>
              <a:gd name="connsiteX29" fmla="*/ 5917996 w 8836761"/>
              <a:gd name="connsiteY29" fmla="*/ 686729 h 2018229"/>
              <a:gd name="connsiteX30" fmla="*/ 6247180 w 8836761"/>
              <a:gd name="connsiteY30" fmla="*/ 752566 h 2018229"/>
              <a:gd name="connsiteX31" fmla="*/ 6598310 w 8836761"/>
              <a:gd name="connsiteY31" fmla="*/ 1549923 h 2018229"/>
              <a:gd name="connsiteX32" fmla="*/ 6729984 w 8836761"/>
              <a:gd name="connsiteY32" fmla="*/ 1981519 h 2018229"/>
              <a:gd name="connsiteX33" fmla="*/ 7651699 w 8836761"/>
              <a:gd name="connsiteY33" fmla="*/ 1981519 h 2018229"/>
              <a:gd name="connsiteX34" fmla="*/ 8097926 w 8836761"/>
              <a:gd name="connsiteY34" fmla="*/ 1966889 h 2018229"/>
              <a:gd name="connsiteX35" fmla="*/ 8229600 w 8836761"/>
              <a:gd name="connsiteY35" fmla="*/ 1593814 h 2018229"/>
              <a:gd name="connsiteX36" fmla="*/ 8434425 w 8836761"/>
              <a:gd name="connsiteY36" fmla="*/ 284393 h 2018229"/>
              <a:gd name="connsiteX37" fmla="*/ 8602675 w 8836761"/>
              <a:gd name="connsiteY37" fmla="*/ 642838 h 2018229"/>
              <a:gd name="connsiteX38" fmla="*/ 8668512 w 8836761"/>
              <a:gd name="connsiteY38" fmla="*/ 1418249 h 2018229"/>
              <a:gd name="connsiteX39" fmla="*/ 8756294 w 8836761"/>
              <a:gd name="connsiteY39" fmla="*/ 1623075 h 2018229"/>
              <a:gd name="connsiteX40" fmla="*/ 8836761 w 8836761"/>
              <a:gd name="connsiteY40" fmla="*/ 1871791 h 2018229"/>
              <a:gd name="connsiteX0" fmla="*/ 0 w 8836761"/>
              <a:gd name="connsiteY0" fmla="*/ 1952259 h 2020811"/>
              <a:gd name="connsiteX1" fmla="*/ 87782 w 8836761"/>
              <a:gd name="connsiteY1" fmla="*/ 1827900 h 2020811"/>
              <a:gd name="connsiteX2" fmla="*/ 299923 w 8836761"/>
              <a:gd name="connsiteY2" fmla="*/ 1498716 h 2020811"/>
              <a:gd name="connsiteX3" fmla="*/ 395020 w 8836761"/>
              <a:gd name="connsiteY3" fmla="*/ 1615759 h 2020811"/>
              <a:gd name="connsiteX4" fmla="*/ 497433 w 8836761"/>
              <a:gd name="connsiteY4" fmla="*/ 1893737 h 2020811"/>
              <a:gd name="connsiteX5" fmla="*/ 665683 w 8836761"/>
              <a:gd name="connsiteY5" fmla="*/ 1966889 h 2020811"/>
              <a:gd name="connsiteX6" fmla="*/ 1514246 w 8836761"/>
              <a:gd name="connsiteY6" fmla="*/ 1981519 h 2020811"/>
              <a:gd name="connsiteX7" fmla="*/ 1762963 w 8836761"/>
              <a:gd name="connsiteY7" fmla="*/ 1959574 h 2020811"/>
              <a:gd name="connsiteX8" fmla="*/ 1894636 w 8836761"/>
              <a:gd name="connsiteY8" fmla="*/ 1901052 h 2020811"/>
              <a:gd name="connsiteX9" fmla="*/ 1989734 w 8836761"/>
              <a:gd name="connsiteY9" fmla="*/ 1681596 h 2020811"/>
              <a:gd name="connsiteX10" fmla="*/ 2004364 w 8836761"/>
              <a:gd name="connsiteY10" fmla="*/ 1301206 h 2020811"/>
              <a:gd name="connsiteX11" fmla="*/ 2070201 w 8836761"/>
              <a:gd name="connsiteY11" fmla="*/ 1030543 h 2020811"/>
              <a:gd name="connsiteX12" fmla="*/ 2157984 w 8836761"/>
              <a:gd name="connsiteY12" fmla="*/ 869609 h 2020811"/>
              <a:gd name="connsiteX13" fmla="*/ 2275027 w 8836761"/>
              <a:gd name="connsiteY13" fmla="*/ 964707 h 2020811"/>
              <a:gd name="connsiteX14" fmla="*/ 2377440 w 8836761"/>
              <a:gd name="connsiteY14" fmla="*/ 1330467 h 2020811"/>
              <a:gd name="connsiteX15" fmla="*/ 2421331 w 8836761"/>
              <a:gd name="connsiteY15" fmla="*/ 1966889 h 2020811"/>
              <a:gd name="connsiteX16" fmla="*/ 2721254 w 8836761"/>
              <a:gd name="connsiteY16" fmla="*/ 1981519 h 2020811"/>
              <a:gd name="connsiteX17" fmla="*/ 3057753 w 8836761"/>
              <a:gd name="connsiteY17" fmla="*/ 1930313 h 2020811"/>
              <a:gd name="connsiteX18" fmla="*/ 3247948 w 8836761"/>
              <a:gd name="connsiteY18" fmla="*/ 1535292 h 2020811"/>
              <a:gd name="connsiteX19" fmla="*/ 3386937 w 8836761"/>
              <a:gd name="connsiteY19" fmla="*/ 1506031 h 2020811"/>
              <a:gd name="connsiteX20" fmla="*/ 3482035 w 8836761"/>
              <a:gd name="connsiteY20" fmla="*/ 1659651 h 2020811"/>
              <a:gd name="connsiteX21" fmla="*/ 3650284 w 8836761"/>
              <a:gd name="connsiteY21" fmla="*/ 1491401 h 2020811"/>
              <a:gd name="connsiteX22" fmla="*/ 3679545 w 8836761"/>
              <a:gd name="connsiteY22" fmla="*/ 1096380 h 2020811"/>
              <a:gd name="connsiteX23" fmla="*/ 3716121 w 8836761"/>
              <a:gd name="connsiteY23" fmla="*/ 694044 h 2020811"/>
              <a:gd name="connsiteX24" fmla="*/ 4264761 w 8836761"/>
              <a:gd name="connsiteY24" fmla="*/ 320969 h 2020811"/>
              <a:gd name="connsiteX25" fmla="*/ 4754880 w 8836761"/>
              <a:gd name="connsiteY25" fmla="*/ 269763 h 2020811"/>
              <a:gd name="connsiteX26" fmla="*/ 5157216 w 8836761"/>
              <a:gd name="connsiteY26" fmla="*/ 35676 h 2020811"/>
              <a:gd name="connsiteX27" fmla="*/ 5325465 w 8836761"/>
              <a:gd name="connsiteY27" fmla="*/ 6415 h 2020811"/>
              <a:gd name="connsiteX28" fmla="*/ 5691225 w 8836761"/>
              <a:gd name="connsiteY28" fmla="*/ 21046 h 2020811"/>
              <a:gd name="connsiteX29" fmla="*/ 5822899 w 8836761"/>
              <a:gd name="connsiteY29" fmla="*/ 211241 h 2020811"/>
              <a:gd name="connsiteX30" fmla="*/ 5917996 w 8836761"/>
              <a:gd name="connsiteY30" fmla="*/ 686729 h 2020811"/>
              <a:gd name="connsiteX31" fmla="*/ 6247180 w 8836761"/>
              <a:gd name="connsiteY31" fmla="*/ 752566 h 2020811"/>
              <a:gd name="connsiteX32" fmla="*/ 6598310 w 8836761"/>
              <a:gd name="connsiteY32" fmla="*/ 1549923 h 2020811"/>
              <a:gd name="connsiteX33" fmla="*/ 6729984 w 8836761"/>
              <a:gd name="connsiteY33" fmla="*/ 1981519 h 2020811"/>
              <a:gd name="connsiteX34" fmla="*/ 7651699 w 8836761"/>
              <a:gd name="connsiteY34" fmla="*/ 1981519 h 2020811"/>
              <a:gd name="connsiteX35" fmla="*/ 8097926 w 8836761"/>
              <a:gd name="connsiteY35" fmla="*/ 1966889 h 2020811"/>
              <a:gd name="connsiteX36" fmla="*/ 8229600 w 8836761"/>
              <a:gd name="connsiteY36" fmla="*/ 1593814 h 2020811"/>
              <a:gd name="connsiteX37" fmla="*/ 8434425 w 8836761"/>
              <a:gd name="connsiteY37" fmla="*/ 284393 h 2020811"/>
              <a:gd name="connsiteX38" fmla="*/ 8602675 w 8836761"/>
              <a:gd name="connsiteY38" fmla="*/ 642838 h 2020811"/>
              <a:gd name="connsiteX39" fmla="*/ 8668512 w 8836761"/>
              <a:gd name="connsiteY39" fmla="*/ 1418249 h 2020811"/>
              <a:gd name="connsiteX40" fmla="*/ 8756294 w 8836761"/>
              <a:gd name="connsiteY40" fmla="*/ 1623075 h 2020811"/>
              <a:gd name="connsiteX41" fmla="*/ 8836761 w 8836761"/>
              <a:gd name="connsiteY41" fmla="*/ 1871791 h 2020811"/>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264761 w 8836761"/>
              <a:gd name="connsiteY24" fmla="*/ 320969 h 2014037"/>
              <a:gd name="connsiteX25" fmla="*/ 4754880 w 8836761"/>
              <a:gd name="connsiteY25" fmla="*/ 269763 h 2014037"/>
              <a:gd name="connsiteX26" fmla="*/ 5157216 w 8836761"/>
              <a:gd name="connsiteY26" fmla="*/ 35676 h 2014037"/>
              <a:gd name="connsiteX27" fmla="*/ 5325465 w 8836761"/>
              <a:gd name="connsiteY27" fmla="*/ 6415 h 2014037"/>
              <a:gd name="connsiteX28" fmla="*/ 5691225 w 8836761"/>
              <a:gd name="connsiteY28" fmla="*/ 21046 h 2014037"/>
              <a:gd name="connsiteX29" fmla="*/ 5822899 w 8836761"/>
              <a:gd name="connsiteY29" fmla="*/ 211241 h 2014037"/>
              <a:gd name="connsiteX30" fmla="*/ 5917996 w 8836761"/>
              <a:gd name="connsiteY30" fmla="*/ 686729 h 2014037"/>
              <a:gd name="connsiteX31" fmla="*/ 6247180 w 8836761"/>
              <a:gd name="connsiteY31" fmla="*/ 752566 h 2014037"/>
              <a:gd name="connsiteX32" fmla="*/ 6598310 w 8836761"/>
              <a:gd name="connsiteY32" fmla="*/ 1549923 h 2014037"/>
              <a:gd name="connsiteX33" fmla="*/ 6729984 w 8836761"/>
              <a:gd name="connsiteY33" fmla="*/ 1981519 h 2014037"/>
              <a:gd name="connsiteX34" fmla="*/ 7651699 w 8836761"/>
              <a:gd name="connsiteY34" fmla="*/ 1981519 h 2014037"/>
              <a:gd name="connsiteX35" fmla="*/ 8097926 w 8836761"/>
              <a:gd name="connsiteY35" fmla="*/ 1966889 h 2014037"/>
              <a:gd name="connsiteX36" fmla="*/ 8229600 w 8836761"/>
              <a:gd name="connsiteY36" fmla="*/ 1593814 h 2014037"/>
              <a:gd name="connsiteX37" fmla="*/ 8434425 w 8836761"/>
              <a:gd name="connsiteY37" fmla="*/ 284393 h 2014037"/>
              <a:gd name="connsiteX38" fmla="*/ 8602675 w 8836761"/>
              <a:gd name="connsiteY38" fmla="*/ 642838 h 2014037"/>
              <a:gd name="connsiteX39" fmla="*/ 8668512 w 8836761"/>
              <a:gd name="connsiteY39" fmla="*/ 1418249 h 2014037"/>
              <a:gd name="connsiteX40" fmla="*/ 8756294 w 8836761"/>
              <a:gd name="connsiteY40" fmla="*/ 1623075 h 2014037"/>
              <a:gd name="connsiteX41" fmla="*/ 8836761 w 8836761"/>
              <a:gd name="connsiteY41"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264761 w 8836761"/>
              <a:gd name="connsiteY24" fmla="*/ 320969 h 2014037"/>
              <a:gd name="connsiteX25" fmla="*/ 4754880 w 8836761"/>
              <a:gd name="connsiteY25" fmla="*/ 269763 h 2014037"/>
              <a:gd name="connsiteX26" fmla="*/ 4952390 w 8836761"/>
              <a:gd name="connsiteY26" fmla="*/ 167350 h 2014037"/>
              <a:gd name="connsiteX27" fmla="*/ 5157216 w 8836761"/>
              <a:gd name="connsiteY27" fmla="*/ 35676 h 2014037"/>
              <a:gd name="connsiteX28" fmla="*/ 5325465 w 8836761"/>
              <a:gd name="connsiteY28" fmla="*/ 6415 h 2014037"/>
              <a:gd name="connsiteX29" fmla="*/ 5691225 w 8836761"/>
              <a:gd name="connsiteY29" fmla="*/ 21046 h 2014037"/>
              <a:gd name="connsiteX30" fmla="*/ 5822899 w 8836761"/>
              <a:gd name="connsiteY30" fmla="*/ 211241 h 2014037"/>
              <a:gd name="connsiteX31" fmla="*/ 5917996 w 8836761"/>
              <a:gd name="connsiteY31" fmla="*/ 686729 h 2014037"/>
              <a:gd name="connsiteX32" fmla="*/ 6247180 w 8836761"/>
              <a:gd name="connsiteY32" fmla="*/ 752566 h 2014037"/>
              <a:gd name="connsiteX33" fmla="*/ 6598310 w 8836761"/>
              <a:gd name="connsiteY33" fmla="*/ 1549923 h 2014037"/>
              <a:gd name="connsiteX34" fmla="*/ 6729984 w 8836761"/>
              <a:gd name="connsiteY34" fmla="*/ 1981519 h 2014037"/>
              <a:gd name="connsiteX35" fmla="*/ 7651699 w 8836761"/>
              <a:gd name="connsiteY35" fmla="*/ 1981519 h 2014037"/>
              <a:gd name="connsiteX36" fmla="*/ 8097926 w 8836761"/>
              <a:gd name="connsiteY36" fmla="*/ 1966889 h 2014037"/>
              <a:gd name="connsiteX37" fmla="*/ 8229600 w 8836761"/>
              <a:gd name="connsiteY37" fmla="*/ 1593814 h 2014037"/>
              <a:gd name="connsiteX38" fmla="*/ 8434425 w 8836761"/>
              <a:gd name="connsiteY38" fmla="*/ 284393 h 2014037"/>
              <a:gd name="connsiteX39" fmla="*/ 8602675 w 8836761"/>
              <a:gd name="connsiteY39" fmla="*/ 642838 h 2014037"/>
              <a:gd name="connsiteX40" fmla="*/ 8668512 w 8836761"/>
              <a:gd name="connsiteY40" fmla="*/ 1418249 h 2014037"/>
              <a:gd name="connsiteX41" fmla="*/ 8756294 w 8836761"/>
              <a:gd name="connsiteY41" fmla="*/ 1623075 h 2014037"/>
              <a:gd name="connsiteX42" fmla="*/ 8836761 w 8836761"/>
              <a:gd name="connsiteY42"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3971199 w 8836761"/>
              <a:gd name="connsiteY24" fmla="*/ 484766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17996 w 8836761"/>
              <a:gd name="connsiteY32" fmla="*/ 686729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482035 w 8836761"/>
              <a:gd name="connsiteY20" fmla="*/ 1659651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018907 w 8836761"/>
              <a:gd name="connsiteY24" fmla="*/ 556328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17996 w 8836761"/>
              <a:gd name="connsiteY32" fmla="*/ 686729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521792 w 8836761"/>
              <a:gd name="connsiteY20" fmla="*/ 1596040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018907 w 8836761"/>
              <a:gd name="connsiteY24" fmla="*/ 556328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17996 w 8836761"/>
              <a:gd name="connsiteY32" fmla="*/ 686729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14037"/>
              <a:gd name="connsiteX1" fmla="*/ 87782 w 8836761"/>
              <a:gd name="connsiteY1" fmla="*/ 1827900 h 2014037"/>
              <a:gd name="connsiteX2" fmla="*/ 299923 w 8836761"/>
              <a:gd name="connsiteY2" fmla="*/ 1498716 h 2014037"/>
              <a:gd name="connsiteX3" fmla="*/ 395020 w 8836761"/>
              <a:gd name="connsiteY3" fmla="*/ 1615759 h 2014037"/>
              <a:gd name="connsiteX4" fmla="*/ 497433 w 8836761"/>
              <a:gd name="connsiteY4" fmla="*/ 1893737 h 2014037"/>
              <a:gd name="connsiteX5" fmla="*/ 665683 w 8836761"/>
              <a:gd name="connsiteY5" fmla="*/ 1966889 h 2014037"/>
              <a:gd name="connsiteX6" fmla="*/ 1514246 w 8836761"/>
              <a:gd name="connsiteY6" fmla="*/ 1981519 h 2014037"/>
              <a:gd name="connsiteX7" fmla="*/ 1762963 w 8836761"/>
              <a:gd name="connsiteY7" fmla="*/ 1959574 h 2014037"/>
              <a:gd name="connsiteX8" fmla="*/ 1894636 w 8836761"/>
              <a:gd name="connsiteY8" fmla="*/ 1901052 h 2014037"/>
              <a:gd name="connsiteX9" fmla="*/ 1989734 w 8836761"/>
              <a:gd name="connsiteY9" fmla="*/ 1681596 h 2014037"/>
              <a:gd name="connsiteX10" fmla="*/ 2004364 w 8836761"/>
              <a:gd name="connsiteY10" fmla="*/ 1301206 h 2014037"/>
              <a:gd name="connsiteX11" fmla="*/ 2070201 w 8836761"/>
              <a:gd name="connsiteY11" fmla="*/ 1030543 h 2014037"/>
              <a:gd name="connsiteX12" fmla="*/ 2157984 w 8836761"/>
              <a:gd name="connsiteY12" fmla="*/ 869609 h 2014037"/>
              <a:gd name="connsiteX13" fmla="*/ 2275027 w 8836761"/>
              <a:gd name="connsiteY13" fmla="*/ 964707 h 2014037"/>
              <a:gd name="connsiteX14" fmla="*/ 2377440 w 8836761"/>
              <a:gd name="connsiteY14" fmla="*/ 1330467 h 2014037"/>
              <a:gd name="connsiteX15" fmla="*/ 2414016 w 8836761"/>
              <a:gd name="connsiteY15" fmla="*/ 1915682 h 2014037"/>
              <a:gd name="connsiteX16" fmla="*/ 2721254 w 8836761"/>
              <a:gd name="connsiteY16" fmla="*/ 1981519 h 2014037"/>
              <a:gd name="connsiteX17" fmla="*/ 3057753 w 8836761"/>
              <a:gd name="connsiteY17" fmla="*/ 1930313 h 2014037"/>
              <a:gd name="connsiteX18" fmla="*/ 3247948 w 8836761"/>
              <a:gd name="connsiteY18" fmla="*/ 1535292 h 2014037"/>
              <a:gd name="connsiteX19" fmla="*/ 3386937 w 8836761"/>
              <a:gd name="connsiteY19" fmla="*/ 1506031 h 2014037"/>
              <a:gd name="connsiteX20" fmla="*/ 3521792 w 8836761"/>
              <a:gd name="connsiteY20" fmla="*/ 1596040 h 2014037"/>
              <a:gd name="connsiteX21" fmla="*/ 3650284 w 8836761"/>
              <a:gd name="connsiteY21" fmla="*/ 1491401 h 2014037"/>
              <a:gd name="connsiteX22" fmla="*/ 3679545 w 8836761"/>
              <a:gd name="connsiteY22" fmla="*/ 1096380 h 2014037"/>
              <a:gd name="connsiteX23" fmla="*/ 3716121 w 8836761"/>
              <a:gd name="connsiteY23" fmla="*/ 694044 h 2014037"/>
              <a:gd name="connsiteX24" fmla="*/ 4018907 w 8836761"/>
              <a:gd name="connsiteY24" fmla="*/ 556328 h 2014037"/>
              <a:gd name="connsiteX25" fmla="*/ 4264761 w 8836761"/>
              <a:gd name="connsiteY25" fmla="*/ 320969 h 2014037"/>
              <a:gd name="connsiteX26" fmla="*/ 4754880 w 8836761"/>
              <a:gd name="connsiteY26" fmla="*/ 269763 h 2014037"/>
              <a:gd name="connsiteX27" fmla="*/ 4952390 w 8836761"/>
              <a:gd name="connsiteY27" fmla="*/ 167350 h 2014037"/>
              <a:gd name="connsiteX28" fmla="*/ 5157216 w 8836761"/>
              <a:gd name="connsiteY28" fmla="*/ 35676 h 2014037"/>
              <a:gd name="connsiteX29" fmla="*/ 5325465 w 8836761"/>
              <a:gd name="connsiteY29" fmla="*/ 6415 h 2014037"/>
              <a:gd name="connsiteX30" fmla="*/ 5691225 w 8836761"/>
              <a:gd name="connsiteY30" fmla="*/ 21046 h 2014037"/>
              <a:gd name="connsiteX31" fmla="*/ 5822899 w 8836761"/>
              <a:gd name="connsiteY31" fmla="*/ 211241 h 2014037"/>
              <a:gd name="connsiteX32" fmla="*/ 5965704 w 8836761"/>
              <a:gd name="connsiteY32" fmla="*/ 615168 h 2014037"/>
              <a:gd name="connsiteX33" fmla="*/ 6247180 w 8836761"/>
              <a:gd name="connsiteY33" fmla="*/ 752566 h 2014037"/>
              <a:gd name="connsiteX34" fmla="*/ 6598310 w 8836761"/>
              <a:gd name="connsiteY34" fmla="*/ 1549923 h 2014037"/>
              <a:gd name="connsiteX35" fmla="*/ 6729984 w 8836761"/>
              <a:gd name="connsiteY35" fmla="*/ 1981519 h 2014037"/>
              <a:gd name="connsiteX36" fmla="*/ 7651699 w 8836761"/>
              <a:gd name="connsiteY36" fmla="*/ 1981519 h 2014037"/>
              <a:gd name="connsiteX37" fmla="*/ 8097926 w 8836761"/>
              <a:gd name="connsiteY37" fmla="*/ 1966889 h 2014037"/>
              <a:gd name="connsiteX38" fmla="*/ 8229600 w 8836761"/>
              <a:gd name="connsiteY38" fmla="*/ 1593814 h 2014037"/>
              <a:gd name="connsiteX39" fmla="*/ 8434425 w 8836761"/>
              <a:gd name="connsiteY39" fmla="*/ 284393 h 2014037"/>
              <a:gd name="connsiteX40" fmla="*/ 8602675 w 8836761"/>
              <a:gd name="connsiteY40" fmla="*/ 642838 h 2014037"/>
              <a:gd name="connsiteX41" fmla="*/ 8668512 w 8836761"/>
              <a:gd name="connsiteY41" fmla="*/ 1418249 h 2014037"/>
              <a:gd name="connsiteX42" fmla="*/ 8756294 w 8836761"/>
              <a:gd name="connsiteY42" fmla="*/ 1623075 h 2014037"/>
              <a:gd name="connsiteX43" fmla="*/ 8836761 w 8836761"/>
              <a:gd name="connsiteY43" fmla="*/ 1871791 h 2014037"/>
              <a:gd name="connsiteX0" fmla="*/ 0 w 8836761"/>
              <a:gd name="connsiteY0" fmla="*/ 1952259 h 2021927"/>
              <a:gd name="connsiteX1" fmla="*/ 87782 w 8836761"/>
              <a:gd name="connsiteY1" fmla="*/ 1827900 h 2021927"/>
              <a:gd name="connsiteX2" fmla="*/ 299923 w 8836761"/>
              <a:gd name="connsiteY2" fmla="*/ 1498716 h 2021927"/>
              <a:gd name="connsiteX3" fmla="*/ 395020 w 8836761"/>
              <a:gd name="connsiteY3" fmla="*/ 1615759 h 2021927"/>
              <a:gd name="connsiteX4" fmla="*/ 497433 w 8836761"/>
              <a:gd name="connsiteY4" fmla="*/ 1893737 h 2021927"/>
              <a:gd name="connsiteX5" fmla="*/ 665683 w 8836761"/>
              <a:gd name="connsiteY5" fmla="*/ 1966889 h 2021927"/>
              <a:gd name="connsiteX6" fmla="*/ 1514246 w 8836761"/>
              <a:gd name="connsiteY6" fmla="*/ 1981519 h 2021927"/>
              <a:gd name="connsiteX7" fmla="*/ 1762963 w 8836761"/>
              <a:gd name="connsiteY7" fmla="*/ 1959574 h 2021927"/>
              <a:gd name="connsiteX8" fmla="*/ 1894636 w 8836761"/>
              <a:gd name="connsiteY8" fmla="*/ 1901052 h 2021927"/>
              <a:gd name="connsiteX9" fmla="*/ 1989734 w 8836761"/>
              <a:gd name="connsiteY9" fmla="*/ 1681596 h 2021927"/>
              <a:gd name="connsiteX10" fmla="*/ 2004364 w 8836761"/>
              <a:gd name="connsiteY10" fmla="*/ 1301206 h 2021927"/>
              <a:gd name="connsiteX11" fmla="*/ 2070201 w 8836761"/>
              <a:gd name="connsiteY11" fmla="*/ 1030543 h 2021927"/>
              <a:gd name="connsiteX12" fmla="*/ 2157984 w 8836761"/>
              <a:gd name="connsiteY12" fmla="*/ 869609 h 2021927"/>
              <a:gd name="connsiteX13" fmla="*/ 2275027 w 8836761"/>
              <a:gd name="connsiteY13" fmla="*/ 964707 h 2021927"/>
              <a:gd name="connsiteX14" fmla="*/ 2377440 w 8836761"/>
              <a:gd name="connsiteY14" fmla="*/ 1330467 h 2021927"/>
              <a:gd name="connsiteX15" fmla="*/ 2414016 w 8836761"/>
              <a:gd name="connsiteY15" fmla="*/ 1915682 h 2021927"/>
              <a:gd name="connsiteX16" fmla="*/ 2721254 w 8836761"/>
              <a:gd name="connsiteY16" fmla="*/ 1981519 h 2021927"/>
              <a:gd name="connsiteX17" fmla="*/ 3057753 w 8836761"/>
              <a:gd name="connsiteY17" fmla="*/ 1930313 h 2021927"/>
              <a:gd name="connsiteX18" fmla="*/ 3247948 w 8836761"/>
              <a:gd name="connsiteY18" fmla="*/ 1535292 h 2021927"/>
              <a:gd name="connsiteX19" fmla="*/ 3386937 w 8836761"/>
              <a:gd name="connsiteY19" fmla="*/ 1506031 h 2021927"/>
              <a:gd name="connsiteX20" fmla="*/ 3521792 w 8836761"/>
              <a:gd name="connsiteY20" fmla="*/ 1596040 h 2021927"/>
              <a:gd name="connsiteX21" fmla="*/ 3650284 w 8836761"/>
              <a:gd name="connsiteY21" fmla="*/ 1491401 h 2021927"/>
              <a:gd name="connsiteX22" fmla="*/ 3679545 w 8836761"/>
              <a:gd name="connsiteY22" fmla="*/ 1096380 h 2021927"/>
              <a:gd name="connsiteX23" fmla="*/ 3716121 w 8836761"/>
              <a:gd name="connsiteY23" fmla="*/ 694044 h 2021927"/>
              <a:gd name="connsiteX24" fmla="*/ 4018907 w 8836761"/>
              <a:gd name="connsiteY24" fmla="*/ 556328 h 2021927"/>
              <a:gd name="connsiteX25" fmla="*/ 4264761 w 8836761"/>
              <a:gd name="connsiteY25" fmla="*/ 320969 h 2021927"/>
              <a:gd name="connsiteX26" fmla="*/ 4754880 w 8836761"/>
              <a:gd name="connsiteY26" fmla="*/ 269763 h 2021927"/>
              <a:gd name="connsiteX27" fmla="*/ 4952390 w 8836761"/>
              <a:gd name="connsiteY27" fmla="*/ 167350 h 2021927"/>
              <a:gd name="connsiteX28" fmla="*/ 5157216 w 8836761"/>
              <a:gd name="connsiteY28" fmla="*/ 35676 h 2021927"/>
              <a:gd name="connsiteX29" fmla="*/ 5325465 w 8836761"/>
              <a:gd name="connsiteY29" fmla="*/ 6415 h 2021927"/>
              <a:gd name="connsiteX30" fmla="*/ 5691225 w 8836761"/>
              <a:gd name="connsiteY30" fmla="*/ 21046 h 2021927"/>
              <a:gd name="connsiteX31" fmla="*/ 5822899 w 8836761"/>
              <a:gd name="connsiteY31" fmla="*/ 211241 h 2021927"/>
              <a:gd name="connsiteX32" fmla="*/ 5965704 w 8836761"/>
              <a:gd name="connsiteY32" fmla="*/ 615168 h 2021927"/>
              <a:gd name="connsiteX33" fmla="*/ 6247180 w 8836761"/>
              <a:gd name="connsiteY33" fmla="*/ 752566 h 2021927"/>
              <a:gd name="connsiteX34" fmla="*/ 6598310 w 8836761"/>
              <a:gd name="connsiteY34" fmla="*/ 1549923 h 2021927"/>
              <a:gd name="connsiteX35" fmla="*/ 6729984 w 8836761"/>
              <a:gd name="connsiteY35" fmla="*/ 1981519 h 2021927"/>
              <a:gd name="connsiteX36" fmla="*/ 7135818 w 8836761"/>
              <a:gd name="connsiteY36" fmla="*/ 2003465 h 2021927"/>
              <a:gd name="connsiteX37" fmla="*/ 7651699 w 8836761"/>
              <a:gd name="connsiteY37" fmla="*/ 1981519 h 2021927"/>
              <a:gd name="connsiteX38" fmla="*/ 8097926 w 8836761"/>
              <a:gd name="connsiteY38" fmla="*/ 1966889 h 2021927"/>
              <a:gd name="connsiteX39" fmla="*/ 8229600 w 8836761"/>
              <a:gd name="connsiteY39" fmla="*/ 1593814 h 2021927"/>
              <a:gd name="connsiteX40" fmla="*/ 8434425 w 8836761"/>
              <a:gd name="connsiteY40" fmla="*/ 284393 h 2021927"/>
              <a:gd name="connsiteX41" fmla="*/ 8602675 w 8836761"/>
              <a:gd name="connsiteY41" fmla="*/ 642838 h 2021927"/>
              <a:gd name="connsiteX42" fmla="*/ 8668512 w 8836761"/>
              <a:gd name="connsiteY42" fmla="*/ 1418249 h 2021927"/>
              <a:gd name="connsiteX43" fmla="*/ 8756294 w 8836761"/>
              <a:gd name="connsiteY43" fmla="*/ 1623075 h 2021927"/>
              <a:gd name="connsiteX44" fmla="*/ 8836761 w 8836761"/>
              <a:gd name="connsiteY44" fmla="*/ 1871791 h 2021927"/>
              <a:gd name="connsiteX0" fmla="*/ 0 w 8836761"/>
              <a:gd name="connsiteY0" fmla="*/ 1952259 h 2006100"/>
              <a:gd name="connsiteX1" fmla="*/ 87782 w 8836761"/>
              <a:gd name="connsiteY1" fmla="*/ 1827900 h 2006100"/>
              <a:gd name="connsiteX2" fmla="*/ 299923 w 8836761"/>
              <a:gd name="connsiteY2" fmla="*/ 1498716 h 2006100"/>
              <a:gd name="connsiteX3" fmla="*/ 395020 w 8836761"/>
              <a:gd name="connsiteY3" fmla="*/ 1615759 h 2006100"/>
              <a:gd name="connsiteX4" fmla="*/ 497433 w 8836761"/>
              <a:gd name="connsiteY4" fmla="*/ 1893737 h 2006100"/>
              <a:gd name="connsiteX5" fmla="*/ 665683 w 8836761"/>
              <a:gd name="connsiteY5" fmla="*/ 1966889 h 2006100"/>
              <a:gd name="connsiteX6" fmla="*/ 1514246 w 8836761"/>
              <a:gd name="connsiteY6" fmla="*/ 1981519 h 2006100"/>
              <a:gd name="connsiteX7" fmla="*/ 1762963 w 8836761"/>
              <a:gd name="connsiteY7" fmla="*/ 1959574 h 2006100"/>
              <a:gd name="connsiteX8" fmla="*/ 1894636 w 8836761"/>
              <a:gd name="connsiteY8" fmla="*/ 1901052 h 2006100"/>
              <a:gd name="connsiteX9" fmla="*/ 1989734 w 8836761"/>
              <a:gd name="connsiteY9" fmla="*/ 1681596 h 2006100"/>
              <a:gd name="connsiteX10" fmla="*/ 2004364 w 8836761"/>
              <a:gd name="connsiteY10" fmla="*/ 1301206 h 2006100"/>
              <a:gd name="connsiteX11" fmla="*/ 2070201 w 8836761"/>
              <a:gd name="connsiteY11" fmla="*/ 1030543 h 2006100"/>
              <a:gd name="connsiteX12" fmla="*/ 2157984 w 8836761"/>
              <a:gd name="connsiteY12" fmla="*/ 869609 h 2006100"/>
              <a:gd name="connsiteX13" fmla="*/ 2275027 w 8836761"/>
              <a:gd name="connsiteY13" fmla="*/ 964707 h 2006100"/>
              <a:gd name="connsiteX14" fmla="*/ 2377440 w 8836761"/>
              <a:gd name="connsiteY14" fmla="*/ 1330467 h 2006100"/>
              <a:gd name="connsiteX15" fmla="*/ 2414016 w 8836761"/>
              <a:gd name="connsiteY15" fmla="*/ 1915682 h 2006100"/>
              <a:gd name="connsiteX16" fmla="*/ 2721254 w 8836761"/>
              <a:gd name="connsiteY16" fmla="*/ 1981519 h 2006100"/>
              <a:gd name="connsiteX17" fmla="*/ 3057753 w 8836761"/>
              <a:gd name="connsiteY17" fmla="*/ 1930313 h 2006100"/>
              <a:gd name="connsiteX18" fmla="*/ 3247948 w 8836761"/>
              <a:gd name="connsiteY18" fmla="*/ 1535292 h 2006100"/>
              <a:gd name="connsiteX19" fmla="*/ 3386937 w 8836761"/>
              <a:gd name="connsiteY19" fmla="*/ 1506031 h 2006100"/>
              <a:gd name="connsiteX20" fmla="*/ 3521792 w 8836761"/>
              <a:gd name="connsiteY20" fmla="*/ 1596040 h 2006100"/>
              <a:gd name="connsiteX21" fmla="*/ 3650284 w 8836761"/>
              <a:gd name="connsiteY21" fmla="*/ 1491401 h 2006100"/>
              <a:gd name="connsiteX22" fmla="*/ 3679545 w 8836761"/>
              <a:gd name="connsiteY22" fmla="*/ 1096380 h 2006100"/>
              <a:gd name="connsiteX23" fmla="*/ 3716121 w 8836761"/>
              <a:gd name="connsiteY23" fmla="*/ 694044 h 2006100"/>
              <a:gd name="connsiteX24" fmla="*/ 4018907 w 8836761"/>
              <a:gd name="connsiteY24" fmla="*/ 556328 h 2006100"/>
              <a:gd name="connsiteX25" fmla="*/ 4264761 w 8836761"/>
              <a:gd name="connsiteY25" fmla="*/ 320969 h 2006100"/>
              <a:gd name="connsiteX26" fmla="*/ 4754880 w 8836761"/>
              <a:gd name="connsiteY26" fmla="*/ 269763 h 2006100"/>
              <a:gd name="connsiteX27" fmla="*/ 4952390 w 8836761"/>
              <a:gd name="connsiteY27" fmla="*/ 167350 h 2006100"/>
              <a:gd name="connsiteX28" fmla="*/ 5157216 w 8836761"/>
              <a:gd name="connsiteY28" fmla="*/ 35676 h 2006100"/>
              <a:gd name="connsiteX29" fmla="*/ 5325465 w 8836761"/>
              <a:gd name="connsiteY29" fmla="*/ 6415 h 2006100"/>
              <a:gd name="connsiteX30" fmla="*/ 5691225 w 8836761"/>
              <a:gd name="connsiteY30" fmla="*/ 21046 h 2006100"/>
              <a:gd name="connsiteX31" fmla="*/ 5822899 w 8836761"/>
              <a:gd name="connsiteY31" fmla="*/ 211241 h 2006100"/>
              <a:gd name="connsiteX32" fmla="*/ 5965704 w 8836761"/>
              <a:gd name="connsiteY32" fmla="*/ 615168 h 2006100"/>
              <a:gd name="connsiteX33" fmla="*/ 6247180 w 8836761"/>
              <a:gd name="connsiteY33" fmla="*/ 752566 h 2006100"/>
              <a:gd name="connsiteX34" fmla="*/ 6598310 w 8836761"/>
              <a:gd name="connsiteY34" fmla="*/ 1549923 h 2006100"/>
              <a:gd name="connsiteX35" fmla="*/ 6729984 w 8836761"/>
              <a:gd name="connsiteY35" fmla="*/ 1981519 h 2006100"/>
              <a:gd name="connsiteX36" fmla="*/ 7135818 w 8836761"/>
              <a:gd name="connsiteY36" fmla="*/ 1955757 h 2006100"/>
              <a:gd name="connsiteX37" fmla="*/ 7651699 w 8836761"/>
              <a:gd name="connsiteY37" fmla="*/ 1981519 h 2006100"/>
              <a:gd name="connsiteX38" fmla="*/ 8097926 w 8836761"/>
              <a:gd name="connsiteY38" fmla="*/ 1966889 h 2006100"/>
              <a:gd name="connsiteX39" fmla="*/ 8229600 w 8836761"/>
              <a:gd name="connsiteY39" fmla="*/ 1593814 h 2006100"/>
              <a:gd name="connsiteX40" fmla="*/ 8434425 w 8836761"/>
              <a:gd name="connsiteY40" fmla="*/ 284393 h 2006100"/>
              <a:gd name="connsiteX41" fmla="*/ 8602675 w 8836761"/>
              <a:gd name="connsiteY41" fmla="*/ 642838 h 2006100"/>
              <a:gd name="connsiteX42" fmla="*/ 8668512 w 8836761"/>
              <a:gd name="connsiteY42" fmla="*/ 1418249 h 2006100"/>
              <a:gd name="connsiteX43" fmla="*/ 8756294 w 8836761"/>
              <a:gd name="connsiteY43" fmla="*/ 1623075 h 2006100"/>
              <a:gd name="connsiteX44" fmla="*/ 8836761 w 8836761"/>
              <a:gd name="connsiteY44" fmla="*/ 1871791 h 2006100"/>
              <a:gd name="connsiteX0" fmla="*/ 0 w 8836761"/>
              <a:gd name="connsiteY0" fmla="*/ 1952259 h 2000488"/>
              <a:gd name="connsiteX1" fmla="*/ 87782 w 8836761"/>
              <a:gd name="connsiteY1" fmla="*/ 1827900 h 2000488"/>
              <a:gd name="connsiteX2" fmla="*/ 299923 w 8836761"/>
              <a:gd name="connsiteY2" fmla="*/ 1498716 h 2000488"/>
              <a:gd name="connsiteX3" fmla="*/ 395020 w 8836761"/>
              <a:gd name="connsiteY3" fmla="*/ 1615759 h 2000488"/>
              <a:gd name="connsiteX4" fmla="*/ 497433 w 8836761"/>
              <a:gd name="connsiteY4" fmla="*/ 1893737 h 2000488"/>
              <a:gd name="connsiteX5" fmla="*/ 665683 w 8836761"/>
              <a:gd name="connsiteY5" fmla="*/ 1966889 h 2000488"/>
              <a:gd name="connsiteX6" fmla="*/ 1514246 w 8836761"/>
              <a:gd name="connsiteY6" fmla="*/ 1981519 h 2000488"/>
              <a:gd name="connsiteX7" fmla="*/ 1762963 w 8836761"/>
              <a:gd name="connsiteY7" fmla="*/ 1959574 h 2000488"/>
              <a:gd name="connsiteX8" fmla="*/ 1894636 w 8836761"/>
              <a:gd name="connsiteY8" fmla="*/ 1901052 h 2000488"/>
              <a:gd name="connsiteX9" fmla="*/ 1989734 w 8836761"/>
              <a:gd name="connsiteY9" fmla="*/ 1681596 h 2000488"/>
              <a:gd name="connsiteX10" fmla="*/ 2004364 w 8836761"/>
              <a:gd name="connsiteY10" fmla="*/ 1301206 h 2000488"/>
              <a:gd name="connsiteX11" fmla="*/ 2070201 w 8836761"/>
              <a:gd name="connsiteY11" fmla="*/ 1030543 h 2000488"/>
              <a:gd name="connsiteX12" fmla="*/ 2157984 w 8836761"/>
              <a:gd name="connsiteY12" fmla="*/ 869609 h 2000488"/>
              <a:gd name="connsiteX13" fmla="*/ 2275027 w 8836761"/>
              <a:gd name="connsiteY13" fmla="*/ 964707 h 2000488"/>
              <a:gd name="connsiteX14" fmla="*/ 2377440 w 8836761"/>
              <a:gd name="connsiteY14" fmla="*/ 1330467 h 2000488"/>
              <a:gd name="connsiteX15" fmla="*/ 2414016 w 8836761"/>
              <a:gd name="connsiteY15" fmla="*/ 1915682 h 2000488"/>
              <a:gd name="connsiteX16" fmla="*/ 2721254 w 8836761"/>
              <a:gd name="connsiteY16" fmla="*/ 1981519 h 2000488"/>
              <a:gd name="connsiteX17" fmla="*/ 3057753 w 8836761"/>
              <a:gd name="connsiteY17" fmla="*/ 1930313 h 2000488"/>
              <a:gd name="connsiteX18" fmla="*/ 3247948 w 8836761"/>
              <a:gd name="connsiteY18" fmla="*/ 1535292 h 2000488"/>
              <a:gd name="connsiteX19" fmla="*/ 3386937 w 8836761"/>
              <a:gd name="connsiteY19" fmla="*/ 1506031 h 2000488"/>
              <a:gd name="connsiteX20" fmla="*/ 3521792 w 8836761"/>
              <a:gd name="connsiteY20" fmla="*/ 1596040 h 2000488"/>
              <a:gd name="connsiteX21" fmla="*/ 3650284 w 8836761"/>
              <a:gd name="connsiteY21" fmla="*/ 1491401 h 2000488"/>
              <a:gd name="connsiteX22" fmla="*/ 3679545 w 8836761"/>
              <a:gd name="connsiteY22" fmla="*/ 1096380 h 2000488"/>
              <a:gd name="connsiteX23" fmla="*/ 3716121 w 8836761"/>
              <a:gd name="connsiteY23" fmla="*/ 694044 h 2000488"/>
              <a:gd name="connsiteX24" fmla="*/ 4018907 w 8836761"/>
              <a:gd name="connsiteY24" fmla="*/ 556328 h 2000488"/>
              <a:gd name="connsiteX25" fmla="*/ 4264761 w 8836761"/>
              <a:gd name="connsiteY25" fmla="*/ 320969 h 2000488"/>
              <a:gd name="connsiteX26" fmla="*/ 4754880 w 8836761"/>
              <a:gd name="connsiteY26" fmla="*/ 269763 h 2000488"/>
              <a:gd name="connsiteX27" fmla="*/ 4952390 w 8836761"/>
              <a:gd name="connsiteY27" fmla="*/ 167350 h 2000488"/>
              <a:gd name="connsiteX28" fmla="*/ 5157216 w 8836761"/>
              <a:gd name="connsiteY28" fmla="*/ 35676 h 2000488"/>
              <a:gd name="connsiteX29" fmla="*/ 5325465 w 8836761"/>
              <a:gd name="connsiteY29" fmla="*/ 6415 h 2000488"/>
              <a:gd name="connsiteX30" fmla="*/ 5691225 w 8836761"/>
              <a:gd name="connsiteY30" fmla="*/ 21046 h 2000488"/>
              <a:gd name="connsiteX31" fmla="*/ 5822899 w 8836761"/>
              <a:gd name="connsiteY31" fmla="*/ 211241 h 2000488"/>
              <a:gd name="connsiteX32" fmla="*/ 5965704 w 8836761"/>
              <a:gd name="connsiteY32" fmla="*/ 615168 h 2000488"/>
              <a:gd name="connsiteX33" fmla="*/ 6247180 w 8836761"/>
              <a:gd name="connsiteY33" fmla="*/ 752566 h 2000488"/>
              <a:gd name="connsiteX34" fmla="*/ 6598310 w 8836761"/>
              <a:gd name="connsiteY34" fmla="*/ 1549923 h 2000488"/>
              <a:gd name="connsiteX35" fmla="*/ 6769741 w 8836761"/>
              <a:gd name="connsiteY35" fmla="*/ 1902006 h 2000488"/>
              <a:gd name="connsiteX36" fmla="*/ 7135818 w 8836761"/>
              <a:gd name="connsiteY36" fmla="*/ 1955757 h 2000488"/>
              <a:gd name="connsiteX37" fmla="*/ 7651699 w 8836761"/>
              <a:gd name="connsiteY37" fmla="*/ 1981519 h 2000488"/>
              <a:gd name="connsiteX38" fmla="*/ 8097926 w 8836761"/>
              <a:gd name="connsiteY38" fmla="*/ 1966889 h 2000488"/>
              <a:gd name="connsiteX39" fmla="*/ 8229600 w 8836761"/>
              <a:gd name="connsiteY39" fmla="*/ 1593814 h 2000488"/>
              <a:gd name="connsiteX40" fmla="*/ 8434425 w 8836761"/>
              <a:gd name="connsiteY40" fmla="*/ 284393 h 2000488"/>
              <a:gd name="connsiteX41" fmla="*/ 8602675 w 8836761"/>
              <a:gd name="connsiteY41" fmla="*/ 642838 h 2000488"/>
              <a:gd name="connsiteX42" fmla="*/ 8668512 w 8836761"/>
              <a:gd name="connsiteY42" fmla="*/ 1418249 h 2000488"/>
              <a:gd name="connsiteX43" fmla="*/ 8756294 w 8836761"/>
              <a:gd name="connsiteY43" fmla="*/ 1623075 h 2000488"/>
              <a:gd name="connsiteX44" fmla="*/ 8836761 w 8836761"/>
              <a:gd name="connsiteY44" fmla="*/ 1871791 h 2000488"/>
              <a:gd name="connsiteX0" fmla="*/ 0 w 8836761"/>
              <a:gd name="connsiteY0" fmla="*/ 1952259 h 1992331"/>
              <a:gd name="connsiteX1" fmla="*/ 87782 w 8836761"/>
              <a:gd name="connsiteY1" fmla="*/ 1827900 h 1992331"/>
              <a:gd name="connsiteX2" fmla="*/ 299923 w 8836761"/>
              <a:gd name="connsiteY2" fmla="*/ 1498716 h 1992331"/>
              <a:gd name="connsiteX3" fmla="*/ 395020 w 8836761"/>
              <a:gd name="connsiteY3" fmla="*/ 1615759 h 1992331"/>
              <a:gd name="connsiteX4" fmla="*/ 497433 w 8836761"/>
              <a:gd name="connsiteY4" fmla="*/ 1893737 h 1992331"/>
              <a:gd name="connsiteX5" fmla="*/ 665683 w 8836761"/>
              <a:gd name="connsiteY5" fmla="*/ 1966889 h 1992331"/>
              <a:gd name="connsiteX6" fmla="*/ 1514246 w 8836761"/>
              <a:gd name="connsiteY6" fmla="*/ 1981519 h 1992331"/>
              <a:gd name="connsiteX7" fmla="*/ 1762963 w 8836761"/>
              <a:gd name="connsiteY7" fmla="*/ 1959574 h 1992331"/>
              <a:gd name="connsiteX8" fmla="*/ 1894636 w 8836761"/>
              <a:gd name="connsiteY8" fmla="*/ 1901052 h 1992331"/>
              <a:gd name="connsiteX9" fmla="*/ 1989734 w 8836761"/>
              <a:gd name="connsiteY9" fmla="*/ 1681596 h 1992331"/>
              <a:gd name="connsiteX10" fmla="*/ 2004364 w 8836761"/>
              <a:gd name="connsiteY10" fmla="*/ 1301206 h 1992331"/>
              <a:gd name="connsiteX11" fmla="*/ 2070201 w 8836761"/>
              <a:gd name="connsiteY11" fmla="*/ 1030543 h 1992331"/>
              <a:gd name="connsiteX12" fmla="*/ 2157984 w 8836761"/>
              <a:gd name="connsiteY12" fmla="*/ 869609 h 1992331"/>
              <a:gd name="connsiteX13" fmla="*/ 2275027 w 8836761"/>
              <a:gd name="connsiteY13" fmla="*/ 964707 h 1992331"/>
              <a:gd name="connsiteX14" fmla="*/ 2377440 w 8836761"/>
              <a:gd name="connsiteY14" fmla="*/ 1330467 h 1992331"/>
              <a:gd name="connsiteX15" fmla="*/ 2414016 w 8836761"/>
              <a:gd name="connsiteY15" fmla="*/ 1915682 h 1992331"/>
              <a:gd name="connsiteX16" fmla="*/ 2721254 w 8836761"/>
              <a:gd name="connsiteY16" fmla="*/ 1981519 h 1992331"/>
              <a:gd name="connsiteX17" fmla="*/ 3057753 w 8836761"/>
              <a:gd name="connsiteY17" fmla="*/ 1930313 h 1992331"/>
              <a:gd name="connsiteX18" fmla="*/ 3247948 w 8836761"/>
              <a:gd name="connsiteY18" fmla="*/ 1535292 h 1992331"/>
              <a:gd name="connsiteX19" fmla="*/ 3386937 w 8836761"/>
              <a:gd name="connsiteY19" fmla="*/ 1506031 h 1992331"/>
              <a:gd name="connsiteX20" fmla="*/ 3521792 w 8836761"/>
              <a:gd name="connsiteY20" fmla="*/ 1596040 h 1992331"/>
              <a:gd name="connsiteX21" fmla="*/ 3650284 w 8836761"/>
              <a:gd name="connsiteY21" fmla="*/ 1491401 h 1992331"/>
              <a:gd name="connsiteX22" fmla="*/ 3679545 w 8836761"/>
              <a:gd name="connsiteY22" fmla="*/ 1096380 h 1992331"/>
              <a:gd name="connsiteX23" fmla="*/ 3716121 w 8836761"/>
              <a:gd name="connsiteY23" fmla="*/ 694044 h 1992331"/>
              <a:gd name="connsiteX24" fmla="*/ 4018907 w 8836761"/>
              <a:gd name="connsiteY24" fmla="*/ 556328 h 1992331"/>
              <a:gd name="connsiteX25" fmla="*/ 4264761 w 8836761"/>
              <a:gd name="connsiteY25" fmla="*/ 320969 h 1992331"/>
              <a:gd name="connsiteX26" fmla="*/ 4754880 w 8836761"/>
              <a:gd name="connsiteY26" fmla="*/ 269763 h 1992331"/>
              <a:gd name="connsiteX27" fmla="*/ 4952390 w 8836761"/>
              <a:gd name="connsiteY27" fmla="*/ 167350 h 1992331"/>
              <a:gd name="connsiteX28" fmla="*/ 5157216 w 8836761"/>
              <a:gd name="connsiteY28" fmla="*/ 35676 h 1992331"/>
              <a:gd name="connsiteX29" fmla="*/ 5325465 w 8836761"/>
              <a:gd name="connsiteY29" fmla="*/ 6415 h 1992331"/>
              <a:gd name="connsiteX30" fmla="*/ 5691225 w 8836761"/>
              <a:gd name="connsiteY30" fmla="*/ 21046 h 1992331"/>
              <a:gd name="connsiteX31" fmla="*/ 5822899 w 8836761"/>
              <a:gd name="connsiteY31" fmla="*/ 211241 h 1992331"/>
              <a:gd name="connsiteX32" fmla="*/ 5965704 w 8836761"/>
              <a:gd name="connsiteY32" fmla="*/ 615168 h 1992331"/>
              <a:gd name="connsiteX33" fmla="*/ 6247180 w 8836761"/>
              <a:gd name="connsiteY33" fmla="*/ 752566 h 1992331"/>
              <a:gd name="connsiteX34" fmla="*/ 6598310 w 8836761"/>
              <a:gd name="connsiteY34" fmla="*/ 1549923 h 1992331"/>
              <a:gd name="connsiteX35" fmla="*/ 6769741 w 8836761"/>
              <a:gd name="connsiteY35" fmla="*/ 1902006 h 1992331"/>
              <a:gd name="connsiteX36" fmla="*/ 7135818 w 8836761"/>
              <a:gd name="connsiteY36" fmla="*/ 1955757 h 1992331"/>
              <a:gd name="connsiteX37" fmla="*/ 7651699 w 8836761"/>
              <a:gd name="connsiteY37" fmla="*/ 1981519 h 1992331"/>
              <a:gd name="connsiteX38" fmla="*/ 8097926 w 8836761"/>
              <a:gd name="connsiteY38" fmla="*/ 1935084 h 1992331"/>
              <a:gd name="connsiteX39" fmla="*/ 8229600 w 8836761"/>
              <a:gd name="connsiteY39" fmla="*/ 1593814 h 1992331"/>
              <a:gd name="connsiteX40" fmla="*/ 8434425 w 8836761"/>
              <a:gd name="connsiteY40" fmla="*/ 284393 h 1992331"/>
              <a:gd name="connsiteX41" fmla="*/ 8602675 w 8836761"/>
              <a:gd name="connsiteY41" fmla="*/ 642838 h 1992331"/>
              <a:gd name="connsiteX42" fmla="*/ 8668512 w 8836761"/>
              <a:gd name="connsiteY42" fmla="*/ 1418249 h 1992331"/>
              <a:gd name="connsiteX43" fmla="*/ 8756294 w 8836761"/>
              <a:gd name="connsiteY43" fmla="*/ 1623075 h 1992331"/>
              <a:gd name="connsiteX44" fmla="*/ 8836761 w 8836761"/>
              <a:gd name="connsiteY44" fmla="*/ 1871791 h 1992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836761" h="1992331">
                <a:moveTo>
                  <a:pt x="0" y="1952259"/>
                </a:moveTo>
                <a:cubicBezTo>
                  <a:pt x="18897" y="1927874"/>
                  <a:pt x="37795" y="1903490"/>
                  <a:pt x="87782" y="1827900"/>
                </a:cubicBezTo>
                <a:cubicBezTo>
                  <a:pt x="137769" y="1752310"/>
                  <a:pt x="248717" y="1534073"/>
                  <a:pt x="299923" y="1498716"/>
                </a:cubicBezTo>
                <a:cubicBezTo>
                  <a:pt x="351129" y="1463359"/>
                  <a:pt x="362102" y="1549922"/>
                  <a:pt x="395020" y="1615759"/>
                </a:cubicBezTo>
                <a:cubicBezTo>
                  <a:pt x="427938" y="1681596"/>
                  <a:pt x="452323" y="1835215"/>
                  <a:pt x="497433" y="1893737"/>
                </a:cubicBezTo>
                <a:cubicBezTo>
                  <a:pt x="542543" y="1952259"/>
                  <a:pt x="496214" y="1952259"/>
                  <a:pt x="665683" y="1966889"/>
                </a:cubicBezTo>
                <a:cubicBezTo>
                  <a:pt x="835152" y="1981519"/>
                  <a:pt x="1331366" y="1982738"/>
                  <a:pt x="1514246" y="1981519"/>
                </a:cubicBezTo>
                <a:cubicBezTo>
                  <a:pt x="1697126" y="1980300"/>
                  <a:pt x="1699565" y="1972985"/>
                  <a:pt x="1762963" y="1959574"/>
                </a:cubicBezTo>
                <a:cubicBezTo>
                  <a:pt x="1826361" y="1946163"/>
                  <a:pt x="1856841" y="1947382"/>
                  <a:pt x="1894636" y="1901052"/>
                </a:cubicBezTo>
                <a:cubicBezTo>
                  <a:pt x="1932431" y="1854722"/>
                  <a:pt x="1971446" y="1781570"/>
                  <a:pt x="1989734" y="1681596"/>
                </a:cubicBezTo>
                <a:cubicBezTo>
                  <a:pt x="2008022" y="1581622"/>
                  <a:pt x="1990953" y="1409715"/>
                  <a:pt x="2004364" y="1301206"/>
                </a:cubicBezTo>
                <a:cubicBezTo>
                  <a:pt x="2017775" y="1192697"/>
                  <a:pt x="2044598" y="1102476"/>
                  <a:pt x="2070201" y="1030543"/>
                </a:cubicBezTo>
                <a:cubicBezTo>
                  <a:pt x="2095804" y="958610"/>
                  <a:pt x="2123846" y="880582"/>
                  <a:pt x="2157984" y="869609"/>
                </a:cubicBezTo>
                <a:cubicBezTo>
                  <a:pt x="2192122" y="858636"/>
                  <a:pt x="2238451" y="887897"/>
                  <a:pt x="2275027" y="964707"/>
                </a:cubicBezTo>
                <a:cubicBezTo>
                  <a:pt x="2311603" y="1041517"/>
                  <a:pt x="2354275" y="1171971"/>
                  <a:pt x="2377440" y="1330467"/>
                </a:cubicBezTo>
                <a:cubicBezTo>
                  <a:pt x="2400605" y="1488963"/>
                  <a:pt x="2356714" y="1807173"/>
                  <a:pt x="2414016" y="1915682"/>
                </a:cubicBezTo>
                <a:cubicBezTo>
                  <a:pt x="2471318" y="2024191"/>
                  <a:pt x="2615184" y="1987615"/>
                  <a:pt x="2721254" y="1981519"/>
                </a:cubicBezTo>
                <a:cubicBezTo>
                  <a:pt x="2827324" y="1975423"/>
                  <a:pt x="2969971" y="2004684"/>
                  <a:pt x="3057753" y="1930313"/>
                </a:cubicBezTo>
                <a:cubicBezTo>
                  <a:pt x="3145535" y="1855942"/>
                  <a:pt x="3193084" y="1606006"/>
                  <a:pt x="3247948" y="1535292"/>
                </a:cubicBezTo>
                <a:cubicBezTo>
                  <a:pt x="3302812" y="1464578"/>
                  <a:pt x="3341296" y="1495906"/>
                  <a:pt x="3386937" y="1506031"/>
                </a:cubicBezTo>
                <a:cubicBezTo>
                  <a:pt x="3432578" y="1516156"/>
                  <a:pt x="3477901" y="1598478"/>
                  <a:pt x="3521792" y="1596040"/>
                </a:cubicBezTo>
                <a:cubicBezTo>
                  <a:pt x="3565683" y="1593602"/>
                  <a:pt x="3623992" y="1574677"/>
                  <a:pt x="3650284" y="1491401"/>
                </a:cubicBezTo>
                <a:cubicBezTo>
                  <a:pt x="3676576" y="1408125"/>
                  <a:pt x="3668572" y="1229273"/>
                  <a:pt x="3679545" y="1096380"/>
                </a:cubicBezTo>
                <a:cubicBezTo>
                  <a:pt x="3690518" y="963487"/>
                  <a:pt x="3659561" y="784053"/>
                  <a:pt x="3716121" y="694044"/>
                </a:cubicBezTo>
                <a:cubicBezTo>
                  <a:pt x="3772681" y="604035"/>
                  <a:pt x="3927467" y="618507"/>
                  <a:pt x="4018907" y="556328"/>
                </a:cubicBezTo>
                <a:cubicBezTo>
                  <a:pt x="4110347" y="494149"/>
                  <a:pt x="4142099" y="368730"/>
                  <a:pt x="4264761" y="320969"/>
                </a:cubicBezTo>
                <a:cubicBezTo>
                  <a:pt x="4387423" y="273208"/>
                  <a:pt x="4640275" y="295366"/>
                  <a:pt x="4754880" y="269763"/>
                </a:cubicBezTo>
                <a:cubicBezTo>
                  <a:pt x="4869485" y="244160"/>
                  <a:pt x="4885334" y="206365"/>
                  <a:pt x="4952390" y="167350"/>
                </a:cubicBezTo>
                <a:cubicBezTo>
                  <a:pt x="5019446" y="128336"/>
                  <a:pt x="5095037" y="62498"/>
                  <a:pt x="5157216" y="35676"/>
                </a:cubicBezTo>
                <a:cubicBezTo>
                  <a:pt x="5219395" y="8854"/>
                  <a:pt x="5236464" y="8853"/>
                  <a:pt x="5325465" y="6415"/>
                </a:cubicBezTo>
                <a:cubicBezTo>
                  <a:pt x="5414466" y="3977"/>
                  <a:pt x="5608319" y="-13092"/>
                  <a:pt x="5691225" y="21046"/>
                </a:cubicBezTo>
                <a:cubicBezTo>
                  <a:pt x="5774131" y="55184"/>
                  <a:pt x="5777153" y="112221"/>
                  <a:pt x="5822899" y="211241"/>
                </a:cubicBezTo>
                <a:cubicBezTo>
                  <a:pt x="5868645" y="310261"/>
                  <a:pt x="5894991" y="524947"/>
                  <a:pt x="5965704" y="615168"/>
                </a:cubicBezTo>
                <a:cubicBezTo>
                  <a:pt x="6036417" y="705389"/>
                  <a:pt x="6141746" y="596774"/>
                  <a:pt x="6247180" y="752566"/>
                </a:cubicBezTo>
                <a:cubicBezTo>
                  <a:pt x="6352614" y="908358"/>
                  <a:pt x="6511217" y="1358350"/>
                  <a:pt x="6598310" y="1549923"/>
                </a:cubicBezTo>
                <a:cubicBezTo>
                  <a:pt x="6685404" y="1741496"/>
                  <a:pt x="6680156" y="1834367"/>
                  <a:pt x="6769741" y="1902006"/>
                </a:cubicBezTo>
                <a:cubicBezTo>
                  <a:pt x="6859326" y="1969645"/>
                  <a:pt x="6982199" y="1955757"/>
                  <a:pt x="7135818" y="1955757"/>
                </a:cubicBezTo>
                <a:cubicBezTo>
                  <a:pt x="7289437" y="1955757"/>
                  <a:pt x="7491348" y="1984965"/>
                  <a:pt x="7651699" y="1981519"/>
                </a:cubicBezTo>
                <a:cubicBezTo>
                  <a:pt x="7812050" y="1978074"/>
                  <a:pt x="8001609" y="1999702"/>
                  <a:pt x="8097926" y="1935084"/>
                </a:cubicBezTo>
                <a:cubicBezTo>
                  <a:pt x="8194243" y="1870466"/>
                  <a:pt x="8173517" y="1868929"/>
                  <a:pt x="8229600" y="1593814"/>
                </a:cubicBezTo>
                <a:cubicBezTo>
                  <a:pt x="8285683" y="1318699"/>
                  <a:pt x="8372246" y="442889"/>
                  <a:pt x="8434425" y="284393"/>
                </a:cubicBezTo>
                <a:cubicBezTo>
                  <a:pt x="8496604" y="125897"/>
                  <a:pt x="8563661" y="453862"/>
                  <a:pt x="8602675" y="642838"/>
                </a:cubicBezTo>
                <a:cubicBezTo>
                  <a:pt x="8641689" y="831814"/>
                  <a:pt x="8642909" y="1254876"/>
                  <a:pt x="8668512" y="1418249"/>
                </a:cubicBezTo>
                <a:cubicBezTo>
                  <a:pt x="8694115" y="1581622"/>
                  <a:pt x="8728253" y="1547485"/>
                  <a:pt x="8756294" y="1623075"/>
                </a:cubicBezTo>
                <a:cubicBezTo>
                  <a:pt x="8784336" y="1698665"/>
                  <a:pt x="8810548" y="1785228"/>
                  <a:pt x="8836761" y="1871791"/>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sym typeface="Arial"/>
              <a:rtl val="0"/>
            </a:endParaRPr>
          </a:p>
        </p:txBody>
      </p:sp>
      <p:sp>
        <p:nvSpPr>
          <p:cNvPr id="25614" name="TextBox 58"/>
          <p:cNvSpPr txBox="1">
            <a:spLocks noChangeArrowheads="1"/>
          </p:cNvSpPr>
          <p:nvPr/>
        </p:nvSpPr>
        <p:spPr bwMode="auto">
          <a:xfrm rot="-5400000">
            <a:off x="3353594" y="4053681"/>
            <a:ext cx="12715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United Kingdom</a:t>
            </a:r>
          </a:p>
        </p:txBody>
      </p:sp>
      <p:sp>
        <p:nvSpPr>
          <p:cNvPr id="25615" name="TextBox 61"/>
          <p:cNvSpPr txBox="1">
            <a:spLocks noChangeArrowheads="1"/>
          </p:cNvSpPr>
          <p:nvPr/>
        </p:nvSpPr>
        <p:spPr bwMode="auto">
          <a:xfrm rot="-5400000">
            <a:off x="3685382" y="3929856"/>
            <a:ext cx="13446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Kingdom  Divides</a:t>
            </a:r>
          </a:p>
        </p:txBody>
      </p:sp>
      <p:sp>
        <p:nvSpPr>
          <p:cNvPr id="25616" name="TextBox 59"/>
          <p:cNvSpPr txBox="1">
            <a:spLocks noChangeArrowheads="1"/>
          </p:cNvSpPr>
          <p:nvPr/>
        </p:nvSpPr>
        <p:spPr bwMode="auto">
          <a:xfrm rot="-5400000">
            <a:off x="4166394" y="2315369"/>
            <a:ext cx="1328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Syrian Threat</a:t>
            </a:r>
          </a:p>
        </p:txBody>
      </p:sp>
      <p:sp>
        <p:nvSpPr>
          <p:cNvPr id="25617" name="TextBox 63"/>
          <p:cNvSpPr txBox="1">
            <a:spLocks noChangeArrowheads="1"/>
          </p:cNvSpPr>
          <p:nvPr/>
        </p:nvSpPr>
        <p:spPr bwMode="auto">
          <a:xfrm rot="-5400000">
            <a:off x="4539457" y="4169569"/>
            <a:ext cx="5667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Oral</a:t>
            </a:r>
          </a:p>
        </p:txBody>
      </p:sp>
      <p:sp>
        <p:nvSpPr>
          <p:cNvPr id="25618" name="TextBox 64"/>
          <p:cNvSpPr txBox="1">
            <a:spLocks noChangeArrowheads="1"/>
          </p:cNvSpPr>
          <p:nvPr/>
        </p:nvSpPr>
        <p:spPr bwMode="auto">
          <a:xfrm rot="-5400000">
            <a:off x="4445795" y="3329781"/>
            <a:ext cx="798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Written</a:t>
            </a:r>
          </a:p>
        </p:txBody>
      </p:sp>
      <p:sp>
        <p:nvSpPr>
          <p:cNvPr id="25619" name="TextBox 66"/>
          <p:cNvSpPr txBox="1">
            <a:spLocks noChangeArrowheads="1"/>
          </p:cNvSpPr>
          <p:nvPr/>
        </p:nvSpPr>
        <p:spPr bwMode="auto">
          <a:xfrm rot="-3794596">
            <a:off x="4714082" y="2085181"/>
            <a:ext cx="15382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Assyrian Threat</a:t>
            </a:r>
          </a:p>
        </p:txBody>
      </p:sp>
      <p:sp>
        <p:nvSpPr>
          <p:cNvPr id="25620" name="TextBox 67"/>
          <p:cNvSpPr txBox="1">
            <a:spLocks noChangeArrowheads="1"/>
          </p:cNvSpPr>
          <p:nvPr/>
        </p:nvSpPr>
        <p:spPr bwMode="auto">
          <a:xfrm rot="-5400000">
            <a:off x="4775200" y="3690938"/>
            <a:ext cx="10763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Israel Falls</a:t>
            </a:r>
          </a:p>
        </p:txBody>
      </p:sp>
      <p:sp>
        <p:nvSpPr>
          <p:cNvPr id="25621" name="TextBox 68"/>
          <p:cNvSpPr txBox="1">
            <a:spLocks noChangeArrowheads="1"/>
          </p:cNvSpPr>
          <p:nvPr/>
        </p:nvSpPr>
        <p:spPr bwMode="auto">
          <a:xfrm rot="-5400000">
            <a:off x="5295107" y="3729831"/>
            <a:ext cx="1042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FFFF00"/>
                </a:solidFill>
                <a:effectLst/>
                <a:uLnTx/>
                <a:uFillTx/>
                <a:latin typeface="Aegean" pitchFamily="34" charset="0"/>
                <a:ea typeface="+mn-ea"/>
                <a:cs typeface="Arial" pitchFamily="34" charset="0"/>
                <a:sym typeface="Arial"/>
                <a:rtl val="0"/>
              </a:rPr>
              <a:t>Judah Falls</a:t>
            </a:r>
          </a:p>
        </p:txBody>
      </p:sp>
      <p:sp>
        <p:nvSpPr>
          <p:cNvPr id="25622" name="TextBox 69"/>
          <p:cNvSpPr txBox="1">
            <a:spLocks noChangeArrowheads="1"/>
          </p:cNvSpPr>
          <p:nvPr/>
        </p:nvSpPr>
        <p:spPr bwMode="auto">
          <a:xfrm>
            <a:off x="5635625" y="2495550"/>
            <a:ext cx="17430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Babylonian Threat</a:t>
            </a:r>
          </a:p>
        </p:txBody>
      </p:sp>
      <p:sp>
        <p:nvSpPr>
          <p:cNvPr id="25623" name="TextBox 70"/>
          <p:cNvSpPr txBox="1">
            <a:spLocks noChangeArrowheads="1"/>
          </p:cNvSpPr>
          <p:nvPr/>
        </p:nvSpPr>
        <p:spPr bwMode="auto">
          <a:xfrm rot="-5400000">
            <a:off x="5859463" y="4002087"/>
            <a:ext cx="96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Aegean" pitchFamily="34" charset="0"/>
                <a:ea typeface="+mn-ea"/>
                <a:cs typeface="Arial" pitchFamily="34" charset="0"/>
                <a:sym typeface="Arial"/>
                <a:rtl val="0"/>
              </a:rPr>
              <a:t>Captivity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prstClr val="black"/>
                </a:solidFill>
                <a:effectLst/>
                <a:uLnTx/>
                <a:uFillTx/>
                <a:latin typeface="Aegean" pitchFamily="34" charset="0"/>
                <a:ea typeface="+mn-ea"/>
                <a:cs typeface="Arial" pitchFamily="34" charset="0"/>
                <a:sym typeface="Arial"/>
                <a:rtl val="0"/>
              </a:rPr>
              <a:t>&amp; Return</a:t>
            </a:r>
          </a:p>
        </p:txBody>
      </p:sp>
      <p:sp>
        <p:nvSpPr>
          <p:cNvPr id="25624" name="TextBox 71"/>
          <p:cNvSpPr txBox="1">
            <a:spLocks noChangeArrowheads="1"/>
          </p:cNvSpPr>
          <p:nvPr/>
        </p:nvSpPr>
        <p:spPr bwMode="auto">
          <a:xfrm>
            <a:off x="6219825" y="3208338"/>
            <a:ext cx="8318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Persian</a:t>
            </a:r>
          </a:p>
        </p:txBody>
      </p:sp>
      <p:sp>
        <p:nvSpPr>
          <p:cNvPr id="25625" name="TextBox 72"/>
          <p:cNvSpPr txBox="1">
            <a:spLocks noChangeArrowheads="1"/>
          </p:cNvSpPr>
          <p:nvPr/>
        </p:nvSpPr>
        <p:spPr bwMode="auto">
          <a:xfrm>
            <a:off x="8175625" y="2687638"/>
            <a:ext cx="89217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Romans</a:t>
            </a:r>
          </a:p>
        </p:txBody>
      </p:sp>
      <p:sp>
        <p:nvSpPr>
          <p:cNvPr id="25626" name="TextBox 73"/>
          <p:cNvSpPr txBox="1">
            <a:spLocks noChangeArrowheads="1"/>
          </p:cNvSpPr>
          <p:nvPr/>
        </p:nvSpPr>
        <p:spPr bwMode="auto">
          <a:xfrm>
            <a:off x="7085013" y="4548188"/>
            <a:ext cx="79216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Greeks</a:t>
            </a:r>
          </a:p>
        </p:txBody>
      </p:sp>
      <p:sp>
        <p:nvSpPr>
          <p:cNvPr id="25627" name="TextBox 75"/>
          <p:cNvSpPr txBox="1">
            <a:spLocks noChangeArrowheads="1"/>
          </p:cNvSpPr>
          <p:nvPr/>
        </p:nvSpPr>
        <p:spPr bwMode="auto">
          <a:xfrm>
            <a:off x="1906588" y="3133725"/>
            <a:ext cx="8302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Moses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Exodus</a:t>
            </a:r>
          </a:p>
        </p:txBody>
      </p:sp>
      <p:sp>
        <p:nvSpPr>
          <p:cNvPr id="25628" name="TextBox 76"/>
          <p:cNvSpPr txBox="1">
            <a:spLocks noChangeArrowheads="1"/>
          </p:cNvSpPr>
          <p:nvPr/>
        </p:nvSpPr>
        <p:spPr bwMode="auto">
          <a:xfrm>
            <a:off x="177800" y="3763963"/>
            <a:ext cx="962025"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Abraham</a:t>
            </a:r>
          </a:p>
        </p:txBody>
      </p:sp>
      <p:sp>
        <p:nvSpPr>
          <p:cNvPr id="25629" name="TextBox 77"/>
          <p:cNvSpPr txBox="1">
            <a:spLocks noChangeArrowheads="1"/>
          </p:cNvSpPr>
          <p:nvPr/>
        </p:nvSpPr>
        <p:spPr bwMode="auto">
          <a:xfrm>
            <a:off x="2917825" y="3989388"/>
            <a:ext cx="80962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Judges</a:t>
            </a:r>
          </a:p>
        </p:txBody>
      </p:sp>
      <p:sp>
        <p:nvSpPr>
          <p:cNvPr id="25630" name="TextBox 78"/>
          <p:cNvSpPr txBox="1">
            <a:spLocks noChangeArrowheads="1"/>
          </p:cNvSpPr>
          <p:nvPr/>
        </p:nvSpPr>
        <p:spPr bwMode="auto">
          <a:xfrm>
            <a:off x="8283575" y="5376863"/>
            <a:ext cx="7032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Christ</a:t>
            </a:r>
          </a:p>
        </p:txBody>
      </p:sp>
      <p:sp>
        <p:nvSpPr>
          <p:cNvPr id="25631" name="TextBox 79"/>
          <p:cNvSpPr txBox="1">
            <a:spLocks noChangeArrowheads="1"/>
          </p:cNvSpPr>
          <p:nvPr/>
        </p:nvSpPr>
        <p:spPr bwMode="auto">
          <a:xfrm>
            <a:off x="5429250" y="5837238"/>
            <a:ext cx="603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Exile</a:t>
            </a:r>
          </a:p>
        </p:txBody>
      </p:sp>
      <p:sp>
        <p:nvSpPr>
          <p:cNvPr id="25632" name="TextBox 80"/>
          <p:cNvSpPr txBox="1">
            <a:spLocks noChangeArrowheads="1"/>
          </p:cNvSpPr>
          <p:nvPr/>
        </p:nvSpPr>
        <p:spPr bwMode="auto">
          <a:xfrm>
            <a:off x="6507163" y="5853113"/>
            <a:ext cx="76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1" i="0" u="none" strike="noStrike" kern="1200" cap="none" spc="0" normalizeH="0" baseline="0" noProof="0">
                <a:ln>
                  <a:noFill/>
                </a:ln>
                <a:solidFill>
                  <a:srgbClr val="C00000"/>
                </a:solidFill>
                <a:effectLst/>
                <a:uLnTx/>
                <a:uFillTx/>
                <a:latin typeface="Arial" pitchFamily="34" charset="0"/>
                <a:ea typeface="+mn-ea"/>
                <a:cs typeface="Arial" pitchFamily="34" charset="0"/>
                <a:sym typeface="Arial"/>
                <a:rtl val="0"/>
              </a:rPr>
              <a:t>Return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9335" y="3395662"/>
            <a:ext cx="915217" cy="812006"/>
          </a:xfrm>
          <a:prstGeom prst="rect">
            <a:avLst/>
          </a:prstGeom>
        </p:spPr>
      </p:pic>
      <p:sp>
        <p:nvSpPr>
          <p:cNvPr id="3" name="TextBox 2"/>
          <p:cNvSpPr txBox="1"/>
          <p:nvPr/>
        </p:nvSpPr>
        <p:spPr>
          <a:xfrm>
            <a:off x="7196325" y="4144030"/>
            <a:ext cx="6928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tl val="0"/>
              </a:rPr>
              <a:t>Daniel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000000"/>
                </a:solidFill>
                <a:effectLst/>
                <a:uLnTx/>
                <a:uFillTx/>
                <a:latin typeface="Arial"/>
                <a:ea typeface="+mn-ea"/>
                <a:cs typeface="Arial"/>
                <a:sym typeface="Arial"/>
                <a:rtl val="0"/>
              </a:rPr>
              <a:t>roars</a:t>
            </a:r>
          </a:p>
        </p:txBody>
      </p:sp>
      <p:sp>
        <p:nvSpPr>
          <p:cNvPr id="4" name="Star: 5 Points 3">
            <a:extLst>
              <a:ext uri="{FF2B5EF4-FFF2-40B4-BE49-F238E27FC236}">
                <a16:creationId xmlns:a16="http://schemas.microsoft.com/office/drawing/2014/main" id="{225A2F7B-5925-0B96-5DA8-25038BEFC8E3}"/>
              </a:ext>
            </a:extLst>
          </p:cNvPr>
          <p:cNvSpPr/>
          <p:nvPr/>
        </p:nvSpPr>
        <p:spPr>
          <a:xfrm>
            <a:off x="4949033" y="3544517"/>
            <a:ext cx="321468" cy="186089"/>
          </a:xfrm>
          <a:prstGeom prst="star5">
            <a:avLst/>
          </a:prstGeom>
          <a:solidFill>
            <a:srgbClr val="FB0B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68324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EC88F-41FC-AB83-C0DE-1B075F89D00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218AB0BF-FCC4-F8AE-899B-F6FE33B70B9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6095" y="136415"/>
            <a:ext cx="7994621" cy="6255932"/>
          </a:xfrm>
          <a:prstGeom prst="rect">
            <a:avLst/>
          </a:prstGeom>
          <a:noFill/>
        </p:spPr>
      </p:pic>
    </p:spTree>
    <p:extLst>
      <p:ext uri="{BB962C8B-B14F-4D97-AF65-F5344CB8AC3E}">
        <p14:creationId xmlns:p14="http://schemas.microsoft.com/office/powerpoint/2010/main" val="34600673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5DCA23-F25F-E18B-7E30-2EAFB0C4CFFA}"/>
              </a:ext>
            </a:extLst>
          </p:cNvPr>
          <p:cNvPicPr>
            <a:picLocks noChangeAspect="1"/>
          </p:cNvPicPr>
          <p:nvPr/>
        </p:nvPicPr>
        <p:blipFill>
          <a:blip r:embed="rId2"/>
          <a:stretch>
            <a:fillRect/>
          </a:stretch>
        </p:blipFill>
        <p:spPr>
          <a:xfrm>
            <a:off x="1064914" y="0"/>
            <a:ext cx="7014172" cy="6858000"/>
          </a:xfrm>
          <a:prstGeom prst="rect">
            <a:avLst/>
          </a:prstGeom>
        </p:spPr>
      </p:pic>
      <p:sp>
        <p:nvSpPr>
          <p:cNvPr id="5" name="Freeform: Shape 4">
            <a:extLst>
              <a:ext uri="{FF2B5EF4-FFF2-40B4-BE49-F238E27FC236}">
                <a16:creationId xmlns:a16="http://schemas.microsoft.com/office/drawing/2014/main" id="{74CAC37D-93DE-0DCF-13ED-B2388F60D8EB}"/>
              </a:ext>
            </a:extLst>
          </p:cNvPr>
          <p:cNvSpPr/>
          <p:nvPr/>
        </p:nvSpPr>
        <p:spPr>
          <a:xfrm>
            <a:off x="5138928" y="2057400"/>
            <a:ext cx="1115568" cy="1883664"/>
          </a:xfrm>
          <a:custGeom>
            <a:avLst/>
            <a:gdLst>
              <a:gd name="connsiteX0" fmla="*/ 27432 w 1115568"/>
              <a:gd name="connsiteY0" fmla="*/ 466344 h 1883664"/>
              <a:gd name="connsiteX1" fmla="*/ 438912 w 1115568"/>
              <a:gd name="connsiteY1" fmla="*/ 1216152 h 1883664"/>
              <a:gd name="connsiteX2" fmla="*/ 566928 w 1115568"/>
              <a:gd name="connsiteY2" fmla="*/ 1472184 h 1883664"/>
              <a:gd name="connsiteX3" fmla="*/ 740664 w 1115568"/>
              <a:gd name="connsiteY3" fmla="*/ 1700784 h 1883664"/>
              <a:gd name="connsiteX4" fmla="*/ 941832 w 1115568"/>
              <a:gd name="connsiteY4" fmla="*/ 1883664 h 1883664"/>
              <a:gd name="connsiteX5" fmla="*/ 1051560 w 1115568"/>
              <a:gd name="connsiteY5" fmla="*/ 1764792 h 1883664"/>
              <a:gd name="connsiteX6" fmla="*/ 1115568 w 1115568"/>
              <a:gd name="connsiteY6" fmla="*/ 1234440 h 1883664"/>
              <a:gd name="connsiteX7" fmla="*/ 1060704 w 1115568"/>
              <a:gd name="connsiteY7" fmla="*/ 713232 h 1883664"/>
              <a:gd name="connsiteX8" fmla="*/ 905256 w 1115568"/>
              <a:gd name="connsiteY8" fmla="*/ 347472 h 1883664"/>
              <a:gd name="connsiteX9" fmla="*/ 640080 w 1115568"/>
              <a:gd name="connsiteY9" fmla="*/ 100584 h 1883664"/>
              <a:gd name="connsiteX10" fmla="*/ 402336 w 1115568"/>
              <a:gd name="connsiteY10" fmla="*/ 0 h 1883664"/>
              <a:gd name="connsiteX11" fmla="*/ 146304 w 1115568"/>
              <a:gd name="connsiteY11" fmla="*/ 27432 h 1883664"/>
              <a:gd name="connsiteX12" fmla="*/ 36576 w 1115568"/>
              <a:gd name="connsiteY12" fmla="*/ 182880 h 1883664"/>
              <a:gd name="connsiteX13" fmla="*/ 0 w 1115568"/>
              <a:gd name="connsiteY13" fmla="*/ 347472 h 1883664"/>
              <a:gd name="connsiteX14" fmla="*/ 27432 w 1115568"/>
              <a:gd name="connsiteY14" fmla="*/ 466344 h 1883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15568" h="1883664">
                <a:moveTo>
                  <a:pt x="27432" y="466344"/>
                </a:moveTo>
                <a:lnTo>
                  <a:pt x="438912" y="1216152"/>
                </a:lnTo>
                <a:lnTo>
                  <a:pt x="566928" y="1472184"/>
                </a:lnTo>
                <a:lnTo>
                  <a:pt x="740664" y="1700784"/>
                </a:lnTo>
                <a:lnTo>
                  <a:pt x="941832" y="1883664"/>
                </a:lnTo>
                <a:lnTo>
                  <a:pt x="1051560" y="1764792"/>
                </a:lnTo>
                <a:lnTo>
                  <a:pt x="1115568" y="1234440"/>
                </a:lnTo>
                <a:lnTo>
                  <a:pt x="1060704" y="713232"/>
                </a:lnTo>
                <a:lnTo>
                  <a:pt x="905256" y="347472"/>
                </a:lnTo>
                <a:lnTo>
                  <a:pt x="640080" y="100584"/>
                </a:lnTo>
                <a:lnTo>
                  <a:pt x="402336" y="0"/>
                </a:lnTo>
                <a:lnTo>
                  <a:pt x="146304" y="27432"/>
                </a:lnTo>
                <a:lnTo>
                  <a:pt x="36576" y="182880"/>
                </a:lnTo>
                <a:lnTo>
                  <a:pt x="0" y="347472"/>
                </a:lnTo>
                <a:lnTo>
                  <a:pt x="27432" y="466344"/>
                </a:lnTo>
                <a:close/>
              </a:path>
            </a:pathLst>
          </a:custGeom>
          <a:solidFill>
            <a:srgbClr val="00B050">
              <a:alpha val="80000"/>
            </a:srgb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Shape 5">
            <a:extLst>
              <a:ext uri="{FF2B5EF4-FFF2-40B4-BE49-F238E27FC236}">
                <a16:creationId xmlns:a16="http://schemas.microsoft.com/office/drawing/2014/main" id="{656FB0BB-6A87-4753-1FD9-5F1EC743F104}"/>
              </a:ext>
            </a:extLst>
          </p:cNvPr>
          <p:cNvSpPr/>
          <p:nvPr/>
        </p:nvSpPr>
        <p:spPr>
          <a:xfrm>
            <a:off x="1673352" y="786384"/>
            <a:ext cx="6190488" cy="4773168"/>
          </a:xfrm>
          <a:custGeom>
            <a:avLst/>
            <a:gdLst>
              <a:gd name="connsiteX0" fmla="*/ 0 w 6190488"/>
              <a:gd name="connsiteY0" fmla="*/ 1463040 h 4773168"/>
              <a:gd name="connsiteX1" fmla="*/ 320040 w 6190488"/>
              <a:gd name="connsiteY1" fmla="*/ 832104 h 4773168"/>
              <a:gd name="connsiteX2" fmla="*/ 649224 w 6190488"/>
              <a:gd name="connsiteY2" fmla="*/ 612648 h 4773168"/>
              <a:gd name="connsiteX3" fmla="*/ 978408 w 6190488"/>
              <a:gd name="connsiteY3" fmla="*/ 484632 h 4773168"/>
              <a:gd name="connsiteX4" fmla="*/ 1472184 w 6190488"/>
              <a:gd name="connsiteY4" fmla="*/ 493776 h 4773168"/>
              <a:gd name="connsiteX5" fmla="*/ 1737360 w 6190488"/>
              <a:gd name="connsiteY5" fmla="*/ 521208 h 4773168"/>
              <a:gd name="connsiteX6" fmla="*/ 1856232 w 6190488"/>
              <a:gd name="connsiteY6" fmla="*/ 566928 h 4773168"/>
              <a:gd name="connsiteX7" fmla="*/ 2002536 w 6190488"/>
              <a:gd name="connsiteY7" fmla="*/ 484632 h 4773168"/>
              <a:gd name="connsiteX8" fmla="*/ 2139696 w 6190488"/>
              <a:gd name="connsiteY8" fmla="*/ 402336 h 4773168"/>
              <a:gd name="connsiteX9" fmla="*/ 2450592 w 6190488"/>
              <a:gd name="connsiteY9" fmla="*/ 402336 h 4773168"/>
              <a:gd name="connsiteX10" fmla="*/ 2953512 w 6190488"/>
              <a:gd name="connsiteY10" fmla="*/ 274320 h 4773168"/>
              <a:gd name="connsiteX11" fmla="*/ 3392424 w 6190488"/>
              <a:gd name="connsiteY11" fmla="*/ 73152 h 4773168"/>
              <a:gd name="connsiteX12" fmla="*/ 3803904 w 6190488"/>
              <a:gd name="connsiteY12" fmla="*/ 0 h 4773168"/>
              <a:gd name="connsiteX13" fmla="*/ 4169664 w 6190488"/>
              <a:gd name="connsiteY13" fmla="*/ 128016 h 4773168"/>
              <a:gd name="connsiteX14" fmla="*/ 4471416 w 6190488"/>
              <a:gd name="connsiteY14" fmla="*/ 566928 h 4773168"/>
              <a:gd name="connsiteX15" fmla="*/ 4727448 w 6190488"/>
              <a:gd name="connsiteY15" fmla="*/ 1005840 h 4773168"/>
              <a:gd name="connsiteX16" fmla="*/ 4855464 w 6190488"/>
              <a:gd name="connsiteY16" fmla="*/ 1124712 h 4773168"/>
              <a:gd name="connsiteX17" fmla="*/ 5157216 w 6190488"/>
              <a:gd name="connsiteY17" fmla="*/ 1307592 h 4773168"/>
              <a:gd name="connsiteX18" fmla="*/ 5394960 w 6190488"/>
              <a:gd name="connsiteY18" fmla="*/ 1591056 h 4773168"/>
              <a:gd name="connsiteX19" fmla="*/ 5632704 w 6190488"/>
              <a:gd name="connsiteY19" fmla="*/ 1956816 h 4773168"/>
              <a:gd name="connsiteX20" fmla="*/ 6071616 w 6190488"/>
              <a:gd name="connsiteY20" fmla="*/ 2386584 h 4773168"/>
              <a:gd name="connsiteX21" fmla="*/ 6190488 w 6190488"/>
              <a:gd name="connsiteY21" fmla="*/ 2624328 h 4773168"/>
              <a:gd name="connsiteX22" fmla="*/ 6099048 w 6190488"/>
              <a:gd name="connsiteY22" fmla="*/ 2798064 h 4773168"/>
              <a:gd name="connsiteX23" fmla="*/ 5641848 w 6190488"/>
              <a:gd name="connsiteY23" fmla="*/ 2889504 h 4773168"/>
              <a:gd name="connsiteX24" fmla="*/ 5504688 w 6190488"/>
              <a:gd name="connsiteY24" fmla="*/ 2999232 h 4773168"/>
              <a:gd name="connsiteX25" fmla="*/ 5532120 w 6190488"/>
              <a:gd name="connsiteY25" fmla="*/ 3200400 h 4773168"/>
              <a:gd name="connsiteX26" fmla="*/ 5614416 w 6190488"/>
              <a:gd name="connsiteY26" fmla="*/ 3319272 h 4773168"/>
              <a:gd name="connsiteX27" fmla="*/ 5605272 w 6190488"/>
              <a:gd name="connsiteY27" fmla="*/ 3465576 h 4773168"/>
              <a:gd name="connsiteX28" fmla="*/ 5458968 w 6190488"/>
              <a:gd name="connsiteY28" fmla="*/ 3648456 h 4773168"/>
              <a:gd name="connsiteX29" fmla="*/ 5477256 w 6190488"/>
              <a:gd name="connsiteY29" fmla="*/ 4005072 h 4773168"/>
              <a:gd name="connsiteX30" fmla="*/ 5568696 w 6190488"/>
              <a:gd name="connsiteY30" fmla="*/ 4242816 h 4773168"/>
              <a:gd name="connsiteX31" fmla="*/ 5632704 w 6190488"/>
              <a:gd name="connsiteY31" fmla="*/ 4434840 h 4773168"/>
              <a:gd name="connsiteX32" fmla="*/ 5586984 w 6190488"/>
              <a:gd name="connsiteY32" fmla="*/ 4581144 h 4773168"/>
              <a:gd name="connsiteX33" fmla="*/ 5532120 w 6190488"/>
              <a:gd name="connsiteY33" fmla="*/ 4727448 h 4773168"/>
              <a:gd name="connsiteX34" fmla="*/ 5541264 w 6190488"/>
              <a:gd name="connsiteY34" fmla="*/ 4773168 h 4773168"/>
              <a:gd name="connsiteX35" fmla="*/ 5202936 w 6190488"/>
              <a:gd name="connsiteY35" fmla="*/ 4672584 h 4773168"/>
              <a:gd name="connsiteX36" fmla="*/ 4882896 w 6190488"/>
              <a:gd name="connsiteY36" fmla="*/ 4443984 h 4773168"/>
              <a:gd name="connsiteX37" fmla="*/ 4535424 w 6190488"/>
              <a:gd name="connsiteY37" fmla="*/ 4133088 h 4773168"/>
              <a:gd name="connsiteX38" fmla="*/ 4197096 w 6190488"/>
              <a:gd name="connsiteY38" fmla="*/ 3520440 h 4773168"/>
              <a:gd name="connsiteX39" fmla="*/ 4087368 w 6190488"/>
              <a:gd name="connsiteY39" fmla="*/ 3355848 h 4773168"/>
              <a:gd name="connsiteX40" fmla="*/ 4041648 w 6190488"/>
              <a:gd name="connsiteY40" fmla="*/ 3072384 h 4773168"/>
              <a:gd name="connsiteX41" fmla="*/ 4032504 w 6190488"/>
              <a:gd name="connsiteY41" fmla="*/ 2743200 h 4773168"/>
              <a:gd name="connsiteX42" fmla="*/ 3547872 w 6190488"/>
              <a:gd name="connsiteY42" fmla="*/ 1892808 h 4773168"/>
              <a:gd name="connsiteX43" fmla="*/ 3118104 w 6190488"/>
              <a:gd name="connsiteY43" fmla="*/ 1636776 h 4773168"/>
              <a:gd name="connsiteX44" fmla="*/ 2898648 w 6190488"/>
              <a:gd name="connsiteY44" fmla="*/ 1691640 h 4773168"/>
              <a:gd name="connsiteX45" fmla="*/ 2889504 w 6190488"/>
              <a:gd name="connsiteY45" fmla="*/ 1883664 h 4773168"/>
              <a:gd name="connsiteX46" fmla="*/ 2990088 w 6190488"/>
              <a:gd name="connsiteY46" fmla="*/ 2084832 h 4773168"/>
              <a:gd name="connsiteX47" fmla="*/ 3145536 w 6190488"/>
              <a:gd name="connsiteY47" fmla="*/ 2276856 h 4773168"/>
              <a:gd name="connsiteX48" fmla="*/ 3163824 w 6190488"/>
              <a:gd name="connsiteY48" fmla="*/ 2542032 h 4773168"/>
              <a:gd name="connsiteX49" fmla="*/ 3136392 w 6190488"/>
              <a:gd name="connsiteY49" fmla="*/ 2752344 h 4773168"/>
              <a:gd name="connsiteX50" fmla="*/ 2953512 w 6190488"/>
              <a:gd name="connsiteY50" fmla="*/ 2862072 h 4773168"/>
              <a:gd name="connsiteX51" fmla="*/ 2734056 w 6190488"/>
              <a:gd name="connsiteY51" fmla="*/ 2743200 h 4773168"/>
              <a:gd name="connsiteX52" fmla="*/ 2569464 w 6190488"/>
              <a:gd name="connsiteY52" fmla="*/ 2587752 h 4773168"/>
              <a:gd name="connsiteX53" fmla="*/ 2368296 w 6190488"/>
              <a:gd name="connsiteY53" fmla="*/ 2249424 h 4773168"/>
              <a:gd name="connsiteX54" fmla="*/ 2048256 w 6190488"/>
              <a:gd name="connsiteY54" fmla="*/ 2084832 h 4773168"/>
              <a:gd name="connsiteX55" fmla="*/ 1755648 w 6190488"/>
              <a:gd name="connsiteY55" fmla="*/ 2011680 h 4773168"/>
              <a:gd name="connsiteX56" fmla="*/ 1636776 w 6190488"/>
              <a:gd name="connsiteY56" fmla="*/ 1984248 h 4773168"/>
              <a:gd name="connsiteX57" fmla="*/ 1289304 w 6190488"/>
              <a:gd name="connsiteY57" fmla="*/ 2066544 h 4773168"/>
              <a:gd name="connsiteX58" fmla="*/ 1042416 w 6190488"/>
              <a:gd name="connsiteY58" fmla="*/ 2606040 h 4773168"/>
              <a:gd name="connsiteX59" fmla="*/ 1014984 w 6190488"/>
              <a:gd name="connsiteY59" fmla="*/ 2889504 h 4773168"/>
              <a:gd name="connsiteX60" fmla="*/ 832104 w 6190488"/>
              <a:gd name="connsiteY60" fmla="*/ 3218688 h 4773168"/>
              <a:gd name="connsiteX61" fmla="*/ 777240 w 6190488"/>
              <a:gd name="connsiteY61" fmla="*/ 3364992 h 4773168"/>
              <a:gd name="connsiteX62" fmla="*/ 621792 w 6190488"/>
              <a:gd name="connsiteY62" fmla="*/ 3529584 h 4773168"/>
              <a:gd name="connsiteX63" fmla="*/ 384048 w 6190488"/>
              <a:gd name="connsiteY63" fmla="*/ 3639312 h 4773168"/>
              <a:gd name="connsiteX64" fmla="*/ 137160 w 6190488"/>
              <a:gd name="connsiteY64" fmla="*/ 3657600 h 4773168"/>
              <a:gd name="connsiteX65" fmla="*/ 146304 w 6190488"/>
              <a:gd name="connsiteY65" fmla="*/ 3465576 h 4773168"/>
              <a:gd name="connsiteX66" fmla="*/ 256032 w 6190488"/>
              <a:gd name="connsiteY66" fmla="*/ 3291840 h 4773168"/>
              <a:gd name="connsiteX67" fmla="*/ 384048 w 6190488"/>
              <a:gd name="connsiteY67" fmla="*/ 3017520 h 4773168"/>
              <a:gd name="connsiteX68" fmla="*/ 393192 w 6190488"/>
              <a:gd name="connsiteY68" fmla="*/ 2880360 h 4773168"/>
              <a:gd name="connsiteX69" fmla="*/ 530352 w 6190488"/>
              <a:gd name="connsiteY69" fmla="*/ 2706624 h 4773168"/>
              <a:gd name="connsiteX70" fmla="*/ 502920 w 6190488"/>
              <a:gd name="connsiteY70" fmla="*/ 2496312 h 4773168"/>
              <a:gd name="connsiteX71" fmla="*/ 512064 w 6190488"/>
              <a:gd name="connsiteY71" fmla="*/ 2304288 h 4773168"/>
              <a:gd name="connsiteX72" fmla="*/ 484632 w 6190488"/>
              <a:gd name="connsiteY72" fmla="*/ 2221992 h 4773168"/>
              <a:gd name="connsiteX73" fmla="*/ 429768 w 6190488"/>
              <a:gd name="connsiteY73" fmla="*/ 2112264 h 4773168"/>
              <a:gd name="connsiteX74" fmla="*/ 530352 w 6190488"/>
              <a:gd name="connsiteY74" fmla="*/ 1901952 h 4773168"/>
              <a:gd name="connsiteX75" fmla="*/ 429768 w 6190488"/>
              <a:gd name="connsiteY75" fmla="*/ 1737360 h 4773168"/>
              <a:gd name="connsiteX76" fmla="*/ 594360 w 6190488"/>
              <a:gd name="connsiteY76" fmla="*/ 1581912 h 4773168"/>
              <a:gd name="connsiteX77" fmla="*/ 630936 w 6190488"/>
              <a:gd name="connsiteY77" fmla="*/ 1481328 h 4773168"/>
              <a:gd name="connsiteX78" fmla="*/ 521208 w 6190488"/>
              <a:gd name="connsiteY78" fmla="*/ 1389888 h 4773168"/>
              <a:gd name="connsiteX79" fmla="*/ 347472 w 6190488"/>
              <a:gd name="connsiteY79" fmla="*/ 1572768 h 4773168"/>
              <a:gd name="connsiteX80" fmla="*/ 265176 w 6190488"/>
              <a:gd name="connsiteY80" fmla="*/ 1618488 h 4773168"/>
              <a:gd name="connsiteX81" fmla="*/ 118872 w 6190488"/>
              <a:gd name="connsiteY81" fmla="*/ 1545336 h 4773168"/>
              <a:gd name="connsiteX82" fmla="*/ 0 w 6190488"/>
              <a:gd name="connsiteY82" fmla="*/ 1463040 h 4773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6190488" h="4773168">
                <a:moveTo>
                  <a:pt x="0" y="1463040"/>
                </a:moveTo>
                <a:lnTo>
                  <a:pt x="320040" y="832104"/>
                </a:lnTo>
                <a:lnTo>
                  <a:pt x="649224" y="612648"/>
                </a:lnTo>
                <a:lnTo>
                  <a:pt x="978408" y="484632"/>
                </a:lnTo>
                <a:lnTo>
                  <a:pt x="1472184" y="493776"/>
                </a:lnTo>
                <a:lnTo>
                  <a:pt x="1737360" y="521208"/>
                </a:lnTo>
                <a:lnTo>
                  <a:pt x="1856232" y="566928"/>
                </a:lnTo>
                <a:lnTo>
                  <a:pt x="2002536" y="484632"/>
                </a:lnTo>
                <a:lnTo>
                  <a:pt x="2139696" y="402336"/>
                </a:lnTo>
                <a:lnTo>
                  <a:pt x="2450592" y="402336"/>
                </a:lnTo>
                <a:lnTo>
                  <a:pt x="2953512" y="274320"/>
                </a:lnTo>
                <a:lnTo>
                  <a:pt x="3392424" y="73152"/>
                </a:lnTo>
                <a:lnTo>
                  <a:pt x="3803904" y="0"/>
                </a:lnTo>
                <a:lnTo>
                  <a:pt x="4169664" y="128016"/>
                </a:lnTo>
                <a:lnTo>
                  <a:pt x="4471416" y="566928"/>
                </a:lnTo>
                <a:lnTo>
                  <a:pt x="4727448" y="1005840"/>
                </a:lnTo>
                <a:lnTo>
                  <a:pt x="4855464" y="1124712"/>
                </a:lnTo>
                <a:lnTo>
                  <a:pt x="5157216" y="1307592"/>
                </a:lnTo>
                <a:lnTo>
                  <a:pt x="5394960" y="1591056"/>
                </a:lnTo>
                <a:lnTo>
                  <a:pt x="5632704" y="1956816"/>
                </a:lnTo>
                <a:lnTo>
                  <a:pt x="6071616" y="2386584"/>
                </a:lnTo>
                <a:lnTo>
                  <a:pt x="6190488" y="2624328"/>
                </a:lnTo>
                <a:lnTo>
                  <a:pt x="6099048" y="2798064"/>
                </a:lnTo>
                <a:lnTo>
                  <a:pt x="5641848" y="2889504"/>
                </a:lnTo>
                <a:lnTo>
                  <a:pt x="5504688" y="2999232"/>
                </a:lnTo>
                <a:lnTo>
                  <a:pt x="5532120" y="3200400"/>
                </a:lnTo>
                <a:lnTo>
                  <a:pt x="5614416" y="3319272"/>
                </a:lnTo>
                <a:lnTo>
                  <a:pt x="5605272" y="3465576"/>
                </a:lnTo>
                <a:lnTo>
                  <a:pt x="5458968" y="3648456"/>
                </a:lnTo>
                <a:lnTo>
                  <a:pt x="5477256" y="4005072"/>
                </a:lnTo>
                <a:lnTo>
                  <a:pt x="5568696" y="4242816"/>
                </a:lnTo>
                <a:lnTo>
                  <a:pt x="5632704" y="4434840"/>
                </a:lnTo>
                <a:lnTo>
                  <a:pt x="5586984" y="4581144"/>
                </a:lnTo>
                <a:lnTo>
                  <a:pt x="5532120" y="4727448"/>
                </a:lnTo>
                <a:lnTo>
                  <a:pt x="5541264" y="4773168"/>
                </a:lnTo>
                <a:lnTo>
                  <a:pt x="5202936" y="4672584"/>
                </a:lnTo>
                <a:lnTo>
                  <a:pt x="4882896" y="4443984"/>
                </a:lnTo>
                <a:lnTo>
                  <a:pt x="4535424" y="4133088"/>
                </a:lnTo>
                <a:lnTo>
                  <a:pt x="4197096" y="3520440"/>
                </a:lnTo>
                <a:lnTo>
                  <a:pt x="4087368" y="3355848"/>
                </a:lnTo>
                <a:lnTo>
                  <a:pt x="4041648" y="3072384"/>
                </a:lnTo>
                <a:lnTo>
                  <a:pt x="4032504" y="2743200"/>
                </a:lnTo>
                <a:lnTo>
                  <a:pt x="3547872" y="1892808"/>
                </a:lnTo>
                <a:lnTo>
                  <a:pt x="3118104" y="1636776"/>
                </a:lnTo>
                <a:lnTo>
                  <a:pt x="2898648" y="1691640"/>
                </a:lnTo>
                <a:lnTo>
                  <a:pt x="2889504" y="1883664"/>
                </a:lnTo>
                <a:lnTo>
                  <a:pt x="2990088" y="2084832"/>
                </a:lnTo>
                <a:lnTo>
                  <a:pt x="3145536" y="2276856"/>
                </a:lnTo>
                <a:lnTo>
                  <a:pt x="3163824" y="2542032"/>
                </a:lnTo>
                <a:lnTo>
                  <a:pt x="3136392" y="2752344"/>
                </a:lnTo>
                <a:lnTo>
                  <a:pt x="2953512" y="2862072"/>
                </a:lnTo>
                <a:lnTo>
                  <a:pt x="2734056" y="2743200"/>
                </a:lnTo>
                <a:lnTo>
                  <a:pt x="2569464" y="2587752"/>
                </a:lnTo>
                <a:lnTo>
                  <a:pt x="2368296" y="2249424"/>
                </a:lnTo>
                <a:lnTo>
                  <a:pt x="2048256" y="2084832"/>
                </a:lnTo>
                <a:lnTo>
                  <a:pt x="1755648" y="2011680"/>
                </a:lnTo>
                <a:lnTo>
                  <a:pt x="1636776" y="1984248"/>
                </a:lnTo>
                <a:lnTo>
                  <a:pt x="1289304" y="2066544"/>
                </a:lnTo>
                <a:lnTo>
                  <a:pt x="1042416" y="2606040"/>
                </a:lnTo>
                <a:lnTo>
                  <a:pt x="1014984" y="2889504"/>
                </a:lnTo>
                <a:lnTo>
                  <a:pt x="832104" y="3218688"/>
                </a:lnTo>
                <a:lnTo>
                  <a:pt x="777240" y="3364992"/>
                </a:lnTo>
                <a:lnTo>
                  <a:pt x="621792" y="3529584"/>
                </a:lnTo>
                <a:lnTo>
                  <a:pt x="384048" y="3639312"/>
                </a:lnTo>
                <a:lnTo>
                  <a:pt x="137160" y="3657600"/>
                </a:lnTo>
                <a:lnTo>
                  <a:pt x="146304" y="3465576"/>
                </a:lnTo>
                <a:lnTo>
                  <a:pt x="256032" y="3291840"/>
                </a:lnTo>
                <a:lnTo>
                  <a:pt x="384048" y="3017520"/>
                </a:lnTo>
                <a:lnTo>
                  <a:pt x="393192" y="2880360"/>
                </a:lnTo>
                <a:lnTo>
                  <a:pt x="530352" y="2706624"/>
                </a:lnTo>
                <a:lnTo>
                  <a:pt x="502920" y="2496312"/>
                </a:lnTo>
                <a:lnTo>
                  <a:pt x="512064" y="2304288"/>
                </a:lnTo>
                <a:lnTo>
                  <a:pt x="484632" y="2221992"/>
                </a:lnTo>
                <a:lnTo>
                  <a:pt x="429768" y="2112264"/>
                </a:lnTo>
                <a:lnTo>
                  <a:pt x="530352" y="1901952"/>
                </a:lnTo>
                <a:lnTo>
                  <a:pt x="429768" y="1737360"/>
                </a:lnTo>
                <a:lnTo>
                  <a:pt x="594360" y="1581912"/>
                </a:lnTo>
                <a:lnTo>
                  <a:pt x="630936" y="1481328"/>
                </a:lnTo>
                <a:lnTo>
                  <a:pt x="521208" y="1389888"/>
                </a:lnTo>
                <a:lnTo>
                  <a:pt x="347472" y="1572768"/>
                </a:lnTo>
                <a:lnTo>
                  <a:pt x="265176" y="1618488"/>
                </a:lnTo>
                <a:lnTo>
                  <a:pt x="118872" y="1545336"/>
                </a:lnTo>
                <a:lnTo>
                  <a:pt x="0" y="1463040"/>
                </a:lnTo>
                <a:close/>
              </a:path>
            </a:pathLst>
          </a:custGeom>
          <a:solidFill>
            <a:schemeClr val="accent6">
              <a:lumMod val="60000"/>
              <a:lumOff val="40000"/>
              <a:alpha val="48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B32F3C95-3C54-A05A-206A-3733659730BE}"/>
              </a:ext>
            </a:extLst>
          </p:cNvPr>
          <p:cNvSpPr/>
          <p:nvPr/>
        </p:nvSpPr>
        <p:spPr>
          <a:xfrm>
            <a:off x="1307592" y="9144"/>
            <a:ext cx="6766560" cy="5568696"/>
          </a:xfrm>
          <a:custGeom>
            <a:avLst/>
            <a:gdLst>
              <a:gd name="connsiteX0" fmla="*/ 182880 w 6766560"/>
              <a:gd name="connsiteY0" fmla="*/ 5276088 h 5568696"/>
              <a:gd name="connsiteX1" fmla="*/ 393192 w 6766560"/>
              <a:gd name="connsiteY1" fmla="*/ 5193792 h 5568696"/>
              <a:gd name="connsiteX2" fmla="*/ 457200 w 6766560"/>
              <a:gd name="connsiteY2" fmla="*/ 4992624 h 5568696"/>
              <a:gd name="connsiteX3" fmla="*/ 877824 w 6766560"/>
              <a:gd name="connsiteY3" fmla="*/ 4800600 h 5568696"/>
              <a:gd name="connsiteX4" fmla="*/ 1271016 w 6766560"/>
              <a:gd name="connsiteY4" fmla="*/ 4681728 h 5568696"/>
              <a:gd name="connsiteX5" fmla="*/ 1792224 w 6766560"/>
              <a:gd name="connsiteY5" fmla="*/ 4261104 h 5568696"/>
              <a:gd name="connsiteX6" fmla="*/ 2459736 w 6766560"/>
              <a:gd name="connsiteY6" fmla="*/ 3602736 h 5568696"/>
              <a:gd name="connsiteX7" fmla="*/ 2944368 w 6766560"/>
              <a:gd name="connsiteY7" fmla="*/ 3392424 h 5568696"/>
              <a:gd name="connsiteX8" fmla="*/ 3072384 w 6766560"/>
              <a:gd name="connsiteY8" fmla="*/ 3538728 h 5568696"/>
              <a:gd name="connsiteX9" fmla="*/ 3310128 w 6766560"/>
              <a:gd name="connsiteY9" fmla="*/ 3685032 h 5568696"/>
              <a:gd name="connsiteX10" fmla="*/ 3566160 w 6766560"/>
              <a:gd name="connsiteY10" fmla="*/ 3447288 h 5568696"/>
              <a:gd name="connsiteX11" fmla="*/ 3803904 w 6766560"/>
              <a:gd name="connsiteY11" fmla="*/ 3557016 h 5568696"/>
              <a:gd name="connsiteX12" fmla="*/ 4050792 w 6766560"/>
              <a:gd name="connsiteY12" fmla="*/ 3813048 h 5568696"/>
              <a:gd name="connsiteX13" fmla="*/ 4206240 w 6766560"/>
              <a:gd name="connsiteY13" fmla="*/ 3968496 h 5568696"/>
              <a:gd name="connsiteX14" fmla="*/ 4434840 w 6766560"/>
              <a:gd name="connsiteY14" fmla="*/ 3968496 h 5568696"/>
              <a:gd name="connsiteX15" fmla="*/ 4645152 w 6766560"/>
              <a:gd name="connsiteY15" fmla="*/ 4489704 h 5568696"/>
              <a:gd name="connsiteX16" fmla="*/ 4846320 w 6766560"/>
              <a:gd name="connsiteY16" fmla="*/ 4892040 h 5568696"/>
              <a:gd name="connsiteX17" fmla="*/ 5202936 w 6766560"/>
              <a:gd name="connsiteY17" fmla="*/ 5221224 h 5568696"/>
              <a:gd name="connsiteX18" fmla="*/ 5760720 w 6766560"/>
              <a:gd name="connsiteY18" fmla="*/ 5568696 h 5568696"/>
              <a:gd name="connsiteX19" fmla="*/ 5989320 w 6766560"/>
              <a:gd name="connsiteY19" fmla="*/ 5541264 h 5568696"/>
              <a:gd name="connsiteX20" fmla="*/ 6053328 w 6766560"/>
              <a:gd name="connsiteY20" fmla="*/ 5202936 h 5568696"/>
              <a:gd name="connsiteX21" fmla="*/ 6336792 w 6766560"/>
              <a:gd name="connsiteY21" fmla="*/ 5166360 h 5568696"/>
              <a:gd name="connsiteX22" fmla="*/ 6510528 w 6766560"/>
              <a:gd name="connsiteY22" fmla="*/ 5330952 h 5568696"/>
              <a:gd name="connsiteX23" fmla="*/ 6638544 w 6766560"/>
              <a:gd name="connsiteY23" fmla="*/ 5202936 h 5568696"/>
              <a:gd name="connsiteX24" fmla="*/ 6263640 w 6766560"/>
              <a:gd name="connsiteY24" fmla="*/ 4416552 h 5568696"/>
              <a:gd name="connsiteX25" fmla="*/ 6062472 w 6766560"/>
              <a:gd name="connsiteY25" fmla="*/ 4023360 h 5568696"/>
              <a:gd name="connsiteX26" fmla="*/ 6108192 w 6766560"/>
              <a:gd name="connsiteY26" fmla="*/ 3913632 h 5568696"/>
              <a:gd name="connsiteX27" fmla="*/ 6208776 w 6766560"/>
              <a:gd name="connsiteY27" fmla="*/ 3858768 h 5568696"/>
              <a:gd name="connsiteX28" fmla="*/ 6263640 w 6766560"/>
              <a:gd name="connsiteY28" fmla="*/ 3657600 h 5568696"/>
              <a:gd name="connsiteX29" fmla="*/ 6446520 w 6766560"/>
              <a:gd name="connsiteY29" fmla="*/ 3602736 h 5568696"/>
              <a:gd name="connsiteX30" fmla="*/ 6583680 w 6766560"/>
              <a:gd name="connsiteY30" fmla="*/ 3493008 h 5568696"/>
              <a:gd name="connsiteX31" fmla="*/ 6766560 w 6766560"/>
              <a:gd name="connsiteY31" fmla="*/ 3438144 h 5568696"/>
              <a:gd name="connsiteX32" fmla="*/ 6748272 w 6766560"/>
              <a:gd name="connsiteY32" fmla="*/ 3236976 h 5568696"/>
              <a:gd name="connsiteX33" fmla="*/ 6611112 w 6766560"/>
              <a:gd name="connsiteY33" fmla="*/ 2999232 h 5568696"/>
              <a:gd name="connsiteX34" fmla="*/ 6062472 w 6766560"/>
              <a:gd name="connsiteY34" fmla="*/ 2514600 h 5568696"/>
              <a:gd name="connsiteX35" fmla="*/ 5980176 w 6766560"/>
              <a:gd name="connsiteY35" fmla="*/ 2304288 h 5568696"/>
              <a:gd name="connsiteX36" fmla="*/ 6053328 w 6766560"/>
              <a:gd name="connsiteY36" fmla="*/ 1508760 h 5568696"/>
              <a:gd name="connsiteX37" fmla="*/ 5779008 w 6766560"/>
              <a:gd name="connsiteY37" fmla="*/ 1124712 h 5568696"/>
              <a:gd name="connsiteX38" fmla="*/ 5641848 w 6766560"/>
              <a:gd name="connsiteY38" fmla="*/ 914400 h 5568696"/>
              <a:gd name="connsiteX39" fmla="*/ 5458968 w 6766560"/>
              <a:gd name="connsiteY39" fmla="*/ 877824 h 5568696"/>
              <a:gd name="connsiteX40" fmla="*/ 5193792 w 6766560"/>
              <a:gd name="connsiteY40" fmla="*/ 886968 h 5568696"/>
              <a:gd name="connsiteX41" fmla="*/ 5166360 w 6766560"/>
              <a:gd name="connsiteY41" fmla="*/ 859536 h 5568696"/>
              <a:gd name="connsiteX42" fmla="*/ 4937760 w 6766560"/>
              <a:gd name="connsiteY42" fmla="*/ 429768 h 5568696"/>
              <a:gd name="connsiteX43" fmla="*/ 4599432 w 6766560"/>
              <a:gd name="connsiteY43" fmla="*/ 237744 h 5568696"/>
              <a:gd name="connsiteX44" fmla="*/ 3986784 w 6766560"/>
              <a:gd name="connsiteY44" fmla="*/ 182880 h 5568696"/>
              <a:gd name="connsiteX45" fmla="*/ 3429000 w 6766560"/>
              <a:gd name="connsiteY45" fmla="*/ 246888 h 5568696"/>
              <a:gd name="connsiteX46" fmla="*/ 2852928 w 6766560"/>
              <a:gd name="connsiteY46" fmla="*/ 91440 h 5568696"/>
              <a:gd name="connsiteX47" fmla="*/ 2468880 w 6766560"/>
              <a:gd name="connsiteY47" fmla="*/ 91440 h 5568696"/>
              <a:gd name="connsiteX48" fmla="*/ 2048256 w 6766560"/>
              <a:gd name="connsiteY48" fmla="*/ 109728 h 5568696"/>
              <a:gd name="connsiteX49" fmla="*/ 1764792 w 6766560"/>
              <a:gd name="connsiteY49" fmla="*/ 9144 h 5568696"/>
              <a:gd name="connsiteX50" fmla="*/ 987552 w 6766560"/>
              <a:gd name="connsiteY50" fmla="*/ 0 h 5568696"/>
              <a:gd name="connsiteX51" fmla="*/ 685800 w 6766560"/>
              <a:gd name="connsiteY51" fmla="*/ 173736 h 5568696"/>
              <a:gd name="connsiteX52" fmla="*/ 347472 w 6766560"/>
              <a:gd name="connsiteY52" fmla="*/ 612648 h 5568696"/>
              <a:gd name="connsiteX53" fmla="*/ 137160 w 6766560"/>
              <a:gd name="connsiteY53" fmla="*/ 1078992 h 5568696"/>
              <a:gd name="connsiteX54" fmla="*/ 9144 w 6766560"/>
              <a:gd name="connsiteY54" fmla="*/ 1490472 h 5568696"/>
              <a:gd name="connsiteX55" fmla="*/ 0 w 6766560"/>
              <a:gd name="connsiteY55" fmla="*/ 1920240 h 5568696"/>
              <a:gd name="connsiteX56" fmla="*/ 36576 w 6766560"/>
              <a:gd name="connsiteY56" fmla="*/ 2249424 h 5568696"/>
              <a:gd name="connsiteX57" fmla="*/ 146304 w 6766560"/>
              <a:gd name="connsiteY57" fmla="*/ 2368296 h 5568696"/>
              <a:gd name="connsiteX58" fmla="*/ 329184 w 6766560"/>
              <a:gd name="connsiteY58" fmla="*/ 2276856 h 5568696"/>
              <a:gd name="connsiteX59" fmla="*/ 603504 w 6766560"/>
              <a:gd name="connsiteY59" fmla="*/ 2432304 h 5568696"/>
              <a:gd name="connsiteX60" fmla="*/ 914400 w 6766560"/>
              <a:gd name="connsiteY60" fmla="*/ 2194560 h 5568696"/>
              <a:gd name="connsiteX61" fmla="*/ 987552 w 6766560"/>
              <a:gd name="connsiteY61" fmla="*/ 2258568 h 5568696"/>
              <a:gd name="connsiteX62" fmla="*/ 777240 w 6766560"/>
              <a:gd name="connsiteY62" fmla="*/ 2468880 h 5568696"/>
              <a:gd name="connsiteX63" fmla="*/ 841248 w 6766560"/>
              <a:gd name="connsiteY63" fmla="*/ 2642616 h 5568696"/>
              <a:gd name="connsiteX64" fmla="*/ 877824 w 6766560"/>
              <a:gd name="connsiteY64" fmla="*/ 2697480 h 5568696"/>
              <a:gd name="connsiteX65" fmla="*/ 758952 w 6766560"/>
              <a:gd name="connsiteY65" fmla="*/ 2862072 h 5568696"/>
              <a:gd name="connsiteX66" fmla="*/ 822960 w 6766560"/>
              <a:gd name="connsiteY66" fmla="*/ 3017520 h 5568696"/>
              <a:gd name="connsiteX67" fmla="*/ 859536 w 6766560"/>
              <a:gd name="connsiteY67" fmla="*/ 3282696 h 5568696"/>
              <a:gd name="connsiteX68" fmla="*/ 868680 w 6766560"/>
              <a:gd name="connsiteY68" fmla="*/ 3456432 h 5568696"/>
              <a:gd name="connsiteX69" fmla="*/ 758952 w 6766560"/>
              <a:gd name="connsiteY69" fmla="*/ 3593592 h 5568696"/>
              <a:gd name="connsiteX70" fmla="*/ 722376 w 6766560"/>
              <a:gd name="connsiteY70" fmla="*/ 3721608 h 5568696"/>
              <a:gd name="connsiteX71" fmla="*/ 685800 w 6766560"/>
              <a:gd name="connsiteY71" fmla="*/ 3840480 h 5568696"/>
              <a:gd name="connsiteX72" fmla="*/ 576072 w 6766560"/>
              <a:gd name="connsiteY72" fmla="*/ 4078224 h 5568696"/>
              <a:gd name="connsiteX73" fmla="*/ 512064 w 6766560"/>
              <a:gd name="connsiteY73" fmla="*/ 4242816 h 5568696"/>
              <a:gd name="connsiteX74" fmla="*/ 475488 w 6766560"/>
              <a:gd name="connsiteY74" fmla="*/ 4325112 h 5568696"/>
              <a:gd name="connsiteX75" fmla="*/ 493776 w 6766560"/>
              <a:gd name="connsiteY75" fmla="*/ 4425696 h 5568696"/>
              <a:gd name="connsiteX76" fmla="*/ 420624 w 6766560"/>
              <a:gd name="connsiteY76" fmla="*/ 4645152 h 5568696"/>
              <a:gd name="connsiteX77" fmla="*/ 365760 w 6766560"/>
              <a:gd name="connsiteY77" fmla="*/ 4919472 h 5568696"/>
              <a:gd name="connsiteX78" fmla="*/ 237744 w 6766560"/>
              <a:gd name="connsiteY78" fmla="*/ 5138928 h 5568696"/>
              <a:gd name="connsiteX79" fmla="*/ 164592 w 6766560"/>
              <a:gd name="connsiteY79" fmla="*/ 5202936 h 5568696"/>
              <a:gd name="connsiteX80" fmla="*/ 182880 w 6766560"/>
              <a:gd name="connsiteY80" fmla="*/ 5276088 h 5568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766560" h="5568696">
                <a:moveTo>
                  <a:pt x="182880" y="5276088"/>
                </a:moveTo>
                <a:lnTo>
                  <a:pt x="393192" y="5193792"/>
                </a:lnTo>
                <a:lnTo>
                  <a:pt x="457200" y="4992624"/>
                </a:lnTo>
                <a:lnTo>
                  <a:pt x="877824" y="4800600"/>
                </a:lnTo>
                <a:lnTo>
                  <a:pt x="1271016" y="4681728"/>
                </a:lnTo>
                <a:lnTo>
                  <a:pt x="1792224" y="4261104"/>
                </a:lnTo>
                <a:lnTo>
                  <a:pt x="2459736" y="3602736"/>
                </a:lnTo>
                <a:lnTo>
                  <a:pt x="2944368" y="3392424"/>
                </a:lnTo>
                <a:lnTo>
                  <a:pt x="3072384" y="3538728"/>
                </a:lnTo>
                <a:lnTo>
                  <a:pt x="3310128" y="3685032"/>
                </a:lnTo>
                <a:lnTo>
                  <a:pt x="3566160" y="3447288"/>
                </a:lnTo>
                <a:lnTo>
                  <a:pt x="3803904" y="3557016"/>
                </a:lnTo>
                <a:lnTo>
                  <a:pt x="4050792" y="3813048"/>
                </a:lnTo>
                <a:lnTo>
                  <a:pt x="4206240" y="3968496"/>
                </a:lnTo>
                <a:lnTo>
                  <a:pt x="4434840" y="3968496"/>
                </a:lnTo>
                <a:lnTo>
                  <a:pt x="4645152" y="4489704"/>
                </a:lnTo>
                <a:lnTo>
                  <a:pt x="4846320" y="4892040"/>
                </a:lnTo>
                <a:lnTo>
                  <a:pt x="5202936" y="5221224"/>
                </a:lnTo>
                <a:lnTo>
                  <a:pt x="5760720" y="5568696"/>
                </a:lnTo>
                <a:lnTo>
                  <a:pt x="5989320" y="5541264"/>
                </a:lnTo>
                <a:lnTo>
                  <a:pt x="6053328" y="5202936"/>
                </a:lnTo>
                <a:lnTo>
                  <a:pt x="6336792" y="5166360"/>
                </a:lnTo>
                <a:lnTo>
                  <a:pt x="6510528" y="5330952"/>
                </a:lnTo>
                <a:lnTo>
                  <a:pt x="6638544" y="5202936"/>
                </a:lnTo>
                <a:lnTo>
                  <a:pt x="6263640" y="4416552"/>
                </a:lnTo>
                <a:lnTo>
                  <a:pt x="6062472" y="4023360"/>
                </a:lnTo>
                <a:lnTo>
                  <a:pt x="6108192" y="3913632"/>
                </a:lnTo>
                <a:lnTo>
                  <a:pt x="6208776" y="3858768"/>
                </a:lnTo>
                <a:lnTo>
                  <a:pt x="6263640" y="3657600"/>
                </a:lnTo>
                <a:lnTo>
                  <a:pt x="6446520" y="3602736"/>
                </a:lnTo>
                <a:lnTo>
                  <a:pt x="6583680" y="3493008"/>
                </a:lnTo>
                <a:lnTo>
                  <a:pt x="6766560" y="3438144"/>
                </a:lnTo>
                <a:lnTo>
                  <a:pt x="6748272" y="3236976"/>
                </a:lnTo>
                <a:lnTo>
                  <a:pt x="6611112" y="2999232"/>
                </a:lnTo>
                <a:lnTo>
                  <a:pt x="6062472" y="2514600"/>
                </a:lnTo>
                <a:lnTo>
                  <a:pt x="5980176" y="2304288"/>
                </a:lnTo>
                <a:lnTo>
                  <a:pt x="6053328" y="1508760"/>
                </a:lnTo>
                <a:lnTo>
                  <a:pt x="5779008" y="1124712"/>
                </a:lnTo>
                <a:lnTo>
                  <a:pt x="5641848" y="914400"/>
                </a:lnTo>
                <a:lnTo>
                  <a:pt x="5458968" y="877824"/>
                </a:lnTo>
                <a:lnTo>
                  <a:pt x="5193792" y="886968"/>
                </a:lnTo>
                <a:lnTo>
                  <a:pt x="5166360" y="859536"/>
                </a:lnTo>
                <a:lnTo>
                  <a:pt x="4937760" y="429768"/>
                </a:lnTo>
                <a:lnTo>
                  <a:pt x="4599432" y="237744"/>
                </a:lnTo>
                <a:lnTo>
                  <a:pt x="3986784" y="182880"/>
                </a:lnTo>
                <a:lnTo>
                  <a:pt x="3429000" y="246888"/>
                </a:lnTo>
                <a:lnTo>
                  <a:pt x="2852928" y="91440"/>
                </a:lnTo>
                <a:lnTo>
                  <a:pt x="2468880" y="91440"/>
                </a:lnTo>
                <a:lnTo>
                  <a:pt x="2048256" y="109728"/>
                </a:lnTo>
                <a:lnTo>
                  <a:pt x="1764792" y="9144"/>
                </a:lnTo>
                <a:lnTo>
                  <a:pt x="987552" y="0"/>
                </a:lnTo>
                <a:lnTo>
                  <a:pt x="685800" y="173736"/>
                </a:lnTo>
                <a:lnTo>
                  <a:pt x="347472" y="612648"/>
                </a:lnTo>
                <a:lnTo>
                  <a:pt x="137160" y="1078992"/>
                </a:lnTo>
                <a:lnTo>
                  <a:pt x="9144" y="1490472"/>
                </a:lnTo>
                <a:lnTo>
                  <a:pt x="0" y="1920240"/>
                </a:lnTo>
                <a:lnTo>
                  <a:pt x="36576" y="2249424"/>
                </a:lnTo>
                <a:lnTo>
                  <a:pt x="146304" y="2368296"/>
                </a:lnTo>
                <a:lnTo>
                  <a:pt x="329184" y="2276856"/>
                </a:lnTo>
                <a:lnTo>
                  <a:pt x="603504" y="2432304"/>
                </a:lnTo>
                <a:lnTo>
                  <a:pt x="914400" y="2194560"/>
                </a:lnTo>
                <a:lnTo>
                  <a:pt x="987552" y="2258568"/>
                </a:lnTo>
                <a:lnTo>
                  <a:pt x="777240" y="2468880"/>
                </a:lnTo>
                <a:lnTo>
                  <a:pt x="841248" y="2642616"/>
                </a:lnTo>
                <a:lnTo>
                  <a:pt x="877824" y="2697480"/>
                </a:lnTo>
                <a:lnTo>
                  <a:pt x="758952" y="2862072"/>
                </a:lnTo>
                <a:lnTo>
                  <a:pt x="822960" y="3017520"/>
                </a:lnTo>
                <a:lnTo>
                  <a:pt x="859536" y="3282696"/>
                </a:lnTo>
                <a:lnTo>
                  <a:pt x="868680" y="3456432"/>
                </a:lnTo>
                <a:lnTo>
                  <a:pt x="758952" y="3593592"/>
                </a:lnTo>
                <a:lnTo>
                  <a:pt x="722376" y="3721608"/>
                </a:lnTo>
                <a:lnTo>
                  <a:pt x="685800" y="3840480"/>
                </a:lnTo>
                <a:lnTo>
                  <a:pt x="576072" y="4078224"/>
                </a:lnTo>
                <a:lnTo>
                  <a:pt x="512064" y="4242816"/>
                </a:lnTo>
                <a:lnTo>
                  <a:pt x="475488" y="4325112"/>
                </a:lnTo>
                <a:lnTo>
                  <a:pt x="493776" y="4425696"/>
                </a:lnTo>
                <a:lnTo>
                  <a:pt x="420624" y="4645152"/>
                </a:lnTo>
                <a:lnTo>
                  <a:pt x="365760" y="4919472"/>
                </a:lnTo>
                <a:lnTo>
                  <a:pt x="237744" y="5138928"/>
                </a:lnTo>
                <a:lnTo>
                  <a:pt x="164592" y="5202936"/>
                </a:lnTo>
                <a:lnTo>
                  <a:pt x="182880" y="5276088"/>
                </a:lnTo>
                <a:close/>
              </a:path>
            </a:pathLst>
          </a:custGeom>
          <a:solidFill>
            <a:srgbClr val="FB0BCD">
              <a:alpha val="32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847BB4-6757-A488-4F1A-7E61184DAC0A}"/>
              </a:ext>
            </a:extLst>
          </p:cNvPr>
          <p:cNvSpPr>
            <a:spLocks noGrp="1"/>
          </p:cNvSpPr>
          <p:nvPr>
            <p:ph type="title"/>
          </p:nvPr>
        </p:nvSpPr>
        <p:spPr/>
        <p:txBody>
          <a:bodyPr/>
          <a:lstStyle/>
          <a:p>
            <a:endParaRPr lang="en-US"/>
          </a:p>
        </p:txBody>
      </p:sp>
      <p:sp>
        <p:nvSpPr>
          <p:cNvPr id="8" name="TextBox 7">
            <a:extLst>
              <a:ext uri="{FF2B5EF4-FFF2-40B4-BE49-F238E27FC236}">
                <a16:creationId xmlns:a16="http://schemas.microsoft.com/office/drawing/2014/main" id="{52E5CAD7-F6DE-503E-8F06-EFACD63388DD}"/>
              </a:ext>
            </a:extLst>
          </p:cNvPr>
          <p:cNvSpPr txBox="1"/>
          <p:nvPr/>
        </p:nvSpPr>
        <p:spPr>
          <a:xfrm>
            <a:off x="2977335" y="5815804"/>
            <a:ext cx="1003801" cy="292388"/>
          </a:xfrm>
          <a:prstGeom prst="rect">
            <a:avLst/>
          </a:prstGeom>
          <a:noFill/>
        </p:spPr>
        <p:txBody>
          <a:bodyPr wrap="none" rtlCol="0">
            <a:spAutoFit/>
          </a:bodyPr>
          <a:lstStyle/>
          <a:p>
            <a:r>
              <a:rPr lang="en-US" sz="1300" dirty="0">
                <a:latin typeface="Times New Roman" panose="02020603050405020304" pitchFamily="18" charset="0"/>
                <a:cs typeface="Times New Roman" panose="02020603050405020304" pitchFamily="18" charset="0"/>
              </a:rPr>
              <a:t>859-824 BC</a:t>
            </a:r>
          </a:p>
        </p:txBody>
      </p:sp>
      <p:sp>
        <p:nvSpPr>
          <p:cNvPr id="9" name="TextBox 8">
            <a:extLst>
              <a:ext uri="{FF2B5EF4-FFF2-40B4-BE49-F238E27FC236}">
                <a16:creationId xmlns:a16="http://schemas.microsoft.com/office/drawing/2014/main" id="{CD1B6A97-B6C7-E1A1-2260-EDBA57F67FD1}"/>
              </a:ext>
            </a:extLst>
          </p:cNvPr>
          <p:cNvSpPr txBox="1"/>
          <p:nvPr/>
        </p:nvSpPr>
        <p:spPr>
          <a:xfrm>
            <a:off x="2953033" y="6456104"/>
            <a:ext cx="1697901" cy="292388"/>
          </a:xfrm>
          <a:prstGeom prst="rect">
            <a:avLst/>
          </a:prstGeom>
          <a:noFill/>
        </p:spPr>
        <p:txBody>
          <a:bodyPr wrap="none" rtlCol="0">
            <a:spAutoFit/>
          </a:bodyPr>
          <a:lstStyle/>
          <a:p>
            <a:r>
              <a:rPr lang="en-US" sz="1300" dirty="0"/>
              <a:t>Hezekiah/Manasseh</a:t>
            </a:r>
          </a:p>
        </p:txBody>
      </p:sp>
      <p:sp>
        <p:nvSpPr>
          <p:cNvPr id="10" name="TextBox 9">
            <a:extLst>
              <a:ext uri="{FF2B5EF4-FFF2-40B4-BE49-F238E27FC236}">
                <a16:creationId xmlns:a16="http://schemas.microsoft.com/office/drawing/2014/main" id="{E2279CFE-71A2-5D94-7012-86C3194B95DD}"/>
              </a:ext>
            </a:extLst>
          </p:cNvPr>
          <p:cNvSpPr txBox="1"/>
          <p:nvPr/>
        </p:nvSpPr>
        <p:spPr>
          <a:xfrm>
            <a:off x="2913215" y="6163716"/>
            <a:ext cx="1067921" cy="292388"/>
          </a:xfrm>
          <a:prstGeom prst="rect">
            <a:avLst/>
          </a:prstGeom>
          <a:noFill/>
        </p:spPr>
        <p:txBody>
          <a:bodyPr wrap="none" rtlCol="0">
            <a:spAutoFit/>
          </a:bodyPr>
          <a:lstStyle/>
          <a:p>
            <a:r>
              <a:rPr lang="en-US" sz="1300" dirty="0"/>
              <a:t>Jeroboam II</a:t>
            </a:r>
          </a:p>
        </p:txBody>
      </p:sp>
      <p:sp>
        <p:nvSpPr>
          <p:cNvPr id="11" name="TextBox 10">
            <a:extLst>
              <a:ext uri="{FF2B5EF4-FFF2-40B4-BE49-F238E27FC236}">
                <a16:creationId xmlns:a16="http://schemas.microsoft.com/office/drawing/2014/main" id="{D761CED0-14B3-8AC2-B98F-A320949B1E69}"/>
              </a:ext>
            </a:extLst>
          </p:cNvPr>
          <p:cNvSpPr txBox="1"/>
          <p:nvPr/>
        </p:nvSpPr>
        <p:spPr>
          <a:xfrm>
            <a:off x="3801983" y="5815804"/>
            <a:ext cx="992579" cy="292388"/>
          </a:xfrm>
          <a:prstGeom prst="rect">
            <a:avLst/>
          </a:prstGeom>
          <a:noFill/>
        </p:spPr>
        <p:txBody>
          <a:bodyPr wrap="none" rtlCol="0">
            <a:spAutoFit/>
          </a:bodyPr>
          <a:lstStyle/>
          <a:p>
            <a:r>
              <a:rPr lang="en-US" sz="1300" dirty="0"/>
              <a:t>Ahab-Jehu</a:t>
            </a:r>
          </a:p>
        </p:txBody>
      </p:sp>
      <p:pic>
        <p:nvPicPr>
          <p:cNvPr id="12" name="Picture 2">
            <a:extLst>
              <a:ext uri="{FF2B5EF4-FFF2-40B4-BE49-F238E27FC236}">
                <a16:creationId xmlns:a16="http://schemas.microsoft.com/office/drawing/2014/main" id="{FDF42385-E4B6-09DE-DA43-3BC31995182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88657" y="1273035"/>
            <a:ext cx="787400" cy="185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729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 presetClass="exit" presetSubtype="0" fill="hold" nodeType="withEffect">
                                  <p:stCondLst>
                                    <p:cond delay="0"/>
                                  </p:stCondLst>
                                  <p:childTnLst>
                                    <p:set>
                                      <p:cBhvr>
                                        <p:cTn id="17" dur="1" fill="hold">
                                          <p:stCondLst>
                                            <p:cond delay="0"/>
                                          </p:stCondLst>
                                        </p:cTn>
                                        <p:tgtEl>
                                          <p:spTgt spid="12"/>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5" name="Picture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9868" y="1064753"/>
            <a:ext cx="730300" cy="1096372"/>
          </a:xfrm>
          <a:prstGeom prst="rect">
            <a:avLst/>
          </a:prstGeom>
        </p:spPr>
      </p:pic>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14861" y="373721"/>
            <a:ext cx="631604" cy="948202"/>
          </a:xfrm>
          <a:prstGeom prst="rect">
            <a:avLst/>
          </a:prstGeom>
        </p:spPr>
      </p:pic>
      <p:pic>
        <p:nvPicPr>
          <p:cNvPr id="3" name="Picture 2" descr="Jeroboam-1st.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6808" y="381000"/>
            <a:ext cx="11679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9740" y="4648203"/>
            <a:ext cx="1103302" cy="179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34727" y="4648203"/>
            <a:ext cx="1052187" cy="1799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32583" y="4648200"/>
            <a:ext cx="1091843" cy="1682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nvCxnSpPr>
        <p:spPr>
          <a:xfrm flipV="1">
            <a:off x="3429000" y="30480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rot="16200000">
            <a:off x="627698" y="3244333"/>
            <a:ext cx="118750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Early Kings</a:t>
            </a:r>
          </a:p>
        </p:txBody>
      </p:sp>
      <p:pic>
        <p:nvPicPr>
          <p:cNvPr id="1029"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76800" y="4627524"/>
            <a:ext cx="1108375" cy="1703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076091" y="4627521"/>
            <a:ext cx="1086709" cy="167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15207" y="4627600"/>
            <a:ext cx="1091817" cy="1690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66819" y="2133600"/>
            <a:ext cx="105189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Ahijah</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Man of God</a:t>
            </a:r>
          </a:p>
        </p:txBody>
      </p:sp>
      <p:pic>
        <p:nvPicPr>
          <p:cNvPr id="14" name="Picture 7" descr="Ahab-1.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33800" y="381000"/>
            <a:ext cx="1095566"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Straight Connector 14"/>
          <p:cNvCxnSpPr/>
          <p:nvPr/>
        </p:nvCxnSpPr>
        <p:spPr>
          <a:xfrm flipV="1">
            <a:off x="7169323" y="310996"/>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rot="16200000">
            <a:off x="3051281" y="3282433"/>
            <a:ext cx="120097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a:ea typeface="+mn-ea"/>
                <a:cs typeface="+mn-cs"/>
              </a:rPr>
              <a:t>Omri</a:t>
            </a:r>
            <a:r>
              <a:rPr kumimoji="0" lang="en-US" sz="1800" b="0" i="0" u="none" strike="noStrike" kern="1200" cap="none" spc="0" normalizeH="0" baseline="0" noProof="0" dirty="0">
                <a:ln>
                  <a:noFill/>
                </a:ln>
                <a:solidFill>
                  <a:prstClr val="black"/>
                </a:solidFill>
                <a:effectLst/>
                <a:uLnTx/>
                <a:uFillTx/>
                <a:latin typeface="Calibri"/>
                <a:ea typeface="+mn-ea"/>
                <a:cs typeface="+mn-cs"/>
              </a:rPr>
              <a:t> Kings</a:t>
            </a:r>
          </a:p>
        </p:txBody>
      </p:sp>
      <p:cxnSp>
        <p:nvCxnSpPr>
          <p:cNvPr id="17" name="Straight Connector 16"/>
          <p:cNvCxnSpPr/>
          <p:nvPr/>
        </p:nvCxnSpPr>
        <p:spPr>
          <a:xfrm flipV="1">
            <a:off x="967245" y="398890"/>
            <a:ext cx="76200" cy="632460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rot="16200000">
            <a:off x="6862859" y="3297855"/>
            <a:ext cx="116410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Jehu Kings</a:t>
            </a:r>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897663" y="2207998"/>
            <a:ext cx="611113" cy="992406"/>
          </a:xfrm>
          <a:prstGeom prst="rect">
            <a:avLst/>
          </a:prstGeom>
        </p:spPr>
      </p:pic>
      <p:pic>
        <p:nvPicPr>
          <p:cNvPr id="9" name="Picture 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449173" y="2195917"/>
            <a:ext cx="747359" cy="921809"/>
          </a:xfrm>
          <a:prstGeom prst="rect">
            <a:avLst/>
          </a:prstGeom>
        </p:spPr>
      </p:pic>
      <p:pic>
        <p:nvPicPr>
          <p:cNvPr id="10" name="Picture 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98381" y="345575"/>
            <a:ext cx="1155501" cy="1734710"/>
          </a:xfrm>
          <a:prstGeom prst="rect">
            <a:avLst/>
          </a:prstGeom>
        </p:spPr>
      </p:pic>
      <p:pic>
        <p:nvPicPr>
          <p:cNvPr id="23" name="Picture 3" descr="Judean Chariot-clear.png"/>
          <p:cNvPicPr>
            <a:picLocks noChangeAspect="1"/>
          </p:cNvPicPr>
          <p:nvPr/>
        </p:nvPicPr>
        <p:blipFill rotWithShape="1">
          <a:blip r:embed="rId16" cstate="print">
            <a:extLst>
              <a:ext uri="{28A0092B-C50C-407E-A947-70E740481C1C}">
                <a14:useLocalDpi xmlns:a14="http://schemas.microsoft.com/office/drawing/2010/main" val="0"/>
              </a:ext>
            </a:extLst>
          </a:blip>
          <a:srcRect l="1" r="42469"/>
          <a:stretch/>
        </p:blipFill>
        <p:spPr bwMode="auto">
          <a:xfrm flipH="1">
            <a:off x="7373925" y="116976"/>
            <a:ext cx="1737360" cy="2144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p:cNvSpPr txBox="1"/>
          <p:nvPr/>
        </p:nvSpPr>
        <p:spPr>
          <a:xfrm>
            <a:off x="7708785" y="1869666"/>
            <a:ext cx="425116"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Jehu</a:t>
            </a:r>
          </a:p>
        </p:txBody>
      </p:sp>
      <p:pic>
        <p:nvPicPr>
          <p:cNvPr id="13" name="Picture 12"/>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61613" y="383651"/>
            <a:ext cx="1167417" cy="1752600"/>
          </a:xfrm>
          <a:prstGeom prst="rect">
            <a:avLst/>
          </a:prstGeom>
        </p:spPr>
      </p:pic>
      <p:sp>
        <p:nvSpPr>
          <p:cNvPr id="27" name="TextBox 26"/>
          <p:cNvSpPr txBox="1"/>
          <p:nvPr/>
        </p:nvSpPr>
        <p:spPr>
          <a:xfrm>
            <a:off x="2548248" y="1932123"/>
            <a:ext cx="554960"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Baasha</a:t>
            </a:r>
          </a:p>
        </p:txBody>
      </p:sp>
      <p:pic>
        <p:nvPicPr>
          <p:cNvPr id="20" name="Picture 19"/>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flipH="1">
            <a:off x="2457191" y="639726"/>
            <a:ext cx="737087" cy="1364395"/>
          </a:xfrm>
          <a:prstGeom prst="rect">
            <a:avLst/>
          </a:prstGeom>
        </p:spPr>
      </p:pic>
      <p:sp>
        <p:nvSpPr>
          <p:cNvPr id="29" name="TextBox 28"/>
          <p:cNvSpPr txBox="1"/>
          <p:nvPr/>
        </p:nvSpPr>
        <p:spPr>
          <a:xfrm>
            <a:off x="1066822" y="6407841"/>
            <a:ext cx="9028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Shemaiah</a:t>
            </a:r>
          </a:p>
        </p:txBody>
      </p:sp>
      <p:sp>
        <p:nvSpPr>
          <p:cNvPr id="30" name="TextBox 29"/>
          <p:cNvSpPr txBox="1"/>
          <p:nvPr/>
        </p:nvSpPr>
        <p:spPr>
          <a:xfrm>
            <a:off x="2150701" y="6367790"/>
            <a:ext cx="135005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Azariah</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Hanani</a:t>
            </a:r>
            <a:r>
              <a:rPr kumimoji="0" lang="en-US" sz="1400" b="0" i="0" u="none" strike="noStrike" kern="1200" cap="none" spc="0" normalizeH="0" baseline="0" noProof="0" dirty="0">
                <a:ln>
                  <a:noFill/>
                </a:ln>
                <a:solidFill>
                  <a:prstClr val="black"/>
                </a:solidFill>
                <a:effectLst/>
                <a:uLnTx/>
                <a:uFillTx/>
                <a:latin typeface="Calibri"/>
                <a:ea typeface="+mn-ea"/>
                <a:cs typeface="+mn-cs"/>
              </a:rPr>
              <a:t> the Seer</a:t>
            </a:r>
          </a:p>
        </p:txBody>
      </p:sp>
      <p:sp>
        <p:nvSpPr>
          <p:cNvPr id="21" name="TextBox 20"/>
          <p:cNvSpPr txBox="1"/>
          <p:nvPr/>
        </p:nvSpPr>
        <p:spPr>
          <a:xfrm>
            <a:off x="2261586" y="4371203"/>
            <a:ext cx="1084977" cy="276999"/>
          </a:xfrm>
          <a:prstGeom prst="rect">
            <a:avLst/>
          </a:prstGeom>
          <a:solidFill>
            <a:srgbClr val="FF000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Brings in Syria</a:t>
            </a:r>
          </a:p>
        </p:txBody>
      </p:sp>
      <p:sp>
        <p:nvSpPr>
          <p:cNvPr id="22" name="TextBox 21"/>
          <p:cNvSpPr txBox="1"/>
          <p:nvPr/>
        </p:nvSpPr>
        <p:spPr>
          <a:xfrm>
            <a:off x="2331849" y="2256710"/>
            <a:ext cx="98777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Rocks for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err="1">
                <a:ln>
                  <a:noFill/>
                </a:ln>
                <a:solidFill>
                  <a:prstClr val="black"/>
                </a:solidFill>
                <a:effectLst/>
                <a:uLnTx/>
                <a:uFillTx/>
                <a:latin typeface="Calibri"/>
                <a:ea typeface="+mn-ea"/>
                <a:cs typeface="+mn-cs"/>
              </a:rPr>
              <a:t>Mizpah</a:t>
            </a:r>
            <a:r>
              <a:rPr kumimoji="0" lang="en-US" sz="1000" b="0" i="0" u="none" strike="noStrike" kern="1200" cap="none" spc="0" normalizeH="0" baseline="0" noProof="0" dirty="0">
                <a:ln>
                  <a:noFill/>
                </a:ln>
                <a:solidFill>
                  <a:prstClr val="black"/>
                </a:solidFill>
                <a:effectLst/>
                <a:uLnTx/>
                <a:uFillTx/>
                <a:latin typeface="Calibri"/>
                <a:ea typeface="+mn-ea"/>
                <a:cs typeface="+mn-cs"/>
              </a:rPr>
              <a:t> &amp; </a:t>
            </a:r>
            <a:r>
              <a:rPr kumimoji="0" lang="en-US" sz="1000" b="0" i="0" u="none" strike="noStrike" kern="1200" cap="none" spc="0" normalizeH="0" baseline="0" noProof="0" dirty="0" err="1">
                <a:ln>
                  <a:noFill/>
                </a:ln>
                <a:solidFill>
                  <a:prstClr val="black"/>
                </a:solidFill>
                <a:effectLst/>
                <a:uLnTx/>
                <a:uFillTx/>
                <a:latin typeface="Calibri"/>
                <a:ea typeface="+mn-ea"/>
                <a:cs typeface="+mn-cs"/>
              </a:rPr>
              <a:t>Geba</a:t>
            </a: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4" name="TextBox 23"/>
          <p:cNvSpPr txBox="1"/>
          <p:nvPr/>
        </p:nvSpPr>
        <p:spPr>
          <a:xfrm>
            <a:off x="5447408" y="843599"/>
            <a:ext cx="1022627"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Calibri"/>
                <a:ea typeface="+mn-ea"/>
                <a:cs typeface="+mn-cs"/>
              </a:rPr>
              <a:t>Ahaziah</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    </a:t>
            </a:r>
            <a:r>
              <a:rPr kumimoji="0" lang="en-US" sz="1400" b="0" i="0" u="none" strike="noStrike" kern="1200" cap="none" spc="0" normalizeH="0" baseline="0" noProof="0" dirty="0" err="1">
                <a:ln>
                  <a:noFill/>
                </a:ln>
                <a:solidFill>
                  <a:prstClr val="black"/>
                </a:solidFill>
                <a:effectLst/>
                <a:uLnTx/>
                <a:uFillTx/>
                <a:latin typeface="Calibri"/>
                <a:ea typeface="+mn-ea"/>
                <a:cs typeface="+mn-cs"/>
              </a:rPr>
              <a:t>Jehoram</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4" name="Picture 102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479840" y="1139215"/>
            <a:ext cx="454360" cy="890897"/>
          </a:xfrm>
          <a:prstGeom prst="rect">
            <a:avLst/>
          </a:prstGeom>
        </p:spPr>
      </p:pic>
      <p:pic>
        <p:nvPicPr>
          <p:cNvPr id="1025" name="Picture 102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4814861" y="373721"/>
            <a:ext cx="454361" cy="843814"/>
          </a:xfrm>
          <a:prstGeom prst="rect">
            <a:avLst/>
          </a:prstGeom>
        </p:spPr>
      </p:pic>
      <p:pic>
        <p:nvPicPr>
          <p:cNvPr id="40" name="Picture 39"/>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852313" y="4213038"/>
            <a:ext cx="1236051" cy="403531"/>
          </a:xfrm>
          <a:prstGeom prst="rect">
            <a:avLst/>
          </a:prstGeom>
        </p:spPr>
      </p:pic>
      <p:sp>
        <p:nvSpPr>
          <p:cNvPr id="41" name="TextBox 40"/>
          <p:cNvSpPr txBox="1"/>
          <p:nvPr/>
        </p:nvSpPr>
        <p:spPr>
          <a:xfrm>
            <a:off x="4975965" y="4263479"/>
            <a:ext cx="902811"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1" u="none" strike="noStrike" kern="1200" cap="none" spc="0" normalizeH="0" baseline="0" noProof="0" dirty="0">
                <a:ln>
                  <a:noFill/>
                </a:ln>
                <a:solidFill>
                  <a:prstClr val="black"/>
                </a:solidFill>
                <a:effectLst/>
                <a:uLnTx/>
                <a:uFillTx/>
                <a:latin typeface="AvantGarde Md BT" pitchFamily="34" charset="0"/>
                <a:ea typeface="+mn-ea"/>
                <a:cs typeface="Aharoni" pitchFamily="2" charset="-79"/>
              </a:rPr>
              <a:t>Obadiah 845-836</a:t>
            </a:r>
          </a:p>
        </p:txBody>
      </p:sp>
      <p:sp>
        <p:nvSpPr>
          <p:cNvPr id="1032" name="TextBox 1031"/>
          <p:cNvSpPr txBox="1"/>
          <p:nvPr/>
        </p:nvSpPr>
        <p:spPr>
          <a:xfrm>
            <a:off x="6106630" y="4371297"/>
            <a:ext cx="89319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Killed by Jehu</a:t>
            </a:r>
          </a:p>
        </p:txBody>
      </p:sp>
      <p:sp>
        <p:nvSpPr>
          <p:cNvPr id="44" name="TextBox 43"/>
          <p:cNvSpPr txBox="1"/>
          <p:nvPr/>
        </p:nvSpPr>
        <p:spPr>
          <a:xfrm>
            <a:off x="5603350" y="1547247"/>
            <a:ext cx="893193"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a:ea typeface="+mn-ea"/>
                <a:cs typeface="+mn-cs"/>
              </a:rPr>
              <a:t>Killed by Jehu</a:t>
            </a:r>
          </a:p>
        </p:txBody>
      </p:sp>
    </p:spTree>
    <p:extLst>
      <p:ext uri="{BB962C8B-B14F-4D97-AF65-F5344CB8AC3E}">
        <p14:creationId xmlns:p14="http://schemas.microsoft.com/office/powerpoint/2010/main" val="13987890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Basis">
  <a:themeElements>
    <a:clrScheme name="Custom 2">
      <a:dk1>
        <a:sysClr val="windowText" lastClr="000000"/>
      </a:dk1>
      <a:lt1>
        <a:sysClr val="window" lastClr="FFFFFF"/>
      </a:lt1>
      <a:dk2>
        <a:srgbClr val="0F243E"/>
      </a:dk2>
      <a:lt2>
        <a:srgbClr val="EEECE1"/>
      </a:lt2>
      <a:accent1>
        <a:srgbClr val="244061"/>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7.xml><?xml version="1.0" encoding="utf-8"?>
<a:theme xmlns:a="http://schemas.openxmlformats.org/drawingml/2006/main" name="9_Romanesque">
  <a:themeElements>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fontScheme name="Romanesqu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Romanesque 1">
        <a:dk1>
          <a:srgbClr val="6E6958"/>
        </a:dk1>
        <a:lt1>
          <a:srgbClr val="EAEAEA"/>
        </a:lt1>
        <a:dk2>
          <a:srgbClr val="88826C"/>
        </a:dk2>
        <a:lt2>
          <a:srgbClr val="EDD39F"/>
        </a:lt2>
        <a:accent1>
          <a:srgbClr val="C9C6BB"/>
        </a:accent1>
        <a:accent2>
          <a:srgbClr val="ADA897"/>
        </a:accent2>
        <a:accent3>
          <a:srgbClr val="C3C1BA"/>
        </a:accent3>
        <a:accent4>
          <a:srgbClr val="C8C8C8"/>
        </a:accent4>
        <a:accent5>
          <a:srgbClr val="E1DFDA"/>
        </a:accent5>
        <a:accent6>
          <a:srgbClr val="9C9888"/>
        </a:accent6>
        <a:hlink>
          <a:srgbClr val="DEB54E"/>
        </a:hlink>
        <a:folHlink>
          <a:srgbClr val="A78B3D"/>
        </a:folHlink>
      </a:clrScheme>
      <a:clrMap bg1="dk2" tx1="lt1" bg2="dk1" tx2="lt2" accent1="accent1" accent2="accent2" accent3="accent3" accent4="accent4" accent5="accent5" accent6="accent6" hlink="hlink" folHlink="folHlink"/>
    </a:extraClrScheme>
    <a:extraClrScheme>
      <a:clrScheme name="Romanesque 2">
        <a:dk1>
          <a:srgbClr val="523D24"/>
        </a:dk1>
        <a:lt1>
          <a:srgbClr val="FFFFFF"/>
        </a:lt1>
        <a:dk2>
          <a:srgbClr val="5C3324"/>
        </a:dk2>
        <a:lt2>
          <a:srgbClr val="948F60"/>
        </a:lt2>
        <a:accent1>
          <a:srgbClr val="D0CEB8"/>
        </a:accent1>
        <a:accent2>
          <a:srgbClr val="C1BFA1"/>
        </a:accent2>
        <a:accent3>
          <a:srgbClr val="FFFFFF"/>
        </a:accent3>
        <a:accent4>
          <a:srgbClr val="45331D"/>
        </a:accent4>
        <a:accent5>
          <a:srgbClr val="E4E3D8"/>
        </a:accent5>
        <a:accent6>
          <a:srgbClr val="AFAD91"/>
        </a:accent6>
        <a:hlink>
          <a:srgbClr val="E0C036"/>
        </a:hlink>
        <a:folHlink>
          <a:srgbClr val="D1C1A1"/>
        </a:folHlink>
      </a:clrScheme>
      <a:clrMap bg1="lt1" tx1="dk1" bg2="lt2" tx2="dk2" accent1="accent1" accent2="accent2" accent3="accent3" accent4="accent4" accent5="accent5" accent6="accent6" hlink="hlink" folHlink="folHlink"/>
    </a:extraClrScheme>
    <a:extraClrScheme>
      <a:clrScheme name="Romanesque 3">
        <a:dk1>
          <a:srgbClr val="333333"/>
        </a:dk1>
        <a:lt1>
          <a:srgbClr val="FFFFFF"/>
        </a:lt1>
        <a:dk2>
          <a:srgbClr val="000000"/>
        </a:dk2>
        <a:lt2>
          <a:srgbClr val="5F5F5F"/>
        </a:lt2>
        <a:accent1>
          <a:srgbClr val="EAEAEA"/>
        </a:accent1>
        <a:accent2>
          <a:srgbClr val="DDDDDD"/>
        </a:accent2>
        <a:accent3>
          <a:srgbClr val="FFFFFF"/>
        </a:accent3>
        <a:accent4>
          <a:srgbClr val="2A2A2A"/>
        </a:accent4>
        <a:accent5>
          <a:srgbClr val="F3F3F3"/>
        </a:accent5>
        <a:accent6>
          <a:srgbClr val="C8C8C8"/>
        </a:accent6>
        <a:hlink>
          <a:srgbClr val="969696"/>
        </a:hlink>
        <a:folHlink>
          <a:srgbClr val="C0C0C0"/>
        </a:folHlink>
      </a:clrScheme>
      <a:clrMap bg1="lt1" tx1="dk1" bg2="lt2" tx2="dk2" accent1="accent1" accent2="accent2" accent3="accent3" accent4="accent4" accent5="accent5" accent6="accent6" hlink="hlink" folHlink="folHlink"/>
    </a:extraClrScheme>
    <a:extraClrScheme>
      <a:clrScheme name="Romanesque 4">
        <a:dk1>
          <a:srgbClr val="4C4F60"/>
        </a:dk1>
        <a:lt1>
          <a:srgbClr val="EAEAEA"/>
        </a:lt1>
        <a:dk2>
          <a:srgbClr val="6C7188"/>
        </a:dk2>
        <a:lt2>
          <a:srgbClr val="EBCD5D"/>
        </a:lt2>
        <a:accent1>
          <a:srgbClr val="CECFD8"/>
        </a:accent1>
        <a:accent2>
          <a:srgbClr val="A8ABBA"/>
        </a:accent2>
        <a:accent3>
          <a:srgbClr val="BABBC3"/>
        </a:accent3>
        <a:accent4>
          <a:srgbClr val="C8C8C8"/>
        </a:accent4>
        <a:accent5>
          <a:srgbClr val="E3E4E9"/>
        </a:accent5>
        <a:accent6>
          <a:srgbClr val="989BA8"/>
        </a:accent6>
        <a:hlink>
          <a:srgbClr val="E8B550"/>
        </a:hlink>
        <a:folHlink>
          <a:srgbClr val="B79E5F"/>
        </a:folHlink>
      </a:clrScheme>
      <a:clrMap bg1="dk2" tx1="lt1" bg2="dk1" tx2="lt2" accent1="accent1" accent2="accent2" accent3="accent3" accent4="accent4" accent5="accent5" accent6="accent6" hlink="hlink" folHlink="folHlink"/>
    </a:extraClrScheme>
    <a:extraClrScheme>
      <a:clrScheme name="Romanesque 5">
        <a:dk1>
          <a:srgbClr val="65515B"/>
        </a:dk1>
        <a:lt1>
          <a:srgbClr val="EAEAEA"/>
        </a:lt1>
        <a:dk2>
          <a:srgbClr val="886C7B"/>
        </a:dk2>
        <a:lt2>
          <a:srgbClr val="E9D95F"/>
        </a:lt2>
        <a:accent1>
          <a:srgbClr val="CECFD8"/>
        </a:accent1>
        <a:accent2>
          <a:srgbClr val="AB95A1"/>
        </a:accent2>
        <a:accent3>
          <a:srgbClr val="C3BABF"/>
        </a:accent3>
        <a:accent4>
          <a:srgbClr val="C8C8C8"/>
        </a:accent4>
        <a:accent5>
          <a:srgbClr val="E3E4E9"/>
        </a:accent5>
        <a:accent6>
          <a:srgbClr val="9B8791"/>
        </a:accent6>
        <a:hlink>
          <a:srgbClr val="E8C050"/>
        </a:hlink>
        <a:folHlink>
          <a:srgbClr val="B79E5F"/>
        </a:folHlink>
      </a:clrScheme>
      <a:clrMap bg1="dk2" tx1="lt1" bg2="dk1" tx2="lt2" accent1="accent1" accent2="accent2" accent3="accent3" accent4="accent4" accent5="accent5" accent6="accent6" hlink="hlink" folHlink="folHlink"/>
    </a:extraClrScheme>
    <a:extraClrScheme>
      <a:clrScheme name="Romanesque 6">
        <a:dk1>
          <a:srgbClr val="333333"/>
        </a:dk1>
        <a:lt1>
          <a:srgbClr val="EAEAEA"/>
        </a:lt1>
        <a:dk2>
          <a:srgbClr val="000000"/>
        </a:dk2>
        <a:lt2>
          <a:srgbClr val="E1D8AB"/>
        </a:lt2>
        <a:accent1>
          <a:srgbClr val="808080"/>
        </a:accent1>
        <a:accent2>
          <a:srgbClr val="5F5F5F"/>
        </a:accent2>
        <a:accent3>
          <a:srgbClr val="AAAAAA"/>
        </a:accent3>
        <a:accent4>
          <a:srgbClr val="C8C8C8"/>
        </a:accent4>
        <a:accent5>
          <a:srgbClr val="C0C0C0"/>
        </a:accent5>
        <a:accent6>
          <a:srgbClr val="555555"/>
        </a:accent6>
        <a:hlink>
          <a:srgbClr val="D95045"/>
        </a:hlink>
        <a:folHlink>
          <a:srgbClr val="DCA23A"/>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12672</TotalTime>
  <Words>4347</Words>
  <Application>Microsoft Office PowerPoint</Application>
  <PresentationFormat>On-screen Show (4:3)</PresentationFormat>
  <Paragraphs>447</Paragraphs>
  <Slides>48</Slides>
  <Notes>14</Notes>
  <HiddenSlides>9</HiddenSlides>
  <MMClips>0</MMClips>
  <ScaleCrop>false</ScaleCrop>
  <HeadingPairs>
    <vt:vector size="6" baseType="variant">
      <vt:variant>
        <vt:lpstr>Fonts Used</vt:lpstr>
      </vt:variant>
      <vt:variant>
        <vt:i4>13</vt:i4>
      </vt:variant>
      <vt:variant>
        <vt:lpstr>Theme</vt:lpstr>
      </vt:variant>
      <vt:variant>
        <vt:i4>11</vt:i4>
      </vt:variant>
      <vt:variant>
        <vt:lpstr>Slide Titles</vt:lpstr>
      </vt:variant>
      <vt:variant>
        <vt:i4>48</vt:i4>
      </vt:variant>
    </vt:vector>
  </HeadingPairs>
  <TitlesOfParts>
    <vt:vector size="72" baseType="lpstr">
      <vt:lpstr>Aegean</vt:lpstr>
      <vt:lpstr>Aharoni</vt:lpstr>
      <vt:lpstr>Arial</vt:lpstr>
      <vt:lpstr>AvantGarde Md BT</vt:lpstr>
      <vt:lpstr>Britannic Bold</vt:lpstr>
      <vt:lpstr>Calibri</vt:lpstr>
      <vt:lpstr>Corbel</vt:lpstr>
      <vt:lpstr>David</vt:lpstr>
      <vt:lpstr>Default</vt:lpstr>
      <vt:lpstr>Open Sans</vt:lpstr>
      <vt:lpstr>Tahoma</vt:lpstr>
      <vt:lpstr>Tempus Sans ITC</vt:lpstr>
      <vt:lpstr>Times New Roman</vt:lpstr>
      <vt:lpstr>Office Theme</vt:lpstr>
      <vt:lpstr>13_Office Theme</vt:lpstr>
      <vt:lpstr>5_Office Theme</vt:lpstr>
      <vt:lpstr>7_Office Theme</vt:lpstr>
      <vt:lpstr>24_Office Theme</vt:lpstr>
      <vt:lpstr>Basis</vt:lpstr>
      <vt:lpstr>9_Romanesque</vt:lpstr>
      <vt:lpstr>1_Office Theme</vt:lpstr>
      <vt:lpstr>2_Office Theme</vt:lpstr>
      <vt:lpstr>10_Office Theme</vt:lpstr>
      <vt:lpstr>3_Office Theme</vt:lpstr>
      <vt:lpstr>PowerPoint Presentation</vt:lpstr>
      <vt:lpstr>Where are the 4 Prophets?</vt:lpstr>
      <vt:lpstr>Class Objectives</vt:lpstr>
      <vt:lpstr>The purpose of the prophets was threefold </vt:lpstr>
      <vt:lpstr>The Role of the Prophets </vt:lpstr>
      <vt:lpstr>Prophetic Waves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was Jonah Commanded to do? </vt:lpstr>
      <vt:lpstr>PowerPoint Presentation</vt:lpstr>
      <vt:lpstr>PowerPoint Presentation</vt:lpstr>
      <vt:lpstr>Jonah’s Psalm of Thanksgiving</vt:lpstr>
      <vt:lpstr>What is the Sign of Jonah?</vt:lpstr>
      <vt:lpstr>How long was Jonah in the fish?</vt:lpstr>
      <vt:lpstr>Matthew 12</vt:lpstr>
      <vt:lpstr>Matthew 16 </vt:lpstr>
      <vt:lpstr>Sign of Jonah</vt:lpstr>
      <vt:lpstr>PowerPoint Presentation</vt:lpstr>
      <vt:lpstr>PowerPoint Presentation</vt:lpstr>
      <vt:lpstr>PowerPoint Presentation</vt:lpstr>
      <vt:lpstr>Jonah’s Repentance</vt:lpstr>
      <vt:lpstr>PowerPoint Presentation</vt:lpstr>
      <vt:lpstr>PowerPoint Presentation</vt:lpstr>
      <vt:lpstr>God’s Message to Nineveh Jonah 1 &amp; 3 Is there a Difference?</vt:lpstr>
      <vt:lpstr>God’s Message to Nineveh Jonah 1 &amp; 3 Is there a Difference?</vt:lpstr>
      <vt:lpstr>Jonah 3:3 (NKJV) 3  So Jonah arose and went to Nineveh, according to the word of the LORD. Now Nineveh was an exceedingly great city, a three-day journey in extent. </vt:lpstr>
      <vt:lpstr>Nineveh</vt:lpstr>
      <vt:lpstr>Nineveh</vt:lpstr>
      <vt:lpstr>People Respond</vt:lpstr>
      <vt:lpstr>King of Nineveh’s Decree</vt:lpstr>
      <vt:lpstr>Sackcloth</vt:lpstr>
      <vt:lpstr>What did God decide to do? God’s Merciful Nature</vt:lpstr>
      <vt:lpstr>Prophets of the Assyrian Period</vt:lpstr>
      <vt:lpstr>God’s Merciful Nature</vt:lpstr>
      <vt:lpstr>What was Jonah’s reaction to the city not being destroyed?</vt:lpstr>
      <vt:lpstr>Jonah &amp; the Plant</vt:lpstr>
      <vt:lpstr>Jonah &amp; the Plant</vt:lpstr>
      <vt:lpstr>God’s Lesson for Jonah &amp; Us</vt:lpstr>
      <vt:lpstr>Some More Questions</vt:lpstr>
      <vt:lpstr>Some More Questions</vt:lpstr>
      <vt:lpstr>Jonah 1-4</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Adrienne</dc:creator>
  <cp:lastModifiedBy>Robert Haynes</cp:lastModifiedBy>
  <cp:revision>281</cp:revision>
  <dcterms:created xsi:type="dcterms:W3CDTF">2010-03-31T22:52:17Z</dcterms:created>
  <dcterms:modified xsi:type="dcterms:W3CDTF">2022-09-21T22:50:33Z</dcterms:modified>
</cp:coreProperties>
</file>