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notesMasterIdLst>
    <p:notesMasterId r:id="rId17"/>
  </p:notesMasterIdLst>
  <p:sldIdLst>
    <p:sldId id="256" r:id="rId2"/>
    <p:sldId id="352" r:id="rId3"/>
    <p:sldId id="265" r:id="rId4"/>
    <p:sldId id="324" r:id="rId5"/>
    <p:sldId id="329" r:id="rId6"/>
    <p:sldId id="325" r:id="rId7"/>
    <p:sldId id="327" r:id="rId8"/>
    <p:sldId id="328" r:id="rId9"/>
    <p:sldId id="338" r:id="rId10"/>
    <p:sldId id="339" r:id="rId11"/>
    <p:sldId id="340" r:id="rId12"/>
    <p:sldId id="343" r:id="rId13"/>
    <p:sldId id="353" r:id="rId14"/>
    <p:sldId id="345" r:id="rId15"/>
    <p:sldId id="346" r:id="rId16"/>
  </p:sldIdLst>
  <p:sldSz cx="9144000" cy="5143500" type="screen16x9"/>
  <p:notesSz cx="6858000" cy="9144000"/>
  <p:defaultText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7" autoAdjust="0"/>
    <p:restoredTop sz="94660"/>
  </p:normalViewPr>
  <p:slideViewPr>
    <p:cSldViewPr snapToGrid="0">
      <p:cViewPr varScale="1">
        <p:scale>
          <a:sx n="110" d="100"/>
          <a:sy n="110" d="100"/>
        </p:scale>
        <p:origin x="192" y="7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36799D-F1F5-4B41-AA14-43905117887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CA"/>
        </a:p>
      </dgm:t>
    </dgm:pt>
    <dgm:pt modelId="{50C21B99-EE33-4C75-8D24-1A2CA70FDF04}">
      <dgm:prSet phldrT="[Text]"/>
      <dgm:spPr/>
      <dgm:t>
        <a:bodyPr/>
        <a:lstStyle/>
        <a:p>
          <a:r>
            <a:rPr lang="en-CA" dirty="0"/>
            <a:t>7:4 </a:t>
          </a:r>
        </a:p>
      </dgm:t>
    </dgm:pt>
    <dgm:pt modelId="{AD682408-DE78-44A1-BBAB-818EE3E41AB5}" type="parTrans" cxnId="{C8132DDD-0FEC-42A9-BD6A-4DFD1B4E5EB8}">
      <dgm:prSet/>
      <dgm:spPr/>
      <dgm:t>
        <a:bodyPr/>
        <a:lstStyle/>
        <a:p>
          <a:endParaRPr lang="en-CA"/>
        </a:p>
      </dgm:t>
    </dgm:pt>
    <dgm:pt modelId="{9E5F1F34-0F97-4D9B-9415-B18949F909A1}" type="sibTrans" cxnId="{C8132DDD-0FEC-42A9-BD6A-4DFD1B4E5EB8}">
      <dgm:prSet/>
      <dgm:spPr/>
      <dgm:t>
        <a:bodyPr/>
        <a:lstStyle/>
        <a:p>
          <a:endParaRPr lang="en-CA"/>
        </a:p>
      </dgm:t>
    </dgm:pt>
    <dgm:pt modelId="{4D1D8AAE-8C04-4DF6-A0BE-E255C570D7C8}">
      <dgm:prSet phldrT="[Text]"/>
      <dgm:spPr/>
      <dgm:t>
        <a:bodyPr/>
        <a:lstStyle/>
        <a:p>
          <a:r>
            <a:rPr lang="en-CA"/>
            <a:t>7:5</a:t>
          </a:r>
          <a:endParaRPr lang="en-CA" dirty="0"/>
        </a:p>
      </dgm:t>
    </dgm:pt>
    <dgm:pt modelId="{24B83458-EA9D-4375-AC2C-45462762987B}" type="parTrans" cxnId="{00F7C8F5-73A4-4CA5-971D-D41EC44BD170}">
      <dgm:prSet/>
      <dgm:spPr/>
      <dgm:t>
        <a:bodyPr/>
        <a:lstStyle/>
        <a:p>
          <a:endParaRPr lang="en-CA"/>
        </a:p>
      </dgm:t>
    </dgm:pt>
    <dgm:pt modelId="{DDDB4FFF-6A5F-4F07-949D-0A445865D193}" type="sibTrans" cxnId="{00F7C8F5-73A4-4CA5-971D-D41EC44BD170}">
      <dgm:prSet/>
      <dgm:spPr/>
      <dgm:t>
        <a:bodyPr/>
        <a:lstStyle/>
        <a:p>
          <a:endParaRPr lang="en-CA"/>
        </a:p>
      </dgm:t>
    </dgm:pt>
    <dgm:pt modelId="{4AE6DD06-55C2-42DC-961D-04C6F7B23B69}">
      <dgm:prSet phldrT="[Text]"/>
      <dgm:spPr/>
      <dgm:t>
        <a:bodyPr/>
        <a:lstStyle/>
        <a:p>
          <a:r>
            <a:rPr lang="en-CA" dirty="0"/>
            <a:t>7:7-25</a:t>
          </a:r>
        </a:p>
      </dgm:t>
    </dgm:pt>
    <dgm:pt modelId="{6E1C6C14-BD84-4CC7-9E45-2E6FD94025DD}" type="parTrans" cxnId="{75E4B71E-D64E-4447-B625-658CC5C6367B}">
      <dgm:prSet/>
      <dgm:spPr/>
      <dgm:t>
        <a:bodyPr/>
        <a:lstStyle/>
        <a:p>
          <a:endParaRPr lang="en-CA"/>
        </a:p>
      </dgm:t>
    </dgm:pt>
    <dgm:pt modelId="{9AE0B0D9-2FBE-4134-B667-6581535B684A}" type="sibTrans" cxnId="{75E4B71E-D64E-4447-B625-658CC5C6367B}">
      <dgm:prSet/>
      <dgm:spPr/>
      <dgm:t>
        <a:bodyPr/>
        <a:lstStyle/>
        <a:p>
          <a:endParaRPr lang="en-CA"/>
        </a:p>
      </dgm:t>
    </dgm:pt>
    <dgm:pt modelId="{E25AACD2-DEB0-42A2-82F4-029948B1E9AA}">
      <dgm:prSet phldrT="[Text]"/>
      <dgm:spPr/>
      <dgm:t>
        <a:bodyPr/>
        <a:lstStyle/>
        <a:p>
          <a:r>
            <a:rPr lang="en-CA" dirty="0"/>
            <a:t>8:1-14</a:t>
          </a:r>
        </a:p>
      </dgm:t>
    </dgm:pt>
    <dgm:pt modelId="{E9ADA03D-69B5-4303-8381-9419302445E2}" type="parTrans" cxnId="{D58D314F-2D60-4995-A444-E012183BF87D}">
      <dgm:prSet/>
      <dgm:spPr/>
      <dgm:t>
        <a:bodyPr/>
        <a:lstStyle/>
        <a:p>
          <a:endParaRPr lang="en-CA"/>
        </a:p>
      </dgm:t>
    </dgm:pt>
    <dgm:pt modelId="{23F932A6-C09E-4E92-93D2-5FC28820A1DD}" type="sibTrans" cxnId="{D58D314F-2D60-4995-A444-E012183BF87D}">
      <dgm:prSet/>
      <dgm:spPr/>
      <dgm:t>
        <a:bodyPr/>
        <a:lstStyle/>
        <a:p>
          <a:endParaRPr lang="en-CA"/>
        </a:p>
      </dgm:t>
    </dgm:pt>
    <dgm:pt modelId="{609B4F8C-162D-4DB4-B3AC-F300425EE0C3}">
      <dgm:prSet phldrT="[Text]"/>
      <dgm:spPr/>
      <dgm:t>
        <a:bodyPr/>
        <a:lstStyle/>
        <a:p>
          <a:r>
            <a:rPr lang="en-CA" dirty="0"/>
            <a:t>7:6</a:t>
          </a:r>
        </a:p>
      </dgm:t>
    </dgm:pt>
    <dgm:pt modelId="{704D7450-1658-4011-933D-C5FB7B8BE722}" type="sibTrans" cxnId="{253E237F-F53D-45B2-BD0B-87BED155D5C1}">
      <dgm:prSet/>
      <dgm:spPr/>
      <dgm:t>
        <a:bodyPr/>
        <a:lstStyle/>
        <a:p>
          <a:endParaRPr lang="en-CA"/>
        </a:p>
      </dgm:t>
    </dgm:pt>
    <dgm:pt modelId="{642F327B-3CF3-4700-889E-E97E84633675}" type="parTrans" cxnId="{253E237F-F53D-45B2-BD0B-87BED155D5C1}">
      <dgm:prSet/>
      <dgm:spPr/>
      <dgm:t>
        <a:bodyPr/>
        <a:lstStyle/>
        <a:p>
          <a:endParaRPr lang="en-CA"/>
        </a:p>
      </dgm:t>
    </dgm:pt>
    <dgm:pt modelId="{54A5BA70-CF7D-4F23-85F7-4E30D5E5E7D0}" type="pres">
      <dgm:prSet presAssocID="{7D36799D-F1F5-4B41-AA14-439051178876}" presName="diagram" presStyleCnt="0">
        <dgm:presLayoutVars>
          <dgm:chPref val="1"/>
          <dgm:dir/>
          <dgm:animOne val="branch"/>
          <dgm:animLvl val="lvl"/>
          <dgm:resizeHandles val="exact"/>
        </dgm:presLayoutVars>
      </dgm:prSet>
      <dgm:spPr/>
    </dgm:pt>
    <dgm:pt modelId="{DF968DBC-CD1F-4D89-9D1A-AA92BD23E68B}" type="pres">
      <dgm:prSet presAssocID="{50C21B99-EE33-4C75-8D24-1A2CA70FDF04}" presName="root1" presStyleCnt="0"/>
      <dgm:spPr/>
    </dgm:pt>
    <dgm:pt modelId="{178E9925-5DCB-40D5-BD0F-2131C1289008}" type="pres">
      <dgm:prSet presAssocID="{50C21B99-EE33-4C75-8D24-1A2CA70FDF04}" presName="LevelOneTextNode" presStyleLbl="node0" presStyleIdx="0" presStyleCnt="1">
        <dgm:presLayoutVars>
          <dgm:chPref val="3"/>
        </dgm:presLayoutVars>
      </dgm:prSet>
      <dgm:spPr/>
    </dgm:pt>
    <dgm:pt modelId="{F34D4DD9-11AE-42A3-A6CB-CDFDAA70EE51}" type="pres">
      <dgm:prSet presAssocID="{50C21B99-EE33-4C75-8D24-1A2CA70FDF04}" presName="level2hierChild" presStyleCnt="0"/>
      <dgm:spPr/>
    </dgm:pt>
    <dgm:pt modelId="{0680F082-8C6D-4921-A4A7-078264E046E3}" type="pres">
      <dgm:prSet presAssocID="{24B83458-EA9D-4375-AC2C-45462762987B}" presName="conn2-1" presStyleLbl="parChTrans1D2" presStyleIdx="0" presStyleCnt="2"/>
      <dgm:spPr/>
    </dgm:pt>
    <dgm:pt modelId="{9637EF34-EB32-4A24-A7D8-C6975798B311}" type="pres">
      <dgm:prSet presAssocID="{24B83458-EA9D-4375-AC2C-45462762987B}" presName="connTx" presStyleLbl="parChTrans1D2" presStyleIdx="0" presStyleCnt="2"/>
      <dgm:spPr/>
    </dgm:pt>
    <dgm:pt modelId="{9A1CA905-C085-4223-BE65-A5D74A25CE30}" type="pres">
      <dgm:prSet presAssocID="{4D1D8AAE-8C04-4DF6-A0BE-E255C570D7C8}" presName="root2" presStyleCnt="0"/>
      <dgm:spPr/>
    </dgm:pt>
    <dgm:pt modelId="{2B704E16-4A7D-4C92-B270-20B14700F6E4}" type="pres">
      <dgm:prSet presAssocID="{4D1D8AAE-8C04-4DF6-A0BE-E255C570D7C8}" presName="LevelTwoTextNode" presStyleLbl="node2" presStyleIdx="0" presStyleCnt="2" custLinFactNeighborY="-26472">
        <dgm:presLayoutVars>
          <dgm:chPref val="3"/>
        </dgm:presLayoutVars>
      </dgm:prSet>
      <dgm:spPr/>
    </dgm:pt>
    <dgm:pt modelId="{61102A7C-FA78-4C13-A187-90ADEF9ACEA3}" type="pres">
      <dgm:prSet presAssocID="{4D1D8AAE-8C04-4DF6-A0BE-E255C570D7C8}" presName="level3hierChild" presStyleCnt="0"/>
      <dgm:spPr/>
    </dgm:pt>
    <dgm:pt modelId="{A01B5650-97FD-4A54-8CA6-FA5BB8B34274}" type="pres">
      <dgm:prSet presAssocID="{6E1C6C14-BD84-4CC7-9E45-2E6FD94025DD}" presName="conn2-1" presStyleLbl="parChTrans1D3" presStyleIdx="0" presStyleCnt="2"/>
      <dgm:spPr/>
    </dgm:pt>
    <dgm:pt modelId="{02DD6155-2051-4B99-8813-107459FC9D41}" type="pres">
      <dgm:prSet presAssocID="{6E1C6C14-BD84-4CC7-9E45-2E6FD94025DD}" presName="connTx" presStyleLbl="parChTrans1D3" presStyleIdx="0" presStyleCnt="2"/>
      <dgm:spPr/>
    </dgm:pt>
    <dgm:pt modelId="{89E09D54-1AA8-4B01-8377-1726A4512475}" type="pres">
      <dgm:prSet presAssocID="{4AE6DD06-55C2-42DC-961D-04C6F7B23B69}" presName="root2" presStyleCnt="0"/>
      <dgm:spPr/>
    </dgm:pt>
    <dgm:pt modelId="{06AE2342-10F4-4C2E-A049-0C146B318015}" type="pres">
      <dgm:prSet presAssocID="{4AE6DD06-55C2-42DC-961D-04C6F7B23B69}" presName="LevelTwoTextNode" presStyleLbl="node3" presStyleIdx="0" presStyleCnt="2" custLinFactNeighborY="-26472">
        <dgm:presLayoutVars>
          <dgm:chPref val="3"/>
        </dgm:presLayoutVars>
      </dgm:prSet>
      <dgm:spPr/>
    </dgm:pt>
    <dgm:pt modelId="{28C25FC1-EEB8-4D80-B14A-847686654293}" type="pres">
      <dgm:prSet presAssocID="{4AE6DD06-55C2-42DC-961D-04C6F7B23B69}" presName="level3hierChild" presStyleCnt="0"/>
      <dgm:spPr/>
    </dgm:pt>
    <dgm:pt modelId="{937E00FA-EAD9-4E1D-9E7B-9166D4DC2984}" type="pres">
      <dgm:prSet presAssocID="{642F327B-3CF3-4700-889E-E97E84633675}" presName="conn2-1" presStyleLbl="parChTrans1D2" presStyleIdx="1" presStyleCnt="2"/>
      <dgm:spPr/>
    </dgm:pt>
    <dgm:pt modelId="{EC96802E-A899-45F9-B107-B4770063CC56}" type="pres">
      <dgm:prSet presAssocID="{642F327B-3CF3-4700-889E-E97E84633675}" presName="connTx" presStyleLbl="parChTrans1D2" presStyleIdx="1" presStyleCnt="2"/>
      <dgm:spPr/>
    </dgm:pt>
    <dgm:pt modelId="{65454816-A967-41D8-822D-8A7ECAA6D417}" type="pres">
      <dgm:prSet presAssocID="{609B4F8C-162D-4DB4-B3AC-F300425EE0C3}" presName="root2" presStyleCnt="0"/>
      <dgm:spPr/>
    </dgm:pt>
    <dgm:pt modelId="{D03B2D71-55AF-41D9-9962-E14AFB0B961A}" type="pres">
      <dgm:prSet presAssocID="{609B4F8C-162D-4DB4-B3AC-F300425EE0C3}" presName="LevelTwoTextNode" presStyleLbl="node2" presStyleIdx="1" presStyleCnt="2" custLinFactNeighborY="26472">
        <dgm:presLayoutVars>
          <dgm:chPref val="3"/>
        </dgm:presLayoutVars>
      </dgm:prSet>
      <dgm:spPr/>
    </dgm:pt>
    <dgm:pt modelId="{649D92B7-5AF5-4FDD-BA4C-C34C5C2A3115}" type="pres">
      <dgm:prSet presAssocID="{609B4F8C-162D-4DB4-B3AC-F300425EE0C3}" presName="level3hierChild" presStyleCnt="0"/>
      <dgm:spPr/>
    </dgm:pt>
    <dgm:pt modelId="{31C2F549-798B-480E-9F8A-C2C8AA9F26B1}" type="pres">
      <dgm:prSet presAssocID="{E9ADA03D-69B5-4303-8381-9419302445E2}" presName="conn2-1" presStyleLbl="parChTrans1D3" presStyleIdx="1" presStyleCnt="2"/>
      <dgm:spPr/>
    </dgm:pt>
    <dgm:pt modelId="{69D6DC70-8DC0-40EF-BAA0-1A6A7141629B}" type="pres">
      <dgm:prSet presAssocID="{E9ADA03D-69B5-4303-8381-9419302445E2}" presName="connTx" presStyleLbl="parChTrans1D3" presStyleIdx="1" presStyleCnt="2"/>
      <dgm:spPr/>
    </dgm:pt>
    <dgm:pt modelId="{DADE8899-9F3F-4AF9-A242-ECE6CD2AB6C9}" type="pres">
      <dgm:prSet presAssocID="{E25AACD2-DEB0-42A2-82F4-029948B1E9AA}" presName="root2" presStyleCnt="0"/>
      <dgm:spPr/>
    </dgm:pt>
    <dgm:pt modelId="{B25636C3-52CF-4BB4-A87F-574D1C7C6BB4}" type="pres">
      <dgm:prSet presAssocID="{E25AACD2-DEB0-42A2-82F4-029948B1E9AA}" presName="LevelTwoTextNode" presStyleLbl="node3" presStyleIdx="1" presStyleCnt="2" custLinFactNeighborY="26472">
        <dgm:presLayoutVars>
          <dgm:chPref val="3"/>
        </dgm:presLayoutVars>
      </dgm:prSet>
      <dgm:spPr/>
    </dgm:pt>
    <dgm:pt modelId="{F32087B5-DB24-4D4E-A7E6-8B2074FCB887}" type="pres">
      <dgm:prSet presAssocID="{E25AACD2-DEB0-42A2-82F4-029948B1E9AA}" presName="level3hierChild" presStyleCnt="0"/>
      <dgm:spPr/>
    </dgm:pt>
  </dgm:ptLst>
  <dgm:cxnLst>
    <dgm:cxn modelId="{34DC781E-7B28-40C3-9168-761332139895}" type="presOf" srcId="{7D36799D-F1F5-4B41-AA14-439051178876}" destId="{54A5BA70-CF7D-4F23-85F7-4E30D5E5E7D0}" srcOrd="0" destOrd="0" presId="urn:microsoft.com/office/officeart/2005/8/layout/hierarchy2"/>
    <dgm:cxn modelId="{75E4B71E-D64E-4447-B625-658CC5C6367B}" srcId="{4D1D8AAE-8C04-4DF6-A0BE-E255C570D7C8}" destId="{4AE6DD06-55C2-42DC-961D-04C6F7B23B69}" srcOrd="0" destOrd="0" parTransId="{6E1C6C14-BD84-4CC7-9E45-2E6FD94025DD}" sibTransId="{9AE0B0D9-2FBE-4134-B667-6581535B684A}"/>
    <dgm:cxn modelId="{44AE9931-E4A0-4BC3-94FA-00EFFA4725FD}" type="presOf" srcId="{50C21B99-EE33-4C75-8D24-1A2CA70FDF04}" destId="{178E9925-5DCB-40D5-BD0F-2131C1289008}" srcOrd="0" destOrd="0" presId="urn:microsoft.com/office/officeart/2005/8/layout/hierarchy2"/>
    <dgm:cxn modelId="{8FF26236-EAFF-495F-8423-88CA1D859CF1}" type="presOf" srcId="{6E1C6C14-BD84-4CC7-9E45-2E6FD94025DD}" destId="{02DD6155-2051-4B99-8813-107459FC9D41}" srcOrd="1" destOrd="0" presId="urn:microsoft.com/office/officeart/2005/8/layout/hierarchy2"/>
    <dgm:cxn modelId="{D58D314F-2D60-4995-A444-E012183BF87D}" srcId="{609B4F8C-162D-4DB4-B3AC-F300425EE0C3}" destId="{E25AACD2-DEB0-42A2-82F4-029948B1E9AA}" srcOrd="0" destOrd="0" parTransId="{E9ADA03D-69B5-4303-8381-9419302445E2}" sibTransId="{23F932A6-C09E-4E92-93D2-5FC28820A1DD}"/>
    <dgm:cxn modelId="{D4A25659-C81F-4BC5-839B-BDD3AB0EE6BC}" type="presOf" srcId="{E25AACD2-DEB0-42A2-82F4-029948B1E9AA}" destId="{B25636C3-52CF-4BB4-A87F-574D1C7C6BB4}" srcOrd="0" destOrd="0" presId="urn:microsoft.com/office/officeart/2005/8/layout/hierarchy2"/>
    <dgm:cxn modelId="{7B7FD776-EF7D-4916-B28C-106A5E844480}" type="presOf" srcId="{609B4F8C-162D-4DB4-B3AC-F300425EE0C3}" destId="{D03B2D71-55AF-41D9-9962-E14AFB0B961A}" srcOrd="0" destOrd="0" presId="urn:microsoft.com/office/officeart/2005/8/layout/hierarchy2"/>
    <dgm:cxn modelId="{253E237F-F53D-45B2-BD0B-87BED155D5C1}" srcId="{50C21B99-EE33-4C75-8D24-1A2CA70FDF04}" destId="{609B4F8C-162D-4DB4-B3AC-F300425EE0C3}" srcOrd="1" destOrd="0" parTransId="{642F327B-3CF3-4700-889E-E97E84633675}" sibTransId="{704D7450-1658-4011-933D-C5FB7B8BE722}"/>
    <dgm:cxn modelId="{2BB4D491-BA05-4700-B656-18844C08230A}" type="presOf" srcId="{6E1C6C14-BD84-4CC7-9E45-2E6FD94025DD}" destId="{A01B5650-97FD-4A54-8CA6-FA5BB8B34274}" srcOrd="0" destOrd="0" presId="urn:microsoft.com/office/officeart/2005/8/layout/hierarchy2"/>
    <dgm:cxn modelId="{1A172A9E-6246-45CE-96EE-63B21F5812BF}" type="presOf" srcId="{E9ADA03D-69B5-4303-8381-9419302445E2}" destId="{31C2F549-798B-480E-9F8A-C2C8AA9F26B1}" srcOrd="0" destOrd="0" presId="urn:microsoft.com/office/officeart/2005/8/layout/hierarchy2"/>
    <dgm:cxn modelId="{CDE91BA0-F7F5-4460-9C91-7B7F94E9401E}" type="presOf" srcId="{24B83458-EA9D-4375-AC2C-45462762987B}" destId="{0680F082-8C6D-4921-A4A7-078264E046E3}" srcOrd="0" destOrd="0" presId="urn:microsoft.com/office/officeart/2005/8/layout/hierarchy2"/>
    <dgm:cxn modelId="{626773BE-C0C8-40C6-AA7C-929B45109DCB}" type="presOf" srcId="{642F327B-3CF3-4700-889E-E97E84633675}" destId="{EC96802E-A899-45F9-B107-B4770063CC56}" srcOrd="1" destOrd="0" presId="urn:microsoft.com/office/officeart/2005/8/layout/hierarchy2"/>
    <dgm:cxn modelId="{873017D2-62F1-4843-A6F6-96C73F1E5A48}" type="presOf" srcId="{642F327B-3CF3-4700-889E-E97E84633675}" destId="{937E00FA-EAD9-4E1D-9E7B-9166D4DC2984}" srcOrd="0" destOrd="0" presId="urn:microsoft.com/office/officeart/2005/8/layout/hierarchy2"/>
    <dgm:cxn modelId="{3CC98DDC-15A5-46DA-8546-F0FECAB70163}" type="presOf" srcId="{E9ADA03D-69B5-4303-8381-9419302445E2}" destId="{69D6DC70-8DC0-40EF-BAA0-1A6A7141629B}" srcOrd="1" destOrd="0" presId="urn:microsoft.com/office/officeart/2005/8/layout/hierarchy2"/>
    <dgm:cxn modelId="{C8132DDD-0FEC-42A9-BD6A-4DFD1B4E5EB8}" srcId="{7D36799D-F1F5-4B41-AA14-439051178876}" destId="{50C21B99-EE33-4C75-8D24-1A2CA70FDF04}" srcOrd="0" destOrd="0" parTransId="{AD682408-DE78-44A1-BBAB-818EE3E41AB5}" sibTransId="{9E5F1F34-0F97-4D9B-9415-B18949F909A1}"/>
    <dgm:cxn modelId="{134FC5E7-D61E-49D9-8819-340F5CF7B076}" type="presOf" srcId="{4AE6DD06-55C2-42DC-961D-04C6F7B23B69}" destId="{06AE2342-10F4-4C2E-A049-0C146B318015}" srcOrd="0" destOrd="0" presId="urn:microsoft.com/office/officeart/2005/8/layout/hierarchy2"/>
    <dgm:cxn modelId="{EDB16DEB-C4A6-45EC-B0BB-4805DDC446DF}" type="presOf" srcId="{4D1D8AAE-8C04-4DF6-A0BE-E255C570D7C8}" destId="{2B704E16-4A7D-4C92-B270-20B14700F6E4}" srcOrd="0" destOrd="0" presId="urn:microsoft.com/office/officeart/2005/8/layout/hierarchy2"/>
    <dgm:cxn modelId="{AB8942F0-DE25-4760-AEE8-2071042D6762}" type="presOf" srcId="{24B83458-EA9D-4375-AC2C-45462762987B}" destId="{9637EF34-EB32-4A24-A7D8-C6975798B311}" srcOrd="1" destOrd="0" presId="urn:microsoft.com/office/officeart/2005/8/layout/hierarchy2"/>
    <dgm:cxn modelId="{00F7C8F5-73A4-4CA5-971D-D41EC44BD170}" srcId="{50C21B99-EE33-4C75-8D24-1A2CA70FDF04}" destId="{4D1D8AAE-8C04-4DF6-A0BE-E255C570D7C8}" srcOrd="0" destOrd="0" parTransId="{24B83458-EA9D-4375-AC2C-45462762987B}" sibTransId="{DDDB4FFF-6A5F-4F07-949D-0A445865D193}"/>
    <dgm:cxn modelId="{06939704-DE30-4B50-BB3A-004108BCB662}" type="presParOf" srcId="{54A5BA70-CF7D-4F23-85F7-4E30D5E5E7D0}" destId="{DF968DBC-CD1F-4D89-9D1A-AA92BD23E68B}" srcOrd="0" destOrd="0" presId="urn:microsoft.com/office/officeart/2005/8/layout/hierarchy2"/>
    <dgm:cxn modelId="{8B49FA2F-EE0B-4E7D-BD5C-4C248E56EE38}" type="presParOf" srcId="{DF968DBC-CD1F-4D89-9D1A-AA92BD23E68B}" destId="{178E9925-5DCB-40D5-BD0F-2131C1289008}" srcOrd="0" destOrd="0" presId="urn:microsoft.com/office/officeart/2005/8/layout/hierarchy2"/>
    <dgm:cxn modelId="{BBD2229E-F023-47E0-9BF9-807E1208DE02}" type="presParOf" srcId="{DF968DBC-CD1F-4D89-9D1A-AA92BD23E68B}" destId="{F34D4DD9-11AE-42A3-A6CB-CDFDAA70EE51}" srcOrd="1" destOrd="0" presId="urn:microsoft.com/office/officeart/2005/8/layout/hierarchy2"/>
    <dgm:cxn modelId="{FC2917B0-8A2A-4F70-A49B-389C1FED8A6C}" type="presParOf" srcId="{F34D4DD9-11AE-42A3-A6CB-CDFDAA70EE51}" destId="{0680F082-8C6D-4921-A4A7-078264E046E3}" srcOrd="0" destOrd="0" presId="urn:microsoft.com/office/officeart/2005/8/layout/hierarchy2"/>
    <dgm:cxn modelId="{8028CB9D-4AE7-4F18-A8F9-D6627CA298D9}" type="presParOf" srcId="{0680F082-8C6D-4921-A4A7-078264E046E3}" destId="{9637EF34-EB32-4A24-A7D8-C6975798B311}" srcOrd="0" destOrd="0" presId="urn:microsoft.com/office/officeart/2005/8/layout/hierarchy2"/>
    <dgm:cxn modelId="{13B9329E-6A80-4673-889D-AA4E6C327EB2}" type="presParOf" srcId="{F34D4DD9-11AE-42A3-A6CB-CDFDAA70EE51}" destId="{9A1CA905-C085-4223-BE65-A5D74A25CE30}" srcOrd="1" destOrd="0" presId="urn:microsoft.com/office/officeart/2005/8/layout/hierarchy2"/>
    <dgm:cxn modelId="{34459490-0ED6-4142-BA07-B461FAC03DBB}" type="presParOf" srcId="{9A1CA905-C085-4223-BE65-A5D74A25CE30}" destId="{2B704E16-4A7D-4C92-B270-20B14700F6E4}" srcOrd="0" destOrd="0" presId="urn:microsoft.com/office/officeart/2005/8/layout/hierarchy2"/>
    <dgm:cxn modelId="{D5A661B1-3BAD-4809-BDA5-2503282339F4}" type="presParOf" srcId="{9A1CA905-C085-4223-BE65-A5D74A25CE30}" destId="{61102A7C-FA78-4C13-A187-90ADEF9ACEA3}" srcOrd="1" destOrd="0" presId="urn:microsoft.com/office/officeart/2005/8/layout/hierarchy2"/>
    <dgm:cxn modelId="{21E354A7-D94C-4A23-B4A6-A1933F1F2B33}" type="presParOf" srcId="{61102A7C-FA78-4C13-A187-90ADEF9ACEA3}" destId="{A01B5650-97FD-4A54-8CA6-FA5BB8B34274}" srcOrd="0" destOrd="0" presId="urn:microsoft.com/office/officeart/2005/8/layout/hierarchy2"/>
    <dgm:cxn modelId="{E2B4CD81-2B08-489F-A698-241F21D45E3D}" type="presParOf" srcId="{A01B5650-97FD-4A54-8CA6-FA5BB8B34274}" destId="{02DD6155-2051-4B99-8813-107459FC9D41}" srcOrd="0" destOrd="0" presId="urn:microsoft.com/office/officeart/2005/8/layout/hierarchy2"/>
    <dgm:cxn modelId="{2E00DB79-1B1E-4015-8B7B-512205756731}" type="presParOf" srcId="{61102A7C-FA78-4C13-A187-90ADEF9ACEA3}" destId="{89E09D54-1AA8-4B01-8377-1726A4512475}" srcOrd="1" destOrd="0" presId="urn:microsoft.com/office/officeart/2005/8/layout/hierarchy2"/>
    <dgm:cxn modelId="{57C5807A-881C-4CC8-9978-76361D9578D9}" type="presParOf" srcId="{89E09D54-1AA8-4B01-8377-1726A4512475}" destId="{06AE2342-10F4-4C2E-A049-0C146B318015}" srcOrd="0" destOrd="0" presId="urn:microsoft.com/office/officeart/2005/8/layout/hierarchy2"/>
    <dgm:cxn modelId="{8D724218-48A0-437B-9100-D9ACA8988060}" type="presParOf" srcId="{89E09D54-1AA8-4B01-8377-1726A4512475}" destId="{28C25FC1-EEB8-4D80-B14A-847686654293}" srcOrd="1" destOrd="0" presId="urn:microsoft.com/office/officeart/2005/8/layout/hierarchy2"/>
    <dgm:cxn modelId="{FCAECF25-6B99-4E63-8848-E326262EBA5B}" type="presParOf" srcId="{F34D4DD9-11AE-42A3-A6CB-CDFDAA70EE51}" destId="{937E00FA-EAD9-4E1D-9E7B-9166D4DC2984}" srcOrd="2" destOrd="0" presId="urn:microsoft.com/office/officeart/2005/8/layout/hierarchy2"/>
    <dgm:cxn modelId="{6CDC1425-1257-4A9E-A784-D6CEC59DFBE8}" type="presParOf" srcId="{937E00FA-EAD9-4E1D-9E7B-9166D4DC2984}" destId="{EC96802E-A899-45F9-B107-B4770063CC56}" srcOrd="0" destOrd="0" presId="urn:microsoft.com/office/officeart/2005/8/layout/hierarchy2"/>
    <dgm:cxn modelId="{126B92E5-503C-45F2-B2AB-2D7E9385E71E}" type="presParOf" srcId="{F34D4DD9-11AE-42A3-A6CB-CDFDAA70EE51}" destId="{65454816-A967-41D8-822D-8A7ECAA6D417}" srcOrd="3" destOrd="0" presId="urn:microsoft.com/office/officeart/2005/8/layout/hierarchy2"/>
    <dgm:cxn modelId="{0EC2BFA5-B61D-4C7F-9E24-BCF260F0D14B}" type="presParOf" srcId="{65454816-A967-41D8-822D-8A7ECAA6D417}" destId="{D03B2D71-55AF-41D9-9962-E14AFB0B961A}" srcOrd="0" destOrd="0" presId="urn:microsoft.com/office/officeart/2005/8/layout/hierarchy2"/>
    <dgm:cxn modelId="{D5C00B20-8241-423E-93ED-1BFB705971D6}" type="presParOf" srcId="{65454816-A967-41D8-822D-8A7ECAA6D417}" destId="{649D92B7-5AF5-4FDD-BA4C-C34C5C2A3115}" srcOrd="1" destOrd="0" presId="urn:microsoft.com/office/officeart/2005/8/layout/hierarchy2"/>
    <dgm:cxn modelId="{5665AE34-7140-4E2B-94A9-00F50607276D}" type="presParOf" srcId="{649D92B7-5AF5-4FDD-BA4C-C34C5C2A3115}" destId="{31C2F549-798B-480E-9F8A-C2C8AA9F26B1}" srcOrd="0" destOrd="0" presId="urn:microsoft.com/office/officeart/2005/8/layout/hierarchy2"/>
    <dgm:cxn modelId="{DD65DB05-EF95-4AC3-92D9-2A15770730C9}" type="presParOf" srcId="{31C2F549-798B-480E-9F8A-C2C8AA9F26B1}" destId="{69D6DC70-8DC0-40EF-BAA0-1A6A7141629B}" srcOrd="0" destOrd="0" presId="urn:microsoft.com/office/officeart/2005/8/layout/hierarchy2"/>
    <dgm:cxn modelId="{2D85769F-79B1-42A9-BBB0-1DC9F9D7861A}" type="presParOf" srcId="{649D92B7-5AF5-4FDD-BA4C-C34C5C2A3115}" destId="{DADE8899-9F3F-4AF9-A242-ECE6CD2AB6C9}" srcOrd="1" destOrd="0" presId="urn:microsoft.com/office/officeart/2005/8/layout/hierarchy2"/>
    <dgm:cxn modelId="{7DAB3884-6A1E-40B0-BCA8-D0E9A3084D19}" type="presParOf" srcId="{DADE8899-9F3F-4AF9-A242-ECE6CD2AB6C9}" destId="{B25636C3-52CF-4BB4-A87F-574D1C7C6BB4}" srcOrd="0" destOrd="0" presId="urn:microsoft.com/office/officeart/2005/8/layout/hierarchy2"/>
    <dgm:cxn modelId="{279C6903-0EB0-4782-9D81-C4F048447BB7}" type="presParOf" srcId="{DADE8899-9F3F-4AF9-A242-ECE6CD2AB6C9}" destId="{F32087B5-DB24-4D4E-A7E6-8B2074FCB88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E9925-5DCB-40D5-BD0F-2131C1289008}">
      <dsp:nvSpPr>
        <dsp:cNvPr id="0" name=""/>
        <dsp:cNvSpPr/>
      </dsp:nvSpPr>
      <dsp:spPr>
        <a:xfrm>
          <a:off x="4115" y="1132282"/>
          <a:ext cx="1763718" cy="88185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en-CA" sz="4600" kern="1200" dirty="0"/>
            <a:t>7:4 </a:t>
          </a:r>
        </a:p>
      </dsp:txBody>
      <dsp:txXfrm>
        <a:off x="29944" y="1158111"/>
        <a:ext cx="1712060" cy="830201"/>
      </dsp:txXfrm>
    </dsp:sp>
    <dsp:sp modelId="{0680F082-8C6D-4921-A4A7-078264E046E3}">
      <dsp:nvSpPr>
        <dsp:cNvPr id="0" name=""/>
        <dsp:cNvSpPr/>
      </dsp:nvSpPr>
      <dsp:spPr>
        <a:xfrm rot="18816742">
          <a:off x="1609188" y="1177730"/>
          <a:ext cx="1022778" cy="50449"/>
        </a:xfrm>
        <a:custGeom>
          <a:avLst/>
          <a:gdLst/>
          <a:ahLst/>
          <a:cxnLst/>
          <a:rect l="0" t="0" r="0" b="0"/>
          <a:pathLst>
            <a:path>
              <a:moveTo>
                <a:pt x="0" y="25224"/>
              </a:moveTo>
              <a:lnTo>
                <a:pt x="1022778" y="2522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2095008" y="1177385"/>
        <a:ext cx="51138" cy="51138"/>
      </dsp:txXfrm>
    </dsp:sp>
    <dsp:sp modelId="{2B704E16-4A7D-4C92-B270-20B14700F6E4}">
      <dsp:nvSpPr>
        <dsp:cNvPr id="0" name=""/>
        <dsp:cNvSpPr/>
      </dsp:nvSpPr>
      <dsp:spPr>
        <a:xfrm>
          <a:off x="2473321" y="391767"/>
          <a:ext cx="1763718" cy="88185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en-CA" sz="4600" kern="1200"/>
            <a:t>7:5</a:t>
          </a:r>
          <a:endParaRPr lang="en-CA" sz="4600" kern="1200" dirty="0"/>
        </a:p>
      </dsp:txBody>
      <dsp:txXfrm>
        <a:off x="2499150" y="417596"/>
        <a:ext cx="1712060" cy="830201"/>
      </dsp:txXfrm>
    </dsp:sp>
    <dsp:sp modelId="{A01B5650-97FD-4A54-8CA6-FA5BB8B34274}">
      <dsp:nvSpPr>
        <dsp:cNvPr id="0" name=""/>
        <dsp:cNvSpPr/>
      </dsp:nvSpPr>
      <dsp:spPr>
        <a:xfrm>
          <a:off x="4237040" y="807472"/>
          <a:ext cx="705487" cy="50449"/>
        </a:xfrm>
        <a:custGeom>
          <a:avLst/>
          <a:gdLst/>
          <a:ahLst/>
          <a:cxnLst/>
          <a:rect l="0" t="0" r="0" b="0"/>
          <a:pathLst>
            <a:path>
              <a:moveTo>
                <a:pt x="0" y="25224"/>
              </a:moveTo>
              <a:lnTo>
                <a:pt x="705487" y="25224"/>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4572146" y="815060"/>
        <a:ext cx="35274" cy="35274"/>
      </dsp:txXfrm>
    </dsp:sp>
    <dsp:sp modelId="{06AE2342-10F4-4C2E-A049-0C146B318015}">
      <dsp:nvSpPr>
        <dsp:cNvPr id="0" name=""/>
        <dsp:cNvSpPr/>
      </dsp:nvSpPr>
      <dsp:spPr>
        <a:xfrm>
          <a:off x="4942527" y="391767"/>
          <a:ext cx="1763718" cy="88185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en-CA" sz="4600" kern="1200" dirty="0"/>
            <a:t>7:7-25</a:t>
          </a:r>
        </a:p>
      </dsp:txBody>
      <dsp:txXfrm>
        <a:off x="4968356" y="417596"/>
        <a:ext cx="1712060" cy="830201"/>
      </dsp:txXfrm>
    </dsp:sp>
    <dsp:sp modelId="{937E00FA-EAD9-4E1D-9E7B-9166D4DC2984}">
      <dsp:nvSpPr>
        <dsp:cNvPr id="0" name=""/>
        <dsp:cNvSpPr/>
      </dsp:nvSpPr>
      <dsp:spPr>
        <a:xfrm rot="2783258">
          <a:off x="1609188" y="1918245"/>
          <a:ext cx="1022778" cy="50449"/>
        </a:xfrm>
        <a:custGeom>
          <a:avLst/>
          <a:gdLst/>
          <a:ahLst/>
          <a:cxnLst/>
          <a:rect l="0" t="0" r="0" b="0"/>
          <a:pathLst>
            <a:path>
              <a:moveTo>
                <a:pt x="0" y="25224"/>
              </a:moveTo>
              <a:lnTo>
                <a:pt x="1022778" y="2522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2095008" y="1917900"/>
        <a:ext cx="51138" cy="51138"/>
      </dsp:txXfrm>
    </dsp:sp>
    <dsp:sp modelId="{D03B2D71-55AF-41D9-9962-E14AFB0B961A}">
      <dsp:nvSpPr>
        <dsp:cNvPr id="0" name=""/>
        <dsp:cNvSpPr/>
      </dsp:nvSpPr>
      <dsp:spPr>
        <a:xfrm>
          <a:off x="2473321" y="1872797"/>
          <a:ext cx="1763718" cy="88185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en-CA" sz="4600" kern="1200" dirty="0"/>
            <a:t>7:6</a:t>
          </a:r>
        </a:p>
      </dsp:txBody>
      <dsp:txXfrm>
        <a:off x="2499150" y="1898626"/>
        <a:ext cx="1712060" cy="830201"/>
      </dsp:txXfrm>
    </dsp:sp>
    <dsp:sp modelId="{31C2F549-798B-480E-9F8A-C2C8AA9F26B1}">
      <dsp:nvSpPr>
        <dsp:cNvPr id="0" name=""/>
        <dsp:cNvSpPr/>
      </dsp:nvSpPr>
      <dsp:spPr>
        <a:xfrm>
          <a:off x="4237040" y="2288502"/>
          <a:ext cx="705487" cy="50449"/>
        </a:xfrm>
        <a:custGeom>
          <a:avLst/>
          <a:gdLst/>
          <a:ahLst/>
          <a:cxnLst/>
          <a:rect l="0" t="0" r="0" b="0"/>
          <a:pathLst>
            <a:path>
              <a:moveTo>
                <a:pt x="0" y="25224"/>
              </a:moveTo>
              <a:lnTo>
                <a:pt x="705487" y="25224"/>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4572146" y="2296090"/>
        <a:ext cx="35274" cy="35274"/>
      </dsp:txXfrm>
    </dsp:sp>
    <dsp:sp modelId="{B25636C3-52CF-4BB4-A87F-574D1C7C6BB4}">
      <dsp:nvSpPr>
        <dsp:cNvPr id="0" name=""/>
        <dsp:cNvSpPr/>
      </dsp:nvSpPr>
      <dsp:spPr>
        <a:xfrm>
          <a:off x="4942527" y="1872797"/>
          <a:ext cx="1763718" cy="88185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en-CA" sz="4600" kern="1200" dirty="0"/>
            <a:t>8:1-14</a:t>
          </a:r>
        </a:p>
      </dsp:txBody>
      <dsp:txXfrm>
        <a:off x="4968356" y="1898626"/>
        <a:ext cx="1712060" cy="83020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951CEA-17C0-4C7E-8468-2DB19A4AB5BF}" type="datetimeFigureOut">
              <a:rPr lang="en-US"/>
              <a:pPr/>
              <a:t>9/4/22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05C3A2-0322-42B6-BC5D-7638A3A53ACC}" type="slidenum">
              <a:rPr lang="en-US"/>
              <a:pPr/>
              <a:t>‹#›</a:t>
            </a:fld>
            <a:endParaRPr lang="en-US"/>
          </a:p>
        </p:txBody>
      </p:sp>
    </p:spTree>
    <p:extLst>
      <p:ext uri="{BB962C8B-B14F-4D97-AF65-F5344CB8AC3E}">
        <p14:creationId xmlns:p14="http://schemas.microsoft.com/office/powerpoint/2010/main" val="259893077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05C3A2-0322-42B6-BC5D-7638A3A53ACC}" type="slidenum">
              <a:rPr lang="en-US"/>
              <a:pPr/>
              <a:t>1</a:t>
            </a:fld>
            <a:endParaRPr lang="en-US"/>
          </a:p>
        </p:txBody>
      </p:sp>
    </p:spTree>
    <p:extLst>
      <p:ext uri="{BB962C8B-B14F-4D97-AF65-F5344CB8AC3E}">
        <p14:creationId xmlns:p14="http://schemas.microsoft.com/office/powerpoint/2010/main" val="4230491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dirty="0"/>
              <a:t>Click to edit Master title style</a:t>
            </a:r>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pPr/>
              <a:t>9/4/22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28032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dirty="0"/>
              <a:t>Click to edit Master title style</a:t>
            </a:r>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9/4/22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38478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dirty="0"/>
              <a:t>Click to edit Master title style</a:t>
            </a:r>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9/4/22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082213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085850"/>
            <a:ext cx="5999486" cy="1742531"/>
          </a:xfrm>
        </p:spPr>
        <p:txBody>
          <a:bodyPr/>
          <a:lstStyle>
            <a:lvl1pPr>
              <a:defRPr sz="3600"/>
            </a:lvl1pPr>
          </a:lstStyle>
          <a:p>
            <a:r>
              <a:rPr lang="en-US" dirty="0"/>
              <a:t>Click to edit Master title style</a:t>
            </a:r>
          </a:p>
        </p:txBody>
      </p:sp>
      <p:sp>
        <p:nvSpPr>
          <p:cNvPr id="14" name="Text Placeholder 3"/>
          <p:cNvSpPr>
            <a:spLocks noGrp="1"/>
          </p:cNvSpPr>
          <p:nvPr>
            <p:ph type="body" sz="half" idx="13"/>
          </p:nvPr>
        </p:nvSpPr>
        <p:spPr>
          <a:xfrm>
            <a:off x="1447800" y="2828380"/>
            <a:ext cx="5459737" cy="256631"/>
          </a:xfrm>
        </p:spPr>
        <p:txBody>
          <a:bodyPr anchor="t">
            <a:normAutofit/>
          </a:bodyPr>
          <a:lstStyle>
            <a:lvl1pPr marL="0" indent="0">
              <a:buNone/>
              <a:defRPr lang="en-US" sz="1100" b="0" i="0" kern="1200" cap="small" dirty="0">
                <a:solidFill>
                  <a:schemeClr val="accent1"/>
                </a:solidFill>
                <a:latin typeface="+mj-lt"/>
                <a:ea typeface="+mj-ea"/>
                <a:cs typeface="+mj-cs"/>
              </a:defRPr>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9/4/22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9" name="TextBox 8"/>
          <p:cNvSpPr txBox="1"/>
          <p:nvPr/>
        </p:nvSpPr>
        <p:spPr>
          <a:xfrm>
            <a:off x="673721" y="7284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6997868" y="19603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05120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5" cy="123988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9/4/22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946528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9/4/22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589112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9/4/22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60430396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9/4/22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824961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9/4/22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69465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9/4/22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74201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9/4/22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01946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27485" y="1545432"/>
            <a:ext cx="3297254" cy="3146822"/>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240870" y="1542069"/>
            <a:ext cx="3297256" cy="315018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pPr/>
              <a:t>9/4/22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12611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pPr/>
              <a:t>9/4/22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59360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pPr/>
              <a:t>9/4/22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45434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9/4/22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91699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2550798" cy="1085850"/>
          </a:xfrm>
        </p:spPr>
        <p:txBody>
          <a:bodyPr anchor="b"/>
          <a:lstStyle>
            <a:lvl1pPr algn="l">
              <a:defRPr sz="1800" b="0"/>
            </a:lvl1pPr>
          </a:lstStyle>
          <a:p>
            <a:r>
              <a:rPr lang="en-US" dirty="0"/>
              <a:t>Click to edit Master title style</a:t>
            </a:r>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66216" y="2346961"/>
            <a:ext cx="2550797" cy="2171699"/>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9/4/22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98245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dirty="0"/>
              <a:t>Click to edit Master title style</a:t>
            </a:r>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9/4/22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86202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002264"/>
            <a:ext cx="3027759" cy="3141236"/>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6759"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68580" tIns="34290" rIns="68580" bIns="34290" rtlCol="0" anchor="t">
            <a:noAutofit/>
          </a:bodyPr>
          <a:lstStyle/>
          <a:p>
            <a:r>
              <a:rPr lang="en-US" dirty="0"/>
              <a:t>Click to edit Master title style</a:t>
            </a:r>
          </a:p>
        </p:txBody>
      </p:sp>
      <p:sp>
        <p:nvSpPr>
          <p:cNvPr id="3" name="Text Placeholder 2"/>
          <p:cNvSpPr>
            <a:spLocks noGrp="1"/>
          </p:cNvSpPr>
          <p:nvPr>
            <p:ph type="body" idx="1"/>
          </p:nvPr>
        </p:nvSpPr>
        <p:spPr>
          <a:xfrm>
            <a:off x="827484" y="1539689"/>
            <a:ext cx="6709906" cy="3146611"/>
          </a:xfrm>
          <a:prstGeom prst="rect">
            <a:avLst/>
          </a:prstGeom>
        </p:spPr>
        <p:txBody>
          <a:bodyPr vert="horz" lIns="68580" tIns="34290" rIns="68580" bIns="3429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68580" tIns="34290" rIns="68580" bIns="34290" rtlCol="0" anchor="t"/>
          <a:lstStyle>
            <a:lvl1pPr algn="l">
              <a:defRPr sz="800" b="0" i="0">
                <a:solidFill>
                  <a:schemeClr val="tx1">
                    <a:tint val="75000"/>
                    <a:alpha val="60000"/>
                  </a:schemeClr>
                </a:solidFill>
              </a:defRPr>
            </a:lvl1pPr>
          </a:lstStyle>
          <a:p>
            <a:fld id="{4AAD347D-5ACD-4C99-B74B-A9C85AD731AF}" type="datetimeFigureOut">
              <a:rPr lang="en-US" dirty="0"/>
              <a:pPr/>
              <a:t>9/4/22</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68580" tIns="34290" rIns="68580" bIns="34290" rtlCol="0" anchor="b"/>
          <a:lstStyle>
            <a:lvl1pPr algn="l">
              <a:defRPr sz="8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4406" y="221797"/>
            <a:ext cx="628649" cy="575765"/>
          </a:xfrm>
          <a:prstGeom prst="rect">
            <a:avLst/>
          </a:prstGeom>
        </p:spPr>
        <p:txBody>
          <a:bodyPr vert="horz" lIns="68580" tIns="34290" rIns="68580" bIns="34290" rtlCol="0" anchor="b"/>
          <a:lstStyle>
            <a:lvl1pPr algn="ctr">
              <a:defRPr sz="2100" b="0" i="0">
                <a:solidFill>
                  <a:schemeClr val="tx1">
                    <a:tint val="75000"/>
                  </a:schemeClr>
                </a:solidFill>
              </a:defRPr>
            </a:lvl1pPr>
          </a:lstStyle>
          <a:p>
            <a:fld id="{D57F1E4F-1CFF-5643-939E-02111984F565}" type="slidenum">
              <a:rPr lang="en-US" dirty="0"/>
              <a:pPr/>
              <a:t>‹#›</a:t>
            </a:fld>
            <a:endParaRPr lang="en-US" dirty="0"/>
          </a:p>
        </p:txBody>
      </p:sp>
    </p:spTree>
    <p:extLst>
      <p:ext uri="{BB962C8B-B14F-4D97-AF65-F5344CB8AC3E}">
        <p14:creationId xmlns:p14="http://schemas.microsoft.com/office/powerpoint/2010/main" val="2244149658"/>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hf sldNum="0" hdr="0" ftr="0" dt="0"/>
  <p:txStyles>
    <p:titleStyle>
      <a:lvl1pPr algn="l" defTabSz="342900" rtl="0" eaLnBrk="1" latinLnBrk="0" hangingPunct="1">
        <a:spcBef>
          <a:spcPct val="0"/>
        </a:spcBef>
        <a:buNone/>
        <a:defRPr sz="3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40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477" y="1085850"/>
            <a:ext cx="8025319" cy="2497186"/>
          </a:xfrm>
        </p:spPr>
        <p:txBody>
          <a:bodyPr/>
          <a:lstStyle/>
          <a:p>
            <a:r>
              <a:rPr lang="en-US" sz="3000" dirty="0"/>
              <a:t>The Fruit of</a:t>
            </a:r>
            <a:br>
              <a:rPr lang="en-US" sz="6000" dirty="0"/>
            </a:br>
            <a:r>
              <a:rPr lang="en-US" sz="6000" dirty="0"/>
              <a:t>Goodness</a:t>
            </a:r>
          </a:p>
        </p:txBody>
      </p:sp>
      <p:sp>
        <p:nvSpPr>
          <p:cNvPr id="3" name="Subtitle 2"/>
          <p:cNvSpPr>
            <a:spLocks noGrp="1"/>
          </p:cNvSpPr>
          <p:nvPr>
            <p:ph type="subTitle" idx="1"/>
          </p:nvPr>
        </p:nvSpPr>
        <p:spPr>
          <a:xfrm>
            <a:off x="603099" y="3583036"/>
            <a:ext cx="7928058" cy="843050"/>
          </a:xfrm>
        </p:spPr>
        <p:txBody>
          <a:bodyPr>
            <a:normAutofit/>
          </a:bodyPr>
          <a:lstStyle/>
          <a:p>
            <a:r>
              <a:rPr lang="en-US" sz="1800" dirty="0"/>
              <a:t>The Fruit of The Spirit (Galatians 5:22-23)</a:t>
            </a:r>
          </a:p>
        </p:txBody>
      </p:sp>
    </p:spTree>
    <p:extLst>
      <p:ext uri="{BB962C8B-B14F-4D97-AF65-F5344CB8AC3E}">
        <p14:creationId xmlns:p14="http://schemas.microsoft.com/office/powerpoint/2010/main" val="229973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2" y="208910"/>
            <a:ext cx="7053542" cy="574862"/>
          </a:xfrm>
        </p:spPr>
        <p:txBody>
          <a:bodyPr/>
          <a:lstStyle/>
          <a:p>
            <a:r>
              <a:rPr lang="en-CA" dirty="0"/>
              <a:t>The Rich, Young Ruler </a:t>
            </a:r>
            <a:r>
              <a:rPr lang="en-CA" sz="2000" dirty="0"/>
              <a:t>(Matt. 19:16-22)</a:t>
            </a:r>
            <a:endParaRPr lang="en-CA" dirty="0"/>
          </a:p>
        </p:txBody>
      </p:sp>
      <p:sp>
        <p:nvSpPr>
          <p:cNvPr id="4" name="Content Placeholder 3"/>
          <p:cNvSpPr>
            <a:spLocks noGrp="1"/>
          </p:cNvSpPr>
          <p:nvPr>
            <p:ph idx="1"/>
          </p:nvPr>
        </p:nvSpPr>
        <p:spPr>
          <a:xfrm>
            <a:off x="228600" y="990600"/>
            <a:ext cx="8665030" cy="3962399"/>
          </a:xfrm>
        </p:spPr>
        <p:txBody>
          <a:bodyPr>
            <a:normAutofit/>
          </a:bodyPr>
          <a:lstStyle/>
          <a:p>
            <a:pPr>
              <a:buNone/>
            </a:pPr>
            <a:r>
              <a:rPr lang="en-CA" sz="2100" i="1" dirty="0"/>
              <a:t>“Now behold, one came and said to Him, ‘</a:t>
            </a:r>
            <a:r>
              <a:rPr lang="en-CA" sz="2100" b="1" i="1" dirty="0">
                <a:solidFill>
                  <a:srgbClr val="FFFF00"/>
                </a:solidFill>
              </a:rPr>
              <a:t>Good</a:t>
            </a:r>
            <a:r>
              <a:rPr lang="en-CA" sz="2100" i="1" dirty="0"/>
              <a:t> Teacher, what </a:t>
            </a:r>
            <a:r>
              <a:rPr lang="en-CA" sz="2100" b="1" i="1" dirty="0">
                <a:solidFill>
                  <a:srgbClr val="FFFF00"/>
                </a:solidFill>
              </a:rPr>
              <a:t>good </a:t>
            </a:r>
            <a:r>
              <a:rPr lang="en-CA" sz="2100" i="1" dirty="0"/>
              <a:t>thing shall I do that I may have eternal life?’</a:t>
            </a:r>
          </a:p>
          <a:p>
            <a:pPr>
              <a:buNone/>
            </a:pPr>
            <a:r>
              <a:rPr lang="en-CA" sz="2100" i="1" dirty="0"/>
              <a:t>“So He said to him, ‘Why do you call Me </a:t>
            </a:r>
            <a:r>
              <a:rPr lang="en-CA" sz="2100" b="1" i="1" dirty="0">
                <a:solidFill>
                  <a:srgbClr val="FFFF00"/>
                </a:solidFill>
              </a:rPr>
              <a:t>good</a:t>
            </a:r>
            <a:r>
              <a:rPr lang="en-CA" sz="2100" i="1" dirty="0"/>
              <a:t>? No one is </a:t>
            </a:r>
            <a:r>
              <a:rPr lang="en-CA" sz="2100" b="1" i="1" dirty="0">
                <a:solidFill>
                  <a:srgbClr val="FFFF00"/>
                </a:solidFill>
              </a:rPr>
              <a:t>good</a:t>
            </a:r>
            <a:r>
              <a:rPr lang="en-CA" sz="2100" i="1" dirty="0"/>
              <a:t> but One, that is, God…’”</a:t>
            </a:r>
          </a:p>
          <a:p>
            <a:pPr>
              <a:buNone/>
            </a:pPr>
            <a:endParaRPr lang="en-CA" sz="2100" i="1" dirty="0"/>
          </a:p>
          <a:p>
            <a:endParaRPr lang="en-CA" sz="2000" b="1" dirty="0"/>
          </a:p>
          <a:p>
            <a:r>
              <a:rPr lang="en-CA" sz="2000" dirty="0"/>
              <a:t>God is the only “good” one.</a:t>
            </a:r>
          </a:p>
          <a:p>
            <a:r>
              <a:rPr lang="en-CA" sz="2000" dirty="0"/>
              <a:t>God defines what is “good” (cf. Gen. 1, 2 Tim. 3:17)</a:t>
            </a:r>
            <a:endParaRPr lang="en-CA" sz="2100" dirty="0"/>
          </a:p>
          <a:p>
            <a:r>
              <a:rPr lang="en-CA" sz="2000" dirty="0"/>
              <a:t>Did Jesus do “good” by telling the young man to sell all?</a:t>
            </a:r>
          </a:p>
          <a:p>
            <a:r>
              <a:rPr lang="en-CA" sz="2000" dirty="0"/>
              <a:t>The young man failed to produce the “good”.  Why?</a:t>
            </a:r>
          </a:p>
          <a:p>
            <a:pPr>
              <a:buNone/>
            </a:pPr>
            <a:endParaRPr lang="en-CA" sz="2100" dirty="0"/>
          </a:p>
          <a:p>
            <a:pPr lvl="1"/>
            <a:endParaRPr lang="en-CA" sz="2100" i="1" dirty="0"/>
          </a:p>
          <a:p>
            <a:pPr>
              <a:buNone/>
            </a:pPr>
            <a:endParaRPr lang="en-CA" sz="2200" i="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5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fade">
                                      <p:cBhvr>
                                        <p:cTn id="17" dur="500"/>
                                        <p:tgtEl>
                                          <p:spTgt spid="4">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fade">
                                      <p:cBhvr>
                                        <p:cTn id="2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472" y="1085850"/>
            <a:ext cx="2550798" cy="1085850"/>
          </a:xfrm>
        </p:spPr>
        <p:txBody>
          <a:bodyPr/>
          <a:lstStyle/>
          <a:p>
            <a:r>
              <a:rPr lang="en-CA" b="1" dirty="0"/>
              <a:t>Why did the young man fail to produce the “good”?</a:t>
            </a:r>
          </a:p>
        </p:txBody>
      </p:sp>
      <p:sp>
        <p:nvSpPr>
          <p:cNvPr id="4" name="Text Placeholder 3"/>
          <p:cNvSpPr>
            <a:spLocks noGrp="1"/>
          </p:cNvSpPr>
          <p:nvPr>
            <p:ph type="body" sz="half" idx="2"/>
          </p:nvPr>
        </p:nvSpPr>
        <p:spPr>
          <a:xfrm>
            <a:off x="525294" y="2346961"/>
            <a:ext cx="2957208" cy="2171699"/>
          </a:xfrm>
        </p:spPr>
        <p:txBody>
          <a:bodyPr>
            <a:normAutofit/>
          </a:bodyPr>
          <a:lstStyle/>
          <a:p>
            <a:pPr>
              <a:buFont typeface="Arial" pitchFamily="34" charset="0"/>
              <a:buChar char="•"/>
            </a:pPr>
            <a:r>
              <a:rPr lang="en-CA" sz="1600" dirty="0"/>
              <a:t> Zeal to uphold God’s design and purpose?</a:t>
            </a:r>
          </a:p>
          <a:p>
            <a:pPr>
              <a:buFont typeface="Arial" pitchFamily="34" charset="0"/>
              <a:buChar char="•"/>
            </a:pPr>
            <a:r>
              <a:rPr lang="en-CA" sz="1600" dirty="0"/>
              <a:t> Acting upon that zeal?</a:t>
            </a:r>
          </a:p>
          <a:p>
            <a:pPr>
              <a:buFont typeface="Arial" pitchFamily="34" charset="0"/>
              <a:buChar char="•"/>
            </a:pPr>
            <a:r>
              <a:rPr lang="en-CA" sz="1600" dirty="0"/>
              <a:t> Trusting outcomes to God?</a:t>
            </a:r>
            <a:endParaRPr lang="en-CA" sz="2000" dirty="0"/>
          </a:p>
        </p:txBody>
      </p:sp>
      <p:pic>
        <p:nvPicPr>
          <p:cNvPr id="7" name="Content Placeholder 6" descr="Hoffman-ChristAndTheRichYoungRuler.jpg"/>
          <p:cNvPicPr>
            <a:picLocks noGrp="1" noChangeAspect="1"/>
          </p:cNvPicPr>
          <p:nvPr>
            <p:ph idx="1"/>
          </p:nvPr>
        </p:nvPicPr>
        <p:blipFill>
          <a:blip r:embed="rId2"/>
          <a:stretch>
            <a:fillRect/>
          </a:stretch>
        </p:blipFill>
        <p:spPr>
          <a:xfrm>
            <a:off x="3858608" y="1476986"/>
            <a:ext cx="3355596" cy="2646727"/>
          </a:xfr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2" y="208910"/>
            <a:ext cx="7053542" cy="574862"/>
          </a:xfrm>
        </p:spPr>
        <p:txBody>
          <a:bodyPr/>
          <a:lstStyle/>
          <a:p>
            <a:r>
              <a:rPr lang="en-CA" dirty="0"/>
              <a:t>“The Good” (Vine, p.273)</a:t>
            </a:r>
          </a:p>
        </p:txBody>
      </p:sp>
      <p:sp>
        <p:nvSpPr>
          <p:cNvPr id="4" name="Content Placeholder 3"/>
          <p:cNvSpPr>
            <a:spLocks noGrp="1"/>
          </p:cNvSpPr>
          <p:nvPr>
            <p:ph idx="1"/>
          </p:nvPr>
        </p:nvSpPr>
        <p:spPr>
          <a:xfrm>
            <a:off x="228600" y="990600"/>
            <a:ext cx="8665030" cy="3962399"/>
          </a:xfrm>
        </p:spPr>
        <p:txBody>
          <a:bodyPr anchor="ctr">
            <a:normAutofit/>
          </a:bodyPr>
          <a:lstStyle/>
          <a:p>
            <a:pPr algn="ctr">
              <a:buNone/>
            </a:pPr>
            <a:r>
              <a:rPr lang="en-CA" sz="2800" b="1" dirty="0">
                <a:solidFill>
                  <a:srgbClr val="FFFF00"/>
                </a:solidFill>
              </a:rPr>
              <a:t>Prove it </a:t>
            </a:r>
            <a:r>
              <a:rPr lang="en-CA" sz="2800" dirty="0"/>
              <a:t>– </a:t>
            </a:r>
            <a:r>
              <a:rPr lang="en-CA" sz="1800" dirty="0"/>
              <a:t>Rom. 12:2</a:t>
            </a:r>
            <a:endParaRPr lang="en-CA" sz="2800" b="1" dirty="0"/>
          </a:p>
          <a:p>
            <a:pPr algn="ctr">
              <a:buNone/>
            </a:pPr>
            <a:r>
              <a:rPr lang="en-CA" sz="2800" b="1" dirty="0">
                <a:solidFill>
                  <a:srgbClr val="FFFF00"/>
                </a:solidFill>
              </a:rPr>
              <a:t>Cleave to it</a:t>
            </a:r>
            <a:r>
              <a:rPr lang="en-CA" sz="2800" dirty="0">
                <a:solidFill>
                  <a:srgbClr val="FFFF00"/>
                </a:solidFill>
              </a:rPr>
              <a:t> </a:t>
            </a:r>
            <a:r>
              <a:rPr lang="en-CA" sz="2800" dirty="0"/>
              <a:t>– </a:t>
            </a:r>
            <a:r>
              <a:rPr lang="en-CA" sz="1800" dirty="0"/>
              <a:t>Rom. 12:9</a:t>
            </a:r>
            <a:endParaRPr lang="en-CA" sz="2800" b="1" dirty="0"/>
          </a:p>
          <a:p>
            <a:pPr algn="ctr">
              <a:buNone/>
            </a:pPr>
            <a:r>
              <a:rPr lang="en-CA" sz="2800" b="1" dirty="0">
                <a:solidFill>
                  <a:srgbClr val="FFFF00"/>
                </a:solidFill>
              </a:rPr>
              <a:t>Do it </a:t>
            </a:r>
            <a:r>
              <a:rPr lang="en-CA" sz="2800" dirty="0"/>
              <a:t>– </a:t>
            </a:r>
            <a:r>
              <a:rPr lang="en-CA" sz="1800" dirty="0"/>
              <a:t>Rom. 13:3, Gal. 6:10, 1 Pet. 3:11, John 5:29</a:t>
            </a:r>
            <a:endParaRPr lang="en-CA" sz="2800" dirty="0"/>
          </a:p>
          <a:p>
            <a:pPr algn="ctr">
              <a:buNone/>
            </a:pPr>
            <a:r>
              <a:rPr lang="en-CA" sz="2800" b="1" dirty="0">
                <a:solidFill>
                  <a:srgbClr val="FFFF00"/>
                </a:solidFill>
              </a:rPr>
              <a:t>Work it</a:t>
            </a:r>
            <a:r>
              <a:rPr lang="en-CA" sz="2800" dirty="0">
                <a:solidFill>
                  <a:srgbClr val="FFFF00"/>
                </a:solidFill>
              </a:rPr>
              <a:t> </a:t>
            </a:r>
            <a:r>
              <a:rPr lang="en-CA" sz="2800" dirty="0"/>
              <a:t>– </a:t>
            </a:r>
            <a:r>
              <a:rPr lang="en-CA" sz="1800" dirty="0"/>
              <a:t>Rom. 2:10, Eph. 4:28, Eph. 6:8</a:t>
            </a:r>
            <a:endParaRPr lang="en-CA" sz="2800" dirty="0"/>
          </a:p>
          <a:p>
            <a:pPr algn="ctr">
              <a:buNone/>
            </a:pPr>
            <a:r>
              <a:rPr lang="en-CA" sz="2800" b="1" dirty="0">
                <a:solidFill>
                  <a:srgbClr val="FFFF00"/>
                </a:solidFill>
              </a:rPr>
              <a:t>Follow after it</a:t>
            </a:r>
            <a:r>
              <a:rPr lang="en-CA" sz="2800" dirty="0">
                <a:solidFill>
                  <a:srgbClr val="FFFF00"/>
                </a:solidFill>
              </a:rPr>
              <a:t> </a:t>
            </a:r>
            <a:r>
              <a:rPr lang="en-CA" sz="2800" dirty="0"/>
              <a:t>- </a:t>
            </a:r>
            <a:r>
              <a:rPr lang="en-CA" sz="1800" dirty="0"/>
              <a:t>1 Thess. 5:15</a:t>
            </a:r>
            <a:endParaRPr lang="en-CA" sz="2800" dirty="0"/>
          </a:p>
          <a:p>
            <a:pPr algn="ctr">
              <a:buNone/>
            </a:pPr>
            <a:r>
              <a:rPr lang="en-CA" sz="2800" b="1" dirty="0">
                <a:solidFill>
                  <a:srgbClr val="FFFF00"/>
                </a:solidFill>
              </a:rPr>
              <a:t>Imitate it</a:t>
            </a:r>
            <a:r>
              <a:rPr lang="en-CA" sz="2800" dirty="0">
                <a:solidFill>
                  <a:srgbClr val="FFFF00"/>
                </a:solidFill>
              </a:rPr>
              <a:t> </a:t>
            </a:r>
            <a:r>
              <a:rPr lang="en-CA" sz="2800" dirty="0"/>
              <a:t>– </a:t>
            </a:r>
            <a:r>
              <a:rPr lang="en-CA" sz="1800" dirty="0"/>
              <a:t>1 Pet. 3:13, 3 John 11</a:t>
            </a:r>
            <a:endParaRPr lang="en-CA" sz="2800" dirty="0"/>
          </a:p>
          <a:p>
            <a:pPr algn="ctr">
              <a:buNone/>
            </a:pPr>
            <a:r>
              <a:rPr lang="en-CA" sz="2800" b="1" dirty="0">
                <a:solidFill>
                  <a:srgbClr val="FFFF00"/>
                </a:solidFill>
              </a:rPr>
              <a:t>Overcome evil with it</a:t>
            </a:r>
            <a:r>
              <a:rPr lang="en-CA" sz="2800" dirty="0">
                <a:solidFill>
                  <a:srgbClr val="FFFF00"/>
                </a:solidFill>
              </a:rPr>
              <a:t> </a:t>
            </a:r>
            <a:r>
              <a:rPr lang="en-CA" sz="2800" dirty="0"/>
              <a:t>– </a:t>
            </a:r>
            <a:r>
              <a:rPr lang="en-CA" sz="1800" dirty="0"/>
              <a:t>Rom. 12:21</a:t>
            </a:r>
            <a:endParaRPr lang="en-CA" sz="2800" b="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3A3574-506F-5DD8-1662-88963F2C6648}"/>
              </a:ext>
            </a:extLst>
          </p:cNvPr>
          <p:cNvSpPr>
            <a:spLocks noGrp="1"/>
          </p:cNvSpPr>
          <p:nvPr>
            <p:ph type="title"/>
          </p:nvPr>
        </p:nvSpPr>
        <p:spPr/>
        <p:txBody>
          <a:bodyPr/>
          <a:lstStyle/>
          <a:p>
            <a:r>
              <a:rPr lang="en-US" sz="2400" i="1" dirty="0"/>
              <a:t>How Do I Find Ability To Produce The Good?</a:t>
            </a:r>
          </a:p>
        </p:txBody>
      </p:sp>
      <p:sp>
        <p:nvSpPr>
          <p:cNvPr id="5" name="Text Placeholder 4">
            <a:extLst>
              <a:ext uri="{FF2B5EF4-FFF2-40B4-BE49-F238E27FC236}">
                <a16:creationId xmlns:a16="http://schemas.microsoft.com/office/drawing/2014/main" id="{2F3A4339-80A3-4C17-E352-C1EA1E3250A3}"/>
              </a:ext>
            </a:extLst>
          </p:cNvPr>
          <p:cNvSpPr>
            <a:spLocks noGrp="1"/>
          </p:cNvSpPr>
          <p:nvPr>
            <p:ph type="body" idx="1"/>
          </p:nvPr>
        </p:nvSpPr>
        <p:spPr/>
        <p:txBody>
          <a:bodyPr/>
          <a:lstStyle/>
          <a:p>
            <a:r>
              <a:rPr lang="en-US" dirty="0"/>
              <a:t>Romans 7:18</a:t>
            </a:r>
          </a:p>
        </p:txBody>
      </p:sp>
    </p:spTree>
    <p:extLst>
      <p:ext uri="{BB962C8B-B14F-4D97-AF65-F5344CB8AC3E}">
        <p14:creationId xmlns:p14="http://schemas.microsoft.com/office/powerpoint/2010/main" val="4148516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565134"/>
          </a:xfrm>
        </p:spPr>
        <p:txBody>
          <a:bodyPr/>
          <a:lstStyle/>
          <a:p>
            <a:r>
              <a:rPr lang="en-CA" sz="2400" dirty="0"/>
              <a:t>My Understanding of the</a:t>
            </a:r>
            <a:br>
              <a:rPr lang="en-CA" sz="2400" dirty="0"/>
            </a:br>
            <a:r>
              <a:rPr lang="en-CA" sz="2400" dirty="0"/>
              <a:t>Structure of Romans 7-8</a:t>
            </a:r>
          </a:p>
        </p:txBody>
      </p:sp>
      <p:graphicFrame>
        <p:nvGraphicFramePr>
          <p:cNvPr id="4" name="Content Placeholder 3"/>
          <p:cNvGraphicFramePr>
            <a:graphicFrameLocks noGrp="1"/>
          </p:cNvGraphicFramePr>
          <p:nvPr>
            <p:ph idx="1"/>
          </p:nvPr>
        </p:nvGraphicFramePr>
        <p:xfrm>
          <a:off x="827088" y="1539875"/>
          <a:ext cx="6710362" cy="3146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297677" y="2850203"/>
            <a:ext cx="1760706" cy="307777"/>
          </a:xfrm>
          <a:prstGeom prst="rect">
            <a:avLst/>
          </a:prstGeom>
          <a:noFill/>
        </p:spPr>
        <p:txBody>
          <a:bodyPr wrap="square" rtlCol="0">
            <a:spAutoFit/>
          </a:bodyPr>
          <a:lstStyle/>
          <a:p>
            <a:pPr algn="ctr"/>
            <a:r>
              <a:rPr lang="en-CA" dirty="0"/>
              <a:t>In the flesh</a:t>
            </a:r>
          </a:p>
        </p:txBody>
      </p:sp>
      <p:sp>
        <p:nvSpPr>
          <p:cNvPr id="6" name="TextBox 5"/>
          <p:cNvSpPr txBox="1"/>
          <p:nvPr/>
        </p:nvSpPr>
        <p:spPr>
          <a:xfrm>
            <a:off x="3304163" y="4325565"/>
            <a:ext cx="1760706" cy="307777"/>
          </a:xfrm>
          <a:prstGeom prst="rect">
            <a:avLst/>
          </a:prstGeom>
          <a:noFill/>
        </p:spPr>
        <p:txBody>
          <a:bodyPr wrap="square" rtlCol="0">
            <a:spAutoFit/>
          </a:bodyPr>
          <a:lstStyle/>
          <a:p>
            <a:pPr algn="ctr"/>
            <a:r>
              <a:rPr lang="en-CA" dirty="0"/>
              <a:t>In Christ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29741" y="1251226"/>
            <a:ext cx="5999486" cy="1742531"/>
          </a:xfrm>
        </p:spPr>
        <p:txBody>
          <a:bodyPr/>
          <a:lstStyle/>
          <a:p>
            <a:r>
              <a:rPr lang="en-CA" sz="2200" dirty="0"/>
              <a:t>I beseech you therefore, brethren, by the mercies of God, that you present your bodies a living sacrifice, holy, acceptable to God, which is your reasonable service.</a:t>
            </a:r>
          </a:p>
        </p:txBody>
      </p:sp>
      <p:sp>
        <p:nvSpPr>
          <p:cNvPr id="6" name="Text Placeholder 5"/>
          <p:cNvSpPr>
            <a:spLocks noGrp="1"/>
          </p:cNvSpPr>
          <p:nvPr>
            <p:ph type="body" sz="half" idx="13"/>
          </p:nvPr>
        </p:nvSpPr>
        <p:spPr/>
        <p:txBody>
          <a:bodyPr/>
          <a:lstStyle/>
          <a:p>
            <a:r>
              <a:rPr lang="en-CA" dirty="0"/>
              <a:t>ROMANS 12:1</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2" y="208910"/>
            <a:ext cx="7053542" cy="574862"/>
          </a:xfrm>
        </p:spPr>
        <p:txBody>
          <a:bodyPr/>
          <a:lstStyle/>
          <a:p>
            <a:r>
              <a:rPr lang="en-CA" dirty="0"/>
              <a:t>Galatians 5:22-23 (ESV)</a:t>
            </a:r>
          </a:p>
        </p:txBody>
      </p:sp>
      <p:sp>
        <p:nvSpPr>
          <p:cNvPr id="4" name="Content Placeholder 3"/>
          <p:cNvSpPr>
            <a:spLocks noGrp="1"/>
          </p:cNvSpPr>
          <p:nvPr>
            <p:ph idx="1"/>
          </p:nvPr>
        </p:nvSpPr>
        <p:spPr>
          <a:xfrm>
            <a:off x="228600" y="990600"/>
            <a:ext cx="8665030" cy="3962399"/>
          </a:xfrm>
        </p:spPr>
        <p:txBody>
          <a:bodyPr anchor="ctr">
            <a:normAutofit/>
          </a:bodyPr>
          <a:lstStyle/>
          <a:p>
            <a:pPr marL="0" indent="0">
              <a:buNone/>
            </a:pPr>
            <a:r>
              <a:rPr lang="en-CA" sz="2800" i="1" dirty="0"/>
              <a:t>“But the fruit of the Spirit is love, joy, peace, patience, kindness, </a:t>
            </a:r>
            <a:r>
              <a:rPr lang="en-CA" sz="2800" i="1" dirty="0">
                <a:solidFill>
                  <a:srgbClr val="FFFF00"/>
                </a:solidFill>
              </a:rPr>
              <a:t>goodness</a:t>
            </a:r>
            <a:r>
              <a:rPr lang="en-CA" sz="2800" i="1" dirty="0"/>
              <a:t>, faithfulness, gentleness, self-control; against such things there is no law.”</a:t>
            </a:r>
          </a:p>
        </p:txBody>
      </p:sp>
    </p:spTree>
    <p:extLst>
      <p:ext uri="{BB962C8B-B14F-4D97-AF65-F5344CB8AC3E}">
        <p14:creationId xmlns:p14="http://schemas.microsoft.com/office/powerpoint/2010/main" val="1676612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2" y="208910"/>
            <a:ext cx="7053542" cy="574862"/>
          </a:xfrm>
        </p:spPr>
        <p:txBody>
          <a:bodyPr/>
          <a:lstStyle/>
          <a:p>
            <a:r>
              <a:rPr lang="en-CA" dirty="0"/>
              <a:t>What is “Goodness”? (5:22)</a:t>
            </a:r>
          </a:p>
        </p:txBody>
      </p:sp>
      <p:graphicFrame>
        <p:nvGraphicFramePr>
          <p:cNvPr id="8" name="Content Placeholder 7"/>
          <p:cNvGraphicFramePr>
            <a:graphicFrameLocks noGrp="1"/>
          </p:cNvGraphicFramePr>
          <p:nvPr>
            <p:ph idx="1"/>
          </p:nvPr>
        </p:nvGraphicFramePr>
        <p:xfrm>
          <a:off x="152173" y="995589"/>
          <a:ext cx="8795885" cy="3999276"/>
        </p:xfrm>
        <a:graphic>
          <a:graphicData uri="http://schemas.openxmlformats.org/drawingml/2006/table">
            <a:tbl>
              <a:tblPr firstRow="1" bandRow="1">
                <a:tableStyleId>{5C22544A-7EE6-4342-B048-85BDC9FD1C3A}</a:tableStyleId>
              </a:tblPr>
              <a:tblGrid>
                <a:gridCol w="1256555">
                  <a:extLst>
                    <a:ext uri="{9D8B030D-6E8A-4147-A177-3AD203B41FA5}">
                      <a16:colId xmlns:a16="http://schemas.microsoft.com/office/drawing/2014/main" val="20000"/>
                    </a:ext>
                  </a:extLst>
                </a:gridCol>
                <a:gridCol w="1256555">
                  <a:extLst>
                    <a:ext uri="{9D8B030D-6E8A-4147-A177-3AD203B41FA5}">
                      <a16:colId xmlns:a16="http://schemas.microsoft.com/office/drawing/2014/main" val="20001"/>
                    </a:ext>
                  </a:extLst>
                </a:gridCol>
                <a:gridCol w="1256555">
                  <a:extLst>
                    <a:ext uri="{9D8B030D-6E8A-4147-A177-3AD203B41FA5}">
                      <a16:colId xmlns:a16="http://schemas.microsoft.com/office/drawing/2014/main" val="20002"/>
                    </a:ext>
                  </a:extLst>
                </a:gridCol>
                <a:gridCol w="1256555">
                  <a:extLst>
                    <a:ext uri="{9D8B030D-6E8A-4147-A177-3AD203B41FA5}">
                      <a16:colId xmlns:a16="http://schemas.microsoft.com/office/drawing/2014/main" val="20003"/>
                    </a:ext>
                  </a:extLst>
                </a:gridCol>
                <a:gridCol w="1256555">
                  <a:extLst>
                    <a:ext uri="{9D8B030D-6E8A-4147-A177-3AD203B41FA5}">
                      <a16:colId xmlns:a16="http://schemas.microsoft.com/office/drawing/2014/main" val="20004"/>
                    </a:ext>
                  </a:extLst>
                </a:gridCol>
                <a:gridCol w="1256555">
                  <a:extLst>
                    <a:ext uri="{9D8B030D-6E8A-4147-A177-3AD203B41FA5}">
                      <a16:colId xmlns:a16="http://schemas.microsoft.com/office/drawing/2014/main" val="20005"/>
                    </a:ext>
                  </a:extLst>
                </a:gridCol>
                <a:gridCol w="1256555">
                  <a:extLst>
                    <a:ext uri="{9D8B030D-6E8A-4147-A177-3AD203B41FA5}">
                      <a16:colId xmlns:a16="http://schemas.microsoft.com/office/drawing/2014/main" val="20006"/>
                    </a:ext>
                  </a:extLst>
                </a:gridCol>
              </a:tblGrid>
              <a:tr h="393564">
                <a:tc>
                  <a:txBody>
                    <a:bodyPr/>
                    <a:lstStyle/>
                    <a:p>
                      <a:pPr algn="ctr"/>
                      <a:r>
                        <a:rPr lang="en-CA" sz="1200" dirty="0">
                          <a:solidFill>
                            <a:schemeClr val="bg1"/>
                          </a:solidFill>
                        </a:rPr>
                        <a:t>ESV/NAS/</a:t>
                      </a:r>
                    </a:p>
                    <a:p>
                      <a:pPr algn="ctr"/>
                      <a:r>
                        <a:rPr lang="en-CA" sz="1200" dirty="0">
                          <a:solidFill>
                            <a:schemeClr val="bg1"/>
                          </a:solidFill>
                        </a:rPr>
                        <a:t>NLT/NET/HCSB</a:t>
                      </a:r>
                    </a:p>
                  </a:txBody>
                  <a:tcPr anchor="ctr"/>
                </a:tc>
                <a:tc>
                  <a:txBody>
                    <a:bodyPr/>
                    <a:lstStyle/>
                    <a:p>
                      <a:pPr algn="ctr"/>
                      <a:r>
                        <a:rPr lang="en-CA" sz="1200" dirty="0">
                          <a:solidFill>
                            <a:schemeClr val="bg1"/>
                          </a:solidFill>
                        </a:rPr>
                        <a:t>NIV</a:t>
                      </a:r>
                    </a:p>
                  </a:txBody>
                  <a:tcPr anchor="ctr"/>
                </a:tc>
                <a:tc>
                  <a:txBody>
                    <a:bodyPr/>
                    <a:lstStyle/>
                    <a:p>
                      <a:pPr algn="ctr"/>
                      <a:r>
                        <a:rPr lang="en-CA" sz="1200" dirty="0">
                          <a:solidFill>
                            <a:schemeClr val="bg1"/>
                          </a:solidFill>
                        </a:rPr>
                        <a:t>GNT</a:t>
                      </a:r>
                    </a:p>
                  </a:txBody>
                  <a:tcPr anchor="ctr"/>
                </a:tc>
                <a:tc>
                  <a:txBody>
                    <a:bodyPr/>
                    <a:lstStyle/>
                    <a:p>
                      <a:pPr algn="ctr"/>
                      <a:r>
                        <a:rPr lang="en-CA" sz="1200" dirty="0">
                          <a:solidFill>
                            <a:schemeClr val="bg1"/>
                          </a:solidFill>
                        </a:rPr>
                        <a:t>NKJV</a:t>
                      </a:r>
                    </a:p>
                  </a:txBody>
                  <a:tcPr anchor="ctr"/>
                </a:tc>
                <a:tc>
                  <a:txBody>
                    <a:bodyPr/>
                    <a:lstStyle/>
                    <a:p>
                      <a:pPr algn="ctr"/>
                      <a:r>
                        <a:rPr lang="en-CA" sz="1200" dirty="0">
                          <a:solidFill>
                            <a:schemeClr val="bg1"/>
                          </a:solidFill>
                        </a:rPr>
                        <a:t>ASV</a:t>
                      </a:r>
                    </a:p>
                  </a:txBody>
                  <a:tcPr anchor="ctr"/>
                </a:tc>
                <a:tc>
                  <a:txBody>
                    <a:bodyPr/>
                    <a:lstStyle/>
                    <a:p>
                      <a:pPr algn="ctr"/>
                      <a:r>
                        <a:rPr lang="en-CA" sz="1200" dirty="0">
                          <a:solidFill>
                            <a:schemeClr val="bg1"/>
                          </a:solidFill>
                        </a:rPr>
                        <a:t>YLT</a:t>
                      </a:r>
                    </a:p>
                  </a:txBody>
                  <a:tcPr anchor="ctr"/>
                </a:tc>
                <a:tc>
                  <a:txBody>
                    <a:bodyPr/>
                    <a:lstStyle/>
                    <a:p>
                      <a:pPr algn="ctr"/>
                      <a:r>
                        <a:rPr lang="en-CA" sz="1200" dirty="0">
                          <a:solidFill>
                            <a:schemeClr val="bg1"/>
                          </a:solidFill>
                        </a:rPr>
                        <a:t>KJV</a:t>
                      </a:r>
                    </a:p>
                  </a:txBody>
                  <a:tcPr anchor="ctr"/>
                </a:tc>
                <a:extLst>
                  <a:ext uri="{0D108BD9-81ED-4DB2-BD59-A6C34878D82A}">
                    <a16:rowId xmlns:a16="http://schemas.microsoft.com/office/drawing/2014/main" val="10000"/>
                  </a:ext>
                </a:extLst>
              </a:tr>
              <a:tr h="393564">
                <a:tc>
                  <a:txBody>
                    <a:bodyPr/>
                    <a:lstStyle/>
                    <a:p>
                      <a:pPr algn="ctr"/>
                      <a:r>
                        <a:rPr lang="en-CA" sz="900" dirty="0">
                          <a:solidFill>
                            <a:schemeClr val="bg1"/>
                          </a:solidFill>
                        </a:rPr>
                        <a:t>Love</a:t>
                      </a:r>
                    </a:p>
                  </a:txBody>
                  <a:tcPr anchor="ctr"/>
                </a:tc>
                <a:tc>
                  <a:txBody>
                    <a:bodyPr/>
                    <a:lstStyle/>
                    <a:p>
                      <a:pPr algn="ctr"/>
                      <a:r>
                        <a:rPr lang="en-CA" sz="900" dirty="0">
                          <a:solidFill>
                            <a:schemeClr val="bg1"/>
                          </a:solidFill>
                        </a:rPr>
                        <a:t>Love</a:t>
                      </a:r>
                    </a:p>
                  </a:txBody>
                  <a:tcPr anchor="ctr"/>
                </a:tc>
                <a:tc>
                  <a:txBody>
                    <a:bodyPr/>
                    <a:lstStyle/>
                    <a:p>
                      <a:pPr algn="ctr"/>
                      <a:r>
                        <a:rPr lang="en-CA" sz="900" dirty="0">
                          <a:solidFill>
                            <a:schemeClr val="bg1"/>
                          </a:solidFill>
                        </a:rPr>
                        <a:t>Love</a:t>
                      </a:r>
                    </a:p>
                  </a:txBody>
                  <a:tcPr anchor="ctr"/>
                </a:tc>
                <a:tc>
                  <a:txBody>
                    <a:bodyPr/>
                    <a:lstStyle/>
                    <a:p>
                      <a:pPr algn="ctr"/>
                      <a:r>
                        <a:rPr lang="en-CA" sz="900" dirty="0">
                          <a:solidFill>
                            <a:schemeClr val="bg1"/>
                          </a:solidFill>
                        </a:rPr>
                        <a:t>Love</a:t>
                      </a:r>
                    </a:p>
                  </a:txBody>
                  <a:tcPr anchor="ctr"/>
                </a:tc>
                <a:tc>
                  <a:txBody>
                    <a:bodyPr/>
                    <a:lstStyle/>
                    <a:p>
                      <a:pPr algn="ctr"/>
                      <a:r>
                        <a:rPr lang="en-CA" sz="900" dirty="0">
                          <a:solidFill>
                            <a:schemeClr val="bg1"/>
                          </a:solidFill>
                        </a:rPr>
                        <a:t>Love</a:t>
                      </a:r>
                    </a:p>
                  </a:txBody>
                  <a:tcPr anchor="ctr"/>
                </a:tc>
                <a:tc>
                  <a:txBody>
                    <a:bodyPr/>
                    <a:lstStyle/>
                    <a:p>
                      <a:pPr algn="ctr"/>
                      <a:r>
                        <a:rPr lang="en-CA" sz="900" dirty="0">
                          <a:solidFill>
                            <a:schemeClr val="bg1"/>
                          </a:solidFill>
                        </a:rPr>
                        <a:t>Love</a:t>
                      </a:r>
                    </a:p>
                  </a:txBody>
                  <a:tcPr anchor="ctr"/>
                </a:tc>
                <a:tc>
                  <a:txBody>
                    <a:bodyPr/>
                    <a:lstStyle/>
                    <a:p>
                      <a:pPr algn="ctr"/>
                      <a:r>
                        <a:rPr lang="en-CA" sz="900" dirty="0">
                          <a:solidFill>
                            <a:schemeClr val="bg1"/>
                          </a:solidFill>
                        </a:rPr>
                        <a:t>Love</a:t>
                      </a:r>
                    </a:p>
                  </a:txBody>
                  <a:tcPr anchor="ctr"/>
                </a:tc>
                <a:extLst>
                  <a:ext uri="{0D108BD9-81ED-4DB2-BD59-A6C34878D82A}">
                    <a16:rowId xmlns:a16="http://schemas.microsoft.com/office/drawing/2014/main" val="10001"/>
                  </a:ext>
                </a:extLst>
              </a:tr>
              <a:tr h="393564">
                <a:tc>
                  <a:txBody>
                    <a:bodyPr/>
                    <a:lstStyle/>
                    <a:p>
                      <a:pPr algn="ctr"/>
                      <a:r>
                        <a:rPr lang="en-CA" sz="900" dirty="0">
                          <a:solidFill>
                            <a:schemeClr val="bg1"/>
                          </a:solidFill>
                        </a:rPr>
                        <a:t>Joy</a:t>
                      </a:r>
                    </a:p>
                  </a:txBody>
                  <a:tcPr anchor="ctr"/>
                </a:tc>
                <a:tc>
                  <a:txBody>
                    <a:bodyPr/>
                    <a:lstStyle/>
                    <a:p>
                      <a:pPr algn="ctr"/>
                      <a:r>
                        <a:rPr lang="en-CA" sz="900" dirty="0">
                          <a:solidFill>
                            <a:schemeClr val="bg1"/>
                          </a:solidFill>
                        </a:rPr>
                        <a:t>Joy</a:t>
                      </a:r>
                    </a:p>
                  </a:txBody>
                  <a:tcPr anchor="ctr"/>
                </a:tc>
                <a:tc>
                  <a:txBody>
                    <a:bodyPr/>
                    <a:lstStyle/>
                    <a:p>
                      <a:pPr algn="ctr"/>
                      <a:r>
                        <a:rPr lang="en-CA" sz="900" dirty="0">
                          <a:solidFill>
                            <a:schemeClr val="bg1"/>
                          </a:solidFill>
                        </a:rPr>
                        <a:t>Joy</a:t>
                      </a:r>
                    </a:p>
                  </a:txBody>
                  <a:tcPr anchor="ctr"/>
                </a:tc>
                <a:tc>
                  <a:txBody>
                    <a:bodyPr/>
                    <a:lstStyle/>
                    <a:p>
                      <a:pPr algn="ctr"/>
                      <a:r>
                        <a:rPr lang="en-CA" sz="900" dirty="0">
                          <a:solidFill>
                            <a:schemeClr val="bg1"/>
                          </a:solidFill>
                        </a:rPr>
                        <a:t>Joy</a:t>
                      </a:r>
                    </a:p>
                  </a:txBody>
                  <a:tcPr anchor="ctr"/>
                </a:tc>
                <a:tc>
                  <a:txBody>
                    <a:bodyPr/>
                    <a:lstStyle/>
                    <a:p>
                      <a:pPr algn="ctr"/>
                      <a:r>
                        <a:rPr lang="en-CA" sz="900" dirty="0">
                          <a:solidFill>
                            <a:schemeClr val="bg1"/>
                          </a:solidFill>
                        </a:rPr>
                        <a:t>Joy</a:t>
                      </a:r>
                    </a:p>
                  </a:txBody>
                  <a:tcPr anchor="ctr"/>
                </a:tc>
                <a:tc>
                  <a:txBody>
                    <a:bodyPr/>
                    <a:lstStyle/>
                    <a:p>
                      <a:pPr algn="ctr"/>
                      <a:r>
                        <a:rPr lang="en-CA" sz="900" dirty="0">
                          <a:solidFill>
                            <a:schemeClr val="bg1"/>
                          </a:solidFill>
                        </a:rPr>
                        <a:t>Joy</a:t>
                      </a:r>
                    </a:p>
                  </a:txBody>
                  <a:tcPr anchor="ctr"/>
                </a:tc>
                <a:tc>
                  <a:txBody>
                    <a:bodyPr/>
                    <a:lstStyle/>
                    <a:p>
                      <a:pPr algn="ctr"/>
                      <a:r>
                        <a:rPr lang="en-CA" sz="900" dirty="0">
                          <a:solidFill>
                            <a:schemeClr val="bg1"/>
                          </a:solidFill>
                        </a:rPr>
                        <a:t>Joy</a:t>
                      </a:r>
                    </a:p>
                  </a:txBody>
                  <a:tcPr anchor="ctr"/>
                </a:tc>
                <a:extLst>
                  <a:ext uri="{0D108BD9-81ED-4DB2-BD59-A6C34878D82A}">
                    <a16:rowId xmlns:a16="http://schemas.microsoft.com/office/drawing/2014/main" val="10002"/>
                  </a:ext>
                </a:extLst>
              </a:tr>
              <a:tr h="393564">
                <a:tc>
                  <a:txBody>
                    <a:bodyPr/>
                    <a:lstStyle/>
                    <a:p>
                      <a:pPr algn="ctr"/>
                      <a:r>
                        <a:rPr lang="en-CA" sz="900" dirty="0">
                          <a:solidFill>
                            <a:schemeClr val="bg1"/>
                          </a:solidFill>
                        </a:rPr>
                        <a:t>Peace</a:t>
                      </a:r>
                    </a:p>
                  </a:txBody>
                  <a:tcPr anchor="ctr"/>
                </a:tc>
                <a:tc>
                  <a:txBody>
                    <a:bodyPr/>
                    <a:lstStyle/>
                    <a:p>
                      <a:pPr algn="ctr"/>
                      <a:r>
                        <a:rPr lang="en-CA" sz="900" dirty="0">
                          <a:solidFill>
                            <a:schemeClr val="bg1"/>
                          </a:solidFill>
                        </a:rPr>
                        <a:t>Peace</a:t>
                      </a:r>
                    </a:p>
                  </a:txBody>
                  <a:tcPr anchor="ctr"/>
                </a:tc>
                <a:tc>
                  <a:txBody>
                    <a:bodyPr/>
                    <a:lstStyle/>
                    <a:p>
                      <a:pPr algn="ctr"/>
                      <a:r>
                        <a:rPr lang="en-CA" sz="900" dirty="0">
                          <a:solidFill>
                            <a:schemeClr val="bg1"/>
                          </a:solidFill>
                        </a:rPr>
                        <a:t>Peace</a:t>
                      </a:r>
                    </a:p>
                  </a:txBody>
                  <a:tcPr anchor="ctr"/>
                </a:tc>
                <a:tc>
                  <a:txBody>
                    <a:bodyPr/>
                    <a:lstStyle/>
                    <a:p>
                      <a:pPr algn="ctr"/>
                      <a:r>
                        <a:rPr lang="en-CA" sz="900" dirty="0">
                          <a:solidFill>
                            <a:schemeClr val="bg1"/>
                          </a:solidFill>
                        </a:rPr>
                        <a:t>Peace</a:t>
                      </a:r>
                    </a:p>
                  </a:txBody>
                  <a:tcPr anchor="ctr"/>
                </a:tc>
                <a:tc>
                  <a:txBody>
                    <a:bodyPr/>
                    <a:lstStyle/>
                    <a:p>
                      <a:pPr algn="ctr"/>
                      <a:r>
                        <a:rPr lang="en-CA" sz="900" dirty="0">
                          <a:solidFill>
                            <a:schemeClr val="bg1"/>
                          </a:solidFill>
                        </a:rPr>
                        <a:t>Peace</a:t>
                      </a:r>
                    </a:p>
                  </a:txBody>
                  <a:tcPr anchor="ctr"/>
                </a:tc>
                <a:tc>
                  <a:txBody>
                    <a:bodyPr/>
                    <a:lstStyle/>
                    <a:p>
                      <a:pPr algn="ctr"/>
                      <a:r>
                        <a:rPr lang="en-CA" sz="900" dirty="0">
                          <a:solidFill>
                            <a:schemeClr val="bg1"/>
                          </a:solidFill>
                        </a:rPr>
                        <a:t>Peace</a:t>
                      </a:r>
                    </a:p>
                  </a:txBody>
                  <a:tcPr anchor="ctr"/>
                </a:tc>
                <a:tc>
                  <a:txBody>
                    <a:bodyPr/>
                    <a:lstStyle/>
                    <a:p>
                      <a:pPr algn="ctr"/>
                      <a:r>
                        <a:rPr lang="en-CA" sz="900" dirty="0">
                          <a:solidFill>
                            <a:schemeClr val="bg1"/>
                          </a:solidFill>
                        </a:rPr>
                        <a:t>Peace</a:t>
                      </a:r>
                    </a:p>
                  </a:txBody>
                  <a:tcPr anchor="ctr"/>
                </a:tc>
                <a:extLst>
                  <a:ext uri="{0D108BD9-81ED-4DB2-BD59-A6C34878D82A}">
                    <a16:rowId xmlns:a16="http://schemas.microsoft.com/office/drawing/2014/main" val="10003"/>
                  </a:ext>
                </a:extLst>
              </a:tr>
              <a:tr h="393564">
                <a:tc>
                  <a:txBody>
                    <a:bodyPr/>
                    <a:lstStyle/>
                    <a:p>
                      <a:pPr algn="ctr"/>
                      <a:r>
                        <a:rPr lang="en-CA" sz="900" dirty="0">
                          <a:solidFill>
                            <a:schemeClr val="bg1"/>
                          </a:solidFill>
                        </a:rPr>
                        <a:t>Patience</a:t>
                      </a:r>
                    </a:p>
                  </a:txBody>
                  <a:tcPr anchor="ctr"/>
                </a:tc>
                <a:tc>
                  <a:txBody>
                    <a:bodyPr/>
                    <a:lstStyle/>
                    <a:p>
                      <a:pPr algn="ctr"/>
                      <a:r>
                        <a:rPr lang="en-CA" sz="900" dirty="0">
                          <a:solidFill>
                            <a:schemeClr val="bg1"/>
                          </a:solidFill>
                        </a:rPr>
                        <a:t>Forbearance</a:t>
                      </a:r>
                    </a:p>
                  </a:txBody>
                  <a:tcPr anchor="ctr"/>
                </a:tc>
                <a:tc>
                  <a:txBody>
                    <a:bodyPr/>
                    <a:lstStyle/>
                    <a:p>
                      <a:pPr algn="ctr"/>
                      <a:r>
                        <a:rPr lang="en-CA" sz="900" dirty="0">
                          <a:solidFill>
                            <a:schemeClr val="bg1"/>
                          </a:solidFill>
                        </a:rPr>
                        <a:t>Patience</a:t>
                      </a:r>
                    </a:p>
                  </a:txBody>
                  <a:tcPr anchor="ctr"/>
                </a:tc>
                <a:tc>
                  <a:txBody>
                    <a:bodyPr/>
                    <a:lstStyle/>
                    <a:p>
                      <a:pPr algn="ctr"/>
                      <a:r>
                        <a:rPr lang="en-CA" sz="900" dirty="0">
                          <a:solidFill>
                            <a:schemeClr val="bg1"/>
                          </a:solidFill>
                        </a:rPr>
                        <a:t>Longsuffering</a:t>
                      </a:r>
                    </a:p>
                  </a:txBody>
                  <a:tcPr anchor="ctr"/>
                </a:tc>
                <a:tc>
                  <a:txBody>
                    <a:bodyPr/>
                    <a:lstStyle/>
                    <a:p>
                      <a:pPr algn="ctr"/>
                      <a:r>
                        <a:rPr lang="en-CA" sz="900" dirty="0">
                          <a:solidFill>
                            <a:schemeClr val="bg1"/>
                          </a:solidFill>
                        </a:rPr>
                        <a:t>Longsuffering</a:t>
                      </a:r>
                    </a:p>
                  </a:txBody>
                  <a:tcPr anchor="ctr"/>
                </a:tc>
                <a:tc>
                  <a:txBody>
                    <a:bodyPr/>
                    <a:lstStyle/>
                    <a:p>
                      <a:pPr algn="ctr"/>
                      <a:r>
                        <a:rPr lang="en-CA" sz="900" dirty="0">
                          <a:solidFill>
                            <a:schemeClr val="bg1"/>
                          </a:solidFill>
                        </a:rPr>
                        <a:t>Longsuffering</a:t>
                      </a:r>
                    </a:p>
                  </a:txBody>
                  <a:tcPr anchor="ctr"/>
                </a:tc>
                <a:tc>
                  <a:txBody>
                    <a:bodyPr/>
                    <a:lstStyle/>
                    <a:p>
                      <a:pPr algn="ctr"/>
                      <a:r>
                        <a:rPr lang="en-CA" sz="900" dirty="0">
                          <a:solidFill>
                            <a:schemeClr val="bg1"/>
                          </a:solidFill>
                        </a:rPr>
                        <a:t>Longsuffering</a:t>
                      </a:r>
                    </a:p>
                  </a:txBody>
                  <a:tcPr anchor="ctr"/>
                </a:tc>
                <a:extLst>
                  <a:ext uri="{0D108BD9-81ED-4DB2-BD59-A6C34878D82A}">
                    <a16:rowId xmlns:a16="http://schemas.microsoft.com/office/drawing/2014/main" val="10004"/>
                  </a:ext>
                </a:extLst>
              </a:tr>
              <a:tr h="393564">
                <a:tc>
                  <a:txBody>
                    <a:bodyPr/>
                    <a:lstStyle/>
                    <a:p>
                      <a:pPr algn="ctr"/>
                      <a:r>
                        <a:rPr lang="en-CA" sz="900" dirty="0">
                          <a:solidFill>
                            <a:schemeClr val="bg1"/>
                          </a:solidFill>
                        </a:rPr>
                        <a:t>Kindness</a:t>
                      </a:r>
                    </a:p>
                  </a:txBody>
                  <a:tcPr anchor="ctr"/>
                </a:tc>
                <a:tc>
                  <a:txBody>
                    <a:bodyPr/>
                    <a:lstStyle/>
                    <a:p>
                      <a:pPr algn="ctr"/>
                      <a:r>
                        <a:rPr lang="en-CA" sz="900" dirty="0">
                          <a:solidFill>
                            <a:schemeClr val="bg1"/>
                          </a:solidFill>
                        </a:rPr>
                        <a:t>Kindness</a:t>
                      </a:r>
                    </a:p>
                  </a:txBody>
                  <a:tcPr anchor="ctr"/>
                </a:tc>
                <a:tc>
                  <a:txBody>
                    <a:bodyPr/>
                    <a:lstStyle/>
                    <a:p>
                      <a:pPr algn="ctr"/>
                      <a:r>
                        <a:rPr lang="en-CA" sz="900" dirty="0">
                          <a:solidFill>
                            <a:schemeClr val="bg1"/>
                          </a:solidFill>
                        </a:rPr>
                        <a:t>Kindness</a:t>
                      </a:r>
                    </a:p>
                  </a:txBody>
                  <a:tcPr anchor="ctr"/>
                </a:tc>
                <a:tc>
                  <a:txBody>
                    <a:bodyPr/>
                    <a:lstStyle/>
                    <a:p>
                      <a:pPr algn="ctr"/>
                      <a:r>
                        <a:rPr lang="en-CA" sz="900" dirty="0">
                          <a:solidFill>
                            <a:schemeClr val="bg1"/>
                          </a:solidFill>
                        </a:rPr>
                        <a:t>Kindness</a:t>
                      </a:r>
                    </a:p>
                  </a:txBody>
                  <a:tcPr anchor="ctr"/>
                </a:tc>
                <a:tc>
                  <a:txBody>
                    <a:bodyPr/>
                    <a:lstStyle/>
                    <a:p>
                      <a:pPr algn="ctr"/>
                      <a:r>
                        <a:rPr lang="en-CA" sz="900" dirty="0">
                          <a:solidFill>
                            <a:schemeClr val="bg1"/>
                          </a:solidFill>
                        </a:rPr>
                        <a:t>Ki</a:t>
                      </a:r>
                      <a:r>
                        <a:rPr lang="en-CA" sz="900" baseline="0" dirty="0">
                          <a:solidFill>
                            <a:schemeClr val="bg1"/>
                          </a:solidFill>
                        </a:rPr>
                        <a:t>ndness</a:t>
                      </a:r>
                      <a:endParaRPr lang="en-CA" sz="900" dirty="0">
                        <a:solidFill>
                          <a:schemeClr val="bg1"/>
                        </a:solidFill>
                      </a:endParaRPr>
                    </a:p>
                  </a:txBody>
                  <a:tcPr anchor="ctr"/>
                </a:tc>
                <a:tc>
                  <a:txBody>
                    <a:bodyPr/>
                    <a:lstStyle/>
                    <a:p>
                      <a:pPr algn="ctr"/>
                      <a:r>
                        <a:rPr lang="en-CA" sz="900" dirty="0">
                          <a:solidFill>
                            <a:schemeClr val="bg1"/>
                          </a:solidFill>
                        </a:rPr>
                        <a:t>Ki</a:t>
                      </a:r>
                      <a:r>
                        <a:rPr lang="en-CA" sz="900" baseline="0" dirty="0">
                          <a:solidFill>
                            <a:schemeClr val="bg1"/>
                          </a:solidFill>
                        </a:rPr>
                        <a:t>ndness</a:t>
                      </a:r>
                      <a:endParaRPr lang="en-CA" sz="900" dirty="0">
                        <a:solidFill>
                          <a:schemeClr val="bg1"/>
                        </a:solidFill>
                      </a:endParaRPr>
                    </a:p>
                  </a:txBody>
                  <a:tcPr anchor="ctr"/>
                </a:tc>
                <a:tc>
                  <a:txBody>
                    <a:bodyPr/>
                    <a:lstStyle/>
                    <a:p>
                      <a:pPr algn="ctr"/>
                      <a:r>
                        <a:rPr lang="en-CA" sz="900" dirty="0">
                          <a:solidFill>
                            <a:schemeClr val="bg1"/>
                          </a:solidFill>
                        </a:rPr>
                        <a:t>Gentleness</a:t>
                      </a:r>
                    </a:p>
                  </a:txBody>
                  <a:tcPr anchor="ctr"/>
                </a:tc>
                <a:extLst>
                  <a:ext uri="{0D108BD9-81ED-4DB2-BD59-A6C34878D82A}">
                    <a16:rowId xmlns:a16="http://schemas.microsoft.com/office/drawing/2014/main" val="10005"/>
                  </a:ext>
                </a:extLst>
              </a:tr>
              <a:tr h="393564">
                <a:tc>
                  <a:txBody>
                    <a:bodyPr/>
                    <a:lstStyle/>
                    <a:p>
                      <a:pPr algn="ctr"/>
                      <a:r>
                        <a:rPr lang="en-CA" sz="900" dirty="0">
                          <a:solidFill>
                            <a:schemeClr val="bg1"/>
                          </a:solidFill>
                        </a:rPr>
                        <a:t>Goodness</a:t>
                      </a:r>
                    </a:p>
                  </a:txBody>
                  <a:tcPr anchor="ctr">
                    <a:solidFill>
                      <a:schemeClr val="accent4">
                        <a:lumMod val="60000"/>
                        <a:lumOff val="40000"/>
                      </a:schemeClr>
                    </a:solidFill>
                  </a:tcPr>
                </a:tc>
                <a:tc>
                  <a:txBody>
                    <a:bodyPr/>
                    <a:lstStyle/>
                    <a:p>
                      <a:pPr algn="ctr"/>
                      <a:r>
                        <a:rPr lang="en-CA" sz="900" dirty="0">
                          <a:solidFill>
                            <a:schemeClr val="bg1"/>
                          </a:solidFill>
                        </a:rPr>
                        <a:t>Goodness</a:t>
                      </a:r>
                    </a:p>
                  </a:txBody>
                  <a:tcPr anchor="ctr">
                    <a:solidFill>
                      <a:schemeClr val="accent4">
                        <a:lumMod val="60000"/>
                        <a:lumOff val="40000"/>
                      </a:schemeClr>
                    </a:solidFill>
                  </a:tcPr>
                </a:tc>
                <a:tc>
                  <a:txBody>
                    <a:bodyPr/>
                    <a:lstStyle/>
                    <a:p>
                      <a:pPr algn="ctr"/>
                      <a:r>
                        <a:rPr lang="en-CA" sz="900" dirty="0">
                          <a:solidFill>
                            <a:schemeClr val="bg1"/>
                          </a:solidFill>
                        </a:rPr>
                        <a:t>Goodness</a:t>
                      </a:r>
                    </a:p>
                  </a:txBody>
                  <a:tcPr anchor="ctr">
                    <a:solidFill>
                      <a:schemeClr val="accent4">
                        <a:lumMod val="60000"/>
                        <a:lumOff val="40000"/>
                      </a:schemeClr>
                    </a:solidFill>
                  </a:tcPr>
                </a:tc>
                <a:tc>
                  <a:txBody>
                    <a:bodyPr/>
                    <a:lstStyle/>
                    <a:p>
                      <a:pPr algn="ctr"/>
                      <a:r>
                        <a:rPr lang="en-CA" sz="900" dirty="0">
                          <a:solidFill>
                            <a:schemeClr val="bg1"/>
                          </a:solidFill>
                        </a:rPr>
                        <a:t>Goodness</a:t>
                      </a:r>
                    </a:p>
                  </a:txBody>
                  <a:tcPr anchor="ctr">
                    <a:solidFill>
                      <a:schemeClr val="accent4">
                        <a:lumMod val="60000"/>
                        <a:lumOff val="40000"/>
                      </a:schemeClr>
                    </a:solidFill>
                  </a:tcPr>
                </a:tc>
                <a:tc>
                  <a:txBody>
                    <a:bodyPr/>
                    <a:lstStyle/>
                    <a:p>
                      <a:pPr algn="ctr"/>
                      <a:r>
                        <a:rPr lang="en-CA" sz="900" dirty="0">
                          <a:solidFill>
                            <a:schemeClr val="bg1"/>
                          </a:solidFill>
                        </a:rPr>
                        <a:t>Goodness</a:t>
                      </a:r>
                    </a:p>
                  </a:txBody>
                  <a:tcPr anchor="ctr">
                    <a:solidFill>
                      <a:schemeClr val="accent4">
                        <a:lumMod val="60000"/>
                        <a:lumOff val="40000"/>
                      </a:schemeClr>
                    </a:solidFill>
                  </a:tcPr>
                </a:tc>
                <a:tc>
                  <a:txBody>
                    <a:bodyPr/>
                    <a:lstStyle/>
                    <a:p>
                      <a:pPr algn="ctr"/>
                      <a:r>
                        <a:rPr lang="en-CA" sz="900" dirty="0">
                          <a:solidFill>
                            <a:schemeClr val="bg1"/>
                          </a:solidFill>
                        </a:rPr>
                        <a:t>Goodness</a:t>
                      </a:r>
                    </a:p>
                  </a:txBody>
                  <a:tcPr anchor="ctr">
                    <a:solidFill>
                      <a:schemeClr val="accent4">
                        <a:lumMod val="60000"/>
                        <a:lumOff val="40000"/>
                      </a:schemeClr>
                    </a:solidFill>
                  </a:tcPr>
                </a:tc>
                <a:tc>
                  <a:txBody>
                    <a:bodyPr/>
                    <a:lstStyle/>
                    <a:p>
                      <a:pPr algn="ctr"/>
                      <a:r>
                        <a:rPr lang="en-CA" sz="900" dirty="0">
                          <a:solidFill>
                            <a:schemeClr val="bg1"/>
                          </a:solidFill>
                        </a:rPr>
                        <a:t>Goodness</a:t>
                      </a:r>
                    </a:p>
                  </a:txBody>
                  <a:tcPr anchor="ctr">
                    <a:solidFill>
                      <a:schemeClr val="accent4">
                        <a:lumMod val="60000"/>
                        <a:lumOff val="40000"/>
                      </a:schemeClr>
                    </a:solidFill>
                  </a:tcPr>
                </a:tc>
                <a:extLst>
                  <a:ext uri="{0D108BD9-81ED-4DB2-BD59-A6C34878D82A}">
                    <a16:rowId xmlns:a16="http://schemas.microsoft.com/office/drawing/2014/main" val="10006"/>
                  </a:ext>
                </a:extLst>
              </a:tr>
              <a:tr h="393564">
                <a:tc>
                  <a:txBody>
                    <a:bodyPr/>
                    <a:lstStyle/>
                    <a:p>
                      <a:pPr algn="ctr"/>
                      <a:r>
                        <a:rPr lang="en-CA" sz="900" dirty="0">
                          <a:solidFill>
                            <a:schemeClr val="bg1"/>
                          </a:solidFill>
                        </a:rPr>
                        <a:t>Faithfulness</a:t>
                      </a:r>
                    </a:p>
                  </a:txBody>
                  <a:tcPr anchor="ctr"/>
                </a:tc>
                <a:tc>
                  <a:txBody>
                    <a:bodyPr/>
                    <a:lstStyle/>
                    <a:p>
                      <a:pPr algn="ctr"/>
                      <a:r>
                        <a:rPr lang="en-CA" sz="900" dirty="0">
                          <a:solidFill>
                            <a:schemeClr val="bg1"/>
                          </a:solidFill>
                        </a:rPr>
                        <a:t>Faithfulness</a:t>
                      </a:r>
                    </a:p>
                  </a:txBody>
                  <a:tcPr anchor="ctr"/>
                </a:tc>
                <a:tc>
                  <a:txBody>
                    <a:bodyPr/>
                    <a:lstStyle/>
                    <a:p>
                      <a:pPr algn="ctr"/>
                      <a:r>
                        <a:rPr lang="en-CA" sz="900" dirty="0">
                          <a:solidFill>
                            <a:schemeClr val="bg1"/>
                          </a:solidFill>
                        </a:rPr>
                        <a:t>Faithfulness</a:t>
                      </a:r>
                    </a:p>
                  </a:txBody>
                  <a:tcPr anchor="ctr"/>
                </a:tc>
                <a:tc>
                  <a:txBody>
                    <a:bodyPr/>
                    <a:lstStyle/>
                    <a:p>
                      <a:pPr algn="ctr"/>
                      <a:r>
                        <a:rPr lang="en-CA" sz="900" dirty="0">
                          <a:solidFill>
                            <a:schemeClr val="bg1"/>
                          </a:solidFill>
                        </a:rPr>
                        <a:t>Faithfulness</a:t>
                      </a:r>
                    </a:p>
                  </a:txBody>
                  <a:tcPr anchor="ctr"/>
                </a:tc>
                <a:tc>
                  <a:txBody>
                    <a:bodyPr/>
                    <a:lstStyle/>
                    <a:p>
                      <a:pPr algn="ctr"/>
                      <a:r>
                        <a:rPr lang="en-CA" sz="900" dirty="0">
                          <a:solidFill>
                            <a:schemeClr val="bg1"/>
                          </a:solidFill>
                        </a:rPr>
                        <a:t>Faith</a:t>
                      </a:r>
                    </a:p>
                  </a:txBody>
                  <a:tcPr anchor="ctr"/>
                </a:tc>
                <a:tc>
                  <a:txBody>
                    <a:bodyPr/>
                    <a:lstStyle/>
                    <a:p>
                      <a:pPr algn="ctr"/>
                      <a:r>
                        <a:rPr lang="en-CA" sz="900" dirty="0">
                          <a:solidFill>
                            <a:schemeClr val="bg1"/>
                          </a:solidFill>
                        </a:rPr>
                        <a:t>Faith</a:t>
                      </a:r>
                    </a:p>
                  </a:txBody>
                  <a:tcPr anchor="ctr"/>
                </a:tc>
                <a:tc>
                  <a:txBody>
                    <a:bodyPr/>
                    <a:lstStyle/>
                    <a:p>
                      <a:pPr algn="ctr"/>
                      <a:r>
                        <a:rPr lang="en-CA" sz="900" dirty="0">
                          <a:solidFill>
                            <a:schemeClr val="bg1"/>
                          </a:solidFill>
                        </a:rPr>
                        <a:t>Faith</a:t>
                      </a:r>
                    </a:p>
                  </a:txBody>
                  <a:tcPr anchor="ctr"/>
                </a:tc>
                <a:extLst>
                  <a:ext uri="{0D108BD9-81ED-4DB2-BD59-A6C34878D82A}">
                    <a16:rowId xmlns:a16="http://schemas.microsoft.com/office/drawing/2014/main" val="10007"/>
                  </a:ext>
                </a:extLst>
              </a:tr>
              <a:tr h="393564">
                <a:tc>
                  <a:txBody>
                    <a:bodyPr/>
                    <a:lstStyle/>
                    <a:p>
                      <a:pPr algn="ctr"/>
                      <a:r>
                        <a:rPr lang="en-CA" sz="900" dirty="0">
                          <a:solidFill>
                            <a:schemeClr val="bg1"/>
                          </a:solidFill>
                        </a:rPr>
                        <a:t>Gentleness</a:t>
                      </a:r>
                    </a:p>
                  </a:txBody>
                  <a:tcPr anchor="ctr"/>
                </a:tc>
                <a:tc>
                  <a:txBody>
                    <a:bodyPr/>
                    <a:lstStyle/>
                    <a:p>
                      <a:pPr algn="ctr"/>
                      <a:r>
                        <a:rPr lang="en-CA" sz="900" dirty="0">
                          <a:solidFill>
                            <a:schemeClr val="bg1"/>
                          </a:solidFill>
                        </a:rPr>
                        <a:t>Gentleness</a:t>
                      </a:r>
                    </a:p>
                  </a:txBody>
                  <a:tcPr anchor="ctr"/>
                </a:tc>
                <a:tc>
                  <a:txBody>
                    <a:bodyPr/>
                    <a:lstStyle/>
                    <a:p>
                      <a:pPr algn="ctr"/>
                      <a:r>
                        <a:rPr lang="en-CA" sz="900" dirty="0">
                          <a:solidFill>
                            <a:schemeClr val="bg1"/>
                          </a:solidFill>
                        </a:rPr>
                        <a:t>Humility</a:t>
                      </a:r>
                    </a:p>
                  </a:txBody>
                  <a:tcPr anchor="ctr"/>
                </a:tc>
                <a:tc>
                  <a:txBody>
                    <a:bodyPr/>
                    <a:lstStyle/>
                    <a:p>
                      <a:pPr algn="ctr"/>
                      <a:r>
                        <a:rPr lang="en-CA" sz="900" dirty="0">
                          <a:solidFill>
                            <a:schemeClr val="bg1"/>
                          </a:solidFill>
                        </a:rPr>
                        <a:t>Gentleness</a:t>
                      </a:r>
                    </a:p>
                  </a:txBody>
                  <a:tcPr anchor="ctr"/>
                </a:tc>
                <a:tc>
                  <a:txBody>
                    <a:bodyPr/>
                    <a:lstStyle/>
                    <a:p>
                      <a:pPr algn="ctr"/>
                      <a:r>
                        <a:rPr lang="en-CA" sz="900" dirty="0">
                          <a:solidFill>
                            <a:schemeClr val="bg1"/>
                          </a:solidFill>
                        </a:rPr>
                        <a:t>Meekness</a:t>
                      </a:r>
                    </a:p>
                  </a:txBody>
                  <a:tcPr anchor="ctr"/>
                </a:tc>
                <a:tc>
                  <a:txBody>
                    <a:bodyPr/>
                    <a:lstStyle/>
                    <a:p>
                      <a:pPr algn="ctr"/>
                      <a:r>
                        <a:rPr lang="en-CA" sz="900" dirty="0">
                          <a:solidFill>
                            <a:schemeClr val="bg1"/>
                          </a:solidFill>
                        </a:rPr>
                        <a:t>Meekness</a:t>
                      </a:r>
                    </a:p>
                  </a:txBody>
                  <a:tcPr anchor="ctr"/>
                </a:tc>
                <a:tc>
                  <a:txBody>
                    <a:bodyPr/>
                    <a:lstStyle/>
                    <a:p>
                      <a:pPr algn="ctr"/>
                      <a:r>
                        <a:rPr lang="en-CA" sz="900" dirty="0">
                          <a:solidFill>
                            <a:schemeClr val="bg1"/>
                          </a:solidFill>
                        </a:rPr>
                        <a:t>Meekness</a:t>
                      </a:r>
                    </a:p>
                  </a:txBody>
                  <a:tcPr anchor="ctr"/>
                </a:tc>
                <a:extLst>
                  <a:ext uri="{0D108BD9-81ED-4DB2-BD59-A6C34878D82A}">
                    <a16:rowId xmlns:a16="http://schemas.microsoft.com/office/drawing/2014/main" val="10008"/>
                  </a:ext>
                </a:extLst>
              </a:tr>
              <a:tr h="393564">
                <a:tc>
                  <a:txBody>
                    <a:bodyPr/>
                    <a:lstStyle/>
                    <a:p>
                      <a:pPr algn="ctr"/>
                      <a:r>
                        <a:rPr lang="en-CA" sz="900" dirty="0">
                          <a:solidFill>
                            <a:schemeClr val="bg1"/>
                          </a:solidFill>
                        </a:rPr>
                        <a:t>Self-Control</a:t>
                      </a:r>
                    </a:p>
                  </a:txBody>
                  <a:tcPr anchor="ctr"/>
                </a:tc>
                <a:tc>
                  <a:txBody>
                    <a:bodyPr/>
                    <a:lstStyle/>
                    <a:p>
                      <a:pPr algn="ctr"/>
                      <a:r>
                        <a:rPr lang="en-CA" sz="900" dirty="0">
                          <a:solidFill>
                            <a:schemeClr val="bg1"/>
                          </a:solidFill>
                        </a:rPr>
                        <a:t>Self-Control</a:t>
                      </a:r>
                    </a:p>
                  </a:txBody>
                  <a:tcPr anchor="ctr"/>
                </a:tc>
                <a:tc>
                  <a:txBody>
                    <a:bodyPr/>
                    <a:lstStyle/>
                    <a:p>
                      <a:pPr algn="ctr"/>
                      <a:r>
                        <a:rPr lang="en-CA" sz="900" dirty="0">
                          <a:solidFill>
                            <a:schemeClr val="bg1"/>
                          </a:solidFill>
                        </a:rPr>
                        <a:t>Self-Control</a:t>
                      </a:r>
                    </a:p>
                  </a:txBody>
                  <a:tcPr anchor="ctr"/>
                </a:tc>
                <a:tc>
                  <a:txBody>
                    <a:bodyPr/>
                    <a:lstStyle/>
                    <a:p>
                      <a:pPr algn="ctr"/>
                      <a:r>
                        <a:rPr lang="en-CA" sz="900" dirty="0">
                          <a:solidFill>
                            <a:schemeClr val="bg1"/>
                          </a:solidFill>
                        </a:rPr>
                        <a:t>Self-Control</a:t>
                      </a:r>
                    </a:p>
                  </a:txBody>
                  <a:tcPr anchor="ct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CA" sz="900" dirty="0">
                          <a:solidFill>
                            <a:schemeClr val="bg1"/>
                          </a:solidFill>
                        </a:rPr>
                        <a:t>Self-Control</a:t>
                      </a:r>
                    </a:p>
                  </a:txBody>
                  <a:tcPr anchor="ctr"/>
                </a:tc>
                <a:tc>
                  <a:txBody>
                    <a:bodyPr/>
                    <a:lstStyle/>
                    <a:p>
                      <a:pPr algn="ctr"/>
                      <a:r>
                        <a:rPr lang="en-CA" sz="900" dirty="0">
                          <a:solidFill>
                            <a:schemeClr val="bg1"/>
                          </a:solidFill>
                        </a:rPr>
                        <a:t>Temperance</a:t>
                      </a:r>
                    </a:p>
                  </a:txBody>
                  <a:tcPr anchor="ctr"/>
                </a:tc>
                <a:tc>
                  <a:txBody>
                    <a:bodyPr/>
                    <a:lstStyle/>
                    <a:p>
                      <a:pPr algn="ctr"/>
                      <a:r>
                        <a:rPr lang="en-CA" sz="900" dirty="0">
                          <a:solidFill>
                            <a:schemeClr val="bg1"/>
                          </a:solidFill>
                        </a:rPr>
                        <a:t>Temperance</a:t>
                      </a:r>
                    </a:p>
                  </a:txBody>
                  <a:tcPr anchor="ctr"/>
                </a:tc>
                <a:extLst>
                  <a:ext uri="{0D108BD9-81ED-4DB2-BD59-A6C34878D82A}">
                    <a16:rowId xmlns:a16="http://schemas.microsoft.com/office/drawing/2014/main" val="10009"/>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2" y="208910"/>
            <a:ext cx="7053542" cy="574862"/>
          </a:xfrm>
        </p:spPr>
        <p:txBody>
          <a:bodyPr/>
          <a:lstStyle/>
          <a:p>
            <a:r>
              <a:rPr lang="en-CA" dirty="0"/>
              <a:t>What is “Goodness”? (5:22)</a:t>
            </a:r>
          </a:p>
        </p:txBody>
      </p:sp>
      <p:sp>
        <p:nvSpPr>
          <p:cNvPr id="4" name="Content Placeholder 3"/>
          <p:cNvSpPr>
            <a:spLocks noGrp="1"/>
          </p:cNvSpPr>
          <p:nvPr>
            <p:ph idx="1"/>
          </p:nvPr>
        </p:nvSpPr>
        <p:spPr>
          <a:xfrm>
            <a:off x="228600" y="990600"/>
            <a:ext cx="8665030" cy="3962399"/>
          </a:xfrm>
        </p:spPr>
        <p:txBody>
          <a:bodyPr>
            <a:normAutofit/>
          </a:bodyPr>
          <a:lstStyle/>
          <a:p>
            <a:r>
              <a:rPr lang="en-CA" sz="2200" i="1" dirty="0"/>
              <a:t> </a:t>
            </a:r>
            <a:r>
              <a:rPr lang="en-CA" sz="2200" b="1" i="1" dirty="0" err="1"/>
              <a:t>agathosune</a:t>
            </a:r>
            <a:endParaRPr lang="en-CA" sz="2200" b="1" i="1" dirty="0"/>
          </a:p>
          <a:p>
            <a:pPr>
              <a:buNone/>
            </a:pPr>
            <a:r>
              <a:rPr lang="en-CA" sz="2200" b="1" i="1" dirty="0"/>
              <a:t>	</a:t>
            </a:r>
            <a:r>
              <a:rPr lang="en-CA" sz="2200" dirty="0"/>
              <a:t>“signifies that moral quality which is described by the adjective </a:t>
            </a:r>
            <a:r>
              <a:rPr lang="en-CA" sz="2200" i="1" dirty="0" err="1"/>
              <a:t>agathos</a:t>
            </a:r>
            <a:r>
              <a:rPr lang="en-CA" sz="2200" dirty="0"/>
              <a:t>”</a:t>
            </a:r>
          </a:p>
          <a:p>
            <a:r>
              <a:rPr lang="en-CA" sz="2200" b="1" i="1" dirty="0" err="1"/>
              <a:t>agathos</a:t>
            </a:r>
            <a:endParaRPr lang="en-CA" sz="2200" b="1" i="1" dirty="0"/>
          </a:p>
          <a:p>
            <a:pPr>
              <a:buNone/>
            </a:pPr>
            <a:r>
              <a:rPr lang="en-CA" sz="2200" i="1" dirty="0"/>
              <a:t>	</a:t>
            </a:r>
            <a:r>
              <a:rPr lang="en-CA" sz="2200" dirty="0"/>
              <a:t>“describes that which, being ‘good’ in its character or constitution, is beneficial in its effect”</a:t>
            </a:r>
          </a:p>
          <a:p>
            <a:r>
              <a:rPr lang="en-CA" sz="2200" b="1" i="1" dirty="0" err="1"/>
              <a:t>chrestotes</a:t>
            </a:r>
            <a:r>
              <a:rPr lang="en-CA" sz="2200" b="1" i="1" dirty="0"/>
              <a:t> </a:t>
            </a:r>
            <a:r>
              <a:rPr lang="en-CA" sz="2200" b="1" dirty="0"/>
              <a:t>= </a:t>
            </a:r>
            <a:r>
              <a:rPr lang="en-CA" sz="2200" dirty="0"/>
              <a:t>“kindness” (the previous fruit in the list of v.22)</a:t>
            </a:r>
            <a:endParaRPr lang="en-CA" sz="2200" i="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2" y="208910"/>
            <a:ext cx="7053542" cy="574862"/>
          </a:xfrm>
        </p:spPr>
        <p:txBody>
          <a:bodyPr/>
          <a:lstStyle/>
          <a:p>
            <a:r>
              <a:rPr lang="en-CA" dirty="0"/>
              <a:t>What is “Goodness”? (5:22)</a:t>
            </a:r>
          </a:p>
        </p:txBody>
      </p:sp>
      <p:sp>
        <p:nvSpPr>
          <p:cNvPr id="4" name="Content Placeholder 3"/>
          <p:cNvSpPr>
            <a:spLocks noGrp="1"/>
          </p:cNvSpPr>
          <p:nvPr>
            <p:ph idx="1"/>
          </p:nvPr>
        </p:nvSpPr>
        <p:spPr>
          <a:xfrm>
            <a:off x="228600" y="990600"/>
            <a:ext cx="8665030" cy="3962399"/>
          </a:xfrm>
        </p:spPr>
        <p:txBody>
          <a:bodyPr>
            <a:normAutofit/>
          </a:bodyPr>
          <a:lstStyle/>
          <a:p>
            <a:r>
              <a:rPr lang="en-CA" sz="2000" b="1" dirty="0"/>
              <a:t>Romans 15:14</a:t>
            </a:r>
            <a:endParaRPr lang="en-CA" sz="2200" b="1" dirty="0"/>
          </a:p>
          <a:p>
            <a:pPr>
              <a:buNone/>
            </a:pPr>
            <a:r>
              <a:rPr lang="en-CA" sz="2200" b="1" i="1" dirty="0"/>
              <a:t>	</a:t>
            </a:r>
            <a:r>
              <a:rPr lang="en-CA" sz="1600" i="1" dirty="0"/>
              <a:t>“Now I myself am confident concerning you, my brethren, that you also are full of goodness, filled with all knowledge, able also to admonish one another.”</a:t>
            </a:r>
            <a:endParaRPr lang="en-CA" sz="2200" b="1" dirty="0"/>
          </a:p>
          <a:p>
            <a:r>
              <a:rPr lang="en-CA" sz="2000" b="1" dirty="0"/>
              <a:t>Ephesians 5:9</a:t>
            </a:r>
          </a:p>
          <a:p>
            <a:pPr>
              <a:buNone/>
            </a:pPr>
            <a:r>
              <a:rPr lang="en-CA" sz="2000" b="1" dirty="0"/>
              <a:t>	</a:t>
            </a:r>
            <a:r>
              <a:rPr lang="en-CA" sz="1600" i="1" dirty="0"/>
              <a:t>“(for the fruit of the Spirit is in all goodness, righteousness, and truth),”</a:t>
            </a:r>
            <a:endParaRPr lang="en-CA" sz="2000" b="1" dirty="0"/>
          </a:p>
          <a:p>
            <a:r>
              <a:rPr lang="en-CA" sz="2000" b="1" dirty="0"/>
              <a:t>2 Thessalonians 1:11</a:t>
            </a:r>
          </a:p>
          <a:p>
            <a:pPr>
              <a:buNone/>
            </a:pPr>
            <a:r>
              <a:rPr lang="en-CA" sz="2000" b="1" dirty="0"/>
              <a:t>	</a:t>
            </a:r>
            <a:r>
              <a:rPr lang="en-CA" sz="1600" i="1" dirty="0"/>
              <a:t>“Therefore we also pray always for you that our God would count you worthy of this calling, and fulfill all the good pleasure of His goodness and the work of faith with power.”</a:t>
            </a:r>
            <a:r>
              <a:rPr lang="en-CA" sz="1600" dirty="0"/>
              <a:t> (or, </a:t>
            </a:r>
            <a:r>
              <a:rPr lang="en-CA" sz="1600" i="1" dirty="0"/>
              <a:t>“and fulfill every desire for goodness and the work of faith with power.”</a:t>
            </a:r>
            <a:r>
              <a:rPr lang="en-CA" sz="1600" dirty="0"/>
              <a:t>)</a:t>
            </a:r>
            <a:endParaRPr lang="en-CA" sz="2000" b="1" dirty="0"/>
          </a:p>
          <a:p>
            <a:r>
              <a:rPr lang="en-CA" sz="2000" b="1" dirty="0"/>
              <a:t>Galatians 5:22 </a:t>
            </a:r>
            <a:r>
              <a:rPr lang="en-CA" sz="1600" dirty="0"/>
              <a:t>– our text</a:t>
            </a:r>
            <a:endParaRPr lang="en-CA" sz="2000" b="1" dirty="0"/>
          </a:p>
          <a:p>
            <a:endParaRPr lang="en-CA" sz="2000" b="1" dirty="0"/>
          </a:p>
          <a:p>
            <a:endParaRPr lang="en-CA" sz="2200" i="1" dirty="0"/>
          </a:p>
          <a:p>
            <a:pPr>
              <a:buNone/>
            </a:pPr>
            <a:endParaRPr lang="en-CA" sz="2200" i="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2" y="208910"/>
            <a:ext cx="7053542" cy="574862"/>
          </a:xfrm>
        </p:spPr>
        <p:txBody>
          <a:bodyPr/>
          <a:lstStyle/>
          <a:p>
            <a:r>
              <a:rPr lang="en-CA" dirty="0"/>
              <a:t>What is “Goodness”? (5:22)</a:t>
            </a:r>
          </a:p>
        </p:txBody>
      </p:sp>
      <p:sp>
        <p:nvSpPr>
          <p:cNvPr id="4" name="Content Placeholder 3"/>
          <p:cNvSpPr>
            <a:spLocks noGrp="1"/>
          </p:cNvSpPr>
          <p:nvPr>
            <p:ph idx="1"/>
          </p:nvPr>
        </p:nvSpPr>
        <p:spPr>
          <a:xfrm>
            <a:off x="228600" y="990600"/>
            <a:ext cx="8665030" cy="3962399"/>
          </a:xfrm>
        </p:spPr>
        <p:txBody>
          <a:bodyPr>
            <a:normAutofit/>
          </a:bodyPr>
          <a:lstStyle/>
          <a:p>
            <a:pPr>
              <a:buNone/>
            </a:pPr>
            <a:r>
              <a:rPr lang="en-CA" sz="2400" b="1" dirty="0"/>
              <a:t>Vine, p.274, </a:t>
            </a:r>
            <a:r>
              <a:rPr lang="en-CA" sz="2400" b="1" i="1" dirty="0" err="1"/>
              <a:t>chrestotes</a:t>
            </a:r>
            <a:r>
              <a:rPr lang="en-CA" sz="2400" b="1" dirty="0"/>
              <a:t> = “kindness”:</a:t>
            </a:r>
          </a:p>
          <a:p>
            <a:pPr>
              <a:buNone/>
            </a:pPr>
            <a:r>
              <a:rPr lang="en-CA" sz="1800" dirty="0"/>
              <a:t>“It signifies ‘not merely goodness as a quality, rather it is goodness in action, goodness expressing itself in deeds; yet not goodness expressing itself in indignation against sin, for it is contrasted with severity in Rom. 11:22, but in grace and tenderness and compassion.’”.</a:t>
            </a:r>
          </a:p>
          <a:p>
            <a:pPr>
              <a:buNone/>
            </a:pPr>
            <a:endParaRPr lang="en-CA" sz="2200" dirty="0"/>
          </a:p>
          <a:p>
            <a:pPr>
              <a:buNone/>
            </a:pPr>
            <a:r>
              <a:rPr lang="en-CA" sz="1800" i="1" dirty="0">
                <a:solidFill>
                  <a:srgbClr val="FFFF00"/>
                </a:solidFill>
              </a:rPr>
              <a:t>“Therefore, consider the goodness </a:t>
            </a:r>
            <a:r>
              <a:rPr lang="en-CA" sz="1400" dirty="0">
                <a:solidFill>
                  <a:srgbClr val="FFFF00"/>
                </a:solidFill>
              </a:rPr>
              <a:t>(</a:t>
            </a:r>
            <a:r>
              <a:rPr lang="en-CA" sz="1400" u="sng" dirty="0">
                <a:solidFill>
                  <a:srgbClr val="FFFF00"/>
                </a:solidFill>
              </a:rPr>
              <a:t>kindness</a:t>
            </a:r>
            <a:r>
              <a:rPr lang="en-CA" sz="1400" dirty="0">
                <a:solidFill>
                  <a:srgbClr val="FFFF00"/>
                </a:solidFill>
              </a:rPr>
              <a:t>, </a:t>
            </a:r>
            <a:r>
              <a:rPr lang="en-CA" sz="1400" dirty="0" err="1">
                <a:solidFill>
                  <a:srgbClr val="FFFF00"/>
                </a:solidFill>
              </a:rPr>
              <a:t>dmh</a:t>
            </a:r>
            <a:r>
              <a:rPr lang="en-CA" sz="1400" dirty="0">
                <a:solidFill>
                  <a:srgbClr val="FFFF00"/>
                </a:solidFill>
              </a:rPr>
              <a:t>)</a:t>
            </a:r>
            <a:r>
              <a:rPr lang="en-CA" sz="1800" dirty="0">
                <a:solidFill>
                  <a:srgbClr val="FFFF00"/>
                </a:solidFill>
              </a:rPr>
              <a:t> </a:t>
            </a:r>
            <a:r>
              <a:rPr lang="en-CA" sz="1800" i="1" dirty="0">
                <a:solidFill>
                  <a:srgbClr val="FFFF00"/>
                </a:solidFill>
              </a:rPr>
              <a:t>and severity of God: on those who fell, severity; but toward you, goodness, if you continue in His goodness.  Otherwise you will also be cut off.” – </a:t>
            </a:r>
            <a:r>
              <a:rPr lang="en-CA" sz="1400" b="1" dirty="0">
                <a:solidFill>
                  <a:srgbClr val="FFFF00"/>
                </a:solidFill>
              </a:rPr>
              <a:t>ROMANS 11:22</a:t>
            </a:r>
            <a:endParaRPr lang="en-CA" sz="1800" b="1" i="1" dirty="0">
              <a:solidFill>
                <a:srgbClr val="FFFF00"/>
              </a:solidFill>
            </a:endParaRPr>
          </a:p>
          <a:p>
            <a:pPr algn="r">
              <a:buNone/>
            </a:pPr>
            <a:endParaRPr lang="en-CA" sz="1800" i="1" dirty="0"/>
          </a:p>
          <a:p>
            <a:pPr algn="r">
              <a:buNone/>
            </a:pPr>
            <a:endParaRPr lang="en-CA" sz="2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2" y="208910"/>
            <a:ext cx="7053542" cy="574862"/>
          </a:xfrm>
        </p:spPr>
        <p:txBody>
          <a:bodyPr/>
          <a:lstStyle/>
          <a:p>
            <a:r>
              <a:rPr lang="en-CA" dirty="0"/>
              <a:t>What is “Goodness”? (5:22)</a:t>
            </a:r>
          </a:p>
        </p:txBody>
      </p:sp>
      <p:sp>
        <p:nvSpPr>
          <p:cNvPr id="4" name="Content Placeholder 3"/>
          <p:cNvSpPr>
            <a:spLocks noGrp="1"/>
          </p:cNvSpPr>
          <p:nvPr>
            <p:ph idx="1"/>
          </p:nvPr>
        </p:nvSpPr>
        <p:spPr>
          <a:xfrm>
            <a:off x="228600" y="1021404"/>
            <a:ext cx="8665030" cy="3931595"/>
          </a:xfrm>
        </p:spPr>
        <p:txBody>
          <a:bodyPr>
            <a:normAutofit fontScale="92500" lnSpcReduction="10000"/>
          </a:bodyPr>
          <a:lstStyle/>
          <a:p>
            <a:pPr>
              <a:buNone/>
            </a:pPr>
            <a:r>
              <a:rPr lang="en-CA" sz="2600" b="1" dirty="0"/>
              <a:t>Vine, p.274, </a:t>
            </a:r>
            <a:r>
              <a:rPr lang="en-CA" sz="2600" b="1" i="1" dirty="0" err="1"/>
              <a:t>agathosune</a:t>
            </a:r>
            <a:r>
              <a:rPr lang="en-CA" sz="2600" b="1" dirty="0"/>
              <a:t> = “goodness”:</a:t>
            </a:r>
          </a:p>
          <a:p>
            <a:pPr>
              <a:buNone/>
            </a:pPr>
            <a:r>
              <a:rPr lang="en-CA" sz="1900" dirty="0"/>
              <a:t>“Trench, following Jerome, distinguishes between </a:t>
            </a:r>
            <a:r>
              <a:rPr lang="en-CA" sz="1900" dirty="0" err="1"/>
              <a:t>chrestotes</a:t>
            </a:r>
            <a:r>
              <a:rPr lang="en-CA" sz="1900" dirty="0"/>
              <a:t> and </a:t>
            </a:r>
            <a:r>
              <a:rPr lang="en-CA" sz="1900" dirty="0" err="1"/>
              <a:t>agathosune</a:t>
            </a:r>
            <a:r>
              <a:rPr lang="en-CA" sz="1900" dirty="0"/>
              <a:t> in that the former describes the kindlier aspects of “goodness,” the latter includes also the sterner qualities by which doing “good” to others is not necessarily by gentle means…”</a:t>
            </a:r>
          </a:p>
          <a:p>
            <a:pPr>
              <a:buNone/>
            </a:pPr>
            <a:endParaRPr lang="en-CA" sz="2200" dirty="0"/>
          </a:p>
          <a:p>
            <a:pPr>
              <a:buNone/>
            </a:pPr>
            <a:r>
              <a:rPr lang="en-CA" sz="1800" b="1" dirty="0"/>
              <a:t>Jerome:</a:t>
            </a:r>
          </a:p>
          <a:p>
            <a:pPr>
              <a:buNone/>
            </a:pPr>
            <a:r>
              <a:rPr lang="en-CA" sz="1700" dirty="0"/>
              <a:t>“…since among the Greeks </a:t>
            </a:r>
            <a:r>
              <a:rPr lang="en-CA" sz="1700" dirty="0" err="1"/>
              <a:t>chrestotes</a:t>
            </a:r>
            <a:r>
              <a:rPr lang="en-CA" sz="1700" dirty="0"/>
              <a:t> signifies … a gentle, charming, and calm virtue, suited to the company of all good people, attracting their friendship, delightful in encouragement and moderate in manners. Also the Stoics define it thus: </a:t>
            </a:r>
            <a:r>
              <a:rPr lang="en-CA" sz="1700" dirty="0" err="1"/>
              <a:t>chrestotes</a:t>
            </a:r>
            <a:r>
              <a:rPr lang="en-CA" sz="1700" dirty="0"/>
              <a:t> is a virtue willingly ready to do good. </a:t>
            </a:r>
            <a:r>
              <a:rPr lang="en-CA" sz="1700" dirty="0" err="1"/>
              <a:t>Agathosune</a:t>
            </a:r>
            <a:r>
              <a:rPr lang="en-CA" sz="1700" dirty="0"/>
              <a:t> is not much different, for it also seems ready to do good. But it differs in that it can be more harsh and with a countenance wrinkled </a:t>
            </a:r>
            <a:r>
              <a:rPr lang="en-CA" sz="1700" u="sng" dirty="0"/>
              <a:t>by strict standards for one to do well and to excel in what is demanded</a:t>
            </a:r>
            <a:r>
              <a:rPr lang="en-CA" sz="1700" dirty="0"/>
              <a:t>.”</a:t>
            </a:r>
          </a:p>
          <a:p>
            <a:pPr algn="r">
              <a:buNone/>
            </a:pPr>
            <a:endParaRPr lang="en-CA" sz="1800" i="1" dirty="0"/>
          </a:p>
          <a:p>
            <a:pPr algn="r">
              <a:buNone/>
            </a:pPr>
            <a:endParaRPr lang="en-CA" sz="2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42" y="208910"/>
            <a:ext cx="7053542" cy="574862"/>
          </a:xfrm>
        </p:spPr>
        <p:txBody>
          <a:bodyPr/>
          <a:lstStyle/>
          <a:p>
            <a:r>
              <a:rPr lang="en-CA" dirty="0"/>
              <a:t>What is “Goodness”? (5:22)</a:t>
            </a:r>
          </a:p>
        </p:txBody>
      </p:sp>
      <p:sp>
        <p:nvSpPr>
          <p:cNvPr id="4" name="Content Placeholder 3"/>
          <p:cNvSpPr>
            <a:spLocks noGrp="1"/>
          </p:cNvSpPr>
          <p:nvPr>
            <p:ph idx="1"/>
          </p:nvPr>
        </p:nvSpPr>
        <p:spPr>
          <a:xfrm>
            <a:off x="228600" y="990600"/>
            <a:ext cx="8665030" cy="3834319"/>
          </a:xfrm>
        </p:spPr>
        <p:txBody>
          <a:bodyPr>
            <a:normAutofit/>
          </a:bodyPr>
          <a:lstStyle/>
          <a:p>
            <a:pPr>
              <a:buNone/>
            </a:pPr>
            <a:r>
              <a:rPr lang="en-CA" sz="2400" b="1" dirty="0"/>
              <a:t>Vine, p.274, </a:t>
            </a:r>
            <a:r>
              <a:rPr lang="en-CA" sz="2400" b="1" i="1" dirty="0" err="1"/>
              <a:t>agathosune</a:t>
            </a:r>
            <a:r>
              <a:rPr lang="en-CA" sz="2400" b="1" dirty="0"/>
              <a:t> = “goodness”:</a:t>
            </a:r>
          </a:p>
          <a:p>
            <a:pPr>
              <a:buNone/>
            </a:pPr>
            <a:r>
              <a:rPr lang="en-CA" sz="1800" dirty="0"/>
              <a:t>“(Trench) illustrates the latter by the act of Christ in cleansing the temple, Matt. 21:12,13, and in denouncing the scribes and Pharisees, 23:13-29; but </a:t>
            </a:r>
            <a:r>
              <a:rPr lang="en-CA" sz="1800" dirty="0" err="1"/>
              <a:t>chrestotes</a:t>
            </a:r>
            <a:r>
              <a:rPr lang="en-CA" sz="1800" dirty="0"/>
              <a:t> by His dealings with the penitent woman, Luke 7:37-50.”</a:t>
            </a:r>
          </a:p>
          <a:p>
            <a:pPr>
              <a:buNone/>
            </a:pPr>
            <a:endParaRPr lang="en-CA" sz="1800" dirty="0"/>
          </a:p>
          <a:p>
            <a:pPr>
              <a:buNone/>
            </a:pPr>
            <a:endParaRPr lang="en-CA" sz="1800" i="1" dirty="0"/>
          </a:p>
          <a:p>
            <a:pPr>
              <a:buNone/>
            </a:pPr>
            <a:r>
              <a:rPr lang="en-CA" sz="1800" i="1" dirty="0">
                <a:solidFill>
                  <a:srgbClr val="FFFF00"/>
                </a:solidFill>
              </a:rPr>
              <a:t>“Then Jesus went into the temple of God and drove out all those who bought and sold in the temple, and overturned the tables of the money changers and the seats of those who sold doves.  And He said to them, ‘It is written, ‘My house shall be called a house of prayer,’ but you have made it a ‘den of thieves.’”– </a:t>
            </a:r>
            <a:r>
              <a:rPr lang="en-CA" sz="1400" b="1" dirty="0">
                <a:solidFill>
                  <a:srgbClr val="FFFF00"/>
                </a:solidFill>
              </a:rPr>
              <a:t>MATTHEW 21:12-13</a:t>
            </a:r>
            <a:endParaRPr lang="en-CA" sz="1800" b="1" i="1" dirty="0">
              <a:solidFill>
                <a:srgbClr val="FFFF00"/>
              </a:solidFill>
            </a:endParaRPr>
          </a:p>
          <a:p>
            <a:pPr>
              <a:buNone/>
            </a:pPr>
            <a:endParaRPr lang="en-CA" sz="1800" dirty="0"/>
          </a:p>
          <a:p>
            <a:pPr>
              <a:buNone/>
            </a:pPr>
            <a:endParaRPr lang="en-CA" sz="1800" dirty="0"/>
          </a:p>
          <a:p>
            <a:pPr algn="r">
              <a:buNone/>
            </a:pPr>
            <a:endParaRPr lang="en-CA" sz="1800" i="1" dirty="0"/>
          </a:p>
          <a:p>
            <a:pPr algn="r">
              <a:buNone/>
            </a:pPr>
            <a:endParaRPr lang="en-CA" sz="2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472" y="1085850"/>
            <a:ext cx="2550798" cy="1085850"/>
          </a:xfrm>
        </p:spPr>
        <p:txBody>
          <a:bodyPr/>
          <a:lstStyle/>
          <a:p>
            <a:r>
              <a:rPr lang="en-CA" b="1" dirty="0"/>
              <a:t>What characterized Jesus’ “goodness”?</a:t>
            </a:r>
          </a:p>
        </p:txBody>
      </p:sp>
      <p:pic>
        <p:nvPicPr>
          <p:cNvPr id="5" name="Content Placeholder 4" descr="800px-Jesus_cleansing_the_Temple_(John_II-15,16)_LCCN2016652370.jpg"/>
          <p:cNvPicPr>
            <a:picLocks noGrp="1" noChangeAspect="1"/>
          </p:cNvPicPr>
          <p:nvPr>
            <p:ph idx="1"/>
          </p:nvPr>
        </p:nvPicPr>
        <p:blipFill>
          <a:blip r:embed="rId2"/>
          <a:stretch>
            <a:fillRect/>
          </a:stretch>
        </p:blipFill>
        <p:spPr>
          <a:xfrm>
            <a:off x="3587750" y="1336422"/>
            <a:ext cx="3897313" cy="2927856"/>
          </a:xfrm>
        </p:spPr>
      </p:pic>
      <p:sp>
        <p:nvSpPr>
          <p:cNvPr id="4" name="Text Placeholder 3"/>
          <p:cNvSpPr>
            <a:spLocks noGrp="1"/>
          </p:cNvSpPr>
          <p:nvPr>
            <p:ph type="body" sz="half" idx="2"/>
          </p:nvPr>
        </p:nvSpPr>
        <p:spPr>
          <a:xfrm>
            <a:off x="525294" y="2346961"/>
            <a:ext cx="2891720" cy="2171699"/>
          </a:xfrm>
        </p:spPr>
        <p:txBody>
          <a:bodyPr>
            <a:normAutofit/>
          </a:bodyPr>
          <a:lstStyle/>
          <a:p>
            <a:pPr>
              <a:buFont typeface="Arial" pitchFamily="34" charset="0"/>
              <a:buChar char="•"/>
            </a:pPr>
            <a:r>
              <a:rPr lang="en-CA" sz="1600" dirty="0"/>
              <a:t> Zeal to uphold God’s design and purpose</a:t>
            </a:r>
          </a:p>
          <a:p>
            <a:pPr>
              <a:buFont typeface="Arial" pitchFamily="34" charset="0"/>
              <a:buChar char="•"/>
            </a:pPr>
            <a:r>
              <a:rPr lang="en-CA" sz="1600" dirty="0"/>
              <a:t> Acting upon that zeal</a:t>
            </a:r>
          </a:p>
          <a:p>
            <a:pPr>
              <a:buFont typeface="Arial" pitchFamily="34" charset="0"/>
              <a:buChar char="•"/>
            </a:pPr>
            <a:r>
              <a:rPr lang="en-CA" sz="1600" dirty="0"/>
              <a:t> Trusting outcomes to God.</a:t>
            </a:r>
            <a:endParaRPr lang="en-CA" sz="2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5442</TotalTime>
  <Words>1081</Words>
  <Application>Microsoft Macintosh PowerPoint</Application>
  <PresentationFormat>On-screen Show (16:9)</PresentationFormat>
  <Paragraphs>149</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Ion</vt:lpstr>
      <vt:lpstr>The Fruit of Goodness</vt:lpstr>
      <vt:lpstr>Galatians 5:22-23 (ESV)</vt:lpstr>
      <vt:lpstr>What is “Goodness”? (5:22)</vt:lpstr>
      <vt:lpstr>What is “Goodness”? (5:22)</vt:lpstr>
      <vt:lpstr>What is “Goodness”? (5:22)</vt:lpstr>
      <vt:lpstr>What is “Goodness”? (5:22)</vt:lpstr>
      <vt:lpstr>What is “Goodness”? (5:22)</vt:lpstr>
      <vt:lpstr>What is “Goodness”? (5:22)</vt:lpstr>
      <vt:lpstr>What characterized Jesus’ “goodness”?</vt:lpstr>
      <vt:lpstr>The Rich, Young Ruler (Matt. 19:16-22)</vt:lpstr>
      <vt:lpstr>Why did the young man fail to produce the “good”?</vt:lpstr>
      <vt:lpstr>“The Good” (Vine, p.273)</vt:lpstr>
      <vt:lpstr>How Do I Find Ability To Produce The Good?</vt:lpstr>
      <vt:lpstr>My Understanding of the Structure of Romans 7-8</vt:lpstr>
      <vt:lpstr>I beseech you therefore, brethren, by the mercies of God, that you present your bodies a living sacrifice, holy, acceptable to God, which is your reasonable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David Hamlett</cp:lastModifiedBy>
  <cp:revision>63</cp:revision>
  <dcterms:created xsi:type="dcterms:W3CDTF">2014-09-12T17:24:29Z</dcterms:created>
  <dcterms:modified xsi:type="dcterms:W3CDTF">2022-09-04T16:16:30Z</dcterms:modified>
</cp:coreProperties>
</file>