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7"/>
  </p:notesMasterIdLst>
  <p:sldIdLst>
    <p:sldId id="256" r:id="rId2"/>
    <p:sldId id="352" r:id="rId3"/>
    <p:sldId id="265" r:id="rId4"/>
    <p:sldId id="324" r:id="rId5"/>
    <p:sldId id="329" r:id="rId6"/>
    <p:sldId id="325" r:id="rId7"/>
    <p:sldId id="327" r:id="rId8"/>
    <p:sldId id="328" r:id="rId9"/>
    <p:sldId id="338" r:id="rId10"/>
    <p:sldId id="339" r:id="rId11"/>
    <p:sldId id="340" r:id="rId12"/>
    <p:sldId id="343" r:id="rId13"/>
    <p:sldId id="353" r:id="rId14"/>
    <p:sldId id="345" r:id="rId15"/>
    <p:sldId id="346" r:id="rId16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7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5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6799D-F1F5-4B41-AA14-43905117887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50C21B99-EE33-4C75-8D24-1A2CA70FDF04}">
      <dgm:prSet phldrT="[Text]"/>
      <dgm:spPr/>
      <dgm:t>
        <a:bodyPr/>
        <a:lstStyle/>
        <a:p>
          <a:r>
            <a:rPr lang="en-CA" dirty="0"/>
            <a:t>7:4 </a:t>
          </a:r>
        </a:p>
      </dgm:t>
    </dgm:pt>
    <dgm:pt modelId="{AD682408-DE78-44A1-BBAB-818EE3E41AB5}" type="parTrans" cxnId="{C8132DDD-0FEC-42A9-BD6A-4DFD1B4E5EB8}">
      <dgm:prSet/>
      <dgm:spPr/>
      <dgm:t>
        <a:bodyPr/>
        <a:lstStyle/>
        <a:p>
          <a:endParaRPr lang="en-CA"/>
        </a:p>
      </dgm:t>
    </dgm:pt>
    <dgm:pt modelId="{9E5F1F34-0F97-4D9B-9415-B18949F909A1}" type="sibTrans" cxnId="{C8132DDD-0FEC-42A9-BD6A-4DFD1B4E5EB8}">
      <dgm:prSet/>
      <dgm:spPr/>
      <dgm:t>
        <a:bodyPr/>
        <a:lstStyle/>
        <a:p>
          <a:endParaRPr lang="en-CA"/>
        </a:p>
      </dgm:t>
    </dgm:pt>
    <dgm:pt modelId="{4D1D8AAE-8C04-4DF6-A0BE-E255C570D7C8}">
      <dgm:prSet phldrT="[Text]"/>
      <dgm:spPr/>
      <dgm:t>
        <a:bodyPr/>
        <a:lstStyle/>
        <a:p>
          <a:r>
            <a:rPr lang="en-CA"/>
            <a:t>7:5</a:t>
          </a:r>
          <a:endParaRPr lang="en-CA" dirty="0"/>
        </a:p>
      </dgm:t>
    </dgm:pt>
    <dgm:pt modelId="{24B83458-EA9D-4375-AC2C-45462762987B}" type="parTrans" cxnId="{00F7C8F5-73A4-4CA5-971D-D41EC44BD170}">
      <dgm:prSet/>
      <dgm:spPr/>
      <dgm:t>
        <a:bodyPr/>
        <a:lstStyle/>
        <a:p>
          <a:endParaRPr lang="en-CA"/>
        </a:p>
      </dgm:t>
    </dgm:pt>
    <dgm:pt modelId="{DDDB4FFF-6A5F-4F07-949D-0A445865D193}" type="sibTrans" cxnId="{00F7C8F5-73A4-4CA5-971D-D41EC44BD170}">
      <dgm:prSet/>
      <dgm:spPr/>
      <dgm:t>
        <a:bodyPr/>
        <a:lstStyle/>
        <a:p>
          <a:endParaRPr lang="en-CA"/>
        </a:p>
      </dgm:t>
    </dgm:pt>
    <dgm:pt modelId="{4AE6DD06-55C2-42DC-961D-04C6F7B23B69}">
      <dgm:prSet phldrT="[Text]"/>
      <dgm:spPr/>
      <dgm:t>
        <a:bodyPr/>
        <a:lstStyle/>
        <a:p>
          <a:r>
            <a:rPr lang="en-CA" dirty="0"/>
            <a:t>7:7-25</a:t>
          </a:r>
        </a:p>
      </dgm:t>
    </dgm:pt>
    <dgm:pt modelId="{6E1C6C14-BD84-4CC7-9E45-2E6FD94025DD}" type="parTrans" cxnId="{75E4B71E-D64E-4447-B625-658CC5C6367B}">
      <dgm:prSet/>
      <dgm:spPr/>
      <dgm:t>
        <a:bodyPr/>
        <a:lstStyle/>
        <a:p>
          <a:endParaRPr lang="en-CA"/>
        </a:p>
      </dgm:t>
    </dgm:pt>
    <dgm:pt modelId="{9AE0B0D9-2FBE-4134-B667-6581535B684A}" type="sibTrans" cxnId="{75E4B71E-D64E-4447-B625-658CC5C6367B}">
      <dgm:prSet/>
      <dgm:spPr/>
      <dgm:t>
        <a:bodyPr/>
        <a:lstStyle/>
        <a:p>
          <a:endParaRPr lang="en-CA"/>
        </a:p>
      </dgm:t>
    </dgm:pt>
    <dgm:pt modelId="{E25AACD2-DEB0-42A2-82F4-029948B1E9AA}">
      <dgm:prSet phldrT="[Text]"/>
      <dgm:spPr/>
      <dgm:t>
        <a:bodyPr/>
        <a:lstStyle/>
        <a:p>
          <a:r>
            <a:rPr lang="en-CA" dirty="0"/>
            <a:t>8:1-14</a:t>
          </a:r>
        </a:p>
      </dgm:t>
    </dgm:pt>
    <dgm:pt modelId="{E9ADA03D-69B5-4303-8381-9419302445E2}" type="parTrans" cxnId="{D58D314F-2D60-4995-A444-E012183BF87D}">
      <dgm:prSet/>
      <dgm:spPr/>
      <dgm:t>
        <a:bodyPr/>
        <a:lstStyle/>
        <a:p>
          <a:endParaRPr lang="en-CA"/>
        </a:p>
      </dgm:t>
    </dgm:pt>
    <dgm:pt modelId="{23F932A6-C09E-4E92-93D2-5FC28820A1DD}" type="sibTrans" cxnId="{D58D314F-2D60-4995-A444-E012183BF87D}">
      <dgm:prSet/>
      <dgm:spPr/>
      <dgm:t>
        <a:bodyPr/>
        <a:lstStyle/>
        <a:p>
          <a:endParaRPr lang="en-CA"/>
        </a:p>
      </dgm:t>
    </dgm:pt>
    <dgm:pt modelId="{609B4F8C-162D-4DB4-B3AC-F300425EE0C3}">
      <dgm:prSet phldrT="[Text]"/>
      <dgm:spPr/>
      <dgm:t>
        <a:bodyPr/>
        <a:lstStyle/>
        <a:p>
          <a:r>
            <a:rPr lang="en-CA" dirty="0"/>
            <a:t>7:6</a:t>
          </a:r>
        </a:p>
      </dgm:t>
    </dgm:pt>
    <dgm:pt modelId="{704D7450-1658-4011-933D-C5FB7B8BE722}" type="sibTrans" cxnId="{253E237F-F53D-45B2-BD0B-87BED155D5C1}">
      <dgm:prSet/>
      <dgm:spPr/>
      <dgm:t>
        <a:bodyPr/>
        <a:lstStyle/>
        <a:p>
          <a:endParaRPr lang="en-CA"/>
        </a:p>
      </dgm:t>
    </dgm:pt>
    <dgm:pt modelId="{642F327B-3CF3-4700-889E-E97E84633675}" type="parTrans" cxnId="{253E237F-F53D-45B2-BD0B-87BED155D5C1}">
      <dgm:prSet/>
      <dgm:spPr/>
      <dgm:t>
        <a:bodyPr/>
        <a:lstStyle/>
        <a:p>
          <a:endParaRPr lang="en-CA"/>
        </a:p>
      </dgm:t>
    </dgm:pt>
    <dgm:pt modelId="{54A5BA70-CF7D-4F23-85F7-4E30D5E5E7D0}" type="pres">
      <dgm:prSet presAssocID="{7D36799D-F1F5-4B41-AA14-43905117887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968DBC-CD1F-4D89-9D1A-AA92BD23E68B}" type="pres">
      <dgm:prSet presAssocID="{50C21B99-EE33-4C75-8D24-1A2CA70FDF04}" presName="root1" presStyleCnt="0"/>
      <dgm:spPr/>
    </dgm:pt>
    <dgm:pt modelId="{178E9925-5DCB-40D5-BD0F-2131C1289008}" type="pres">
      <dgm:prSet presAssocID="{50C21B99-EE33-4C75-8D24-1A2CA70FDF0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4D4DD9-11AE-42A3-A6CB-CDFDAA70EE51}" type="pres">
      <dgm:prSet presAssocID="{50C21B99-EE33-4C75-8D24-1A2CA70FDF04}" presName="level2hierChild" presStyleCnt="0"/>
      <dgm:spPr/>
    </dgm:pt>
    <dgm:pt modelId="{0680F082-8C6D-4921-A4A7-078264E046E3}" type="pres">
      <dgm:prSet presAssocID="{24B83458-EA9D-4375-AC2C-45462762987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637EF34-EB32-4A24-A7D8-C6975798B311}" type="pres">
      <dgm:prSet presAssocID="{24B83458-EA9D-4375-AC2C-45462762987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A1CA905-C085-4223-BE65-A5D74A25CE30}" type="pres">
      <dgm:prSet presAssocID="{4D1D8AAE-8C04-4DF6-A0BE-E255C570D7C8}" presName="root2" presStyleCnt="0"/>
      <dgm:spPr/>
    </dgm:pt>
    <dgm:pt modelId="{2B704E16-4A7D-4C92-B270-20B14700F6E4}" type="pres">
      <dgm:prSet presAssocID="{4D1D8AAE-8C04-4DF6-A0BE-E255C570D7C8}" presName="LevelTwoTextNode" presStyleLbl="node2" presStyleIdx="0" presStyleCnt="2" custLinFactNeighborY="-264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102A7C-FA78-4C13-A187-90ADEF9ACEA3}" type="pres">
      <dgm:prSet presAssocID="{4D1D8AAE-8C04-4DF6-A0BE-E255C570D7C8}" presName="level3hierChild" presStyleCnt="0"/>
      <dgm:spPr/>
    </dgm:pt>
    <dgm:pt modelId="{A01B5650-97FD-4A54-8CA6-FA5BB8B34274}" type="pres">
      <dgm:prSet presAssocID="{6E1C6C14-BD84-4CC7-9E45-2E6FD94025DD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02DD6155-2051-4B99-8813-107459FC9D41}" type="pres">
      <dgm:prSet presAssocID="{6E1C6C14-BD84-4CC7-9E45-2E6FD94025DD}" presName="connTx" presStyleLbl="parChTrans1D3" presStyleIdx="0" presStyleCnt="2"/>
      <dgm:spPr/>
      <dgm:t>
        <a:bodyPr/>
        <a:lstStyle/>
        <a:p>
          <a:endParaRPr lang="en-US"/>
        </a:p>
      </dgm:t>
    </dgm:pt>
    <dgm:pt modelId="{89E09D54-1AA8-4B01-8377-1726A4512475}" type="pres">
      <dgm:prSet presAssocID="{4AE6DD06-55C2-42DC-961D-04C6F7B23B69}" presName="root2" presStyleCnt="0"/>
      <dgm:spPr/>
    </dgm:pt>
    <dgm:pt modelId="{06AE2342-10F4-4C2E-A049-0C146B318015}" type="pres">
      <dgm:prSet presAssocID="{4AE6DD06-55C2-42DC-961D-04C6F7B23B69}" presName="LevelTwoTextNode" presStyleLbl="node3" presStyleIdx="0" presStyleCnt="2" custLinFactNeighborY="-264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25FC1-EEB8-4D80-B14A-847686654293}" type="pres">
      <dgm:prSet presAssocID="{4AE6DD06-55C2-42DC-961D-04C6F7B23B69}" presName="level3hierChild" presStyleCnt="0"/>
      <dgm:spPr/>
    </dgm:pt>
    <dgm:pt modelId="{937E00FA-EAD9-4E1D-9E7B-9166D4DC2984}" type="pres">
      <dgm:prSet presAssocID="{642F327B-3CF3-4700-889E-E97E846336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C96802E-A899-45F9-B107-B4770063CC56}" type="pres">
      <dgm:prSet presAssocID="{642F327B-3CF3-4700-889E-E97E846336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5454816-A967-41D8-822D-8A7ECAA6D417}" type="pres">
      <dgm:prSet presAssocID="{609B4F8C-162D-4DB4-B3AC-F300425EE0C3}" presName="root2" presStyleCnt="0"/>
      <dgm:spPr/>
    </dgm:pt>
    <dgm:pt modelId="{D03B2D71-55AF-41D9-9962-E14AFB0B961A}" type="pres">
      <dgm:prSet presAssocID="{609B4F8C-162D-4DB4-B3AC-F300425EE0C3}" presName="LevelTwoTextNode" presStyleLbl="node2" presStyleIdx="1" presStyleCnt="2" custLinFactNeighborY="264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D92B7-5AF5-4FDD-BA4C-C34C5C2A3115}" type="pres">
      <dgm:prSet presAssocID="{609B4F8C-162D-4DB4-B3AC-F300425EE0C3}" presName="level3hierChild" presStyleCnt="0"/>
      <dgm:spPr/>
    </dgm:pt>
    <dgm:pt modelId="{31C2F549-798B-480E-9F8A-C2C8AA9F26B1}" type="pres">
      <dgm:prSet presAssocID="{E9ADA03D-69B5-4303-8381-9419302445E2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69D6DC70-8DC0-40EF-BAA0-1A6A7141629B}" type="pres">
      <dgm:prSet presAssocID="{E9ADA03D-69B5-4303-8381-9419302445E2}" presName="connTx" presStyleLbl="parChTrans1D3" presStyleIdx="1" presStyleCnt="2"/>
      <dgm:spPr/>
      <dgm:t>
        <a:bodyPr/>
        <a:lstStyle/>
        <a:p>
          <a:endParaRPr lang="en-US"/>
        </a:p>
      </dgm:t>
    </dgm:pt>
    <dgm:pt modelId="{DADE8899-9F3F-4AF9-A242-ECE6CD2AB6C9}" type="pres">
      <dgm:prSet presAssocID="{E25AACD2-DEB0-42A2-82F4-029948B1E9AA}" presName="root2" presStyleCnt="0"/>
      <dgm:spPr/>
    </dgm:pt>
    <dgm:pt modelId="{B25636C3-52CF-4BB4-A87F-574D1C7C6BB4}" type="pres">
      <dgm:prSet presAssocID="{E25AACD2-DEB0-42A2-82F4-029948B1E9AA}" presName="LevelTwoTextNode" presStyleLbl="node3" presStyleIdx="1" presStyleCnt="2" custLinFactNeighborY="264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2087B5-DB24-4D4E-A7E6-8B2074FCB887}" type="pres">
      <dgm:prSet presAssocID="{E25AACD2-DEB0-42A2-82F4-029948B1E9AA}" presName="level3hierChild" presStyleCnt="0"/>
      <dgm:spPr/>
    </dgm:pt>
  </dgm:ptLst>
  <dgm:cxnLst>
    <dgm:cxn modelId="{C8132DDD-0FEC-42A9-BD6A-4DFD1B4E5EB8}" srcId="{7D36799D-F1F5-4B41-AA14-439051178876}" destId="{50C21B99-EE33-4C75-8D24-1A2CA70FDF04}" srcOrd="0" destOrd="0" parTransId="{AD682408-DE78-44A1-BBAB-818EE3E41AB5}" sibTransId="{9E5F1F34-0F97-4D9B-9415-B18949F909A1}"/>
    <dgm:cxn modelId="{EDB16DEB-C4A6-45EC-B0BB-4805DDC446DF}" type="presOf" srcId="{4D1D8AAE-8C04-4DF6-A0BE-E255C570D7C8}" destId="{2B704E16-4A7D-4C92-B270-20B14700F6E4}" srcOrd="0" destOrd="0" presId="urn:microsoft.com/office/officeart/2005/8/layout/hierarchy2"/>
    <dgm:cxn modelId="{34DC781E-7B28-40C3-9168-761332139895}" type="presOf" srcId="{7D36799D-F1F5-4B41-AA14-439051178876}" destId="{54A5BA70-CF7D-4F23-85F7-4E30D5E5E7D0}" srcOrd="0" destOrd="0" presId="urn:microsoft.com/office/officeart/2005/8/layout/hierarchy2"/>
    <dgm:cxn modelId="{D58D314F-2D60-4995-A444-E012183BF87D}" srcId="{609B4F8C-162D-4DB4-B3AC-F300425EE0C3}" destId="{E25AACD2-DEB0-42A2-82F4-029948B1E9AA}" srcOrd="0" destOrd="0" parTransId="{E9ADA03D-69B5-4303-8381-9419302445E2}" sibTransId="{23F932A6-C09E-4E92-93D2-5FC28820A1DD}"/>
    <dgm:cxn modelId="{626773BE-C0C8-40C6-AA7C-929B45109DCB}" type="presOf" srcId="{642F327B-3CF3-4700-889E-E97E84633675}" destId="{EC96802E-A899-45F9-B107-B4770063CC56}" srcOrd="1" destOrd="0" presId="urn:microsoft.com/office/officeart/2005/8/layout/hierarchy2"/>
    <dgm:cxn modelId="{44AE9931-E4A0-4BC3-94FA-00EFFA4725FD}" type="presOf" srcId="{50C21B99-EE33-4C75-8D24-1A2CA70FDF04}" destId="{178E9925-5DCB-40D5-BD0F-2131C1289008}" srcOrd="0" destOrd="0" presId="urn:microsoft.com/office/officeart/2005/8/layout/hierarchy2"/>
    <dgm:cxn modelId="{D4A25659-C81F-4BC5-839B-BDD3AB0EE6BC}" type="presOf" srcId="{E25AACD2-DEB0-42A2-82F4-029948B1E9AA}" destId="{B25636C3-52CF-4BB4-A87F-574D1C7C6BB4}" srcOrd="0" destOrd="0" presId="urn:microsoft.com/office/officeart/2005/8/layout/hierarchy2"/>
    <dgm:cxn modelId="{75E4B71E-D64E-4447-B625-658CC5C6367B}" srcId="{4D1D8AAE-8C04-4DF6-A0BE-E255C570D7C8}" destId="{4AE6DD06-55C2-42DC-961D-04C6F7B23B69}" srcOrd="0" destOrd="0" parTransId="{6E1C6C14-BD84-4CC7-9E45-2E6FD94025DD}" sibTransId="{9AE0B0D9-2FBE-4134-B667-6581535B684A}"/>
    <dgm:cxn modelId="{3CC98DDC-15A5-46DA-8546-F0FECAB70163}" type="presOf" srcId="{E9ADA03D-69B5-4303-8381-9419302445E2}" destId="{69D6DC70-8DC0-40EF-BAA0-1A6A7141629B}" srcOrd="1" destOrd="0" presId="urn:microsoft.com/office/officeart/2005/8/layout/hierarchy2"/>
    <dgm:cxn modelId="{1A172A9E-6246-45CE-96EE-63B21F5812BF}" type="presOf" srcId="{E9ADA03D-69B5-4303-8381-9419302445E2}" destId="{31C2F549-798B-480E-9F8A-C2C8AA9F26B1}" srcOrd="0" destOrd="0" presId="urn:microsoft.com/office/officeart/2005/8/layout/hierarchy2"/>
    <dgm:cxn modelId="{873017D2-62F1-4843-A6F6-96C73F1E5A48}" type="presOf" srcId="{642F327B-3CF3-4700-889E-E97E84633675}" destId="{937E00FA-EAD9-4E1D-9E7B-9166D4DC2984}" srcOrd="0" destOrd="0" presId="urn:microsoft.com/office/officeart/2005/8/layout/hierarchy2"/>
    <dgm:cxn modelId="{AB8942F0-DE25-4760-AEE8-2071042D6762}" type="presOf" srcId="{24B83458-EA9D-4375-AC2C-45462762987B}" destId="{9637EF34-EB32-4A24-A7D8-C6975798B311}" srcOrd="1" destOrd="0" presId="urn:microsoft.com/office/officeart/2005/8/layout/hierarchy2"/>
    <dgm:cxn modelId="{2BB4D491-BA05-4700-B656-18844C08230A}" type="presOf" srcId="{6E1C6C14-BD84-4CC7-9E45-2E6FD94025DD}" destId="{A01B5650-97FD-4A54-8CA6-FA5BB8B34274}" srcOrd="0" destOrd="0" presId="urn:microsoft.com/office/officeart/2005/8/layout/hierarchy2"/>
    <dgm:cxn modelId="{7B7FD776-EF7D-4916-B28C-106A5E844480}" type="presOf" srcId="{609B4F8C-162D-4DB4-B3AC-F300425EE0C3}" destId="{D03B2D71-55AF-41D9-9962-E14AFB0B961A}" srcOrd="0" destOrd="0" presId="urn:microsoft.com/office/officeart/2005/8/layout/hierarchy2"/>
    <dgm:cxn modelId="{8FF26236-EAFF-495F-8423-88CA1D859CF1}" type="presOf" srcId="{6E1C6C14-BD84-4CC7-9E45-2E6FD94025DD}" destId="{02DD6155-2051-4B99-8813-107459FC9D41}" srcOrd="1" destOrd="0" presId="urn:microsoft.com/office/officeart/2005/8/layout/hierarchy2"/>
    <dgm:cxn modelId="{253E237F-F53D-45B2-BD0B-87BED155D5C1}" srcId="{50C21B99-EE33-4C75-8D24-1A2CA70FDF04}" destId="{609B4F8C-162D-4DB4-B3AC-F300425EE0C3}" srcOrd="1" destOrd="0" parTransId="{642F327B-3CF3-4700-889E-E97E84633675}" sibTransId="{704D7450-1658-4011-933D-C5FB7B8BE722}"/>
    <dgm:cxn modelId="{00F7C8F5-73A4-4CA5-971D-D41EC44BD170}" srcId="{50C21B99-EE33-4C75-8D24-1A2CA70FDF04}" destId="{4D1D8AAE-8C04-4DF6-A0BE-E255C570D7C8}" srcOrd="0" destOrd="0" parTransId="{24B83458-EA9D-4375-AC2C-45462762987B}" sibTransId="{DDDB4FFF-6A5F-4F07-949D-0A445865D193}"/>
    <dgm:cxn modelId="{CDE91BA0-F7F5-4460-9C91-7B7F94E9401E}" type="presOf" srcId="{24B83458-EA9D-4375-AC2C-45462762987B}" destId="{0680F082-8C6D-4921-A4A7-078264E046E3}" srcOrd="0" destOrd="0" presId="urn:microsoft.com/office/officeart/2005/8/layout/hierarchy2"/>
    <dgm:cxn modelId="{134FC5E7-D61E-49D9-8819-340F5CF7B076}" type="presOf" srcId="{4AE6DD06-55C2-42DC-961D-04C6F7B23B69}" destId="{06AE2342-10F4-4C2E-A049-0C146B318015}" srcOrd="0" destOrd="0" presId="urn:microsoft.com/office/officeart/2005/8/layout/hierarchy2"/>
    <dgm:cxn modelId="{06939704-DE30-4B50-BB3A-004108BCB662}" type="presParOf" srcId="{54A5BA70-CF7D-4F23-85F7-4E30D5E5E7D0}" destId="{DF968DBC-CD1F-4D89-9D1A-AA92BD23E68B}" srcOrd="0" destOrd="0" presId="urn:microsoft.com/office/officeart/2005/8/layout/hierarchy2"/>
    <dgm:cxn modelId="{8B49FA2F-EE0B-4E7D-BD5C-4C248E56EE38}" type="presParOf" srcId="{DF968DBC-CD1F-4D89-9D1A-AA92BD23E68B}" destId="{178E9925-5DCB-40D5-BD0F-2131C1289008}" srcOrd="0" destOrd="0" presId="urn:microsoft.com/office/officeart/2005/8/layout/hierarchy2"/>
    <dgm:cxn modelId="{BBD2229E-F023-47E0-9BF9-807E1208DE02}" type="presParOf" srcId="{DF968DBC-CD1F-4D89-9D1A-AA92BD23E68B}" destId="{F34D4DD9-11AE-42A3-A6CB-CDFDAA70EE51}" srcOrd="1" destOrd="0" presId="urn:microsoft.com/office/officeart/2005/8/layout/hierarchy2"/>
    <dgm:cxn modelId="{FC2917B0-8A2A-4F70-A49B-389C1FED8A6C}" type="presParOf" srcId="{F34D4DD9-11AE-42A3-A6CB-CDFDAA70EE51}" destId="{0680F082-8C6D-4921-A4A7-078264E046E3}" srcOrd="0" destOrd="0" presId="urn:microsoft.com/office/officeart/2005/8/layout/hierarchy2"/>
    <dgm:cxn modelId="{8028CB9D-4AE7-4F18-A8F9-D6627CA298D9}" type="presParOf" srcId="{0680F082-8C6D-4921-A4A7-078264E046E3}" destId="{9637EF34-EB32-4A24-A7D8-C6975798B311}" srcOrd="0" destOrd="0" presId="urn:microsoft.com/office/officeart/2005/8/layout/hierarchy2"/>
    <dgm:cxn modelId="{13B9329E-6A80-4673-889D-AA4E6C327EB2}" type="presParOf" srcId="{F34D4DD9-11AE-42A3-A6CB-CDFDAA70EE51}" destId="{9A1CA905-C085-4223-BE65-A5D74A25CE30}" srcOrd="1" destOrd="0" presId="urn:microsoft.com/office/officeart/2005/8/layout/hierarchy2"/>
    <dgm:cxn modelId="{34459490-0ED6-4142-BA07-B461FAC03DBB}" type="presParOf" srcId="{9A1CA905-C085-4223-BE65-A5D74A25CE30}" destId="{2B704E16-4A7D-4C92-B270-20B14700F6E4}" srcOrd="0" destOrd="0" presId="urn:microsoft.com/office/officeart/2005/8/layout/hierarchy2"/>
    <dgm:cxn modelId="{D5A661B1-3BAD-4809-BDA5-2503282339F4}" type="presParOf" srcId="{9A1CA905-C085-4223-BE65-A5D74A25CE30}" destId="{61102A7C-FA78-4C13-A187-90ADEF9ACEA3}" srcOrd="1" destOrd="0" presId="urn:microsoft.com/office/officeart/2005/8/layout/hierarchy2"/>
    <dgm:cxn modelId="{21E354A7-D94C-4A23-B4A6-A1933F1F2B33}" type="presParOf" srcId="{61102A7C-FA78-4C13-A187-90ADEF9ACEA3}" destId="{A01B5650-97FD-4A54-8CA6-FA5BB8B34274}" srcOrd="0" destOrd="0" presId="urn:microsoft.com/office/officeart/2005/8/layout/hierarchy2"/>
    <dgm:cxn modelId="{E2B4CD81-2B08-489F-A698-241F21D45E3D}" type="presParOf" srcId="{A01B5650-97FD-4A54-8CA6-FA5BB8B34274}" destId="{02DD6155-2051-4B99-8813-107459FC9D41}" srcOrd="0" destOrd="0" presId="urn:microsoft.com/office/officeart/2005/8/layout/hierarchy2"/>
    <dgm:cxn modelId="{2E00DB79-1B1E-4015-8B7B-512205756731}" type="presParOf" srcId="{61102A7C-FA78-4C13-A187-90ADEF9ACEA3}" destId="{89E09D54-1AA8-4B01-8377-1726A4512475}" srcOrd="1" destOrd="0" presId="urn:microsoft.com/office/officeart/2005/8/layout/hierarchy2"/>
    <dgm:cxn modelId="{57C5807A-881C-4CC8-9978-76361D9578D9}" type="presParOf" srcId="{89E09D54-1AA8-4B01-8377-1726A4512475}" destId="{06AE2342-10F4-4C2E-A049-0C146B318015}" srcOrd="0" destOrd="0" presId="urn:microsoft.com/office/officeart/2005/8/layout/hierarchy2"/>
    <dgm:cxn modelId="{8D724218-48A0-437B-9100-D9ACA8988060}" type="presParOf" srcId="{89E09D54-1AA8-4B01-8377-1726A4512475}" destId="{28C25FC1-EEB8-4D80-B14A-847686654293}" srcOrd="1" destOrd="0" presId="urn:microsoft.com/office/officeart/2005/8/layout/hierarchy2"/>
    <dgm:cxn modelId="{FCAECF25-6B99-4E63-8848-E326262EBA5B}" type="presParOf" srcId="{F34D4DD9-11AE-42A3-A6CB-CDFDAA70EE51}" destId="{937E00FA-EAD9-4E1D-9E7B-9166D4DC2984}" srcOrd="2" destOrd="0" presId="urn:microsoft.com/office/officeart/2005/8/layout/hierarchy2"/>
    <dgm:cxn modelId="{6CDC1425-1257-4A9E-A784-D6CEC59DFBE8}" type="presParOf" srcId="{937E00FA-EAD9-4E1D-9E7B-9166D4DC2984}" destId="{EC96802E-A899-45F9-B107-B4770063CC56}" srcOrd="0" destOrd="0" presId="urn:microsoft.com/office/officeart/2005/8/layout/hierarchy2"/>
    <dgm:cxn modelId="{126B92E5-503C-45F2-B2AB-2D7E9385E71E}" type="presParOf" srcId="{F34D4DD9-11AE-42A3-A6CB-CDFDAA70EE51}" destId="{65454816-A967-41D8-822D-8A7ECAA6D417}" srcOrd="3" destOrd="0" presId="urn:microsoft.com/office/officeart/2005/8/layout/hierarchy2"/>
    <dgm:cxn modelId="{0EC2BFA5-B61D-4C7F-9E24-BCF260F0D14B}" type="presParOf" srcId="{65454816-A967-41D8-822D-8A7ECAA6D417}" destId="{D03B2D71-55AF-41D9-9962-E14AFB0B961A}" srcOrd="0" destOrd="0" presId="urn:microsoft.com/office/officeart/2005/8/layout/hierarchy2"/>
    <dgm:cxn modelId="{D5C00B20-8241-423E-93ED-1BFB705971D6}" type="presParOf" srcId="{65454816-A967-41D8-822D-8A7ECAA6D417}" destId="{649D92B7-5AF5-4FDD-BA4C-C34C5C2A3115}" srcOrd="1" destOrd="0" presId="urn:microsoft.com/office/officeart/2005/8/layout/hierarchy2"/>
    <dgm:cxn modelId="{5665AE34-7140-4E2B-94A9-00F50607276D}" type="presParOf" srcId="{649D92B7-5AF5-4FDD-BA4C-C34C5C2A3115}" destId="{31C2F549-798B-480E-9F8A-C2C8AA9F26B1}" srcOrd="0" destOrd="0" presId="urn:microsoft.com/office/officeart/2005/8/layout/hierarchy2"/>
    <dgm:cxn modelId="{DD65DB05-EF95-4AC3-92D9-2A15770730C9}" type="presParOf" srcId="{31C2F549-798B-480E-9F8A-C2C8AA9F26B1}" destId="{69D6DC70-8DC0-40EF-BAA0-1A6A7141629B}" srcOrd="0" destOrd="0" presId="urn:microsoft.com/office/officeart/2005/8/layout/hierarchy2"/>
    <dgm:cxn modelId="{2D85769F-79B1-42A9-BBB0-1DC9F9D7861A}" type="presParOf" srcId="{649D92B7-5AF5-4FDD-BA4C-C34C5C2A3115}" destId="{DADE8899-9F3F-4AF9-A242-ECE6CD2AB6C9}" srcOrd="1" destOrd="0" presId="urn:microsoft.com/office/officeart/2005/8/layout/hierarchy2"/>
    <dgm:cxn modelId="{7DAB3884-6A1E-40B0-BCA8-D0E9A3084D19}" type="presParOf" srcId="{DADE8899-9F3F-4AF9-A242-ECE6CD2AB6C9}" destId="{B25636C3-52CF-4BB4-A87F-574D1C7C6BB4}" srcOrd="0" destOrd="0" presId="urn:microsoft.com/office/officeart/2005/8/layout/hierarchy2"/>
    <dgm:cxn modelId="{279C6903-0EB0-4782-9D81-C4F048447BB7}" type="presParOf" srcId="{DADE8899-9F3F-4AF9-A242-ECE6CD2AB6C9}" destId="{F32087B5-DB24-4D4E-A7E6-8B2074FCB8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E9925-5DCB-40D5-BD0F-2131C1289008}">
      <dsp:nvSpPr>
        <dsp:cNvPr id="0" name=""/>
        <dsp:cNvSpPr/>
      </dsp:nvSpPr>
      <dsp:spPr>
        <a:xfrm>
          <a:off x="4115" y="1132282"/>
          <a:ext cx="1763718" cy="88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600" kern="1200" dirty="0"/>
            <a:t>7:4 </a:t>
          </a:r>
        </a:p>
      </dsp:txBody>
      <dsp:txXfrm>
        <a:off x="29944" y="1158111"/>
        <a:ext cx="1712060" cy="830201"/>
      </dsp:txXfrm>
    </dsp:sp>
    <dsp:sp modelId="{0680F082-8C6D-4921-A4A7-078264E046E3}">
      <dsp:nvSpPr>
        <dsp:cNvPr id="0" name=""/>
        <dsp:cNvSpPr/>
      </dsp:nvSpPr>
      <dsp:spPr>
        <a:xfrm rot="18816742">
          <a:off x="1609188" y="1177730"/>
          <a:ext cx="1022778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022778" y="252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2095008" y="1177385"/>
        <a:ext cx="51138" cy="51138"/>
      </dsp:txXfrm>
    </dsp:sp>
    <dsp:sp modelId="{2B704E16-4A7D-4C92-B270-20B14700F6E4}">
      <dsp:nvSpPr>
        <dsp:cNvPr id="0" name=""/>
        <dsp:cNvSpPr/>
      </dsp:nvSpPr>
      <dsp:spPr>
        <a:xfrm>
          <a:off x="2473321" y="391767"/>
          <a:ext cx="1763718" cy="88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600" kern="1200"/>
            <a:t>7:5</a:t>
          </a:r>
          <a:endParaRPr lang="en-CA" sz="4600" kern="1200" dirty="0"/>
        </a:p>
      </dsp:txBody>
      <dsp:txXfrm>
        <a:off x="2499150" y="417596"/>
        <a:ext cx="1712060" cy="830201"/>
      </dsp:txXfrm>
    </dsp:sp>
    <dsp:sp modelId="{A01B5650-97FD-4A54-8CA6-FA5BB8B34274}">
      <dsp:nvSpPr>
        <dsp:cNvPr id="0" name=""/>
        <dsp:cNvSpPr/>
      </dsp:nvSpPr>
      <dsp:spPr>
        <a:xfrm>
          <a:off x="4237040" y="807472"/>
          <a:ext cx="705487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705487" y="25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4572146" y="815060"/>
        <a:ext cx="35274" cy="35274"/>
      </dsp:txXfrm>
    </dsp:sp>
    <dsp:sp modelId="{06AE2342-10F4-4C2E-A049-0C146B318015}">
      <dsp:nvSpPr>
        <dsp:cNvPr id="0" name=""/>
        <dsp:cNvSpPr/>
      </dsp:nvSpPr>
      <dsp:spPr>
        <a:xfrm>
          <a:off x="4942527" y="391767"/>
          <a:ext cx="1763718" cy="88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600" kern="1200" dirty="0"/>
            <a:t>7:7-25</a:t>
          </a:r>
        </a:p>
      </dsp:txBody>
      <dsp:txXfrm>
        <a:off x="4968356" y="417596"/>
        <a:ext cx="1712060" cy="830201"/>
      </dsp:txXfrm>
    </dsp:sp>
    <dsp:sp modelId="{937E00FA-EAD9-4E1D-9E7B-9166D4DC2984}">
      <dsp:nvSpPr>
        <dsp:cNvPr id="0" name=""/>
        <dsp:cNvSpPr/>
      </dsp:nvSpPr>
      <dsp:spPr>
        <a:xfrm rot="2783258">
          <a:off x="1609188" y="1918245"/>
          <a:ext cx="1022778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022778" y="252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2095008" y="1917900"/>
        <a:ext cx="51138" cy="51138"/>
      </dsp:txXfrm>
    </dsp:sp>
    <dsp:sp modelId="{D03B2D71-55AF-41D9-9962-E14AFB0B961A}">
      <dsp:nvSpPr>
        <dsp:cNvPr id="0" name=""/>
        <dsp:cNvSpPr/>
      </dsp:nvSpPr>
      <dsp:spPr>
        <a:xfrm>
          <a:off x="2473321" y="1872797"/>
          <a:ext cx="1763718" cy="88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600" kern="1200" dirty="0"/>
            <a:t>7:6</a:t>
          </a:r>
        </a:p>
      </dsp:txBody>
      <dsp:txXfrm>
        <a:off x="2499150" y="1898626"/>
        <a:ext cx="1712060" cy="830201"/>
      </dsp:txXfrm>
    </dsp:sp>
    <dsp:sp modelId="{31C2F549-798B-480E-9F8A-C2C8AA9F26B1}">
      <dsp:nvSpPr>
        <dsp:cNvPr id="0" name=""/>
        <dsp:cNvSpPr/>
      </dsp:nvSpPr>
      <dsp:spPr>
        <a:xfrm>
          <a:off x="4237040" y="2288502"/>
          <a:ext cx="705487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705487" y="25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4572146" y="2296090"/>
        <a:ext cx="35274" cy="35274"/>
      </dsp:txXfrm>
    </dsp:sp>
    <dsp:sp modelId="{B25636C3-52CF-4BB4-A87F-574D1C7C6BB4}">
      <dsp:nvSpPr>
        <dsp:cNvPr id="0" name=""/>
        <dsp:cNvSpPr/>
      </dsp:nvSpPr>
      <dsp:spPr>
        <a:xfrm>
          <a:off x="4942527" y="1872797"/>
          <a:ext cx="1763718" cy="88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600" kern="1200" dirty="0"/>
            <a:t>8:1-14</a:t>
          </a:r>
        </a:p>
      </dsp:txBody>
      <dsp:txXfrm>
        <a:off x="4968356" y="1898626"/>
        <a:ext cx="1712060" cy="830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 algn="l"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pPr algn="l" rtl="0"/>
            <a:r>
              <a:rPr lang="en-US" sz="3000" dirty="0"/>
              <a:t>E</a:t>
            </a:r>
            <a:r>
              <a:rPr lang="en-US" sz="3000" dirty="0" smtClean="0"/>
              <a:t>l </a:t>
            </a:r>
            <a:r>
              <a:rPr lang="en-US" sz="3000" dirty="0"/>
              <a:t>fruto de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err="1" smtClean="0"/>
              <a:t>bondad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/>
              <a:t>El Fruto del Espíritu (Gálatas 5:22-23)</a:t>
            </a: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El </a:t>
            </a:r>
            <a:r>
              <a:rPr lang="en-CA" dirty="0" err="1"/>
              <a:t>joven</a:t>
            </a:r>
            <a:r>
              <a:rPr lang="en-CA" dirty="0"/>
              <a:t> </a:t>
            </a:r>
            <a:r>
              <a:rPr lang="en-CA" dirty="0" err="1" smtClean="0"/>
              <a:t>rico</a:t>
            </a:r>
            <a:r>
              <a:rPr lang="en-CA" dirty="0" smtClean="0"/>
              <a:t> </a:t>
            </a:r>
            <a:r>
              <a:rPr lang="en-CA" sz="2000" dirty="0" smtClean="0"/>
              <a:t>(Mateo </a:t>
            </a:r>
            <a:r>
              <a:rPr lang="en-CA" sz="2000" dirty="0"/>
              <a:t>19:16-22)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962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100" i="1" dirty="0"/>
              <a:t>Entonces vino uno y le dijo: Maestro </a:t>
            </a:r>
            <a:r>
              <a:rPr lang="es-ES" sz="2100" b="1" i="1" dirty="0">
                <a:solidFill>
                  <a:srgbClr val="FFFF00"/>
                </a:solidFill>
              </a:rPr>
              <a:t>bueno</a:t>
            </a:r>
            <a:r>
              <a:rPr lang="es-ES" sz="2100" i="1" dirty="0"/>
              <a:t>, ¿qué </a:t>
            </a:r>
            <a:r>
              <a:rPr lang="es-ES" sz="2100" b="1" i="1" dirty="0">
                <a:solidFill>
                  <a:srgbClr val="FFFF00"/>
                </a:solidFill>
              </a:rPr>
              <a:t>bien</a:t>
            </a:r>
            <a:r>
              <a:rPr lang="es-ES" sz="2100" i="1" dirty="0"/>
              <a:t> haré para tener la vida eterna</a:t>
            </a:r>
            <a:r>
              <a:rPr lang="es-ES" sz="2100" i="1" dirty="0" smtClean="0"/>
              <a:t>?</a:t>
            </a:r>
          </a:p>
          <a:p>
            <a:pPr>
              <a:buNone/>
            </a:pPr>
            <a:r>
              <a:rPr lang="es-ES" sz="2100" i="1" dirty="0"/>
              <a:t>Él le dijo: ¿Por qué me llamas </a:t>
            </a:r>
            <a:r>
              <a:rPr lang="es-ES" sz="2100" b="1" i="1" dirty="0">
                <a:solidFill>
                  <a:srgbClr val="FFFF00"/>
                </a:solidFill>
              </a:rPr>
              <a:t>bueno</a:t>
            </a:r>
            <a:r>
              <a:rPr lang="es-ES" sz="2100" i="1" dirty="0"/>
              <a:t>? Ninguno hay </a:t>
            </a:r>
            <a:r>
              <a:rPr lang="es-ES" sz="2100" b="1" i="1" dirty="0">
                <a:solidFill>
                  <a:srgbClr val="FFFF00"/>
                </a:solidFill>
              </a:rPr>
              <a:t>bueno</a:t>
            </a:r>
            <a:r>
              <a:rPr lang="es-ES" sz="2100" i="1" dirty="0"/>
              <a:t> sino uno: Dios.</a:t>
            </a:r>
            <a:endParaRPr lang="en-CA" sz="2100" i="1" dirty="0"/>
          </a:p>
          <a:p>
            <a:pPr algn="l" rtl="0"/>
            <a:endParaRPr lang="en-CA" sz="2000" b="1" dirty="0"/>
          </a:p>
          <a:p>
            <a:pPr algn="l" rtl="0"/>
            <a:r>
              <a:rPr lang="en-CA" sz="2000" dirty="0"/>
              <a:t>Dios es el único “bueno”.</a:t>
            </a:r>
          </a:p>
          <a:p>
            <a:pPr algn="l" rtl="0"/>
            <a:r>
              <a:rPr lang="en-CA" sz="2000" dirty="0"/>
              <a:t>Dios define lo que es “bueno” (cf. Gn 1, 2 Tm </a:t>
            </a:r>
            <a:r>
              <a:rPr lang="en-CA" sz="2000" dirty="0" smtClean="0"/>
              <a:t>3:17</a:t>
            </a:r>
            <a:r>
              <a:rPr lang="en-CA" sz="2000" dirty="0"/>
              <a:t>)</a:t>
            </a:r>
            <a:endParaRPr lang="en-CA" sz="2100" dirty="0"/>
          </a:p>
          <a:p>
            <a:pPr algn="l" rtl="0"/>
            <a:r>
              <a:rPr lang="en-CA" sz="2000" dirty="0"/>
              <a:t>¿</a:t>
            </a:r>
            <a:r>
              <a:rPr lang="en-CA" sz="2000" dirty="0" err="1"/>
              <a:t>Jesús</a:t>
            </a:r>
            <a:r>
              <a:rPr lang="en-CA" sz="2000" dirty="0"/>
              <a:t> </a:t>
            </a:r>
            <a:r>
              <a:rPr lang="en-CA" sz="2000" dirty="0" err="1" smtClean="0"/>
              <a:t>hizo</a:t>
            </a:r>
            <a:r>
              <a:rPr lang="en-CA" sz="2000" dirty="0" smtClean="0"/>
              <a:t> “</a:t>
            </a:r>
            <a:r>
              <a:rPr lang="en-CA" sz="2000" dirty="0" err="1" smtClean="0"/>
              <a:t>bien</a:t>
            </a:r>
            <a:r>
              <a:rPr lang="en-CA" sz="2000" dirty="0" smtClean="0"/>
              <a:t>” </a:t>
            </a:r>
            <a:r>
              <a:rPr lang="en-CA" sz="2000" dirty="0"/>
              <a:t>al decirle al joven que vendiera todo?</a:t>
            </a:r>
          </a:p>
          <a:p>
            <a:pPr algn="l" rtl="0"/>
            <a:r>
              <a:rPr lang="en-CA" sz="2000" dirty="0"/>
              <a:t>El joven no logró producir el “bien”. ¿Por qué?</a:t>
            </a:r>
          </a:p>
          <a:p>
            <a:pPr algn="l" rtl="0">
              <a:buNone/>
            </a:pPr>
            <a:endParaRPr lang="en-CA" sz="2100" dirty="0"/>
          </a:p>
          <a:p>
            <a:pPr lvl="1" algn="l" rtl="0"/>
            <a:endParaRPr lang="en-CA" sz="2100" i="1" dirty="0"/>
          </a:p>
          <a:p>
            <a:pPr algn="l" rtl="0">
              <a:buNone/>
            </a:pPr>
            <a:endParaRPr lang="en-CA" sz="22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72" y="1085850"/>
            <a:ext cx="2550798" cy="1085850"/>
          </a:xfrm>
        </p:spPr>
        <p:txBody>
          <a:bodyPr/>
          <a:lstStyle/>
          <a:p>
            <a:pPr algn="l" rtl="0"/>
            <a:r>
              <a:rPr lang="en-CA" b="1" dirty="0"/>
              <a:t>¿Por qué el joven no logró producir el “bien”?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294" y="2346961"/>
            <a:ext cx="2957208" cy="2171699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CA" sz="1600" dirty="0" smtClean="0"/>
              <a:t>¿</a:t>
            </a:r>
            <a:r>
              <a:rPr lang="en-CA" sz="1600" dirty="0" err="1" smtClean="0"/>
              <a:t>Tuvo</a:t>
            </a:r>
            <a:r>
              <a:rPr lang="en-CA" sz="1600" dirty="0" smtClean="0"/>
              <a:t> </a:t>
            </a:r>
            <a:r>
              <a:rPr lang="en-CA" sz="1600" dirty="0" err="1" smtClean="0"/>
              <a:t>celo</a:t>
            </a:r>
            <a:r>
              <a:rPr lang="en-CA" sz="1600" dirty="0" smtClean="0"/>
              <a:t> </a:t>
            </a:r>
            <a:r>
              <a:rPr lang="en-CA" sz="1600" dirty="0"/>
              <a:t>por defender el diseño y propósito de Dios?</a:t>
            </a:r>
          </a:p>
          <a:p>
            <a:pPr algn="l" rtl="0">
              <a:buFont typeface="Arial" pitchFamily="34" charset="0"/>
              <a:buChar char="•"/>
            </a:pPr>
            <a:r>
              <a:rPr lang="en-CA" sz="1600" dirty="0"/>
              <a:t>¿</a:t>
            </a:r>
            <a:r>
              <a:rPr lang="en-CA" sz="1600" dirty="0" err="1" smtClean="0"/>
              <a:t>Actuó</a:t>
            </a:r>
            <a:r>
              <a:rPr lang="en-CA" sz="1600" dirty="0" smtClean="0"/>
              <a:t> </a:t>
            </a:r>
            <a:r>
              <a:rPr lang="en-CA" sz="1600" dirty="0" err="1" smtClean="0"/>
              <a:t>conforme</a:t>
            </a:r>
            <a:r>
              <a:rPr lang="en-CA" sz="1600" dirty="0" smtClean="0"/>
              <a:t> a </a:t>
            </a:r>
            <a:r>
              <a:rPr lang="en-CA" sz="1600" dirty="0"/>
              <a:t>ese celo?</a:t>
            </a:r>
          </a:p>
          <a:p>
            <a:pPr algn="l" rtl="0">
              <a:buFont typeface="Arial" pitchFamily="34" charset="0"/>
              <a:buChar char="•"/>
            </a:pPr>
            <a:r>
              <a:rPr lang="en-CA" sz="1600" dirty="0" smtClean="0"/>
              <a:t>¿</a:t>
            </a:r>
            <a:r>
              <a:rPr lang="en-CA" sz="1600" dirty="0" err="1" smtClean="0"/>
              <a:t>Dejó</a:t>
            </a:r>
            <a:r>
              <a:rPr lang="en-CA" sz="1600" dirty="0" smtClean="0"/>
              <a:t> </a:t>
            </a:r>
            <a:r>
              <a:rPr lang="en-CA" sz="1600" dirty="0"/>
              <a:t>los </a:t>
            </a:r>
            <a:r>
              <a:rPr lang="en-CA" sz="1600" dirty="0" err="1"/>
              <a:t>resultados</a:t>
            </a:r>
            <a:r>
              <a:rPr lang="en-CA" sz="1600" dirty="0"/>
              <a:t> </a:t>
            </a:r>
            <a:r>
              <a:rPr lang="en-CA" sz="1600" dirty="0" err="1" smtClean="0"/>
              <a:t>en</a:t>
            </a:r>
            <a:r>
              <a:rPr lang="en-CA" sz="1600" dirty="0" smtClean="0"/>
              <a:t> </a:t>
            </a:r>
            <a:r>
              <a:rPr lang="en-CA" sz="1600" dirty="0" err="1" smtClean="0"/>
              <a:t>manos</a:t>
            </a:r>
            <a:r>
              <a:rPr lang="en-CA" sz="1600" dirty="0" smtClean="0"/>
              <a:t> de </a:t>
            </a:r>
            <a:r>
              <a:rPr lang="en-CA" sz="1600" dirty="0"/>
              <a:t>Dios?</a:t>
            </a:r>
            <a:endParaRPr lang="en-CA" sz="2000" dirty="0"/>
          </a:p>
        </p:txBody>
      </p:sp>
      <p:pic>
        <p:nvPicPr>
          <p:cNvPr id="7" name="Content Placeholder 6" descr="Hoffman-ChristAndTheRichYoungRul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8608" y="1476986"/>
            <a:ext cx="3355596" cy="264672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 smtClean="0"/>
              <a:t>“</a:t>
            </a:r>
            <a:r>
              <a:rPr lang="en-CA" dirty="0" smtClean="0"/>
              <a:t>Lo </a:t>
            </a:r>
            <a:r>
              <a:rPr lang="en-CA" dirty="0" err="1" smtClean="0"/>
              <a:t>b</a:t>
            </a:r>
            <a:r>
              <a:rPr lang="en-CA" dirty="0" err="1" smtClean="0"/>
              <a:t>ueno</a:t>
            </a:r>
            <a:r>
              <a:rPr lang="en-CA" dirty="0"/>
              <a:t>” (Vine, p.273)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962399"/>
          </a:xfrm>
        </p:spPr>
        <p:txBody>
          <a:bodyPr anchor="ctr">
            <a:normAutofit/>
          </a:bodyPr>
          <a:lstStyle/>
          <a:p>
            <a:pPr algn="ctr" rtl="0">
              <a:buNone/>
            </a:pPr>
            <a:r>
              <a:rPr lang="en-CA" sz="2800" b="1" dirty="0" err="1" smtClean="0">
                <a:solidFill>
                  <a:srgbClr val="FFFF00"/>
                </a:solidFill>
              </a:rPr>
              <a:t>Comp</a:t>
            </a:r>
            <a:r>
              <a:rPr lang="en-CA" sz="2800" b="1" dirty="0" err="1" smtClean="0">
                <a:solidFill>
                  <a:srgbClr val="FFFF00"/>
                </a:solidFill>
              </a:rPr>
              <a:t>ruébalo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dirty="0" smtClean="0"/>
              <a:t>– </a:t>
            </a:r>
            <a:r>
              <a:rPr lang="en-CA" sz="1800" dirty="0" smtClean="0"/>
              <a:t>Rom. </a:t>
            </a:r>
            <a:r>
              <a:rPr lang="en-CA" sz="1800" dirty="0"/>
              <a:t>12:2</a:t>
            </a:r>
            <a:endParaRPr lang="en-CA" sz="2800" b="1" dirty="0"/>
          </a:p>
          <a:p>
            <a:pPr algn="ctr" rtl="0">
              <a:buNone/>
            </a:pPr>
            <a:r>
              <a:rPr lang="en-CA" sz="2800" b="1" dirty="0" err="1" smtClean="0">
                <a:solidFill>
                  <a:srgbClr val="FFFF00"/>
                </a:solidFill>
              </a:rPr>
              <a:t>Aférrate</a:t>
            </a:r>
            <a:r>
              <a:rPr lang="en-CA" sz="2800" b="1" dirty="0" smtClean="0">
                <a:solidFill>
                  <a:srgbClr val="FFFF00"/>
                </a:solidFill>
              </a:rPr>
              <a:t> a </a:t>
            </a:r>
            <a:r>
              <a:rPr lang="en-CA" sz="2800" b="1" dirty="0" err="1" smtClean="0">
                <a:solidFill>
                  <a:srgbClr val="FFFF00"/>
                </a:solidFill>
              </a:rPr>
              <a:t>él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dirty="0" smtClean="0"/>
              <a:t>– </a:t>
            </a:r>
            <a:r>
              <a:rPr lang="en-CA" sz="1800" dirty="0" smtClean="0"/>
              <a:t>Rom. </a:t>
            </a:r>
            <a:r>
              <a:rPr lang="en-CA" sz="1800" dirty="0"/>
              <a:t>12:9</a:t>
            </a:r>
            <a:endParaRPr lang="en-CA" sz="2800" b="1" dirty="0"/>
          </a:p>
          <a:p>
            <a:pPr algn="ctr" rtl="0">
              <a:buNone/>
            </a:pPr>
            <a:r>
              <a:rPr lang="en-CA" sz="2800" b="1" dirty="0" err="1" smtClean="0">
                <a:solidFill>
                  <a:srgbClr val="FFFF00"/>
                </a:solidFill>
              </a:rPr>
              <a:t>Hazlo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dirty="0" smtClean="0"/>
              <a:t>– </a:t>
            </a:r>
            <a:r>
              <a:rPr lang="en-CA" sz="1800" dirty="0" smtClean="0"/>
              <a:t>Rom. </a:t>
            </a:r>
            <a:r>
              <a:rPr lang="en-CA" sz="1800" dirty="0"/>
              <a:t>13:3, Gál. 6:10, 1 Ped. 3:11, Juan 5:29</a:t>
            </a:r>
            <a:endParaRPr lang="en-CA" sz="2800" dirty="0"/>
          </a:p>
          <a:p>
            <a:pPr algn="ctr" rtl="0">
              <a:buNone/>
            </a:pPr>
            <a:r>
              <a:rPr lang="en-CA" sz="2800" b="1" dirty="0" err="1" smtClean="0">
                <a:solidFill>
                  <a:srgbClr val="FFFF00"/>
                </a:solidFill>
              </a:rPr>
              <a:t>Óbralo</a:t>
            </a:r>
            <a:r>
              <a:rPr lang="en-CA" sz="2800" dirty="0" smtClean="0">
                <a:solidFill>
                  <a:srgbClr val="FFFF00"/>
                </a:solidFill>
              </a:rPr>
              <a:t> </a:t>
            </a:r>
            <a:r>
              <a:rPr lang="en-CA" sz="2800" dirty="0" smtClean="0"/>
              <a:t>– </a:t>
            </a:r>
            <a:r>
              <a:rPr lang="en-CA" sz="1800" dirty="0" smtClean="0"/>
              <a:t>Rom. </a:t>
            </a:r>
            <a:r>
              <a:rPr lang="en-CA" sz="1800" dirty="0"/>
              <a:t>2:10, Efe. 4:28, Efe. 6:8</a:t>
            </a:r>
            <a:endParaRPr lang="en-CA" sz="2800" dirty="0"/>
          </a:p>
          <a:p>
            <a:pPr algn="ctr" rtl="0">
              <a:buNone/>
            </a:pPr>
            <a:r>
              <a:rPr lang="en-CA" sz="2800" b="1" dirty="0" err="1" smtClean="0">
                <a:solidFill>
                  <a:srgbClr val="FFFF00"/>
                </a:solidFill>
              </a:rPr>
              <a:t>Síguelo</a:t>
            </a:r>
            <a:r>
              <a:rPr lang="en-CA" sz="2800" dirty="0" smtClean="0"/>
              <a:t>- </a:t>
            </a:r>
            <a:r>
              <a:rPr lang="en-CA" sz="1800" dirty="0" smtClean="0"/>
              <a:t>1 </a:t>
            </a:r>
            <a:r>
              <a:rPr lang="en-CA" sz="1800" dirty="0"/>
              <a:t>Tes. 5:15</a:t>
            </a:r>
            <a:endParaRPr lang="en-CA" sz="2800" dirty="0"/>
          </a:p>
          <a:p>
            <a:pPr algn="ctr" rtl="0">
              <a:buNone/>
            </a:pPr>
            <a:r>
              <a:rPr lang="en-CA" sz="2800" b="1" dirty="0" err="1" smtClean="0">
                <a:solidFill>
                  <a:srgbClr val="FFFF00"/>
                </a:solidFill>
              </a:rPr>
              <a:t>Imítalo</a:t>
            </a:r>
            <a:r>
              <a:rPr lang="en-CA" sz="2800" dirty="0" smtClean="0">
                <a:solidFill>
                  <a:srgbClr val="FFFF00"/>
                </a:solidFill>
              </a:rPr>
              <a:t> </a:t>
            </a:r>
            <a:r>
              <a:rPr lang="en-CA" sz="2800" dirty="0" smtClean="0"/>
              <a:t>– </a:t>
            </a:r>
            <a:r>
              <a:rPr lang="en-CA" sz="1800" dirty="0" smtClean="0"/>
              <a:t>1 Ped. 3:13</a:t>
            </a:r>
            <a:r>
              <a:rPr lang="en-CA" sz="1800" dirty="0"/>
              <a:t>, 3 Juan 11</a:t>
            </a:r>
            <a:endParaRPr lang="en-CA" sz="2800" dirty="0"/>
          </a:p>
          <a:p>
            <a:pPr algn="ctr" rtl="0">
              <a:buNone/>
            </a:pPr>
            <a:r>
              <a:rPr lang="en-CA" sz="2800" b="1" dirty="0">
                <a:solidFill>
                  <a:srgbClr val="FFFF00"/>
                </a:solidFill>
              </a:rPr>
              <a:t>Vence al mal con </a:t>
            </a:r>
            <a:r>
              <a:rPr lang="en-CA" sz="2800" b="1" dirty="0" err="1">
                <a:solidFill>
                  <a:srgbClr val="FFFF00"/>
                </a:solidFill>
              </a:rPr>
              <a:t>él</a:t>
            </a:r>
            <a:r>
              <a:rPr lang="en-CA" sz="2800" dirty="0">
                <a:solidFill>
                  <a:srgbClr val="FFFF00"/>
                </a:solidFill>
              </a:rPr>
              <a:t> </a:t>
            </a:r>
            <a:r>
              <a:rPr lang="en-CA" sz="2800" dirty="0" smtClean="0"/>
              <a:t>– </a:t>
            </a:r>
            <a:r>
              <a:rPr lang="en-CA" sz="1800" dirty="0" smtClean="0"/>
              <a:t>Rom. </a:t>
            </a:r>
            <a:r>
              <a:rPr lang="en-CA" sz="1800" dirty="0"/>
              <a:t>12:21</a:t>
            </a:r>
            <a:endParaRPr lang="en-CA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3A3574-506F-5DD8-1662-88963F2C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z="2400" i="1" dirty="0"/>
              <a:t>¿</a:t>
            </a:r>
            <a:r>
              <a:rPr lang="en-US" sz="2400" i="1" dirty="0" err="1" smtClean="0"/>
              <a:t>Cómo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seré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capaz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producir</a:t>
            </a:r>
            <a:r>
              <a:rPr lang="en-US" sz="2400" i="1" dirty="0" smtClean="0"/>
              <a:t> lo </a:t>
            </a:r>
            <a:r>
              <a:rPr lang="en-US" sz="2400" i="1" dirty="0" err="1" smtClean="0"/>
              <a:t>bueno</a:t>
            </a:r>
            <a:r>
              <a:rPr lang="en-US" sz="2400" i="1" dirty="0" smtClean="0"/>
              <a:t>?</a:t>
            </a:r>
            <a:endParaRPr lang="en-US" sz="2400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F3A4339-80A3-4C17-E352-C1EA1E3250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Romanos 7:18</a:t>
            </a:r>
          </a:p>
        </p:txBody>
      </p:sp>
    </p:spTree>
    <p:extLst>
      <p:ext uri="{BB962C8B-B14F-4D97-AF65-F5344CB8AC3E}">
        <p14:creationId xmlns:p14="http://schemas.microsoft.com/office/powerpoint/2010/main" val="41485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5134"/>
          </a:xfrm>
        </p:spPr>
        <p:txBody>
          <a:bodyPr/>
          <a:lstStyle/>
          <a:p>
            <a:pPr algn="l" rtl="0"/>
            <a:r>
              <a:rPr lang="en-CA" sz="2400" dirty="0" err="1" smtClean="0"/>
              <a:t>Cómo</a:t>
            </a:r>
            <a:r>
              <a:rPr lang="en-CA" sz="2400" dirty="0" smtClean="0"/>
              <a:t> </a:t>
            </a:r>
            <a:r>
              <a:rPr lang="en-CA" sz="2400" dirty="0" err="1" smtClean="0"/>
              <a:t>yo</a:t>
            </a:r>
            <a:r>
              <a:rPr lang="en-CA" sz="2400" dirty="0" smtClean="0"/>
              <a:t> </a:t>
            </a:r>
            <a:r>
              <a:rPr lang="en-CA" sz="2400" dirty="0" err="1" smtClean="0"/>
              <a:t>entiendo</a:t>
            </a:r>
            <a:r>
              <a:rPr lang="en-CA" sz="2400" dirty="0" smtClean="0"/>
              <a:t> la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 err="1" smtClean="0"/>
              <a:t>Estructura</a:t>
            </a:r>
            <a:r>
              <a:rPr lang="en-CA" sz="2400" dirty="0" smtClean="0"/>
              <a:t> </a:t>
            </a:r>
            <a:r>
              <a:rPr lang="en-CA" sz="2400" dirty="0"/>
              <a:t>de Romanos 7-8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539875"/>
          <a:ext cx="6710362" cy="314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7677" y="2850203"/>
            <a:ext cx="176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CA" dirty="0"/>
              <a:t>En la carne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4163" y="4325565"/>
            <a:ext cx="176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CA" dirty="0"/>
              <a:t>En Cristo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9740" y="1176799"/>
            <a:ext cx="5999486" cy="1742531"/>
          </a:xfrm>
        </p:spPr>
        <p:txBody>
          <a:bodyPr/>
          <a:lstStyle/>
          <a:p>
            <a:r>
              <a:rPr lang="es-ES" sz="2400" dirty="0"/>
              <a:t>Por tanto, hermanos, les ruego por las misericordias de Dios que presenten sus cuerpos </a:t>
            </a:r>
            <a:r>
              <a:rPr lang="es-ES" sz="2400" i="1" dirty="0"/>
              <a:t>como</a:t>
            </a:r>
            <a:r>
              <a:rPr lang="es-ES" sz="2400" dirty="0"/>
              <a:t> sacrificio vivo y santo, aceptable a Dios, </a:t>
            </a:r>
            <a:r>
              <a:rPr lang="es-ES" sz="2400" i="1" dirty="0"/>
              <a:t>que es</a:t>
            </a:r>
            <a:r>
              <a:rPr lang="es-ES" sz="2400" dirty="0"/>
              <a:t> el culto racional de ustedes.</a:t>
            </a:r>
            <a:endParaRPr lang="en-CA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3"/>
          </p:nvPr>
        </p:nvSpPr>
        <p:spPr>
          <a:xfrm>
            <a:off x="1499615" y="3274948"/>
            <a:ext cx="5459737" cy="256631"/>
          </a:xfrm>
        </p:spPr>
        <p:txBody>
          <a:bodyPr/>
          <a:lstStyle/>
          <a:p>
            <a:pPr algn="l" rtl="0"/>
            <a:r>
              <a:rPr lang="en-CA" dirty="0"/>
              <a:t>ROMANOS 12:1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Gálatas 5:22-23 (NVI)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9623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800" i="1" dirty="0" smtClean="0"/>
              <a:t>“</a:t>
            </a:r>
            <a:r>
              <a:rPr lang="es-ES" sz="2800" i="1" dirty="0" smtClean="0"/>
              <a:t>En </a:t>
            </a:r>
            <a:r>
              <a:rPr lang="es-ES" sz="2800" i="1" dirty="0"/>
              <a:t>cambio, el fruto del Espíritu es amor, alegría, paz, paciencia, amabilidad,</a:t>
            </a:r>
            <a:r>
              <a:rPr lang="es-ES" sz="2800" i="1" dirty="0">
                <a:solidFill>
                  <a:schemeClr val="accent1"/>
                </a:solidFill>
              </a:rPr>
              <a:t> </a:t>
            </a:r>
            <a:r>
              <a:rPr lang="es-ES" sz="2800" b="1" i="1" dirty="0">
                <a:solidFill>
                  <a:schemeClr val="accent1"/>
                </a:solidFill>
              </a:rPr>
              <a:t>bondad</a:t>
            </a:r>
            <a:r>
              <a:rPr lang="es-ES" sz="2800" i="1" dirty="0"/>
              <a:t>, fidelidad, </a:t>
            </a:r>
            <a:r>
              <a:rPr lang="es-ES" sz="2800" i="1" dirty="0" smtClean="0"/>
              <a:t> </a:t>
            </a:r>
            <a:r>
              <a:rPr lang="es-ES" sz="2800" i="1" dirty="0"/>
              <a:t>humildad y dominio propio. No hay ley que condene estas </a:t>
            </a:r>
            <a:r>
              <a:rPr lang="es-ES" sz="2800" i="1" dirty="0" smtClean="0"/>
              <a:t>cosas</a:t>
            </a:r>
            <a:r>
              <a:rPr lang="en-CA" sz="2800" i="1" dirty="0" smtClean="0"/>
              <a:t>."</a:t>
            </a:r>
            <a:endParaRPr lang="en-CA" sz="2800" i="1" dirty="0"/>
          </a:p>
        </p:txBody>
      </p:sp>
    </p:spTree>
    <p:extLst>
      <p:ext uri="{BB962C8B-B14F-4D97-AF65-F5344CB8AC3E}">
        <p14:creationId xmlns:p14="http://schemas.microsoft.com/office/powerpoint/2010/main" val="167661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¿Qué es la “bondad”? (5:22)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964175"/>
              </p:ext>
            </p:extLst>
          </p:nvPr>
        </p:nvGraphicFramePr>
        <p:xfrm>
          <a:off x="152173" y="995589"/>
          <a:ext cx="8906765" cy="406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3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13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13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813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813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2800" dirty="0" smtClean="0">
                          <a:solidFill>
                            <a:schemeClr val="bg1"/>
                          </a:solidFill>
                        </a:rPr>
                        <a:t>RVA</a:t>
                      </a:r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2800" dirty="0" smtClean="0">
                          <a:solidFill>
                            <a:schemeClr val="bg1"/>
                          </a:solidFill>
                        </a:rPr>
                        <a:t>DHH</a:t>
                      </a:r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2800" dirty="0" smtClean="0">
                          <a:solidFill>
                            <a:schemeClr val="bg1"/>
                          </a:solidFill>
                        </a:rPr>
                        <a:t>RV1960</a:t>
                      </a:r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2800" dirty="0">
                          <a:solidFill>
                            <a:schemeClr val="bg1"/>
                          </a:solidFill>
                        </a:rPr>
                        <a:t>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2800" dirty="0">
                          <a:solidFill>
                            <a:schemeClr val="bg1"/>
                          </a:solidFill>
                        </a:rPr>
                        <a:t>NVI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Caridad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Amor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Amor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Amor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Amor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Gozo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Alegría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Gozo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Gozo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Alegría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Paz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Paz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Paz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Paz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Paz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Tolerancia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Paciencia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Paciencia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Paciencia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Paciencia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Benignidad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Amabilidad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Benignidad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Benignidad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Amabilidad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Bondad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Bondad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Bondad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Bondad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Bondad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Fe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Fidelidad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Fe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Fidelidad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Fidelidad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Mansedumbre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Humildad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Mansedumbre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Mansedumbre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Humildad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3564"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Templanza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Dominio</a:t>
                      </a:r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propio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Templanza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Dominio</a:t>
                      </a:r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propio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Dominio</a:t>
                      </a:r>
                      <a:r>
                        <a:rPr lang="en-CA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CA" sz="1600" dirty="0" err="1" smtClean="0">
                          <a:solidFill>
                            <a:schemeClr val="bg1"/>
                          </a:solidFill>
                        </a:rPr>
                        <a:t>propio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¿Qué es la “bondad”? (5:22)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962399"/>
          </a:xfrm>
        </p:spPr>
        <p:txBody>
          <a:bodyPr>
            <a:normAutofit/>
          </a:bodyPr>
          <a:lstStyle/>
          <a:p>
            <a:pPr algn="l" rtl="0"/>
            <a:r>
              <a:rPr lang="en-CA" sz="2200" i="1" dirty="0"/>
              <a:t> </a:t>
            </a:r>
            <a:r>
              <a:rPr lang="en-CA" sz="2200" b="1" i="1" dirty="0" err="1"/>
              <a:t>agathosune</a:t>
            </a:r>
            <a:endParaRPr lang="en-CA" sz="2200" b="1" i="1" dirty="0"/>
          </a:p>
          <a:p>
            <a:pPr algn="l" rtl="0">
              <a:buNone/>
            </a:pPr>
            <a:r>
              <a:rPr lang="en-CA" sz="2200" b="1" i="1" dirty="0"/>
              <a:t> </a:t>
            </a:r>
            <a:r>
              <a:rPr lang="en-CA" sz="2200" dirty="0"/>
              <a:t>“significa esa cualidad moral que </a:t>
            </a:r>
            <a:r>
              <a:rPr lang="en-CA" sz="2200" dirty="0" smtClean="0"/>
              <a:t>se describe </a:t>
            </a:r>
            <a:r>
              <a:rPr lang="en-CA" sz="2200" dirty="0" err="1" smtClean="0"/>
              <a:t>por</a:t>
            </a:r>
            <a:r>
              <a:rPr lang="en-CA" sz="2200" dirty="0" smtClean="0"/>
              <a:t> </a:t>
            </a:r>
            <a:r>
              <a:rPr lang="en-CA" sz="2200" dirty="0"/>
              <a:t>el </a:t>
            </a:r>
            <a:r>
              <a:rPr lang="en-CA" sz="2200" dirty="0" err="1" smtClean="0"/>
              <a:t>adjetivo</a:t>
            </a:r>
            <a:r>
              <a:rPr lang="en-CA" sz="2200" dirty="0" smtClean="0"/>
              <a:t> </a:t>
            </a:r>
            <a:r>
              <a:rPr lang="en-CA" sz="2200" i="1" dirty="0" err="1" smtClean="0"/>
              <a:t>agathos</a:t>
            </a:r>
            <a:r>
              <a:rPr lang="en-CA" sz="2200" dirty="0"/>
              <a:t>”</a:t>
            </a:r>
          </a:p>
          <a:p>
            <a:pPr algn="l" rtl="0"/>
            <a:r>
              <a:rPr lang="en-CA" sz="2200" b="1" i="1" dirty="0" err="1"/>
              <a:t>agathos</a:t>
            </a:r>
            <a:endParaRPr lang="en-CA" sz="2200" b="1" i="1" dirty="0"/>
          </a:p>
          <a:p>
            <a:pPr algn="l" rtl="0">
              <a:buNone/>
            </a:pPr>
            <a:r>
              <a:rPr lang="en-CA" sz="2200" i="1" dirty="0"/>
              <a:t> </a:t>
            </a:r>
            <a:r>
              <a:rPr lang="en-CA" sz="2200" dirty="0"/>
              <a:t>“describe aquello que, siendo 'bueno' en su carácter o constitución, es beneficioso en su efecto”</a:t>
            </a:r>
          </a:p>
          <a:p>
            <a:pPr algn="l" rtl="0"/>
            <a:r>
              <a:rPr lang="en-CA" sz="2200" b="1" i="1" dirty="0" err="1"/>
              <a:t>chrestotes</a:t>
            </a:r>
            <a:r>
              <a:rPr lang="en-CA" sz="2200" b="1" i="1" dirty="0"/>
              <a:t> </a:t>
            </a:r>
            <a:r>
              <a:rPr lang="en-CA" sz="2200" b="1" dirty="0" smtClean="0"/>
              <a:t>= </a:t>
            </a:r>
            <a:r>
              <a:rPr lang="en-CA" sz="2200" dirty="0" smtClean="0"/>
              <a:t>“</a:t>
            </a:r>
            <a:r>
              <a:rPr lang="en-CA" sz="2200" dirty="0" err="1" smtClean="0"/>
              <a:t>benignidad</a:t>
            </a:r>
            <a:r>
              <a:rPr lang="en-CA" sz="2200" dirty="0" smtClean="0"/>
              <a:t>” </a:t>
            </a:r>
            <a:r>
              <a:rPr lang="en-CA" sz="2200" dirty="0"/>
              <a:t>(el fruto anterior en la lista del v.22)</a:t>
            </a:r>
            <a:endParaRPr lang="en-CA" sz="22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¿Qué es la “bondad”? (5:22)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962399"/>
          </a:xfrm>
        </p:spPr>
        <p:txBody>
          <a:bodyPr>
            <a:normAutofit/>
          </a:bodyPr>
          <a:lstStyle/>
          <a:p>
            <a:pPr algn="l" rtl="0"/>
            <a:r>
              <a:rPr lang="en-CA" sz="2000" b="1" dirty="0"/>
              <a:t>Romanos 15:14</a:t>
            </a:r>
            <a:endParaRPr lang="en-CA" sz="2200" b="1" dirty="0"/>
          </a:p>
          <a:p>
            <a:pPr>
              <a:buNone/>
            </a:pPr>
            <a:r>
              <a:rPr lang="en-CA" sz="2200" b="1" i="1" dirty="0"/>
              <a:t> </a:t>
            </a:r>
            <a:r>
              <a:rPr lang="en-CA" sz="1600" i="1" dirty="0" smtClean="0"/>
              <a:t>“</a:t>
            </a:r>
            <a:r>
              <a:rPr lang="es-ES" sz="1600" i="1" dirty="0"/>
              <a:t>En cuanto a ustedes, hermanos míos, yo mismo estoy también convencido de que ustedes están llenos de bondad, llenos de todo conocimiento y capaces también de amonestarse los unos a los </a:t>
            </a:r>
            <a:r>
              <a:rPr lang="es-ES" sz="1600" i="1" dirty="0" smtClean="0"/>
              <a:t>otros</a:t>
            </a:r>
            <a:r>
              <a:rPr lang="en-CA" sz="1600" i="1" dirty="0" smtClean="0"/>
              <a:t>”.</a:t>
            </a:r>
            <a:endParaRPr lang="en-CA" sz="2200" b="1" dirty="0"/>
          </a:p>
          <a:p>
            <a:pPr algn="l" rtl="0"/>
            <a:r>
              <a:rPr lang="en-CA" sz="2000" b="1" dirty="0"/>
              <a:t>Efesios 5:9</a:t>
            </a:r>
          </a:p>
          <a:p>
            <a:pPr>
              <a:buNone/>
            </a:pPr>
            <a:r>
              <a:rPr lang="en-CA" sz="2000" b="1" dirty="0"/>
              <a:t> </a:t>
            </a:r>
            <a:r>
              <a:rPr lang="en-CA" sz="1600" i="1" dirty="0" smtClean="0"/>
              <a:t>“</a:t>
            </a:r>
            <a:r>
              <a:rPr lang="es-ES" sz="1600" i="1" dirty="0" smtClean="0"/>
              <a:t>Porque </a:t>
            </a:r>
            <a:r>
              <a:rPr lang="es-ES" sz="1600" i="1" dirty="0"/>
              <a:t>el fruto de la luz consiste en toda bondad, justicia y </a:t>
            </a:r>
            <a:r>
              <a:rPr lang="es-ES" sz="1600" i="1" dirty="0" smtClean="0"/>
              <a:t>verdad”.</a:t>
            </a:r>
            <a:endParaRPr lang="en-CA" sz="2000" b="1" dirty="0"/>
          </a:p>
          <a:p>
            <a:pPr algn="l" rtl="0"/>
            <a:r>
              <a:rPr lang="en-CA" sz="2000" b="1" dirty="0"/>
              <a:t>2 Tesalonicenses 1:11</a:t>
            </a:r>
          </a:p>
          <a:p>
            <a:pPr>
              <a:buNone/>
            </a:pPr>
            <a:r>
              <a:rPr lang="en-CA" sz="2000" b="1" dirty="0"/>
              <a:t> </a:t>
            </a:r>
            <a:r>
              <a:rPr lang="en-CA" sz="1600" i="1" dirty="0" smtClean="0"/>
              <a:t>“</a:t>
            </a:r>
            <a:r>
              <a:rPr lang="es-ES" sz="1600" i="1" dirty="0"/>
              <a:t>Con este fin también nosotros oramos siempre por ustedes, para que nuestro Dios los considere dignos de su llamamiento y cumpla todo deseo de bondad y la obra de fe con </a:t>
            </a:r>
            <a:r>
              <a:rPr lang="es-ES" sz="1600" i="1" dirty="0" smtClean="0"/>
              <a:t>poder</a:t>
            </a:r>
            <a:r>
              <a:rPr lang="en-CA" sz="1600" i="1" dirty="0" smtClean="0"/>
              <a:t>”. </a:t>
            </a:r>
            <a:r>
              <a:rPr lang="en-CA" sz="1600" dirty="0" smtClean="0"/>
              <a:t>(</a:t>
            </a:r>
            <a:r>
              <a:rPr lang="en-CA" sz="1600" err="1"/>
              <a:t>o</a:t>
            </a:r>
            <a:r>
              <a:rPr lang="en-CA" sz="1600" smtClean="0"/>
              <a:t>, </a:t>
            </a:r>
            <a:r>
              <a:rPr lang="en-CA" sz="1600" i="1" smtClean="0"/>
              <a:t>“</a:t>
            </a:r>
            <a:r>
              <a:rPr lang="en-CA" sz="1600" i="1" dirty="0" err="1"/>
              <a:t>y</a:t>
            </a:r>
            <a:r>
              <a:rPr lang="en-CA" sz="1600" i="1" dirty="0"/>
              <a:t> </a:t>
            </a:r>
            <a:r>
              <a:rPr lang="en-CA" sz="1600" i="1" dirty="0" err="1" smtClean="0"/>
              <a:t>cumpla</a:t>
            </a:r>
            <a:r>
              <a:rPr lang="en-CA" sz="1600" i="1" dirty="0" smtClean="0"/>
              <a:t> </a:t>
            </a:r>
            <a:r>
              <a:rPr lang="en-CA" sz="1600" i="1" dirty="0" err="1" smtClean="0"/>
              <a:t>toda</a:t>
            </a:r>
            <a:r>
              <a:rPr lang="en-CA" sz="1600" i="1" dirty="0" smtClean="0"/>
              <a:t> la </a:t>
            </a:r>
            <a:r>
              <a:rPr lang="en-CA" sz="1600" i="1" dirty="0" err="1" smtClean="0"/>
              <a:t>buena</a:t>
            </a:r>
            <a:r>
              <a:rPr lang="en-CA" sz="1600" i="1" dirty="0" smtClean="0"/>
              <a:t> </a:t>
            </a:r>
            <a:r>
              <a:rPr lang="en-CA" sz="1600" i="1" dirty="0" err="1" smtClean="0"/>
              <a:t>voluntad</a:t>
            </a:r>
            <a:r>
              <a:rPr lang="en-CA" sz="1600" i="1" dirty="0" smtClean="0"/>
              <a:t> de </a:t>
            </a:r>
            <a:r>
              <a:rPr lang="en-CA" sz="1600" i="1" dirty="0" err="1" smtClean="0"/>
              <a:t>su</a:t>
            </a:r>
            <a:r>
              <a:rPr lang="en-CA" sz="1600" i="1" dirty="0" smtClean="0"/>
              <a:t> </a:t>
            </a:r>
            <a:r>
              <a:rPr lang="en-CA" sz="1600" i="1" dirty="0" err="1" smtClean="0"/>
              <a:t>bondad</a:t>
            </a:r>
            <a:r>
              <a:rPr lang="en-CA" sz="1600" i="1" dirty="0" smtClean="0"/>
              <a:t>…”</a:t>
            </a:r>
            <a:r>
              <a:rPr lang="en-CA" sz="1600" dirty="0" smtClean="0"/>
              <a:t>)</a:t>
            </a:r>
            <a:endParaRPr lang="en-CA" sz="2000" b="1" dirty="0"/>
          </a:p>
          <a:p>
            <a:pPr algn="l" rtl="0"/>
            <a:r>
              <a:rPr lang="en-CA" sz="2000" b="1" dirty="0" err="1"/>
              <a:t>Gálatas</a:t>
            </a:r>
            <a:r>
              <a:rPr lang="en-CA" sz="2000" b="1" dirty="0"/>
              <a:t> </a:t>
            </a:r>
            <a:r>
              <a:rPr lang="en-CA" sz="2000" b="1" dirty="0" smtClean="0"/>
              <a:t>5:22 </a:t>
            </a:r>
            <a:r>
              <a:rPr lang="en-CA" sz="1600" dirty="0" smtClean="0"/>
              <a:t>– </a:t>
            </a:r>
            <a:r>
              <a:rPr lang="en-CA" sz="1600" dirty="0"/>
              <a:t>nuestro texto</a:t>
            </a:r>
            <a:endParaRPr lang="en-CA" sz="2000" b="1" dirty="0"/>
          </a:p>
          <a:p>
            <a:pPr algn="l" rtl="0"/>
            <a:endParaRPr lang="en-CA" sz="2000" b="1" dirty="0"/>
          </a:p>
          <a:p>
            <a:pPr algn="l" rtl="0"/>
            <a:endParaRPr lang="en-CA" sz="2200" i="1" dirty="0"/>
          </a:p>
          <a:p>
            <a:pPr algn="l" rtl="0">
              <a:buNone/>
            </a:pPr>
            <a:endParaRPr lang="en-CA" sz="22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¿Qué es la “bondad”? (5:22)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96239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CA" sz="2400" b="1" dirty="0" smtClean="0"/>
              <a:t>Vine, </a:t>
            </a:r>
            <a:r>
              <a:rPr lang="en-CA" sz="2400" b="1" dirty="0"/>
              <a:t>p.274</a:t>
            </a:r>
            <a:r>
              <a:rPr lang="en-CA" sz="2400" b="1" dirty="0" smtClean="0"/>
              <a:t>, </a:t>
            </a:r>
            <a:r>
              <a:rPr lang="en-CA" sz="2400" b="1" i="1" dirty="0" err="1" smtClean="0"/>
              <a:t>chrestotes</a:t>
            </a:r>
            <a:r>
              <a:rPr lang="en-CA" sz="2400" b="1" i="1" dirty="0" smtClean="0"/>
              <a:t> </a:t>
            </a:r>
            <a:r>
              <a:rPr lang="en-CA" sz="2400" b="1" dirty="0" smtClean="0"/>
              <a:t>= </a:t>
            </a:r>
            <a:r>
              <a:rPr lang="en-CA" sz="2400" b="1" dirty="0"/>
              <a:t>“amabilidad”:</a:t>
            </a:r>
          </a:p>
          <a:p>
            <a:pPr algn="l" rtl="0">
              <a:buNone/>
            </a:pPr>
            <a:r>
              <a:rPr lang="en-CA" sz="1800" dirty="0"/>
              <a:t>“Significa 'no meramente bondad como cualidad, sino bondad en acción, bondad expresándose en hechos; pero no la bondad expresándose en indignación contra el pecado, </a:t>
            </a:r>
            <a:r>
              <a:rPr lang="en-CA" sz="1800" dirty="0" err="1" smtClean="0"/>
              <a:t>pues</a:t>
            </a:r>
            <a:r>
              <a:rPr lang="en-CA" sz="1800" dirty="0" smtClean="0"/>
              <a:t> </a:t>
            </a:r>
            <a:r>
              <a:rPr lang="en-CA" sz="1800" dirty="0"/>
              <a:t>se contrasta con la severidad en Rom. 11:22, sino en gracia, ternura y compasión'”.</a:t>
            </a:r>
          </a:p>
          <a:p>
            <a:pPr algn="l" rtl="0">
              <a:buNone/>
            </a:pPr>
            <a:endParaRPr lang="en-CA" sz="2200" dirty="0"/>
          </a:p>
          <a:p>
            <a:pPr>
              <a:buNone/>
            </a:pPr>
            <a:r>
              <a:rPr lang="en-CA" sz="1800" i="1" dirty="0" smtClean="0">
                <a:solidFill>
                  <a:srgbClr val="FFFF00"/>
                </a:solidFill>
              </a:rPr>
              <a:t>“</a:t>
            </a:r>
            <a:r>
              <a:rPr lang="es-ES" sz="1800" i="1" dirty="0">
                <a:solidFill>
                  <a:srgbClr val="FFFF00"/>
                </a:solidFill>
              </a:rPr>
              <a:t>Mira, pues, la </a:t>
            </a:r>
            <a:r>
              <a:rPr lang="es-ES" sz="1800" i="1" dirty="0" smtClean="0">
                <a:solidFill>
                  <a:srgbClr val="FFFF00"/>
                </a:solidFill>
              </a:rPr>
              <a:t>bondad </a:t>
            </a:r>
            <a:r>
              <a:rPr lang="en-CA" sz="1800" dirty="0">
                <a:solidFill>
                  <a:srgbClr val="FFFF00"/>
                </a:solidFill>
              </a:rPr>
              <a:t>(</a:t>
            </a:r>
            <a:r>
              <a:rPr lang="en-CA" sz="1800" u="sng" dirty="0" err="1">
                <a:solidFill>
                  <a:srgbClr val="FFFF00"/>
                </a:solidFill>
              </a:rPr>
              <a:t>amabilidad</a:t>
            </a:r>
            <a:r>
              <a:rPr lang="en-CA" sz="1800" dirty="0" smtClean="0">
                <a:solidFill>
                  <a:srgbClr val="FFFF00"/>
                </a:solidFill>
              </a:rPr>
              <a:t>, DMH</a:t>
            </a:r>
            <a:r>
              <a:rPr lang="en-CA" sz="1800" dirty="0">
                <a:solidFill>
                  <a:srgbClr val="FFFF00"/>
                </a:solidFill>
              </a:rPr>
              <a:t>)</a:t>
            </a:r>
            <a:r>
              <a:rPr lang="en-CA" sz="2400" dirty="0">
                <a:solidFill>
                  <a:srgbClr val="FFFF00"/>
                </a:solidFill>
              </a:rPr>
              <a:t> </a:t>
            </a:r>
            <a:r>
              <a:rPr lang="es-ES" sz="1800" i="1" dirty="0" smtClean="0">
                <a:solidFill>
                  <a:srgbClr val="FFFF00"/>
                </a:solidFill>
              </a:rPr>
              <a:t>y </a:t>
            </a:r>
            <a:r>
              <a:rPr lang="es-ES" sz="1800" i="1" dirty="0">
                <a:solidFill>
                  <a:srgbClr val="FFFF00"/>
                </a:solidFill>
              </a:rPr>
              <a:t>la severidad de Dios: severidad para con los que cayeron, pero para ti, bondad de Dios si permaneces en Su bondad. De lo contrario también tú serás </a:t>
            </a:r>
            <a:r>
              <a:rPr lang="es-ES" sz="1800" i="1" dirty="0" smtClean="0">
                <a:solidFill>
                  <a:srgbClr val="FFFF00"/>
                </a:solidFill>
              </a:rPr>
              <a:t>cortado</a:t>
            </a:r>
            <a:r>
              <a:rPr lang="en-CA" sz="1800" i="1" dirty="0" smtClean="0">
                <a:solidFill>
                  <a:srgbClr val="FFFF00"/>
                </a:solidFill>
              </a:rPr>
              <a:t>”. </a:t>
            </a:r>
            <a:r>
              <a:rPr lang="en-CA" sz="1800" i="1" dirty="0">
                <a:solidFill>
                  <a:srgbClr val="FFFF00"/>
                </a:solidFill>
              </a:rPr>
              <a:t>–</a:t>
            </a:r>
            <a:r>
              <a:rPr lang="en-CA" sz="1400" b="1" dirty="0">
                <a:solidFill>
                  <a:srgbClr val="FFFF00"/>
                </a:solidFill>
              </a:rPr>
              <a:t>ROMANOS 11:22</a:t>
            </a:r>
            <a:endParaRPr lang="en-CA" sz="1800" b="1" i="1" dirty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CA" sz="1800" i="1" dirty="0"/>
          </a:p>
          <a:p>
            <a:pPr algn="l" rtl="0">
              <a:buNone/>
            </a:pPr>
            <a:endParaRPr lang="en-CA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¿Qué es la “bondad”? (5:22)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21404"/>
            <a:ext cx="8665030" cy="3931595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CA" sz="2600" b="1" dirty="0"/>
              <a:t>Vid, p.274</a:t>
            </a:r>
            <a:r>
              <a:rPr lang="en-CA" sz="2600" b="1" dirty="0" smtClean="0"/>
              <a:t>, </a:t>
            </a:r>
            <a:r>
              <a:rPr lang="en-CA" sz="2600" b="1" i="1" dirty="0" err="1" smtClean="0"/>
              <a:t>agathosune</a:t>
            </a:r>
            <a:r>
              <a:rPr lang="en-CA" sz="2600" b="1" i="1" dirty="0" smtClean="0"/>
              <a:t> </a:t>
            </a:r>
            <a:r>
              <a:rPr lang="en-CA" sz="2600" b="1" dirty="0" smtClean="0"/>
              <a:t>= </a:t>
            </a:r>
            <a:r>
              <a:rPr lang="en-CA" sz="2600" b="1" dirty="0"/>
              <a:t>“bondad”:</a:t>
            </a:r>
          </a:p>
          <a:p>
            <a:pPr algn="l" rtl="0">
              <a:buNone/>
            </a:pPr>
            <a:r>
              <a:rPr lang="en-CA" sz="1900" dirty="0"/>
              <a:t>“Trench, siguiendo a Jerome, </a:t>
            </a:r>
            <a:r>
              <a:rPr lang="en-CA" sz="1900" dirty="0" err="1"/>
              <a:t>distingue</a:t>
            </a:r>
            <a:r>
              <a:rPr lang="en-CA" sz="1900" dirty="0"/>
              <a:t> </a:t>
            </a:r>
            <a:r>
              <a:rPr lang="en-CA" sz="1900" dirty="0" smtClean="0"/>
              <a:t>entre </a:t>
            </a:r>
            <a:r>
              <a:rPr lang="en-CA" sz="1900" dirty="0" err="1" smtClean="0"/>
              <a:t>chrestotes</a:t>
            </a:r>
            <a:r>
              <a:rPr lang="en-CA" sz="1900" dirty="0" smtClean="0"/>
              <a:t> y </a:t>
            </a:r>
            <a:r>
              <a:rPr lang="en-CA" sz="1900" dirty="0" err="1" smtClean="0"/>
              <a:t>agathosune</a:t>
            </a:r>
            <a:r>
              <a:rPr lang="en-CA" sz="1900" dirty="0" smtClean="0"/>
              <a:t> </a:t>
            </a:r>
            <a:r>
              <a:rPr lang="en-CA" sz="1900" dirty="0" err="1" smtClean="0"/>
              <a:t>en</a:t>
            </a:r>
            <a:r>
              <a:rPr lang="en-CA" sz="1900" dirty="0" smtClean="0"/>
              <a:t> </a:t>
            </a:r>
            <a:r>
              <a:rPr lang="en-CA" sz="1900" dirty="0"/>
              <a:t>que el primero describe los aspectos más amables de la “bondad”, el segundo incluye también las cualidades más severas por las cuales hacer el “bien” a los demás no es necesariamente por medios amables…”</a:t>
            </a:r>
          </a:p>
          <a:p>
            <a:pPr algn="l" rtl="0">
              <a:buNone/>
            </a:pPr>
            <a:endParaRPr lang="en-CA" sz="2200" dirty="0"/>
          </a:p>
          <a:p>
            <a:pPr algn="l" rtl="0">
              <a:buNone/>
            </a:pPr>
            <a:r>
              <a:rPr lang="en-CA" sz="1800" b="1" dirty="0"/>
              <a:t>Jerónimo:</a:t>
            </a:r>
          </a:p>
          <a:p>
            <a:pPr algn="l" rtl="0">
              <a:buNone/>
            </a:pPr>
            <a:r>
              <a:rPr lang="en-CA" sz="1700" dirty="0"/>
              <a:t>“…ya que entre </a:t>
            </a:r>
            <a:r>
              <a:rPr lang="en-CA" sz="1700" dirty="0" err="1"/>
              <a:t>los</a:t>
            </a:r>
            <a:r>
              <a:rPr lang="en-CA" sz="1700" dirty="0"/>
              <a:t> </a:t>
            </a:r>
            <a:r>
              <a:rPr lang="en-CA" sz="1700" dirty="0" err="1" smtClean="0"/>
              <a:t>griegos</a:t>
            </a:r>
            <a:r>
              <a:rPr lang="en-CA" sz="1700" dirty="0" smtClean="0"/>
              <a:t> </a:t>
            </a:r>
            <a:r>
              <a:rPr lang="en-CA" sz="1700" dirty="0" err="1" smtClean="0"/>
              <a:t>chrestotes</a:t>
            </a:r>
            <a:r>
              <a:rPr lang="en-CA" sz="1700" dirty="0" smtClean="0"/>
              <a:t> </a:t>
            </a:r>
            <a:r>
              <a:rPr lang="en-CA" sz="1700" dirty="0" err="1" smtClean="0"/>
              <a:t>significa</a:t>
            </a:r>
            <a:r>
              <a:rPr lang="en-CA" sz="1700" dirty="0"/>
              <a:t>... una virtud gentil, encantadora y tranquila, adecuada para la compañía de toda buena gente, atrayendo su amistad, agradable en el </a:t>
            </a:r>
            <a:r>
              <a:rPr lang="en-CA" sz="1700" dirty="0" err="1" smtClean="0"/>
              <a:t>ánimo</a:t>
            </a:r>
            <a:r>
              <a:rPr lang="en-CA" sz="1700" dirty="0" smtClean="0"/>
              <a:t> </a:t>
            </a:r>
            <a:r>
              <a:rPr lang="en-CA" sz="1700" dirty="0"/>
              <a:t>y moderada en los modales. También los estoicos lo definen </a:t>
            </a:r>
            <a:r>
              <a:rPr lang="en-CA" sz="1700" dirty="0" err="1"/>
              <a:t>así</a:t>
            </a:r>
            <a:r>
              <a:rPr lang="en-CA" sz="1700" dirty="0" smtClean="0"/>
              <a:t>: </a:t>
            </a:r>
            <a:r>
              <a:rPr lang="en-CA" sz="1700" dirty="0" err="1" smtClean="0"/>
              <a:t>chrestotes</a:t>
            </a:r>
            <a:r>
              <a:rPr lang="en-CA" sz="1700" dirty="0" smtClean="0"/>
              <a:t> </a:t>
            </a:r>
            <a:r>
              <a:rPr lang="en-CA" sz="1700" dirty="0" err="1" smtClean="0"/>
              <a:t>es</a:t>
            </a:r>
            <a:r>
              <a:rPr lang="en-CA" sz="1700" dirty="0" smtClean="0"/>
              <a:t> </a:t>
            </a:r>
            <a:r>
              <a:rPr lang="en-CA" sz="1700" dirty="0"/>
              <a:t>una virtud dispuesta voluntariamente a hacer el </a:t>
            </a:r>
            <a:r>
              <a:rPr lang="en-CA" sz="1700" dirty="0" err="1"/>
              <a:t>bien</a:t>
            </a:r>
            <a:r>
              <a:rPr lang="en-CA" sz="1700" dirty="0" smtClean="0"/>
              <a:t>. </a:t>
            </a:r>
            <a:r>
              <a:rPr lang="en-CA" sz="1700" dirty="0" err="1" smtClean="0"/>
              <a:t>Agathosune</a:t>
            </a:r>
            <a:r>
              <a:rPr lang="en-CA" sz="1700" dirty="0" smtClean="0"/>
              <a:t> no </a:t>
            </a:r>
            <a:r>
              <a:rPr lang="en-CA" sz="1700" dirty="0"/>
              <a:t>es muy diferente, porque también parece dispuesto a hacer el bien. Pero se diferencia en que puede ser más duro y con el </a:t>
            </a:r>
            <a:r>
              <a:rPr lang="en-CA" sz="1700" dirty="0" err="1"/>
              <a:t>semblante</a:t>
            </a:r>
            <a:r>
              <a:rPr lang="en-CA" sz="1700" dirty="0"/>
              <a:t> </a:t>
            </a:r>
            <a:r>
              <a:rPr lang="en-CA" sz="1700" dirty="0" err="1" smtClean="0"/>
              <a:t>arrugado</a:t>
            </a:r>
            <a:r>
              <a:rPr lang="en-CA" sz="1700" dirty="0" smtClean="0"/>
              <a:t> </a:t>
            </a:r>
            <a:r>
              <a:rPr lang="en-CA" sz="1700" u="sng" dirty="0" err="1" smtClean="0"/>
              <a:t>por</a:t>
            </a:r>
            <a:r>
              <a:rPr lang="en-CA" sz="1700" u="sng" dirty="0" smtClean="0"/>
              <a:t> </a:t>
            </a:r>
            <a:r>
              <a:rPr lang="en-CA" sz="1700" u="sng" dirty="0"/>
              <a:t>estándares estrictos para que uno haga bien y sobresalga en lo que se exige</a:t>
            </a:r>
            <a:r>
              <a:rPr lang="en-CA" sz="1700" dirty="0"/>
              <a:t>.”</a:t>
            </a:r>
          </a:p>
          <a:p>
            <a:pPr algn="l" rtl="0">
              <a:buNone/>
            </a:pPr>
            <a:endParaRPr lang="en-CA" sz="1800" i="1" dirty="0"/>
          </a:p>
          <a:p>
            <a:pPr algn="l" rtl="0">
              <a:buNone/>
            </a:pPr>
            <a:endParaRPr lang="en-CA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2" y="208910"/>
            <a:ext cx="7053542" cy="574862"/>
          </a:xfrm>
        </p:spPr>
        <p:txBody>
          <a:bodyPr/>
          <a:lstStyle/>
          <a:p>
            <a:pPr algn="l" rtl="0"/>
            <a:r>
              <a:rPr lang="en-CA" dirty="0"/>
              <a:t>¿Qué es la “bondad”? (5:22)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65030" cy="383431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CA" sz="2400" b="1" dirty="0"/>
              <a:t>Vid, p.274</a:t>
            </a:r>
            <a:r>
              <a:rPr lang="en-CA" sz="2400" b="1" dirty="0" smtClean="0"/>
              <a:t>, </a:t>
            </a:r>
            <a:r>
              <a:rPr lang="en-CA" sz="2400" b="1" i="1" dirty="0" err="1" smtClean="0"/>
              <a:t>agathosune</a:t>
            </a:r>
            <a:r>
              <a:rPr lang="en-CA" sz="2400" b="1" i="1" dirty="0" smtClean="0"/>
              <a:t> </a:t>
            </a:r>
            <a:r>
              <a:rPr lang="en-CA" sz="2400" b="1" dirty="0" smtClean="0"/>
              <a:t>= </a:t>
            </a:r>
            <a:r>
              <a:rPr lang="en-CA" sz="2400" b="1" dirty="0"/>
              <a:t>“bondad”:</a:t>
            </a:r>
          </a:p>
          <a:p>
            <a:pPr algn="l" rtl="0">
              <a:buNone/>
            </a:pPr>
            <a:r>
              <a:rPr lang="en-CA" sz="1800" dirty="0"/>
              <a:t>“(Trench) ilustra este último por el acto de Cristo al limpiar el templo, Mat. 21:12,13, y al denunciar a los escribas y fariseos, 23:13-29; </a:t>
            </a:r>
            <a:r>
              <a:rPr lang="en-CA" sz="1800" dirty="0" err="1" smtClean="0"/>
              <a:t>pero</a:t>
            </a:r>
            <a:r>
              <a:rPr lang="en-CA" sz="1800" dirty="0" smtClean="0"/>
              <a:t> </a:t>
            </a:r>
            <a:r>
              <a:rPr lang="en-CA" sz="1800" dirty="0" err="1" smtClean="0"/>
              <a:t>chrestotes</a:t>
            </a:r>
            <a:r>
              <a:rPr lang="en-CA" sz="1800" dirty="0" smtClean="0"/>
              <a:t> </a:t>
            </a:r>
            <a:r>
              <a:rPr lang="en-CA" sz="1800" dirty="0" err="1" smtClean="0"/>
              <a:t>por</a:t>
            </a:r>
            <a:r>
              <a:rPr lang="en-CA" sz="1800" dirty="0" smtClean="0"/>
              <a:t> </a:t>
            </a:r>
            <a:r>
              <a:rPr lang="en-CA" sz="1800" dirty="0"/>
              <a:t>Su trato con la mujer penitente, Lucas </a:t>
            </a:r>
            <a:r>
              <a:rPr lang="en-CA" sz="1800" dirty="0" smtClean="0"/>
              <a:t>7:37-50”.</a:t>
            </a:r>
            <a:endParaRPr lang="en-CA" sz="1800" dirty="0"/>
          </a:p>
          <a:p>
            <a:pPr algn="l" rtl="0">
              <a:buNone/>
            </a:pPr>
            <a:endParaRPr lang="en-CA" sz="1800" dirty="0"/>
          </a:p>
          <a:p>
            <a:pPr algn="l" rtl="0">
              <a:buNone/>
            </a:pPr>
            <a:endParaRPr lang="en-CA" sz="1800" i="1" dirty="0"/>
          </a:p>
          <a:p>
            <a:pPr>
              <a:buNone/>
            </a:pPr>
            <a:r>
              <a:rPr lang="en-CA" sz="1800" i="1" dirty="0" smtClean="0">
                <a:solidFill>
                  <a:srgbClr val="FFFF00"/>
                </a:solidFill>
              </a:rPr>
              <a:t>“</a:t>
            </a:r>
            <a:r>
              <a:rPr lang="es-ES" sz="1800" i="1" dirty="0">
                <a:solidFill>
                  <a:srgbClr val="FFFF00"/>
                </a:solidFill>
              </a:rPr>
              <a:t>Jesús entró en el templo y echó fuera a todos los que compraban y vendían en el templo. También volcó las mesas de los que cambiaban el dinero y los asientos de los que vendían las palomas. 13 Y les </a:t>
            </a:r>
            <a:r>
              <a:rPr lang="es-ES" sz="1800" i="1" dirty="0" smtClean="0">
                <a:solidFill>
                  <a:srgbClr val="FFFF00"/>
                </a:solidFill>
              </a:rPr>
              <a:t>dijo: </a:t>
            </a:r>
            <a:r>
              <a:rPr lang="es-ES" sz="1800" i="1" dirty="0">
                <a:solidFill>
                  <a:srgbClr val="FFFF00"/>
                </a:solidFill>
              </a:rPr>
              <a:t>«Escrito está, “Mi casa será llamada casa de oración”, pero ustedes la están haciendo cueva de ladrones</a:t>
            </a:r>
            <a:r>
              <a:rPr lang="es-ES" sz="1800" i="1" dirty="0" smtClean="0">
                <a:solidFill>
                  <a:srgbClr val="FFFF00"/>
                </a:solidFill>
              </a:rPr>
              <a:t>»</a:t>
            </a:r>
            <a:r>
              <a:rPr lang="en-CA" sz="1800" i="1" dirty="0" smtClean="0">
                <a:solidFill>
                  <a:srgbClr val="FFFF00"/>
                </a:solidFill>
              </a:rPr>
              <a:t>”. </a:t>
            </a:r>
            <a:r>
              <a:rPr lang="en-CA" sz="1400" b="1" dirty="0" smtClean="0">
                <a:solidFill>
                  <a:srgbClr val="FFFF00"/>
                </a:solidFill>
              </a:rPr>
              <a:t>MATEO </a:t>
            </a:r>
            <a:r>
              <a:rPr lang="en-CA" sz="1400" b="1" dirty="0">
                <a:solidFill>
                  <a:srgbClr val="FFFF00"/>
                </a:solidFill>
              </a:rPr>
              <a:t>21:12-13</a:t>
            </a:r>
            <a:endParaRPr lang="en-CA" sz="1800" b="1" i="1" dirty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CA" sz="1800" dirty="0"/>
          </a:p>
          <a:p>
            <a:pPr algn="l" rtl="0">
              <a:buNone/>
            </a:pPr>
            <a:endParaRPr lang="en-CA" sz="1800" dirty="0"/>
          </a:p>
          <a:p>
            <a:pPr algn="l" rtl="0">
              <a:buNone/>
            </a:pPr>
            <a:endParaRPr lang="en-CA" sz="1800" i="1" dirty="0"/>
          </a:p>
          <a:p>
            <a:pPr algn="l" rtl="0">
              <a:buNone/>
            </a:pPr>
            <a:endParaRPr lang="en-CA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309" y="793497"/>
            <a:ext cx="2774542" cy="1085850"/>
          </a:xfrm>
        </p:spPr>
        <p:txBody>
          <a:bodyPr/>
          <a:lstStyle/>
          <a:p>
            <a:pPr algn="l" rtl="0"/>
            <a:r>
              <a:rPr lang="en-CA" sz="2400" b="1" dirty="0"/>
              <a:t>¿Qué caracterizó la “bondad” de Jesús?</a:t>
            </a:r>
          </a:p>
        </p:txBody>
      </p:sp>
      <p:pic>
        <p:nvPicPr>
          <p:cNvPr id="5" name="Content Placeholder 4" descr="800px-Jesus_cleansing_the_Temple_(John_II-15,16)_LCCN20166523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7750" y="1336422"/>
            <a:ext cx="3897313" cy="29278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31" y="2054608"/>
            <a:ext cx="2891720" cy="2171699"/>
          </a:xfrm>
        </p:spPr>
        <p:txBody>
          <a:bodyPr>
            <a:no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CA" sz="2000" dirty="0"/>
              <a:t>Celo por defender el diseño y el propósito de Dios</a:t>
            </a:r>
          </a:p>
          <a:p>
            <a:pPr algn="l" rtl="0">
              <a:buFont typeface="Arial" pitchFamily="34" charset="0"/>
              <a:buChar char="•"/>
            </a:pPr>
            <a:r>
              <a:rPr lang="en-CA" sz="2000" dirty="0" err="1" smtClean="0"/>
              <a:t>Actuar</a:t>
            </a:r>
            <a:r>
              <a:rPr lang="en-CA" sz="2000" dirty="0" smtClean="0"/>
              <a:t> </a:t>
            </a:r>
            <a:r>
              <a:rPr lang="en-CA" sz="2000" dirty="0" err="1" smtClean="0"/>
              <a:t>conforme</a:t>
            </a:r>
            <a:r>
              <a:rPr lang="en-CA" sz="2000" dirty="0" smtClean="0"/>
              <a:t> a </a:t>
            </a:r>
            <a:r>
              <a:rPr lang="en-CA" sz="2000" dirty="0"/>
              <a:t>ese celo</a:t>
            </a:r>
          </a:p>
          <a:p>
            <a:pPr algn="l" rtl="0">
              <a:buFont typeface="Arial" pitchFamily="34" charset="0"/>
              <a:buChar char="•"/>
            </a:pPr>
            <a:r>
              <a:rPr lang="en-CA" sz="2000" dirty="0" err="1" smtClean="0"/>
              <a:t>Dejar</a:t>
            </a:r>
            <a:r>
              <a:rPr lang="en-CA" sz="2000" dirty="0" smtClean="0"/>
              <a:t> </a:t>
            </a:r>
            <a:r>
              <a:rPr lang="en-CA" sz="2000" dirty="0"/>
              <a:t>los </a:t>
            </a:r>
            <a:r>
              <a:rPr lang="en-CA" sz="2000" dirty="0" err="1"/>
              <a:t>resultados</a:t>
            </a:r>
            <a:r>
              <a:rPr lang="en-CA" sz="2000" dirty="0"/>
              <a:t> </a:t>
            </a:r>
            <a:r>
              <a:rPr lang="en-CA" sz="2000" dirty="0" err="1" smtClean="0"/>
              <a:t>en</a:t>
            </a:r>
            <a:r>
              <a:rPr lang="en-CA" sz="2000" dirty="0" smtClean="0"/>
              <a:t> </a:t>
            </a:r>
            <a:r>
              <a:rPr lang="en-CA" sz="2000" dirty="0" err="1" smtClean="0"/>
              <a:t>manos</a:t>
            </a:r>
            <a:r>
              <a:rPr lang="en-CA" sz="2000" dirty="0" smtClean="0"/>
              <a:t> de </a:t>
            </a:r>
            <a:r>
              <a:rPr lang="en-CA" sz="2000" dirty="0"/>
              <a:t>Dios.</a:t>
            </a:r>
            <a:endParaRPr lang="en-C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5473</TotalTime>
  <Words>1011</Words>
  <Application>Microsoft Office PowerPoint</Application>
  <PresentationFormat>On-screen Show (16:9)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</vt:lpstr>
      <vt:lpstr>El fruto de bondad</vt:lpstr>
      <vt:lpstr>Gálatas 5:22-23 (NVI)</vt:lpstr>
      <vt:lpstr>¿Qué es la “bondad”? (5:22)</vt:lpstr>
      <vt:lpstr>¿Qué es la “bondad”? (5:22)</vt:lpstr>
      <vt:lpstr>¿Qué es la “bondad”? (5:22)</vt:lpstr>
      <vt:lpstr>¿Qué es la “bondad”? (5:22)</vt:lpstr>
      <vt:lpstr>¿Qué es la “bondad”? (5:22)</vt:lpstr>
      <vt:lpstr>¿Qué es la “bondad”? (5:22)</vt:lpstr>
      <vt:lpstr>¿Qué caracterizó la “bondad” de Jesús?</vt:lpstr>
      <vt:lpstr>El joven rico (Mateo 19:16-22)</vt:lpstr>
      <vt:lpstr>¿Por qué el joven no logró producir el “bien”?</vt:lpstr>
      <vt:lpstr>“Lo bueno” (Vine, p.273)</vt:lpstr>
      <vt:lpstr>¿Cómo seré capaz de producir lo bueno?</vt:lpstr>
      <vt:lpstr>Cómo yo entiendo la Estructura de Romanos 7-8</vt:lpstr>
      <vt:lpstr>Por tanto, hermanos, les ruego por las misericordias de Dios que presenten sus cuerpos como sacrificio vivo y santo, aceptable a Dios, que es el culto racional de ustedes.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Esther Eubanks</cp:lastModifiedBy>
  <cp:revision>68</cp:revision>
  <dcterms:created xsi:type="dcterms:W3CDTF">2014-09-12T17:24:29Z</dcterms:created>
  <dcterms:modified xsi:type="dcterms:W3CDTF">2022-09-04T18:41:58Z</dcterms:modified>
</cp:coreProperties>
</file>