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921" r:id="rId2"/>
    <p:sldMasterId id="2147484983" r:id="rId3"/>
    <p:sldMasterId id="2147485208" r:id="rId4"/>
    <p:sldMasterId id="2147485221" r:id="rId5"/>
    <p:sldMasterId id="2147485233" r:id="rId6"/>
    <p:sldMasterId id="2147485245" r:id="rId7"/>
    <p:sldMasterId id="2147485257" r:id="rId8"/>
  </p:sldMasterIdLst>
  <p:notesMasterIdLst>
    <p:notesMasterId r:id="rId42"/>
  </p:notesMasterIdLst>
  <p:handoutMasterIdLst>
    <p:handoutMasterId r:id="rId43"/>
  </p:handoutMasterIdLst>
  <p:sldIdLst>
    <p:sldId id="426" r:id="rId9"/>
    <p:sldId id="257" r:id="rId10"/>
    <p:sldId id="351" r:id="rId11"/>
    <p:sldId id="350" r:id="rId12"/>
    <p:sldId id="976" r:id="rId13"/>
    <p:sldId id="978" r:id="rId14"/>
    <p:sldId id="977" r:id="rId15"/>
    <p:sldId id="987" r:id="rId16"/>
    <p:sldId id="988" r:id="rId17"/>
    <p:sldId id="989" r:id="rId18"/>
    <p:sldId id="990" r:id="rId19"/>
    <p:sldId id="595" r:id="rId20"/>
    <p:sldId id="308" r:id="rId21"/>
    <p:sldId id="366" r:id="rId22"/>
    <p:sldId id="991" r:id="rId23"/>
    <p:sldId id="372" r:id="rId24"/>
    <p:sldId id="373" r:id="rId25"/>
    <p:sldId id="374" r:id="rId26"/>
    <p:sldId id="992" r:id="rId27"/>
    <p:sldId id="993" r:id="rId28"/>
    <p:sldId id="375" r:id="rId29"/>
    <p:sldId id="994" r:id="rId30"/>
    <p:sldId id="377" r:id="rId31"/>
    <p:sldId id="380" r:id="rId32"/>
    <p:sldId id="382" r:id="rId33"/>
    <p:sldId id="379" r:id="rId34"/>
    <p:sldId id="383" r:id="rId35"/>
    <p:sldId id="385" r:id="rId36"/>
    <p:sldId id="387" r:id="rId37"/>
    <p:sldId id="386" r:id="rId38"/>
    <p:sldId id="389" r:id="rId39"/>
    <p:sldId id="995" r:id="rId40"/>
    <p:sldId id="986" r:id="rId4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99"/>
    <a:srgbClr val="FB0BCD"/>
    <a:srgbClr val="990000"/>
    <a:srgbClr val="FFCC66"/>
    <a:srgbClr val="FFFF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777" autoAdjust="0"/>
    <p:restoredTop sz="84254" autoAdjust="0"/>
  </p:normalViewPr>
  <p:slideViewPr>
    <p:cSldViewPr snapToGrid="0" showGuides="1">
      <p:cViewPr>
        <p:scale>
          <a:sx n="90" d="100"/>
          <a:sy n="90" d="100"/>
        </p:scale>
        <p:origin x="1746" y="13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480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Calibri" pitchFamily="34" charset="0"/>
              </a:defRPr>
            </a:lvl1pPr>
          </a:lstStyle>
          <a:p>
            <a:pPr>
              <a:defRPr/>
            </a:pPr>
            <a:endParaRPr lang="en-US"/>
          </a:p>
        </p:txBody>
      </p:sp>
      <p:sp>
        <p:nvSpPr>
          <p:cNvPr id="4505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Calibri" pitchFamily="34" charset="0"/>
              </a:defRPr>
            </a:lvl1pPr>
          </a:lstStyle>
          <a:p>
            <a:pPr>
              <a:defRPr/>
            </a:pPr>
            <a:fld id="{F7CAB5B4-D702-409D-BFB0-9EB52CBF23B4}" type="datetimeFigureOut">
              <a:rPr lang="en-US"/>
              <a:pPr>
                <a:defRPr/>
              </a:pPr>
              <a:t>10/26/2022</a:t>
            </a:fld>
            <a:endParaRPr lang="en-US"/>
          </a:p>
        </p:txBody>
      </p:sp>
      <p:sp>
        <p:nvSpPr>
          <p:cNvPr id="4506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Calibri" pitchFamily="34" charset="0"/>
              </a:defRPr>
            </a:lvl1pPr>
          </a:lstStyle>
          <a:p>
            <a:pPr>
              <a:defRPr/>
            </a:pPr>
            <a:endParaRPr lang="en-US"/>
          </a:p>
        </p:txBody>
      </p:sp>
      <p:sp>
        <p:nvSpPr>
          <p:cNvPr id="4506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Calibri" pitchFamily="34" charset="0"/>
              </a:defRPr>
            </a:lvl1pPr>
          </a:lstStyle>
          <a:p>
            <a:pPr>
              <a:defRPr/>
            </a:pPr>
            <a:fld id="{667769F1-25B3-49FD-96A7-616CDE1117C5}" type="slidenum">
              <a:rPr lang="en-US"/>
              <a:pPr>
                <a:defRPr/>
              </a:pPr>
              <a:t>‹#›</a:t>
            </a:fld>
            <a:endParaRPr lang="en-US"/>
          </a:p>
        </p:txBody>
      </p:sp>
    </p:spTree>
    <p:extLst>
      <p:ext uri="{BB962C8B-B14F-4D97-AF65-F5344CB8AC3E}">
        <p14:creationId xmlns:p14="http://schemas.microsoft.com/office/powerpoint/2010/main" val="34638808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vl1pPr>
          </a:lstStyle>
          <a:p>
            <a:pPr>
              <a:defRPr/>
            </a:pPr>
            <a:fld id="{101AC5D3-F26D-4BE2-8EA4-44D57827BC17}" type="datetimeFigureOut">
              <a:rPr lang="en-US"/>
              <a:pPr>
                <a:defRPr/>
              </a:pPr>
              <a:t>10/26/2022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59519EE6-F5A1-47ED-BCCB-975550750297}" type="slidenum">
              <a:rPr lang="en-US"/>
              <a:pPr>
                <a:defRPr/>
              </a:pPr>
              <a:t>‹#›</a:t>
            </a:fld>
            <a:endParaRPr lang="en-US"/>
          </a:p>
        </p:txBody>
      </p:sp>
    </p:spTree>
    <p:extLst>
      <p:ext uri="{BB962C8B-B14F-4D97-AF65-F5344CB8AC3E}">
        <p14:creationId xmlns:p14="http://schemas.microsoft.com/office/powerpoint/2010/main" val="33140503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Arial" panose="020B0604020202020204" pitchFamily="34" charset="0"/>
                <a:ea typeface="Times New Roman" panose="02020603050405020304" pitchFamily="18" charset="0"/>
              </a:rPr>
              <a:t>Joel 2:12-32 &amp; Acts 2:1-21</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rPr>
              <a:t>Joel 3</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59519EE6-F5A1-47ED-BCCB-975550750297}" type="slidenum">
              <a:rPr lang="en-US" smtClean="0"/>
              <a:pPr>
                <a:defRPr/>
              </a:pPr>
              <a:t>1</a:t>
            </a:fld>
            <a:endParaRPr lang="en-US"/>
          </a:p>
        </p:txBody>
      </p:sp>
    </p:spTree>
    <p:extLst>
      <p:ext uri="{BB962C8B-B14F-4D97-AF65-F5344CB8AC3E}">
        <p14:creationId xmlns:p14="http://schemas.microsoft.com/office/powerpoint/2010/main" val="2249994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Times New Roman" pitchFamily="18" charset="0"/>
                <a:cs typeface="Times New Roman" pitchFamily="18" charset="0"/>
              </a:rPr>
              <a:t>This map is intended to help users locate the places which appear in the photographs in this presentation. The map therefore does not represent or label every geographic feature, and the sites are a mixture of modern and ancient place names.</a:t>
            </a:r>
          </a:p>
        </p:txBody>
      </p:sp>
      <p:sp>
        <p:nvSpPr>
          <p:cNvPr id="4" name="Slide Number Placeholder 3"/>
          <p:cNvSpPr>
            <a:spLocks noGrp="1"/>
          </p:cNvSpPr>
          <p:nvPr>
            <p:ph type="sldNum" sz="quarter" idx="10"/>
          </p:nvPr>
        </p:nvSpPr>
        <p:spPr/>
        <p:txBody>
          <a:bodyPr/>
          <a:lstStyle/>
          <a:p>
            <a:fld id="{07005601-BA95-C74F-BE6B-25DF91C8849E}" type="slidenum">
              <a:rPr lang="en-US" smtClean="0">
                <a:solidFill>
                  <a:prstClr val="black"/>
                </a:solidFill>
              </a:rPr>
              <a:pPr/>
              <a:t>29</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9519EE6-F5A1-47ED-BCCB-975550750297}"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141946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AEE03F28-DAAD-4BFF-809A-CF3239841D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57066" indent="-291179" eaLnBrk="0" hangingPunct="0">
              <a:defRPr sz="2400">
                <a:solidFill>
                  <a:schemeClr val="tx1"/>
                </a:solidFill>
                <a:latin typeface="Times New Roman" panose="02020603050405020304" pitchFamily="18" charset="0"/>
              </a:defRPr>
            </a:lvl2pPr>
            <a:lvl3pPr marL="1164717" indent="-232943" eaLnBrk="0" hangingPunct="0">
              <a:defRPr sz="2400">
                <a:solidFill>
                  <a:schemeClr val="tx1"/>
                </a:solidFill>
                <a:latin typeface="Times New Roman" panose="02020603050405020304" pitchFamily="18" charset="0"/>
              </a:defRPr>
            </a:lvl3pPr>
            <a:lvl4pPr marL="1630604" indent="-232943" eaLnBrk="0" hangingPunct="0">
              <a:defRPr sz="2400">
                <a:solidFill>
                  <a:schemeClr val="tx1"/>
                </a:solidFill>
                <a:latin typeface="Times New Roman" panose="02020603050405020304" pitchFamily="18" charset="0"/>
              </a:defRPr>
            </a:lvl4pPr>
            <a:lvl5pPr marL="2096491" indent="-232943" eaLnBrk="0" hangingPunct="0">
              <a:defRPr sz="2400">
                <a:solidFill>
                  <a:schemeClr val="tx1"/>
                </a:solidFill>
                <a:latin typeface="Times New Roman" panose="02020603050405020304" pitchFamily="18" charset="0"/>
              </a:defRPr>
            </a:lvl5pPr>
            <a:lvl6pPr marL="2562377" indent="-232943" algn="ctr"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algn="ctr"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algn="ctr"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C7695DA-2C33-4AF7-98C2-72E8F3B72271}"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9699" name="Rectangle 2">
            <a:extLst>
              <a:ext uri="{FF2B5EF4-FFF2-40B4-BE49-F238E27FC236}">
                <a16:creationId xmlns:a16="http://schemas.microsoft.com/office/drawing/2014/main" id="{B68B27A7-A082-4D82-BD25-F58DF2E4DBFE}"/>
              </a:ext>
            </a:extLst>
          </p:cNvPr>
          <p:cNvSpPr>
            <a:spLocks noGrp="1" noRot="1" noChangeAspect="1" noChangeArrowheads="1" noTextEdit="1"/>
          </p:cNvSpPr>
          <p:nvPr>
            <p:ph type="sldImg"/>
          </p:nvPr>
        </p:nvSpPr>
        <p:spPr>
          <a:solidFill>
            <a:srgbClr val="FFFFFF"/>
          </a:solidFill>
          <a:ln/>
        </p:spPr>
      </p:sp>
      <p:sp>
        <p:nvSpPr>
          <p:cNvPr id="29700" name="Rectangle 3">
            <a:extLst>
              <a:ext uri="{FF2B5EF4-FFF2-40B4-BE49-F238E27FC236}">
                <a16:creationId xmlns:a16="http://schemas.microsoft.com/office/drawing/2014/main" id="{370F7D24-1322-49B6-8A67-8DF1C44FC3A6}"/>
              </a:ext>
            </a:extLst>
          </p:cNvPr>
          <p:cNvSpPr>
            <a:spLocks noGrp="1" noChangeArrowheads="1"/>
          </p:cNvSpPr>
          <p:nvPr>
            <p:ph type="body" idx="1"/>
          </p:nvPr>
        </p:nvSpPr>
        <p:spPr>
          <a:solidFill>
            <a:srgbClr val="FFFFFF"/>
          </a:solidFill>
          <a:ln>
            <a:solidFill>
              <a:srgbClr val="000000"/>
            </a:solidFill>
          </a:ln>
        </p:spPr>
        <p:txBody>
          <a:bodyPr/>
          <a:lstStyle/>
          <a:p>
            <a:r>
              <a:rPr lang="en-US" altLang="en-US">
                <a:latin typeface="Tahoma" panose="020B0604030504040204" pitchFamily="34" charset="0"/>
                <a:cs typeface="Tahoma" panose="020B0604030504040204" pitchFamily="34" charset="0"/>
              </a:rPr>
              <a:t>1.</a:t>
            </a:r>
            <a:r>
              <a:rPr lang="en-US" altLang="en-US">
                <a:cs typeface="Times New Roman" panose="02020603050405020304" pitchFamily="18" charset="0"/>
              </a:rPr>
              <a:t>       </a:t>
            </a:r>
            <a:r>
              <a:rPr lang="en-US" altLang="en-US">
                <a:latin typeface="Tahoma" panose="020B0604030504040204" pitchFamily="34" charset="0"/>
                <a:cs typeface="Tahoma" panose="020B0604030504040204" pitchFamily="34" charset="0"/>
              </a:rPr>
              <a:t>The purpose of the prophets was threefold:</a:t>
            </a:r>
            <a:endParaRPr lang="en-US" altLang="en-US">
              <a:cs typeface="Times New Roman" panose="02020603050405020304" pitchFamily="18" charset="0"/>
            </a:endParaRPr>
          </a:p>
          <a:p>
            <a:r>
              <a:rPr lang="en-US" altLang="en-US">
                <a:latin typeface="Tahoma" panose="020B0604030504040204" pitchFamily="34" charset="0"/>
                <a:cs typeface="Tahoma" panose="020B0604030504040204" pitchFamily="34" charset="0"/>
              </a:rPr>
              <a:t>a.</a:t>
            </a:r>
            <a:r>
              <a:rPr lang="en-US" altLang="en-US">
                <a:cs typeface="Times New Roman" panose="02020603050405020304" pitchFamily="18" charset="0"/>
              </a:rPr>
              <a:t>       </a:t>
            </a:r>
            <a:r>
              <a:rPr lang="en-US" altLang="en-US">
                <a:latin typeface="Tahoma" panose="020B0604030504040204" pitchFamily="34" charset="0"/>
                <a:cs typeface="Tahoma" panose="020B0604030504040204" pitchFamily="34" charset="0"/>
              </a:rPr>
              <a:t>To warn the nations of the coming judgment.</a:t>
            </a:r>
            <a:endParaRPr lang="en-US" altLang="en-US">
              <a:cs typeface="Times New Roman" panose="02020603050405020304" pitchFamily="18" charset="0"/>
            </a:endParaRPr>
          </a:p>
          <a:p>
            <a:r>
              <a:rPr lang="en-US" altLang="en-US">
                <a:latin typeface="Tahoma" panose="020B0604030504040204" pitchFamily="34" charset="0"/>
                <a:cs typeface="Tahoma" panose="020B0604030504040204" pitchFamily="34" charset="0"/>
              </a:rPr>
              <a:t>b.</a:t>
            </a:r>
            <a:r>
              <a:rPr lang="en-US" altLang="en-US">
                <a:cs typeface="Times New Roman" panose="02020603050405020304" pitchFamily="18" charset="0"/>
              </a:rPr>
              <a:t>       </a:t>
            </a:r>
            <a:r>
              <a:rPr lang="en-US" altLang="en-US">
                <a:latin typeface="Tahoma" panose="020B0604030504040204" pitchFamily="34" charset="0"/>
                <a:cs typeface="Tahoma" panose="020B0604030504040204" pitchFamily="34" charset="0"/>
              </a:rPr>
              <a:t>To explain why the judgment had come upon them.</a:t>
            </a:r>
            <a:endParaRPr lang="en-US" altLang="en-US">
              <a:cs typeface="Times New Roman" panose="02020603050405020304" pitchFamily="18" charset="0"/>
            </a:endParaRPr>
          </a:p>
          <a:p>
            <a:r>
              <a:rPr lang="en-US" altLang="en-US">
                <a:latin typeface="Tahoma" panose="020B0604030504040204" pitchFamily="34" charset="0"/>
                <a:cs typeface="Tahoma" panose="020B0604030504040204" pitchFamily="34" charset="0"/>
              </a:rPr>
              <a:t>To give assurance, at least to a remnant, of a hope that lay beyond the judgment.</a:t>
            </a:r>
            <a:r>
              <a:rPr lang="en-US" altLang="en-US"/>
              <a:t> </a:t>
            </a:r>
          </a:p>
        </p:txBody>
      </p:sp>
    </p:spTree>
    <p:extLst>
      <p:ext uri="{BB962C8B-B14F-4D97-AF65-F5344CB8AC3E}">
        <p14:creationId xmlns:p14="http://schemas.microsoft.com/office/powerpoint/2010/main" val="4090127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a:ln/>
        </p:spPr>
      </p:sp>
      <p:sp>
        <p:nvSpPr>
          <p:cNvPr id="21506" name="Notes Placeholder 2"/>
          <p:cNvSpPr>
            <a:spLocks noGrp="1"/>
          </p:cNvSpPr>
          <p:nvPr>
            <p:ph type="body" idx="1"/>
          </p:nvPr>
        </p:nvSpPr>
        <p:spPr>
          <a:noFill/>
          <a:ln/>
        </p:spPr>
        <p:txBody>
          <a:bodyPr/>
          <a:lstStyle/>
          <a:p>
            <a:r>
              <a:rPr lang="en-US" dirty="0">
                <a:ea typeface="ＭＳ Ｐゴシック" pitchFamily="34" charset="-128"/>
              </a:rPr>
              <a:t>tb050106458</a:t>
            </a:r>
          </a:p>
        </p:txBody>
      </p:sp>
      <p:sp>
        <p:nvSpPr>
          <p:cNvPr id="21507" name="Slide Number Placeholder 3"/>
          <p:cNvSpPr>
            <a:spLocks noGrp="1"/>
          </p:cNvSpPr>
          <p:nvPr>
            <p:ph type="sldNum" sz="quarter" idx="5"/>
          </p:nvPr>
        </p:nvSpPr>
        <p:spPr>
          <a:noFill/>
        </p:spPr>
        <p:txBody>
          <a:bodyPr/>
          <a:lstStyle/>
          <a:p>
            <a:fld id="{4A9BB551-30D3-4310-82B0-8CC02C563114}" type="slidenum">
              <a:rPr lang="en-US" smtClean="0">
                <a:latin typeface="Times New Roman" pitchFamily="18" charset="0"/>
                <a:ea typeface="ＭＳ Ｐゴシック" pitchFamily="34" charset="-128"/>
              </a:rPr>
              <a:pPr/>
              <a:t>14</a:t>
            </a:fld>
            <a:endParaRPr lang="en-US">
              <a:latin typeface="Times New Roman" pitchFamily="18"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en-US" baseline="0" dirty="0"/>
              <a:t>Matthew 10:16 (ESV)</a:t>
            </a:r>
          </a:p>
          <a:p>
            <a:pPr algn="l" rtl="0"/>
            <a:r>
              <a:rPr lang="en-US" sz="1800" b="1" baseline="0" dirty="0">
                <a:latin typeface="Arial" panose="020B0604020202020204" pitchFamily="34" charset="0"/>
              </a:rPr>
              <a:t>Persecution Will Come</a:t>
            </a:r>
          </a:p>
          <a:p>
            <a:pPr algn="l" rtl="0"/>
            <a:r>
              <a:rPr lang="en-US" sz="1800" b="1" baseline="0" dirty="0"/>
              <a:t>16 </a:t>
            </a:r>
            <a:r>
              <a:rPr lang="en-US" sz="1800" b="1" baseline="0" dirty="0">
                <a:solidFill>
                  <a:srgbClr val="FF0000"/>
                </a:solidFill>
              </a:rPr>
              <a:t>“Behold, I am sending you out as sheep in the midst of wolves, so be wise as serpents and innocent as doves.</a:t>
            </a:r>
          </a:p>
          <a:p>
            <a:pPr algn="l" rtl="0"/>
            <a:endParaRPr lang="en-US" sz="1800" b="1" baseline="0" dirty="0">
              <a:solidFill>
                <a:srgbClr val="FF0000"/>
              </a:solidFill>
            </a:endParaRPr>
          </a:p>
          <a:p>
            <a:r>
              <a:rPr lang="en-US" sz="2800" baseline="0" dirty="0"/>
              <a:t>Matthew 10:34–35 (ESV)</a:t>
            </a:r>
          </a:p>
          <a:p>
            <a:pPr algn="l" rtl="0"/>
            <a:r>
              <a:rPr lang="en-US" sz="1800" b="1" baseline="0" dirty="0">
                <a:latin typeface="Arial" panose="020B0604020202020204" pitchFamily="34" charset="0"/>
              </a:rPr>
              <a:t>Not Peace, but a Sword</a:t>
            </a:r>
          </a:p>
          <a:p>
            <a:pPr algn="l" rtl="0"/>
            <a:r>
              <a:rPr lang="en-US" sz="1800" b="1" baseline="0" dirty="0"/>
              <a:t>34 </a:t>
            </a:r>
            <a:r>
              <a:rPr lang="en-US" sz="1800" b="1" baseline="0" dirty="0">
                <a:solidFill>
                  <a:srgbClr val="FF0000"/>
                </a:solidFill>
              </a:rPr>
              <a:t>“Do not think that I have come to bring peace to the earth. I have not come to bring peace, but a sword. 35 For I have come to set a man against his father, and a daughter against her mother, and a daughter-in-law against her mother-in-law.</a:t>
            </a:r>
          </a:p>
          <a:p>
            <a:pPr algn="l" rtl="0"/>
            <a:endParaRPr lang="en-US" sz="1800" b="1" baseline="0" dirty="0">
              <a:solidFill>
                <a:srgbClr val="FF0000"/>
              </a:solidFill>
            </a:endParaRPr>
          </a:p>
          <a:p>
            <a:r>
              <a:rPr lang="en-US" sz="2800" baseline="0" dirty="0"/>
              <a:t>Luke 12:49–53 (ESV)</a:t>
            </a:r>
          </a:p>
          <a:p>
            <a:pPr algn="l" rtl="0"/>
            <a:r>
              <a:rPr lang="en-US" sz="1800" b="1" baseline="0" dirty="0">
                <a:latin typeface="Arial" panose="020B0604020202020204" pitchFamily="34" charset="0"/>
              </a:rPr>
              <a:t>Not Peace, but Division</a:t>
            </a:r>
          </a:p>
          <a:p>
            <a:pPr algn="l" rtl="0"/>
            <a:r>
              <a:rPr lang="en-US" sz="1800" b="1" baseline="0" dirty="0"/>
              <a:t>49 </a:t>
            </a:r>
            <a:r>
              <a:rPr lang="en-US" sz="1800" b="1" baseline="0" dirty="0">
                <a:solidFill>
                  <a:srgbClr val="FF0000"/>
                </a:solidFill>
              </a:rPr>
              <a:t>“I came to cast fire on the earth, and would that it were already kindled! 50 I have a baptism to be baptized with, and how great is my distress until it is accomplished! 51 Do you think that I have come to give peace on earth? No, I tell you, but rather division. 52 For from now on in one house there will be five divided, three against two and two against three. 53 They will be divided, father against son and son against father, mother against daughter and daughter against mother, mother-in-law against her daughter-in-law and daughter-in-law against mother-in-law.”</a:t>
            </a:r>
          </a:p>
          <a:p>
            <a:pPr algn="l" rtl="0"/>
            <a:endParaRPr lang="en-US" sz="1800" b="1" baseline="0" dirty="0">
              <a:solidFill>
                <a:srgbClr val="FF0000"/>
              </a:solidFill>
            </a:endParaRPr>
          </a:p>
          <a:p>
            <a:pPr algn="l" rtl="0"/>
            <a:endParaRPr lang="en-US" sz="1800" b="1" baseline="0" dirty="0">
              <a:solidFill>
                <a:srgbClr val="FF0000"/>
              </a:solidFill>
            </a:endParaRPr>
          </a:p>
          <a:p>
            <a:endParaRPr lang="en-US" dirty="0"/>
          </a:p>
        </p:txBody>
      </p:sp>
      <p:sp>
        <p:nvSpPr>
          <p:cNvPr id="4" name="Slide Number Placeholder 3"/>
          <p:cNvSpPr>
            <a:spLocks noGrp="1"/>
          </p:cNvSpPr>
          <p:nvPr>
            <p:ph type="sldNum" sz="quarter" idx="5"/>
          </p:nvPr>
        </p:nvSpPr>
        <p:spPr/>
        <p:txBody>
          <a:bodyPr/>
          <a:lstStyle/>
          <a:p>
            <a:pPr>
              <a:defRPr/>
            </a:pPr>
            <a:fld id="{59519EE6-F5A1-47ED-BCCB-975550750297}" type="slidenum">
              <a:rPr lang="en-US" smtClean="0"/>
              <a:pPr>
                <a:defRPr/>
              </a:pPr>
              <a:t>18</a:t>
            </a:fld>
            <a:endParaRPr lang="en-US"/>
          </a:p>
        </p:txBody>
      </p:sp>
    </p:spTree>
    <p:extLst>
      <p:ext uri="{BB962C8B-B14F-4D97-AF65-F5344CB8AC3E}">
        <p14:creationId xmlns:p14="http://schemas.microsoft.com/office/powerpoint/2010/main" val="1633481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aseline="0" dirty="0"/>
              <a:t>Matthew 10:16 (ESV)</a:t>
            </a:r>
          </a:p>
          <a:p>
            <a:pPr algn="l" rtl="0"/>
            <a:r>
              <a:rPr lang="en-US" sz="1200" b="1" baseline="0" dirty="0">
                <a:latin typeface="Arial" panose="020B0604020202020204" pitchFamily="34" charset="0"/>
              </a:rPr>
              <a:t>Persecution Will Come</a:t>
            </a:r>
          </a:p>
          <a:p>
            <a:pPr algn="l" rtl="0"/>
            <a:r>
              <a:rPr lang="en-US" sz="1200" b="1" baseline="0" dirty="0"/>
              <a:t>16 </a:t>
            </a:r>
            <a:r>
              <a:rPr lang="en-US" sz="1200" b="1" baseline="0" dirty="0">
                <a:solidFill>
                  <a:srgbClr val="FF0000"/>
                </a:solidFill>
              </a:rPr>
              <a:t>“Behold, I am sending you out as sheep in the midst of wolves, so be wise as serpents and innocent as doves.</a:t>
            </a:r>
          </a:p>
          <a:p>
            <a:pPr algn="l" rtl="0"/>
            <a:endParaRPr lang="en-US" sz="1200" b="1" baseline="0" dirty="0">
              <a:solidFill>
                <a:srgbClr val="FF0000"/>
              </a:solidFill>
            </a:endParaRPr>
          </a:p>
          <a:p>
            <a:r>
              <a:rPr lang="en-US" sz="1800" baseline="0" dirty="0"/>
              <a:t>Matthew 10:34–35 (ESV)</a:t>
            </a:r>
          </a:p>
          <a:p>
            <a:pPr algn="l" rtl="0"/>
            <a:r>
              <a:rPr lang="en-US" sz="1200" b="1" baseline="0" dirty="0">
                <a:latin typeface="Arial" panose="020B0604020202020204" pitchFamily="34" charset="0"/>
              </a:rPr>
              <a:t>Not Peace, but a Sword</a:t>
            </a:r>
          </a:p>
          <a:p>
            <a:pPr algn="l" rtl="0"/>
            <a:r>
              <a:rPr lang="en-US" sz="1200" b="1" baseline="0" dirty="0"/>
              <a:t>34 </a:t>
            </a:r>
            <a:r>
              <a:rPr lang="en-US" sz="1200" b="1" baseline="0" dirty="0">
                <a:solidFill>
                  <a:srgbClr val="FF0000"/>
                </a:solidFill>
              </a:rPr>
              <a:t>“Do not think that I have come to bring peace to the earth. I have not come to bring peace, but a sword. 35 For I have come to set a man against his father, and a daughter against her mother, and a daughter-in-law against her mother-in-law.</a:t>
            </a:r>
          </a:p>
          <a:p>
            <a:pPr algn="l" rtl="0"/>
            <a:endParaRPr lang="en-US" sz="1200" b="1" baseline="0" dirty="0">
              <a:solidFill>
                <a:srgbClr val="FF0000"/>
              </a:solidFill>
            </a:endParaRPr>
          </a:p>
          <a:p>
            <a:r>
              <a:rPr lang="en-US" sz="1800" baseline="0" dirty="0"/>
              <a:t>Luke 12:49–53 (ESV)</a:t>
            </a:r>
          </a:p>
          <a:p>
            <a:pPr algn="l" rtl="0"/>
            <a:r>
              <a:rPr lang="en-US" sz="1200" b="1" baseline="0" dirty="0">
                <a:latin typeface="Arial" panose="020B0604020202020204" pitchFamily="34" charset="0"/>
              </a:rPr>
              <a:t>Not Peace, but Division</a:t>
            </a:r>
          </a:p>
          <a:p>
            <a:pPr algn="l" rtl="0"/>
            <a:r>
              <a:rPr lang="en-US" sz="1200" b="1" baseline="0" dirty="0"/>
              <a:t>49 </a:t>
            </a:r>
            <a:r>
              <a:rPr lang="en-US" sz="1200" b="1" baseline="0" dirty="0">
                <a:solidFill>
                  <a:srgbClr val="FF0000"/>
                </a:solidFill>
              </a:rPr>
              <a:t>“I came to cast fire on the earth, and would that it were already kindled! 50 I have a baptism to be baptized with, and how great is my distress until it is accomplished! 51 Do you think that I have come to give peace on earth? No, I tell you, but rather division. 52 For from now on in one house there will be five divided, three against two and two against three. 53 They will be divided, father against son and son against father, mother against daughter and daughter against mother, mother-in-law against her daughter-in-law and daughter-in-law against mother-in-law.”</a:t>
            </a:r>
          </a:p>
          <a:p>
            <a:pPr algn="l" rtl="0"/>
            <a:endParaRPr lang="en-US" sz="1200" b="1" baseline="0" dirty="0">
              <a:solidFill>
                <a:srgbClr val="FF0000"/>
              </a:solidFill>
            </a:endParaRPr>
          </a:p>
          <a:p>
            <a:pPr algn="l" rtl="0"/>
            <a:endParaRPr lang="en-US" sz="1200" b="1" baseline="0" dirty="0">
              <a:solidFill>
                <a:srgbClr val="FF0000"/>
              </a:solidFill>
            </a:endParaRPr>
          </a:p>
          <a:p>
            <a:endParaRPr lang="en-US" dirty="0"/>
          </a:p>
        </p:txBody>
      </p:sp>
      <p:sp>
        <p:nvSpPr>
          <p:cNvPr id="4" name="Slide Number Placeholder 3"/>
          <p:cNvSpPr>
            <a:spLocks noGrp="1"/>
          </p:cNvSpPr>
          <p:nvPr>
            <p:ph type="sldNum" sz="quarter" idx="5"/>
          </p:nvPr>
        </p:nvSpPr>
        <p:spPr/>
        <p:txBody>
          <a:bodyPr/>
          <a:lstStyle/>
          <a:p>
            <a:pPr>
              <a:defRPr/>
            </a:pPr>
            <a:fld id="{59519EE6-F5A1-47ED-BCCB-975550750297}" type="slidenum">
              <a:rPr lang="en-US" smtClean="0"/>
              <a:pPr>
                <a:defRPr/>
              </a:pPr>
              <a:t>19</a:t>
            </a:fld>
            <a:endParaRPr lang="en-US"/>
          </a:p>
        </p:txBody>
      </p:sp>
    </p:spTree>
    <p:extLst>
      <p:ext uri="{BB962C8B-B14F-4D97-AF65-F5344CB8AC3E}">
        <p14:creationId xmlns:p14="http://schemas.microsoft.com/office/powerpoint/2010/main" val="132720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baseline="0" dirty="0"/>
              <a:t>Matthew 10:16 (ESV)</a:t>
            </a:r>
          </a:p>
          <a:p>
            <a:pPr algn="l" rtl="0"/>
            <a:r>
              <a:rPr lang="en-US" sz="1200" b="1" baseline="0" dirty="0">
                <a:latin typeface="Arial" panose="020B0604020202020204" pitchFamily="34" charset="0"/>
              </a:rPr>
              <a:t>Persecution Will Come</a:t>
            </a:r>
          </a:p>
          <a:p>
            <a:pPr algn="l" rtl="0"/>
            <a:r>
              <a:rPr lang="en-US" sz="1200" b="1" baseline="0" dirty="0"/>
              <a:t>16 </a:t>
            </a:r>
            <a:r>
              <a:rPr lang="en-US" sz="1200" b="1" baseline="0" dirty="0">
                <a:solidFill>
                  <a:srgbClr val="FF0000"/>
                </a:solidFill>
              </a:rPr>
              <a:t>“Behold, I am sending you out as sheep in the midst of wolves, so be wise as serpents and innocent as doves.</a:t>
            </a:r>
          </a:p>
          <a:p>
            <a:pPr algn="l" rtl="0"/>
            <a:endParaRPr lang="en-US" sz="1200" b="1" baseline="0" dirty="0">
              <a:solidFill>
                <a:srgbClr val="FF0000"/>
              </a:solidFill>
            </a:endParaRPr>
          </a:p>
          <a:p>
            <a:r>
              <a:rPr lang="en-US" sz="1800" baseline="0" dirty="0"/>
              <a:t>Matthew 10:34–35 (ESV)</a:t>
            </a:r>
          </a:p>
          <a:p>
            <a:pPr algn="l" rtl="0"/>
            <a:r>
              <a:rPr lang="en-US" sz="1200" b="1" baseline="0" dirty="0">
                <a:latin typeface="Arial" panose="020B0604020202020204" pitchFamily="34" charset="0"/>
              </a:rPr>
              <a:t>Not Peace, but a Sword</a:t>
            </a:r>
          </a:p>
          <a:p>
            <a:pPr algn="l" rtl="0"/>
            <a:r>
              <a:rPr lang="en-US" sz="1200" b="1" baseline="0" dirty="0"/>
              <a:t>34 </a:t>
            </a:r>
            <a:r>
              <a:rPr lang="en-US" sz="1200" b="1" baseline="0" dirty="0">
                <a:solidFill>
                  <a:srgbClr val="FF0000"/>
                </a:solidFill>
              </a:rPr>
              <a:t>“Do not think that I have come to bring peace to the earth. I have not come to bring peace, but a sword. 35 For I have come to set a man against his father, and a daughter against her mother, and a daughter-in-law against her mother-in-law.</a:t>
            </a:r>
          </a:p>
          <a:p>
            <a:pPr algn="l" rtl="0"/>
            <a:endParaRPr lang="en-US" sz="1200" b="1" baseline="0" dirty="0">
              <a:solidFill>
                <a:srgbClr val="FF0000"/>
              </a:solidFill>
            </a:endParaRPr>
          </a:p>
          <a:p>
            <a:r>
              <a:rPr lang="en-US" sz="1800" baseline="0" dirty="0"/>
              <a:t>Luke 12:49–53 (ESV)</a:t>
            </a:r>
          </a:p>
          <a:p>
            <a:pPr algn="l" rtl="0"/>
            <a:r>
              <a:rPr lang="en-US" sz="1200" b="1" baseline="0" dirty="0">
                <a:latin typeface="Arial" panose="020B0604020202020204" pitchFamily="34" charset="0"/>
              </a:rPr>
              <a:t>Not Peace, but Division</a:t>
            </a:r>
          </a:p>
          <a:p>
            <a:pPr algn="l" rtl="0"/>
            <a:r>
              <a:rPr lang="en-US" sz="1200" b="1" baseline="0" dirty="0"/>
              <a:t>49 </a:t>
            </a:r>
            <a:r>
              <a:rPr lang="en-US" sz="1200" b="1" baseline="0" dirty="0">
                <a:solidFill>
                  <a:srgbClr val="FF0000"/>
                </a:solidFill>
              </a:rPr>
              <a:t>“I came to cast fire on the earth, and would that it were already kindled! 50 I have a baptism to be baptized with, and how great is my distress until it is accomplished! 51 Do you think that I have come to give peace on earth? No, I tell you, but rather division. 52 For from now on in one house there will be five divided, three against two and two against three. 53 They will be divided, father against son and son against father, mother against daughter and daughter against mother, mother-in-law against her daughter-in-law and daughter-in-law against mother-in-law.”</a:t>
            </a:r>
          </a:p>
          <a:p>
            <a:pPr algn="l" rtl="0"/>
            <a:endParaRPr lang="en-US" sz="1200" b="1" baseline="0" dirty="0">
              <a:solidFill>
                <a:srgbClr val="FF0000"/>
              </a:solidFill>
            </a:endParaRPr>
          </a:p>
          <a:p>
            <a:r>
              <a:rPr lang="en-US" baseline="0" dirty="0"/>
              <a:t>Luke 12:49–53 (NKJV)</a:t>
            </a:r>
          </a:p>
          <a:p>
            <a:pPr algn="l" rtl="0"/>
            <a:r>
              <a:rPr lang="en-US" sz="1800" b="1" i="1" baseline="0" dirty="0"/>
              <a:t>Christ Warns of the Costs of Discipleship</a:t>
            </a:r>
          </a:p>
          <a:p>
            <a:pPr algn="l" rtl="0"/>
            <a:r>
              <a:rPr lang="en-US" sz="1800" baseline="0" dirty="0"/>
              <a:t>49 </a:t>
            </a:r>
            <a:r>
              <a:rPr lang="en-US" sz="1800" baseline="0" dirty="0">
                <a:solidFill>
                  <a:srgbClr val="FF0000"/>
                </a:solidFill>
              </a:rPr>
              <a:t>“I came to send fire on the earth, and how I wish it were already kindled! 50 But I have a baptism to be baptized with, and how distressed I am till it is accomplished! 51 Do </a:t>
            </a:r>
            <a:r>
              <a:rPr lang="en-US" sz="1800" i="1" baseline="0" dirty="0">
                <a:solidFill>
                  <a:srgbClr val="FF0000"/>
                </a:solidFill>
              </a:rPr>
              <a:t>you suppose that I came to give peace on earth? I tell you, not at all, but rather division. 52 For from now on five in one house will be divided: three against two, and two against three. 53 Father will be divided against son and son against father, mother against daughter and daughter against mother, mother-in-law against her daughter-in-law and daughter-in-law against her mother-in-law.”</a:t>
            </a:r>
          </a:p>
          <a:p>
            <a:pPr algn="l" rtl="0"/>
            <a:endParaRPr lang="en-US" sz="1200" b="1" baseline="0" dirty="0">
              <a:solidFill>
                <a:srgbClr val="FF0000"/>
              </a:solidFill>
            </a:endParaRPr>
          </a:p>
          <a:p>
            <a:pPr algn="l" rtl="0"/>
            <a:endParaRPr lang="en-US" sz="1200" b="1" baseline="0" dirty="0">
              <a:solidFill>
                <a:srgbClr val="FF0000"/>
              </a:solidFill>
            </a:endParaRPr>
          </a:p>
          <a:p>
            <a:pPr algn="l" rtl="0"/>
            <a:endParaRPr lang="en-US" sz="1200" b="1" baseline="0" dirty="0">
              <a:solidFill>
                <a:srgbClr val="FF0000"/>
              </a:solidFil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9519EE6-F5A1-47ED-BCCB-975550750297}"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620616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a:ln/>
        </p:spPr>
      </p:sp>
      <p:sp>
        <p:nvSpPr>
          <p:cNvPr id="37890" name="Notes Placeholder 2"/>
          <p:cNvSpPr>
            <a:spLocks noGrp="1"/>
          </p:cNvSpPr>
          <p:nvPr>
            <p:ph type="body" idx="1"/>
          </p:nvPr>
        </p:nvSpPr>
        <p:spPr>
          <a:noFill/>
          <a:ln/>
        </p:spPr>
        <p:txBody>
          <a:bodyPr/>
          <a:lstStyle/>
          <a:p>
            <a:r>
              <a:rPr lang="en-US" dirty="0"/>
              <a:t>Excavators found some houses that had been destroyed during the construction of the wall. This may be referenced in Isaiah 22:10: “You counted the houses in Jerusalem, and </a:t>
            </a:r>
            <a:r>
              <a:rPr lang="en-US" b="1" dirty="0"/>
              <a:t>demolished houses </a:t>
            </a:r>
            <a:r>
              <a:rPr lang="en-US" dirty="0"/>
              <a:t>so you could have material to reinforce the wall” (NET).</a:t>
            </a:r>
          </a:p>
          <a:p>
            <a:endParaRPr lang="en-US" dirty="0"/>
          </a:p>
          <a:p>
            <a:endParaRPr lang="en-US" dirty="0"/>
          </a:p>
          <a:p>
            <a:r>
              <a:rPr lang="en-US" dirty="0"/>
              <a:t>tb010910261</a:t>
            </a:r>
          </a:p>
        </p:txBody>
      </p:sp>
      <p:sp>
        <p:nvSpPr>
          <p:cNvPr id="37891" name="Slide Number Placeholder 3"/>
          <p:cNvSpPr>
            <a:spLocks noGrp="1"/>
          </p:cNvSpPr>
          <p:nvPr>
            <p:ph type="sldNum" sz="quarter" idx="5"/>
          </p:nvPr>
        </p:nvSpPr>
        <p:spPr>
          <a:noFill/>
        </p:spPr>
        <p:txBody>
          <a:bodyPr/>
          <a:lstStyle/>
          <a:p>
            <a:fld id="{B726403D-3A6A-4DFC-A885-491FEE00662E}" type="slidenum">
              <a:rPr lang="en-US">
                <a:solidFill>
                  <a:prstClr val="black"/>
                </a:solidFill>
              </a:rPr>
              <a:pPr/>
              <a:t>25</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a:ln/>
        </p:spPr>
      </p:sp>
      <p:sp>
        <p:nvSpPr>
          <p:cNvPr id="37890" name="Notes Placeholder 2"/>
          <p:cNvSpPr>
            <a:spLocks noGrp="1"/>
          </p:cNvSpPr>
          <p:nvPr>
            <p:ph type="body" idx="1"/>
          </p:nvPr>
        </p:nvSpPr>
        <p:spPr>
          <a:noFill/>
          <a:ln/>
        </p:spPr>
        <p:txBody>
          <a:bodyPr/>
          <a:lstStyle/>
          <a:p>
            <a:r>
              <a:rPr lang="en-US" dirty="0"/>
              <a:t>Excavators found some houses that had been destroyed during the construction of the wall. This may be referenced in Isaiah 22:10: “You counted the houses in Jerusalem, and </a:t>
            </a:r>
            <a:r>
              <a:rPr lang="en-US" b="1" dirty="0"/>
              <a:t>demolished houses </a:t>
            </a:r>
            <a:r>
              <a:rPr lang="en-US" dirty="0"/>
              <a:t>so you could have material to reinforce the wall” (NET).</a:t>
            </a:r>
          </a:p>
          <a:p>
            <a:endParaRPr lang="en-US" dirty="0"/>
          </a:p>
          <a:p>
            <a:endParaRPr lang="en-US" dirty="0"/>
          </a:p>
          <a:p>
            <a:r>
              <a:rPr lang="en-US" dirty="0"/>
              <a:t>tb010910261</a:t>
            </a:r>
          </a:p>
        </p:txBody>
      </p:sp>
      <p:sp>
        <p:nvSpPr>
          <p:cNvPr id="37891" name="Slide Number Placeholder 3"/>
          <p:cNvSpPr>
            <a:spLocks noGrp="1"/>
          </p:cNvSpPr>
          <p:nvPr>
            <p:ph type="sldNum" sz="quarter" idx="5"/>
          </p:nvPr>
        </p:nvSpPr>
        <p:spPr>
          <a:noFill/>
        </p:spPr>
        <p:txBody>
          <a:bodyPr/>
          <a:lstStyle/>
          <a:p>
            <a:fld id="{B726403D-3A6A-4DFC-A885-491FEE00662E}" type="slidenum">
              <a:rPr lang="en-US">
                <a:solidFill>
                  <a:prstClr val="black"/>
                </a:solidFill>
              </a:rPr>
              <a:pPr/>
              <a:t>27</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Times New Roman" pitchFamily="18" charset="0"/>
                <a:cs typeface="Times New Roman" pitchFamily="18" charset="0"/>
              </a:rPr>
              <a:t>This map is intended to help users locate the places which appear in the photographs in this presentation. The map therefore does not represent or label every geographic feature, and the sites are a mixture of modern and ancient place names.</a:t>
            </a:r>
          </a:p>
        </p:txBody>
      </p:sp>
      <p:sp>
        <p:nvSpPr>
          <p:cNvPr id="4" name="Slide Number Placeholder 3"/>
          <p:cNvSpPr>
            <a:spLocks noGrp="1"/>
          </p:cNvSpPr>
          <p:nvPr>
            <p:ph type="sldNum" sz="quarter" idx="10"/>
          </p:nvPr>
        </p:nvSpPr>
        <p:spPr/>
        <p:txBody>
          <a:bodyPr/>
          <a:lstStyle/>
          <a:p>
            <a:fld id="{07005601-BA95-C74F-BE6B-25DF91C8849E}" type="slidenum">
              <a:rPr lang="en-US" smtClean="0">
                <a:solidFill>
                  <a:prstClr val="black"/>
                </a:solidFill>
              </a:rPr>
              <a:pPr/>
              <a:t>28</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1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1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jpe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jpe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jpe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6.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Master" Target="../slideMasters/slideMaster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6.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Master" Target="../slideMasters/slideMaster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8.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7.jpeg"/><Relationship Id="rId1" Type="http://schemas.openxmlformats.org/officeDocument/2006/relationships/slideMaster" Target="../slideMasters/slideMaster8.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5.png"/><Relationship Id="rId7" Type="http://schemas.openxmlformats.org/officeDocument/2006/relationships/image" Target="../media/image26.jpeg"/><Relationship Id="rId2" Type="http://schemas.openxmlformats.org/officeDocument/2006/relationships/image" Target="../media/image7.jpeg"/><Relationship Id="rId1" Type="http://schemas.openxmlformats.org/officeDocument/2006/relationships/slideMaster" Target="../slideMasters/slideMaster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7.jpeg"/><Relationship Id="rId1" Type="http://schemas.openxmlformats.org/officeDocument/2006/relationships/slideMaster" Target="../slideMasters/slideMaster8.xml"/><Relationship Id="rId6" Type="http://schemas.openxmlformats.org/officeDocument/2006/relationships/image" Target="../media/image27.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smtClean="0"/>
            </a:lvl1pPr>
          </a:lstStyle>
          <a:p>
            <a:pPr>
              <a:defRPr/>
            </a:pPr>
            <a:endParaRPr lang="en-US"/>
          </a:p>
        </p:txBody>
      </p:sp>
      <p:sp>
        <p:nvSpPr>
          <p:cNvPr id="12" name="Slide Number Placeholder 5"/>
          <p:cNvSpPr>
            <a:spLocks noGrp="1"/>
          </p:cNvSpPr>
          <p:nvPr>
            <p:ph type="sldNum" sz="quarter" idx="11"/>
          </p:nvPr>
        </p:nvSpPr>
        <p:spPr/>
        <p:txBody>
          <a:bodyPr/>
          <a:lstStyle>
            <a:lvl1pPr>
              <a:defRPr smtClean="0"/>
            </a:lvl1pPr>
          </a:lstStyle>
          <a:p>
            <a:pPr>
              <a:defRPr/>
            </a:pPr>
            <a:fld id="{3F5863DD-821F-4359-8271-4172AC144E08}" type="slidenum">
              <a:rPr lang="en-US"/>
              <a:pPr>
                <a:defRPr/>
              </a:pPr>
              <a:t>‹#›</a:t>
            </a:fld>
            <a:endParaRPr lang="en-US"/>
          </a:p>
        </p:txBody>
      </p:sp>
    </p:spTree>
    <p:extLst>
      <p:ext uri="{BB962C8B-B14F-4D97-AF65-F5344CB8AC3E}">
        <p14:creationId xmlns:p14="http://schemas.microsoft.com/office/powerpoint/2010/main" val="2232954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28FD54C-44F1-4EF2-98FA-C8BDA5E22E6D}" type="slidenum">
              <a:rPr lang="en-US"/>
              <a:pPr>
                <a:defRPr/>
              </a:pPr>
              <a:t>‹#›</a:t>
            </a:fld>
            <a:endParaRPr lang="en-US"/>
          </a:p>
        </p:txBody>
      </p:sp>
    </p:spTree>
    <p:extLst>
      <p:ext uri="{BB962C8B-B14F-4D97-AF65-F5344CB8AC3E}">
        <p14:creationId xmlns:p14="http://schemas.microsoft.com/office/powerpoint/2010/main" val="3259360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6A645D-8591-4497-9C95-833733582A95}" type="slidenum">
              <a:rPr lang="en-US"/>
              <a:pPr>
                <a:defRPr/>
              </a:pPr>
              <a:t>‹#›</a:t>
            </a:fld>
            <a:endParaRPr lang="en-US"/>
          </a:p>
        </p:txBody>
      </p:sp>
    </p:spTree>
    <p:extLst>
      <p:ext uri="{BB962C8B-B14F-4D97-AF65-F5344CB8AC3E}">
        <p14:creationId xmlns:p14="http://schemas.microsoft.com/office/powerpoint/2010/main" val="2788651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5F914843-2555-48BD-B8E1-CA83B5DE782F}" type="slidenum">
              <a:rPr lang="en-US"/>
              <a:pPr>
                <a:defRPr/>
              </a:pPr>
              <a:t>‹#›</a:t>
            </a:fld>
            <a:endParaRPr lang="en-US"/>
          </a:p>
        </p:txBody>
      </p:sp>
    </p:spTree>
    <p:extLst>
      <p:ext uri="{BB962C8B-B14F-4D97-AF65-F5344CB8AC3E}">
        <p14:creationId xmlns:p14="http://schemas.microsoft.com/office/powerpoint/2010/main" val="36118885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defRPr/>
            </a:pPr>
            <a:fld id="{D0BB29C1-4730-431B-BCD7-A740CA1324B0}" type="slidenum">
              <a:rPr lang="en-US" sz="1400" smtClean="0">
                <a:solidFill>
                  <a:srgbClr val="898989"/>
                </a:solidFill>
                <a:latin typeface="Calibri" pitchFamily="34" charset="0"/>
                <a:sym typeface="Arial"/>
                <a:rtl val="0"/>
              </a:rPr>
              <a:pPr algn="r" eaLnBrk="1" hangingPunct="1">
                <a:defRPr/>
              </a:pPr>
              <a:t>‹#›</a:t>
            </a:fld>
            <a:endParaRPr lang="en-US" sz="1400">
              <a:solidFill>
                <a:srgbClr val="898989"/>
              </a:solidFill>
              <a:latin typeface="Calibri" pitchFamily="34" charset="0"/>
              <a:sym typeface="Arial"/>
              <a:rtl val="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sym typeface="Arial"/>
                <a:rtl val="0"/>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113859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15EED67-EE32-436A-AB13-9CD8D4CD164C}" type="slidenum">
              <a:rPr lang="en-US"/>
              <a:pPr>
                <a:defRPr/>
              </a:pPr>
              <a:t>‹#›</a:t>
            </a:fld>
            <a:endParaRPr lang="en-US"/>
          </a:p>
        </p:txBody>
      </p:sp>
    </p:spTree>
    <p:extLst>
      <p:ext uri="{BB962C8B-B14F-4D97-AF65-F5344CB8AC3E}">
        <p14:creationId xmlns:p14="http://schemas.microsoft.com/office/powerpoint/2010/main" val="23740062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4B08652-6870-429B-AC98-BD9316E4D24F}" type="slidenum">
              <a:rPr lang="en-US"/>
              <a:pPr>
                <a:defRPr/>
              </a:pPr>
              <a:t>‹#›</a:t>
            </a:fld>
            <a:endParaRPr lang="en-US"/>
          </a:p>
        </p:txBody>
      </p:sp>
    </p:spTree>
    <p:extLst>
      <p:ext uri="{BB962C8B-B14F-4D97-AF65-F5344CB8AC3E}">
        <p14:creationId xmlns:p14="http://schemas.microsoft.com/office/powerpoint/2010/main" val="80475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EA0C1DD-42DC-4776-A5D7-18AF98E51B85}" type="slidenum">
              <a:rPr lang="en-US"/>
              <a:pPr>
                <a:defRPr/>
              </a:pPr>
              <a:t>‹#›</a:t>
            </a:fld>
            <a:endParaRPr lang="en-US"/>
          </a:p>
        </p:txBody>
      </p:sp>
    </p:spTree>
    <p:extLst>
      <p:ext uri="{BB962C8B-B14F-4D97-AF65-F5344CB8AC3E}">
        <p14:creationId xmlns:p14="http://schemas.microsoft.com/office/powerpoint/2010/main" val="9814764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defRPr/>
            </a:pPr>
            <a:fld id="{6835AE97-58F7-4E56-9BEB-E97C298F5C1A}" type="slidenum">
              <a:rPr lang="en-US" sz="1400" smtClean="0">
                <a:solidFill>
                  <a:srgbClr val="898989"/>
                </a:solidFill>
                <a:latin typeface="Calibri" pitchFamily="34" charset="0"/>
                <a:sym typeface="Arial"/>
                <a:rtl val="0"/>
              </a:rPr>
              <a:pPr algn="r" eaLnBrk="1" hangingPunct="1">
                <a:defRPr/>
              </a:pPr>
              <a:t>‹#›</a:t>
            </a:fld>
            <a:endParaRPr lang="en-US" sz="1400">
              <a:solidFill>
                <a:srgbClr val="898989"/>
              </a:solidFill>
              <a:latin typeface="Calibri" pitchFamily="34" charset="0"/>
              <a:sym typeface="Arial"/>
              <a:rtl val="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sym typeface="Arial"/>
                <a:rtl val="0"/>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27918834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sym typeface="Arial"/>
                <a:rtl val="0"/>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786B1925-FA51-4846-B845-4D6C7492CF10}" type="slidenum">
              <a:rPr lang="en-US"/>
              <a:pPr>
                <a:defRPr/>
              </a:pPr>
              <a:t>‹#›</a:t>
            </a:fld>
            <a:endParaRPr lang="en-US"/>
          </a:p>
        </p:txBody>
      </p:sp>
    </p:spTree>
    <p:extLst>
      <p:ext uri="{BB962C8B-B14F-4D97-AF65-F5344CB8AC3E}">
        <p14:creationId xmlns:p14="http://schemas.microsoft.com/office/powerpoint/2010/main" val="31455291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AC1D645-B36E-4425-AE39-80E91923344B}" type="slidenum">
              <a:rPr lang="en-US"/>
              <a:pPr>
                <a:defRPr/>
              </a:pPr>
              <a:t>‹#›</a:t>
            </a:fld>
            <a:endParaRPr lang="en-US"/>
          </a:p>
        </p:txBody>
      </p:sp>
    </p:spTree>
    <p:extLst>
      <p:ext uri="{BB962C8B-B14F-4D97-AF65-F5344CB8AC3E}">
        <p14:creationId xmlns:p14="http://schemas.microsoft.com/office/powerpoint/2010/main" val="3575394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defRPr/>
            </a:pPr>
            <a:fld id="{AAF7A9C8-CFBB-46F3-BE36-A226E954772A}" type="slidenum">
              <a:rPr lang="en-US" sz="1400" smtClean="0">
                <a:solidFill>
                  <a:srgbClr val="898989"/>
                </a:solidFill>
                <a:latin typeface="Calibri" pitchFamily="34" charset="0"/>
              </a:rPr>
              <a:pPr algn="r" eaLnBrk="1" hangingPunct="1">
                <a:defRPr/>
              </a:pPr>
              <a:t>‹#›</a:t>
            </a:fld>
            <a:endParaRPr 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schemeClr val="bg1"/>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449895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DF40C40-8842-4666-B847-982F2FCC0E1B}" type="slidenum">
              <a:rPr lang="en-US"/>
              <a:pPr>
                <a:defRPr/>
              </a:pPr>
              <a:t>‹#›</a:t>
            </a:fld>
            <a:endParaRPr lang="en-US"/>
          </a:p>
        </p:txBody>
      </p:sp>
    </p:spTree>
    <p:extLst>
      <p:ext uri="{BB962C8B-B14F-4D97-AF65-F5344CB8AC3E}">
        <p14:creationId xmlns:p14="http://schemas.microsoft.com/office/powerpoint/2010/main" val="30661857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558A45-2804-4D54-BC68-27A506C07ABB}" type="slidenum">
              <a:rPr lang="en-US"/>
              <a:pPr>
                <a:defRPr/>
              </a:pPr>
              <a:t>‹#›</a:t>
            </a:fld>
            <a:endParaRPr lang="en-US"/>
          </a:p>
        </p:txBody>
      </p:sp>
    </p:spTree>
    <p:extLst>
      <p:ext uri="{BB962C8B-B14F-4D97-AF65-F5344CB8AC3E}">
        <p14:creationId xmlns:p14="http://schemas.microsoft.com/office/powerpoint/2010/main" val="28569309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0E5E1C2-6BC7-46AA-BE8F-E6E4E06E8305}" type="slidenum">
              <a:rPr lang="en-US"/>
              <a:pPr>
                <a:defRPr/>
              </a:pPr>
              <a:t>‹#›</a:t>
            </a:fld>
            <a:endParaRPr lang="en-US"/>
          </a:p>
        </p:txBody>
      </p:sp>
    </p:spTree>
    <p:extLst>
      <p:ext uri="{BB962C8B-B14F-4D97-AF65-F5344CB8AC3E}">
        <p14:creationId xmlns:p14="http://schemas.microsoft.com/office/powerpoint/2010/main" val="27756325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82879" y="182879"/>
            <a:ext cx="8778240" cy="6492240"/>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32485" y="882376"/>
            <a:ext cx="7475220" cy="2926080"/>
          </a:xfrm>
        </p:spPr>
        <p:txBody>
          <a:bodyPr anchor="b">
            <a:normAutofit/>
          </a:bodyPr>
          <a:lstStyle>
            <a:lvl1pPr algn="ctr">
              <a:lnSpc>
                <a:spcPct val="85000"/>
              </a:lnSpc>
              <a:defRPr sz="4800" b="1" cap="all" baseline="0">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1282148" y="3869635"/>
            <a:ext cx="6575895" cy="1388165"/>
          </a:xfrm>
        </p:spPr>
        <p:txBody>
          <a:bodyPr>
            <a:normAutofit/>
          </a:bodyPr>
          <a:lstStyle>
            <a:lvl1pPr marL="0" indent="0" algn="ctr">
              <a:spcBef>
                <a:spcPts val="1000"/>
              </a:spcBef>
              <a:buNone/>
              <a:defRPr sz="1800">
                <a:solidFill>
                  <a:srgbClr val="FFFFFF"/>
                </a:solidFill>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EB518395-2C89-4E91-B7F3-018EC0BF5214}" type="datetimeFigureOut">
              <a:rPr lang="en-US" smtClean="0"/>
              <a:t>10/26/2022</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2F9D0853-84AD-4B1A-8D92-2319BE3AE78B}" type="slidenum">
              <a:rPr lang="en-US" smtClean="0"/>
              <a:t>‹#›</a:t>
            </a:fld>
            <a:endParaRPr lang="en-US"/>
          </a:p>
        </p:txBody>
      </p:sp>
      <p:cxnSp>
        <p:nvCxnSpPr>
          <p:cNvPr id="8" name="Straight Connector 7"/>
          <p:cNvCxnSpPr/>
          <p:nvPr/>
        </p:nvCxnSpPr>
        <p:spPr>
          <a:xfrm>
            <a:off x="1483995" y="3733800"/>
            <a:ext cx="61722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9884005"/>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09547" y="39859"/>
            <a:ext cx="7667763" cy="1356360"/>
          </a:xfrm>
        </p:spPr>
        <p:txBody>
          <a:bodyPr/>
          <a:lstStyle>
            <a:lvl1pPr>
              <a:defRPr>
                <a:solidFill>
                  <a:schemeClr val="tx2"/>
                </a:solidFill>
                <a:latin typeface="Calibri" panose="020F050202020403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709549" y="1487658"/>
            <a:ext cx="7665705" cy="4462975"/>
          </a:xfrm>
        </p:spPr>
        <p:txBody>
          <a:bodyPr>
            <a:normAutofit/>
          </a:bodyPr>
          <a:lstStyle>
            <a:lvl1pPr>
              <a:spcBef>
                <a:spcPts val="1000"/>
              </a:spcBef>
              <a:defRPr sz="1600">
                <a:solidFill>
                  <a:schemeClr val="tx2"/>
                </a:solidFill>
                <a:latin typeface="Calibri" panose="020F0502020204030204" pitchFamily="34" charset="0"/>
              </a:defRPr>
            </a:lvl1pPr>
            <a:lvl2pPr>
              <a:defRPr sz="1600">
                <a:solidFill>
                  <a:schemeClr val="tx2"/>
                </a:solidFill>
                <a:latin typeface="Calibri" panose="020F0502020204030204" pitchFamily="34" charset="0"/>
              </a:defRPr>
            </a:lvl2pPr>
            <a:lvl3pPr>
              <a:defRPr sz="1600">
                <a:solidFill>
                  <a:schemeClr val="tx2"/>
                </a:solidFill>
                <a:latin typeface="Calibri" panose="020F0502020204030204" pitchFamily="34" charset="0"/>
              </a:defRPr>
            </a:lvl3pPr>
            <a:lvl4pPr>
              <a:defRPr sz="1600">
                <a:solidFill>
                  <a:schemeClr val="tx2"/>
                </a:solidFill>
                <a:latin typeface="Calibri" panose="020F0502020204030204" pitchFamily="34" charset="0"/>
              </a:defRPr>
            </a:lvl4pPr>
            <a:lvl5pPr>
              <a:defRPr sz="1600">
                <a:solidFill>
                  <a:schemeClr val="tx2"/>
                </a:solidFill>
                <a:latin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B518395-2C89-4E91-B7F3-018EC0BF5214}" type="datetimeFigureOut">
              <a:rPr lang="en-US" smtClean="0"/>
              <a:t>10/26/2022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D0853-84AD-4B1A-8D92-2319BE3AE78B}" type="slidenum">
              <a:rPr lang="en-US" smtClean="0"/>
              <a:t>‹#›</a:t>
            </a:fld>
            <a:endParaRPr lang="en-US"/>
          </a:p>
        </p:txBody>
      </p:sp>
      <p:sp>
        <p:nvSpPr>
          <p:cNvPr id="7" name="Content Placeholder 2">
            <a:extLst>
              <a:ext uri="{FF2B5EF4-FFF2-40B4-BE49-F238E27FC236}">
                <a16:creationId xmlns:a16="http://schemas.microsoft.com/office/drawing/2014/main" id="{668A04EC-B8C7-476D-83E6-6F532C34AF8F}"/>
              </a:ext>
            </a:extLst>
          </p:cNvPr>
          <p:cNvSpPr>
            <a:spLocks noGrp="1"/>
          </p:cNvSpPr>
          <p:nvPr>
            <p:ph idx="13"/>
          </p:nvPr>
        </p:nvSpPr>
        <p:spPr>
          <a:xfrm>
            <a:off x="709549" y="994600"/>
            <a:ext cx="7665705" cy="401620"/>
          </a:xfrm>
        </p:spPr>
        <p:txBody>
          <a:bodyPr>
            <a:normAutofit/>
          </a:bodyPr>
          <a:lstStyle>
            <a:lvl1pPr marL="34290" indent="0">
              <a:spcBef>
                <a:spcPts val="1000"/>
              </a:spcBef>
              <a:buNone/>
              <a:defRPr sz="1600">
                <a:solidFill>
                  <a:schemeClr val="tx2"/>
                </a:solidFill>
                <a:latin typeface="Calibri" panose="020F0502020204030204" pitchFamily="34" charset="0"/>
              </a:defRPr>
            </a:lvl1pPr>
            <a:lvl2pPr>
              <a:defRPr sz="1600">
                <a:solidFill>
                  <a:schemeClr val="tx2"/>
                </a:solidFill>
                <a:latin typeface="Calibri" panose="020F0502020204030204" pitchFamily="34" charset="0"/>
              </a:defRPr>
            </a:lvl2pPr>
            <a:lvl3pPr>
              <a:defRPr sz="1600">
                <a:solidFill>
                  <a:schemeClr val="tx2"/>
                </a:solidFill>
                <a:latin typeface="Calibri" panose="020F0502020204030204" pitchFamily="34" charset="0"/>
              </a:defRPr>
            </a:lvl3pPr>
            <a:lvl4pPr>
              <a:defRPr sz="1600">
                <a:solidFill>
                  <a:schemeClr val="tx2"/>
                </a:solidFill>
                <a:latin typeface="Calibri" panose="020F0502020204030204" pitchFamily="34" charset="0"/>
              </a:defRPr>
            </a:lvl4pPr>
            <a:lvl5pPr marL="782960" indent="0">
              <a:buNone/>
              <a:defRPr sz="1600">
                <a:solidFill>
                  <a:schemeClr val="tx2"/>
                </a:solidFill>
                <a:latin typeface="Calibri" panose="020F0502020204030204" pitchFamily="34" charset="0"/>
              </a:defRPr>
            </a:lvl5pPr>
          </a:lstStyle>
          <a:p>
            <a:pPr lvl="0"/>
            <a:endParaRPr lang="en-US" dirty="0"/>
          </a:p>
        </p:txBody>
      </p:sp>
    </p:spTree>
    <p:extLst>
      <p:ext uri="{BB962C8B-B14F-4D97-AF65-F5344CB8AC3E}">
        <p14:creationId xmlns:p14="http://schemas.microsoft.com/office/powerpoint/2010/main" val="3735042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818" y="1173575"/>
            <a:ext cx="7475220" cy="2926080"/>
          </a:xfrm>
        </p:spPr>
        <p:txBody>
          <a:bodyPr anchor="b">
            <a:noAutofit/>
          </a:bodyPr>
          <a:lstStyle>
            <a:lvl1pPr algn="ctr">
              <a:lnSpc>
                <a:spcPct val="85000"/>
              </a:lnSpc>
              <a:defRPr sz="48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282446" y="4154520"/>
            <a:ext cx="6576822" cy="1363806"/>
          </a:xfrm>
        </p:spPr>
        <p:txBody>
          <a:bodyPr anchor="t">
            <a:normAutofit/>
          </a:bodyPr>
          <a:lstStyle>
            <a:lvl1pPr marL="0" indent="0" algn="ctr">
              <a:buNone/>
              <a:defRPr sz="1800">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518395-2C89-4E91-B7F3-018EC0BF5214}" type="datetimeFigureOut">
              <a:rPr lang="en-US" smtClean="0"/>
              <a:t>10/26/2022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D0853-84AD-4B1A-8D92-2319BE3AE78B}" type="slidenum">
              <a:rPr lang="en-US" smtClean="0"/>
              <a:t>‹#›</a:t>
            </a:fld>
            <a:endParaRPr lang="en-US"/>
          </a:p>
        </p:txBody>
      </p:sp>
      <p:cxnSp>
        <p:nvCxnSpPr>
          <p:cNvPr id="7" name="Straight Connector 6"/>
          <p:cNvCxnSpPr/>
          <p:nvPr/>
        </p:nvCxnSpPr>
        <p:spPr>
          <a:xfrm>
            <a:off x="1485900" y="4020408"/>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271088"/>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EB518395-2C89-4E91-B7F3-018EC0BF5214}" type="datetimeFigureOut">
              <a:rPr lang="en-US" smtClean="0"/>
              <a:t>10/26/2022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9D0853-84AD-4B1A-8D92-2319BE3AE78B}" type="slidenum">
              <a:rPr lang="en-US" smtClean="0"/>
              <a:t>‹#›</a:t>
            </a:fld>
            <a:endParaRPr lang="en-US"/>
          </a:p>
        </p:txBody>
      </p:sp>
    </p:spTree>
    <p:extLst>
      <p:ext uri="{BB962C8B-B14F-4D97-AF65-F5344CB8AC3E}">
        <p14:creationId xmlns:p14="http://schemas.microsoft.com/office/powerpoint/2010/main" val="24592694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518395-2C89-4E91-B7F3-018EC0BF5214}" type="datetimeFigureOut">
              <a:rPr lang="en-US" smtClean="0"/>
              <a:t>10/26/2022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9D0853-84AD-4B1A-8D92-2319BE3AE78B}" type="slidenum">
              <a:rPr lang="en-US" smtClean="0"/>
              <a:t>‹#›</a:t>
            </a:fld>
            <a:endParaRPr lang="en-US"/>
          </a:p>
        </p:txBody>
      </p:sp>
    </p:spTree>
    <p:extLst>
      <p:ext uri="{BB962C8B-B14F-4D97-AF65-F5344CB8AC3E}">
        <p14:creationId xmlns:p14="http://schemas.microsoft.com/office/powerpoint/2010/main" val="2094307842"/>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7">
            <a:extLst>
              <a:ext uri="{FF2B5EF4-FFF2-40B4-BE49-F238E27FC236}">
                <a16:creationId xmlns:a16="http://schemas.microsoft.com/office/drawing/2014/main" id="{BF146335-072C-4D37-80B9-CA62E476B69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98">
            <a:extLst>
              <a:ext uri="{FF2B5EF4-FFF2-40B4-BE49-F238E27FC236}">
                <a16:creationId xmlns:a16="http://schemas.microsoft.com/office/drawing/2014/main" id="{16CE9F5C-496B-4C11-AC6E-73192AEE61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99">
            <a:extLst>
              <a:ext uri="{FF2B5EF4-FFF2-40B4-BE49-F238E27FC236}">
                <a16:creationId xmlns:a16="http://schemas.microsoft.com/office/drawing/2014/main" id="{9223294A-5548-4025-A7B6-667719AB2A0C}"/>
              </a:ext>
            </a:extLst>
          </p:cNvPr>
          <p:cNvSpPr>
            <a:spLocks noGrp="1" noChangeArrowheads="1"/>
          </p:cNvSpPr>
          <p:nvPr>
            <p:ph type="sldNum" sz="quarter" idx="12"/>
          </p:nvPr>
        </p:nvSpPr>
        <p:spPr>
          <a:ln/>
        </p:spPr>
        <p:txBody>
          <a:bodyPr/>
          <a:lstStyle>
            <a:lvl1pPr>
              <a:defRPr/>
            </a:lvl1pPr>
          </a:lstStyle>
          <a:p>
            <a:fld id="{299B0633-5C68-4008-97D1-CE3897B02404}" type="slidenum">
              <a:rPr lang="en-US" altLang="en-US"/>
              <a:pPr/>
              <a:t>‹#›</a:t>
            </a:fld>
            <a:endParaRPr lang="en-US" altLang="en-US"/>
          </a:p>
        </p:txBody>
      </p:sp>
    </p:spTree>
    <p:extLst>
      <p:ext uri="{BB962C8B-B14F-4D97-AF65-F5344CB8AC3E}">
        <p14:creationId xmlns:p14="http://schemas.microsoft.com/office/powerpoint/2010/main" val="40585374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50" y="5813426"/>
            <a:ext cx="2963863" cy="106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96" y="5614990"/>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4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40"/>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7" y="4914907"/>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3"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BB9A6B2E-4F87-4082-8CDD-D33965B1FFB8}" type="slidenum">
              <a:rPr lang="en-US"/>
              <a:pPr>
                <a:defRPr/>
              </a:pPr>
              <a:t>‹#›</a:t>
            </a:fld>
            <a:endParaRPr lang="en-US"/>
          </a:p>
        </p:txBody>
      </p:sp>
    </p:spTree>
    <p:extLst>
      <p:ext uri="{BB962C8B-B14F-4D97-AF65-F5344CB8AC3E}">
        <p14:creationId xmlns:p14="http://schemas.microsoft.com/office/powerpoint/2010/main" val="1330931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BB73530-699D-45E4-84D1-A5EAC6BE74BD}" type="slidenum">
              <a:rPr lang="en-US"/>
              <a:pPr>
                <a:defRPr/>
              </a:pPr>
              <a:t>‹#›</a:t>
            </a:fld>
            <a:endParaRPr lang="en-US"/>
          </a:p>
        </p:txBody>
      </p:sp>
    </p:spTree>
    <p:extLst>
      <p:ext uri="{BB962C8B-B14F-4D97-AF65-F5344CB8AC3E}">
        <p14:creationId xmlns:p14="http://schemas.microsoft.com/office/powerpoint/2010/main" val="21526994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41" y="637382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sp>
        <p:nvSpPr>
          <p:cNvPr id="6" name="Slide Number Placeholder 5"/>
          <p:cNvSpPr txBox="1">
            <a:spLocks/>
          </p:cNvSpPr>
          <p:nvPr userDrawn="1"/>
        </p:nvSpPr>
        <p:spPr bwMode="auto">
          <a:xfrm>
            <a:off x="8553465" y="6383349"/>
            <a:ext cx="590551"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defRPr/>
            </a:pPr>
            <a:fld id="{FBF5D56D-6F17-4AD4-98FE-9FE34087355E}" type="slidenum">
              <a:rPr lang="en-US" sz="1400" smtClean="0">
                <a:solidFill>
                  <a:srgbClr val="898989"/>
                </a:solidFill>
                <a:latin typeface="Calibri" pitchFamily="34" charset="0"/>
                <a:sym typeface="Arial"/>
                <a:rtl val="0"/>
              </a:rPr>
              <a:pPr algn="r" eaLnBrk="1" hangingPunct="1">
                <a:defRPr/>
              </a:pPr>
              <a:t>‹#›</a:t>
            </a:fld>
            <a:endParaRPr lang="en-US" sz="1400">
              <a:solidFill>
                <a:srgbClr val="898989"/>
              </a:solidFill>
              <a:latin typeface="Calibri" pitchFamily="34" charset="0"/>
              <a:sym typeface="Arial"/>
              <a:rtl val="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1" y="84140"/>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6" y="341313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6" y="1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11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sym typeface="Arial"/>
                <a:rtl val="0"/>
              </a:rPr>
              <a:t>K&amp;P</a:t>
            </a:r>
          </a:p>
        </p:txBody>
      </p:sp>
      <p:sp>
        <p:nvSpPr>
          <p:cNvPr id="2" name="Title 1"/>
          <p:cNvSpPr>
            <a:spLocks noGrp="1"/>
          </p:cNvSpPr>
          <p:nvPr>
            <p:ph type="title"/>
          </p:nvPr>
        </p:nvSpPr>
        <p:spPr>
          <a:xfrm>
            <a:off x="1314451"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6"/>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592965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9"/>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3911327-BDF4-4C0E-AEFB-84824B121EB8}" type="slidenum">
              <a:rPr lang="en-US"/>
              <a:pPr>
                <a:defRPr/>
              </a:pPr>
              <a:t>‹#›</a:t>
            </a:fld>
            <a:endParaRPr lang="en-US"/>
          </a:p>
        </p:txBody>
      </p:sp>
    </p:spTree>
    <p:extLst>
      <p:ext uri="{BB962C8B-B14F-4D97-AF65-F5344CB8AC3E}">
        <p14:creationId xmlns:p14="http://schemas.microsoft.com/office/powerpoint/2010/main" val="9426288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8CB320C-87D6-4AF6-BA17-88EFEA4D61F4}" type="slidenum">
              <a:rPr lang="en-US"/>
              <a:pPr>
                <a:defRPr/>
              </a:pPr>
              <a:t>‹#›</a:t>
            </a:fld>
            <a:endParaRPr lang="en-US"/>
          </a:p>
        </p:txBody>
      </p:sp>
    </p:spTree>
    <p:extLst>
      <p:ext uri="{BB962C8B-B14F-4D97-AF65-F5344CB8AC3E}">
        <p14:creationId xmlns:p14="http://schemas.microsoft.com/office/powerpoint/2010/main" val="26892354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F1311DC-AD62-4792-95E2-B5A1E508B682}" type="slidenum">
              <a:rPr lang="en-US"/>
              <a:pPr>
                <a:defRPr/>
              </a:pPr>
              <a:t>‹#›</a:t>
            </a:fld>
            <a:endParaRPr lang="en-US"/>
          </a:p>
        </p:txBody>
      </p:sp>
    </p:spTree>
    <p:extLst>
      <p:ext uri="{BB962C8B-B14F-4D97-AF65-F5344CB8AC3E}">
        <p14:creationId xmlns:p14="http://schemas.microsoft.com/office/powerpoint/2010/main" val="29811321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41" y="637382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sp>
        <p:nvSpPr>
          <p:cNvPr id="5" name="Slide Number Placeholder 5"/>
          <p:cNvSpPr txBox="1">
            <a:spLocks/>
          </p:cNvSpPr>
          <p:nvPr userDrawn="1"/>
        </p:nvSpPr>
        <p:spPr bwMode="auto">
          <a:xfrm>
            <a:off x="8553465" y="6383349"/>
            <a:ext cx="590551"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defRPr/>
            </a:pPr>
            <a:fld id="{343289DA-70CC-4708-9C83-76947003EB47}" type="slidenum">
              <a:rPr lang="en-US" sz="1400" smtClean="0">
                <a:solidFill>
                  <a:srgbClr val="898989"/>
                </a:solidFill>
                <a:latin typeface="Calibri" pitchFamily="34" charset="0"/>
                <a:sym typeface="Arial"/>
                <a:rtl val="0"/>
              </a:rPr>
              <a:pPr algn="r" eaLnBrk="1" hangingPunct="1">
                <a:defRPr/>
              </a:pPr>
              <a:t>‹#›</a:t>
            </a:fld>
            <a:endParaRPr lang="en-US" sz="1400">
              <a:solidFill>
                <a:srgbClr val="898989"/>
              </a:solidFill>
              <a:latin typeface="Calibri" pitchFamily="34" charset="0"/>
              <a:sym typeface="Arial"/>
              <a:rtl val="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1" y="84140"/>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sym typeface="Arial"/>
                <a:rtl val="0"/>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2" y="6373823"/>
            <a:ext cx="2700339"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42" y="6373819"/>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4" y="6365877"/>
            <a:ext cx="2076451"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82"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6" y="1128721"/>
            <a:ext cx="896939"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9"/>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8"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1"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34120649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41" y="637382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1" y="84140"/>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6" y="341313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6" y="1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sym typeface="Arial"/>
                <a:rtl val="0"/>
              </a:rPr>
              <a:t>K&amp;P</a:t>
            </a:r>
          </a:p>
        </p:txBody>
      </p:sp>
      <p:sp>
        <p:nvSpPr>
          <p:cNvPr id="8" name="Slide Number Placeholder 5"/>
          <p:cNvSpPr>
            <a:spLocks noGrp="1"/>
          </p:cNvSpPr>
          <p:nvPr userDrawn="1">
            <p:ph type="sldNum" sz="quarter" idx="10"/>
          </p:nvPr>
        </p:nvSpPr>
        <p:spPr>
          <a:xfrm>
            <a:off x="8553465" y="6383349"/>
            <a:ext cx="590551" cy="365125"/>
          </a:xfrm>
        </p:spPr>
        <p:txBody>
          <a:bodyPr/>
          <a:lstStyle>
            <a:lvl1pPr>
              <a:defRPr sz="1400"/>
            </a:lvl1pPr>
          </a:lstStyle>
          <a:p>
            <a:pPr>
              <a:defRPr/>
            </a:pPr>
            <a:fld id="{AE6C1B70-A076-4329-9045-3DF75F6337C9}" type="slidenum">
              <a:rPr lang="en-US"/>
              <a:pPr>
                <a:defRPr/>
              </a:pPr>
              <a:t>‹#›</a:t>
            </a:fld>
            <a:endParaRPr lang="en-US"/>
          </a:p>
        </p:txBody>
      </p:sp>
    </p:spTree>
    <p:extLst>
      <p:ext uri="{BB962C8B-B14F-4D97-AF65-F5344CB8AC3E}">
        <p14:creationId xmlns:p14="http://schemas.microsoft.com/office/powerpoint/2010/main" val="3631196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6"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65" y="273056"/>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6" y="143511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4B30AB0-9F23-441C-9B8A-3D6D5FB57015}" type="slidenum">
              <a:rPr lang="en-US"/>
              <a:pPr>
                <a:defRPr/>
              </a:pPr>
              <a:t>‹#›</a:t>
            </a:fld>
            <a:endParaRPr lang="en-US"/>
          </a:p>
        </p:txBody>
      </p:sp>
    </p:spTree>
    <p:extLst>
      <p:ext uri="{BB962C8B-B14F-4D97-AF65-F5344CB8AC3E}">
        <p14:creationId xmlns:p14="http://schemas.microsoft.com/office/powerpoint/2010/main" val="13458894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1A8DE01-F7E1-4183-97EC-AEAFE451F1BA}" type="slidenum">
              <a:rPr lang="en-US"/>
              <a:pPr>
                <a:defRPr/>
              </a:pPr>
              <a:t>‹#›</a:t>
            </a:fld>
            <a:endParaRPr lang="en-US"/>
          </a:p>
        </p:txBody>
      </p:sp>
    </p:spTree>
    <p:extLst>
      <p:ext uri="{BB962C8B-B14F-4D97-AF65-F5344CB8AC3E}">
        <p14:creationId xmlns:p14="http://schemas.microsoft.com/office/powerpoint/2010/main" val="9384772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A65963-D8D1-4111-BDF3-5102F7817A25}" type="slidenum">
              <a:rPr lang="en-US"/>
              <a:pPr>
                <a:defRPr/>
              </a:pPr>
              <a:t>‹#›</a:t>
            </a:fld>
            <a:endParaRPr lang="en-US"/>
          </a:p>
        </p:txBody>
      </p:sp>
    </p:spTree>
    <p:extLst>
      <p:ext uri="{BB962C8B-B14F-4D97-AF65-F5344CB8AC3E}">
        <p14:creationId xmlns:p14="http://schemas.microsoft.com/office/powerpoint/2010/main" val="17898986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5D915A-117E-449A-B9FA-BDA3D909A149}" type="slidenum">
              <a:rPr lang="en-US"/>
              <a:pPr>
                <a:defRPr/>
              </a:pPr>
              <a:t>‹#›</a:t>
            </a:fld>
            <a:endParaRPr lang="en-US"/>
          </a:p>
        </p:txBody>
      </p:sp>
    </p:spTree>
    <p:extLst>
      <p:ext uri="{BB962C8B-B14F-4D97-AF65-F5344CB8AC3E}">
        <p14:creationId xmlns:p14="http://schemas.microsoft.com/office/powerpoint/2010/main" val="2758094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E145247-1EDE-41CD-9E12-E5597F76B39C}" type="slidenum">
              <a:rPr lang="en-US"/>
              <a:pPr>
                <a:defRPr/>
              </a:pPr>
              <a:t>‹#›</a:t>
            </a:fld>
            <a:endParaRPr lang="en-US"/>
          </a:p>
        </p:txBody>
      </p:sp>
    </p:spTree>
    <p:extLst>
      <p:ext uri="{BB962C8B-B14F-4D97-AF65-F5344CB8AC3E}">
        <p14:creationId xmlns:p14="http://schemas.microsoft.com/office/powerpoint/2010/main" val="38769898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118">
            <a:extLst>
              <a:ext uri="{FF2B5EF4-FFF2-40B4-BE49-F238E27FC236}">
                <a16:creationId xmlns:a16="http://schemas.microsoft.com/office/drawing/2014/main" id="{BD7978E1-6D7D-2762-13D1-666099F08C77}"/>
              </a:ext>
            </a:extLst>
          </p:cNvPr>
          <p:cNvGrpSpPr>
            <a:grpSpLocks/>
          </p:cNvGrpSpPr>
          <p:nvPr/>
        </p:nvGrpSpPr>
        <p:grpSpPr bwMode="auto">
          <a:xfrm>
            <a:off x="0" y="2895600"/>
            <a:ext cx="9144000" cy="3962400"/>
            <a:chOff x="0" y="1824"/>
            <a:chExt cx="5760" cy="2496"/>
          </a:xfrm>
        </p:grpSpPr>
        <p:grpSp>
          <p:nvGrpSpPr>
            <p:cNvPr id="3" name="Group 117">
              <a:extLst>
                <a:ext uri="{FF2B5EF4-FFF2-40B4-BE49-F238E27FC236}">
                  <a16:creationId xmlns:a16="http://schemas.microsoft.com/office/drawing/2014/main" id="{29433EEE-6D71-1490-A0DE-C3545899D3A5}"/>
                </a:ext>
              </a:extLst>
            </p:cNvPr>
            <p:cNvGrpSpPr>
              <a:grpSpLocks/>
            </p:cNvGrpSpPr>
            <p:nvPr userDrawn="1"/>
          </p:nvGrpSpPr>
          <p:grpSpPr bwMode="auto">
            <a:xfrm>
              <a:off x="0" y="1824"/>
              <a:ext cx="5760" cy="2496"/>
              <a:chOff x="0" y="1824"/>
              <a:chExt cx="5760" cy="2496"/>
            </a:xfrm>
          </p:grpSpPr>
          <p:sp>
            <p:nvSpPr>
              <p:cNvPr id="12" name="Rectangle 102">
                <a:extLst>
                  <a:ext uri="{FF2B5EF4-FFF2-40B4-BE49-F238E27FC236}">
                    <a16:creationId xmlns:a16="http://schemas.microsoft.com/office/drawing/2014/main" id="{B2E4D8AA-BBE1-7D8B-422A-39CD6C4C9B0F}"/>
                  </a:ext>
                </a:extLst>
              </p:cNvPr>
              <p:cNvSpPr>
                <a:spLocks noChangeArrowheads="1"/>
              </p:cNvSpPr>
              <p:nvPr userDrawn="1"/>
            </p:nvSpPr>
            <p:spPr bwMode="ltGray">
              <a:xfrm>
                <a:off x="5280" y="3264"/>
                <a:ext cx="336" cy="10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3" name="Rectangle 103">
                <a:extLst>
                  <a:ext uri="{FF2B5EF4-FFF2-40B4-BE49-F238E27FC236}">
                    <a16:creationId xmlns:a16="http://schemas.microsoft.com/office/drawing/2014/main" id="{4E6A22AC-A066-69B7-8AFF-BCCA704A8391}"/>
                  </a:ext>
                </a:extLst>
              </p:cNvPr>
              <p:cNvSpPr>
                <a:spLocks noChangeArrowheads="1"/>
              </p:cNvSpPr>
              <p:nvPr userDrawn="1"/>
            </p:nvSpPr>
            <p:spPr bwMode="ltGray">
              <a:xfrm>
                <a:off x="144" y="3264"/>
                <a:ext cx="336" cy="10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4" name="Rectangle 3">
                <a:extLst>
                  <a:ext uri="{FF2B5EF4-FFF2-40B4-BE49-F238E27FC236}">
                    <a16:creationId xmlns:a16="http://schemas.microsoft.com/office/drawing/2014/main" id="{ECC8DADF-C265-2EDA-2F12-B1C318F605A9}"/>
                  </a:ext>
                </a:extLst>
              </p:cNvPr>
              <p:cNvSpPr>
                <a:spLocks noChangeArrowheads="1"/>
              </p:cNvSpPr>
              <p:nvPr userDrawn="1"/>
            </p:nvSpPr>
            <p:spPr bwMode="ltGray">
              <a:xfrm>
                <a:off x="5280" y="2496"/>
                <a:ext cx="336" cy="1056"/>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5" name="Rectangle 4">
                <a:extLst>
                  <a:ext uri="{FF2B5EF4-FFF2-40B4-BE49-F238E27FC236}">
                    <a16:creationId xmlns:a16="http://schemas.microsoft.com/office/drawing/2014/main" id="{3D1D104E-9E56-4B2E-63FB-DB90884E266A}"/>
                  </a:ext>
                </a:extLst>
              </p:cNvPr>
              <p:cNvSpPr>
                <a:spLocks noChangeArrowheads="1"/>
              </p:cNvSpPr>
              <p:nvPr userDrawn="1"/>
            </p:nvSpPr>
            <p:spPr bwMode="hidden">
              <a:xfrm>
                <a:off x="0" y="1824"/>
                <a:ext cx="5760" cy="288"/>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6" name="Rectangle 5">
                <a:extLst>
                  <a:ext uri="{FF2B5EF4-FFF2-40B4-BE49-F238E27FC236}">
                    <a16:creationId xmlns:a16="http://schemas.microsoft.com/office/drawing/2014/main" id="{7C0555C7-268C-6F0A-702E-D12EA2729CED}"/>
                  </a:ext>
                </a:extLst>
              </p:cNvPr>
              <p:cNvSpPr>
                <a:spLocks noChangeArrowheads="1"/>
              </p:cNvSpPr>
              <p:nvPr userDrawn="1"/>
            </p:nvSpPr>
            <p:spPr bwMode="hidden">
              <a:xfrm>
                <a:off x="5616" y="2064"/>
                <a:ext cx="144" cy="2256"/>
              </a:xfrm>
              <a:prstGeom prst="rect">
                <a:avLst/>
              </a:prstGeom>
              <a:gradFill rotWithShape="0">
                <a:gsLst>
                  <a:gs pos="0">
                    <a:schemeClr val="bg2"/>
                  </a:gs>
                  <a:gs pos="50000">
                    <a:schemeClr val="accent2"/>
                  </a:gs>
                  <a:gs pos="100000">
                    <a:schemeClr val="bg2"/>
                  </a:gs>
                </a:gsLst>
                <a:lin ang="5400000" scaled="1"/>
              </a:gradFill>
              <a:ln>
                <a:noFill/>
              </a:ln>
              <a:effectLst/>
            </p:spPr>
            <p:txBody>
              <a:bodyPr wrap="none" anchor="ctr"/>
              <a:lstStyle/>
              <a:p>
                <a:pPr>
                  <a:defRPr/>
                </a:pPr>
                <a:endParaRPr lang="en-US"/>
              </a:p>
            </p:txBody>
          </p:sp>
          <p:sp>
            <p:nvSpPr>
              <p:cNvPr id="17" name="Rectangle 6">
                <a:extLst>
                  <a:ext uri="{FF2B5EF4-FFF2-40B4-BE49-F238E27FC236}">
                    <a16:creationId xmlns:a16="http://schemas.microsoft.com/office/drawing/2014/main" id="{FBC12BD3-3EA8-0B3A-95B3-C28F81C3A4DA}"/>
                  </a:ext>
                </a:extLst>
              </p:cNvPr>
              <p:cNvSpPr>
                <a:spLocks noChangeArrowheads="1"/>
              </p:cNvSpPr>
              <p:nvPr userDrawn="1"/>
            </p:nvSpPr>
            <p:spPr bwMode="hidden">
              <a:xfrm>
                <a:off x="0" y="2112"/>
                <a:ext cx="144" cy="2208"/>
              </a:xfrm>
              <a:prstGeom prst="rect">
                <a:avLst/>
              </a:prstGeom>
              <a:gradFill rotWithShape="0">
                <a:gsLst>
                  <a:gs pos="0">
                    <a:schemeClr val="bg2"/>
                  </a:gs>
                  <a:gs pos="50000">
                    <a:schemeClr val="accent2"/>
                  </a:gs>
                  <a:gs pos="100000">
                    <a:schemeClr val="bg2"/>
                  </a:gs>
                </a:gsLst>
                <a:lin ang="5400000" scaled="1"/>
              </a:gradFill>
              <a:ln>
                <a:noFill/>
              </a:ln>
              <a:effectLst/>
            </p:spPr>
            <p:txBody>
              <a:bodyPr wrap="none" anchor="ctr"/>
              <a:lstStyle/>
              <a:p>
                <a:pPr>
                  <a:defRPr/>
                </a:pPr>
                <a:endParaRPr lang="en-US"/>
              </a:p>
            </p:txBody>
          </p:sp>
          <p:sp>
            <p:nvSpPr>
              <p:cNvPr id="18" name="Rectangle 7">
                <a:extLst>
                  <a:ext uri="{FF2B5EF4-FFF2-40B4-BE49-F238E27FC236}">
                    <a16:creationId xmlns:a16="http://schemas.microsoft.com/office/drawing/2014/main" id="{40A86B07-EFC2-035A-F08A-12711A9054B2}"/>
                  </a:ext>
                </a:extLst>
              </p:cNvPr>
              <p:cNvSpPr>
                <a:spLocks noChangeArrowheads="1"/>
              </p:cNvSpPr>
              <p:nvPr userDrawn="1"/>
            </p:nvSpPr>
            <p:spPr bwMode="ltGray">
              <a:xfrm>
                <a:off x="144" y="2496"/>
                <a:ext cx="336" cy="1056"/>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pSp>
            <p:nvGrpSpPr>
              <p:cNvPr id="19" name="Group 8">
                <a:extLst>
                  <a:ext uri="{FF2B5EF4-FFF2-40B4-BE49-F238E27FC236}">
                    <a16:creationId xmlns:a16="http://schemas.microsoft.com/office/drawing/2014/main" id="{07D6FE94-6C36-7729-BB5A-6456507F3A36}"/>
                  </a:ext>
                </a:extLst>
              </p:cNvPr>
              <p:cNvGrpSpPr>
                <a:grpSpLocks/>
              </p:cNvGrpSpPr>
              <p:nvPr userDrawn="1"/>
            </p:nvGrpSpPr>
            <p:grpSpPr bwMode="auto">
              <a:xfrm>
                <a:off x="8" y="2032"/>
                <a:ext cx="5724" cy="608"/>
                <a:chOff x="8" y="32"/>
                <a:chExt cx="5724" cy="608"/>
              </a:xfrm>
            </p:grpSpPr>
            <p:sp>
              <p:nvSpPr>
                <p:cNvPr id="21" name="AutoShape 9">
                  <a:extLst>
                    <a:ext uri="{FF2B5EF4-FFF2-40B4-BE49-F238E27FC236}">
                      <a16:creationId xmlns:a16="http://schemas.microsoft.com/office/drawing/2014/main" id="{FB03EF62-2908-DF20-D984-220BF3CFBEC3}"/>
                    </a:ext>
                  </a:extLst>
                </p:cNvPr>
                <p:cNvSpPr>
                  <a:spLocks noChangeArrowheads="1"/>
                </p:cNvSpPr>
                <p:nvPr userDrawn="1"/>
              </p:nvSpPr>
              <p:spPr bwMode="auto">
                <a:xfrm>
                  <a:off x="56" y="32"/>
                  <a:ext cx="5641" cy="480"/>
                </a:xfrm>
                <a:prstGeom prst="roundRect">
                  <a:avLst>
                    <a:gd name="adj" fmla="val 50000"/>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2" name="Rectangle 10">
                  <a:extLst>
                    <a:ext uri="{FF2B5EF4-FFF2-40B4-BE49-F238E27FC236}">
                      <a16:creationId xmlns:a16="http://schemas.microsoft.com/office/drawing/2014/main" id="{64120B25-72B3-416D-2202-5C58802A03F3}"/>
                    </a:ext>
                  </a:extLst>
                </p:cNvPr>
                <p:cNvSpPr>
                  <a:spLocks noChangeArrowheads="1"/>
                </p:cNvSpPr>
                <p:nvPr userDrawn="1"/>
              </p:nvSpPr>
              <p:spPr bwMode="auto">
                <a:xfrm>
                  <a:off x="248" y="56"/>
                  <a:ext cx="5232" cy="5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pSp>
              <p:nvGrpSpPr>
                <p:cNvPr id="23" name="Group 11">
                  <a:extLst>
                    <a:ext uri="{FF2B5EF4-FFF2-40B4-BE49-F238E27FC236}">
                      <a16:creationId xmlns:a16="http://schemas.microsoft.com/office/drawing/2014/main" id="{991844D4-C5C8-211B-9473-0975C1C45913}"/>
                    </a:ext>
                  </a:extLst>
                </p:cNvPr>
                <p:cNvGrpSpPr>
                  <a:grpSpLocks/>
                </p:cNvGrpSpPr>
                <p:nvPr userDrawn="1"/>
              </p:nvGrpSpPr>
              <p:grpSpPr bwMode="auto">
                <a:xfrm>
                  <a:off x="272" y="400"/>
                  <a:ext cx="5208" cy="113"/>
                  <a:chOff x="254" y="463"/>
                  <a:chExt cx="5208" cy="113"/>
                </a:xfrm>
              </p:grpSpPr>
              <p:sp>
                <p:nvSpPr>
                  <p:cNvPr id="33895" name="Freeform 12">
                    <a:extLst>
                      <a:ext uri="{FF2B5EF4-FFF2-40B4-BE49-F238E27FC236}">
                        <a16:creationId xmlns:a16="http://schemas.microsoft.com/office/drawing/2014/main" id="{448A66D3-3CA2-675F-7A4C-4F4F3D101B3B}"/>
                      </a:ext>
                    </a:extLst>
                  </p:cNvPr>
                  <p:cNvSpPr>
                    <a:spLocks/>
                  </p:cNvSpPr>
                  <p:nvPr/>
                </p:nvSpPr>
                <p:spPr bwMode="auto">
                  <a:xfrm flipH="1">
                    <a:off x="5232" y="468"/>
                    <a:ext cx="230" cy="106"/>
                  </a:xfrm>
                  <a:custGeom>
                    <a:avLst/>
                    <a:gdLst>
                      <a:gd name="T0" fmla="*/ 230 w 230"/>
                      <a:gd name="T1" fmla="*/ 0 h 96"/>
                      <a:gd name="T2" fmla="*/ 182 w 230"/>
                      <a:gd name="T3" fmla="*/ 0 h 96"/>
                      <a:gd name="T4" fmla="*/ 0 w 230"/>
                      <a:gd name="T5" fmla="*/ 105 h 96"/>
                      <a:gd name="T6" fmla="*/ 86 w 230"/>
                      <a:gd name="T7" fmla="*/ 129 h 96"/>
                      <a:gd name="T8" fmla="*/ 204 w 230"/>
                      <a:gd name="T9" fmla="*/ 129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33896" name="Freeform 13">
                    <a:extLst>
                      <a:ext uri="{FF2B5EF4-FFF2-40B4-BE49-F238E27FC236}">
                        <a16:creationId xmlns:a16="http://schemas.microsoft.com/office/drawing/2014/main" id="{2E4316EE-B215-720D-DCD5-E5FF78FE3750}"/>
                      </a:ext>
                    </a:extLst>
                  </p:cNvPr>
                  <p:cNvSpPr>
                    <a:spLocks/>
                  </p:cNvSpPr>
                  <p:nvPr/>
                </p:nvSpPr>
                <p:spPr bwMode="auto">
                  <a:xfrm>
                    <a:off x="254" y="470"/>
                    <a:ext cx="230" cy="106"/>
                  </a:xfrm>
                  <a:custGeom>
                    <a:avLst/>
                    <a:gdLst>
                      <a:gd name="T0" fmla="*/ 230 w 230"/>
                      <a:gd name="T1" fmla="*/ 0 h 96"/>
                      <a:gd name="T2" fmla="*/ 182 w 230"/>
                      <a:gd name="T3" fmla="*/ 0 h 96"/>
                      <a:gd name="T4" fmla="*/ 0 w 230"/>
                      <a:gd name="T5" fmla="*/ 105 h 96"/>
                      <a:gd name="T6" fmla="*/ 86 w 230"/>
                      <a:gd name="T7" fmla="*/ 129 h 96"/>
                      <a:gd name="T8" fmla="*/ 204 w 230"/>
                      <a:gd name="T9" fmla="*/ 129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grpSp>
                <p:nvGrpSpPr>
                  <p:cNvPr id="33897" name="Group 14">
                    <a:extLst>
                      <a:ext uri="{FF2B5EF4-FFF2-40B4-BE49-F238E27FC236}">
                        <a16:creationId xmlns:a16="http://schemas.microsoft.com/office/drawing/2014/main" id="{4ADB7A90-0D54-695E-796C-69A9B4D5523A}"/>
                      </a:ext>
                    </a:extLst>
                  </p:cNvPr>
                  <p:cNvGrpSpPr>
                    <a:grpSpLocks/>
                  </p:cNvGrpSpPr>
                  <p:nvPr/>
                </p:nvGrpSpPr>
                <p:grpSpPr bwMode="auto">
                  <a:xfrm>
                    <a:off x="450" y="463"/>
                    <a:ext cx="4812" cy="113"/>
                    <a:chOff x="450" y="463"/>
                    <a:chExt cx="4812" cy="113"/>
                  </a:xfrm>
                </p:grpSpPr>
                <p:grpSp>
                  <p:nvGrpSpPr>
                    <p:cNvPr id="33898" name="Group 15">
                      <a:extLst>
                        <a:ext uri="{FF2B5EF4-FFF2-40B4-BE49-F238E27FC236}">
                          <a16:creationId xmlns:a16="http://schemas.microsoft.com/office/drawing/2014/main" id="{325D3C5F-A08C-A8E6-E98E-C00B15141486}"/>
                        </a:ext>
                      </a:extLst>
                    </p:cNvPr>
                    <p:cNvGrpSpPr>
                      <a:grpSpLocks/>
                    </p:cNvGrpSpPr>
                    <p:nvPr/>
                  </p:nvGrpSpPr>
                  <p:grpSpPr bwMode="auto">
                    <a:xfrm>
                      <a:off x="450" y="464"/>
                      <a:ext cx="2923" cy="112"/>
                      <a:chOff x="0" y="283"/>
                      <a:chExt cx="5760" cy="220"/>
                    </a:xfrm>
                  </p:grpSpPr>
                  <p:grpSp>
                    <p:nvGrpSpPr>
                      <p:cNvPr id="33912" name="Group 16">
                        <a:extLst>
                          <a:ext uri="{FF2B5EF4-FFF2-40B4-BE49-F238E27FC236}">
                            <a16:creationId xmlns:a16="http://schemas.microsoft.com/office/drawing/2014/main" id="{5345013B-F2EF-93B8-0E71-5316348424BB}"/>
                          </a:ext>
                        </a:extLst>
                      </p:cNvPr>
                      <p:cNvGrpSpPr>
                        <a:grpSpLocks/>
                      </p:cNvGrpSpPr>
                      <p:nvPr/>
                    </p:nvGrpSpPr>
                    <p:grpSpPr bwMode="auto">
                      <a:xfrm>
                        <a:off x="0" y="283"/>
                        <a:ext cx="822" cy="220"/>
                        <a:chOff x="240" y="720"/>
                        <a:chExt cx="3976" cy="1064"/>
                      </a:xfrm>
                    </p:grpSpPr>
                    <p:sp>
                      <p:nvSpPr>
                        <p:cNvPr id="33931" name="Freeform 17">
                          <a:extLst>
                            <a:ext uri="{FF2B5EF4-FFF2-40B4-BE49-F238E27FC236}">
                              <a16:creationId xmlns:a16="http://schemas.microsoft.com/office/drawing/2014/main" id="{DE45B3FD-2D02-14EC-E5C7-AEF4B91B3C5D}"/>
                            </a:ext>
                          </a:extLst>
                        </p:cNvPr>
                        <p:cNvSpPr>
                          <a:spLocks/>
                        </p:cNvSpPr>
                        <p:nvPr/>
                      </p:nvSpPr>
                      <p:spPr bwMode="auto">
                        <a:xfrm>
                          <a:off x="240"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932" name="Freeform 18">
                          <a:extLst>
                            <a:ext uri="{FF2B5EF4-FFF2-40B4-BE49-F238E27FC236}">
                              <a16:creationId xmlns:a16="http://schemas.microsoft.com/office/drawing/2014/main" id="{C241349A-C75B-1225-DDF2-DAC37C3C55D4}"/>
                            </a:ext>
                          </a:extLst>
                        </p:cNvPr>
                        <p:cNvSpPr>
                          <a:spLocks/>
                        </p:cNvSpPr>
                        <p:nvPr/>
                      </p:nvSpPr>
                      <p:spPr bwMode="auto">
                        <a:xfrm>
                          <a:off x="2213"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913" name="Group 19">
                        <a:extLst>
                          <a:ext uri="{FF2B5EF4-FFF2-40B4-BE49-F238E27FC236}">
                            <a16:creationId xmlns:a16="http://schemas.microsoft.com/office/drawing/2014/main" id="{A7527720-1024-D018-3684-D488FBD9A597}"/>
                          </a:ext>
                        </a:extLst>
                      </p:cNvPr>
                      <p:cNvGrpSpPr>
                        <a:grpSpLocks/>
                      </p:cNvGrpSpPr>
                      <p:nvPr/>
                    </p:nvGrpSpPr>
                    <p:grpSpPr bwMode="auto">
                      <a:xfrm>
                        <a:off x="822" y="283"/>
                        <a:ext cx="824" cy="220"/>
                        <a:chOff x="237" y="720"/>
                        <a:chExt cx="3986" cy="1064"/>
                      </a:xfrm>
                    </p:grpSpPr>
                    <p:sp>
                      <p:nvSpPr>
                        <p:cNvPr id="33929" name="Freeform 20">
                          <a:extLst>
                            <a:ext uri="{FF2B5EF4-FFF2-40B4-BE49-F238E27FC236}">
                              <a16:creationId xmlns:a16="http://schemas.microsoft.com/office/drawing/2014/main" id="{383B7177-B929-23E0-CB8F-72302608C44F}"/>
                            </a:ext>
                          </a:extLst>
                        </p:cNvPr>
                        <p:cNvSpPr>
                          <a:spLocks/>
                        </p:cNvSpPr>
                        <p:nvPr/>
                      </p:nvSpPr>
                      <p:spPr bwMode="auto">
                        <a:xfrm>
                          <a:off x="236" y="720"/>
                          <a:ext cx="2021" cy="1064"/>
                        </a:xfrm>
                        <a:custGeom>
                          <a:avLst/>
                          <a:gdLst>
                            <a:gd name="T0" fmla="*/ 0 w 2012"/>
                            <a:gd name="T1" fmla="*/ 54 h 1064"/>
                            <a:gd name="T2" fmla="*/ 0 w 2012"/>
                            <a:gd name="T3" fmla="*/ 1064 h 1064"/>
                            <a:gd name="T4" fmla="*/ 237 w 2012"/>
                            <a:gd name="T5" fmla="*/ 1064 h 1064"/>
                            <a:gd name="T6" fmla="*/ 1780 w 2012"/>
                            <a:gd name="T7" fmla="*/ 1064 h 1064"/>
                            <a:gd name="T8" fmla="*/ 2021 w 2012"/>
                            <a:gd name="T9" fmla="*/ 1064 h 1064"/>
                            <a:gd name="T10" fmla="*/ 2021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930" name="Freeform 21">
                          <a:extLst>
                            <a:ext uri="{FF2B5EF4-FFF2-40B4-BE49-F238E27FC236}">
                              <a16:creationId xmlns:a16="http://schemas.microsoft.com/office/drawing/2014/main" id="{F5FC68F1-3A9A-C263-8C54-8F67D1BCE952}"/>
                            </a:ext>
                          </a:extLst>
                        </p:cNvPr>
                        <p:cNvSpPr>
                          <a:spLocks/>
                        </p:cNvSpPr>
                        <p:nvPr/>
                      </p:nvSpPr>
                      <p:spPr bwMode="auto">
                        <a:xfrm>
                          <a:off x="2199" y="720"/>
                          <a:ext cx="2021" cy="1064"/>
                        </a:xfrm>
                        <a:custGeom>
                          <a:avLst/>
                          <a:gdLst>
                            <a:gd name="T0" fmla="*/ 0 w 2012"/>
                            <a:gd name="T1" fmla="*/ 54 h 1064"/>
                            <a:gd name="T2" fmla="*/ 0 w 2012"/>
                            <a:gd name="T3" fmla="*/ 1064 h 1064"/>
                            <a:gd name="T4" fmla="*/ 237 w 2012"/>
                            <a:gd name="T5" fmla="*/ 1064 h 1064"/>
                            <a:gd name="T6" fmla="*/ 1780 w 2012"/>
                            <a:gd name="T7" fmla="*/ 1064 h 1064"/>
                            <a:gd name="T8" fmla="*/ 2021 w 2012"/>
                            <a:gd name="T9" fmla="*/ 1064 h 1064"/>
                            <a:gd name="T10" fmla="*/ 2021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914" name="Group 22">
                        <a:extLst>
                          <a:ext uri="{FF2B5EF4-FFF2-40B4-BE49-F238E27FC236}">
                            <a16:creationId xmlns:a16="http://schemas.microsoft.com/office/drawing/2014/main" id="{28B6B6B5-D072-1FBB-BC8C-980092CA415F}"/>
                          </a:ext>
                        </a:extLst>
                      </p:cNvPr>
                      <p:cNvGrpSpPr>
                        <a:grpSpLocks/>
                      </p:cNvGrpSpPr>
                      <p:nvPr/>
                    </p:nvGrpSpPr>
                    <p:grpSpPr bwMode="auto">
                      <a:xfrm>
                        <a:off x="1649" y="283"/>
                        <a:ext cx="820" cy="220"/>
                        <a:chOff x="1649" y="283"/>
                        <a:chExt cx="820" cy="220"/>
                      </a:xfrm>
                    </p:grpSpPr>
                    <p:sp>
                      <p:nvSpPr>
                        <p:cNvPr id="33927" name="Freeform 23">
                          <a:extLst>
                            <a:ext uri="{FF2B5EF4-FFF2-40B4-BE49-F238E27FC236}">
                              <a16:creationId xmlns:a16="http://schemas.microsoft.com/office/drawing/2014/main" id="{F09449F4-5ABB-D455-C89D-9C1559F96DF3}"/>
                            </a:ext>
                          </a:extLst>
                        </p:cNvPr>
                        <p:cNvSpPr>
                          <a:spLocks/>
                        </p:cNvSpPr>
                        <p:nvPr/>
                      </p:nvSpPr>
                      <p:spPr bwMode="auto">
                        <a:xfrm>
                          <a:off x="1649" y="283"/>
                          <a:ext cx="414"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928" name="Freeform 24">
                          <a:extLst>
                            <a:ext uri="{FF2B5EF4-FFF2-40B4-BE49-F238E27FC236}">
                              <a16:creationId xmlns:a16="http://schemas.microsoft.com/office/drawing/2014/main" id="{670D7FEC-C8A9-DEC9-C3E5-37F1DC7FE4FD}"/>
                            </a:ext>
                          </a:extLst>
                        </p:cNvPr>
                        <p:cNvSpPr>
                          <a:spLocks/>
                        </p:cNvSpPr>
                        <p:nvPr/>
                      </p:nvSpPr>
                      <p:spPr bwMode="auto">
                        <a:xfrm>
                          <a:off x="2053" y="283"/>
                          <a:ext cx="416"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915" name="Group 25">
                        <a:extLst>
                          <a:ext uri="{FF2B5EF4-FFF2-40B4-BE49-F238E27FC236}">
                            <a16:creationId xmlns:a16="http://schemas.microsoft.com/office/drawing/2014/main" id="{23E48806-C2A6-4CFB-245A-611D2C0C9374}"/>
                          </a:ext>
                        </a:extLst>
                      </p:cNvPr>
                      <p:cNvGrpSpPr>
                        <a:grpSpLocks/>
                      </p:cNvGrpSpPr>
                      <p:nvPr/>
                    </p:nvGrpSpPr>
                    <p:grpSpPr bwMode="auto">
                      <a:xfrm>
                        <a:off x="2469" y="283"/>
                        <a:ext cx="822" cy="220"/>
                        <a:chOff x="239" y="720"/>
                        <a:chExt cx="3982" cy="1064"/>
                      </a:xfrm>
                    </p:grpSpPr>
                    <p:sp>
                      <p:nvSpPr>
                        <p:cNvPr id="33925" name="Freeform 26">
                          <a:extLst>
                            <a:ext uri="{FF2B5EF4-FFF2-40B4-BE49-F238E27FC236}">
                              <a16:creationId xmlns:a16="http://schemas.microsoft.com/office/drawing/2014/main" id="{BB4599E6-D7C7-7FD3-E0A8-F3FAE20DC00B}"/>
                            </a:ext>
                          </a:extLst>
                        </p:cNvPr>
                        <p:cNvSpPr>
                          <a:spLocks/>
                        </p:cNvSpPr>
                        <p:nvPr/>
                      </p:nvSpPr>
                      <p:spPr bwMode="auto">
                        <a:xfrm>
                          <a:off x="240" y="720"/>
                          <a:ext cx="2005" cy="1064"/>
                        </a:xfrm>
                        <a:custGeom>
                          <a:avLst/>
                          <a:gdLst>
                            <a:gd name="T0" fmla="*/ 0 w 2012"/>
                            <a:gd name="T1" fmla="*/ 54 h 1064"/>
                            <a:gd name="T2" fmla="*/ 0 w 2012"/>
                            <a:gd name="T3" fmla="*/ 1064 h 1064"/>
                            <a:gd name="T4" fmla="*/ 235 w 2012"/>
                            <a:gd name="T5" fmla="*/ 1064 h 1064"/>
                            <a:gd name="T6" fmla="*/ 1766 w 2012"/>
                            <a:gd name="T7" fmla="*/ 1064 h 1064"/>
                            <a:gd name="T8" fmla="*/ 2005 w 2012"/>
                            <a:gd name="T9" fmla="*/ 1064 h 1064"/>
                            <a:gd name="T10" fmla="*/ 2005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926" name="Freeform 27">
                          <a:extLst>
                            <a:ext uri="{FF2B5EF4-FFF2-40B4-BE49-F238E27FC236}">
                              <a16:creationId xmlns:a16="http://schemas.microsoft.com/office/drawing/2014/main" id="{AA5F8A00-2AE7-3A50-58A5-EBE179A32EF7}"/>
                            </a:ext>
                          </a:extLst>
                        </p:cNvPr>
                        <p:cNvSpPr>
                          <a:spLocks/>
                        </p:cNvSpPr>
                        <p:nvPr/>
                      </p:nvSpPr>
                      <p:spPr bwMode="auto">
                        <a:xfrm>
                          <a:off x="2216" y="720"/>
                          <a:ext cx="2005" cy="1064"/>
                        </a:xfrm>
                        <a:custGeom>
                          <a:avLst/>
                          <a:gdLst>
                            <a:gd name="T0" fmla="*/ 0 w 2012"/>
                            <a:gd name="T1" fmla="*/ 54 h 1064"/>
                            <a:gd name="T2" fmla="*/ 0 w 2012"/>
                            <a:gd name="T3" fmla="*/ 1064 h 1064"/>
                            <a:gd name="T4" fmla="*/ 235 w 2012"/>
                            <a:gd name="T5" fmla="*/ 1064 h 1064"/>
                            <a:gd name="T6" fmla="*/ 1766 w 2012"/>
                            <a:gd name="T7" fmla="*/ 1064 h 1064"/>
                            <a:gd name="T8" fmla="*/ 2005 w 2012"/>
                            <a:gd name="T9" fmla="*/ 1064 h 1064"/>
                            <a:gd name="T10" fmla="*/ 2005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916" name="Group 28">
                        <a:extLst>
                          <a:ext uri="{FF2B5EF4-FFF2-40B4-BE49-F238E27FC236}">
                            <a16:creationId xmlns:a16="http://schemas.microsoft.com/office/drawing/2014/main" id="{B77E71FB-C47C-1B70-2647-BBFF4F944EBD}"/>
                          </a:ext>
                        </a:extLst>
                      </p:cNvPr>
                      <p:cNvGrpSpPr>
                        <a:grpSpLocks/>
                      </p:cNvGrpSpPr>
                      <p:nvPr/>
                    </p:nvGrpSpPr>
                    <p:grpSpPr bwMode="auto">
                      <a:xfrm>
                        <a:off x="3291" y="283"/>
                        <a:ext cx="822" cy="220"/>
                        <a:chOff x="241" y="720"/>
                        <a:chExt cx="3976" cy="1064"/>
                      </a:xfrm>
                    </p:grpSpPr>
                    <p:sp>
                      <p:nvSpPr>
                        <p:cNvPr id="33923" name="Freeform 29">
                          <a:extLst>
                            <a:ext uri="{FF2B5EF4-FFF2-40B4-BE49-F238E27FC236}">
                              <a16:creationId xmlns:a16="http://schemas.microsoft.com/office/drawing/2014/main" id="{4976E711-06C2-C7EC-0489-27FEA2698D80}"/>
                            </a:ext>
                          </a:extLst>
                        </p:cNvPr>
                        <p:cNvSpPr>
                          <a:spLocks/>
                        </p:cNvSpPr>
                        <p:nvPr/>
                      </p:nvSpPr>
                      <p:spPr bwMode="auto">
                        <a:xfrm>
                          <a:off x="240"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924" name="Freeform 30">
                          <a:extLst>
                            <a:ext uri="{FF2B5EF4-FFF2-40B4-BE49-F238E27FC236}">
                              <a16:creationId xmlns:a16="http://schemas.microsoft.com/office/drawing/2014/main" id="{B986BCE2-04B4-6061-644B-B5AC6269A861}"/>
                            </a:ext>
                          </a:extLst>
                        </p:cNvPr>
                        <p:cNvSpPr>
                          <a:spLocks/>
                        </p:cNvSpPr>
                        <p:nvPr/>
                      </p:nvSpPr>
                      <p:spPr bwMode="auto">
                        <a:xfrm>
                          <a:off x="2213"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917" name="Group 31">
                        <a:extLst>
                          <a:ext uri="{FF2B5EF4-FFF2-40B4-BE49-F238E27FC236}">
                            <a16:creationId xmlns:a16="http://schemas.microsoft.com/office/drawing/2014/main" id="{21E27271-09AB-1791-D0EF-8A9F09FE37D4}"/>
                          </a:ext>
                        </a:extLst>
                      </p:cNvPr>
                      <p:cNvGrpSpPr>
                        <a:grpSpLocks/>
                      </p:cNvGrpSpPr>
                      <p:nvPr/>
                    </p:nvGrpSpPr>
                    <p:grpSpPr bwMode="auto">
                      <a:xfrm>
                        <a:off x="4113" y="283"/>
                        <a:ext cx="824" cy="220"/>
                        <a:chOff x="237" y="720"/>
                        <a:chExt cx="3987" cy="1064"/>
                      </a:xfrm>
                    </p:grpSpPr>
                    <p:sp>
                      <p:nvSpPr>
                        <p:cNvPr id="33921" name="Freeform 32">
                          <a:extLst>
                            <a:ext uri="{FF2B5EF4-FFF2-40B4-BE49-F238E27FC236}">
                              <a16:creationId xmlns:a16="http://schemas.microsoft.com/office/drawing/2014/main" id="{F8891AE3-AE74-A9D6-F6D6-BFD01CDC7822}"/>
                            </a:ext>
                          </a:extLst>
                        </p:cNvPr>
                        <p:cNvSpPr>
                          <a:spLocks/>
                        </p:cNvSpPr>
                        <p:nvPr/>
                      </p:nvSpPr>
                      <p:spPr bwMode="auto">
                        <a:xfrm>
                          <a:off x="235"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922" name="Freeform 33">
                          <a:extLst>
                            <a:ext uri="{FF2B5EF4-FFF2-40B4-BE49-F238E27FC236}">
                              <a16:creationId xmlns:a16="http://schemas.microsoft.com/office/drawing/2014/main" id="{5DF418C0-4A5F-E14A-E81E-27A922C41E32}"/>
                            </a:ext>
                          </a:extLst>
                        </p:cNvPr>
                        <p:cNvSpPr>
                          <a:spLocks/>
                        </p:cNvSpPr>
                        <p:nvPr/>
                      </p:nvSpPr>
                      <p:spPr bwMode="auto">
                        <a:xfrm>
                          <a:off x="2209"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918" name="Group 34">
                        <a:extLst>
                          <a:ext uri="{FF2B5EF4-FFF2-40B4-BE49-F238E27FC236}">
                            <a16:creationId xmlns:a16="http://schemas.microsoft.com/office/drawing/2014/main" id="{78424EE4-6A38-E461-2AA8-FBCC5B523FB7}"/>
                          </a:ext>
                        </a:extLst>
                      </p:cNvPr>
                      <p:cNvGrpSpPr>
                        <a:grpSpLocks/>
                      </p:cNvGrpSpPr>
                      <p:nvPr/>
                    </p:nvGrpSpPr>
                    <p:grpSpPr bwMode="auto">
                      <a:xfrm>
                        <a:off x="4938" y="283"/>
                        <a:ext cx="822" cy="220"/>
                        <a:chOff x="243" y="720"/>
                        <a:chExt cx="3977" cy="1064"/>
                      </a:xfrm>
                    </p:grpSpPr>
                    <p:sp>
                      <p:nvSpPr>
                        <p:cNvPr id="33919" name="Freeform 35">
                          <a:extLst>
                            <a:ext uri="{FF2B5EF4-FFF2-40B4-BE49-F238E27FC236}">
                              <a16:creationId xmlns:a16="http://schemas.microsoft.com/office/drawing/2014/main" id="{375BA0A4-FADD-AB0A-CB29-EB3CCF38A5DD}"/>
                            </a:ext>
                          </a:extLst>
                        </p:cNvPr>
                        <p:cNvSpPr>
                          <a:spLocks/>
                        </p:cNvSpPr>
                        <p:nvPr/>
                      </p:nvSpPr>
                      <p:spPr bwMode="auto">
                        <a:xfrm>
                          <a:off x="244"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920" name="Freeform 36">
                          <a:extLst>
                            <a:ext uri="{FF2B5EF4-FFF2-40B4-BE49-F238E27FC236}">
                              <a16:creationId xmlns:a16="http://schemas.microsoft.com/office/drawing/2014/main" id="{1E146572-EB24-9851-59FB-C17D7257A123}"/>
                            </a:ext>
                          </a:extLst>
                        </p:cNvPr>
                        <p:cNvSpPr>
                          <a:spLocks/>
                        </p:cNvSpPr>
                        <p:nvPr/>
                      </p:nvSpPr>
                      <p:spPr bwMode="auto">
                        <a:xfrm>
                          <a:off x="2218"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grpSp>
                  <p:nvGrpSpPr>
                    <p:cNvPr id="33899" name="Group 37">
                      <a:extLst>
                        <a:ext uri="{FF2B5EF4-FFF2-40B4-BE49-F238E27FC236}">
                          <a16:creationId xmlns:a16="http://schemas.microsoft.com/office/drawing/2014/main" id="{BB4C749E-4489-C374-441E-FC9BCA8D81F1}"/>
                        </a:ext>
                      </a:extLst>
                    </p:cNvPr>
                    <p:cNvGrpSpPr>
                      <a:grpSpLocks/>
                    </p:cNvGrpSpPr>
                    <p:nvPr/>
                  </p:nvGrpSpPr>
                  <p:grpSpPr bwMode="auto">
                    <a:xfrm>
                      <a:off x="3378" y="463"/>
                      <a:ext cx="418" cy="112"/>
                      <a:chOff x="240" y="720"/>
                      <a:chExt cx="3980" cy="1064"/>
                    </a:xfrm>
                  </p:grpSpPr>
                  <p:sp>
                    <p:nvSpPr>
                      <p:cNvPr id="33910" name="Freeform 38">
                        <a:extLst>
                          <a:ext uri="{FF2B5EF4-FFF2-40B4-BE49-F238E27FC236}">
                            <a16:creationId xmlns:a16="http://schemas.microsoft.com/office/drawing/2014/main" id="{BCD65205-10B7-AF8B-0682-D078CDF181CB}"/>
                          </a:ext>
                        </a:extLst>
                      </p:cNvPr>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911" name="Freeform 39">
                        <a:extLst>
                          <a:ext uri="{FF2B5EF4-FFF2-40B4-BE49-F238E27FC236}">
                            <a16:creationId xmlns:a16="http://schemas.microsoft.com/office/drawing/2014/main" id="{76CA9642-9512-30D2-113D-6FE478E02D0C}"/>
                          </a:ext>
                        </a:extLst>
                      </p:cNvPr>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900" name="Group 40">
                      <a:extLst>
                        <a:ext uri="{FF2B5EF4-FFF2-40B4-BE49-F238E27FC236}">
                          <a16:creationId xmlns:a16="http://schemas.microsoft.com/office/drawing/2014/main" id="{5D1E0723-0213-708F-3FFE-C285EA116BD1}"/>
                        </a:ext>
                      </a:extLst>
                    </p:cNvPr>
                    <p:cNvGrpSpPr>
                      <a:grpSpLocks/>
                    </p:cNvGrpSpPr>
                    <p:nvPr/>
                  </p:nvGrpSpPr>
                  <p:grpSpPr bwMode="auto">
                    <a:xfrm>
                      <a:off x="3796" y="463"/>
                      <a:ext cx="419" cy="112"/>
                      <a:chOff x="240" y="720"/>
                      <a:chExt cx="3980" cy="1064"/>
                    </a:xfrm>
                  </p:grpSpPr>
                  <p:sp>
                    <p:nvSpPr>
                      <p:cNvPr id="33908" name="Freeform 41">
                        <a:extLst>
                          <a:ext uri="{FF2B5EF4-FFF2-40B4-BE49-F238E27FC236}">
                            <a16:creationId xmlns:a16="http://schemas.microsoft.com/office/drawing/2014/main" id="{6EB23744-5C39-0063-949F-5F0D5B593EAB}"/>
                          </a:ext>
                        </a:extLst>
                      </p:cNvPr>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909" name="Freeform 42">
                        <a:extLst>
                          <a:ext uri="{FF2B5EF4-FFF2-40B4-BE49-F238E27FC236}">
                            <a16:creationId xmlns:a16="http://schemas.microsoft.com/office/drawing/2014/main" id="{8D777395-6DE0-734C-B861-8A857A5ABC19}"/>
                          </a:ext>
                        </a:extLst>
                      </p:cNvPr>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901" name="Group 43">
                      <a:extLst>
                        <a:ext uri="{FF2B5EF4-FFF2-40B4-BE49-F238E27FC236}">
                          <a16:creationId xmlns:a16="http://schemas.microsoft.com/office/drawing/2014/main" id="{E9A459EB-EB01-A592-5D50-BDA07B4A1279}"/>
                        </a:ext>
                      </a:extLst>
                    </p:cNvPr>
                    <p:cNvGrpSpPr>
                      <a:grpSpLocks/>
                    </p:cNvGrpSpPr>
                    <p:nvPr/>
                  </p:nvGrpSpPr>
                  <p:grpSpPr bwMode="auto">
                    <a:xfrm>
                      <a:off x="4215" y="463"/>
                      <a:ext cx="418" cy="112"/>
                      <a:chOff x="1646" y="283"/>
                      <a:chExt cx="823" cy="220"/>
                    </a:xfrm>
                  </p:grpSpPr>
                  <p:sp>
                    <p:nvSpPr>
                      <p:cNvPr id="33906" name="Freeform 44">
                        <a:extLst>
                          <a:ext uri="{FF2B5EF4-FFF2-40B4-BE49-F238E27FC236}">
                            <a16:creationId xmlns:a16="http://schemas.microsoft.com/office/drawing/2014/main" id="{ACB9B8A7-48B8-4657-A49B-94C5EE5F1EB5}"/>
                          </a:ext>
                        </a:extLst>
                      </p:cNvPr>
                      <p:cNvSpPr>
                        <a:spLocks/>
                      </p:cNvSpPr>
                      <p:nvPr/>
                    </p:nvSpPr>
                    <p:spPr bwMode="auto">
                      <a:xfrm>
                        <a:off x="1646" y="283"/>
                        <a:ext cx="415"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907" name="Freeform 45">
                        <a:extLst>
                          <a:ext uri="{FF2B5EF4-FFF2-40B4-BE49-F238E27FC236}">
                            <a16:creationId xmlns:a16="http://schemas.microsoft.com/office/drawing/2014/main" id="{ECB86890-66B3-0C92-8091-152A74172A3F}"/>
                          </a:ext>
                        </a:extLst>
                      </p:cNvPr>
                      <p:cNvSpPr>
                        <a:spLocks/>
                      </p:cNvSpPr>
                      <p:nvPr/>
                    </p:nvSpPr>
                    <p:spPr bwMode="auto">
                      <a:xfrm>
                        <a:off x="2054" y="283"/>
                        <a:ext cx="415"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902" name="Group 46">
                      <a:extLst>
                        <a:ext uri="{FF2B5EF4-FFF2-40B4-BE49-F238E27FC236}">
                          <a16:creationId xmlns:a16="http://schemas.microsoft.com/office/drawing/2014/main" id="{1A018F3C-26C3-DCC4-2FB7-3EEA458EC65A}"/>
                        </a:ext>
                      </a:extLst>
                    </p:cNvPr>
                    <p:cNvGrpSpPr>
                      <a:grpSpLocks/>
                    </p:cNvGrpSpPr>
                    <p:nvPr/>
                  </p:nvGrpSpPr>
                  <p:grpSpPr bwMode="auto">
                    <a:xfrm>
                      <a:off x="4633" y="463"/>
                      <a:ext cx="418" cy="112"/>
                      <a:chOff x="240" y="720"/>
                      <a:chExt cx="3980" cy="1064"/>
                    </a:xfrm>
                  </p:grpSpPr>
                  <p:sp>
                    <p:nvSpPr>
                      <p:cNvPr id="33904" name="Freeform 47">
                        <a:extLst>
                          <a:ext uri="{FF2B5EF4-FFF2-40B4-BE49-F238E27FC236}">
                            <a16:creationId xmlns:a16="http://schemas.microsoft.com/office/drawing/2014/main" id="{643982FC-68B2-4E50-A471-5D4CB4C133D7}"/>
                          </a:ext>
                        </a:extLst>
                      </p:cNvPr>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905" name="Freeform 48">
                        <a:extLst>
                          <a:ext uri="{FF2B5EF4-FFF2-40B4-BE49-F238E27FC236}">
                            <a16:creationId xmlns:a16="http://schemas.microsoft.com/office/drawing/2014/main" id="{09925CF9-A5CB-6C84-8AA1-27F7105AA102}"/>
                          </a:ext>
                        </a:extLst>
                      </p:cNvPr>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33903" name="Freeform 49">
                      <a:extLst>
                        <a:ext uri="{FF2B5EF4-FFF2-40B4-BE49-F238E27FC236}">
                          <a16:creationId xmlns:a16="http://schemas.microsoft.com/office/drawing/2014/main" id="{8C96E1CC-88E8-751B-0ABB-E2BD1613D7FD}"/>
                        </a:ext>
                      </a:extLst>
                    </p:cNvPr>
                    <p:cNvSpPr>
                      <a:spLocks/>
                    </p:cNvSpPr>
                    <p:nvPr/>
                  </p:nvSpPr>
                  <p:spPr bwMode="auto">
                    <a:xfrm>
                      <a:off x="5051" y="463"/>
                      <a:ext cx="211" cy="112"/>
                    </a:xfrm>
                    <a:custGeom>
                      <a:avLst/>
                      <a:gdLst>
                        <a:gd name="T0" fmla="*/ 0 w 2012"/>
                        <a:gd name="T1" fmla="*/ 0 h 1064"/>
                        <a:gd name="T2" fmla="*/ 0 w 2012"/>
                        <a:gd name="T3" fmla="*/ 1 h 1064"/>
                        <a:gd name="T4" fmla="*/ 0 w 2012"/>
                        <a:gd name="T5" fmla="*/ 1 h 1064"/>
                        <a:gd name="T6" fmla="*/ 2 w 2012"/>
                        <a:gd name="T7" fmla="*/ 1 h 1064"/>
                        <a:gd name="T8" fmla="*/ 2 w 2012"/>
                        <a:gd name="T9" fmla="*/ 1 h 1064"/>
                        <a:gd name="T10" fmla="*/ 2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grpSp>
              <p:nvGrpSpPr>
                <p:cNvPr id="24" name="Group 50">
                  <a:extLst>
                    <a:ext uri="{FF2B5EF4-FFF2-40B4-BE49-F238E27FC236}">
                      <a16:creationId xmlns:a16="http://schemas.microsoft.com/office/drawing/2014/main" id="{5FE1A565-977A-B4BB-B2C3-F215FDA10B08}"/>
                    </a:ext>
                  </a:extLst>
                </p:cNvPr>
                <p:cNvGrpSpPr>
                  <a:grpSpLocks/>
                </p:cNvGrpSpPr>
                <p:nvPr userDrawn="1"/>
              </p:nvGrpSpPr>
              <p:grpSpPr bwMode="auto">
                <a:xfrm>
                  <a:off x="262" y="399"/>
                  <a:ext cx="5208" cy="113"/>
                  <a:chOff x="254" y="463"/>
                  <a:chExt cx="5208" cy="113"/>
                </a:xfrm>
              </p:grpSpPr>
              <p:sp>
                <p:nvSpPr>
                  <p:cNvPr id="31" name="Freeform 51">
                    <a:extLst>
                      <a:ext uri="{FF2B5EF4-FFF2-40B4-BE49-F238E27FC236}">
                        <a16:creationId xmlns:a16="http://schemas.microsoft.com/office/drawing/2014/main" id="{7C46F258-E0E3-9731-A3A4-B943EBFFCDEE}"/>
                      </a:ext>
                    </a:extLst>
                  </p:cNvPr>
                  <p:cNvSpPr>
                    <a:spLocks/>
                  </p:cNvSpPr>
                  <p:nvPr/>
                </p:nvSpPr>
                <p:spPr bwMode="auto">
                  <a:xfrm flipH="1">
                    <a:off x="5232" y="468"/>
                    <a:ext cx="230" cy="106"/>
                  </a:xfrm>
                  <a:custGeom>
                    <a:avLst/>
                    <a:gdLst>
                      <a:gd name="T0" fmla="*/ 230 w 230"/>
                      <a:gd name="T1" fmla="*/ 0 h 96"/>
                      <a:gd name="T2" fmla="*/ 182 w 230"/>
                      <a:gd name="T3" fmla="*/ 0 h 96"/>
                      <a:gd name="T4" fmla="*/ 0 w 230"/>
                      <a:gd name="T5" fmla="*/ 105 h 96"/>
                      <a:gd name="T6" fmla="*/ 86 w 230"/>
                      <a:gd name="T7" fmla="*/ 129 h 96"/>
                      <a:gd name="T8" fmla="*/ 204 w 230"/>
                      <a:gd name="T9" fmla="*/ 129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33856" name="Freeform 52">
                    <a:extLst>
                      <a:ext uri="{FF2B5EF4-FFF2-40B4-BE49-F238E27FC236}">
                        <a16:creationId xmlns:a16="http://schemas.microsoft.com/office/drawing/2014/main" id="{88761CD2-D617-F955-07E0-E5284B4014B5}"/>
                      </a:ext>
                    </a:extLst>
                  </p:cNvPr>
                  <p:cNvSpPr>
                    <a:spLocks/>
                  </p:cNvSpPr>
                  <p:nvPr/>
                </p:nvSpPr>
                <p:spPr bwMode="auto">
                  <a:xfrm>
                    <a:off x="254" y="470"/>
                    <a:ext cx="230" cy="106"/>
                  </a:xfrm>
                  <a:custGeom>
                    <a:avLst/>
                    <a:gdLst>
                      <a:gd name="T0" fmla="*/ 230 w 230"/>
                      <a:gd name="T1" fmla="*/ 0 h 96"/>
                      <a:gd name="T2" fmla="*/ 182 w 230"/>
                      <a:gd name="T3" fmla="*/ 0 h 96"/>
                      <a:gd name="T4" fmla="*/ 0 w 230"/>
                      <a:gd name="T5" fmla="*/ 105 h 96"/>
                      <a:gd name="T6" fmla="*/ 86 w 230"/>
                      <a:gd name="T7" fmla="*/ 129 h 96"/>
                      <a:gd name="T8" fmla="*/ 204 w 230"/>
                      <a:gd name="T9" fmla="*/ 129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grpSp>
                <p:nvGrpSpPr>
                  <p:cNvPr id="33857" name="Group 53">
                    <a:extLst>
                      <a:ext uri="{FF2B5EF4-FFF2-40B4-BE49-F238E27FC236}">
                        <a16:creationId xmlns:a16="http://schemas.microsoft.com/office/drawing/2014/main" id="{FE9799CF-3466-14C0-6F64-DBE998043B02}"/>
                      </a:ext>
                    </a:extLst>
                  </p:cNvPr>
                  <p:cNvGrpSpPr>
                    <a:grpSpLocks/>
                  </p:cNvGrpSpPr>
                  <p:nvPr/>
                </p:nvGrpSpPr>
                <p:grpSpPr bwMode="auto">
                  <a:xfrm>
                    <a:off x="450" y="463"/>
                    <a:ext cx="4812" cy="113"/>
                    <a:chOff x="450" y="463"/>
                    <a:chExt cx="4812" cy="113"/>
                  </a:xfrm>
                </p:grpSpPr>
                <p:grpSp>
                  <p:nvGrpSpPr>
                    <p:cNvPr id="33858" name="Group 54">
                      <a:extLst>
                        <a:ext uri="{FF2B5EF4-FFF2-40B4-BE49-F238E27FC236}">
                          <a16:creationId xmlns:a16="http://schemas.microsoft.com/office/drawing/2014/main" id="{0EE149E0-D30A-8C63-FC29-426EA3B0757A}"/>
                        </a:ext>
                      </a:extLst>
                    </p:cNvPr>
                    <p:cNvGrpSpPr>
                      <a:grpSpLocks/>
                    </p:cNvGrpSpPr>
                    <p:nvPr/>
                  </p:nvGrpSpPr>
                  <p:grpSpPr bwMode="auto">
                    <a:xfrm>
                      <a:off x="450" y="464"/>
                      <a:ext cx="2923" cy="112"/>
                      <a:chOff x="0" y="283"/>
                      <a:chExt cx="5760" cy="220"/>
                    </a:xfrm>
                  </p:grpSpPr>
                  <p:grpSp>
                    <p:nvGrpSpPr>
                      <p:cNvPr id="33872" name="Group 55">
                        <a:extLst>
                          <a:ext uri="{FF2B5EF4-FFF2-40B4-BE49-F238E27FC236}">
                            <a16:creationId xmlns:a16="http://schemas.microsoft.com/office/drawing/2014/main" id="{FE59B666-2719-579F-0E2E-B4B10DAA85B1}"/>
                          </a:ext>
                        </a:extLst>
                      </p:cNvPr>
                      <p:cNvGrpSpPr>
                        <a:grpSpLocks/>
                      </p:cNvGrpSpPr>
                      <p:nvPr/>
                    </p:nvGrpSpPr>
                    <p:grpSpPr bwMode="auto">
                      <a:xfrm>
                        <a:off x="0" y="283"/>
                        <a:ext cx="822" cy="220"/>
                        <a:chOff x="240" y="720"/>
                        <a:chExt cx="3976" cy="1064"/>
                      </a:xfrm>
                    </p:grpSpPr>
                    <p:sp>
                      <p:nvSpPr>
                        <p:cNvPr id="33893" name="Freeform 56">
                          <a:extLst>
                            <a:ext uri="{FF2B5EF4-FFF2-40B4-BE49-F238E27FC236}">
                              <a16:creationId xmlns:a16="http://schemas.microsoft.com/office/drawing/2014/main" id="{05E35E76-6CA0-5E52-EE76-0339250F1E4F}"/>
                            </a:ext>
                          </a:extLst>
                        </p:cNvPr>
                        <p:cNvSpPr>
                          <a:spLocks/>
                        </p:cNvSpPr>
                        <p:nvPr/>
                      </p:nvSpPr>
                      <p:spPr bwMode="auto">
                        <a:xfrm>
                          <a:off x="240"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894" name="Freeform 57">
                          <a:extLst>
                            <a:ext uri="{FF2B5EF4-FFF2-40B4-BE49-F238E27FC236}">
                              <a16:creationId xmlns:a16="http://schemas.microsoft.com/office/drawing/2014/main" id="{E5847C87-E3E4-605B-532A-5BFC000E4AA3}"/>
                            </a:ext>
                          </a:extLst>
                        </p:cNvPr>
                        <p:cNvSpPr>
                          <a:spLocks/>
                        </p:cNvSpPr>
                        <p:nvPr/>
                      </p:nvSpPr>
                      <p:spPr bwMode="auto">
                        <a:xfrm>
                          <a:off x="2213"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873" name="Group 58">
                        <a:extLst>
                          <a:ext uri="{FF2B5EF4-FFF2-40B4-BE49-F238E27FC236}">
                            <a16:creationId xmlns:a16="http://schemas.microsoft.com/office/drawing/2014/main" id="{87A9075F-2D3F-D876-AE9F-DB4D45908142}"/>
                          </a:ext>
                        </a:extLst>
                      </p:cNvPr>
                      <p:cNvGrpSpPr>
                        <a:grpSpLocks/>
                      </p:cNvGrpSpPr>
                      <p:nvPr/>
                    </p:nvGrpSpPr>
                    <p:grpSpPr bwMode="auto">
                      <a:xfrm>
                        <a:off x="822" y="283"/>
                        <a:ext cx="824" cy="220"/>
                        <a:chOff x="237" y="720"/>
                        <a:chExt cx="3986" cy="1064"/>
                      </a:xfrm>
                    </p:grpSpPr>
                    <p:sp>
                      <p:nvSpPr>
                        <p:cNvPr id="33891" name="Freeform 59">
                          <a:extLst>
                            <a:ext uri="{FF2B5EF4-FFF2-40B4-BE49-F238E27FC236}">
                              <a16:creationId xmlns:a16="http://schemas.microsoft.com/office/drawing/2014/main" id="{8902D653-62E5-E83D-4B2D-E2BD81C5D1F6}"/>
                            </a:ext>
                          </a:extLst>
                        </p:cNvPr>
                        <p:cNvSpPr>
                          <a:spLocks/>
                        </p:cNvSpPr>
                        <p:nvPr/>
                      </p:nvSpPr>
                      <p:spPr bwMode="auto">
                        <a:xfrm>
                          <a:off x="236" y="720"/>
                          <a:ext cx="2021" cy="1064"/>
                        </a:xfrm>
                        <a:custGeom>
                          <a:avLst/>
                          <a:gdLst>
                            <a:gd name="T0" fmla="*/ 0 w 2012"/>
                            <a:gd name="T1" fmla="*/ 54 h 1064"/>
                            <a:gd name="T2" fmla="*/ 0 w 2012"/>
                            <a:gd name="T3" fmla="*/ 1064 h 1064"/>
                            <a:gd name="T4" fmla="*/ 237 w 2012"/>
                            <a:gd name="T5" fmla="*/ 1064 h 1064"/>
                            <a:gd name="T6" fmla="*/ 1780 w 2012"/>
                            <a:gd name="T7" fmla="*/ 1064 h 1064"/>
                            <a:gd name="T8" fmla="*/ 2021 w 2012"/>
                            <a:gd name="T9" fmla="*/ 1064 h 1064"/>
                            <a:gd name="T10" fmla="*/ 2021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892" name="Freeform 60">
                          <a:extLst>
                            <a:ext uri="{FF2B5EF4-FFF2-40B4-BE49-F238E27FC236}">
                              <a16:creationId xmlns:a16="http://schemas.microsoft.com/office/drawing/2014/main" id="{9D8F5C2B-C38C-4404-8A40-E29A353E092B}"/>
                            </a:ext>
                          </a:extLst>
                        </p:cNvPr>
                        <p:cNvSpPr>
                          <a:spLocks/>
                        </p:cNvSpPr>
                        <p:nvPr/>
                      </p:nvSpPr>
                      <p:spPr bwMode="auto">
                        <a:xfrm>
                          <a:off x="2199" y="720"/>
                          <a:ext cx="2021" cy="1064"/>
                        </a:xfrm>
                        <a:custGeom>
                          <a:avLst/>
                          <a:gdLst>
                            <a:gd name="T0" fmla="*/ 0 w 2012"/>
                            <a:gd name="T1" fmla="*/ 54 h 1064"/>
                            <a:gd name="T2" fmla="*/ 0 w 2012"/>
                            <a:gd name="T3" fmla="*/ 1064 h 1064"/>
                            <a:gd name="T4" fmla="*/ 237 w 2012"/>
                            <a:gd name="T5" fmla="*/ 1064 h 1064"/>
                            <a:gd name="T6" fmla="*/ 1780 w 2012"/>
                            <a:gd name="T7" fmla="*/ 1064 h 1064"/>
                            <a:gd name="T8" fmla="*/ 2021 w 2012"/>
                            <a:gd name="T9" fmla="*/ 1064 h 1064"/>
                            <a:gd name="T10" fmla="*/ 2021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874" name="Group 61">
                        <a:extLst>
                          <a:ext uri="{FF2B5EF4-FFF2-40B4-BE49-F238E27FC236}">
                            <a16:creationId xmlns:a16="http://schemas.microsoft.com/office/drawing/2014/main" id="{55E6762D-8A4C-D1BC-DAC4-232BFBF3BF16}"/>
                          </a:ext>
                        </a:extLst>
                      </p:cNvPr>
                      <p:cNvGrpSpPr>
                        <a:grpSpLocks/>
                      </p:cNvGrpSpPr>
                      <p:nvPr/>
                    </p:nvGrpSpPr>
                    <p:grpSpPr bwMode="auto">
                      <a:xfrm>
                        <a:off x="1649" y="283"/>
                        <a:ext cx="820" cy="220"/>
                        <a:chOff x="1649" y="283"/>
                        <a:chExt cx="820" cy="220"/>
                      </a:xfrm>
                    </p:grpSpPr>
                    <p:sp>
                      <p:nvSpPr>
                        <p:cNvPr id="33889" name="Freeform 62">
                          <a:extLst>
                            <a:ext uri="{FF2B5EF4-FFF2-40B4-BE49-F238E27FC236}">
                              <a16:creationId xmlns:a16="http://schemas.microsoft.com/office/drawing/2014/main" id="{5C867036-31D1-ADDF-48DD-5E9B21160312}"/>
                            </a:ext>
                          </a:extLst>
                        </p:cNvPr>
                        <p:cNvSpPr>
                          <a:spLocks/>
                        </p:cNvSpPr>
                        <p:nvPr/>
                      </p:nvSpPr>
                      <p:spPr bwMode="auto">
                        <a:xfrm>
                          <a:off x="1649" y="283"/>
                          <a:ext cx="414"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890" name="Freeform 63">
                          <a:extLst>
                            <a:ext uri="{FF2B5EF4-FFF2-40B4-BE49-F238E27FC236}">
                              <a16:creationId xmlns:a16="http://schemas.microsoft.com/office/drawing/2014/main" id="{EE04A7C6-6994-F765-1634-5ABEB35ACC58}"/>
                            </a:ext>
                          </a:extLst>
                        </p:cNvPr>
                        <p:cNvSpPr>
                          <a:spLocks/>
                        </p:cNvSpPr>
                        <p:nvPr/>
                      </p:nvSpPr>
                      <p:spPr bwMode="auto">
                        <a:xfrm>
                          <a:off x="2053" y="283"/>
                          <a:ext cx="416"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875" name="Group 64">
                        <a:extLst>
                          <a:ext uri="{FF2B5EF4-FFF2-40B4-BE49-F238E27FC236}">
                            <a16:creationId xmlns:a16="http://schemas.microsoft.com/office/drawing/2014/main" id="{E806D6E2-B256-1108-3AE5-40FBD8229532}"/>
                          </a:ext>
                        </a:extLst>
                      </p:cNvPr>
                      <p:cNvGrpSpPr>
                        <a:grpSpLocks/>
                      </p:cNvGrpSpPr>
                      <p:nvPr/>
                    </p:nvGrpSpPr>
                    <p:grpSpPr bwMode="auto">
                      <a:xfrm>
                        <a:off x="2469" y="283"/>
                        <a:ext cx="822" cy="220"/>
                        <a:chOff x="239" y="720"/>
                        <a:chExt cx="3982" cy="1064"/>
                      </a:xfrm>
                    </p:grpSpPr>
                    <p:sp>
                      <p:nvSpPr>
                        <p:cNvPr id="33885" name="Freeform 65">
                          <a:extLst>
                            <a:ext uri="{FF2B5EF4-FFF2-40B4-BE49-F238E27FC236}">
                              <a16:creationId xmlns:a16="http://schemas.microsoft.com/office/drawing/2014/main" id="{957A59F4-042F-5DB8-D568-7E79ECD44841}"/>
                            </a:ext>
                          </a:extLst>
                        </p:cNvPr>
                        <p:cNvSpPr>
                          <a:spLocks/>
                        </p:cNvSpPr>
                        <p:nvPr/>
                      </p:nvSpPr>
                      <p:spPr bwMode="auto">
                        <a:xfrm>
                          <a:off x="240" y="720"/>
                          <a:ext cx="2005" cy="1064"/>
                        </a:xfrm>
                        <a:custGeom>
                          <a:avLst/>
                          <a:gdLst>
                            <a:gd name="T0" fmla="*/ 0 w 2012"/>
                            <a:gd name="T1" fmla="*/ 54 h 1064"/>
                            <a:gd name="T2" fmla="*/ 0 w 2012"/>
                            <a:gd name="T3" fmla="*/ 1064 h 1064"/>
                            <a:gd name="T4" fmla="*/ 235 w 2012"/>
                            <a:gd name="T5" fmla="*/ 1064 h 1064"/>
                            <a:gd name="T6" fmla="*/ 1766 w 2012"/>
                            <a:gd name="T7" fmla="*/ 1064 h 1064"/>
                            <a:gd name="T8" fmla="*/ 2005 w 2012"/>
                            <a:gd name="T9" fmla="*/ 1064 h 1064"/>
                            <a:gd name="T10" fmla="*/ 2005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886" name="Freeform 66">
                          <a:extLst>
                            <a:ext uri="{FF2B5EF4-FFF2-40B4-BE49-F238E27FC236}">
                              <a16:creationId xmlns:a16="http://schemas.microsoft.com/office/drawing/2014/main" id="{11AAE9F5-295C-52D8-C9B5-BC00243D91DB}"/>
                            </a:ext>
                          </a:extLst>
                        </p:cNvPr>
                        <p:cNvSpPr>
                          <a:spLocks/>
                        </p:cNvSpPr>
                        <p:nvPr/>
                      </p:nvSpPr>
                      <p:spPr bwMode="auto">
                        <a:xfrm>
                          <a:off x="2216" y="720"/>
                          <a:ext cx="2005" cy="1064"/>
                        </a:xfrm>
                        <a:custGeom>
                          <a:avLst/>
                          <a:gdLst>
                            <a:gd name="T0" fmla="*/ 0 w 2012"/>
                            <a:gd name="T1" fmla="*/ 54 h 1064"/>
                            <a:gd name="T2" fmla="*/ 0 w 2012"/>
                            <a:gd name="T3" fmla="*/ 1064 h 1064"/>
                            <a:gd name="T4" fmla="*/ 235 w 2012"/>
                            <a:gd name="T5" fmla="*/ 1064 h 1064"/>
                            <a:gd name="T6" fmla="*/ 1766 w 2012"/>
                            <a:gd name="T7" fmla="*/ 1064 h 1064"/>
                            <a:gd name="T8" fmla="*/ 2005 w 2012"/>
                            <a:gd name="T9" fmla="*/ 1064 h 1064"/>
                            <a:gd name="T10" fmla="*/ 2005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876" name="Group 67">
                        <a:extLst>
                          <a:ext uri="{FF2B5EF4-FFF2-40B4-BE49-F238E27FC236}">
                            <a16:creationId xmlns:a16="http://schemas.microsoft.com/office/drawing/2014/main" id="{BFA05B72-8C23-163D-8A70-75EE22A2E8FC}"/>
                          </a:ext>
                        </a:extLst>
                      </p:cNvPr>
                      <p:cNvGrpSpPr>
                        <a:grpSpLocks/>
                      </p:cNvGrpSpPr>
                      <p:nvPr/>
                    </p:nvGrpSpPr>
                    <p:grpSpPr bwMode="auto">
                      <a:xfrm>
                        <a:off x="3291" y="283"/>
                        <a:ext cx="822" cy="220"/>
                        <a:chOff x="241" y="720"/>
                        <a:chExt cx="3976" cy="1064"/>
                      </a:xfrm>
                    </p:grpSpPr>
                    <p:sp>
                      <p:nvSpPr>
                        <p:cNvPr id="33883" name="Freeform 68">
                          <a:extLst>
                            <a:ext uri="{FF2B5EF4-FFF2-40B4-BE49-F238E27FC236}">
                              <a16:creationId xmlns:a16="http://schemas.microsoft.com/office/drawing/2014/main" id="{801210E8-D947-A526-2A95-28FBBBC78DBD}"/>
                            </a:ext>
                          </a:extLst>
                        </p:cNvPr>
                        <p:cNvSpPr>
                          <a:spLocks/>
                        </p:cNvSpPr>
                        <p:nvPr/>
                      </p:nvSpPr>
                      <p:spPr bwMode="auto">
                        <a:xfrm>
                          <a:off x="240"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884" name="Freeform 69">
                          <a:extLst>
                            <a:ext uri="{FF2B5EF4-FFF2-40B4-BE49-F238E27FC236}">
                              <a16:creationId xmlns:a16="http://schemas.microsoft.com/office/drawing/2014/main" id="{1F167D0B-F355-C9B9-8B60-45BA3A500DE0}"/>
                            </a:ext>
                          </a:extLst>
                        </p:cNvPr>
                        <p:cNvSpPr>
                          <a:spLocks/>
                        </p:cNvSpPr>
                        <p:nvPr/>
                      </p:nvSpPr>
                      <p:spPr bwMode="auto">
                        <a:xfrm>
                          <a:off x="2213"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877" name="Group 70">
                        <a:extLst>
                          <a:ext uri="{FF2B5EF4-FFF2-40B4-BE49-F238E27FC236}">
                            <a16:creationId xmlns:a16="http://schemas.microsoft.com/office/drawing/2014/main" id="{C9EEFFA6-10FC-2E69-8A49-30391539B0F1}"/>
                          </a:ext>
                        </a:extLst>
                      </p:cNvPr>
                      <p:cNvGrpSpPr>
                        <a:grpSpLocks/>
                      </p:cNvGrpSpPr>
                      <p:nvPr/>
                    </p:nvGrpSpPr>
                    <p:grpSpPr bwMode="auto">
                      <a:xfrm>
                        <a:off x="4113" y="283"/>
                        <a:ext cx="824" cy="220"/>
                        <a:chOff x="237" y="720"/>
                        <a:chExt cx="3987" cy="1064"/>
                      </a:xfrm>
                    </p:grpSpPr>
                    <p:sp>
                      <p:nvSpPr>
                        <p:cNvPr id="33881" name="Freeform 71">
                          <a:extLst>
                            <a:ext uri="{FF2B5EF4-FFF2-40B4-BE49-F238E27FC236}">
                              <a16:creationId xmlns:a16="http://schemas.microsoft.com/office/drawing/2014/main" id="{8AB2907D-845E-E3CB-A2E2-74495C69A694}"/>
                            </a:ext>
                          </a:extLst>
                        </p:cNvPr>
                        <p:cNvSpPr>
                          <a:spLocks/>
                        </p:cNvSpPr>
                        <p:nvPr/>
                      </p:nvSpPr>
                      <p:spPr bwMode="auto">
                        <a:xfrm>
                          <a:off x="235"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882" name="Freeform 72">
                          <a:extLst>
                            <a:ext uri="{FF2B5EF4-FFF2-40B4-BE49-F238E27FC236}">
                              <a16:creationId xmlns:a16="http://schemas.microsoft.com/office/drawing/2014/main" id="{C69641B0-C421-E925-C248-B1D80B6647BF}"/>
                            </a:ext>
                          </a:extLst>
                        </p:cNvPr>
                        <p:cNvSpPr>
                          <a:spLocks/>
                        </p:cNvSpPr>
                        <p:nvPr/>
                      </p:nvSpPr>
                      <p:spPr bwMode="auto">
                        <a:xfrm>
                          <a:off x="2209"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878" name="Group 73">
                        <a:extLst>
                          <a:ext uri="{FF2B5EF4-FFF2-40B4-BE49-F238E27FC236}">
                            <a16:creationId xmlns:a16="http://schemas.microsoft.com/office/drawing/2014/main" id="{2D567D15-8B9A-AEF4-B6F2-A3EBA265E06D}"/>
                          </a:ext>
                        </a:extLst>
                      </p:cNvPr>
                      <p:cNvGrpSpPr>
                        <a:grpSpLocks/>
                      </p:cNvGrpSpPr>
                      <p:nvPr/>
                    </p:nvGrpSpPr>
                    <p:grpSpPr bwMode="auto">
                      <a:xfrm>
                        <a:off x="4938" y="283"/>
                        <a:ext cx="822" cy="220"/>
                        <a:chOff x="243" y="720"/>
                        <a:chExt cx="3977" cy="1064"/>
                      </a:xfrm>
                    </p:grpSpPr>
                    <p:sp>
                      <p:nvSpPr>
                        <p:cNvPr id="33879" name="Freeform 74">
                          <a:extLst>
                            <a:ext uri="{FF2B5EF4-FFF2-40B4-BE49-F238E27FC236}">
                              <a16:creationId xmlns:a16="http://schemas.microsoft.com/office/drawing/2014/main" id="{C4B13366-5FC5-FA16-B198-2F2E130D1557}"/>
                            </a:ext>
                          </a:extLst>
                        </p:cNvPr>
                        <p:cNvSpPr>
                          <a:spLocks/>
                        </p:cNvSpPr>
                        <p:nvPr/>
                      </p:nvSpPr>
                      <p:spPr bwMode="auto">
                        <a:xfrm>
                          <a:off x="244"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880" name="Freeform 75">
                          <a:extLst>
                            <a:ext uri="{FF2B5EF4-FFF2-40B4-BE49-F238E27FC236}">
                              <a16:creationId xmlns:a16="http://schemas.microsoft.com/office/drawing/2014/main" id="{7E02D4D3-FA88-B2AA-093F-1B5A8371DC8A}"/>
                            </a:ext>
                          </a:extLst>
                        </p:cNvPr>
                        <p:cNvSpPr>
                          <a:spLocks/>
                        </p:cNvSpPr>
                        <p:nvPr/>
                      </p:nvSpPr>
                      <p:spPr bwMode="auto">
                        <a:xfrm>
                          <a:off x="2218"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grpSp>
                  <p:nvGrpSpPr>
                    <p:cNvPr id="33859" name="Group 76">
                      <a:extLst>
                        <a:ext uri="{FF2B5EF4-FFF2-40B4-BE49-F238E27FC236}">
                          <a16:creationId xmlns:a16="http://schemas.microsoft.com/office/drawing/2014/main" id="{CD1747ED-806F-D0E8-0FB6-7860DB772FF4}"/>
                        </a:ext>
                      </a:extLst>
                    </p:cNvPr>
                    <p:cNvGrpSpPr>
                      <a:grpSpLocks/>
                    </p:cNvGrpSpPr>
                    <p:nvPr/>
                  </p:nvGrpSpPr>
                  <p:grpSpPr bwMode="auto">
                    <a:xfrm>
                      <a:off x="3378" y="463"/>
                      <a:ext cx="418" cy="112"/>
                      <a:chOff x="240" y="720"/>
                      <a:chExt cx="3980" cy="1064"/>
                    </a:xfrm>
                  </p:grpSpPr>
                  <p:sp>
                    <p:nvSpPr>
                      <p:cNvPr id="33870" name="Freeform 77">
                        <a:extLst>
                          <a:ext uri="{FF2B5EF4-FFF2-40B4-BE49-F238E27FC236}">
                            <a16:creationId xmlns:a16="http://schemas.microsoft.com/office/drawing/2014/main" id="{95474F50-F8DD-D940-F8FB-DAFA18EF7406}"/>
                          </a:ext>
                        </a:extLst>
                      </p:cNvPr>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871" name="Freeform 78">
                        <a:extLst>
                          <a:ext uri="{FF2B5EF4-FFF2-40B4-BE49-F238E27FC236}">
                            <a16:creationId xmlns:a16="http://schemas.microsoft.com/office/drawing/2014/main" id="{34762488-B430-F100-150A-0F4713F04C2D}"/>
                          </a:ext>
                        </a:extLst>
                      </p:cNvPr>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860" name="Group 79">
                      <a:extLst>
                        <a:ext uri="{FF2B5EF4-FFF2-40B4-BE49-F238E27FC236}">
                          <a16:creationId xmlns:a16="http://schemas.microsoft.com/office/drawing/2014/main" id="{0E247BC6-754A-B4F2-3A74-04658FE71766}"/>
                        </a:ext>
                      </a:extLst>
                    </p:cNvPr>
                    <p:cNvGrpSpPr>
                      <a:grpSpLocks/>
                    </p:cNvGrpSpPr>
                    <p:nvPr/>
                  </p:nvGrpSpPr>
                  <p:grpSpPr bwMode="auto">
                    <a:xfrm>
                      <a:off x="3796" y="463"/>
                      <a:ext cx="419" cy="112"/>
                      <a:chOff x="240" y="720"/>
                      <a:chExt cx="3980" cy="1064"/>
                    </a:xfrm>
                  </p:grpSpPr>
                  <p:sp>
                    <p:nvSpPr>
                      <p:cNvPr id="33868" name="Freeform 80">
                        <a:extLst>
                          <a:ext uri="{FF2B5EF4-FFF2-40B4-BE49-F238E27FC236}">
                            <a16:creationId xmlns:a16="http://schemas.microsoft.com/office/drawing/2014/main" id="{B168E88E-3153-C373-8A94-C10B008776EE}"/>
                          </a:ext>
                        </a:extLst>
                      </p:cNvPr>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869" name="Freeform 81">
                        <a:extLst>
                          <a:ext uri="{FF2B5EF4-FFF2-40B4-BE49-F238E27FC236}">
                            <a16:creationId xmlns:a16="http://schemas.microsoft.com/office/drawing/2014/main" id="{58DC5098-C043-710D-6588-0E1C059E01C4}"/>
                          </a:ext>
                        </a:extLst>
                      </p:cNvPr>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861" name="Group 82">
                      <a:extLst>
                        <a:ext uri="{FF2B5EF4-FFF2-40B4-BE49-F238E27FC236}">
                          <a16:creationId xmlns:a16="http://schemas.microsoft.com/office/drawing/2014/main" id="{969024A7-70B0-BD16-3032-E3590AD729B4}"/>
                        </a:ext>
                      </a:extLst>
                    </p:cNvPr>
                    <p:cNvGrpSpPr>
                      <a:grpSpLocks/>
                    </p:cNvGrpSpPr>
                    <p:nvPr/>
                  </p:nvGrpSpPr>
                  <p:grpSpPr bwMode="auto">
                    <a:xfrm>
                      <a:off x="4215" y="463"/>
                      <a:ext cx="418" cy="112"/>
                      <a:chOff x="1646" y="283"/>
                      <a:chExt cx="823" cy="220"/>
                    </a:xfrm>
                  </p:grpSpPr>
                  <p:sp>
                    <p:nvSpPr>
                      <p:cNvPr id="33866" name="Freeform 83">
                        <a:extLst>
                          <a:ext uri="{FF2B5EF4-FFF2-40B4-BE49-F238E27FC236}">
                            <a16:creationId xmlns:a16="http://schemas.microsoft.com/office/drawing/2014/main" id="{001402EC-C154-6C39-5CC1-CF582080CA39}"/>
                          </a:ext>
                        </a:extLst>
                      </p:cNvPr>
                      <p:cNvSpPr>
                        <a:spLocks/>
                      </p:cNvSpPr>
                      <p:nvPr/>
                    </p:nvSpPr>
                    <p:spPr bwMode="auto">
                      <a:xfrm>
                        <a:off x="1646" y="283"/>
                        <a:ext cx="415"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867" name="Freeform 84">
                        <a:extLst>
                          <a:ext uri="{FF2B5EF4-FFF2-40B4-BE49-F238E27FC236}">
                            <a16:creationId xmlns:a16="http://schemas.microsoft.com/office/drawing/2014/main" id="{1B5FD2C7-D011-77B4-6725-16FE8FBFF104}"/>
                          </a:ext>
                        </a:extLst>
                      </p:cNvPr>
                      <p:cNvSpPr>
                        <a:spLocks/>
                      </p:cNvSpPr>
                      <p:nvPr/>
                    </p:nvSpPr>
                    <p:spPr bwMode="auto">
                      <a:xfrm>
                        <a:off x="2054" y="283"/>
                        <a:ext cx="415"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862" name="Group 85">
                      <a:extLst>
                        <a:ext uri="{FF2B5EF4-FFF2-40B4-BE49-F238E27FC236}">
                          <a16:creationId xmlns:a16="http://schemas.microsoft.com/office/drawing/2014/main" id="{7FC5F6E5-8990-F580-06A2-CD99CF477DC7}"/>
                        </a:ext>
                      </a:extLst>
                    </p:cNvPr>
                    <p:cNvGrpSpPr>
                      <a:grpSpLocks/>
                    </p:cNvGrpSpPr>
                    <p:nvPr/>
                  </p:nvGrpSpPr>
                  <p:grpSpPr bwMode="auto">
                    <a:xfrm>
                      <a:off x="4633" y="463"/>
                      <a:ext cx="418" cy="112"/>
                      <a:chOff x="240" y="720"/>
                      <a:chExt cx="3980" cy="1064"/>
                    </a:xfrm>
                  </p:grpSpPr>
                  <p:sp>
                    <p:nvSpPr>
                      <p:cNvPr id="33864" name="Freeform 86">
                        <a:extLst>
                          <a:ext uri="{FF2B5EF4-FFF2-40B4-BE49-F238E27FC236}">
                            <a16:creationId xmlns:a16="http://schemas.microsoft.com/office/drawing/2014/main" id="{F3EB052F-9734-B9A5-3296-37D9F51A3BAC}"/>
                          </a:ext>
                        </a:extLst>
                      </p:cNvPr>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865" name="Freeform 87">
                        <a:extLst>
                          <a:ext uri="{FF2B5EF4-FFF2-40B4-BE49-F238E27FC236}">
                            <a16:creationId xmlns:a16="http://schemas.microsoft.com/office/drawing/2014/main" id="{589D1BED-BFCC-43AC-AFC6-D34AFD68EC6F}"/>
                          </a:ext>
                        </a:extLst>
                      </p:cNvPr>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33863" name="Freeform 88">
                      <a:extLst>
                        <a:ext uri="{FF2B5EF4-FFF2-40B4-BE49-F238E27FC236}">
                          <a16:creationId xmlns:a16="http://schemas.microsoft.com/office/drawing/2014/main" id="{2F940475-75B9-06C7-C255-53A996F715FC}"/>
                        </a:ext>
                      </a:extLst>
                    </p:cNvPr>
                    <p:cNvSpPr>
                      <a:spLocks/>
                    </p:cNvSpPr>
                    <p:nvPr/>
                  </p:nvSpPr>
                  <p:spPr bwMode="auto">
                    <a:xfrm>
                      <a:off x="5051" y="463"/>
                      <a:ext cx="211" cy="112"/>
                    </a:xfrm>
                    <a:custGeom>
                      <a:avLst/>
                      <a:gdLst>
                        <a:gd name="T0" fmla="*/ 0 w 2012"/>
                        <a:gd name="T1" fmla="*/ 0 h 1064"/>
                        <a:gd name="T2" fmla="*/ 0 w 2012"/>
                        <a:gd name="T3" fmla="*/ 1 h 1064"/>
                        <a:gd name="T4" fmla="*/ 0 w 2012"/>
                        <a:gd name="T5" fmla="*/ 1 h 1064"/>
                        <a:gd name="T6" fmla="*/ 2 w 2012"/>
                        <a:gd name="T7" fmla="*/ 1 h 1064"/>
                        <a:gd name="T8" fmla="*/ 2 w 2012"/>
                        <a:gd name="T9" fmla="*/ 1 h 1064"/>
                        <a:gd name="T10" fmla="*/ 2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grpSp>
              <p:nvGrpSpPr>
                <p:cNvPr id="25" name="Group 89">
                  <a:extLst>
                    <a:ext uri="{FF2B5EF4-FFF2-40B4-BE49-F238E27FC236}">
                      <a16:creationId xmlns:a16="http://schemas.microsoft.com/office/drawing/2014/main" id="{2B226AAC-84EE-0183-D65C-00404357E42A}"/>
                    </a:ext>
                  </a:extLst>
                </p:cNvPr>
                <p:cNvGrpSpPr>
                  <a:grpSpLocks/>
                </p:cNvGrpSpPr>
                <p:nvPr userDrawn="1"/>
              </p:nvGrpSpPr>
              <p:grpSpPr bwMode="auto">
                <a:xfrm>
                  <a:off x="8" y="32"/>
                  <a:ext cx="568" cy="608"/>
                  <a:chOff x="8" y="32"/>
                  <a:chExt cx="568" cy="608"/>
                </a:xfrm>
              </p:grpSpPr>
              <p:sp>
                <p:nvSpPr>
                  <p:cNvPr id="29" name="Freeform 90">
                    <a:extLst>
                      <a:ext uri="{FF2B5EF4-FFF2-40B4-BE49-F238E27FC236}">
                        <a16:creationId xmlns:a16="http://schemas.microsoft.com/office/drawing/2014/main" id="{4A4E89A0-1A88-8805-D678-BF3DAC1E43CE}"/>
                      </a:ext>
                    </a:extLst>
                  </p:cNvPr>
                  <p:cNvSpPr>
                    <a:spLocks/>
                  </p:cNvSpPr>
                  <p:nvPr userDrawn="1"/>
                </p:nvSpPr>
                <p:spPr bwMode="auto">
                  <a:xfrm>
                    <a:off x="20" y="54"/>
                    <a:ext cx="556" cy="586"/>
                  </a:xfrm>
                  <a:custGeom>
                    <a:avLst/>
                    <a:gdLst>
                      <a:gd name="T0" fmla="*/ 12 w 2570"/>
                      <a:gd name="T1" fmla="*/ 0 h 2766"/>
                      <a:gd name="T2" fmla="*/ 3 w 2570"/>
                      <a:gd name="T3" fmla="*/ 16 h 2766"/>
                      <a:gd name="T4" fmla="*/ 20 w 2570"/>
                      <a:gd name="T5" fmla="*/ 9 h 2766"/>
                      <a:gd name="T6" fmla="*/ 7 w 2570"/>
                      <a:gd name="T7" fmla="*/ 14 h 2766"/>
                      <a:gd name="T8" fmla="*/ 17 w 2570"/>
                      <a:gd name="T9" fmla="*/ 10 h 2766"/>
                      <a:gd name="T10" fmla="*/ 11 w 2570"/>
                      <a:gd name="T11" fmla="*/ 13 h 2766"/>
                      <a:gd name="T12" fmla="*/ 15 w 2570"/>
                      <a:gd name="T13" fmla="*/ 11 h 2766"/>
                      <a:gd name="T14" fmla="*/ 13 w 2570"/>
                      <a:gd name="T15" fmla="*/ 13 h 2766"/>
                      <a:gd name="T16" fmla="*/ 14 w 2570"/>
                      <a:gd name="T17" fmla="*/ 12 h 2766"/>
                      <a:gd name="T18" fmla="*/ 11 w 2570"/>
                      <a:gd name="T19" fmla="*/ 13 h 2766"/>
                      <a:gd name="T20" fmla="*/ 16 w 2570"/>
                      <a:gd name="T21" fmla="*/ 11 h 2766"/>
                      <a:gd name="T22" fmla="*/ 8 w 2570"/>
                      <a:gd name="T23" fmla="*/ 14 h 2766"/>
                      <a:gd name="T24" fmla="*/ 19 w 2570"/>
                      <a:gd name="T25" fmla="*/ 9 h 2766"/>
                      <a:gd name="T26" fmla="*/ 5 w 2570"/>
                      <a:gd name="T27" fmla="*/ 15 h 2766"/>
                      <a:gd name="T28" fmla="*/ 12 w 2570"/>
                      <a:gd name="T29" fmla="*/ 3 h 2766"/>
                      <a:gd name="T30" fmla="*/ 12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30" name="Freeform 91">
                    <a:extLst>
                      <a:ext uri="{FF2B5EF4-FFF2-40B4-BE49-F238E27FC236}">
                        <a16:creationId xmlns:a16="http://schemas.microsoft.com/office/drawing/2014/main" id="{D4DB0C5D-0E58-1BF4-FA6D-3899AF5824FD}"/>
                      </a:ext>
                    </a:extLst>
                  </p:cNvPr>
                  <p:cNvSpPr>
                    <a:spLocks/>
                  </p:cNvSpPr>
                  <p:nvPr userDrawn="1"/>
                </p:nvSpPr>
                <p:spPr bwMode="auto">
                  <a:xfrm>
                    <a:off x="8" y="32"/>
                    <a:ext cx="556" cy="586"/>
                  </a:xfrm>
                  <a:custGeom>
                    <a:avLst/>
                    <a:gdLst>
                      <a:gd name="T0" fmla="*/ 12 w 2570"/>
                      <a:gd name="T1" fmla="*/ 0 h 2766"/>
                      <a:gd name="T2" fmla="*/ 3 w 2570"/>
                      <a:gd name="T3" fmla="*/ 16 h 2766"/>
                      <a:gd name="T4" fmla="*/ 20 w 2570"/>
                      <a:gd name="T5" fmla="*/ 9 h 2766"/>
                      <a:gd name="T6" fmla="*/ 7 w 2570"/>
                      <a:gd name="T7" fmla="*/ 14 h 2766"/>
                      <a:gd name="T8" fmla="*/ 17 w 2570"/>
                      <a:gd name="T9" fmla="*/ 10 h 2766"/>
                      <a:gd name="T10" fmla="*/ 11 w 2570"/>
                      <a:gd name="T11" fmla="*/ 13 h 2766"/>
                      <a:gd name="T12" fmla="*/ 15 w 2570"/>
                      <a:gd name="T13" fmla="*/ 11 h 2766"/>
                      <a:gd name="T14" fmla="*/ 13 w 2570"/>
                      <a:gd name="T15" fmla="*/ 13 h 2766"/>
                      <a:gd name="T16" fmla="*/ 14 w 2570"/>
                      <a:gd name="T17" fmla="*/ 12 h 2766"/>
                      <a:gd name="T18" fmla="*/ 11 w 2570"/>
                      <a:gd name="T19" fmla="*/ 13 h 2766"/>
                      <a:gd name="T20" fmla="*/ 16 w 2570"/>
                      <a:gd name="T21" fmla="*/ 11 h 2766"/>
                      <a:gd name="T22" fmla="*/ 8 w 2570"/>
                      <a:gd name="T23" fmla="*/ 14 h 2766"/>
                      <a:gd name="T24" fmla="*/ 19 w 2570"/>
                      <a:gd name="T25" fmla="*/ 9 h 2766"/>
                      <a:gd name="T26" fmla="*/ 5 w 2570"/>
                      <a:gd name="T27" fmla="*/ 15 h 2766"/>
                      <a:gd name="T28" fmla="*/ 12 w 2570"/>
                      <a:gd name="T29" fmla="*/ 3 h 2766"/>
                      <a:gd name="T30" fmla="*/ 12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endParaRPr lang="en-US"/>
                  </a:p>
                </p:txBody>
              </p:sp>
            </p:grpSp>
            <p:sp>
              <p:nvSpPr>
                <p:cNvPr id="26" name="Freeform 92">
                  <a:extLst>
                    <a:ext uri="{FF2B5EF4-FFF2-40B4-BE49-F238E27FC236}">
                      <a16:creationId xmlns:a16="http://schemas.microsoft.com/office/drawing/2014/main" id="{74D0E5D0-57F3-24A2-7689-B9EB1F0F1130}"/>
                    </a:ext>
                  </a:extLst>
                </p:cNvPr>
                <p:cNvSpPr>
                  <a:spLocks/>
                </p:cNvSpPr>
                <p:nvPr userDrawn="1"/>
              </p:nvSpPr>
              <p:spPr bwMode="auto">
                <a:xfrm flipH="1">
                  <a:off x="5176" y="54"/>
                  <a:ext cx="556" cy="586"/>
                </a:xfrm>
                <a:custGeom>
                  <a:avLst/>
                  <a:gdLst>
                    <a:gd name="T0" fmla="*/ 12 w 2570"/>
                    <a:gd name="T1" fmla="*/ 0 h 2766"/>
                    <a:gd name="T2" fmla="*/ 3 w 2570"/>
                    <a:gd name="T3" fmla="*/ 16 h 2766"/>
                    <a:gd name="T4" fmla="*/ 20 w 2570"/>
                    <a:gd name="T5" fmla="*/ 9 h 2766"/>
                    <a:gd name="T6" fmla="*/ 7 w 2570"/>
                    <a:gd name="T7" fmla="*/ 14 h 2766"/>
                    <a:gd name="T8" fmla="*/ 17 w 2570"/>
                    <a:gd name="T9" fmla="*/ 10 h 2766"/>
                    <a:gd name="T10" fmla="*/ 11 w 2570"/>
                    <a:gd name="T11" fmla="*/ 13 h 2766"/>
                    <a:gd name="T12" fmla="*/ 15 w 2570"/>
                    <a:gd name="T13" fmla="*/ 11 h 2766"/>
                    <a:gd name="T14" fmla="*/ 13 w 2570"/>
                    <a:gd name="T15" fmla="*/ 13 h 2766"/>
                    <a:gd name="T16" fmla="*/ 14 w 2570"/>
                    <a:gd name="T17" fmla="*/ 12 h 2766"/>
                    <a:gd name="T18" fmla="*/ 11 w 2570"/>
                    <a:gd name="T19" fmla="*/ 13 h 2766"/>
                    <a:gd name="T20" fmla="*/ 16 w 2570"/>
                    <a:gd name="T21" fmla="*/ 11 h 2766"/>
                    <a:gd name="T22" fmla="*/ 8 w 2570"/>
                    <a:gd name="T23" fmla="*/ 14 h 2766"/>
                    <a:gd name="T24" fmla="*/ 19 w 2570"/>
                    <a:gd name="T25" fmla="*/ 9 h 2766"/>
                    <a:gd name="T26" fmla="*/ 5 w 2570"/>
                    <a:gd name="T27" fmla="*/ 15 h 2766"/>
                    <a:gd name="T28" fmla="*/ 12 w 2570"/>
                    <a:gd name="T29" fmla="*/ 3 h 2766"/>
                    <a:gd name="T30" fmla="*/ 12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7" name="Freeform 93">
                  <a:extLst>
                    <a:ext uri="{FF2B5EF4-FFF2-40B4-BE49-F238E27FC236}">
                      <a16:creationId xmlns:a16="http://schemas.microsoft.com/office/drawing/2014/main" id="{9D0AA5B1-B246-FD64-3EC1-F56B3CB7DE6A}"/>
                    </a:ext>
                  </a:extLst>
                </p:cNvPr>
                <p:cNvSpPr>
                  <a:spLocks/>
                </p:cNvSpPr>
                <p:nvPr userDrawn="1"/>
              </p:nvSpPr>
              <p:spPr bwMode="auto">
                <a:xfrm flipH="1">
                  <a:off x="5164" y="32"/>
                  <a:ext cx="556" cy="586"/>
                </a:xfrm>
                <a:custGeom>
                  <a:avLst/>
                  <a:gdLst>
                    <a:gd name="T0" fmla="*/ 12 w 2570"/>
                    <a:gd name="T1" fmla="*/ 0 h 2766"/>
                    <a:gd name="T2" fmla="*/ 3 w 2570"/>
                    <a:gd name="T3" fmla="*/ 16 h 2766"/>
                    <a:gd name="T4" fmla="*/ 20 w 2570"/>
                    <a:gd name="T5" fmla="*/ 9 h 2766"/>
                    <a:gd name="T6" fmla="*/ 7 w 2570"/>
                    <a:gd name="T7" fmla="*/ 14 h 2766"/>
                    <a:gd name="T8" fmla="*/ 17 w 2570"/>
                    <a:gd name="T9" fmla="*/ 10 h 2766"/>
                    <a:gd name="T10" fmla="*/ 11 w 2570"/>
                    <a:gd name="T11" fmla="*/ 13 h 2766"/>
                    <a:gd name="T12" fmla="*/ 15 w 2570"/>
                    <a:gd name="T13" fmla="*/ 11 h 2766"/>
                    <a:gd name="T14" fmla="*/ 13 w 2570"/>
                    <a:gd name="T15" fmla="*/ 13 h 2766"/>
                    <a:gd name="T16" fmla="*/ 14 w 2570"/>
                    <a:gd name="T17" fmla="*/ 12 h 2766"/>
                    <a:gd name="T18" fmla="*/ 11 w 2570"/>
                    <a:gd name="T19" fmla="*/ 13 h 2766"/>
                    <a:gd name="T20" fmla="*/ 16 w 2570"/>
                    <a:gd name="T21" fmla="*/ 11 h 2766"/>
                    <a:gd name="T22" fmla="*/ 8 w 2570"/>
                    <a:gd name="T23" fmla="*/ 14 h 2766"/>
                    <a:gd name="T24" fmla="*/ 19 w 2570"/>
                    <a:gd name="T25" fmla="*/ 9 h 2766"/>
                    <a:gd name="T26" fmla="*/ 5 w 2570"/>
                    <a:gd name="T27" fmla="*/ 15 h 2766"/>
                    <a:gd name="T28" fmla="*/ 12 w 2570"/>
                    <a:gd name="T29" fmla="*/ 3 h 2766"/>
                    <a:gd name="T30" fmla="*/ 12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8" name="Rectangle 94">
                  <a:extLst>
                    <a:ext uri="{FF2B5EF4-FFF2-40B4-BE49-F238E27FC236}">
                      <a16:creationId xmlns:a16="http://schemas.microsoft.com/office/drawing/2014/main" id="{CA34C1ED-8103-D796-01BC-94CC6B1F0D04}"/>
                    </a:ext>
                  </a:extLst>
                </p:cNvPr>
                <p:cNvSpPr>
                  <a:spLocks noChangeArrowheads="1"/>
                </p:cNvSpPr>
                <p:nvPr userDrawn="1"/>
              </p:nvSpPr>
              <p:spPr bwMode="auto">
                <a:xfrm>
                  <a:off x="248" y="32"/>
                  <a:ext cx="5232" cy="5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pSp>
          <p:sp>
            <p:nvSpPr>
              <p:cNvPr id="20" name="Rectangle 105">
                <a:extLst>
                  <a:ext uri="{FF2B5EF4-FFF2-40B4-BE49-F238E27FC236}">
                    <a16:creationId xmlns:a16="http://schemas.microsoft.com/office/drawing/2014/main" id="{5D9EC8DD-03D7-CE16-53A7-76DA57197945}"/>
                  </a:ext>
                </a:extLst>
              </p:cNvPr>
              <p:cNvSpPr>
                <a:spLocks noChangeArrowheads="1"/>
              </p:cNvSpPr>
              <p:nvPr userDrawn="1"/>
            </p:nvSpPr>
            <p:spPr bwMode="hidden">
              <a:xfrm>
                <a:off x="480" y="2509"/>
                <a:ext cx="4786" cy="192"/>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pSp>
        <p:grpSp>
          <p:nvGrpSpPr>
            <p:cNvPr id="4" name="Group 108">
              <a:extLst>
                <a:ext uri="{FF2B5EF4-FFF2-40B4-BE49-F238E27FC236}">
                  <a16:creationId xmlns:a16="http://schemas.microsoft.com/office/drawing/2014/main" id="{CB2F873E-8FEB-16B0-43BC-39AB93219F20}"/>
                </a:ext>
              </a:extLst>
            </p:cNvPr>
            <p:cNvGrpSpPr>
              <a:grpSpLocks/>
            </p:cNvGrpSpPr>
            <p:nvPr userDrawn="1"/>
          </p:nvGrpSpPr>
          <p:grpSpPr bwMode="auto">
            <a:xfrm>
              <a:off x="192" y="2592"/>
              <a:ext cx="240" cy="1152"/>
              <a:chOff x="192" y="2592"/>
              <a:chExt cx="384" cy="1728"/>
            </a:xfrm>
          </p:grpSpPr>
          <p:sp>
            <p:nvSpPr>
              <p:cNvPr id="9" name="AutoShape 109">
                <a:extLst>
                  <a:ext uri="{FF2B5EF4-FFF2-40B4-BE49-F238E27FC236}">
                    <a16:creationId xmlns:a16="http://schemas.microsoft.com/office/drawing/2014/main" id="{4ECA7145-8A4D-25AD-2063-222C26D46202}"/>
                  </a:ext>
                </a:extLst>
              </p:cNvPr>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0" name="AutoShape 110">
                <a:extLst>
                  <a:ext uri="{FF2B5EF4-FFF2-40B4-BE49-F238E27FC236}">
                    <a16:creationId xmlns:a16="http://schemas.microsoft.com/office/drawing/2014/main" id="{DD2443AC-2179-8CAD-17E9-401628DCC18A}"/>
                  </a:ext>
                </a:extLst>
              </p:cNvPr>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1" name="AutoShape 111">
                <a:extLst>
                  <a:ext uri="{FF2B5EF4-FFF2-40B4-BE49-F238E27FC236}">
                    <a16:creationId xmlns:a16="http://schemas.microsoft.com/office/drawing/2014/main" id="{24B69FC9-BCA1-489D-7825-FA1A33BCEACF}"/>
                  </a:ext>
                </a:extLst>
              </p:cNvPr>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pSp>
        <p:grpSp>
          <p:nvGrpSpPr>
            <p:cNvPr id="5" name="Group 112">
              <a:extLst>
                <a:ext uri="{FF2B5EF4-FFF2-40B4-BE49-F238E27FC236}">
                  <a16:creationId xmlns:a16="http://schemas.microsoft.com/office/drawing/2014/main" id="{9D9324F6-F8AC-1017-1913-A7B6C35E09A8}"/>
                </a:ext>
              </a:extLst>
            </p:cNvPr>
            <p:cNvGrpSpPr>
              <a:grpSpLocks/>
            </p:cNvGrpSpPr>
            <p:nvPr userDrawn="1"/>
          </p:nvGrpSpPr>
          <p:grpSpPr bwMode="auto">
            <a:xfrm>
              <a:off x="5328" y="2592"/>
              <a:ext cx="240" cy="1152"/>
              <a:chOff x="192" y="2592"/>
              <a:chExt cx="384" cy="1728"/>
            </a:xfrm>
          </p:grpSpPr>
          <p:sp>
            <p:nvSpPr>
              <p:cNvPr id="6" name="AutoShape 113">
                <a:extLst>
                  <a:ext uri="{FF2B5EF4-FFF2-40B4-BE49-F238E27FC236}">
                    <a16:creationId xmlns:a16="http://schemas.microsoft.com/office/drawing/2014/main" id="{712213EF-237E-ED65-D102-1BEEFFD1DE53}"/>
                  </a:ext>
                </a:extLst>
              </p:cNvPr>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7" name="AutoShape 114">
                <a:extLst>
                  <a:ext uri="{FF2B5EF4-FFF2-40B4-BE49-F238E27FC236}">
                    <a16:creationId xmlns:a16="http://schemas.microsoft.com/office/drawing/2014/main" id="{2846BA93-3A96-5188-DF26-6B1D6D1DAF7B}"/>
                  </a:ext>
                </a:extLst>
              </p:cNvPr>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8" name="AutoShape 115">
                <a:extLst>
                  <a:ext uri="{FF2B5EF4-FFF2-40B4-BE49-F238E27FC236}">
                    <a16:creationId xmlns:a16="http://schemas.microsoft.com/office/drawing/2014/main" id="{02A19AD8-AAC4-C6E2-E997-ABF9A3B48511}"/>
                  </a:ext>
                </a:extLst>
              </p:cNvPr>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pSp>
      </p:grpSp>
      <p:sp>
        <p:nvSpPr>
          <p:cNvPr id="33887" name="Rectangle 95"/>
          <p:cNvSpPr>
            <a:spLocks noGrp="1" noChangeArrowheads="1"/>
          </p:cNvSpPr>
          <p:nvPr>
            <p:ph type="ctrTitle"/>
          </p:nvPr>
        </p:nvSpPr>
        <p:spPr>
          <a:xfrm>
            <a:off x="685800" y="1752600"/>
            <a:ext cx="7772400" cy="1143000"/>
          </a:xfrm>
        </p:spPr>
        <p:txBody>
          <a:bodyPr anchor="b"/>
          <a:lstStyle>
            <a:lvl1pPr>
              <a:defRPr/>
            </a:lvl1pPr>
          </a:lstStyle>
          <a:p>
            <a:pPr lvl="0"/>
            <a:r>
              <a:rPr lang="en-US" noProof="0"/>
              <a:t>Click to edit Master title style</a:t>
            </a:r>
          </a:p>
        </p:txBody>
      </p:sp>
      <p:sp>
        <p:nvSpPr>
          <p:cNvPr id="33888" name="Rectangle 96"/>
          <p:cNvSpPr>
            <a:spLocks noGrp="1" noChangeArrowheads="1"/>
          </p:cNvSpPr>
          <p:nvPr>
            <p:ph type="subTitle" idx="1"/>
          </p:nvPr>
        </p:nvSpPr>
        <p:spPr>
          <a:xfrm>
            <a:off x="1371600" y="4114800"/>
            <a:ext cx="6400800" cy="1752600"/>
          </a:xfrm>
        </p:spPr>
        <p:txBody>
          <a:bodyPr/>
          <a:lstStyle>
            <a:lvl1pPr marL="0" indent="0" algn="ctr">
              <a:buFontTx/>
              <a:buNone/>
              <a:defRPr/>
            </a:lvl1pPr>
          </a:lstStyle>
          <a:p>
            <a:pPr lvl="0"/>
            <a:r>
              <a:rPr lang="en-US" noProof="0"/>
              <a:t>Click to edit Master subtitle style</a:t>
            </a:r>
          </a:p>
        </p:txBody>
      </p:sp>
      <p:sp>
        <p:nvSpPr>
          <p:cNvPr id="33933" name="Rectangle 97">
            <a:extLst>
              <a:ext uri="{FF2B5EF4-FFF2-40B4-BE49-F238E27FC236}">
                <a16:creationId xmlns:a16="http://schemas.microsoft.com/office/drawing/2014/main" id="{01DC2E88-E2BB-49E6-9E00-6EEA842968CE}"/>
              </a:ext>
            </a:extLst>
          </p:cNvPr>
          <p:cNvSpPr>
            <a:spLocks noGrp="1" noChangeArrowheads="1"/>
          </p:cNvSpPr>
          <p:nvPr>
            <p:ph type="dt" sz="half" idx="10"/>
          </p:nvPr>
        </p:nvSpPr>
        <p:spPr/>
        <p:txBody>
          <a:bodyPr/>
          <a:lstStyle>
            <a:lvl1pPr>
              <a:defRPr/>
            </a:lvl1pPr>
          </a:lstStyle>
          <a:p>
            <a:pPr>
              <a:defRPr/>
            </a:pPr>
            <a:endParaRPr lang="en-US"/>
          </a:p>
        </p:txBody>
      </p:sp>
      <p:sp>
        <p:nvSpPr>
          <p:cNvPr id="33934" name="Rectangle 98">
            <a:extLst>
              <a:ext uri="{FF2B5EF4-FFF2-40B4-BE49-F238E27FC236}">
                <a16:creationId xmlns:a16="http://schemas.microsoft.com/office/drawing/2014/main" id="{390DDE67-8B71-E3F2-986E-0556388ACD92}"/>
              </a:ext>
            </a:extLst>
          </p:cNvPr>
          <p:cNvSpPr>
            <a:spLocks noGrp="1" noChangeArrowheads="1"/>
          </p:cNvSpPr>
          <p:nvPr>
            <p:ph type="ftr" sz="quarter" idx="11"/>
          </p:nvPr>
        </p:nvSpPr>
        <p:spPr/>
        <p:txBody>
          <a:bodyPr/>
          <a:lstStyle>
            <a:lvl1pPr>
              <a:defRPr/>
            </a:lvl1pPr>
          </a:lstStyle>
          <a:p>
            <a:pPr>
              <a:defRPr/>
            </a:pPr>
            <a:endParaRPr lang="en-US"/>
          </a:p>
        </p:txBody>
      </p:sp>
      <p:sp>
        <p:nvSpPr>
          <p:cNvPr id="33935" name="Rectangle 99">
            <a:extLst>
              <a:ext uri="{FF2B5EF4-FFF2-40B4-BE49-F238E27FC236}">
                <a16:creationId xmlns:a16="http://schemas.microsoft.com/office/drawing/2014/main" id="{31C0B2C9-AF3E-AF3D-E373-E8FF387868ED}"/>
              </a:ext>
            </a:extLst>
          </p:cNvPr>
          <p:cNvSpPr>
            <a:spLocks noGrp="1" noChangeArrowheads="1"/>
          </p:cNvSpPr>
          <p:nvPr>
            <p:ph type="sldNum" sz="quarter" idx="12"/>
          </p:nvPr>
        </p:nvSpPr>
        <p:spPr/>
        <p:txBody>
          <a:bodyPr/>
          <a:lstStyle>
            <a:lvl1pPr>
              <a:defRPr/>
            </a:lvl1pPr>
          </a:lstStyle>
          <a:p>
            <a:fld id="{5A95D516-05E2-42AB-81BB-2CD10DD944C2}" type="slidenum">
              <a:rPr lang="en-US" altLang="en-US"/>
              <a:pPr/>
              <a:t>‹#›</a:t>
            </a:fld>
            <a:endParaRPr lang="en-US" altLang="en-US"/>
          </a:p>
        </p:txBody>
      </p:sp>
    </p:spTree>
    <p:extLst>
      <p:ext uri="{BB962C8B-B14F-4D97-AF65-F5344CB8AC3E}">
        <p14:creationId xmlns:p14="http://schemas.microsoft.com/office/powerpoint/2010/main" val="37704897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84B45C-E805-4399-91A9-037F74955295}" type="slidenum">
              <a:rPr lang="en-US"/>
              <a:pPr>
                <a:defRPr/>
              </a:pPr>
              <a:t>‹#›</a:t>
            </a:fld>
            <a:endParaRPr lang="en-US"/>
          </a:p>
        </p:txBody>
      </p:sp>
    </p:spTree>
    <p:extLst>
      <p:ext uri="{BB962C8B-B14F-4D97-AF65-F5344CB8AC3E}">
        <p14:creationId xmlns:p14="http://schemas.microsoft.com/office/powerpoint/2010/main" val="32262460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33" y="6373817"/>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6383343"/>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407556A7-2BFC-467A-8134-06D698D536FF}" type="slidenum">
              <a:rPr lang="en-US" altLang="en-US" sz="1400">
                <a:solidFill>
                  <a:srgbClr val="898989"/>
                </a:solidFill>
                <a:latin typeface="Calibri" pitchFamily="34" charset="0"/>
              </a:rPr>
              <a:pPr algn="r" eaLnBrk="1" hangingPunct="1"/>
              <a:t>‹#›</a:t>
            </a:fld>
            <a:endParaRPr lang="en-US" alt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0"/>
          <p:cNvSpPr txBox="1">
            <a:spLocks noChangeArrowheads="1"/>
          </p:cNvSpPr>
          <p:nvPr userDrawn="1"/>
        </p:nvSpPr>
        <p:spPr bwMode="auto">
          <a:xfrm>
            <a:off x="8270883" y="219080"/>
            <a:ext cx="436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4800">
                <a:solidFill>
                  <a:schemeClr val="bg1"/>
                </a:solidFill>
                <a:latin typeface="David" pitchFamily="34" charset="-79"/>
                <a:cs typeface="David" pitchFamily="34" charset="-79"/>
              </a:rPr>
              <a:t>K</a:t>
            </a:r>
          </a:p>
        </p:txBody>
      </p:sp>
      <p:pic>
        <p:nvPicPr>
          <p:cNvPr id="9"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 y="3413129"/>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4"/>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86743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5F79272-E8EB-4B33-818A-52ED494D4F1C}" type="slidenum">
              <a:rPr lang="en-US"/>
              <a:pPr>
                <a:defRPr/>
              </a:pPr>
              <a:t>‹#›</a:t>
            </a:fld>
            <a:endParaRPr lang="en-US"/>
          </a:p>
        </p:txBody>
      </p:sp>
    </p:spTree>
    <p:extLst>
      <p:ext uri="{BB962C8B-B14F-4D97-AF65-F5344CB8AC3E}">
        <p14:creationId xmlns:p14="http://schemas.microsoft.com/office/powerpoint/2010/main" val="28997597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E1CE0B9-83E0-42FD-BCDA-655D7ACEFB10}" type="slidenum">
              <a:rPr lang="en-US"/>
              <a:pPr>
                <a:defRPr/>
              </a:pPr>
              <a:t>‹#›</a:t>
            </a:fld>
            <a:endParaRPr lang="en-US"/>
          </a:p>
        </p:txBody>
      </p:sp>
    </p:spTree>
    <p:extLst>
      <p:ext uri="{BB962C8B-B14F-4D97-AF65-F5344CB8AC3E}">
        <p14:creationId xmlns:p14="http://schemas.microsoft.com/office/powerpoint/2010/main" val="37497341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E5DE9D0-2747-48D3-9C0E-4F617026001D}" type="slidenum">
              <a:rPr lang="en-US"/>
              <a:pPr>
                <a:defRPr/>
              </a:pPr>
              <a:t>‹#›</a:t>
            </a:fld>
            <a:endParaRPr lang="en-US"/>
          </a:p>
        </p:txBody>
      </p:sp>
    </p:spTree>
    <p:extLst>
      <p:ext uri="{BB962C8B-B14F-4D97-AF65-F5344CB8AC3E}">
        <p14:creationId xmlns:p14="http://schemas.microsoft.com/office/powerpoint/2010/main" val="36319085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33" y="6373817"/>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43"/>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223AAB64-2B82-415E-9E65-B3D413434D68}" type="slidenum">
              <a:rPr lang="en-US" altLang="en-US" sz="1400">
                <a:solidFill>
                  <a:srgbClr val="898989"/>
                </a:solidFill>
                <a:latin typeface="Calibri" pitchFamily="34" charset="0"/>
              </a:rPr>
              <a:pPr algn="r" eaLnBrk="1" hangingPunct="1"/>
              <a:t>‹#›</a:t>
            </a:fld>
            <a:endParaRPr lang="en-US" alt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0"/>
          <p:cNvSpPr txBox="1">
            <a:spLocks noChangeArrowheads="1"/>
          </p:cNvSpPr>
          <p:nvPr userDrawn="1"/>
        </p:nvSpPr>
        <p:spPr bwMode="auto">
          <a:xfrm>
            <a:off x="8270883" y="219080"/>
            <a:ext cx="436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4800">
                <a:solidFill>
                  <a:schemeClr val="bg1"/>
                </a:solidFill>
                <a:latin typeface="David" pitchFamily="34" charset="-79"/>
                <a:cs typeface="David" pitchFamily="34" charset="-79"/>
              </a:rPr>
              <a:t>K</a:t>
            </a:r>
          </a:p>
        </p:txBody>
      </p:sp>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 y="3413129"/>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4"/>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40691874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33" y="6373817"/>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9"/>
          <p:cNvSpPr txBox="1">
            <a:spLocks noChangeArrowheads="1"/>
          </p:cNvSpPr>
          <p:nvPr userDrawn="1"/>
        </p:nvSpPr>
        <p:spPr bwMode="auto">
          <a:xfrm>
            <a:off x="8270883" y="219080"/>
            <a:ext cx="436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4800">
                <a:solidFill>
                  <a:schemeClr val="bg1"/>
                </a:solidFill>
                <a:latin typeface="David" pitchFamily="34" charset="-79"/>
                <a:cs typeface="David" pitchFamily="34" charset="-79"/>
              </a:rPr>
              <a:t>S</a:t>
            </a:r>
          </a:p>
        </p:txBody>
      </p:sp>
      <p:pic>
        <p:nvPicPr>
          <p:cNvPr id="6"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 y="3413129"/>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4"/>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userDrawn="1">
            <p:ph type="sldNum" sz="quarter" idx="10"/>
          </p:nvPr>
        </p:nvSpPr>
        <p:spPr>
          <a:xfrm>
            <a:off x="8553450" y="6383343"/>
            <a:ext cx="590550" cy="365125"/>
          </a:xfrm>
        </p:spPr>
        <p:txBody>
          <a:bodyPr/>
          <a:lstStyle>
            <a:lvl1pPr>
              <a:defRPr sz="1400"/>
            </a:lvl1pPr>
          </a:lstStyle>
          <a:p>
            <a:pPr>
              <a:defRPr/>
            </a:pPr>
            <a:fld id="{E38484A0-37BA-4A68-A550-584E265EBB23}" type="slidenum">
              <a:rPr lang="en-US"/>
              <a:pPr>
                <a:defRPr/>
              </a:pPr>
              <a:t>‹#›</a:t>
            </a:fld>
            <a:endParaRPr lang="en-US"/>
          </a:p>
        </p:txBody>
      </p:sp>
    </p:spTree>
    <p:extLst>
      <p:ext uri="{BB962C8B-B14F-4D97-AF65-F5344CB8AC3E}">
        <p14:creationId xmlns:p14="http://schemas.microsoft.com/office/powerpoint/2010/main" val="41240966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1ECA512-619A-4D05-A00A-53525E1F447A}" type="slidenum">
              <a:rPr lang="en-US"/>
              <a:pPr>
                <a:defRPr/>
              </a:pPr>
              <a:t>‹#›</a:t>
            </a:fld>
            <a:endParaRPr lang="en-US"/>
          </a:p>
        </p:txBody>
      </p:sp>
    </p:spTree>
    <p:extLst>
      <p:ext uri="{BB962C8B-B14F-4D97-AF65-F5344CB8AC3E}">
        <p14:creationId xmlns:p14="http://schemas.microsoft.com/office/powerpoint/2010/main" val="20824640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16843F9-9175-45B0-B7FB-507A7EE4CC04}" type="slidenum">
              <a:rPr lang="en-US"/>
              <a:pPr>
                <a:defRPr/>
              </a:pPr>
              <a:t>‹#›</a:t>
            </a:fld>
            <a:endParaRPr lang="en-US"/>
          </a:p>
        </p:txBody>
      </p:sp>
    </p:spTree>
    <p:extLst>
      <p:ext uri="{BB962C8B-B14F-4D97-AF65-F5344CB8AC3E}">
        <p14:creationId xmlns:p14="http://schemas.microsoft.com/office/powerpoint/2010/main" val="3779614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AEF0E1C-671B-4317-BFAF-B298F92F8E05}" type="slidenum">
              <a:rPr lang="en-US"/>
              <a:pPr>
                <a:defRPr/>
              </a:pPr>
              <a:t>‹#›</a:t>
            </a:fld>
            <a:endParaRPr lang="en-US"/>
          </a:p>
        </p:txBody>
      </p:sp>
    </p:spTree>
    <p:extLst>
      <p:ext uri="{BB962C8B-B14F-4D97-AF65-F5344CB8AC3E}">
        <p14:creationId xmlns:p14="http://schemas.microsoft.com/office/powerpoint/2010/main" val="18433827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8D8D1F7-2ABC-4EAD-8FFB-BB8E1E841759}" type="slidenum">
              <a:rPr lang="en-US"/>
              <a:pPr>
                <a:defRPr/>
              </a:pPr>
              <a:t>‹#›</a:t>
            </a:fld>
            <a:endParaRPr lang="en-US"/>
          </a:p>
        </p:txBody>
      </p:sp>
    </p:spTree>
    <p:extLst>
      <p:ext uri="{BB962C8B-B14F-4D97-AF65-F5344CB8AC3E}">
        <p14:creationId xmlns:p14="http://schemas.microsoft.com/office/powerpoint/2010/main" val="39630963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5E21E30-BBB2-4E7D-86A0-FEFC14CD6E1B}" type="slidenum">
              <a:rPr lang="en-US"/>
              <a:pPr>
                <a:defRPr/>
              </a:pPr>
              <a:t>‹#›</a:t>
            </a:fld>
            <a:endParaRPr lang="en-US"/>
          </a:p>
        </p:txBody>
      </p:sp>
    </p:spTree>
    <p:extLst>
      <p:ext uri="{BB962C8B-B14F-4D97-AF65-F5344CB8AC3E}">
        <p14:creationId xmlns:p14="http://schemas.microsoft.com/office/powerpoint/2010/main" val="1261513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smtClean="0"/>
            </a:lvl1pPr>
          </a:lstStyle>
          <a:p>
            <a:pPr>
              <a:defRPr/>
            </a:pPr>
            <a:endParaRPr lang="en-US"/>
          </a:p>
        </p:txBody>
      </p:sp>
      <p:sp>
        <p:nvSpPr>
          <p:cNvPr id="12" name="Slide Number Placeholder 5"/>
          <p:cNvSpPr>
            <a:spLocks noGrp="1"/>
          </p:cNvSpPr>
          <p:nvPr>
            <p:ph type="sldNum" sz="quarter" idx="11"/>
          </p:nvPr>
        </p:nvSpPr>
        <p:spPr/>
        <p:txBody>
          <a:bodyPr/>
          <a:lstStyle>
            <a:lvl1pPr>
              <a:defRPr smtClean="0"/>
            </a:lvl1pPr>
          </a:lstStyle>
          <a:p>
            <a:pPr>
              <a:defRPr/>
            </a:pPr>
            <a:fld id="{BCADEB61-CFEE-4F87-ACD6-F3F8A90A11C8}" type="slidenum">
              <a:rPr lang="en-US"/>
              <a:pPr>
                <a:defRPr/>
              </a:pPr>
              <a:t>‹#›</a:t>
            </a:fld>
            <a:endParaRPr lang="en-US"/>
          </a:p>
        </p:txBody>
      </p:sp>
    </p:spTree>
    <p:extLst>
      <p:ext uri="{BB962C8B-B14F-4D97-AF65-F5344CB8AC3E}">
        <p14:creationId xmlns:p14="http://schemas.microsoft.com/office/powerpoint/2010/main" val="28993356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42208483-5CF2-4B61-911B-AA37C60F3DA1}" type="slidenum">
              <a:rPr lang="en-US" kern="1200" smtClean="0">
                <a:solidFill>
                  <a:srgbClr val="898989"/>
                </a:solidFill>
                <a:latin typeface="Calibri" pitchFamily="34" charset="0"/>
                <a:ea typeface="+mn-ea"/>
              </a:rPr>
              <a:pPr algn="r" eaLnBrk="1" fontAlgn="base" hangingPunct="1">
                <a:spcBef>
                  <a:spcPct val="0"/>
                </a:spcBef>
                <a:spcAft>
                  <a:spcPct val="0"/>
                </a:spcAft>
                <a:defRPr/>
              </a:pPr>
              <a:t>‹#›</a:t>
            </a:fld>
            <a:endParaRPr lang="en-US" kern="1200">
              <a:solidFill>
                <a:srgbClr val="898989"/>
              </a:solidFill>
              <a:latin typeface="Calibri" pitchFamily="34" charset="0"/>
              <a:ea typeface="+mn-ea"/>
            </a:endParaRPr>
          </a:p>
        </p:txBody>
      </p:sp>
      <p:pic>
        <p:nvPicPr>
          <p:cNvPr id="7" name="Picture 9"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kern="1200">
                <a:solidFill>
                  <a:prstClr val="white"/>
                </a:solidFill>
                <a:latin typeface="David" pitchFamily="34" charset="-79"/>
                <a:ea typeface="+mn-ea"/>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026535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77E8C83-3F8D-4F73-AB21-CAFC81D591D2}" type="slidenum">
              <a:rPr lang="en-US"/>
              <a:pPr>
                <a:defRPr/>
              </a:pPr>
              <a:t>‹#›</a:t>
            </a:fld>
            <a:endParaRPr lang="en-US"/>
          </a:p>
        </p:txBody>
      </p:sp>
    </p:spTree>
    <p:extLst>
      <p:ext uri="{BB962C8B-B14F-4D97-AF65-F5344CB8AC3E}">
        <p14:creationId xmlns:p14="http://schemas.microsoft.com/office/powerpoint/2010/main" val="13546554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7179479-E415-4A2D-8D54-F42FF31DF49F}" type="slidenum">
              <a:rPr lang="en-US"/>
              <a:pPr>
                <a:defRPr/>
              </a:pPr>
              <a:t>‹#›</a:t>
            </a:fld>
            <a:endParaRPr lang="en-US"/>
          </a:p>
        </p:txBody>
      </p:sp>
    </p:spTree>
    <p:extLst>
      <p:ext uri="{BB962C8B-B14F-4D97-AF65-F5344CB8AC3E}">
        <p14:creationId xmlns:p14="http://schemas.microsoft.com/office/powerpoint/2010/main" val="40305352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192E68E-AA35-4562-845D-0434BF4FB56C}" type="slidenum">
              <a:rPr lang="en-US"/>
              <a:pPr>
                <a:defRPr/>
              </a:pPr>
              <a:t>‹#›</a:t>
            </a:fld>
            <a:endParaRPr lang="en-US"/>
          </a:p>
        </p:txBody>
      </p:sp>
    </p:spTree>
    <p:extLst>
      <p:ext uri="{BB962C8B-B14F-4D97-AF65-F5344CB8AC3E}">
        <p14:creationId xmlns:p14="http://schemas.microsoft.com/office/powerpoint/2010/main" val="8626545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B7F16454-7187-46BF-B71A-5D4970A30634}" type="slidenum">
              <a:rPr lang="en-US" kern="1200" smtClean="0">
                <a:solidFill>
                  <a:srgbClr val="898989"/>
                </a:solidFill>
                <a:latin typeface="Calibri" pitchFamily="34" charset="0"/>
                <a:ea typeface="+mn-ea"/>
              </a:rPr>
              <a:pPr algn="r" eaLnBrk="1" fontAlgn="base" hangingPunct="1">
                <a:spcBef>
                  <a:spcPct val="0"/>
                </a:spcBef>
                <a:spcAft>
                  <a:spcPct val="0"/>
                </a:spcAft>
                <a:defRPr/>
              </a:pPr>
              <a:t>‹#›</a:t>
            </a:fld>
            <a:endParaRPr lang="en-US" kern="1200">
              <a:solidFill>
                <a:srgbClr val="898989"/>
              </a:solidFill>
              <a:latin typeface="Calibri" pitchFamily="34" charset="0"/>
              <a:ea typeface="+mn-ea"/>
            </a:endParaRPr>
          </a:p>
        </p:txBody>
      </p:sp>
      <p:pic>
        <p:nvPicPr>
          <p:cNvPr id="6" name="Picture 9"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kern="1200">
                <a:solidFill>
                  <a:prstClr val="white"/>
                </a:solidFill>
                <a:latin typeface="David" pitchFamily="34" charset="-79"/>
                <a:ea typeface="+mn-ea"/>
                <a:cs typeface="David" pitchFamily="34" charset="-79"/>
              </a:rPr>
              <a:t>K&amp;P</a:t>
            </a:r>
          </a:p>
        </p:txBody>
      </p:sp>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37079779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pic>
        <p:nvPicPr>
          <p:cNvPr id="4" name="Picture 8"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kern="1200">
                <a:solidFill>
                  <a:prstClr val="white"/>
                </a:solidFill>
                <a:latin typeface="David" pitchFamily="34" charset="-79"/>
                <a:ea typeface="+mn-ea"/>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smtClean="0"/>
            </a:lvl1pPr>
          </a:lstStyle>
          <a:p>
            <a:pPr>
              <a:defRPr/>
            </a:pPr>
            <a:fld id="{F9A33782-5E77-4A45-9A3C-733E26E74894}" type="slidenum">
              <a:rPr lang="en-US"/>
              <a:pPr>
                <a:defRPr/>
              </a:pPr>
              <a:t>‹#›</a:t>
            </a:fld>
            <a:endParaRPr lang="en-US"/>
          </a:p>
        </p:txBody>
      </p:sp>
    </p:spTree>
    <p:extLst>
      <p:ext uri="{BB962C8B-B14F-4D97-AF65-F5344CB8AC3E}">
        <p14:creationId xmlns:p14="http://schemas.microsoft.com/office/powerpoint/2010/main" val="39290463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C200925-BC52-4849-BCE1-3F8F7839F9F1}" type="slidenum">
              <a:rPr lang="en-US"/>
              <a:pPr>
                <a:defRPr/>
              </a:pPr>
              <a:t>‹#›</a:t>
            </a:fld>
            <a:endParaRPr lang="en-US"/>
          </a:p>
        </p:txBody>
      </p:sp>
    </p:spTree>
    <p:extLst>
      <p:ext uri="{BB962C8B-B14F-4D97-AF65-F5344CB8AC3E}">
        <p14:creationId xmlns:p14="http://schemas.microsoft.com/office/powerpoint/2010/main" val="2279222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defRPr/>
            </a:pPr>
            <a:fld id="{FBD0174B-035F-4CA2-B5EF-CA7CA06F5918}" type="slidenum">
              <a:rPr lang="en-US" sz="1400" smtClean="0">
                <a:solidFill>
                  <a:srgbClr val="898989"/>
                </a:solidFill>
                <a:latin typeface="Calibri" pitchFamily="34" charset="0"/>
              </a:rPr>
              <a:pPr algn="r" eaLnBrk="1" hangingPunct="1">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schemeClr val="bg1"/>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17053024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CAE1516-DB7A-4253-BD8D-22BC98E3965B}" type="slidenum">
              <a:rPr lang="en-US"/>
              <a:pPr>
                <a:defRPr/>
              </a:pPr>
              <a:t>‹#›</a:t>
            </a:fld>
            <a:endParaRPr lang="en-US"/>
          </a:p>
        </p:txBody>
      </p:sp>
    </p:spTree>
    <p:extLst>
      <p:ext uri="{BB962C8B-B14F-4D97-AF65-F5344CB8AC3E}">
        <p14:creationId xmlns:p14="http://schemas.microsoft.com/office/powerpoint/2010/main" val="4448326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9D6E603-990A-4899-B6C2-EF9E0BD4C506}" type="slidenum">
              <a:rPr lang="en-US"/>
              <a:pPr>
                <a:defRPr/>
              </a:pPr>
              <a:t>‹#›</a:t>
            </a:fld>
            <a:endParaRPr lang="en-US"/>
          </a:p>
        </p:txBody>
      </p:sp>
    </p:spTree>
    <p:extLst>
      <p:ext uri="{BB962C8B-B14F-4D97-AF65-F5344CB8AC3E}">
        <p14:creationId xmlns:p14="http://schemas.microsoft.com/office/powerpoint/2010/main" val="7876383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A732331-0F2C-4757-AE68-9D2F0A9F03CC}" type="slidenum">
              <a:rPr lang="en-US"/>
              <a:pPr>
                <a:defRPr/>
              </a:pPr>
              <a:t>‹#›</a:t>
            </a:fld>
            <a:endParaRPr lang="en-US"/>
          </a:p>
        </p:txBody>
      </p:sp>
    </p:spTree>
    <p:extLst>
      <p:ext uri="{BB962C8B-B14F-4D97-AF65-F5344CB8AC3E}">
        <p14:creationId xmlns:p14="http://schemas.microsoft.com/office/powerpoint/2010/main" val="14992676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1545" y="5813426"/>
            <a:ext cx="2963863"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611440"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810375" y="4795840"/>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7" y="4914906"/>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3"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smtClean="0"/>
            </a:lvl1pPr>
          </a:lstStyle>
          <a:p>
            <a:pPr>
              <a:defRPr/>
            </a:pPr>
            <a:endParaRPr lang="en-US"/>
          </a:p>
        </p:txBody>
      </p:sp>
      <p:sp>
        <p:nvSpPr>
          <p:cNvPr id="12" name="Slide Number Placeholder 5"/>
          <p:cNvSpPr>
            <a:spLocks noGrp="1"/>
          </p:cNvSpPr>
          <p:nvPr>
            <p:ph type="sldNum" sz="quarter" idx="11"/>
          </p:nvPr>
        </p:nvSpPr>
        <p:spPr/>
        <p:txBody>
          <a:bodyPr/>
          <a:lstStyle>
            <a:lvl1pPr>
              <a:defRPr smtClean="0"/>
            </a:lvl1pPr>
          </a:lstStyle>
          <a:p>
            <a:pPr>
              <a:defRPr/>
            </a:pPr>
            <a:fld id="{BCADEB61-CFEE-4F87-ACD6-F3F8A90A11C8}" type="slidenum">
              <a:rPr lang="en-US"/>
              <a:pPr>
                <a:defRPr/>
              </a:pPr>
              <a:t>‹#›</a:t>
            </a:fld>
            <a:endParaRPr lang="en-US"/>
          </a:p>
        </p:txBody>
      </p:sp>
    </p:spTree>
    <p:extLst>
      <p:ext uri="{BB962C8B-B14F-4D97-AF65-F5344CB8AC3E}">
        <p14:creationId xmlns:p14="http://schemas.microsoft.com/office/powerpoint/2010/main" val="8067435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33" y="6373819"/>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sp>
        <p:nvSpPr>
          <p:cNvPr id="6" name="Slide Number Placeholder 5"/>
          <p:cNvSpPr txBox="1">
            <a:spLocks/>
          </p:cNvSpPr>
          <p:nvPr userDrawn="1"/>
        </p:nvSpPr>
        <p:spPr bwMode="auto">
          <a:xfrm>
            <a:off x="8553457" y="6383344"/>
            <a:ext cx="590551"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defRPr/>
            </a:pPr>
            <a:fld id="{42208483-5CF2-4B61-911B-AA37C60F3DA1}" type="slidenum">
              <a:rPr lang="en-US" sz="1400" smtClean="0">
                <a:solidFill>
                  <a:srgbClr val="898989"/>
                </a:solidFill>
                <a:latin typeface="Calibri" pitchFamily="34" charset="0"/>
                <a:sym typeface="Arial"/>
                <a:rtl val="0"/>
              </a:rPr>
              <a:pPr algn="r" eaLnBrk="1" hangingPunct="1">
                <a:defRPr/>
              </a:pPr>
              <a:t>‹#›</a:t>
            </a:fld>
            <a:endParaRPr lang="en-US" sz="1400">
              <a:solidFill>
                <a:srgbClr val="898989"/>
              </a:solidFill>
              <a:latin typeface="Calibri" pitchFamily="34" charset="0"/>
              <a:sym typeface="Arial"/>
              <a:rtl val="0"/>
            </a:endParaRPr>
          </a:p>
        </p:txBody>
      </p:sp>
      <p:pic>
        <p:nvPicPr>
          <p:cNvPr id="7" name="Picture 9"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1" y="84140"/>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 y="3413131"/>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 y="6"/>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11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sym typeface="Arial"/>
                <a:rtl val="0"/>
              </a:rPr>
              <a:t>K&amp;P</a:t>
            </a:r>
          </a:p>
        </p:txBody>
      </p:sp>
      <p:sp>
        <p:nvSpPr>
          <p:cNvPr id="2" name="Title 1"/>
          <p:cNvSpPr>
            <a:spLocks noGrp="1"/>
          </p:cNvSpPr>
          <p:nvPr>
            <p:ph type="title"/>
          </p:nvPr>
        </p:nvSpPr>
        <p:spPr>
          <a:xfrm>
            <a:off x="1314451"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6"/>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906561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9"/>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77E8C83-3F8D-4F73-AB21-CAFC81D591D2}" type="slidenum">
              <a:rPr lang="en-US"/>
              <a:pPr>
                <a:defRPr/>
              </a:pPr>
              <a:t>‹#›</a:t>
            </a:fld>
            <a:endParaRPr lang="en-US"/>
          </a:p>
        </p:txBody>
      </p:sp>
    </p:spTree>
    <p:extLst>
      <p:ext uri="{BB962C8B-B14F-4D97-AF65-F5344CB8AC3E}">
        <p14:creationId xmlns:p14="http://schemas.microsoft.com/office/powerpoint/2010/main" val="24864835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7179479-E415-4A2D-8D54-F42FF31DF49F}" type="slidenum">
              <a:rPr lang="en-US"/>
              <a:pPr>
                <a:defRPr/>
              </a:pPr>
              <a:t>‹#›</a:t>
            </a:fld>
            <a:endParaRPr lang="en-US"/>
          </a:p>
        </p:txBody>
      </p:sp>
    </p:spTree>
    <p:extLst>
      <p:ext uri="{BB962C8B-B14F-4D97-AF65-F5344CB8AC3E}">
        <p14:creationId xmlns:p14="http://schemas.microsoft.com/office/powerpoint/2010/main" val="11123537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192E68E-AA35-4562-845D-0434BF4FB56C}" type="slidenum">
              <a:rPr lang="en-US"/>
              <a:pPr>
                <a:defRPr/>
              </a:pPr>
              <a:t>‹#›</a:t>
            </a:fld>
            <a:endParaRPr lang="en-US"/>
          </a:p>
        </p:txBody>
      </p:sp>
    </p:spTree>
    <p:extLst>
      <p:ext uri="{BB962C8B-B14F-4D97-AF65-F5344CB8AC3E}">
        <p14:creationId xmlns:p14="http://schemas.microsoft.com/office/powerpoint/2010/main" val="25493039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33" y="6373819"/>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sp>
        <p:nvSpPr>
          <p:cNvPr id="5" name="Slide Number Placeholder 5"/>
          <p:cNvSpPr txBox="1">
            <a:spLocks/>
          </p:cNvSpPr>
          <p:nvPr userDrawn="1"/>
        </p:nvSpPr>
        <p:spPr bwMode="auto">
          <a:xfrm>
            <a:off x="8553457" y="6383344"/>
            <a:ext cx="590551"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defRPr/>
            </a:pPr>
            <a:fld id="{B7F16454-7187-46BF-B71A-5D4970A30634}" type="slidenum">
              <a:rPr lang="en-US" sz="1400" smtClean="0">
                <a:solidFill>
                  <a:srgbClr val="898989"/>
                </a:solidFill>
                <a:latin typeface="Calibri" pitchFamily="34" charset="0"/>
                <a:sym typeface="Arial"/>
                <a:rtl val="0"/>
              </a:rPr>
              <a:pPr algn="r" eaLnBrk="1" hangingPunct="1">
                <a:defRPr/>
              </a:pPr>
              <a:t>‹#›</a:t>
            </a:fld>
            <a:endParaRPr lang="en-US" sz="1400">
              <a:solidFill>
                <a:srgbClr val="898989"/>
              </a:solidFill>
              <a:latin typeface="Calibri" pitchFamily="34" charset="0"/>
              <a:sym typeface="Arial"/>
              <a:rtl val="0"/>
            </a:endParaRPr>
          </a:p>
        </p:txBody>
      </p:sp>
      <p:pic>
        <p:nvPicPr>
          <p:cNvPr id="6" name="Picture 9"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1" y="84140"/>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sym typeface="Arial"/>
                <a:rtl val="0"/>
              </a:rPr>
              <a:t>K&amp;P</a:t>
            </a:r>
          </a:p>
        </p:txBody>
      </p:sp>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07101" y="6373819"/>
            <a:ext cx="2700339"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313240" y="6373819"/>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495549" y="6365875"/>
            <a:ext cx="2076451"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76277"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9526" y="1128719"/>
            <a:ext cx="896939"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588" y="11119"/>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1" y="274638"/>
            <a:ext cx="6477000" cy="1143000"/>
          </a:xfrm>
        </p:spPr>
        <p:txBody>
          <a:bodyPr/>
          <a:lstStyle/>
          <a:p>
            <a:r>
              <a:rPr lang="en-US" dirty="0"/>
              <a:t>Click to edit Master title style</a:t>
            </a:r>
          </a:p>
        </p:txBody>
      </p:sp>
      <p:grpSp>
        <p:nvGrpSpPr>
          <p:cNvPr id="15" name="Group 14"/>
          <p:cNvGrpSpPr/>
          <p:nvPr userDrawn="1"/>
        </p:nvGrpSpPr>
        <p:grpSpPr>
          <a:xfrm>
            <a:off x="8153385" y="378773"/>
            <a:ext cx="795410" cy="461665"/>
            <a:chOff x="8153406" y="378767"/>
            <a:chExt cx="795409" cy="461665"/>
          </a:xfrm>
        </p:grpSpPr>
        <p:pic>
          <p:nvPicPr>
            <p:cNvPr id="1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29600" y="457200"/>
              <a:ext cx="685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153406" y="378767"/>
              <a:ext cx="795409" cy="461665"/>
            </a:xfrm>
            <a:prstGeom prst="rect">
              <a:avLst/>
            </a:prstGeom>
            <a:noFill/>
          </p:spPr>
          <p:txBody>
            <a:bodyPr wrap="none" rtlCol="0">
              <a:spAutoFit/>
            </a:bodyPr>
            <a:lstStyle/>
            <a:p>
              <a:pPr algn="ctr" fontAlgn="auto">
                <a:spcBef>
                  <a:spcPts val="0"/>
                </a:spcBef>
                <a:spcAft>
                  <a:spcPts val="0"/>
                </a:spcAft>
              </a:pPr>
              <a:r>
                <a:rPr lang="en-US" sz="1200" kern="0" dirty="0">
                  <a:solidFill>
                    <a:prstClr val="white"/>
                  </a:solidFill>
                  <a:latin typeface="Britannic Bold" panose="020B0903060703020204" pitchFamily="34" charset="0"/>
                  <a:cs typeface="Arial"/>
                  <a:sym typeface="Arial"/>
                  <a:rtl val="0"/>
                </a:rPr>
                <a:t>Minor </a:t>
              </a:r>
            </a:p>
            <a:p>
              <a:pPr algn="ctr" fontAlgn="auto">
                <a:spcBef>
                  <a:spcPts val="0"/>
                </a:spcBef>
                <a:spcAft>
                  <a:spcPts val="0"/>
                </a:spcAft>
              </a:pPr>
              <a:r>
                <a:rPr lang="en-US" sz="1200" kern="0" dirty="0">
                  <a:solidFill>
                    <a:prstClr val="white"/>
                  </a:solidFill>
                  <a:latin typeface="Britannic Bold" panose="020B0903060703020204" pitchFamily="34" charset="0"/>
                  <a:cs typeface="Arial"/>
                  <a:sym typeface="Arial"/>
                  <a:rtl val="0"/>
                </a:rPr>
                <a:t>Prophets</a:t>
              </a:r>
            </a:p>
          </p:txBody>
        </p:sp>
      </p:grpSp>
    </p:spTree>
    <p:extLst>
      <p:ext uri="{BB962C8B-B14F-4D97-AF65-F5344CB8AC3E}">
        <p14:creationId xmlns:p14="http://schemas.microsoft.com/office/powerpoint/2010/main" val="13834013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33" y="6373819"/>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pic>
        <p:nvPicPr>
          <p:cNvPr id="4" name="Picture 8"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1" y="84140"/>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 y="3413131"/>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 y="6"/>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sym typeface="Arial"/>
                <a:rtl val="0"/>
              </a:rPr>
              <a:t>K&amp;P</a:t>
            </a:r>
          </a:p>
        </p:txBody>
      </p:sp>
      <p:sp>
        <p:nvSpPr>
          <p:cNvPr id="8" name="Slide Number Placeholder 5"/>
          <p:cNvSpPr>
            <a:spLocks noGrp="1"/>
          </p:cNvSpPr>
          <p:nvPr userDrawn="1">
            <p:ph type="sldNum" sz="quarter" idx="10"/>
          </p:nvPr>
        </p:nvSpPr>
        <p:spPr>
          <a:xfrm>
            <a:off x="8553457" y="6383344"/>
            <a:ext cx="590551" cy="365125"/>
          </a:xfrm>
        </p:spPr>
        <p:txBody>
          <a:bodyPr/>
          <a:lstStyle>
            <a:lvl1pPr>
              <a:defRPr sz="1400" smtClean="0"/>
            </a:lvl1pPr>
          </a:lstStyle>
          <a:p>
            <a:pPr>
              <a:defRPr/>
            </a:pPr>
            <a:fld id="{F9A33782-5E77-4A45-9A3C-733E26E74894}" type="slidenum">
              <a:rPr lang="en-US"/>
              <a:pPr>
                <a:defRPr/>
              </a:pPr>
              <a:t>‹#›</a:t>
            </a:fld>
            <a:endParaRPr lang="en-US"/>
          </a:p>
        </p:txBody>
      </p:sp>
    </p:spTree>
    <p:extLst>
      <p:ext uri="{BB962C8B-B14F-4D97-AF65-F5344CB8AC3E}">
        <p14:creationId xmlns:p14="http://schemas.microsoft.com/office/powerpoint/2010/main" val="4085076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schemeClr val="bg1"/>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smtClean="0"/>
            </a:lvl1pPr>
          </a:lstStyle>
          <a:p>
            <a:pPr>
              <a:defRPr/>
            </a:pPr>
            <a:fld id="{68CAA912-334D-414E-9045-E0396918335E}" type="slidenum">
              <a:rPr lang="en-US"/>
              <a:pPr>
                <a:defRPr/>
              </a:pPr>
              <a:t>‹#›</a:t>
            </a:fld>
            <a:endParaRPr lang="en-US"/>
          </a:p>
        </p:txBody>
      </p:sp>
    </p:spTree>
    <p:extLst>
      <p:ext uri="{BB962C8B-B14F-4D97-AF65-F5344CB8AC3E}">
        <p14:creationId xmlns:p14="http://schemas.microsoft.com/office/powerpoint/2010/main" val="5216122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7" y="273056"/>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8" y="1435106"/>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C200925-BC52-4849-BCE1-3F8F7839F9F1}" type="slidenum">
              <a:rPr lang="en-US"/>
              <a:pPr>
                <a:defRPr/>
              </a:pPr>
              <a:t>‹#›</a:t>
            </a:fld>
            <a:endParaRPr lang="en-US"/>
          </a:p>
        </p:txBody>
      </p:sp>
    </p:spTree>
    <p:extLst>
      <p:ext uri="{BB962C8B-B14F-4D97-AF65-F5344CB8AC3E}">
        <p14:creationId xmlns:p14="http://schemas.microsoft.com/office/powerpoint/2010/main" val="860764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CAE1516-DB7A-4253-BD8D-22BC98E3965B}" type="slidenum">
              <a:rPr lang="en-US"/>
              <a:pPr>
                <a:defRPr/>
              </a:pPr>
              <a:t>‹#›</a:t>
            </a:fld>
            <a:endParaRPr lang="en-US"/>
          </a:p>
        </p:txBody>
      </p:sp>
    </p:spTree>
    <p:extLst>
      <p:ext uri="{BB962C8B-B14F-4D97-AF65-F5344CB8AC3E}">
        <p14:creationId xmlns:p14="http://schemas.microsoft.com/office/powerpoint/2010/main" val="9479074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9D6E603-990A-4899-B6C2-EF9E0BD4C506}" type="slidenum">
              <a:rPr lang="en-US"/>
              <a:pPr>
                <a:defRPr/>
              </a:pPr>
              <a:t>‹#›</a:t>
            </a:fld>
            <a:endParaRPr lang="en-US"/>
          </a:p>
        </p:txBody>
      </p:sp>
    </p:spTree>
    <p:extLst>
      <p:ext uri="{BB962C8B-B14F-4D97-AF65-F5344CB8AC3E}">
        <p14:creationId xmlns:p14="http://schemas.microsoft.com/office/powerpoint/2010/main" val="40134053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A732331-0F2C-4757-AE68-9D2F0A9F03CC}" type="slidenum">
              <a:rPr lang="en-US"/>
              <a:pPr>
                <a:defRPr/>
              </a:pPr>
              <a:t>‹#›</a:t>
            </a:fld>
            <a:endParaRPr lang="en-US"/>
          </a:p>
        </p:txBody>
      </p:sp>
    </p:spTree>
    <p:extLst>
      <p:ext uri="{BB962C8B-B14F-4D97-AF65-F5344CB8AC3E}">
        <p14:creationId xmlns:p14="http://schemas.microsoft.com/office/powerpoint/2010/main" val="14862815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2A1B1AB3-31ED-4223-1FB1-FD1066C92151}"/>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2E66AC6-585F-1ACC-ACB7-8BA963297B2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D15487E-1EBB-8F55-4A24-989F202B2AFD}"/>
              </a:ext>
            </a:extLst>
          </p:cNvPr>
          <p:cNvSpPr>
            <a:spLocks noGrp="1"/>
          </p:cNvSpPr>
          <p:nvPr>
            <p:ph type="sldNum" sz="quarter" idx="12"/>
          </p:nvPr>
        </p:nvSpPr>
        <p:spPr/>
        <p:txBody>
          <a:bodyPr/>
          <a:lstStyle>
            <a:lvl1pPr>
              <a:defRPr/>
            </a:lvl1pPr>
          </a:lstStyle>
          <a:p>
            <a:fld id="{EB1E9FC9-B042-4142-90D8-B7F96B071789}" type="slidenum">
              <a:rPr lang="en-US" altLang="en-US"/>
              <a:pPr/>
              <a:t>‹#›</a:t>
            </a:fld>
            <a:endParaRPr lang="en-US" altLang="en-US"/>
          </a:p>
        </p:txBody>
      </p:sp>
    </p:spTree>
    <p:extLst>
      <p:ext uri="{BB962C8B-B14F-4D97-AF65-F5344CB8AC3E}">
        <p14:creationId xmlns:p14="http://schemas.microsoft.com/office/powerpoint/2010/main" val="6142484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a:extLst>
              <a:ext uri="{FF2B5EF4-FFF2-40B4-BE49-F238E27FC236}">
                <a16:creationId xmlns:a16="http://schemas.microsoft.com/office/drawing/2014/main" id="{506360DA-99AA-6F87-F53D-620D3623562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17676E16-FF8A-5CFD-E797-7A31E743778C}"/>
              </a:ext>
            </a:extLst>
          </p:cNvPr>
          <p:cNvSpPr/>
          <p:nvPr userDrawn="1"/>
        </p:nvSpPr>
        <p:spPr>
          <a:xfrm>
            <a:off x="1541463" y="6261100"/>
            <a:ext cx="1031875" cy="596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a:extLst>
              <a:ext uri="{FF2B5EF4-FFF2-40B4-BE49-F238E27FC236}">
                <a16:creationId xmlns:a16="http://schemas.microsoft.com/office/drawing/2014/main" id="{B33B4E31-9B7B-E638-14F8-1E153713AB20}"/>
              </a:ext>
            </a:extLst>
          </p:cNvPr>
          <p:cNvSpPr/>
          <p:nvPr userDrawn="1"/>
        </p:nvSpPr>
        <p:spPr>
          <a:xfrm>
            <a:off x="6572250" y="6261100"/>
            <a:ext cx="1925638" cy="596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2">
            <a:extLst>
              <a:ext uri="{FF2B5EF4-FFF2-40B4-BE49-F238E27FC236}">
                <a16:creationId xmlns:a16="http://schemas.microsoft.com/office/drawing/2014/main" id="{0FA67A39-802A-5C7B-4EE0-0E8F448B3DFB}"/>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57925"/>
            <a:ext cx="701675" cy="576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a:extLst>
              <a:ext uri="{FF2B5EF4-FFF2-40B4-BE49-F238E27FC236}">
                <a16:creationId xmlns:a16="http://schemas.microsoft.com/office/drawing/2014/main" id="{C0005886-D3B9-A932-55A7-41E0848EE0F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625"/>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CFA82DF2-64C7-0656-E6D3-B6AA27A976DE}"/>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8475" y="6254750"/>
            <a:ext cx="42751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a:extLst>
              <a:ext uri="{FF2B5EF4-FFF2-40B4-BE49-F238E27FC236}">
                <a16:creationId xmlns:a16="http://schemas.microsoft.com/office/drawing/2014/main" id="{91339CA7-3486-EC65-173B-A6ABD5685039}"/>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0438" y="6269038"/>
            <a:ext cx="614362"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a:extLst>
              <a:ext uri="{FF2B5EF4-FFF2-40B4-BE49-F238E27FC236}">
                <a16:creationId xmlns:a16="http://schemas.microsoft.com/office/drawing/2014/main" id="{E57FFB64-35E6-4B41-1DCF-41791D3585D4}"/>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788" y="6264275"/>
            <a:ext cx="293687" cy="5699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DC8AC2E2-F0B2-6B40-1050-C957F842EFE5}"/>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20763" y="6254750"/>
            <a:ext cx="704850" cy="5794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a:extLst>
              <a:ext uri="{FF2B5EF4-FFF2-40B4-BE49-F238E27FC236}">
                <a16:creationId xmlns:a16="http://schemas.microsoft.com/office/drawing/2014/main" id="{FC58F860-D969-5286-B85E-2EB67AFBB727}"/>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663" y="6270625"/>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86D89CE9-AA2B-74C0-43B7-C897FD260778}"/>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513" y="6256338"/>
            <a:ext cx="366712" cy="577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AE378437-D469-D0FD-59CB-015518EBBDF1}"/>
              </a:ext>
            </a:extLst>
          </p:cNvPr>
          <p:cNvSpPr/>
          <p:nvPr userDrawn="1"/>
        </p:nvSpPr>
        <p:spPr>
          <a:xfrm>
            <a:off x="1733550" y="6262688"/>
            <a:ext cx="5645150" cy="5953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a:extLst>
              <a:ext uri="{FF2B5EF4-FFF2-40B4-BE49-F238E27FC236}">
                <a16:creationId xmlns:a16="http://schemas.microsoft.com/office/drawing/2014/main" id="{CBE780F4-60BB-71F5-0947-6D79E30246ED}"/>
              </a:ext>
            </a:extLst>
          </p:cNvPr>
          <p:cNvSpPr/>
          <p:nvPr userDrawn="1"/>
        </p:nvSpPr>
        <p:spPr>
          <a:xfrm>
            <a:off x="0" y="6254750"/>
            <a:ext cx="9144000" cy="596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Slide Number Placeholder 5">
            <a:extLst>
              <a:ext uri="{FF2B5EF4-FFF2-40B4-BE49-F238E27FC236}">
                <a16:creationId xmlns:a16="http://schemas.microsoft.com/office/drawing/2014/main" id="{07D934E6-67C2-4720-FD51-F0FA67AAD509}"/>
              </a:ext>
            </a:extLst>
          </p:cNvPr>
          <p:cNvSpPr txBox="1">
            <a:spLocks/>
          </p:cNvSpPr>
          <p:nvPr userDrawn="1"/>
        </p:nvSpPr>
        <p:spPr>
          <a:xfrm>
            <a:off x="7823200" y="6338888"/>
            <a:ext cx="590550" cy="365125"/>
          </a:xfrm>
          <a:prstGeom prst="rect">
            <a:avLst/>
          </a:prstGeom>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197FA049-DEE9-4F2F-8069-249ADD75B46F}" type="slidenum">
              <a:rPr lang="en-US" altLang="en-US" sz="1400">
                <a:solidFill>
                  <a:srgbClr val="898989"/>
                </a:solidFill>
                <a:latin typeface="Calibri" panose="020F0502020204030204" pitchFamily="34" charset="0"/>
              </a:rPr>
              <a:pPr algn="r" eaLnBrk="1" hangingPunct="1"/>
              <a:t>‹#›</a:t>
            </a:fld>
            <a:endParaRPr lang="en-US" altLang="en-US" sz="1400">
              <a:solidFill>
                <a:srgbClr val="898989"/>
              </a:solidFill>
              <a:latin typeface="Calibri" panose="020F0502020204030204" pitchFamily="34" charset="0"/>
            </a:endParaRPr>
          </a:p>
        </p:txBody>
      </p:sp>
      <p:pic>
        <p:nvPicPr>
          <p:cNvPr id="18" name="Picture 20" descr="J letter.png">
            <a:extLst>
              <a:ext uri="{FF2B5EF4-FFF2-40B4-BE49-F238E27FC236}">
                <a16:creationId xmlns:a16="http://schemas.microsoft.com/office/drawing/2014/main" id="{304AFECB-46CA-35DB-9ACD-0519669EDAE1}"/>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38113"/>
            <a:ext cx="1263650"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5">
            <a:extLst>
              <a:ext uri="{FF2B5EF4-FFF2-40B4-BE49-F238E27FC236}">
                <a16:creationId xmlns:a16="http://schemas.microsoft.com/office/drawing/2014/main" id="{6D14158D-4178-E77D-AB1C-CC8D32F55D79}"/>
              </a:ext>
            </a:extLst>
          </p:cNvPr>
          <p:cNvSpPr>
            <a:spLocks noGrp="1"/>
          </p:cNvSpPr>
          <p:nvPr>
            <p:ph type="sldNum" sz="quarter" idx="10"/>
          </p:nvPr>
        </p:nvSpPr>
        <p:spPr/>
        <p:txBody>
          <a:bodyPr/>
          <a:lstStyle>
            <a:lvl1pPr>
              <a:defRPr/>
            </a:lvl1pPr>
          </a:lstStyle>
          <a:p>
            <a:fld id="{587F792B-6326-49CB-BA92-65A77E4BD5D3}" type="slidenum">
              <a:rPr lang="en-US" altLang="en-US"/>
              <a:pPr/>
              <a:t>‹#›</a:t>
            </a:fld>
            <a:endParaRPr lang="en-US" altLang="en-US"/>
          </a:p>
        </p:txBody>
      </p:sp>
    </p:spTree>
    <p:extLst>
      <p:ext uri="{BB962C8B-B14F-4D97-AF65-F5344CB8AC3E}">
        <p14:creationId xmlns:p14="http://schemas.microsoft.com/office/powerpoint/2010/main" val="1639816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1CDF62-ACC2-8102-9298-2C017FA72C0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FE1A82FE-2B30-9D54-3AB3-E06B4BA4E44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0D9A9E3-DBCF-C356-0052-1628D323B746}"/>
              </a:ext>
            </a:extLst>
          </p:cNvPr>
          <p:cNvSpPr>
            <a:spLocks noGrp="1"/>
          </p:cNvSpPr>
          <p:nvPr>
            <p:ph type="sldNum" sz="quarter" idx="12"/>
          </p:nvPr>
        </p:nvSpPr>
        <p:spPr/>
        <p:txBody>
          <a:bodyPr/>
          <a:lstStyle>
            <a:lvl1pPr>
              <a:defRPr/>
            </a:lvl1pPr>
          </a:lstStyle>
          <a:p>
            <a:fld id="{0B293476-8DB7-41BD-97FF-674BEB55C4C2}" type="slidenum">
              <a:rPr lang="en-US" altLang="en-US"/>
              <a:pPr/>
              <a:t>‹#›</a:t>
            </a:fld>
            <a:endParaRPr lang="en-US" altLang="en-US"/>
          </a:p>
        </p:txBody>
      </p:sp>
    </p:spTree>
    <p:extLst>
      <p:ext uri="{BB962C8B-B14F-4D97-AF65-F5344CB8AC3E}">
        <p14:creationId xmlns:p14="http://schemas.microsoft.com/office/powerpoint/2010/main" val="82345556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3E4296A-31C5-BD57-4026-F71B0538FB5D}"/>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0E3AA40F-4680-032B-51CD-C1385118CBA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91D429F-708A-479B-B748-C122EDB18173}"/>
              </a:ext>
            </a:extLst>
          </p:cNvPr>
          <p:cNvSpPr>
            <a:spLocks noGrp="1"/>
          </p:cNvSpPr>
          <p:nvPr>
            <p:ph type="sldNum" sz="quarter" idx="12"/>
          </p:nvPr>
        </p:nvSpPr>
        <p:spPr/>
        <p:txBody>
          <a:bodyPr/>
          <a:lstStyle>
            <a:lvl1pPr>
              <a:defRPr/>
            </a:lvl1pPr>
          </a:lstStyle>
          <a:p>
            <a:fld id="{B0B75747-3197-475B-9D3B-905036409A9C}" type="slidenum">
              <a:rPr lang="en-US" altLang="en-US"/>
              <a:pPr/>
              <a:t>‹#›</a:t>
            </a:fld>
            <a:endParaRPr lang="en-US" altLang="en-US"/>
          </a:p>
        </p:txBody>
      </p:sp>
    </p:spTree>
    <p:extLst>
      <p:ext uri="{BB962C8B-B14F-4D97-AF65-F5344CB8AC3E}">
        <p14:creationId xmlns:p14="http://schemas.microsoft.com/office/powerpoint/2010/main" val="12453258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5F1D99B-46AA-7F8F-5C02-CAC97581A850}"/>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AA67332C-D6D5-CB2E-4766-F548395FCC1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D27B1DE-F10D-47F1-503E-123FD2C5B6E7}"/>
              </a:ext>
            </a:extLst>
          </p:cNvPr>
          <p:cNvSpPr>
            <a:spLocks noGrp="1"/>
          </p:cNvSpPr>
          <p:nvPr>
            <p:ph type="sldNum" sz="quarter" idx="12"/>
          </p:nvPr>
        </p:nvSpPr>
        <p:spPr/>
        <p:txBody>
          <a:bodyPr/>
          <a:lstStyle>
            <a:lvl1pPr>
              <a:defRPr/>
            </a:lvl1pPr>
          </a:lstStyle>
          <a:p>
            <a:fld id="{74F4F83A-509A-4308-B9EF-8A1C2C5801A3}" type="slidenum">
              <a:rPr lang="en-US" altLang="en-US"/>
              <a:pPr/>
              <a:t>‹#›</a:t>
            </a:fld>
            <a:endParaRPr lang="en-US" altLang="en-US"/>
          </a:p>
        </p:txBody>
      </p:sp>
    </p:spTree>
    <p:extLst>
      <p:ext uri="{BB962C8B-B14F-4D97-AF65-F5344CB8AC3E}">
        <p14:creationId xmlns:p14="http://schemas.microsoft.com/office/powerpoint/2010/main" val="675205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a:extLst>
              <a:ext uri="{FF2B5EF4-FFF2-40B4-BE49-F238E27FC236}">
                <a16:creationId xmlns:a16="http://schemas.microsoft.com/office/drawing/2014/main" id="{FF1ED44A-7AB2-5992-4BEC-FD05C3861EA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J letter.png">
            <a:extLst>
              <a:ext uri="{FF2B5EF4-FFF2-40B4-BE49-F238E27FC236}">
                <a16:creationId xmlns:a16="http://schemas.microsoft.com/office/drawing/2014/main" id="{461CECCA-EE4F-9E29-9C28-004AAAA07D4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38113"/>
            <a:ext cx="1263650"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6CE58FF-9CAC-CBB6-81FF-92A08E098F1D}"/>
              </a:ext>
            </a:extLst>
          </p:cNvPr>
          <p:cNvSpPr/>
          <p:nvPr userDrawn="1"/>
        </p:nvSpPr>
        <p:spPr>
          <a:xfrm>
            <a:off x="0" y="6254750"/>
            <a:ext cx="9144000" cy="596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6" name="Group 10">
            <a:extLst>
              <a:ext uri="{FF2B5EF4-FFF2-40B4-BE49-F238E27FC236}">
                <a16:creationId xmlns:a16="http://schemas.microsoft.com/office/drawing/2014/main" id="{60A9D379-3EB5-AF59-0334-72B1C9CC8C62}"/>
              </a:ext>
            </a:extLst>
          </p:cNvPr>
          <p:cNvGrpSpPr>
            <a:grpSpLocks/>
          </p:cNvGrpSpPr>
          <p:nvPr userDrawn="1"/>
        </p:nvGrpSpPr>
        <p:grpSpPr bwMode="auto">
          <a:xfrm>
            <a:off x="0" y="6254750"/>
            <a:ext cx="9144000" cy="603250"/>
            <a:chOff x="0" y="6254128"/>
            <a:chExt cx="9144000" cy="603872"/>
          </a:xfrm>
        </p:grpSpPr>
        <p:sp>
          <p:nvSpPr>
            <p:cNvPr id="7" name="Rectangle 6">
              <a:extLst>
                <a:ext uri="{FF2B5EF4-FFF2-40B4-BE49-F238E27FC236}">
                  <a16:creationId xmlns:a16="http://schemas.microsoft.com/office/drawing/2014/main" id="{F48B6D0F-B07E-7BB2-61BC-D781B8B8A50C}"/>
                </a:ext>
              </a:extLst>
            </p:cNvPr>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a:extLst>
                <a:ext uri="{FF2B5EF4-FFF2-40B4-BE49-F238E27FC236}">
                  <a16:creationId xmlns:a16="http://schemas.microsoft.com/office/drawing/2014/main" id="{F849DD6E-F616-1F05-6B61-C20D7B351024}"/>
                </a:ext>
              </a:extLst>
            </p:cNvPr>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2">
              <a:extLst>
                <a:ext uri="{FF2B5EF4-FFF2-40B4-BE49-F238E27FC236}">
                  <a16:creationId xmlns:a16="http://schemas.microsoft.com/office/drawing/2014/main" id="{02A68816-83C3-4BC4-115E-9D123076581C}"/>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3">
              <a:extLst>
                <a:ext uri="{FF2B5EF4-FFF2-40B4-BE49-F238E27FC236}">
                  <a16:creationId xmlns:a16="http://schemas.microsoft.com/office/drawing/2014/main" id="{50B69E1E-EA21-784C-58BD-524D2A38409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85D711B5-7E0C-77F7-EDB7-CFE0DB349A80}"/>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a:extLst>
                <a:ext uri="{FF2B5EF4-FFF2-40B4-BE49-F238E27FC236}">
                  <a16:creationId xmlns:a16="http://schemas.microsoft.com/office/drawing/2014/main" id="{7B5D4068-2F45-F74E-34FF-81AB2806CF57}"/>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a:extLst>
                <a:ext uri="{FF2B5EF4-FFF2-40B4-BE49-F238E27FC236}">
                  <a16:creationId xmlns:a16="http://schemas.microsoft.com/office/drawing/2014/main" id="{D6628C3C-B9E0-003F-B563-5FE7CF5AD594}"/>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88F3D51B-51FC-9681-9996-232958140233}"/>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3">
              <a:extLst>
                <a:ext uri="{FF2B5EF4-FFF2-40B4-BE49-F238E27FC236}">
                  <a16:creationId xmlns:a16="http://schemas.microsoft.com/office/drawing/2014/main" id="{CC0DA0D0-8562-C1B1-8FF3-4C6A01C8D778}"/>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6">
              <a:extLst>
                <a:ext uri="{FF2B5EF4-FFF2-40B4-BE49-F238E27FC236}">
                  <a16:creationId xmlns:a16="http://schemas.microsoft.com/office/drawing/2014/main" id="{E1A6ECCB-2746-A1FA-31C3-AC8E41BF5E3B}"/>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61E44E0D-0B32-7148-70F2-99916A588ECA}"/>
                </a:ext>
              </a:extLst>
            </p:cNvPr>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ectangle 17">
              <a:extLst>
                <a:ext uri="{FF2B5EF4-FFF2-40B4-BE49-F238E27FC236}">
                  <a16:creationId xmlns:a16="http://schemas.microsoft.com/office/drawing/2014/main" id="{DCB7215F-DFD8-C929-5644-589889BB09AF}"/>
                </a:ext>
              </a:extLst>
            </p:cNvPr>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9" name="Slide Number Placeholder 5">
            <a:extLst>
              <a:ext uri="{FF2B5EF4-FFF2-40B4-BE49-F238E27FC236}">
                <a16:creationId xmlns:a16="http://schemas.microsoft.com/office/drawing/2014/main" id="{72B751A3-6EE6-F98F-CC90-1938BC76DC0E}"/>
              </a:ext>
            </a:extLst>
          </p:cNvPr>
          <p:cNvSpPr txBox="1">
            <a:spLocks/>
          </p:cNvSpPr>
          <p:nvPr userDrawn="1"/>
        </p:nvSpPr>
        <p:spPr>
          <a:xfrm>
            <a:off x="6678613" y="6303963"/>
            <a:ext cx="2133600" cy="365125"/>
          </a:xfrm>
          <a:prstGeom prst="rect">
            <a:avLst/>
          </a:prstGeom>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5234F5BA-F49E-452A-8305-146C45C8840B}" type="slidenum">
              <a:rPr lang="en-US" altLang="en-US" sz="1200">
                <a:solidFill>
                  <a:srgbClr val="898989"/>
                </a:solidFill>
                <a:latin typeface="Calibri" panose="020F0502020204030204" pitchFamily="34" charset="0"/>
              </a:rPr>
              <a:pPr algn="r" eaLnBrk="1" hangingPunct="1"/>
              <a:t>‹#›</a:t>
            </a:fld>
            <a:endParaRPr lang="en-US" altLang="en-US" sz="1200">
              <a:solidFill>
                <a:srgbClr val="898989"/>
              </a:solidFill>
              <a:latin typeface="Calibri" panose="020F0502020204030204" pitchFamily="34" charset="0"/>
            </a:endParaRPr>
          </a:p>
        </p:txBody>
      </p:sp>
      <p:sp>
        <p:nvSpPr>
          <p:cNvPr id="20" name="Slide Number Placeholder 5">
            <a:extLst>
              <a:ext uri="{FF2B5EF4-FFF2-40B4-BE49-F238E27FC236}">
                <a16:creationId xmlns:a16="http://schemas.microsoft.com/office/drawing/2014/main" id="{013D7020-8A2D-E5CE-C9B2-E2286C16F7B8}"/>
              </a:ext>
            </a:extLst>
          </p:cNvPr>
          <p:cNvSpPr txBox="1">
            <a:spLocks/>
          </p:cNvSpPr>
          <p:nvPr userDrawn="1"/>
        </p:nvSpPr>
        <p:spPr>
          <a:xfrm>
            <a:off x="7823200" y="6315075"/>
            <a:ext cx="590550" cy="365125"/>
          </a:xfrm>
          <a:prstGeom prst="rect">
            <a:avLst/>
          </a:prstGeom>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EDA0F40D-D394-4DF1-8B53-A5D73EC6F3A9}" type="slidenum">
              <a:rPr lang="en-US" altLang="en-US" sz="1400">
                <a:solidFill>
                  <a:srgbClr val="898989"/>
                </a:solidFill>
                <a:latin typeface="Calibri" panose="020F0502020204030204" pitchFamily="34" charset="0"/>
              </a:rPr>
              <a:pPr algn="r" eaLnBrk="1" hangingPunct="1"/>
              <a:t>‹#›</a:t>
            </a:fld>
            <a:endParaRPr lang="en-US" altLang="en-US" sz="1400">
              <a:solidFill>
                <a:srgbClr val="898989"/>
              </a:solidFill>
              <a:latin typeface="Calibri" panose="020F0502020204030204" pitchFamily="34" charset="0"/>
            </a:endParaRPr>
          </a:p>
        </p:txBody>
      </p:sp>
      <p:sp>
        <p:nvSpPr>
          <p:cNvPr id="2" name="Title 1"/>
          <p:cNvSpPr>
            <a:spLocks noGrp="1"/>
          </p:cNvSpPr>
          <p:nvPr>
            <p:ph type="title"/>
          </p:nvPr>
        </p:nvSpPr>
        <p:spPr>
          <a:xfrm>
            <a:off x="1010092" y="274638"/>
            <a:ext cx="7676707" cy="1143000"/>
          </a:xfrm>
        </p:spPr>
        <p:txBody>
          <a:bodyPr/>
          <a:lstStyle/>
          <a:p>
            <a:r>
              <a:rPr lang="en-US"/>
              <a:t>Click to edit Master title style</a:t>
            </a:r>
          </a:p>
        </p:txBody>
      </p:sp>
      <p:sp>
        <p:nvSpPr>
          <p:cNvPr id="21" name="Slide Number Placeholder 5">
            <a:extLst>
              <a:ext uri="{FF2B5EF4-FFF2-40B4-BE49-F238E27FC236}">
                <a16:creationId xmlns:a16="http://schemas.microsoft.com/office/drawing/2014/main" id="{EEE4929A-578C-CADB-DBA4-5E92F3325C44}"/>
              </a:ext>
            </a:extLst>
          </p:cNvPr>
          <p:cNvSpPr>
            <a:spLocks noGrp="1"/>
          </p:cNvSpPr>
          <p:nvPr>
            <p:ph type="sldNum" sz="quarter" idx="10"/>
          </p:nvPr>
        </p:nvSpPr>
        <p:spPr/>
        <p:txBody>
          <a:bodyPr/>
          <a:lstStyle>
            <a:lvl1pPr>
              <a:defRPr/>
            </a:lvl1pPr>
          </a:lstStyle>
          <a:p>
            <a:fld id="{BA25FF66-2615-4110-9F8A-157A91A032B6}" type="slidenum">
              <a:rPr lang="en-US" altLang="en-US"/>
              <a:pPr/>
              <a:t>‹#›</a:t>
            </a:fld>
            <a:endParaRPr lang="en-US" altLang="en-US"/>
          </a:p>
        </p:txBody>
      </p:sp>
    </p:spTree>
    <p:extLst>
      <p:ext uri="{BB962C8B-B14F-4D97-AF65-F5344CB8AC3E}">
        <p14:creationId xmlns:p14="http://schemas.microsoft.com/office/powerpoint/2010/main" val="1641326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981EC98-8853-4827-92A0-F36505D6131F}" type="slidenum">
              <a:rPr lang="en-US"/>
              <a:pPr>
                <a:defRPr/>
              </a:pPr>
              <a:t>‹#›</a:t>
            </a:fld>
            <a:endParaRPr lang="en-US"/>
          </a:p>
        </p:txBody>
      </p:sp>
    </p:spTree>
    <p:extLst>
      <p:ext uri="{BB962C8B-B14F-4D97-AF65-F5344CB8AC3E}">
        <p14:creationId xmlns:p14="http://schemas.microsoft.com/office/powerpoint/2010/main" val="41460240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a:extLst>
              <a:ext uri="{FF2B5EF4-FFF2-40B4-BE49-F238E27FC236}">
                <a16:creationId xmlns:a16="http://schemas.microsoft.com/office/drawing/2014/main" id="{6BBC1DD5-420A-BE16-3B42-EDE3FC6ECBF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a:extLst>
              <a:ext uri="{FF2B5EF4-FFF2-40B4-BE49-F238E27FC236}">
                <a16:creationId xmlns:a16="http://schemas.microsoft.com/office/drawing/2014/main" id="{764A0B62-3017-F2D0-1206-A7AA8F488019}"/>
              </a:ext>
            </a:extLst>
          </p:cNvPr>
          <p:cNvGrpSpPr>
            <a:grpSpLocks/>
          </p:cNvGrpSpPr>
          <p:nvPr userDrawn="1"/>
        </p:nvGrpSpPr>
        <p:grpSpPr bwMode="auto">
          <a:xfrm>
            <a:off x="0" y="6254750"/>
            <a:ext cx="9144000" cy="603250"/>
            <a:chOff x="0" y="6254128"/>
            <a:chExt cx="9144000" cy="603872"/>
          </a:xfrm>
        </p:grpSpPr>
        <p:sp>
          <p:nvSpPr>
            <p:cNvPr id="4" name="Rectangle 3">
              <a:extLst>
                <a:ext uri="{FF2B5EF4-FFF2-40B4-BE49-F238E27FC236}">
                  <a16:creationId xmlns:a16="http://schemas.microsoft.com/office/drawing/2014/main" id="{2322C4D6-3AF3-509E-957A-879F9884A85D}"/>
                </a:ext>
              </a:extLst>
            </p:cNvPr>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29369CC6-51A1-FD71-FEAE-ECC498D40707}"/>
                </a:ext>
              </a:extLst>
            </p:cNvPr>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 name="Picture 2">
              <a:extLst>
                <a:ext uri="{FF2B5EF4-FFF2-40B4-BE49-F238E27FC236}">
                  <a16:creationId xmlns:a16="http://schemas.microsoft.com/office/drawing/2014/main" id="{B3FBD6A8-A7D0-2A13-A313-8991888457C7}"/>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D7D4096B-0B29-B893-59F3-AB5B0FF6B0F2}"/>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91FFAFD3-C745-35E8-21CD-142D6C2F6255}"/>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2C09EC67-45C7-DFC6-61E5-4EDF8B17A35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a:extLst>
                <a:ext uri="{FF2B5EF4-FFF2-40B4-BE49-F238E27FC236}">
                  <a16:creationId xmlns:a16="http://schemas.microsoft.com/office/drawing/2014/main" id="{E1834236-4530-62D3-4A2D-DC8EDAD868A1}"/>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89AEB5AB-40AC-4FEC-6503-665696B1F285}"/>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a:extLst>
                <a:ext uri="{FF2B5EF4-FFF2-40B4-BE49-F238E27FC236}">
                  <a16:creationId xmlns:a16="http://schemas.microsoft.com/office/drawing/2014/main" id="{8DE80E25-593F-D7D2-6F1E-98DB236D417C}"/>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a:extLst>
                <a:ext uri="{FF2B5EF4-FFF2-40B4-BE49-F238E27FC236}">
                  <a16:creationId xmlns:a16="http://schemas.microsoft.com/office/drawing/2014/main" id="{4AD981C8-B54D-3AC3-F6F3-B83F39302CF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BB795613-B449-2F82-3573-8485F456B7BF}"/>
                </a:ext>
              </a:extLst>
            </p:cNvPr>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14">
              <a:extLst>
                <a:ext uri="{FF2B5EF4-FFF2-40B4-BE49-F238E27FC236}">
                  <a16:creationId xmlns:a16="http://schemas.microsoft.com/office/drawing/2014/main" id="{935B362B-908C-8AEE-0F16-8E80C609F350}"/>
                </a:ext>
              </a:extLst>
            </p:cNvPr>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16" name="Picture 20" descr="J letter.png">
            <a:extLst>
              <a:ext uri="{FF2B5EF4-FFF2-40B4-BE49-F238E27FC236}">
                <a16:creationId xmlns:a16="http://schemas.microsoft.com/office/drawing/2014/main" id="{B8E5C648-C0CD-1FEA-654A-1952DFA0CC70}"/>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38113"/>
            <a:ext cx="1263650"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a:extLst>
              <a:ext uri="{FF2B5EF4-FFF2-40B4-BE49-F238E27FC236}">
                <a16:creationId xmlns:a16="http://schemas.microsoft.com/office/drawing/2014/main" id="{A6A478C4-9148-7EAD-1933-F4629329FA13}"/>
              </a:ext>
            </a:extLst>
          </p:cNvPr>
          <p:cNvSpPr>
            <a:spLocks noGrp="1"/>
          </p:cNvSpPr>
          <p:nvPr>
            <p:ph type="sldNum" sz="quarter" idx="10"/>
          </p:nvPr>
        </p:nvSpPr>
        <p:spPr>
          <a:xfrm>
            <a:off x="7823200" y="6315075"/>
            <a:ext cx="590550" cy="365125"/>
          </a:xfrm>
        </p:spPr>
        <p:txBody>
          <a:bodyPr/>
          <a:lstStyle>
            <a:lvl1pPr>
              <a:defRPr sz="1400"/>
            </a:lvl1pPr>
          </a:lstStyle>
          <a:p>
            <a:fld id="{DA9448AA-DB83-4415-A045-9281ABF6725A}" type="slidenum">
              <a:rPr lang="en-US" altLang="en-US"/>
              <a:pPr/>
              <a:t>‹#›</a:t>
            </a:fld>
            <a:endParaRPr lang="en-US" altLang="en-US"/>
          </a:p>
        </p:txBody>
      </p:sp>
    </p:spTree>
    <p:extLst>
      <p:ext uri="{BB962C8B-B14F-4D97-AF65-F5344CB8AC3E}">
        <p14:creationId xmlns:p14="http://schemas.microsoft.com/office/powerpoint/2010/main" val="33975366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F4BF06D-95D8-B19F-4AF6-0316FB334105}"/>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E0A1A5A6-EBBA-CD71-349F-650288796A8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DA5433D-549D-1525-CF52-CAB30C9AD1E7}"/>
              </a:ext>
            </a:extLst>
          </p:cNvPr>
          <p:cNvSpPr>
            <a:spLocks noGrp="1"/>
          </p:cNvSpPr>
          <p:nvPr>
            <p:ph type="sldNum" sz="quarter" idx="12"/>
          </p:nvPr>
        </p:nvSpPr>
        <p:spPr/>
        <p:txBody>
          <a:bodyPr/>
          <a:lstStyle>
            <a:lvl1pPr>
              <a:defRPr/>
            </a:lvl1pPr>
          </a:lstStyle>
          <a:p>
            <a:fld id="{2C777DEC-99C4-480A-B89E-63C740854D4D}" type="slidenum">
              <a:rPr lang="en-US" altLang="en-US"/>
              <a:pPr/>
              <a:t>‹#›</a:t>
            </a:fld>
            <a:endParaRPr lang="en-US" altLang="en-US"/>
          </a:p>
        </p:txBody>
      </p:sp>
    </p:spTree>
    <p:extLst>
      <p:ext uri="{BB962C8B-B14F-4D97-AF65-F5344CB8AC3E}">
        <p14:creationId xmlns:p14="http://schemas.microsoft.com/office/powerpoint/2010/main" val="41260073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2044D2F-2937-3462-8377-8B25FD334A36}"/>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B64E3D26-857E-F6E4-78BC-B506B89CAB0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F50D7DE-8E57-0099-53B5-3B344F0AEEAF}"/>
              </a:ext>
            </a:extLst>
          </p:cNvPr>
          <p:cNvSpPr>
            <a:spLocks noGrp="1"/>
          </p:cNvSpPr>
          <p:nvPr>
            <p:ph type="sldNum" sz="quarter" idx="12"/>
          </p:nvPr>
        </p:nvSpPr>
        <p:spPr/>
        <p:txBody>
          <a:bodyPr/>
          <a:lstStyle>
            <a:lvl1pPr>
              <a:defRPr/>
            </a:lvl1pPr>
          </a:lstStyle>
          <a:p>
            <a:fld id="{2EF3E5BC-2210-4C1C-8FCC-1C6AB42ED318}" type="slidenum">
              <a:rPr lang="en-US" altLang="en-US"/>
              <a:pPr/>
              <a:t>‹#›</a:t>
            </a:fld>
            <a:endParaRPr lang="en-US" altLang="en-US"/>
          </a:p>
        </p:txBody>
      </p:sp>
    </p:spTree>
    <p:extLst>
      <p:ext uri="{BB962C8B-B14F-4D97-AF65-F5344CB8AC3E}">
        <p14:creationId xmlns:p14="http://schemas.microsoft.com/office/powerpoint/2010/main" val="27451054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E4BABE-F288-7412-BA09-A2D49852B60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F5A5B8F7-DA04-65E7-5A85-4B767A7FB06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8BD91C9-DCE5-5804-F483-DEE16E98E815}"/>
              </a:ext>
            </a:extLst>
          </p:cNvPr>
          <p:cNvSpPr>
            <a:spLocks noGrp="1"/>
          </p:cNvSpPr>
          <p:nvPr>
            <p:ph type="sldNum" sz="quarter" idx="12"/>
          </p:nvPr>
        </p:nvSpPr>
        <p:spPr/>
        <p:txBody>
          <a:bodyPr/>
          <a:lstStyle>
            <a:lvl1pPr>
              <a:defRPr/>
            </a:lvl1pPr>
          </a:lstStyle>
          <a:p>
            <a:fld id="{716177EE-2B42-422E-8204-1BD12A963B1E}" type="slidenum">
              <a:rPr lang="en-US" altLang="en-US"/>
              <a:pPr/>
              <a:t>‹#›</a:t>
            </a:fld>
            <a:endParaRPr lang="en-US" altLang="en-US"/>
          </a:p>
        </p:txBody>
      </p:sp>
    </p:spTree>
    <p:extLst>
      <p:ext uri="{BB962C8B-B14F-4D97-AF65-F5344CB8AC3E}">
        <p14:creationId xmlns:p14="http://schemas.microsoft.com/office/powerpoint/2010/main" val="866321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F1E09F-C31F-EE69-1C2A-22DABD546F0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54418F5-0FA3-2B8B-A993-B8B07695656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5006B9C-F065-A6AF-592F-17E355D55536}"/>
              </a:ext>
            </a:extLst>
          </p:cNvPr>
          <p:cNvSpPr>
            <a:spLocks noGrp="1"/>
          </p:cNvSpPr>
          <p:nvPr>
            <p:ph type="sldNum" sz="quarter" idx="12"/>
          </p:nvPr>
        </p:nvSpPr>
        <p:spPr/>
        <p:txBody>
          <a:bodyPr/>
          <a:lstStyle>
            <a:lvl1pPr>
              <a:defRPr/>
            </a:lvl1pPr>
          </a:lstStyle>
          <a:p>
            <a:fld id="{EDA8443A-F8FB-48A0-841F-D95785307C9E}" type="slidenum">
              <a:rPr lang="en-US" altLang="en-US"/>
              <a:pPr/>
              <a:t>‹#›</a:t>
            </a:fld>
            <a:endParaRPr lang="en-US" altLang="en-US"/>
          </a:p>
        </p:txBody>
      </p:sp>
    </p:spTree>
    <p:extLst>
      <p:ext uri="{BB962C8B-B14F-4D97-AF65-F5344CB8AC3E}">
        <p14:creationId xmlns:p14="http://schemas.microsoft.com/office/powerpoint/2010/main" val="4119459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A78726F-CD4B-4103-A60E-8114BAE844D2}" type="slidenum">
              <a:rPr lang="en-US"/>
              <a:pPr>
                <a:defRPr/>
              </a:pPr>
              <a:t>‹#›</a:t>
            </a:fld>
            <a:endParaRPr lang="en-US"/>
          </a:p>
        </p:txBody>
      </p:sp>
    </p:spTree>
    <p:extLst>
      <p:ext uri="{BB962C8B-B14F-4D97-AF65-F5344CB8AC3E}">
        <p14:creationId xmlns:p14="http://schemas.microsoft.com/office/powerpoint/2010/main" val="1401434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a:defRPr/>
            </a:pPr>
            <a:fld id="{A2066255-6DE2-4932-A73E-340080027A6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44" r:id="rId1"/>
    <p:sldLayoutId id="2147484745" r:id="rId2"/>
    <p:sldLayoutId id="2147484727" r:id="rId3"/>
    <p:sldLayoutId id="2147484728" r:id="rId4"/>
    <p:sldLayoutId id="2147484729" r:id="rId5"/>
    <p:sldLayoutId id="2147484746" r:id="rId6"/>
    <p:sldLayoutId id="2147484747" r:id="rId7"/>
    <p:sldLayoutId id="2147484730" r:id="rId8"/>
    <p:sldLayoutId id="2147484731" r:id="rId9"/>
    <p:sldLayoutId id="2147484732" r:id="rId10"/>
    <p:sldLayoutId id="214748473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pitchFamily="34" charset="0"/>
              </a:defRPr>
            </a:lvl1pPr>
          </a:lstStyle>
          <a:p>
            <a:pPr>
              <a:defRPr/>
            </a:pPr>
            <a:endParaRPr lang="en-US">
              <a:sym typeface="Arial"/>
              <a:rtl val="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pitchFamily="34" charset="0"/>
              </a:defRPr>
            </a:lvl1pPr>
          </a:lstStyle>
          <a:p>
            <a:pPr>
              <a:defRPr/>
            </a:pPr>
            <a:endParaRPr lang="en-US">
              <a:sym typeface="Arial"/>
              <a:rtl val="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pitchFamily="34" charset="0"/>
              </a:defRPr>
            </a:lvl1pPr>
          </a:lstStyle>
          <a:p>
            <a:pPr>
              <a:defRPr/>
            </a:pPr>
            <a:fld id="{23554D67-AB65-4EF5-9579-01791DF44433}" type="slidenum">
              <a:rPr lang="en-US">
                <a:sym typeface="Arial"/>
                <a:rtl val="0"/>
              </a:rPr>
              <a:pPr>
                <a:defRPr/>
              </a:pPr>
              <a:t>‹#›</a:t>
            </a:fld>
            <a:endParaRPr lang="en-US">
              <a:sym typeface="Arial"/>
              <a:rtl val="0"/>
            </a:endParaRPr>
          </a:p>
        </p:txBody>
      </p:sp>
    </p:spTree>
    <p:extLst>
      <p:ext uri="{BB962C8B-B14F-4D97-AF65-F5344CB8AC3E}">
        <p14:creationId xmlns:p14="http://schemas.microsoft.com/office/powerpoint/2010/main" val="2351638211"/>
      </p:ext>
    </p:extLst>
  </p:cSld>
  <p:clrMap bg1="lt1" tx1="dk1" bg2="lt2" tx2="dk2" accent1="accent1" accent2="accent2" accent3="accent3" accent4="accent4" accent5="accent5" accent6="accent6" hlink="hlink" folHlink="folHlink"/>
  <p:sldLayoutIdLst>
    <p:sldLayoutId id="2147484922" r:id="rId1"/>
    <p:sldLayoutId id="2147484923" r:id="rId2"/>
    <p:sldLayoutId id="2147484924" r:id="rId3"/>
    <p:sldLayoutId id="2147484925" r:id="rId4"/>
    <p:sldLayoutId id="2147484926" r:id="rId5"/>
    <p:sldLayoutId id="2147484927" r:id="rId6"/>
    <p:sldLayoutId id="2147484928" r:id="rId7"/>
    <p:sldLayoutId id="2147484929" r:id="rId8"/>
    <p:sldLayoutId id="2147484930" r:id="rId9"/>
    <p:sldLayoutId id="2147484931" r:id="rId10"/>
    <p:sldLayoutId id="2147484932"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p:nvPr/>
        </p:nvSpPr>
        <p:spPr>
          <a:xfrm>
            <a:off x="182880" y="182880"/>
            <a:ext cx="8778240" cy="649224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57250" y="609600"/>
            <a:ext cx="7406640" cy="13563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57251" y="2057400"/>
            <a:ext cx="7404653" cy="4038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7247" y="6223829"/>
            <a:ext cx="1746806" cy="365125"/>
          </a:xfrm>
          <a:prstGeom prst="rect">
            <a:avLst/>
          </a:prstGeom>
        </p:spPr>
        <p:txBody>
          <a:bodyPr vert="horz" lIns="91440" tIns="45720" rIns="91440" bIns="45720" rtlCol="0" anchor="ctr"/>
          <a:lstStyle>
            <a:lvl1pPr algn="l">
              <a:defRPr sz="1000">
                <a:solidFill>
                  <a:schemeClr val="accent1"/>
                </a:solidFill>
                <a:latin typeface="Calibri" panose="020F0502020204030204" pitchFamily="34" charset="0"/>
              </a:defRPr>
            </a:lvl1pPr>
          </a:lstStyle>
          <a:p>
            <a:fld id="{EB518395-2C89-4E91-B7F3-018EC0BF5214}" type="datetimeFigureOut">
              <a:rPr lang="en-US" smtClean="0"/>
              <a:pPr/>
              <a:t>10/26/2022</a:t>
            </a:fld>
            <a:endParaRPr lang="en-US"/>
          </a:p>
        </p:txBody>
      </p:sp>
      <p:sp>
        <p:nvSpPr>
          <p:cNvPr id="5" name="Footer Placeholder 4"/>
          <p:cNvSpPr>
            <a:spLocks noGrp="1"/>
          </p:cNvSpPr>
          <p:nvPr>
            <p:ph type="ftr" sz="quarter" idx="3"/>
          </p:nvPr>
        </p:nvSpPr>
        <p:spPr>
          <a:xfrm>
            <a:off x="2961861" y="6223829"/>
            <a:ext cx="3538331" cy="365125"/>
          </a:xfrm>
          <a:prstGeom prst="rect">
            <a:avLst/>
          </a:prstGeom>
        </p:spPr>
        <p:txBody>
          <a:bodyPr vert="horz" lIns="91440" tIns="45720" rIns="91440" bIns="45720" rtlCol="0" anchor="ctr"/>
          <a:lstStyle>
            <a:lvl1pPr algn="ctr">
              <a:defRPr sz="1000">
                <a:solidFill>
                  <a:schemeClr val="accent1"/>
                </a:solidFill>
                <a:latin typeface="Calibri" panose="020F0502020204030204" pitchFamily="34" charset="0"/>
              </a:defRPr>
            </a:lvl1pPr>
          </a:lstStyle>
          <a:p>
            <a:endParaRPr lang="en-US"/>
          </a:p>
        </p:txBody>
      </p:sp>
      <p:sp>
        <p:nvSpPr>
          <p:cNvPr id="6" name="Slide Number Placeholder 5"/>
          <p:cNvSpPr>
            <a:spLocks noGrp="1"/>
          </p:cNvSpPr>
          <p:nvPr>
            <p:ph type="sldNum" sz="quarter" idx="4"/>
          </p:nvPr>
        </p:nvSpPr>
        <p:spPr>
          <a:xfrm>
            <a:off x="6997148" y="6223829"/>
            <a:ext cx="1279663" cy="365125"/>
          </a:xfrm>
          <a:prstGeom prst="rect">
            <a:avLst/>
          </a:prstGeom>
        </p:spPr>
        <p:txBody>
          <a:bodyPr vert="horz" lIns="91440" tIns="45720" rIns="91440" bIns="45720" rtlCol="0" anchor="ctr"/>
          <a:lstStyle>
            <a:lvl1pPr algn="r">
              <a:defRPr sz="1000">
                <a:solidFill>
                  <a:schemeClr val="accent1"/>
                </a:solidFill>
                <a:latin typeface="Calibri" panose="020F0502020204030204" pitchFamily="34" charset="0"/>
              </a:defRPr>
            </a:lvl1pPr>
          </a:lstStyle>
          <a:p>
            <a:fld id="{2F9D0853-84AD-4B1A-8D92-2319BE3AE78B}" type="slidenum">
              <a:rPr lang="en-US" smtClean="0"/>
              <a:pPr/>
              <a:t>‹#›</a:t>
            </a:fld>
            <a:endParaRPr lang="en-US"/>
          </a:p>
        </p:txBody>
      </p:sp>
    </p:spTree>
    <p:extLst>
      <p:ext uri="{BB962C8B-B14F-4D97-AF65-F5344CB8AC3E}">
        <p14:creationId xmlns:p14="http://schemas.microsoft.com/office/powerpoint/2010/main" val="863504916"/>
      </p:ext>
    </p:extLst>
  </p:cSld>
  <p:clrMap bg1="lt1" tx1="dk1" bg2="lt2" tx2="dk2" accent1="accent1" accent2="accent2" accent3="accent3" accent4="accent4" accent5="accent5" accent6="accent6" hlink="hlink" folHlink="folHlink"/>
  <p:sldLayoutIdLst>
    <p:sldLayoutId id="2147484984" r:id="rId1"/>
    <p:sldLayoutId id="2147484985" r:id="rId2"/>
    <p:sldLayoutId id="2147484986" r:id="rId3"/>
    <p:sldLayoutId id="2147484987" r:id="rId4"/>
    <p:sldLayoutId id="2147484988" r:id="rId5"/>
    <p:sldLayoutId id="2147484989" r:id="rId6"/>
  </p:sldLayoutIdLst>
  <p:txStyles>
    <p:titleStyle>
      <a:lvl1pPr algn="l" defTabSz="685800" rtl="0" eaLnBrk="1" latinLnBrk="0" hangingPunct="1">
        <a:lnSpc>
          <a:spcPct val="90000"/>
        </a:lnSpc>
        <a:spcBef>
          <a:spcPct val="0"/>
        </a:spcBef>
        <a:buNone/>
        <a:defRPr sz="4000" kern="1200">
          <a:solidFill>
            <a:schemeClr val="tx2"/>
          </a:solidFill>
          <a:latin typeface="Calibri" panose="020F0502020204030204" pitchFamily="34" charset="0"/>
          <a:ea typeface="+mj-ea"/>
          <a:cs typeface="+mj-cs"/>
        </a:defRPr>
      </a:lvl1pPr>
    </p:titleStyle>
    <p:body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61"/>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a:defRPr/>
            </a:pPr>
            <a:endParaRPr lang="en-US">
              <a:sym typeface="Arial"/>
              <a:rtl val="0"/>
            </a:endParaRPr>
          </a:p>
        </p:txBody>
      </p:sp>
      <p:sp>
        <p:nvSpPr>
          <p:cNvPr id="5" name="Footer Placeholder 4"/>
          <p:cNvSpPr>
            <a:spLocks noGrp="1"/>
          </p:cNvSpPr>
          <p:nvPr>
            <p:ph type="ftr" sz="quarter" idx="3"/>
          </p:nvPr>
        </p:nvSpPr>
        <p:spPr>
          <a:xfrm>
            <a:off x="3124200" y="6356361"/>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en-US">
              <a:sym typeface="Arial"/>
              <a:rtl val="0"/>
            </a:endParaRPr>
          </a:p>
        </p:txBody>
      </p:sp>
      <p:sp>
        <p:nvSpPr>
          <p:cNvPr id="6" name="Slide Number Placeholder 5"/>
          <p:cNvSpPr>
            <a:spLocks noGrp="1"/>
          </p:cNvSpPr>
          <p:nvPr>
            <p:ph type="sldNum" sz="quarter" idx="4"/>
          </p:nvPr>
        </p:nvSpPr>
        <p:spPr>
          <a:xfrm>
            <a:off x="6553200" y="6356361"/>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a:defRPr/>
            </a:pPr>
            <a:fld id="{2D9C3AEE-4B61-42AC-BD53-808642877AAF}" type="slidenum">
              <a:rPr lang="en-US">
                <a:sym typeface="Arial"/>
                <a:rtl val="0"/>
              </a:rPr>
              <a:pPr>
                <a:defRPr/>
              </a:pPr>
              <a:t>‹#›</a:t>
            </a:fld>
            <a:endParaRPr lang="en-US">
              <a:sym typeface="Arial"/>
              <a:rtl val="0"/>
            </a:endParaRPr>
          </a:p>
        </p:txBody>
      </p:sp>
    </p:spTree>
    <p:extLst>
      <p:ext uri="{BB962C8B-B14F-4D97-AF65-F5344CB8AC3E}">
        <p14:creationId xmlns:p14="http://schemas.microsoft.com/office/powerpoint/2010/main" val="3332207127"/>
      </p:ext>
    </p:extLst>
  </p:cSld>
  <p:clrMap bg1="lt1" tx1="dk1" bg2="lt2" tx2="dk2" accent1="accent1" accent2="accent2" accent3="accent3" accent4="accent4" accent5="accent5" accent6="accent6" hlink="hlink" folHlink="folHlink"/>
  <p:sldLayoutIdLst>
    <p:sldLayoutId id="2147485209" r:id="rId1"/>
    <p:sldLayoutId id="2147485210" r:id="rId2"/>
    <p:sldLayoutId id="2147485211" r:id="rId3"/>
    <p:sldLayoutId id="2147485212" r:id="rId4"/>
    <p:sldLayoutId id="2147485213" r:id="rId5"/>
    <p:sldLayoutId id="2147485214" r:id="rId6"/>
    <p:sldLayoutId id="2147485215" r:id="rId7"/>
    <p:sldLayoutId id="2147485216" r:id="rId8"/>
    <p:sldLayoutId id="2147485217" r:id="rId9"/>
    <p:sldLayoutId id="2147485218" r:id="rId10"/>
    <p:sldLayoutId id="2147485219" r:id="rId11"/>
    <p:sldLayoutId id="2147485220"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5"/>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a:defRPr/>
            </a:pPr>
            <a:endParaRPr lang="en-US"/>
          </a:p>
        </p:txBody>
      </p:sp>
      <p:sp>
        <p:nvSpPr>
          <p:cNvPr id="5" name="Footer Placeholder 4"/>
          <p:cNvSpPr>
            <a:spLocks noGrp="1"/>
          </p:cNvSpPr>
          <p:nvPr>
            <p:ph type="ftr" sz="quarter" idx="3"/>
          </p:nvPr>
        </p:nvSpPr>
        <p:spPr>
          <a:xfrm>
            <a:off x="3124200" y="6356355"/>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en-US"/>
          </a:p>
        </p:txBody>
      </p:sp>
      <p:sp>
        <p:nvSpPr>
          <p:cNvPr id="6" name="Slide Number Placeholder 5"/>
          <p:cNvSpPr>
            <a:spLocks noGrp="1"/>
          </p:cNvSpPr>
          <p:nvPr>
            <p:ph type="sldNum" sz="quarter" idx="4"/>
          </p:nvPr>
        </p:nvSpPr>
        <p:spPr>
          <a:xfrm>
            <a:off x="6553200" y="6356355"/>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a:defRPr/>
            </a:pPr>
            <a:fld id="{FC142435-22EA-4032-9CC2-676008C48537}" type="slidenum">
              <a:rPr lang="en-US"/>
              <a:pPr>
                <a:defRPr/>
              </a:pPr>
              <a:t>‹#›</a:t>
            </a:fld>
            <a:endParaRPr lang="en-US"/>
          </a:p>
        </p:txBody>
      </p:sp>
    </p:spTree>
    <p:extLst>
      <p:ext uri="{BB962C8B-B14F-4D97-AF65-F5344CB8AC3E}">
        <p14:creationId xmlns:p14="http://schemas.microsoft.com/office/powerpoint/2010/main" val="458189685"/>
      </p:ext>
    </p:extLst>
  </p:cSld>
  <p:clrMap bg1="lt1" tx1="dk1" bg2="lt2" tx2="dk2" accent1="accent1" accent2="accent2" accent3="accent3" accent4="accent4" accent5="accent5" accent6="accent6" hlink="hlink" folHlink="folHlink"/>
  <p:sldLayoutIdLst>
    <p:sldLayoutId id="2147485222" r:id="rId1"/>
    <p:sldLayoutId id="2147485223" r:id="rId2"/>
    <p:sldLayoutId id="2147485224" r:id="rId3"/>
    <p:sldLayoutId id="2147485225" r:id="rId4"/>
    <p:sldLayoutId id="2147485226" r:id="rId5"/>
    <p:sldLayoutId id="2147485227" r:id="rId6"/>
    <p:sldLayoutId id="2147485228" r:id="rId7"/>
    <p:sldLayoutId id="2147485229" r:id="rId8"/>
    <p:sldLayoutId id="2147485230" r:id="rId9"/>
    <p:sldLayoutId id="2147485231" r:id="rId10"/>
    <p:sldLayoutId id="2147485232"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fontAlgn="base">
              <a:spcBef>
                <a:spcPct val="0"/>
              </a:spcBef>
              <a:spcAft>
                <a:spcPct val="0"/>
              </a:spcAft>
              <a:defRPr/>
            </a:pPr>
            <a:endParaRPr lang="en-US" kern="1200">
              <a:ea typeface="+mn-ea"/>
              <a:cs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fontAlgn="base">
              <a:spcBef>
                <a:spcPct val="0"/>
              </a:spcBef>
              <a:spcAft>
                <a:spcPct val="0"/>
              </a:spcAft>
              <a:defRPr/>
            </a:pPr>
            <a:endParaRPr lang="en-US" kern="1200">
              <a:ea typeface="+mn-ea"/>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fontAlgn="base">
              <a:spcBef>
                <a:spcPct val="0"/>
              </a:spcBef>
              <a:spcAft>
                <a:spcPct val="0"/>
              </a:spcAft>
              <a:defRPr/>
            </a:pPr>
            <a:fld id="{9F0E8F9A-AEBF-436B-990B-526F6E5BD9E3}" type="slidenum">
              <a:rPr lang="en-US" kern="1200">
                <a:ea typeface="+mn-ea"/>
                <a:cs typeface="Arial" pitchFamily="34" charset="0"/>
              </a:rPr>
              <a:pPr fontAlgn="base">
                <a:spcBef>
                  <a:spcPct val="0"/>
                </a:spcBef>
                <a:spcAft>
                  <a:spcPct val="0"/>
                </a:spcAft>
                <a:defRPr/>
              </a:pPr>
              <a:t>‹#›</a:t>
            </a:fld>
            <a:endParaRPr lang="en-US" kern="1200">
              <a:ea typeface="+mn-ea"/>
              <a:cs typeface="Arial" pitchFamily="34" charset="0"/>
            </a:endParaRPr>
          </a:p>
        </p:txBody>
      </p:sp>
    </p:spTree>
    <p:extLst>
      <p:ext uri="{BB962C8B-B14F-4D97-AF65-F5344CB8AC3E}">
        <p14:creationId xmlns:p14="http://schemas.microsoft.com/office/powerpoint/2010/main" val="889235966"/>
      </p:ext>
    </p:extLst>
  </p:cSld>
  <p:clrMap bg1="lt1" tx1="dk1" bg2="lt2" tx2="dk2" accent1="accent1" accent2="accent2" accent3="accent3" accent4="accent4" accent5="accent5" accent6="accent6" hlink="hlink" folHlink="folHlink"/>
  <p:sldLayoutIdLst>
    <p:sldLayoutId id="2147485234" r:id="rId1"/>
    <p:sldLayoutId id="2147485235" r:id="rId2"/>
    <p:sldLayoutId id="2147485236" r:id="rId3"/>
    <p:sldLayoutId id="2147485237" r:id="rId4"/>
    <p:sldLayoutId id="2147485238" r:id="rId5"/>
    <p:sldLayoutId id="2147485239" r:id="rId6"/>
    <p:sldLayoutId id="2147485240" r:id="rId7"/>
    <p:sldLayoutId id="2147485241" r:id="rId8"/>
    <p:sldLayoutId id="2147485242" r:id="rId9"/>
    <p:sldLayoutId id="2147485243" r:id="rId10"/>
    <p:sldLayoutId id="2147485244"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6"/>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a:defRPr/>
            </a:pPr>
            <a:endParaRPr lang="en-US">
              <a:sym typeface="Arial"/>
              <a:rtl val="0"/>
            </a:endParaRPr>
          </a:p>
        </p:txBody>
      </p:sp>
      <p:sp>
        <p:nvSpPr>
          <p:cNvPr id="5" name="Footer Placeholder 4"/>
          <p:cNvSpPr>
            <a:spLocks noGrp="1"/>
          </p:cNvSpPr>
          <p:nvPr>
            <p:ph type="ftr" sz="quarter" idx="3"/>
          </p:nvPr>
        </p:nvSpPr>
        <p:spPr>
          <a:xfrm>
            <a:off x="3124200" y="6356356"/>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a:defRPr/>
            </a:pPr>
            <a:endParaRPr lang="en-US">
              <a:sym typeface="Arial"/>
              <a:rtl val="0"/>
            </a:endParaRP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a:defRPr/>
            </a:pPr>
            <a:fld id="{9F0E8F9A-AEBF-436B-990B-526F6E5BD9E3}" type="slidenum">
              <a:rPr lang="en-US">
                <a:sym typeface="Arial"/>
                <a:rtl val="0"/>
              </a:rPr>
              <a:pPr>
                <a:defRPr/>
              </a:pPr>
              <a:t>‹#›</a:t>
            </a:fld>
            <a:endParaRPr lang="en-US">
              <a:sym typeface="Arial"/>
              <a:rtl val="0"/>
            </a:endParaRPr>
          </a:p>
        </p:txBody>
      </p:sp>
    </p:spTree>
    <p:extLst>
      <p:ext uri="{BB962C8B-B14F-4D97-AF65-F5344CB8AC3E}">
        <p14:creationId xmlns:p14="http://schemas.microsoft.com/office/powerpoint/2010/main" val="458284789"/>
      </p:ext>
    </p:extLst>
  </p:cSld>
  <p:clrMap bg1="lt1" tx1="dk1" bg2="lt2" tx2="dk2" accent1="accent1" accent2="accent2" accent3="accent3" accent4="accent4" accent5="accent5" accent6="accent6" hlink="hlink" folHlink="folHlink"/>
  <p:sldLayoutIdLst>
    <p:sldLayoutId id="2147485246" r:id="rId1"/>
    <p:sldLayoutId id="2147485247" r:id="rId2"/>
    <p:sldLayoutId id="2147485248" r:id="rId3"/>
    <p:sldLayoutId id="2147485249" r:id="rId4"/>
    <p:sldLayoutId id="2147485250" r:id="rId5"/>
    <p:sldLayoutId id="2147485251" r:id="rId6"/>
    <p:sldLayoutId id="2147485252" r:id="rId7"/>
    <p:sldLayoutId id="2147485253" r:id="rId8"/>
    <p:sldLayoutId id="2147485254" r:id="rId9"/>
    <p:sldLayoutId id="2147485255" r:id="rId10"/>
    <p:sldLayoutId id="2147485256"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258349E-0C30-3149-A884-435064A71E1B}"/>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FA0FEA6-73C8-50D4-AA0F-3A04C716CD40}"/>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0FC2430-26F6-70B8-1760-B799B100695E}"/>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5" name="Footer Placeholder 4">
            <a:extLst>
              <a:ext uri="{FF2B5EF4-FFF2-40B4-BE49-F238E27FC236}">
                <a16:creationId xmlns:a16="http://schemas.microsoft.com/office/drawing/2014/main" id="{FA58F127-1162-5DCA-E55D-018C8C2F3401}"/>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36DAD1DC-5A64-4BA9-87DC-80CB2B390A9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13D5235B-C0A3-4A03-8D27-9EB70C97973A}" type="slidenum">
              <a:rPr lang="en-US" altLang="en-US"/>
              <a:pPr/>
              <a:t>‹#›</a:t>
            </a:fld>
            <a:endParaRPr lang="en-US" altLang="en-US"/>
          </a:p>
        </p:txBody>
      </p:sp>
    </p:spTree>
    <p:extLst>
      <p:ext uri="{BB962C8B-B14F-4D97-AF65-F5344CB8AC3E}">
        <p14:creationId xmlns:p14="http://schemas.microsoft.com/office/powerpoint/2010/main" val="1174142563"/>
      </p:ext>
    </p:extLst>
  </p:cSld>
  <p:clrMap bg1="lt1" tx1="dk1" bg2="lt2" tx2="dk2" accent1="accent1" accent2="accent2" accent3="accent3" accent4="accent4" accent5="accent5" accent6="accent6" hlink="hlink" folHlink="folHlink"/>
  <p:sldLayoutIdLst>
    <p:sldLayoutId id="2147485258" r:id="rId1"/>
    <p:sldLayoutId id="2147485259" r:id="rId2"/>
    <p:sldLayoutId id="2147485260" r:id="rId3"/>
    <p:sldLayoutId id="2147485261" r:id="rId4"/>
    <p:sldLayoutId id="2147485262" r:id="rId5"/>
    <p:sldLayoutId id="2147485263" r:id="rId6"/>
    <p:sldLayoutId id="2147485264" r:id="rId7"/>
    <p:sldLayoutId id="2147485265" r:id="rId8"/>
    <p:sldLayoutId id="2147485266" r:id="rId9"/>
    <p:sldLayoutId id="2147485267" r:id="rId10"/>
    <p:sldLayoutId id="2147485268"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4.xml"/><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4.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7.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9.xml"/></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6.png"/><Relationship Id="rId7" Type="http://schemas.openxmlformats.org/officeDocument/2006/relationships/image" Target="../media/image39.png"/><Relationship Id="rId2" Type="http://schemas.openxmlformats.org/officeDocument/2006/relationships/image" Target="../media/image45.png"/><Relationship Id="rId1" Type="http://schemas.openxmlformats.org/officeDocument/2006/relationships/slideLayout" Target="../slideLayouts/slideLayout3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png"/><Relationship Id="rId1" Type="http://schemas.openxmlformats.org/officeDocument/2006/relationships/slideLayout" Target="../slideLayouts/slideLayout53.xml"/><Relationship Id="rId6" Type="http://schemas.openxmlformats.org/officeDocument/2006/relationships/image" Target="../media/image39.png"/><Relationship Id="rId5" Type="http://schemas.openxmlformats.org/officeDocument/2006/relationships/image" Target="../media/image56.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53.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53.xml"/><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53.xml"/><Relationship Id="rId4" Type="http://schemas.openxmlformats.org/officeDocument/2006/relationships/image" Target="../media/image66.jpeg"/></Relationships>
</file>

<file path=ppt/slides/_rels/slide2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xml"/><Relationship Id="rId1" Type="http://schemas.openxmlformats.org/officeDocument/2006/relationships/slideLayout" Target="../slideLayouts/slideLayout58.xml"/></Relationships>
</file>

<file path=ppt/slides/_rels/slide2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xml"/><Relationship Id="rId1" Type="http://schemas.openxmlformats.org/officeDocument/2006/relationships/slideLayout" Target="../slideLayouts/slideLayout58.xml"/></Relationships>
</file>

<file path=ppt/slides/_rels/slide2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xml"/><Relationship Id="rId1" Type="http://schemas.openxmlformats.org/officeDocument/2006/relationships/slideLayout" Target="../slideLayouts/slideLayout58.xml"/><Relationship Id="rId4" Type="http://schemas.openxmlformats.org/officeDocument/2006/relationships/image" Target="../media/image72.jpeg"/></Relationships>
</file>

<file path=ppt/slides/_rels/slide2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0.xml"/><Relationship Id="rId1" Type="http://schemas.openxmlformats.org/officeDocument/2006/relationships/slideLayout" Target="../slideLayouts/slideLayout58.xml"/><Relationship Id="rId4" Type="http://schemas.openxmlformats.org/officeDocument/2006/relationships/image" Target="../media/image7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57.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76.jpg"/><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g"/><Relationship Id="rId1" Type="http://schemas.openxmlformats.org/officeDocument/2006/relationships/slideLayout" Target="../slideLayouts/slideLayout57.xml"/><Relationship Id="rId5" Type="http://schemas.openxmlformats.org/officeDocument/2006/relationships/image" Target="../media/image28.jp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3.png"/><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4.png"/><Relationship Id="rId1" Type="http://schemas.openxmlformats.org/officeDocument/2006/relationships/slideLayout" Target="../slideLayouts/slideLayout34.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4.xml"/><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nature&#10;&#10;Description automatically generated">
            <a:extLst>
              <a:ext uri="{FF2B5EF4-FFF2-40B4-BE49-F238E27FC236}">
                <a16:creationId xmlns:a16="http://schemas.microsoft.com/office/drawing/2014/main" id="{16D264A9-68EB-9F0A-B94B-045A9CBB65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3204927"/>
          </a:xfrm>
          <a:prstGeom prst="rect">
            <a:avLst/>
          </a:prstGeom>
        </p:spPr>
      </p:pic>
      <p:pic>
        <p:nvPicPr>
          <p:cNvPr id="3" name="Picture 3">
            <a:extLst>
              <a:ext uri="{FF2B5EF4-FFF2-40B4-BE49-F238E27FC236}">
                <a16:creationId xmlns:a16="http://schemas.microsoft.com/office/drawing/2014/main" id="{1F946F82-1EB8-6369-EF1B-B878EC8097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04928"/>
            <a:ext cx="9143998" cy="1285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9810" name="Subtitle 3"/>
          <p:cNvSpPr>
            <a:spLocks noGrp="1"/>
          </p:cNvSpPr>
          <p:nvPr>
            <p:ph type="subTitle" idx="1"/>
          </p:nvPr>
        </p:nvSpPr>
        <p:spPr>
          <a:xfrm>
            <a:off x="1238250" y="3204927"/>
            <a:ext cx="7713552" cy="1023041"/>
          </a:xfrm>
        </p:spPr>
        <p:txBody>
          <a:bodyPr/>
          <a:lstStyle/>
          <a:p>
            <a:pPr algn="l"/>
            <a:r>
              <a:rPr lang="en-US" altLang="en-US" dirty="0"/>
              <a:t>Lesson 13</a:t>
            </a:r>
          </a:p>
          <a:p>
            <a:pPr algn="l"/>
            <a:r>
              <a:rPr lang="en-US" altLang="en-US" sz="2400" b="1" dirty="0"/>
              <a:t>Micah 7 The Final Restoration of Israel</a:t>
            </a:r>
            <a:endParaRPr lang="en-US" altLang="en-US" sz="2400" dirty="0"/>
          </a:p>
        </p:txBody>
      </p:sp>
      <p:pic>
        <p:nvPicPr>
          <p:cNvPr id="4" name="Picture 3" descr="A picture containing fireworks, dark, outdoor object&#10;&#10;Description automatically generated">
            <a:extLst>
              <a:ext uri="{FF2B5EF4-FFF2-40B4-BE49-F238E27FC236}">
                <a16:creationId xmlns:a16="http://schemas.microsoft.com/office/drawing/2014/main" id="{E856D54A-59F9-8568-9C5F-9ABA60956A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6717" y="1810693"/>
            <a:ext cx="5496669" cy="1842381"/>
          </a:xfrm>
          <a:prstGeom prst="rect">
            <a:avLst/>
          </a:prstGeom>
        </p:spPr>
      </p:pic>
      <p:pic>
        <p:nvPicPr>
          <p:cNvPr id="5" name="Picture 4" descr="A picture containing person&#10;&#10;Description automatically generated">
            <a:extLst>
              <a:ext uri="{FF2B5EF4-FFF2-40B4-BE49-F238E27FC236}">
                <a16:creationId xmlns:a16="http://schemas.microsoft.com/office/drawing/2014/main" id="{9AAB3181-0B45-E2B2-D1C7-A974BF8623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67599" y="2257184"/>
            <a:ext cx="1676399" cy="2233336"/>
          </a:xfrm>
          <a:prstGeom prst="rect">
            <a:avLst/>
          </a:prstGeom>
        </p:spPr>
      </p:pic>
      <p:pic>
        <p:nvPicPr>
          <p:cNvPr id="8" name="Picture 7">
            <a:extLst>
              <a:ext uri="{FF2B5EF4-FFF2-40B4-BE49-F238E27FC236}">
                <a16:creationId xmlns:a16="http://schemas.microsoft.com/office/drawing/2014/main" id="{11084CF1-C600-D313-4119-C1D247DBC0A4}"/>
              </a:ext>
            </a:extLst>
          </p:cNvPr>
          <p:cNvPicPr>
            <a:picLocks noChangeAspect="1"/>
          </p:cNvPicPr>
          <p:nvPr/>
        </p:nvPicPr>
        <p:blipFill>
          <a:blip r:embed="rId7"/>
          <a:stretch>
            <a:fillRect/>
          </a:stretch>
        </p:blipFill>
        <p:spPr>
          <a:xfrm>
            <a:off x="0" y="2408237"/>
            <a:ext cx="1238250" cy="200977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D2B7A3-6698-9815-C267-4BF8F0FA76F2}"/>
              </a:ext>
            </a:extLst>
          </p:cNvPr>
          <p:cNvSpPr/>
          <p:nvPr/>
        </p:nvSpPr>
        <p:spPr>
          <a:xfrm>
            <a:off x="1594884" y="4078236"/>
            <a:ext cx="4815801" cy="3693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5:15 On the nations that have not heard.”</a:t>
            </a:r>
          </a:p>
        </p:txBody>
      </p:sp>
      <p:sp>
        <p:nvSpPr>
          <p:cNvPr id="3" name="TextBox 2">
            <a:extLst>
              <a:ext uri="{FF2B5EF4-FFF2-40B4-BE49-F238E27FC236}">
                <a16:creationId xmlns:a16="http://schemas.microsoft.com/office/drawing/2014/main" id="{63413FD4-C647-AD06-9813-3840442D1F7D}"/>
              </a:ext>
            </a:extLst>
          </p:cNvPr>
          <p:cNvSpPr txBox="1"/>
          <p:nvPr/>
        </p:nvSpPr>
        <p:spPr>
          <a:xfrm>
            <a:off x="1073888" y="421114"/>
            <a:ext cx="6741042" cy="646331"/>
          </a:xfrm>
          <a:prstGeom prst="rect">
            <a:avLst/>
          </a:prstGeom>
          <a:noFill/>
        </p:spPr>
        <p:txBody>
          <a:bodyPr wrap="square">
            <a:spAutoFit/>
          </a:bodyPr>
          <a:lstStyle/>
          <a:p>
            <a:pPr marL="233363" marR="0" lvl="1" indent="0" algn="l" defTabSz="914400" rtl="0" eaLnBrk="1" fontAlgn="base" latinLnBrk="0" hangingPunct="1">
              <a:lnSpc>
                <a:spcPct val="100000"/>
              </a:lnSpc>
              <a:spcBef>
                <a:spcPct val="0"/>
              </a:spcBef>
              <a:spcAft>
                <a:spcPct val="0"/>
              </a:spcAft>
              <a:buClrTx/>
              <a:buSzTx/>
              <a:tabLst/>
              <a:defRPr/>
            </a:pPr>
            <a:r>
              <a:rPr lang="en-US" altLang="en-US" b="1" dirty="0">
                <a:solidFill>
                  <a:srgbClr val="7030A0"/>
                </a:solidFill>
              </a:rPr>
              <a:t>Promise of Coming Kingdom (4:1-4:5)</a:t>
            </a:r>
          </a:p>
          <a:p>
            <a:pPr marL="233363" marR="0" lvl="1" indent="0" algn="l" defTabSz="914400" rtl="0" eaLnBrk="1" fontAlgn="base" latinLnBrk="0" hangingPunct="1">
              <a:lnSpc>
                <a:spcPct val="100000"/>
              </a:lnSpc>
              <a:spcBef>
                <a:spcPct val="0"/>
              </a:spcBef>
              <a:spcAft>
                <a:spcPct val="0"/>
              </a:spcAft>
              <a:buClrTx/>
              <a:buSzTx/>
              <a:tabLst/>
              <a:defRPr/>
            </a:pPr>
            <a:r>
              <a:rPr lang="en-US" altLang="en-US" b="1" dirty="0">
                <a:solidFill>
                  <a:srgbClr val="7030A0"/>
                </a:solidFill>
              </a:rPr>
              <a:t>Promise of Coming Captivity (4:6-5:1)</a:t>
            </a:r>
          </a:p>
        </p:txBody>
      </p:sp>
      <p:pic>
        <p:nvPicPr>
          <p:cNvPr id="15" name="Picture 14">
            <a:extLst>
              <a:ext uri="{FF2B5EF4-FFF2-40B4-BE49-F238E27FC236}">
                <a16:creationId xmlns:a16="http://schemas.microsoft.com/office/drawing/2014/main" id="{7586FE5F-C789-F4F9-A38D-EF77B0559285}"/>
              </a:ext>
            </a:extLst>
          </p:cNvPr>
          <p:cNvPicPr>
            <a:picLocks noChangeAspect="1"/>
          </p:cNvPicPr>
          <p:nvPr/>
        </p:nvPicPr>
        <p:blipFill>
          <a:blip r:embed="rId2"/>
          <a:stretch>
            <a:fillRect/>
          </a:stretch>
        </p:blipFill>
        <p:spPr>
          <a:xfrm>
            <a:off x="1594884" y="1611261"/>
            <a:ext cx="3838575" cy="2466975"/>
          </a:xfrm>
          <a:prstGeom prst="rect">
            <a:avLst/>
          </a:prstGeom>
        </p:spPr>
      </p:pic>
      <p:cxnSp>
        <p:nvCxnSpPr>
          <p:cNvPr id="18" name="Straight Connector 17">
            <a:extLst>
              <a:ext uri="{FF2B5EF4-FFF2-40B4-BE49-F238E27FC236}">
                <a16:creationId xmlns:a16="http://schemas.microsoft.com/office/drawing/2014/main" id="{F1465A65-3F6D-827E-BB3E-091D3E1E62D4}"/>
              </a:ext>
            </a:extLst>
          </p:cNvPr>
          <p:cNvCxnSpPr/>
          <p:nvPr/>
        </p:nvCxnSpPr>
        <p:spPr>
          <a:xfrm>
            <a:off x="1690577" y="3378308"/>
            <a:ext cx="691116" cy="0"/>
          </a:xfrm>
          <a:prstGeom prst="line">
            <a:avLst/>
          </a:prstGeom>
          <a:ln w="28575"/>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BC45A250-A7C8-4FD0-EB4C-954AE2A0F9E1}"/>
              </a:ext>
            </a:extLst>
          </p:cNvPr>
          <p:cNvSpPr txBox="1"/>
          <p:nvPr/>
        </p:nvSpPr>
        <p:spPr>
          <a:xfrm>
            <a:off x="-765545" y="964930"/>
            <a:ext cx="6326373" cy="369332"/>
          </a:xfrm>
          <a:prstGeom prst="rect">
            <a:avLst/>
          </a:prstGeom>
          <a:noFill/>
        </p:spPr>
        <p:txBody>
          <a:bodyPr wrap="square">
            <a:spAutoFit/>
          </a:bodyPr>
          <a:lstStyle/>
          <a:p>
            <a:pPr marL="2062163" lvl="5" fontAlgn="base">
              <a:spcBef>
                <a:spcPct val="0"/>
              </a:spcBef>
              <a:spcAft>
                <a:spcPct val="0"/>
              </a:spcAft>
              <a:defRPr/>
            </a:pPr>
            <a:r>
              <a:rPr lang="en-US" altLang="en-US" b="1" dirty="0">
                <a:solidFill>
                  <a:srgbClr val="7030A0"/>
                </a:solidFill>
              </a:rPr>
              <a:t>Promise of Coming King (5:2-5:15)</a:t>
            </a:r>
          </a:p>
        </p:txBody>
      </p:sp>
      <p:pic>
        <p:nvPicPr>
          <p:cNvPr id="24" name="Picture 23">
            <a:extLst>
              <a:ext uri="{FF2B5EF4-FFF2-40B4-BE49-F238E27FC236}">
                <a16:creationId xmlns:a16="http://schemas.microsoft.com/office/drawing/2014/main" id="{71A8C4F9-C184-B515-A426-9C396831E8AE}"/>
              </a:ext>
            </a:extLst>
          </p:cNvPr>
          <p:cNvPicPr>
            <a:picLocks noChangeAspect="1"/>
          </p:cNvPicPr>
          <p:nvPr/>
        </p:nvPicPr>
        <p:blipFill>
          <a:blip r:embed="rId3"/>
          <a:stretch>
            <a:fillRect/>
          </a:stretch>
        </p:blipFill>
        <p:spPr>
          <a:xfrm>
            <a:off x="2226371" y="4401401"/>
            <a:ext cx="3552825" cy="504825"/>
          </a:xfrm>
          <a:prstGeom prst="rect">
            <a:avLst/>
          </a:prstGeom>
        </p:spPr>
      </p:pic>
      <p:pic>
        <p:nvPicPr>
          <p:cNvPr id="25" name="Picture 24">
            <a:extLst>
              <a:ext uri="{FF2B5EF4-FFF2-40B4-BE49-F238E27FC236}">
                <a16:creationId xmlns:a16="http://schemas.microsoft.com/office/drawing/2014/main" id="{A5287F58-B6BE-CB0F-80B2-9D14D8550C6F}"/>
              </a:ext>
            </a:extLst>
          </p:cNvPr>
          <p:cNvPicPr>
            <a:picLocks noChangeAspect="1"/>
          </p:cNvPicPr>
          <p:nvPr/>
        </p:nvPicPr>
        <p:blipFill>
          <a:blip r:embed="rId4"/>
          <a:stretch>
            <a:fillRect/>
          </a:stretch>
        </p:blipFill>
        <p:spPr>
          <a:xfrm>
            <a:off x="5560828" y="1149596"/>
            <a:ext cx="3583172" cy="2178688"/>
          </a:xfrm>
          <a:prstGeom prst="rect">
            <a:avLst/>
          </a:prstGeom>
        </p:spPr>
      </p:pic>
      <p:pic>
        <p:nvPicPr>
          <p:cNvPr id="26" name="Picture 25">
            <a:extLst>
              <a:ext uri="{FF2B5EF4-FFF2-40B4-BE49-F238E27FC236}">
                <a16:creationId xmlns:a16="http://schemas.microsoft.com/office/drawing/2014/main" id="{720C6A73-3188-356E-FF95-64053D3765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2172" y="4199621"/>
            <a:ext cx="2200000" cy="2114286"/>
          </a:xfrm>
          <a:prstGeom prst="rect">
            <a:avLst/>
          </a:prstGeom>
        </p:spPr>
      </p:pic>
    </p:spTree>
    <p:extLst>
      <p:ext uri="{BB962C8B-B14F-4D97-AF65-F5344CB8AC3E}">
        <p14:creationId xmlns:p14="http://schemas.microsoft.com/office/powerpoint/2010/main" val="1258444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D8497A-56BF-CF72-0D82-E783834EA064}"/>
              </a:ext>
            </a:extLst>
          </p:cNvPr>
          <p:cNvSpPr/>
          <p:nvPr/>
        </p:nvSpPr>
        <p:spPr>
          <a:xfrm>
            <a:off x="1085836" y="332003"/>
            <a:ext cx="3890809"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6:1 </a:t>
            </a:r>
            <a:r>
              <a:rPr kumimoji="0" lang="en-US" sz="1800" b="1" i="0" u="sng" strike="noStrike" kern="1200" cap="none" spc="0" normalizeH="0" baseline="0" noProof="0" dirty="0">
                <a:ln>
                  <a:noFill/>
                </a:ln>
                <a:solidFill>
                  <a:srgbClr val="7030A0"/>
                </a:solidFill>
                <a:effectLst/>
                <a:uLnTx/>
                <a:uFillTx/>
                <a:latin typeface="Arial" pitchFamily="34" charset="0"/>
                <a:ea typeface="+mn-ea"/>
                <a:cs typeface="Arial" pitchFamily="34" charset="0"/>
              </a:rPr>
              <a:t>Hear</a:t>
            </a:r>
            <a:r>
              <a:rPr kumimoji="0" lang="en-US" sz="18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now what the </a:t>
            </a:r>
            <a:r>
              <a:rPr kumimoji="0" lang="en-US" sz="1800" b="1" i="0" u="none" strike="noStrike" kern="1200" cap="small" spc="0" normalizeH="0" baseline="0" noProof="0" dirty="0">
                <a:ln>
                  <a:noFill/>
                </a:ln>
                <a:solidFill>
                  <a:srgbClr val="7030A0"/>
                </a:solidFill>
                <a:effectLst/>
                <a:uLnTx/>
                <a:uFillTx/>
                <a:latin typeface="Arial" pitchFamily="34" charset="0"/>
                <a:ea typeface="+mn-ea"/>
                <a:cs typeface="Arial" pitchFamily="34" charset="0"/>
              </a:rPr>
              <a:t>Lord</a:t>
            </a:r>
            <a:r>
              <a:rPr kumimoji="0" lang="en-US" sz="18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says:</a:t>
            </a:r>
          </a:p>
        </p:txBody>
      </p:sp>
      <p:sp>
        <p:nvSpPr>
          <p:cNvPr id="4" name="Rectangle 3">
            <a:extLst>
              <a:ext uri="{FF2B5EF4-FFF2-40B4-BE49-F238E27FC236}">
                <a16:creationId xmlns:a16="http://schemas.microsoft.com/office/drawing/2014/main" id="{06308D29-5F6B-7EA0-D916-C3A643E48983}"/>
              </a:ext>
            </a:extLst>
          </p:cNvPr>
          <p:cNvSpPr/>
          <p:nvPr/>
        </p:nvSpPr>
        <p:spPr>
          <a:xfrm>
            <a:off x="1085836" y="701335"/>
            <a:ext cx="5666546" cy="3693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6:2 </a:t>
            </a:r>
            <a:r>
              <a:rPr kumimoji="0" lang="en-US" sz="1800" b="1" i="0" u="sng" strike="noStrike" kern="1200" cap="none" spc="0" normalizeH="0" baseline="0" noProof="0" dirty="0">
                <a:ln>
                  <a:noFill/>
                </a:ln>
                <a:solidFill>
                  <a:srgbClr val="7030A0"/>
                </a:solidFill>
                <a:effectLst/>
                <a:uLnTx/>
                <a:uFillTx/>
                <a:latin typeface="Arial" pitchFamily="34" charset="0"/>
                <a:ea typeface="+mn-ea"/>
                <a:cs typeface="Arial" pitchFamily="34" charset="0"/>
              </a:rPr>
              <a:t>Hear</a:t>
            </a:r>
            <a:r>
              <a:rPr kumimoji="0" lang="en-US" sz="18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O you mountains, the Lord’s complaint,</a:t>
            </a:r>
          </a:p>
        </p:txBody>
      </p:sp>
      <p:pic>
        <p:nvPicPr>
          <p:cNvPr id="8" name="Picture 7">
            <a:extLst>
              <a:ext uri="{FF2B5EF4-FFF2-40B4-BE49-F238E27FC236}">
                <a16:creationId xmlns:a16="http://schemas.microsoft.com/office/drawing/2014/main" id="{06847672-2B93-A9E7-D9EE-7101ACD01537}"/>
              </a:ext>
            </a:extLst>
          </p:cNvPr>
          <p:cNvPicPr>
            <a:picLocks noChangeAspect="1"/>
          </p:cNvPicPr>
          <p:nvPr/>
        </p:nvPicPr>
        <p:blipFill>
          <a:blip r:embed="rId2"/>
          <a:stretch>
            <a:fillRect/>
          </a:stretch>
        </p:blipFill>
        <p:spPr>
          <a:xfrm>
            <a:off x="1562100" y="1172240"/>
            <a:ext cx="3009900" cy="685800"/>
          </a:xfrm>
          <a:prstGeom prst="rect">
            <a:avLst/>
          </a:prstGeom>
        </p:spPr>
      </p:pic>
      <p:pic>
        <p:nvPicPr>
          <p:cNvPr id="10" name="Picture 9">
            <a:extLst>
              <a:ext uri="{FF2B5EF4-FFF2-40B4-BE49-F238E27FC236}">
                <a16:creationId xmlns:a16="http://schemas.microsoft.com/office/drawing/2014/main" id="{526064A9-4B5D-6828-CEAC-74158678E266}"/>
              </a:ext>
            </a:extLst>
          </p:cNvPr>
          <p:cNvPicPr>
            <a:picLocks noChangeAspect="1"/>
          </p:cNvPicPr>
          <p:nvPr/>
        </p:nvPicPr>
        <p:blipFill>
          <a:blip r:embed="rId3"/>
          <a:stretch>
            <a:fillRect/>
          </a:stretch>
        </p:blipFill>
        <p:spPr>
          <a:xfrm>
            <a:off x="2733910" y="1959613"/>
            <a:ext cx="3456759" cy="1469387"/>
          </a:xfrm>
          <a:prstGeom prst="rect">
            <a:avLst/>
          </a:prstGeom>
        </p:spPr>
      </p:pic>
      <p:pic>
        <p:nvPicPr>
          <p:cNvPr id="18" name="Picture 17" descr="A picture containing mollusk&#10;&#10;Description automatically generated">
            <a:extLst>
              <a:ext uri="{FF2B5EF4-FFF2-40B4-BE49-F238E27FC236}">
                <a16:creationId xmlns:a16="http://schemas.microsoft.com/office/drawing/2014/main" id="{C7E2D930-BBE7-BF14-4817-CCA52312FC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6669"/>
            <a:ext cx="1847068" cy="2799295"/>
          </a:xfrm>
          <a:prstGeom prst="rect">
            <a:avLst/>
          </a:prstGeom>
        </p:spPr>
      </p:pic>
    </p:spTree>
    <p:extLst>
      <p:ext uri="{BB962C8B-B14F-4D97-AF65-F5344CB8AC3E}">
        <p14:creationId xmlns:p14="http://schemas.microsoft.com/office/powerpoint/2010/main" val="737579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7"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438" y="2605088"/>
            <a:ext cx="9226550"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4135438" y="835025"/>
            <a:ext cx="4849812" cy="3540125"/>
          </a:xfrm>
          <a:prstGeom prst="rect">
            <a:avLst/>
          </a:prstGeom>
          <a:solidFill>
            <a:schemeClr val="tx1">
              <a:lumMod val="10000"/>
            </a:schemeClr>
          </a:solidFill>
        </p:spPr>
        <p:txBody>
          <a:bodyPr>
            <a:spAutoFit/>
          </a:bodyPr>
          <a:lstStyle>
            <a:defPPr>
              <a:defRPr lang="en-US"/>
            </a:defPPr>
            <a:lvl1pPr algn="l">
              <a:defRPr sz="1600" baseline="30000">
                <a:solidFill>
                  <a:srgbClr val="FFFF00"/>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30000" noProof="0" dirty="0">
                <a:ln>
                  <a:noFill/>
                </a:ln>
                <a:solidFill>
                  <a:srgbClr val="FFFFFF"/>
                </a:solidFill>
                <a:effectLst/>
                <a:uLnTx/>
                <a:uFillTx/>
                <a:latin typeface="Arial" pitchFamily="34" charset="0"/>
                <a:ea typeface="+mn-ea"/>
                <a:cs typeface="Arial" pitchFamily="34" charset="0"/>
              </a:rPr>
              <a:t>6    </a:t>
            </a:r>
            <a:r>
              <a:rPr kumimoji="0" lang="en-US" sz="16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With what shall I come before the Lord,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    And bow myself before the High God?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    Shall I come before Him with burnt offerings,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    With calves a year old?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30000" noProof="0" dirty="0">
                <a:ln>
                  <a:noFill/>
                </a:ln>
                <a:solidFill>
                  <a:srgbClr val="FFFFFF"/>
                </a:solidFill>
                <a:effectLst/>
                <a:uLnTx/>
                <a:uFillTx/>
                <a:latin typeface="Arial" pitchFamily="34" charset="0"/>
                <a:ea typeface="+mn-ea"/>
                <a:cs typeface="Arial" pitchFamily="34" charset="0"/>
              </a:rPr>
              <a:t>7    </a:t>
            </a:r>
            <a:r>
              <a:rPr kumimoji="0" lang="en-US" sz="16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Will the Lord be pleased with thousands of rams,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    Ten thousand rivers of oil?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    Shall I give my firstborn for my transgression,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    The fruit of my body for the sin of my soul?</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30000" noProof="0" dirty="0">
                <a:ln>
                  <a:noFill/>
                </a:ln>
                <a:solidFill>
                  <a:srgbClr val="FFFF00"/>
                </a:solidFill>
                <a:effectLst/>
                <a:uLnTx/>
                <a:uFillTx/>
                <a:latin typeface="Arial" pitchFamily="34" charset="0"/>
                <a:ea typeface="+mn-ea"/>
                <a:cs typeface="Arial" pitchFamily="34" charset="0"/>
              </a:rPr>
              <a:t>8    </a:t>
            </a:r>
            <a:r>
              <a:rPr kumimoji="0" lang="en-US" sz="16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He has shown you, O man, what </a:t>
            </a:r>
            <a:r>
              <a:rPr kumimoji="0" lang="en-US" sz="1600" b="0" i="1" u="none" strike="noStrike" kern="1200" cap="none" spc="0" normalizeH="0" baseline="0" noProof="0" dirty="0">
                <a:ln>
                  <a:noFill/>
                </a:ln>
                <a:solidFill>
                  <a:srgbClr val="FFFF00"/>
                </a:solidFill>
                <a:effectLst/>
                <a:uLnTx/>
                <a:uFillTx/>
                <a:latin typeface="Arial" pitchFamily="34" charset="0"/>
                <a:ea typeface="+mn-ea"/>
                <a:cs typeface="Arial" pitchFamily="34" charset="0"/>
              </a:rPr>
              <a:t>is</a:t>
            </a:r>
            <a:r>
              <a:rPr kumimoji="0" lang="en-US" sz="16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 good;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    And what does the </a:t>
            </a:r>
            <a:r>
              <a:rPr kumimoji="0" lang="en-US" sz="1600" b="0" i="0" u="none" strike="noStrike" kern="1200" cap="small" spc="0" normalizeH="0" baseline="0" noProof="0" dirty="0">
                <a:ln>
                  <a:noFill/>
                </a:ln>
                <a:solidFill>
                  <a:srgbClr val="FFFF00"/>
                </a:solidFill>
                <a:effectLst/>
                <a:uLnTx/>
                <a:uFillTx/>
                <a:latin typeface="Arial" pitchFamily="34" charset="0"/>
                <a:ea typeface="+mn-ea"/>
                <a:cs typeface="Arial" pitchFamily="34" charset="0"/>
              </a:rPr>
              <a:t>Lord</a:t>
            </a:r>
            <a:r>
              <a:rPr kumimoji="0" lang="en-US" sz="16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 require of you</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    But to do justly,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    To love mercy,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itchFamily="34" charset="0"/>
                <a:ea typeface="+mn-ea"/>
                <a:cs typeface="Arial" pitchFamily="34" charset="0"/>
              </a:rPr>
              <a:t>    And to walk humbly with your God?</a:t>
            </a:r>
          </a:p>
        </p:txBody>
      </p:sp>
      <p:pic>
        <p:nvPicPr>
          <p:cNvPr id="3" name="Picture 2">
            <a:extLst>
              <a:ext uri="{FF2B5EF4-FFF2-40B4-BE49-F238E27FC236}">
                <a16:creationId xmlns:a16="http://schemas.microsoft.com/office/drawing/2014/main" id="{7E776ECA-C934-24FA-BC74-0DCC67EFD2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9391" y="350634"/>
            <a:ext cx="2200000" cy="211428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Rectangle 4">
            <a:extLst>
              <a:ext uri="{FF2B5EF4-FFF2-40B4-BE49-F238E27FC236}">
                <a16:creationId xmlns:a16="http://schemas.microsoft.com/office/drawing/2014/main" id="{00F644B4-EA15-E500-268B-C89F86BFB6FF}"/>
              </a:ext>
            </a:extLst>
          </p:cNvPr>
          <p:cNvSpPr>
            <a:spLocks noGrp="1"/>
          </p:cNvSpPr>
          <p:nvPr>
            <p:ph type="title" idx="4294967295"/>
          </p:nvPr>
        </p:nvSpPr>
        <p:spPr>
          <a:xfrm>
            <a:off x="1152525" y="274638"/>
            <a:ext cx="7534275" cy="1143000"/>
          </a:xfrm>
        </p:spPr>
        <p:txBody>
          <a:bodyPr/>
          <a:lstStyle/>
          <a:p>
            <a:r>
              <a:rPr lang="en-US" altLang="en-US" sz="4000"/>
              <a:t>Which Tribes Sat at Mt of Curses &amp; Blessings?</a:t>
            </a:r>
          </a:p>
        </p:txBody>
      </p:sp>
      <p:pic>
        <p:nvPicPr>
          <p:cNvPr id="62470" name="Picture 6">
            <a:extLst>
              <a:ext uri="{FF2B5EF4-FFF2-40B4-BE49-F238E27FC236}">
                <a16:creationId xmlns:a16="http://schemas.microsoft.com/office/drawing/2014/main" id="{F1469A40-EA45-BC4E-4E34-5FCAB14DCB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3525" y="1619250"/>
            <a:ext cx="6143625" cy="4608513"/>
          </a:xfrm>
          <a:prstGeom prst="rect">
            <a:avLst/>
          </a:prstGeom>
          <a:noFill/>
          <a:extLst>
            <a:ext uri="{909E8E84-426E-40DD-AFC4-6F175D3DCCD1}">
              <a14:hiddenFill xmlns:a14="http://schemas.microsoft.com/office/drawing/2010/main">
                <a:solidFill>
                  <a:srgbClr val="FFFFFF"/>
                </a:solidFill>
              </a14:hiddenFill>
            </a:ext>
          </a:extLst>
        </p:spPr>
      </p:pic>
      <p:sp>
        <p:nvSpPr>
          <p:cNvPr id="62471" name="Rectangle 7">
            <a:extLst>
              <a:ext uri="{FF2B5EF4-FFF2-40B4-BE49-F238E27FC236}">
                <a16:creationId xmlns:a16="http://schemas.microsoft.com/office/drawing/2014/main" id="{E8DCAFAD-7330-3DC7-C6B1-13C6ED0B91EF}"/>
              </a:ext>
            </a:extLst>
          </p:cNvPr>
          <p:cNvSpPr>
            <a:spLocks noChangeArrowheads="1"/>
          </p:cNvSpPr>
          <p:nvPr/>
        </p:nvSpPr>
        <p:spPr bwMode="auto">
          <a:xfrm>
            <a:off x="1838325" y="2155825"/>
            <a:ext cx="1352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Mt. Gerizim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Blessings </a:t>
            </a:r>
          </a:p>
        </p:txBody>
      </p:sp>
      <p:sp>
        <p:nvSpPr>
          <p:cNvPr id="62472" name="Rectangle 8">
            <a:extLst>
              <a:ext uri="{FF2B5EF4-FFF2-40B4-BE49-F238E27FC236}">
                <a16:creationId xmlns:a16="http://schemas.microsoft.com/office/drawing/2014/main" id="{DCF05D26-1141-C951-1C4C-F2CBF460D99C}"/>
              </a:ext>
            </a:extLst>
          </p:cNvPr>
          <p:cNvSpPr>
            <a:spLocks noChangeArrowheads="1"/>
          </p:cNvSpPr>
          <p:nvPr/>
        </p:nvSpPr>
        <p:spPr bwMode="auto">
          <a:xfrm>
            <a:off x="6330950" y="2239963"/>
            <a:ext cx="1022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Mt. Ebal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Curses</a:t>
            </a:r>
          </a:p>
        </p:txBody>
      </p:sp>
      <p:sp>
        <p:nvSpPr>
          <p:cNvPr id="62473" name="Text Box 9">
            <a:extLst>
              <a:ext uri="{FF2B5EF4-FFF2-40B4-BE49-F238E27FC236}">
                <a16:creationId xmlns:a16="http://schemas.microsoft.com/office/drawing/2014/main" id="{2C21B643-47CD-3ED2-A51C-6C57C42656EA}"/>
              </a:ext>
            </a:extLst>
          </p:cNvPr>
          <p:cNvSpPr txBox="1">
            <a:spLocks noChangeArrowheads="1"/>
          </p:cNvSpPr>
          <p:nvPr/>
        </p:nvSpPr>
        <p:spPr bwMode="auto">
          <a:xfrm>
            <a:off x="152400" y="3867150"/>
            <a:ext cx="1581150" cy="228917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Simeon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Levi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Judah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Issachar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Joseph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(Ephraim &amp;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Manasseh)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Benjamin</a:t>
            </a:r>
          </a:p>
        </p:txBody>
      </p:sp>
      <p:sp>
        <p:nvSpPr>
          <p:cNvPr id="62474" name="Text Box 10">
            <a:extLst>
              <a:ext uri="{FF2B5EF4-FFF2-40B4-BE49-F238E27FC236}">
                <a16:creationId xmlns:a16="http://schemas.microsoft.com/office/drawing/2014/main" id="{D0BA4B80-75A2-2B39-EA6E-B2A3D08F9058}"/>
              </a:ext>
            </a:extLst>
          </p:cNvPr>
          <p:cNvSpPr txBox="1">
            <a:spLocks noChangeArrowheads="1"/>
          </p:cNvSpPr>
          <p:nvPr/>
        </p:nvSpPr>
        <p:spPr bwMode="auto">
          <a:xfrm>
            <a:off x="7754938" y="3897313"/>
            <a:ext cx="1022350" cy="173990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Reuben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Gad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Asher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Zebulun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Dan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Naphtali</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1" name="Group 3"/>
          <p:cNvGrpSpPr>
            <a:grpSpLocks noGrp="1" noUngrp="1" noChangeAspect="1"/>
          </p:cNvGrpSpPr>
          <p:nvPr/>
        </p:nvGrpSpPr>
        <p:grpSpPr bwMode="auto">
          <a:xfrm>
            <a:off x="0" y="-2"/>
            <a:ext cx="9144000" cy="6858002"/>
            <a:chOff x="685800" y="844550"/>
            <a:chExt cx="7772400" cy="5549900"/>
          </a:xfrm>
        </p:grpSpPr>
        <p:pic>
          <p:nvPicPr>
            <p:cNvPr id="20482" name="Picture 1" descr="Mt Gerizim, Shechem, and Mt Ebal from east, tb050106458"/>
            <p:cNvPicPr>
              <a:picLocks noRot="1" noChangeAspect="1" noMove="1" noResize="1"/>
            </p:cNvPicPr>
            <p:nvPr isPhoto="1"/>
          </p:nvPicPr>
          <p:blipFill>
            <a:blip r:embed="rId3" cstate="print"/>
            <a:srcRect/>
            <a:stretch>
              <a:fillRect/>
            </a:stretch>
          </p:blipFill>
          <p:spPr bwMode="auto">
            <a:xfrm>
              <a:off x="685800" y="844550"/>
              <a:ext cx="7772400" cy="5168900"/>
            </a:xfrm>
            <a:prstGeom prst="rect">
              <a:avLst/>
            </a:prstGeom>
            <a:noFill/>
            <a:ln w="9525">
              <a:noFill/>
              <a:miter lim="800000"/>
              <a:headEnd/>
              <a:tailEnd/>
            </a:ln>
          </p:spPr>
        </p:pic>
        <p:sp>
          <p:nvSpPr>
            <p:cNvPr id="20483" name="Rectangle 2"/>
            <p:cNvSpPr>
              <a:spLocks noChangeArrowheads="1"/>
            </p:cNvSpPr>
            <p:nvPr/>
          </p:nvSpPr>
          <p:spPr bwMode="auto">
            <a:xfrm>
              <a:off x="685800" y="6051714"/>
              <a:ext cx="7772400" cy="342736"/>
            </a:xfrm>
            <a:prstGeom prst="rect">
              <a:avLst/>
            </a:prstGeom>
            <a:solidFill>
              <a:srgbClr val="000000"/>
            </a:solidFill>
            <a:ln w="9525">
              <a:noFill/>
              <a:miter lim="800000"/>
              <a:headEnd/>
              <a:tailEnd/>
            </a:ln>
          </p:spPr>
          <p:txBody>
            <a:bodyPr anchor="ctr"/>
            <a:lstStyle/>
            <a:p>
              <a:pPr algn="ctr">
                <a:lnSpc>
                  <a:spcPct val="90000"/>
                </a:lnSpc>
              </a:pPr>
              <a:r>
                <a:rPr lang="en-US" sz="2200" b="1" dirty="0">
                  <a:latin typeface="Calibri" pitchFamily="34" charset="0"/>
                </a:rPr>
                <a:t>Mount Gerizim, Shechem, and Mount Ebal from east</a:t>
              </a:r>
            </a:p>
          </p:txBody>
        </p:sp>
      </p:grpSp>
      <p:sp>
        <p:nvSpPr>
          <p:cNvPr id="2" name="TextBox 1"/>
          <p:cNvSpPr txBox="1"/>
          <p:nvPr/>
        </p:nvSpPr>
        <p:spPr>
          <a:xfrm>
            <a:off x="1796902" y="0"/>
            <a:ext cx="7347098" cy="2800767"/>
          </a:xfrm>
          <a:prstGeom prst="rect">
            <a:avLst/>
          </a:prstGeom>
          <a:noFill/>
        </p:spPr>
        <p:txBody>
          <a:bodyPr wrap="square" rtlCol="0">
            <a:spAutoFit/>
          </a:bodyPr>
          <a:lstStyle/>
          <a:p>
            <a:pPr algn="l"/>
            <a:r>
              <a:rPr lang="en-US" sz="1600" b="1" dirty="0">
                <a:solidFill>
                  <a:srgbClr val="000000"/>
                </a:solidFill>
                <a:latin typeface="Tahoma" pitchFamily="34" charset="0"/>
                <a:ea typeface="Tahoma" pitchFamily="34" charset="0"/>
                <a:cs typeface="Tahoma" pitchFamily="34" charset="0"/>
              </a:rPr>
              <a:t>Deuteronomy 10:10-13(NKJV) </a:t>
            </a:r>
            <a:br>
              <a:rPr lang="en-US" sz="1600" dirty="0">
                <a:solidFill>
                  <a:srgbClr val="000000"/>
                </a:solidFill>
                <a:latin typeface="Tahoma" pitchFamily="34" charset="0"/>
                <a:ea typeface="Tahoma" pitchFamily="34" charset="0"/>
                <a:cs typeface="Tahoma" pitchFamily="34" charset="0"/>
              </a:rPr>
            </a:br>
            <a:r>
              <a:rPr lang="en-US" sz="1600" baseline="30000" dirty="0">
                <a:solidFill>
                  <a:srgbClr val="000000"/>
                </a:solidFill>
                <a:latin typeface="Tahoma" pitchFamily="34" charset="0"/>
                <a:ea typeface="Tahoma" pitchFamily="34" charset="0"/>
                <a:cs typeface="Tahoma" pitchFamily="34" charset="0"/>
              </a:rPr>
              <a:t>11</a:t>
            </a:r>
            <a:r>
              <a:rPr lang="en-US" sz="1600" dirty="0">
                <a:solidFill>
                  <a:srgbClr val="000000"/>
                </a:solidFill>
                <a:latin typeface="Tahoma" pitchFamily="34" charset="0"/>
                <a:ea typeface="Tahoma" pitchFamily="34" charset="0"/>
                <a:cs typeface="Tahoma" pitchFamily="34" charset="0"/>
              </a:rPr>
              <a:t>Then the Lord said to me, ‘Arise, begin </a:t>
            </a:r>
            <a:r>
              <a:rPr lang="en-US" sz="1600" i="1" dirty="0">
                <a:solidFill>
                  <a:srgbClr val="000000"/>
                </a:solidFill>
                <a:latin typeface="Tahoma" pitchFamily="34" charset="0"/>
                <a:ea typeface="Tahoma" pitchFamily="34" charset="0"/>
                <a:cs typeface="Tahoma" pitchFamily="34" charset="0"/>
              </a:rPr>
              <a:t>your</a:t>
            </a:r>
            <a:r>
              <a:rPr lang="en-US" sz="1600" dirty="0">
                <a:solidFill>
                  <a:srgbClr val="000000"/>
                </a:solidFill>
                <a:latin typeface="Tahoma" pitchFamily="34" charset="0"/>
                <a:ea typeface="Tahoma" pitchFamily="34" charset="0"/>
                <a:cs typeface="Tahoma" pitchFamily="34" charset="0"/>
              </a:rPr>
              <a:t> journey before the people, that they may go in and possess the land which I swore to their fathers to give them.’ </a:t>
            </a:r>
            <a:br>
              <a:rPr lang="en-US" sz="1600" dirty="0">
                <a:solidFill>
                  <a:srgbClr val="000000"/>
                </a:solidFill>
                <a:latin typeface="Tahoma" pitchFamily="34" charset="0"/>
                <a:ea typeface="Tahoma" pitchFamily="34" charset="0"/>
                <a:cs typeface="Tahoma" pitchFamily="34" charset="0"/>
              </a:rPr>
            </a:br>
            <a:r>
              <a:rPr lang="en-US" sz="1600" baseline="30000" dirty="0">
                <a:solidFill>
                  <a:srgbClr val="000000"/>
                </a:solidFill>
                <a:latin typeface="Tahoma" pitchFamily="34" charset="0"/>
                <a:ea typeface="Tahoma" pitchFamily="34" charset="0"/>
                <a:cs typeface="Tahoma" pitchFamily="34" charset="0"/>
              </a:rPr>
              <a:t>12</a:t>
            </a:r>
            <a:r>
              <a:rPr lang="en-US" sz="1600" dirty="0">
                <a:solidFill>
                  <a:srgbClr val="000000"/>
                </a:solidFill>
                <a:latin typeface="Tahoma" pitchFamily="34" charset="0"/>
                <a:ea typeface="Tahoma" pitchFamily="34" charset="0"/>
                <a:cs typeface="Tahoma" pitchFamily="34" charset="0"/>
              </a:rPr>
              <a:t>“And now, Israel, what does the Lord your God require of you, but </a:t>
            </a:r>
          </a:p>
          <a:p>
            <a:pPr algn="l"/>
            <a:r>
              <a:rPr lang="en-US" sz="1600" u="sng" dirty="0">
                <a:solidFill>
                  <a:srgbClr val="000000"/>
                </a:solidFill>
                <a:latin typeface="Tahoma" pitchFamily="34" charset="0"/>
                <a:ea typeface="Tahoma" pitchFamily="34" charset="0"/>
                <a:cs typeface="Tahoma" pitchFamily="34" charset="0"/>
              </a:rPr>
              <a:t>to fear the Lord </a:t>
            </a:r>
            <a:r>
              <a:rPr lang="en-US" sz="1600" dirty="0">
                <a:solidFill>
                  <a:srgbClr val="000000"/>
                </a:solidFill>
                <a:latin typeface="Tahoma" pitchFamily="34" charset="0"/>
                <a:ea typeface="Tahoma" pitchFamily="34" charset="0"/>
                <a:cs typeface="Tahoma" pitchFamily="34" charset="0"/>
              </a:rPr>
              <a:t>your God, </a:t>
            </a:r>
          </a:p>
          <a:p>
            <a:pPr algn="l"/>
            <a:r>
              <a:rPr lang="en-US" sz="1600" u="sng" dirty="0">
                <a:solidFill>
                  <a:srgbClr val="000000"/>
                </a:solidFill>
                <a:latin typeface="Tahoma" pitchFamily="34" charset="0"/>
                <a:ea typeface="Tahoma" pitchFamily="34" charset="0"/>
                <a:cs typeface="Tahoma" pitchFamily="34" charset="0"/>
              </a:rPr>
              <a:t>to walk in all His ways </a:t>
            </a:r>
            <a:r>
              <a:rPr lang="en-US" sz="1600" dirty="0">
                <a:solidFill>
                  <a:srgbClr val="000000"/>
                </a:solidFill>
                <a:latin typeface="Tahoma" pitchFamily="34" charset="0"/>
                <a:ea typeface="Tahoma" pitchFamily="34" charset="0"/>
                <a:cs typeface="Tahoma" pitchFamily="34" charset="0"/>
              </a:rPr>
              <a:t>and </a:t>
            </a:r>
          </a:p>
          <a:p>
            <a:pPr algn="l"/>
            <a:r>
              <a:rPr lang="en-US" sz="1600" u="sng" dirty="0">
                <a:solidFill>
                  <a:srgbClr val="000000"/>
                </a:solidFill>
                <a:latin typeface="Tahoma" pitchFamily="34" charset="0"/>
                <a:ea typeface="Tahoma" pitchFamily="34" charset="0"/>
                <a:cs typeface="Tahoma" pitchFamily="34" charset="0"/>
              </a:rPr>
              <a:t>to love Him</a:t>
            </a:r>
            <a:r>
              <a:rPr lang="en-US" sz="1600" dirty="0">
                <a:solidFill>
                  <a:srgbClr val="000000"/>
                </a:solidFill>
                <a:latin typeface="Tahoma" pitchFamily="34" charset="0"/>
                <a:ea typeface="Tahoma" pitchFamily="34" charset="0"/>
                <a:cs typeface="Tahoma" pitchFamily="34" charset="0"/>
              </a:rPr>
              <a:t>, </a:t>
            </a:r>
          </a:p>
          <a:p>
            <a:pPr algn="l"/>
            <a:r>
              <a:rPr lang="en-US" sz="1600" u="sng" dirty="0">
                <a:solidFill>
                  <a:srgbClr val="000000"/>
                </a:solidFill>
                <a:latin typeface="Tahoma" pitchFamily="34" charset="0"/>
                <a:ea typeface="Tahoma" pitchFamily="34" charset="0"/>
                <a:cs typeface="Tahoma" pitchFamily="34" charset="0"/>
              </a:rPr>
              <a:t>to serve the Lord your God with all your heart and with all your soul</a:t>
            </a:r>
            <a:r>
              <a:rPr lang="en-US" sz="1600" dirty="0">
                <a:solidFill>
                  <a:srgbClr val="000000"/>
                </a:solidFill>
                <a:latin typeface="Tahoma" pitchFamily="34" charset="0"/>
                <a:ea typeface="Tahoma" pitchFamily="34" charset="0"/>
                <a:cs typeface="Tahoma" pitchFamily="34" charset="0"/>
              </a:rPr>
              <a:t>, </a:t>
            </a:r>
            <a:br>
              <a:rPr lang="en-US" sz="1600" dirty="0">
                <a:solidFill>
                  <a:srgbClr val="000000"/>
                </a:solidFill>
                <a:latin typeface="Tahoma" pitchFamily="34" charset="0"/>
                <a:ea typeface="Tahoma" pitchFamily="34" charset="0"/>
                <a:cs typeface="Tahoma" pitchFamily="34" charset="0"/>
              </a:rPr>
            </a:br>
            <a:r>
              <a:rPr lang="en-US" sz="1600" baseline="30000" dirty="0">
                <a:solidFill>
                  <a:srgbClr val="000000"/>
                </a:solidFill>
                <a:latin typeface="Tahoma" pitchFamily="34" charset="0"/>
                <a:ea typeface="Tahoma" pitchFamily="34" charset="0"/>
                <a:cs typeface="Tahoma" pitchFamily="34" charset="0"/>
              </a:rPr>
              <a:t>13</a:t>
            </a:r>
            <a:r>
              <a:rPr lang="en-US" sz="1600" i="1" dirty="0">
                <a:solidFill>
                  <a:srgbClr val="000000"/>
                </a:solidFill>
                <a:latin typeface="Tahoma" pitchFamily="34" charset="0"/>
                <a:ea typeface="Tahoma" pitchFamily="34" charset="0"/>
                <a:cs typeface="Tahoma" pitchFamily="34" charset="0"/>
              </a:rPr>
              <a:t>and</a:t>
            </a:r>
            <a:r>
              <a:rPr lang="en-US" sz="1600" dirty="0">
                <a:solidFill>
                  <a:srgbClr val="000000"/>
                </a:solidFill>
                <a:latin typeface="Tahoma" pitchFamily="34" charset="0"/>
                <a:ea typeface="Tahoma" pitchFamily="34" charset="0"/>
                <a:cs typeface="Tahoma" pitchFamily="34" charset="0"/>
              </a:rPr>
              <a:t> </a:t>
            </a:r>
            <a:r>
              <a:rPr lang="en-US" sz="1600" u="sng" dirty="0">
                <a:solidFill>
                  <a:srgbClr val="000000"/>
                </a:solidFill>
                <a:latin typeface="Tahoma" pitchFamily="34" charset="0"/>
                <a:ea typeface="Tahoma" pitchFamily="34" charset="0"/>
                <a:cs typeface="Tahoma" pitchFamily="34" charset="0"/>
              </a:rPr>
              <a:t>to keep the commandments of the Lord and His statu</a:t>
            </a:r>
            <a:r>
              <a:rPr lang="en-US" sz="1600" dirty="0">
                <a:solidFill>
                  <a:srgbClr val="000000"/>
                </a:solidFill>
                <a:latin typeface="Tahoma" pitchFamily="34" charset="0"/>
                <a:ea typeface="Tahoma" pitchFamily="34" charset="0"/>
                <a:cs typeface="Tahoma" pitchFamily="34" charset="0"/>
              </a:rPr>
              <a:t>tes which I command you today for your good? </a:t>
            </a:r>
          </a:p>
        </p:txBody>
      </p:sp>
      <p:sp>
        <p:nvSpPr>
          <p:cNvPr id="3" name="TextBox 2"/>
          <p:cNvSpPr txBox="1"/>
          <p:nvPr/>
        </p:nvSpPr>
        <p:spPr>
          <a:xfrm>
            <a:off x="304485" y="3270543"/>
            <a:ext cx="4267515" cy="1323439"/>
          </a:xfrm>
          <a:prstGeom prst="rect">
            <a:avLst/>
          </a:prstGeom>
          <a:solidFill>
            <a:schemeClr val="bg1">
              <a:alpha val="52000"/>
            </a:schemeClr>
          </a:solidFill>
        </p:spPr>
        <p:txBody>
          <a:bodyPr wrap="none" rtlCol="0">
            <a:spAutoFit/>
          </a:bodyPr>
          <a:lstStyle/>
          <a:p>
            <a:pPr algn="l"/>
            <a:r>
              <a:rPr lang="en-US" sz="1600" baseline="30000" dirty="0">
                <a:latin typeface="Tahoma" pitchFamily="34" charset="0"/>
                <a:ea typeface="Tahoma" pitchFamily="34" charset="0"/>
                <a:cs typeface="Tahoma" pitchFamily="34" charset="0"/>
              </a:rPr>
              <a:t>8</a:t>
            </a:r>
            <a:r>
              <a:rPr lang="en-US" sz="1600" dirty="0">
                <a:latin typeface="Tahoma" pitchFamily="34" charset="0"/>
                <a:ea typeface="Tahoma" pitchFamily="34" charset="0"/>
                <a:cs typeface="Tahoma" pitchFamily="34" charset="0"/>
              </a:rPr>
              <a:t>    He has shown you, O man, what </a:t>
            </a:r>
            <a:r>
              <a:rPr lang="en-US" sz="1600" i="1" dirty="0">
                <a:latin typeface="Tahoma" pitchFamily="34" charset="0"/>
                <a:ea typeface="Tahoma" pitchFamily="34" charset="0"/>
                <a:cs typeface="Tahoma" pitchFamily="34" charset="0"/>
              </a:rPr>
              <a:t>is</a:t>
            </a:r>
            <a:r>
              <a:rPr lang="en-US" sz="1600" dirty="0">
                <a:latin typeface="Tahoma" pitchFamily="34" charset="0"/>
                <a:ea typeface="Tahoma" pitchFamily="34" charset="0"/>
                <a:cs typeface="Tahoma" pitchFamily="34" charset="0"/>
              </a:rPr>
              <a:t> good;</a:t>
            </a:r>
          </a:p>
          <a:p>
            <a:pPr algn="l"/>
            <a:r>
              <a:rPr lang="en-US" sz="1600" dirty="0">
                <a:latin typeface="Tahoma" pitchFamily="34" charset="0"/>
                <a:ea typeface="Tahoma" pitchFamily="34" charset="0"/>
                <a:cs typeface="Tahoma" pitchFamily="34" charset="0"/>
              </a:rPr>
              <a:t>    And what does the </a:t>
            </a:r>
            <a:r>
              <a:rPr lang="en-US" sz="1600" cap="small" dirty="0">
                <a:latin typeface="Tahoma" pitchFamily="34" charset="0"/>
                <a:ea typeface="Tahoma" pitchFamily="34" charset="0"/>
                <a:cs typeface="Tahoma" pitchFamily="34" charset="0"/>
              </a:rPr>
              <a:t>Lord</a:t>
            </a:r>
            <a:r>
              <a:rPr lang="en-US" sz="1600" dirty="0">
                <a:latin typeface="Tahoma" pitchFamily="34" charset="0"/>
                <a:ea typeface="Tahoma" pitchFamily="34" charset="0"/>
                <a:cs typeface="Tahoma" pitchFamily="34" charset="0"/>
              </a:rPr>
              <a:t> require of you</a:t>
            </a:r>
          </a:p>
          <a:p>
            <a:pPr algn="l"/>
            <a:r>
              <a:rPr lang="en-US" sz="1600" dirty="0">
                <a:latin typeface="Tahoma" pitchFamily="34" charset="0"/>
                <a:ea typeface="Tahoma" pitchFamily="34" charset="0"/>
                <a:cs typeface="Tahoma" pitchFamily="34" charset="0"/>
              </a:rPr>
              <a:t>    But to do justly,</a:t>
            </a:r>
          </a:p>
          <a:p>
            <a:pPr algn="l"/>
            <a:r>
              <a:rPr lang="en-US" sz="1600" dirty="0">
                <a:latin typeface="Tahoma" pitchFamily="34" charset="0"/>
                <a:ea typeface="Tahoma" pitchFamily="34" charset="0"/>
                <a:cs typeface="Tahoma" pitchFamily="34" charset="0"/>
              </a:rPr>
              <a:t>    To love mercy,</a:t>
            </a:r>
          </a:p>
          <a:p>
            <a:pPr algn="l"/>
            <a:r>
              <a:rPr lang="en-US" sz="1600" dirty="0">
                <a:latin typeface="Tahoma" pitchFamily="34" charset="0"/>
                <a:ea typeface="Tahoma" pitchFamily="34" charset="0"/>
                <a:cs typeface="Tahoma" pitchFamily="34" charset="0"/>
              </a:rPr>
              <a:t>    And to walk humbly with your God?</a:t>
            </a:r>
          </a:p>
        </p:txBody>
      </p:sp>
      <p:sp>
        <p:nvSpPr>
          <p:cNvPr id="5" name="Arrow: Right 4">
            <a:extLst>
              <a:ext uri="{FF2B5EF4-FFF2-40B4-BE49-F238E27FC236}">
                <a16:creationId xmlns:a16="http://schemas.microsoft.com/office/drawing/2014/main" id="{0C2A7EE7-5F70-B9C2-87FF-7B010DBB86BD}"/>
              </a:ext>
            </a:extLst>
          </p:cNvPr>
          <p:cNvSpPr/>
          <p:nvPr/>
        </p:nvSpPr>
        <p:spPr>
          <a:xfrm rot="17958128">
            <a:off x="245625" y="2220253"/>
            <a:ext cx="1656525" cy="303872"/>
          </a:xfrm>
          <a:prstGeom prst="rightArrow">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eft Brace 5">
            <a:extLst>
              <a:ext uri="{FF2B5EF4-FFF2-40B4-BE49-F238E27FC236}">
                <a16:creationId xmlns:a16="http://schemas.microsoft.com/office/drawing/2014/main" id="{FDE3D58E-937C-2597-2489-EAC6BE5731B0}"/>
              </a:ext>
            </a:extLst>
          </p:cNvPr>
          <p:cNvSpPr/>
          <p:nvPr/>
        </p:nvSpPr>
        <p:spPr>
          <a:xfrm>
            <a:off x="1446028" y="1010093"/>
            <a:ext cx="350874" cy="99946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 name="Arrow: Right 6">
            <a:extLst>
              <a:ext uri="{FF2B5EF4-FFF2-40B4-BE49-F238E27FC236}">
                <a16:creationId xmlns:a16="http://schemas.microsoft.com/office/drawing/2014/main" id="{275464E1-EAEC-9D96-410B-4BDC179B22A2}"/>
              </a:ext>
            </a:extLst>
          </p:cNvPr>
          <p:cNvSpPr/>
          <p:nvPr/>
        </p:nvSpPr>
        <p:spPr>
          <a:xfrm rot="14247549">
            <a:off x="5540639" y="3089156"/>
            <a:ext cx="1656525" cy="303872"/>
          </a:xfrm>
          <a:prstGeom prst="rightArrow">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 Brace 7">
            <a:extLst>
              <a:ext uri="{FF2B5EF4-FFF2-40B4-BE49-F238E27FC236}">
                <a16:creationId xmlns:a16="http://schemas.microsoft.com/office/drawing/2014/main" id="{13E5CEDC-1D5D-72F1-FFB7-C29C11DC260D}"/>
              </a:ext>
            </a:extLst>
          </p:cNvPr>
          <p:cNvSpPr/>
          <p:nvPr/>
        </p:nvSpPr>
        <p:spPr>
          <a:xfrm flipH="1">
            <a:off x="8188172" y="2005672"/>
            <a:ext cx="350874" cy="535509"/>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E94378D2-D00E-2D3B-C632-796989B8E445}"/>
              </a:ext>
            </a:extLst>
          </p:cNvPr>
          <p:cNvSpPr txBox="1"/>
          <p:nvPr/>
        </p:nvSpPr>
        <p:spPr>
          <a:xfrm>
            <a:off x="5470451" y="3347488"/>
            <a:ext cx="3593806" cy="2492990"/>
          </a:xfrm>
          <a:prstGeom prst="rect">
            <a:avLst/>
          </a:prstGeom>
          <a:solidFill>
            <a:srgbClr val="FFCC99">
              <a:alpha val="92000"/>
            </a:srgbClr>
          </a:solidFill>
        </p:spPr>
        <p:txBody>
          <a:bodyPr wrap="square" rtlCol="0">
            <a:spAutoFit/>
          </a:bodyPr>
          <a:lstStyle/>
          <a:p>
            <a:r>
              <a:rPr lang="en-US" sz="1300" dirty="0"/>
              <a:t>Matthew 22:35–40 (Mark 12:28–34)</a:t>
            </a:r>
          </a:p>
          <a:p>
            <a:pPr algn="l" rtl="0"/>
            <a:r>
              <a:rPr lang="en-US" sz="1300" b="1" i="1" dirty="0"/>
              <a:t>The Greatest Commandment</a:t>
            </a:r>
          </a:p>
          <a:p>
            <a:pPr algn="l" rtl="0"/>
            <a:r>
              <a:rPr lang="en-US" sz="1300" baseline="30000" dirty="0"/>
              <a:t>35</a:t>
            </a:r>
            <a:r>
              <a:rPr lang="en-US" sz="1300" dirty="0"/>
              <a:t> Then one of them, a lawyer, asked </a:t>
            </a:r>
            <a:r>
              <a:rPr lang="en-US" sz="1300" i="1" dirty="0"/>
              <a:t>Him a question, testing Him, and saying, </a:t>
            </a:r>
            <a:r>
              <a:rPr lang="en-US" sz="1300" baseline="30000" dirty="0"/>
              <a:t>36</a:t>
            </a:r>
            <a:r>
              <a:rPr lang="en-US" sz="1300" i="1" dirty="0"/>
              <a:t> “Teacher, which is the great commandment in the law?”</a:t>
            </a:r>
          </a:p>
          <a:p>
            <a:pPr algn="l" rtl="0"/>
            <a:r>
              <a:rPr lang="en-US" sz="1300" baseline="30000" dirty="0"/>
              <a:t>37</a:t>
            </a:r>
            <a:r>
              <a:rPr lang="en-US" sz="1300" dirty="0"/>
              <a:t> Jesus said to him, </a:t>
            </a:r>
            <a:r>
              <a:rPr lang="en-US" sz="1300" dirty="0">
                <a:solidFill>
                  <a:srgbClr val="FF0000"/>
                </a:solidFill>
              </a:rPr>
              <a:t>“ ‘</a:t>
            </a:r>
            <a:r>
              <a:rPr lang="en-US" sz="1300" i="1" dirty="0">
                <a:solidFill>
                  <a:srgbClr val="FF0000"/>
                </a:solidFill>
              </a:rPr>
              <a:t>You shall love the Lord your God with all your heart, with all your soul, and with all your mind.’ </a:t>
            </a:r>
            <a:r>
              <a:rPr lang="en-US" sz="1300" baseline="30000" dirty="0"/>
              <a:t>38 </a:t>
            </a:r>
            <a:r>
              <a:rPr lang="en-US" sz="1300" i="1" dirty="0">
                <a:solidFill>
                  <a:srgbClr val="FF0000"/>
                </a:solidFill>
              </a:rPr>
              <a:t>This is the first and great commandment. </a:t>
            </a:r>
            <a:r>
              <a:rPr lang="en-US" sz="1300" baseline="30000" dirty="0"/>
              <a:t>39 </a:t>
            </a:r>
            <a:r>
              <a:rPr lang="en-US" sz="1300" i="1" dirty="0">
                <a:solidFill>
                  <a:srgbClr val="FF0000"/>
                </a:solidFill>
              </a:rPr>
              <a:t>And the second is like it: ‘You shall love your neighbor as yourself.’ </a:t>
            </a:r>
            <a:r>
              <a:rPr lang="en-US" sz="1300" baseline="30000" dirty="0"/>
              <a:t>40</a:t>
            </a:r>
            <a:r>
              <a:rPr lang="en-US" sz="1300" i="1" dirty="0">
                <a:solidFill>
                  <a:srgbClr val="FF0000"/>
                </a:solidFill>
              </a:rPr>
              <a:t> On these two commandments hang all the Law and the Prophets.”</a:t>
            </a:r>
          </a:p>
        </p:txBody>
      </p:sp>
    </p:spTree>
    <p:extLst>
      <p:ext uri="{BB962C8B-B14F-4D97-AF65-F5344CB8AC3E}">
        <p14:creationId xmlns:p14="http://schemas.microsoft.com/office/powerpoint/2010/main" val="1982412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D8497A-56BF-CF72-0D82-E783834EA064}"/>
              </a:ext>
            </a:extLst>
          </p:cNvPr>
          <p:cNvSpPr/>
          <p:nvPr/>
        </p:nvSpPr>
        <p:spPr>
          <a:xfrm>
            <a:off x="1085836" y="332003"/>
            <a:ext cx="3890809"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6:1 </a:t>
            </a:r>
            <a:r>
              <a:rPr kumimoji="0" lang="en-US" sz="1800" b="1" i="0" u="sng" strike="noStrike" kern="1200" cap="none" spc="0" normalizeH="0" baseline="0" noProof="0" dirty="0">
                <a:ln>
                  <a:noFill/>
                </a:ln>
                <a:solidFill>
                  <a:srgbClr val="7030A0"/>
                </a:solidFill>
                <a:effectLst/>
                <a:uLnTx/>
                <a:uFillTx/>
                <a:latin typeface="Arial" pitchFamily="34" charset="0"/>
                <a:ea typeface="+mn-ea"/>
                <a:cs typeface="Arial" pitchFamily="34" charset="0"/>
              </a:rPr>
              <a:t>Hear</a:t>
            </a:r>
            <a:r>
              <a:rPr kumimoji="0" lang="en-US" sz="18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now what the </a:t>
            </a:r>
            <a:r>
              <a:rPr kumimoji="0" lang="en-US" sz="1800" b="1" i="0" u="none" strike="noStrike" kern="1200" cap="small" spc="0" normalizeH="0" baseline="0" noProof="0" dirty="0">
                <a:ln>
                  <a:noFill/>
                </a:ln>
                <a:solidFill>
                  <a:srgbClr val="7030A0"/>
                </a:solidFill>
                <a:effectLst/>
                <a:uLnTx/>
                <a:uFillTx/>
                <a:latin typeface="Arial" pitchFamily="34" charset="0"/>
                <a:ea typeface="+mn-ea"/>
                <a:cs typeface="Arial" pitchFamily="34" charset="0"/>
              </a:rPr>
              <a:t>Lord</a:t>
            </a:r>
            <a:r>
              <a:rPr kumimoji="0" lang="en-US" sz="18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says:</a:t>
            </a:r>
          </a:p>
        </p:txBody>
      </p:sp>
      <p:sp>
        <p:nvSpPr>
          <p:cNvPr id="4" name="Rectangle 3">
            <a:extLst>
              <a:ext uri="{FF2B5EF4-FFF2-40B4-BE49-F238E27FC236}">
                <a16:creationId xmlns:a16="http://schemas.microsoft.com/office/drawing/2014/main" id="{06308D29-5F6B-7EA0-D916-C3A643E48983}"/>
              </a:ext>
            </a:extLst>
          </p:cNvPr>
          <p:cNvSpPr/>
          <p:nvPr/>
        </p:nvSpPr>
        <p:spPr>
          <a:xfrm>
            <a:off x="1085836" y="701335"/>
            <a:ext cx="5666546" cy="3693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6:2 </a:t>
            </a:r>
            <a:r>
              <a:rPr kumimoji="0" lang="en-US" sz="1800" b="1" i="0" u="sng" strike="noStrike" kern="1200" cap="none" spc="0" normalizeH="0" baseline="0" noProof="0" dirty="0">
                <a:ln>
                  <a:noFill/>
                </a:ln>
                <a:solidFill>
                  <a:srgbClr val="7030A0"/>
                </a:solidFill>
                <a:effectLst/>
                <a:uLnTx/>
                <a:uFillTx/>
                <a:latin typeface="Arial" pitchFamily="34" charset="0"/>
                <a:ea typeface="+mn-ea"/>
                <a:cs typeface="Arial" pitchFamily="34" charset="0"/>
              </a:rPr>
              <a:t>Hear</a:t>
            </a:r>
            <a:r>
              <a:rPr kumimoji="0" lang="en-US" sz="18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O you mountains, the Lord’s complaint,</a:t>
            </a:r>
          </a:p>
        </p:txBody>
      </p:sp>
      <p:sp>
        <p:nvSpPr>
          <p:cNvPr id="5" name="Rectangle 4">
            <a:extLst>
              <a:ext uri="{FF2B5EF4-FFF2-40B4-BE49-F238E27FC236}">
                <a16:creationId xmlns:a16="http://schemas.microsoft.com/office/drawing/2014/main" id="{FF067E79-388D-CAAF-6AB1-E7CE57FDFE22}"/>
              </a:ext>
            </a:extLst>
          </p:cNvPr>
          <p:cNvSpPr/>
          <p:nvPr/>
        </p:nvSpPr>
        <p:spPr>
          <a:xfrm>
            <a:off x="1085836" y="3429000"/>
            <a:ext cx="2133918"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6:9 “</a:t>
            </a:r>
            <a:r>
              <a:rPr kumimoji="0" lang="en-US" sz="1800" b="1" i="0" u="sng" strike="noStrike" kern="1200" cap="none" spc="0" normalizeH="0" baseline="0" noProof="0" dirty="0">
                <a:ln>
                  <a:noFill/>
                </a:ln>
                <a:solidFill>
                  <a:srgbClr val="7030A0"/>
                </a:solidFill>
                <a:effectLst/>
                <a:uLnTx/>
                <a:uFillTx/>
                <a:latin typeface="Arial" pitchFamily="34" charset="0"/>
                <a:ea typeface="+mn-ea"/>
                <a:cs typeface="Arial" pitchFamily="34" charset="0"/>
              </a:rPr>
              <a:t>Hear</a:t>
            </a:r>
            <a:r>
              <a:rPr kumimoji="0" lang="en-US" sz="18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the rod!</a:t>
            </a:r>
          </a:p>
        </p:txBody>
      </p:sp>
      <p:sp>
        <p:nvSpPr>
          <p:cNvPr id="6" name="Rectangle 5">
            <a:extLst>
              <a:ext uri="{FF2B5EF4-FFF2-40B4-BE49-F238E27FC236}">
                <a16:creationId xmlns:a16="http://schemas.microsoft.com/office/drawing/2014/main" id="{A874FFE9-7992-0AD9-303B-333BD2120D8C}"/>
              </a:ext>
            </a:extLst>
          </p:cNvPr>
          <p:cNvSpPr/>
          <p:nvPr/>
        </p:nvSpPr>
        <p:spPr>
          <a:xfrm>
            <a:off x="861845" y="6449176"/>
            <a:ext cx="6814686" cy="369332"/>
          </a:xfrm>
          <a:prstGeom prst="rect">
            <a:avLst/>
          </a:prstGeom>
          <a:solidFill>
            <a:srgbClr val="FFCC99"/>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7:7 Therefore I will look to the LORD…  My God will </a:t>
            </a:r>
            <a:r>
              <a:rPr kumimoji="0" lang="en-US" sz="1800" b="1" i="0" u="sng" strike="noStrike" kern="1200" cap="none" spc="0" normalizeH="0" baseline="0" noProof="0" dirty="0">
                <a:ln>
                  <a:noFill/>
                </a:ln>
                <a:solidFill>
                  <a:srgbClr val="7030A0"/>
                </a:solidFill>
                <a:effectLst/>
                <a:uLnTx/>
                <a:uFillTx/>
                <a:latin typeface="Arial" pitchFamily="34" charset="0"/>
                <a:ea typeface="+mn-ea"/>
                <a:cs typeface="Arial" pitchFamily="34" charset="0"/>
              </a:rPr>
              <a:t>hear</a:t>
            </a:r>
            <a:r>
              <a:rPr kumimoji="0" lang="en-US" sz="18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me.</a:t>
            </a:r>
          </a:p>
        </p:txBody>
      </p:sp>
      <p:pic>
        <p:nvPicPr>
          <p:cNvPr id="8" name="Picture 7">
            <a:extLst>
              <a:ext uri="{FF2B5EF4-FFF2-40B4-BE49-F238E27FC236}">
                <a16:creationId xmlns:a16="http://schemas.microsoft.com/office/drawing/2014/main" id="{06847672-2B93-A9E7-D9EE-7101ACD01537}"/>
              </a:ext>
            </a:extLst>
          </p:cNvPr>
          <p:cNvPicPr>
            <a:picLocks noChangeAspect="1"/>
          </p:cNvPicPr>
          <p:nvPr/>
        </p:nvPicPr>
        <p:blipFill>
          <a:blip r:embed="rId2"/>
          <a:stretch>
            <a:fillRect/>
          </a:stretch>
        </p:blipFill>
        <p:spPr>
          <a:xfrm>
            <a:off x="1562100" y="1172240"/>
            <a:ext cx="3009900" cy="685800"/>
          </a:xfrm>
          <a:prstGeom prst="rect">
            <a:avLst/>
          </a:prstGeom>
        </p:spPr>
      </p:pic>
      <p:pic>
        <p:nvPicPr>
          <p:cNvPr id="10" name="Picture 9">
            <a:extLst>
              <a:ext uri="{FF2B5EF4-FFF2-40B4-BE49-F238E27FC236}">
                <a16:creationId xmlns:a16="http://schemas.microsoft.com/office/drawing/2014/main" id="{526064A9-4B5D-6828-CEAC-74158678E266}"/>
              </a:ext>
            </a:extLst>
          </p:cNvPr>
          <p:cNvPicPr>
            <a:picLocks noChangeAspect="1"/>
          </p:cNvPicPr>
          <p:nvPr/>
        </p:nvPicPr>
        <p:blipFill>
          <a:blip r:embed="rId3"/>
          <a:stretch>
            <a:fillRect/>
          </a:stretch>
        </p:blipFill>
        <p:spPr>
          <a:xfrm>
            <a:off x="2733910" y="1959613"/>
            <a:ext cx="3456759" cy="1469387"/>
          </a:xfrm>
          <a:prstGeom prst="rect">
            <a:avLst/>
          </a:prstGeom>
        </p:spPr>
      </p:pic>
      <p:pic>
        <p:nvPicPr>
          <p:cNvPr id="12" name="Picture 11">
            <a:extLst>
              <a:ext uri="{FF2B5EF4-FFF2-40B4-BE49-F238E27FC236}">
                <a16:creationId xmlns:a16="http://schemas.microsoft.com/office/drawing/2014/main" id="{BB28F8AF-7581-C7F6-AA5D-0C5BE73C45D3}"/>
              </a:ext>
            </a:extLst>
          </p:cNvPr>
          <p:cNvPicPr>
            <a:picLocks noChangeAspect="1"/>
          </p:cNvPicPr>
          <p:nvPr/>
        </p:nvPicPr>
        <p:blipFill>
          <a:blip r:embed="rId4"/>
          <a:stretch>
            <a:fillRect/>
          </a:stretch>
        </p:blipFill>
        <p:spPr>
          <a:xfrm>
            <a:off x="2615028" y="3798332"/>
            <a:ext cx="2477967" cy="1273210"/>
          </a:xfrm>
          <a:prstGeom prst="rect">
            <a:avLst/>
          </a:prstGeom>
        </p:spPr>
      </p:pic>
      <p:sp>
        <p:nvSpPr>
          <p:cNvPr id="13" name="TextBox 12">
            <a:extLst>
              <a:ext uri="{FF2B5EF4-FFF2-40B4-BE49-F238E27FC236}">
                <a16:creationId xmlns:a16="http://schemas.microsoft.com/office/drawing/2014/main" id="{DB83F2CD-A287-9BC0-3BE3-00A5A1D0AA61}"/>
              </a:ext>
            </a:extLst>
          </p:cNvPr>
          <p:cNvSpPr txBox="1"/>
          <p:nvPr/>
        </p:nvSpPr>
        <p:spPr>
          <a:xfrm>
            <a:off x="5092995" y="3798332"/>
            <a:ext cx="382668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Therefore – curses of Deuteronomy</a:t>
            </a:r>
          </a:p>
        </p:txBody>
      </p:sp>
      <p:pic>
        <p:nvPicPr>
          <p:cNvPr id="15" name="Picture 14">
            <a:extLst>
              <a:ext uri="{FF2B5EF4-FFF2-40B4-BE49-F238E27FC236}">
                <a16:creationId xmlns:a16="http://schemas.microsoft.com/office/drawing/2014/main" id="{F5DFCC2A-927C-5868-2545-2C5F52387726}"/>
              </a:ext>
            </a:extLst>
          </p:cNvPr>
          <p:cNvPicPr>
            <a:picLocks noChangeAspect="1"/>
          </p:cNvPicPr>
          <p:nvPr/>
        </p:nvPicPr>
        <p:blipFill>
          <a:blip r:embed="rId5"/>
          <a:stretch>
            <a:fillRect/>
          </a:stretch>
        </p:blipFill>
        <p:spPr>
          <a:xfrm>
            <a:off x="5894856" y="4167664"/>
            <a:ext cx="3009901" cy="2257426"/>
          </a:xfrm>
          <a:prstGeom prst="rect">
            <a:avLst/>
          </a:prstGeom>
        </p:spPr>
      </p:pic>
      <p:pic>
        <p:nvPicPr>
          <p:cNvPr id="17" name="Picture 16">
            <a:extLst>
              <a:ext uri="{FF2B5EF4-FFF2-40B4-BE49-F238E27FC236}">
                <a16:creationId xmlns:a16="http://schemas.microsoft.com/office/drawing/2014/main" id="{FA20D284-666D-01DC-43C3-AA14AAA476D7}"/>
              </a:ext>
            </a:extLst>
          </p:cNvPr>
          <p:cNvPicPr>
            <a:picLocks noChangeAspect="1"/>
          </p:cNvPicPr>
          <p:nvPr/>
        </p:nvPicPr>
        <p:blipFill>
          <a:blip r:embed="rId6"/>
          <a:stretch>
            <a:fillRect/>
          </a:stretch>
        </p:blipFill>
        <p:spPr>
          <a:xfrm>
            <a:off x="2615027" y="5175966"/>
            <a:ext cx="2477967" cy="1188669"/>
          </a:xfrm>
          <a:prstGeom prst="rect">
            <a:avLst/>
          </a:prstGeom>
        </p:spPr>
      </p:pic>
      <p:pic>
        <p:nvPicPr>
          <p:cNvPr id="18" name="Picture 17" descr="A picture containing mollusk&#10;&#10;Description automatically generated">
            <a:extLst>
              <a:ext uri="{FF2B5EF4-FFF2-40B4-BE49-F238E27FC236}">
                <a16:creationId xmlns:a16="http://schemas.microsoft.com/office/drawing/2014/main" id="{C7E2D930-BBE7-BF14-4817-CCA52312FC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16669"/>
            <a:ext cx="1847068" cy="2799295"/>
          </a:xfrm>
          <a:prstGeom prst="rect">
            <a:avLst/>
          </a:prstGeom>
        </p:spPr>
      </p:pic>
      <p:pic>
        <p:nvPicPr>
          <p:cNvPr id="19" name="Picture 18">
            <a:extLst>
              <a:ext uri="{FF2B5EF4-FFF2-40B4-BE49-F238E27FC236}">
                <a16:creationId xmlns:a16="http://schemas.microsoft.com/office/drawing/2014/main" id="{08BE44B6-A551-79E3-74DE-EB5F188C6AA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216" y="4832662"/>
            <a:ext cx="1151239" cy="1706195"/>
          </a:xfrm>
          <a:prstGeom prst="rect">
            <a:avLst/>
          </a:prstGeom>
        </p:spPr>
      </p:pic>
    </p:spTree>
    <p:extLst>
      <p:ext uri="{BB962C8B-B14F-4D97-AF65-F5344CB8AC3E}">
        <p14:creationId xmlns:p14="http://schemas.microsoft.com/office/powerpoint/2010/main" val="41941461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270" y="766114"/>
            <a:ext cx="8234869" cy="6017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657665" y="-193161"/>
            <a:ext cx="6715474" cy="1143000"/>
          </a:xfrm>
        </p:spPr>
        <p:txBody>
          <a:bodyPr/>
          <a:lstStyle/>
          <a:p>
            <a:r>
              <a:rPr lang="en-US" sz="3600" dirty="0"/>
              <a:t>Who is Speaking in Micah 7:1-8</a:t>
            </a:r>
          </a:p>
        </p:txBody>
      </p:sp>
      <p:sp>
        <p:nvSpPr>
          <p:cNvPr id="4" name="TextBox 3"/>
          <p:cNvSpPr txBox="1"/>
          <p:nvPr/>
        </p:nvSpPr>
        <p:spPr>
          <a:xfrm>
            <a:off x="5061099" y="766114"/>
            <a:ext cx="4082902" cy="4185761"/>
          </a:xfrm>
          <a:prstGeom prst="rect">
            <a:avLst/>
          </a:prstGeom>
          <a:solidFill>
            <a:srgbClr val="000000"/>
          </a:solidFill>
        </p:spPr>
        <p:txBody>
          <a:bodyPr wrap="square" rtlCol="0">
            <a:spAutoFit/>
          </a:bodyPr>
          <a:lstStyle/>
          <a:p>
            <a:pPr algn="l"/>
            <a:r>
              <a:rPr lang="en-US" sz="1400" dirty="0">
                <a:solidFill>
                  <a:schemeClr val="bg1"/>
                </a:solidFill>
                <a:latin typeface="Tahoma" pitchFamily="34" charset="0"/>
                <a:ea typeface="Tahoma" pitchFamily="34" charset="0"/>
                <a:cs typeface="Tahoma" pitchFamily="34" charset="0"/>
              </a:rPr>
              <a:t>Micah 7</a:t>
            </a:r>
          </a:p>
          <a:p>
            <a:pPr marL="233363" indent="-233363" algn="l"/>
            <a:r>
              <a:rPr lang="en-US" sz="1400" baseline="30000" dirty="0">
                <a:solidFill>
                  <a:schemeClr val="bg1"/>
                </a:solidFill>
                <a:latin typeface="Tahoma" pitchFamily="34" charset="0"/>
                <a:ea typeface="Tahoma" pitchFamily="34" charset="0"/>
                <a:cs typeface="Tahoma" pitchFamily="34" charset="0"/>
              </a:rPr>
              <a:t>1</a:t>
            </a:r>
            <a:r>
              <a:rPr lang="en-US" sz="1400" dirty="0">
                <a:solidFill>
                  <a:schemeClr val="bg1"/>
                </a:solidFill>
                <a:latin typeface="Tahoma" pitchFamily="34" charset="0"/>
                <a:ea typeface="Tahoma" pitchFamily="34" charset="0"/>
                <a:cs typeface="Tahoma" pitchFamily="34" charset="0"/>
              </a:rPr>
              <a:t>    Woe is me!</a:t>
            </a:r>
          </a:p>
          <a:p>
            <a:pPr marL="233363" indent="-233363" algn="l"/>
            <a:r>
              <a:rPr lang="en-US" sz="1400" dirty="0">
                <a:solidFill>
                  <a:schemeClr val="bg1"/>
                </a:solidFill>
                <a:latin typeface="Tahoma" pitchFamily="34" charset="0"/>
                <a:ea typeface="Tahoma" pitchFamily="34" charset="0"/>
                <a:cs typeface="Tahoma" pitchFamily="34" charset="0"/>
              </a:rPr>
              <a:t>    For I am like those who gather summer fruits,</a:t>
            </a:r>
          </a:p>
          <a:p>
            <a:pPr marL="233363" indent="-233363" algn="l"/>
            <a:r>
              <a:rPr lang="en-US" sz="1400" dirty="0">
                <a:solidFill>
                  <a:schemeClr val="bg1"/>
                </a:solidFill>
                <a:latin typeface="Tahoma" pitchFamily="34" charset="0"/>
                <a:ea typeface="Tahoma" pitchFamily="34" charset="0"/>
                <a:cs typeface="Tahoma" pitchFamily="34" charset="0"/>
              </a:rPr>
              <a:t>    Like those who glean vintage grapes;</a:t>
            </a:r>
          </a:p>
          <a:p>
            <a:pPr marL="233363" indent="-233363" algn="l"/>
            <a:r>
              <a:rPr lang="en-US" sz="1400" dirty="0">
                <a:solidFill>
                  <a:schemeClr val="bg1"/>
                </a:solidFill>
                <a:latin typeface="Tahoma" pitchFamily="34" charset="0"/>
                <a:ea typeface="Tahoma" pitchFamily="34" charset="0"/>
                <a:cs typeface="Tahoma" pitchFamily="34" charset="0"/>
              </a:rPr>
              <a:t>    </a:t>
            </a:r>
            <a:r>
              <a:rPr lang="en-US" sz="1400" i="1" dirty="0">
                <a:solidFill>
                  <a:schemeClr val="bg1"/>
                </a:solidFill>
                <a:latin typeface="Tahoma" pitchFamily="34" charset="0"/>
                <a:ea typeface="Tahoma" pitchFamily="34" charset="0"/>
                <a:cs typeface="Tahoma" pitchFamily="34" charset="0"/>
              </a:rPr>
              <a:t>There is no</a:t>
            </a:r>
            <a:r>
              <a:rPr lang="en-US" sz="1400" dirty="0">
                <a:solidFill>
                  <a:schemeClr val="bg1"/>
                </a:solidFill>
                <a:latin typeface="Tahoma" pitchFamily="34" charset="0"/>
                <a:ea typeface="Tahoma" pitchFamily="34" charset="0"/>
                <a:cs typeface="Tahoma" pitchFamily="34" charset="0"/>
              </a:rPr>
              <a:t> cluster to eat</a:t>
            </a:r>
          </a:p>
          <a:p>
            <a:pPr marL="233363" indent="-233363" algn="l"/>
            <a:r>
              <a:rPr lang="en-US" sz="1400" dirty="0">
                <a:solidFill>
                  <a:schemeClr val="bg1"/>
                </a:solidFill>
                <a:latin typeface="Tahoma" pitchFamily="34" charset="0"/>
                <a:ea typeface="Tahoma" pitchFamily="34" charset="0"/>
                <a:cs typeface="Tahoma" pitchFamily="34" charset="0"/>
              </a:rPr>
              <a:t>    Of the first-ripe fruit </a:t>
            </a:r>
            <a:r>
              <a:rPr lang="en-US" sz="1400" i="1" dirty="0">
                <a:solidFill>
                  <a:schemeClr val="bg1"/>
                </a:solidFill>
                <a:latin typeface="Tahoma" pitchFamily="34" charset="0"/>
                <a:ea typeface="Tahoma" pitchFamily="34" charset="0"/>
                <a:cs typeface="Tahoma" pitchFamily="34" charset="0"/>
              </a:rPr>
              <a:t>which</a:t>
            </a:r>
            <a:r>
              <a:rPr lang="en-US" sz="1400" dirty="0">
                <a:solidFill>
                  <a:schemeClr val="bg1"/>
                </a:solidFill>
                <a:latin typeface="Tahoma" pitchFamily="34" charset="0"/>
                <a:ea typeface="Tahoma" pitchFamily="34" charset="0"/>
                <a:cs typeface="Tahoma" pitchFamily="34" charset="0"/>
              </a:rPr>
              <a:t> my soul desires.</a:t>
            </a:r>
          </a:p>
          <a:p>
            <a:pPr marL="233363" indent="-233363" algn="l"/>
            <a:endParaRPr lang="en-US" sz="1400" dirty="0">
              <a:solidFill>
                <a:schemeClr val="bg1"/>
              </a:solidFill>
              <a:latin typeface="Tahoma" pitchFamily="34" charset="0"/>
              <a:ea typeface="Tahoma" pitchFamily="34" charset="0"/>
              <a:cs typeface="Tahoma" pitchFamily="34" charset="0"/>
            </a:endParaRPr>
          </a:p>
          <a:p>
            <a:pPr marL="233363" indent="-233363" algn="l"/>
            <a:r>
              <a:rPr lang="en-US" sz="1400" baseline="30000" dirty="0">
                <a:solidFill>
                  <a:schemeClr val="bg1"/>
                </a:solidFill>
                <a:latin typeface="Tahoma" pitchFamily="34" charset="0"/>
                <a:ea typeface="Tahoma" pitchFamily="34" charset="0"/>
                <a:cs typeface="Tahoma" pitchFamily="34" charset="0"/>
              </a:rPr>
              <a:t>2</a:t>
            </a:r>
            <a:r>
              <a:rPr lang="en-US" sz="1400" dirty="0">
                <a:solidFill>
                  <a:schemeClr val="bg1"/>
                </a:solidFill>
                <a:latin typeface="Tahoma" pitchFamily="34" charset="0"/>
                <a:ea typeface="Tahoma" pitchFamily="34" charset="0"/>
                <a:cs typeface="Tahoma" pitchFamily="34" charset="0"/>
              </a:rPr>
              <a:t>    </a:t>
            </a:r>
            <a:r>
              <a:rPr lang="en-US" sz="1400" dirty="0">
                <a:solidFill>
                  <a:srgbClr val="FFFF00"/>
                </a:solidFill>
                <a:latin typeface="Tahoma" pitchFamily="34" charset="0"/>
                <a:ea typeface="Tahoma" pitchFamily="34" charset="0"/>
                <a:cs typeface="Tahoma" pitchFamily="34" charset="0"/>
              </a:rPr>
              <a:t>The faithful </a:t>
            </a:r>
            <a:r>
              <a:rPr lang="en-US" sz="1400" i="1" dirty="0">
                <a:solidFill>
                  <a:srgbClr val="FFFF00"/>
                </a:solidFill>
                <a:latin typeface="Tahoma" pitchFamily="34" charset="0"/>
                <a:ea typeface="Tahoma" pitchFamily="34" charset="0"/>
                <a:cs typeface="Tahoma" pitchFamily="34" charset="0"/>
              </a:rPr>
              <a:t>man</a:t>
            </a:r>
            <a:r>
              <a:rPr lang="en-US" sz="1400" dirty="0">
                <a:solidFill>
                  <a:srgbClr val="FFFF00"/>
                </a:solidFill>
                <a:latin typeface="Tahoma" pitchFamily="34" charset="0"/>
                <a:ea typeface="Tahoma" pitchFamily="34" charset="0"/>
                <a:cs typeface="Tahoma" pitchFamily="34" charset="0"/>
              </a:rPr>
              <a:t> has perished from the earth</a:t>
            </a:r>
            <a:r>
              <a:rPr lang="en-US" sz="1400" dirty="0">
                <a:solidFill>
                  <a:schemeClr val="bg1"/>
                </a:solidFill>
                <a:latin typeface="Tahoma" pitchFamily="34" charset="0"/>
                <a:ea typeface="Tahoma" pitchFamily="34" charset="0"/>
                <a:cs typeface="Tahoma" pitchFamily="34" charset="0"/>
              </a:rPr>
              <a:t>,</a:t>
            </a:r>
          </a:p>
          <a:p>
            <a:pPr marL="233363" indent="-233363" algn="l"/>
            <a:r>
              <a:rPr lang="en-US" sz="1400" dirty="0">
                <a:solidFill>
                  <a:schemeClr val="bg1"/>
                </a:solidFill>
                <a:latin typeface="Tahoma" pitchFamily="34" charset="0"/>
                <a:ea typeface="Tahoma" pitchFamily="34" charset="0"/>
                <a:cs typeface="Tahoma" pitchFamily="34" charset="0"/>
              </a:rPr>
              <a:t>    And </a:t>
            </a:r>
            <a:r>
              <a:rPr lang="en-US" sz="1400" i="1" dirty="0">
                <a:solidFill>
                  <a:schemeClr val="bg1"/>
                </a:solidFill>
                <a:latin typeface="Tahoma" pitchFamily="34" charset="0"/>
                <a:ea typeface="Tahoma" pitchFamily="34" charset="0"/>
                <a:cs typeface="Tahoma" pitchFamily="34" charset="0"/>
              </a:rPr>
              <a:t>there is</a:t>
            </a:r>
            <a:r>
              <a:rPr lang="en-US" sz="1400" dirty="0">
                <a:solidFill>
                  <a:schemeClr val="bg1"/>
                </a:solidFill>
                <a:latin typeface="Tahoma" pitchFamily="34" charset="0"/>
                <a:ea typeface="Tahoma" pitchFamily="34" charset="0"/>
                <a:cs typeface="Tahoma" pitchFamily="34" charset="0"/>
              </a:rPr>
              <a:t> no one upright among men.</a:t>
            </a:r>
          </a:p>
          <a:p>
            <a:pPr marL="233363" indent="-233363" algn="l"/>
            <a:r>
              <a:rPr lang="en-US" sz="1400" dirty="0">
                <a:solidFill>
                  <a:schemeClr val="bg1"/>
                </a:solidFill>
                <a:latin typeface="Tahoma" pitchFamily="34" charset="0"/>
                <a:ea typeface="Tahoma" pitchFamily="34" charset="0"/>
                <a:cs typeface="Tahoma" pitchFamily="34" charset="0"/>
              </a:rPr>
              <a:t>    They all lie in wait for blood;</a:t>
            </a:r>
          </a:p>
          <a:p>
            <a:pPr marL="233363" indent="-233363" algn="l"/>
            <a:r>
              <a:rPr lang="en-US" sz="1400" dirty="0">
                <a:solidFill>
                  <a:schemeClr val="bg1"/>
                </a:solidFill>
                <a:latin typeface="Tahoma" pitchFamily="34" charset="0"/>
                <a:ea typeface="Tahoma" pitchFamily="34" charset="0"/>
                <a:cs typeface="Tahoma" pitchFamily="34" charset="0"/>
              </a:rPr>
              <a:t>    Every man hunts his brother with a net.</a:t>
            </a:r>
          </a:p>
          <a:p>
            <a:pPr marL="233363" indent="-233363" algn="l"/>
            <a:endParaRPr lang="en-US" sz="1400" dirty="0">
              <a:solidFill>
                <a:schemeClr val="bg1"/>
              </a:solidFill>
              <a:latin typeface="Tahoma" pitchFamily="34" charset="0"/>
              <a:ea typeface="Tahoma" pitchFamily="34" charset="0"/>
              <a:cs typeface="Tahoma" pitchFamily="34" charset="0"/>
            </a:endParaRPr>
          </a:p>
          <a:p>
            <a:pPr marL="233363" indent="-233363" algn="l"/>
            <a:r>
              <a:rPr lang="en-US" sz="1400" baseline="30000" dirty="0">
                <a:solidFill>
                  <a:schemeClr val="bg1"/>
                </a:solidFill>
                <a:latin typeface="Tahoma" pitchFamily="34" charset="0"/>
                <a:ea typeface="Tahoma" pitchFamily="34" charset="0"/>
                <a:cs typeface="Tahoma" pitchFamily="34" charset="0"/>
              </a:rPr>
              <a:t>7</a:t>
            </a:r>
            <a:r>
              <a:rPr lang="en-US" sz="1400" dirty="0">
                <a:solidFill>
                  <a:schemeClr val="bg1"/>
                </a:solidFill>
                <a:latin typeface="Tahoma" pitchFamily="34" charset="0"/>
                <a:ea typeface="Tahoma" pitchFamily="34" charset="0"/>
                <a:cs typeface="Tahoma" pitchFamily="34" charset="0"/>
              </a:rPr>
              <a:t>    </a:t>
            </a:r>
            <a:r>
              <a:rPr lang="en-US" sz="1400" u="sng" dirty="0">
                <a:solidFill>
                  <a:schemeClr val="bg1"/>
                </a:solidFill>
                <a:latin typeface="Tahoma" pitchFamily="34" charset="0"/>
                <a:ea typeface="Tahoma" pitchFamily="34" charset="0"/>
                <a:cs typeface="Tahoma" pitchFamily="34" charset="0"/>
              </a:rPr>
              <a:t>Therefore</a:t>
            </a:r>
            <a:r>
              <a:rPr lang="en-US" sz="1400" dirty="0">
                <a:solidFill>
                  <a:schemeClr val="bg1"/>
                </a:solidFill>
                <a:latin typeface="Tahoma" pitchFamily="34" charset="0"/>
                <a:ea typeface="Tahoma" pitchFamily="34" charset="0"/>
                <a:cs typeface="Tahoma" pitchFamily="34" charset="0"/>
              </a:rPr>
              <a:t> I will look to the </a:t>
            </a:r>
            <a:r>
              <a:rPr lang="en-US" sz="1400" cap="small" dirty="0">
                <a:solidFill>
                  <a:schemeClr val="bg1"/>
                </a:solidFill>
                <a:latin typeface="Tahoma" pitchFamily="34" charset="0"/>
                <a:ea typeface="Tahoma" pitchFamily="34" charset="0"/>
                <a:cs typeface="Tahoma" pitchFamily="34" charset="0"/>
              </a:rPr>
              <a:t>Lord</a:t>
            </a:r>
            <a:r>
              <a:rPr lang="en-US" sz="1400" dirty="0">
                <a:solidFill>
                  <a:schemeClr val="bg1"/>
                </a:solidFill>
                <a:latin typeface="Tahoma" pitchFamily="34" charset="0"/>
                <a:ea typeface="Tahoma" pitchFamily="34" charset="0"/>
                <a:cs typeface="Tahoma" pitchFamily="34" charset="0"/>
              </a:rPr>
              <a:t>;</a:t>
            </a:r>
          </a:p>
          <a:p>
            <a:pPr marL="233363" indent="-233363" algn="l"/>
            <a:r>
              <a:rPr lang="en-US" sz="1400" dirty="0">
                <a:solidFill>
                  <a:schemeClr val="bg1"/>
                </a:solidFill>
                <a:latin typeface="Tahoma" pitchFamily="34" charset="0"/>
                <a:ea typeface="Tahoma" pitchFamily="34" charset="0"/>
                <a:cs typeface="Tahoma" pitchFamily="34" charset="0"/>
              </a:rPr>
              <a:t>    I will wait for the God of my salvation;</a:t>
            </a:r>
          </a:p>
          <a:p>
            <a:pPr marL="233363" indent="-233363" algn="l"/>
            <a:r>
              <a:rPr lang="en-US" sz="1400" dirty="0">
                <a:solidFill>
                  <a:schemeClr val="bg1"/>
                </a:solidFill>
                <a:latin typeface="Tahoma" pitchFamily="34" charset="0"/>
                <a:ea typeface="Tahoma" pitchFamily="34" charset="0"/>
                <a:cs typeface="Tahoma" pitchFamily="34" charset="0"/>
              </a:rPr>
              <a:t>    </a:t>
            </a:r>
            <a:r>
              <a:rPr lang="en-US" sz="1400" u="sng" dirty="0">
                <a:solidFill>
                  <a:schemeClr val="bg1"/>
                </a:solidFill>
                <a:latin typeface="Tahoma" pitchFamily="34" charset="0"/>
                <a:ea typeface="Tahoma" pitchFamily="34" charset="0"/>
                <a:cs typeface="Tahoma" pitchFamily="34" charset="0"/>
              </a:rPr>
              <a:t>My God will hear me.</a:t>
            </a:r>
          </a:p>
          <a:p>
            <a:pPr marL="233363" indent="-233363" algn="l"/>
            <a:r>
              <a:rPr lang="en-US" sz="1400" baseline="30000" dirty="0">
                <a:solidFill>
                  <a:schemeClr val="bg1"/>
                </a:solidFill>
                <a:latin typeface="Tahoma" pitchFamily="34" charset="0"/>
                <a:ea typeface="Tahoma" pitchFamily="34" charset="0"/>
                <a:cs typeface="Tahoma" pitchFamily="34" charset="0"/>
              </a:rPr>
              <a:t>8</a:t>
            </a:r>
            <a:r>
              <a:rPr lang="en-US" sz="1400" dirty="0">
                <a:solidFill>
                  <a:schemeClr val="bg1"/>
                </a:solidFill>
                <a:latin typeface="Tahoma" pitchFamily="34" charset="0"/>
                <a:ea typeface="Tahoma" pitchFamily="34" charset="0"/>
                <a:cs typeface="Tahoma" pitchFamily="34" charset="0"/>
              </a:rPr>
              <a:t>    Do not rejoice over me, my enemy;</a:t>
            </a:r>
          </a:p>
          <a:p>
            <a:pPr marL="233363" indent="-233363" algn="l"/>
            <a:r>
              <a:rPr lang="en-US" sz="1400" dirty="0">
                <a:solidFill>
                  <a:schemeClr val="bg1"/>
                </a:solidFill>
                <a:latin typeface="Tahoma" pitchFamily="34" charset="0"/>
                <a:ea typeface="Tahoma" pitchFamily="34" charset="0"/>
                <a:cs typeface="Tahoma" pitchFamily="34" charset="0"/>
              </a:rPr>
              <a:t>    When I fall, I will arise;</a:t>
            </a:r>
          </a:p>
          <a:p>
            <a:pPr marL="233363" indent="-233363" algn="l"/>
            <a:r>
              <a:rPr lang="en-US" sz="1400" dirty="0">
                <a:solidFill>
                  <a:schemeClr val="bg1"/>
                </a:solidFill>
                <a:latin typeface="Tahoma" pitchFamily="34" charset="0"/>
                <a:ea typeface="Tahoma" pitchFamily="34" charset="0"/>
                <a:cs typeface="Tahoma" pitchFamily="34" charset="0"/>
              </a:rPr>
              <a:t>    When I sit in darkness,</a:t>
            </a:r>
          </a:p>
          <a:p>
            <a:pPr marL="233363" indent="-233363" algn="l"/>
            <a:r>
              <a:rPr lang="en-US" sz="1400" dirty="0">
                <a:solidFill>
                  <a:schemeClr val="bg1"/>
                </a:solidFill>
                <a:latin typeface="Tahoma" pitchFamily="34" charset="0"/>
                <a:ea typeface="Tahoma" pitchFamily="34" charset="0"/>
                <a:cs typeface="Tahoma" pitchFamily="34" charset="0"/>
              </a:rPr>
              <a:t>    The </a:t>
            </a:r>
            <a:r>
              <a:rPr lang="en-US" sz="1400" cap="small" dirty="0">
                <a:solidFill>
                  <a:schemeClr val="bg1"/>
                </a:solidFill>
                <a:latin typeface="Tahoma" pitchFamily="34" charset="0"/>
                <a:ea typeface="Tahoma" pitchFamily="34" charset="0"/>
                <a:cs typeface="Tahoma" pitchFamily="34" charset="0"/>
              </a:rPr>
              <a:t>Lord</a:t>
            </a:r>
            <a:r>
              <a:rPr lang="en-US" sz="1400" dirty="0">
                <a:solidFill>
                  <a:schemeClr val="bg1"/>
                </a:solidFill>
                <a:latin typeface="Tahoma" pitchFamily="34" charset="0"/>
                <a:ea typeface="Tahoma" pitchFamily="34" charset="0"/>
                <a:cs typeface="Tahoma" pitchFamily="34" charset="0"/>
              </a:rPr>
              <a:t> </a:t>
            </a:r>
            <a:r>
              <a:rPr lang="en-US" sz="1400" i="1" dirty="0">
                <a:solidFill>
                  <a:schemeClr val="bg1"/>
                </a:solidFill>
                <a:latin typeface="Tahoma" pitchFamily="34" charset="0"/>
                <a:ea typeface="Tahoma" pitchFamily="34" charset="0"/>
                <a:cs typeface="Tahoma" pitchFamily="34" charset="0"/>
              </a:rPr>
              <a:t>will be</a:t>
            </a:r>
            <a:r>
              <a:rPr lang="en-US" sz="1400" dirty="0">
                <a:solidFill>
                  <a:schemeClr val="bg1"/>
                </a:solidFill>
                <a:latin typeface="Tahoma" pitchFamily="34" charset="0"/>
                <a:ea typeface="Tahoma" pitchFamily="34" charset="0"/>
                <a:cs typeface="Tahoma" pitchFamily="34" charset="0"/>
              </a:rPr>
              <a:t> a light to me.</a:t>
            </a:r>
          </a:p>
        </p:txBody>
      </p:sp>
      <p:pic>
        <p:nvPicPr>
          <p:cNvPr id="3" name="Picture 2">
            <a:extLst>
              <a:ext uri="{FF2B5EF4-FFF2-40B4-BE49-F238E27FC236}">
                <a16:creationId xmlns:a16="http://schemas.microsoft.com/office/drawing/2014/main" id="{8E5FD947-CFF3-79BD-3B7B-C90F5A113C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57" y="4867619"/>
            <a:ext cx="1342991" cy="1990381"/>
          </a:xfrm>
          <a:prstGeom prst="rect">
            <a:avLst/>
          </a:prstGeom>
        </p:spPr>
      </p:pic>
      <p:cxnSp>
        <p:nvCxnSpPr>
          <p:cNvPr id="7" name="Straight Connector 6">
            <a:extLst>
              <a:ext uri="{FF2B5EF4-FFF2-40B4-BE49-F238E27FC236}">
                <a16:creationId xmlns:a16="http://schemas.microsoft.com/office/drawing/2014/main" id="{30B4B184-1170-565C-11CC-E4D647F18DB2}"/>
              </a:ext>
            </a:extLst>
          </p:cNvPr>
          <p:cNvCxnSpPr/>
          <p:nvPr/>
        </p:nvCxnSpPr>
        <p:spPr>
          <a:xfrm flipV="1">
            <a:off x="-3590280" y="1350335"/>
            <a:ext cx="1222745" cy="549996"/>
          </a:xfrm>
          <a:prstGeom prst="line">
            <a:avLst/>
          </a:prstGeom>
          <a:ln>
            <a:solidFill>
              <a:srgbClr val="FFFF00"/>
            </a:solidFill>
          </a:ln>
        </p:spPr>
        <p:style>
          <a:lnRef idx="1">
            <a:schemeClr val="accent6"/>
          </a:lnRef>
          <a:fillRef idx="0">
            <a:schemeClr val="accent6"/>
          </a:fillRef>
          <a:effectRef idx="0">
            <a:schemeClr val="accent6"/>
          </a:effectRef>
          <a:fontRef idx="minor">
            <a:schemeClr val="tx1"/>
          </a:fontRef>
        </p:style>
      </p:cxnSp>
      <p:cxnSp>
        <p:nvCxnSpPr>
          <p:cNvPr id="8" name="Straight Connector 7">
            <a:extLst>
              <a:ext uri="{FF2B5EF4-FFF2-40B4-BE49-F238E27FC236}">
                <a16:creationId xmlns:a16="http://schemas.microsoft.com/office/drawing/2014/main" id="{01AB288F-1657-63E8-B867-DB6415DF4FBC}"/>
              </a:ext>
            </a:extLst>
          </p:cNvPr>
          <p:cNvCxnSpPr>
            <a:cxnSpLocks/>
          </p:cNvCxnSpPr>
          <p:nvPr/>
        </p:nvCxnSpPr>
        <p:spPr>
          <a:xfrm>
            <a:off x="-2564990" y="2461398"/>
            <a:ext cx="1155405" cy="397596"/>
          </a:xfrm>
          <a:prstGeom prst="line">
            <a:avLst/>
          </a:prstGeom>
          <a:ln>
            <a:solidFill>
              <a:srgbClr val="FFFF00"/>
            </a:solidFill>
          </a:ln>
        </p:spPr>
        <p:style>
          <a:lnRef idx="1">
            <a:schemeClr val="accent6"/>
          </a:lnRef>
          <a:fillRef idx="0">
            <a:schemeClr val="accent6"/>
          </a:fillRef>
          <a:effectRef idx="0">
            <a:schemeClr val="accent6"/>
          </a:effectRef>
          <a:fontRef idx="minor">
            <a:schemeClr val="tx1"/>
          </a:fontRef>
        </p:style>
      </p:cxnSp>
      <p:pic>
        <p:nvPicPr>
          <p:cNvPr id="11" name="Picture 10" descr="A picture containing text, mirror, clipart&#10;&#10;Description automatically generated">
            <a:extLst>
              <a:ext uri="{FF2B5EF4-FFF2-40B4-BE49-F238E27FC236}">
                <a16:creationId xmlns:a16="http://schemas.microsoft.com/office/drawing/2014/main" id="{D78EE09F-629B-A2E7-F823-14DA302D2E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73955">
            <a:off x="846830" y="4642397"/>
            <a:ext cx="1126550" cy="658423"/>
          </a:xfrm>
          <a:prstGeom prst="rect">
            <a:avLst/>
          </a:prstGeom>
        </p:spPr>
      </p:pic>
      <p:sp>
        <p:nvSpPr>
          <p:cNvPr id="5" name="TextBox 4">
            <a:extLst>
              <a:ext uri="{FF2B5EF4-FFF2-40B4-BE49-F238E27FC236}">
                <a16:creationId xmlns:a16="http://schemas.microsoft.com/office/drawing/2014/main" id="{8C00E3B1-3951-4F94-0726-9E01193A4F12}"/>
              </a:ext>
            </a:extLst>
          </p:cNvPr>
          <p:cNvSpPr txBox="1"/>
          <p:nvPr/>
        </p:nvSpPr>
        <p:spPr>
          <a:xfrm rot="20355672">
            <a:off x="934350" y="4897456"/>
            <a:ext cx="691215" cy="307777"/>
          </a:xfrm>
          <a:prstGeom prst="rect">
            <a:avLst/>
          </a:prstGeom>
          <a:noFill/>
        </p:spPr>
        <p:txBody>
          <a:bodyPr wrap="none" rtlCol="0">
            <a:spAutoFit/>
          </a:bodyPr>
          <a:lstStyle/>
          <a:p>
            <a:r>
              <a:rPr lang="en-US" sz="1400" b="1" dirty="0"/>
              <a:t>Micah</a:t>
            </a:r>
          </a:p>
        </p:txBody>
      </p:sp>
      <p:pic>
        <p:nvPicPr>
          <p:cNvPr id="12" name="Picture 11">
            <a:extLst>
              <a:ext uri="{FF2B5EF4-FFF2-40B4-BE49-F238E27FC236}">
                <a16:creationId xmlns:a16="http://schemas.microsoft.com/office/drawing/2014/main" id="{88E04DE6-C5AA-163B-8743-151B8EBAF9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8078" y="-193161"/>
            <a:ext cx="1600200" cy="1152687"/>
          </a:xfrm>
          <a:prstGeom prst="rect">
            <a:avLst/>
          </a:prstGeom>
        </p:spPr>
      </p:pic>
      <p:pic>
        <p:nvPicPr>
          <p:cNvPr id="13" name="Picture 12" descr="A picture containing mollusk&#10;&#10;Description automatically generated">
            <a:extLst>
              <a:ext uri="{FF2B5EF4-FFF2-40B4-BE49-F238E27FC236}">
                <a16:creationId xmlns:a16="http://schemas.microsoft.com/office/drawing/2014/main" id="{7D7F8BDE-65A1-408C-90A4-9EB95DFFCF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80994" y="3429000"/>
            <a:ext cx="1847068" cy="2799295"/>
          </a:xfrm>
          <a:prstGeom prst="rect">
            <a:avLst/>
          </a:prstGeom>
        </p:spPr>
      </p:pic>
    </p:spTree>
    <p:extLst>
      <p:ext uri="{BB962C8B-B14F-4D97-AF65-F5344CB8AC3E}">
        <p14:creationId xmlns:p14="http://schemas.microsoft.com/office/powerpoint/2010/main" val="2541812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6114"/>
            <a:ext cx="8234869" cy="6017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00739" y="-193161"/>
            <a:ext cx="7772400" cy="1143000"/>
          </a:xfrm>
        </p:spPr>
        <p:txBody>
          <a:bodyPr/>
          <a:lstStyle/>
          <a:p>
            <a:r>
              <a:rPr lang="en-US" sz="3600" dirty="0"/>
              <a:t>Feeling of “Woe is Me!” 7:1</a:t>
            </a:r>
          </a:p>
        </p:txBody>
      </p:sp>
      <p:sp>
        <p:nvSpPr>
          <p:cNvPr id="3" name="TextBox 2"/>
          <p:cNvSpPr txBox="1"/>
          <p:nvPr/>
        </p:nvSpPr>
        <p:spPr>
          <a:xfrm>
            <a:off x="265814" y="766114"/>
            <a:ext cx="3072810" cy="1661993"/>
          </a:xfrm>
          <a:prstGeom prst="rect">
            <a:avLst/>
          </a:prstGeom>
          <a:solidFill>
            <a:srgbClr val="000000"/>
          </a:solidFill>
        </p:spPr>
        <p:txBody>
          <a:bodyPr wrap="square" rtlCol="0">
            <a:spAutoFit/>
          </a:bodyPr>
          <a:lstStyle/>
          <a:p>
            <a:pPr algn="l"/>
            <a:r>
              <a:rPr lang="en-US" sz="1400" dirty="0">
                <a:solidFill>
                  <a:schemeClr val="bg1"/>
                </a:solidFill>
                <a:latin typeface="Tahoma" pitchFamily="34" charset="0"/>
                <a:ea typeface="Tahoma" pitchFamily="34" charset="0"/>
                <a:cs typeface="Tahoma" pitchFamily="34" charset="0"/>
              </a:rPr>
              <a:t>Micah 2</a:t>
            </a:r>
          </a:p>
          <a:p>
            <a:pPr marL="339725" indent="-339725" algn="l"/>
            <a:r>
              <a:rPr lang="en-US" baseline="30000" dirty="0"/>
              <a:t>1</a:t>
            </a:r>
            <a:r>
              <a:rPr lang="en-US" dirty="0"/>
              <a:t>   </a:t>
            </a:r>
            <a:r>
              <a:rPr lang="en-US" sz="1400" dirty="0">
                <a:latin typeface="Tahoma" pitchFamily="34" charset="0"/>
                <a:ea typeface="Tahoma" pitchFamily="34" charset="0"/>
                <a:cs typeface="Tahoma" pitchFamily="34" charset="0"/>
              </a:rPr>
              <a:t> </a:t>
            </a:r>
            <a:r>
              <a:rPr lang="en-US" sz="1400" dirty="0">
                <a:solidFill>
                  <a:srgbClr val="FFFF00"/>
                </a:solidFill>
                <a:latin typeface="Tahoma" pitchFamily="34" charset="0"/>
                <a:ea typeface="Tahoma" pitchFamily="34" charset="0"/>
                <a:cs typeface="Tahoma" pitchFamily="34" charset="0"/>
              </a:rPr>
              <a:t>Woe to those who devise iniquity,</a:t>
            </a:r>
            <a:endParaRPr lang="en-US" sz="1400" dirty="0">
              <a:solidFill>
                <a:schemeClr val="bg1"/>
              </a:solidFill>
              <a:latin typeface="Tahoma" pitchFamily="34" charset="0"/>
              <a:ea typeface="Tahoma" pitchFamily="34" charset="0"/>
              <a:cs typeface="Tahoma" pitchFamily="34" charset="0"/>
            </a:endParaRPr>
          </a:p>
          <a:p>
            <a:pPr marL="339725" indent="-339725" algn="l"/>
            <a:r>
              <a:rPr lang="en-US" sz="1400" dirty="0">
                <a:solidFill>
                  <a:schemeClr val="bg1"/>
                </a:solidFill>
                <a:latin typeface="Tahoma" pitchFamily="34" charset="0"/>
                <a:ea typeface="Tahoma" pitchFamily="34" charset="0"/>
                <a:cs typeface="Tahoma" pitchFamily="34" charset="0"/>
              </a:rPr>
              <a:t>    And work out evil on their beds!</a:t>
            </a:r>
          </a:p>
          <a:p>
            <a:pPr marL="339725" indent="-339725" algn="l"/>
            <a:r>
              <a:rPr lang="en-US" sz="1400" dirty="0">
                <a:solidFill>
                  <a:schemeClr val="bg1"/>
                </a:solidFill>
                <a:latin typeface="Tahoma" pitchFamily="34" charset="0"/>
                <a:ea typeface="Tahoma" pitchFamily="34" charset="0"/>
                <a:cs typeface="Tahoma" pitchFamily="34" charset="0"/>
              </a:rPr>
              <a:t>    At morning light they practice it,</a:t>
            </a:r>
          </a:p>
          <a:p>
            <a:pPr marL="339725" indent="-339725" algn="l"/>
            <a:r>
              <a:rPr lang="en-US" sz="1400" dirty="0">
                <a:solidFill>
                  <a:schemeClr val="bg1"/>
                </a:solidFill>
                <a:latin typeface="Tahoma" pitchFamily="34" charset="0"/>
                <a:ea typeface="Tahoma" pitchFamily="34" charset="0"/>
                <a:cs typeface="Tahoma" pitchFamily="34" charset="0"/>
              </a:rPr>
              <a:t>    Because it is in the power of their hand.</a:t>
            </a:r>
          </a:p>
        </p:txBody>
      </p:sp>
      <p:sp>
        <p:nvSpPr>
          <p:cNvPr id="5" name="TextBox 4">
            <a:extLst>
              <a:ext uri="{FF2B5EF4-FFF2-40B4-BE49-F238E27FC236}">
                <a16:creationId xmlns:a16="http://schemas.microsoft.com/office/drawing/2014/main" id="{52F6DCE4-BE19-AA1B-765A-E47E03566AD3}"/>
              </a:ext>
            </a:extLst>
          </p:cNvPr>
          <p:cNvSpPr txBox="1"/>
          <p:nvPr/>
        </p:nvSpPr>
        <p:spPr>
          <a:xfrm>
            <a:off x="5061099" y="766114"/>
            <a:ext cx="4082902" cy="4185761"/>
          </a:xfrm>
          <a:prstGeom prst="rect">
            <a:avLst/>
          </a:prstGeom>
          <a:solidFill>
            <a:srgbClr val="000000"/>
          </a:solidFill>
        </p:spPr>
        <p:txBody>
          <a:bodyPr wrap="square" rtlCol="0">
            <a:spAutoFit/>
          </a:bodyPr>
          <a:lstStyle/>
          <a:p>
            <a:pPr algn="l"/>
            <a:r>
              <a:rPr lang="en-US" sz="1400" dirty="0">
                <a:solidFill>
                  <a:schemeClr val="bg1"/>
                </a:solidFill>
                <a:latin typeface="Tahoma" pitchFamily="34" charset="0"/>
                <a:ea typeface="Tahoma" pitchFamily="34" charset="0"/>
                <a:cs typeface="Tahoma" pitchFamily="34" charset="0"/>
              </a:rPr>
              <a:t>Micah 7</a:t>
            </a:r>
          </a:p>
          <a:p>
            <a:pPr marL="233363" indent="-233363" algn="l"/>
            <a:r>
              <a:rPr lang="en-US" sz="1400" baseline="30000" dirty="0">
                <a:solidFill>
                  <a:schemeClr val="bg1"/>
                </a:solidFill>
                <a:latin typeface="Tahoma" pitchFamily="34" charset="0"/>
                <a:ea typeface="Tahoma" pitchFamily="34" charset="0"/>
                <a:cs typeface="Tahoma" pitchFamily="34" charset="0"/>
              </a:rPr>
              <a:t>1</a:t>
            </a:r>
            <a:r>
              <a:rPr lang="en-US" sz="1400" dirty="0">
                <a:solidFill>
                  <a:schemeClr val="bg1"/>
                </a:solidFill>
                <a:latin typeface="Tahoma" pitchFamily="34" charset="0"/>
                <a:ea typeface="Tahoma" pitchFamily="34" charset="0"/>
                <a:cs typeface="Tahoma" pitchFamily="34" charset="0"/>
              </a:rPr>
              <a:t>    Woe is me!</a:t>
            </a:r>
          </a:p>
          <a:p>
            <a:pPr marL="233363" indent="-233363" algn="l"/>
            <a:r>
              <a:rPr lang="en-US" sz="1400" dirty="0">
                <a:solidFill>
                  <a:schemeClr val="bg1"/>
                </a:solidFill>
                <a:latin typeface="Tahoma" pitchFamily="34" charset="0"/>
                <a:ea typeface="Tahoma" pitchFamily="34" charset="0"/>
                <a:cs typeface="Tahoma" pitchFamily="34" charset="0"/>
              </a:rPr>
              <a:t>    For I am like those who gather summer fruits,</a:t>
            </a:r>
          </a:p>
          <a:p>
            <a:pPr marL="233363" indent="-233363" algn="l"/>
            <a:r>
              <a:rPr lang="en-US" sz="1400" dirty="0">
                <a:solidFill>
                  <a:schemeClr val="bg1"/>
                </a:solidFill>
                <a:latin typeface="Tahoma" pitchFamily="34" charset="0"/>
                <a:ea typeface="Tahoma" pitchFamily="34" charset="0"/>
                <a:cs typeface="Tahoma" pitchFamily="34" charset="0"/>
              </a:rPr>
              <a:t>    Like those who glean vintage grapes;</a:t>
            </a:r>
          </a:p>
          <a:p>
            <a:pPr marL="233363" indent="-233363" algn="l"/>
            <a:r>
              <a:rPr lang="en-US" sz="1400" dirty="0">
                <a:solidFill>
                  <a:schemeClr val="bg1"/>
                </a:solidFill>
                <a:latin typeface="Tahoma" pitchFamily="34" charset="0"/>
                <a:ea typeface="Tahoma" pitchFamily="34" charset="0"/>
                <a:cs typeface="Tahoma" pitchFamily="34" charset="0"/>
              </a:rPr>
              <a:t>    </a:t>
            </a:r>
            <a:r>
              <a:rPr lang="en-US" sz="1400" i="1" dirty="0">
                <a:solidFill>
                  <a:schemeClr val="bg1"/>
                </a:solidFill>
                <a:latin typeface="Tahoma" pitchFamily="34" charset="0"/>
                <a:ea typeface="Tahoma" pitchFamily="34" charset="0"/>
                <a:cs typeface="Tahoma" pitchFamily="34" charset="0"/>
              </a:rPr>
              <a:t>There is no</a:t>
            </a:r>
            <a:r>
              <a:rPr lang="en-US" sz="1400" dirty="0">
                <a:solidFill>
                  <a:schemeClr val="bg1"/>
                </a:solidFill>
                <a:latin typeface="Tahoma" pitchFamily="34" charset="0"/>
                <a:ea typeface="Tahoma" pitchFamily="34" charset="0"/>
                <a:cs typeface="Tahoma" pitchFamily="34" charset="0"/>
              </a:rPr>
              <a:t> cluster to eat</a:t>
            </a:r>
          </a:p>
          <a:p>
            <a:pPr marL="233363" indent="-233363" algn="l"/>
            <a:r>
              <a:rPr lang="en-US" sz="1400" dirty="0">
                <a:solidFill>
                  <a:schemeClr val="bg1"/>
                </a:solidFill>
                <a:latin typeface="Tahoma" pitchFamily="34" charset="0"/>
                <a:ea typeface="Tahoma" pitchFamily="34" charset="0"/>
                <a:cs typeface="Tahoma" pitchFamily="34" charset="0"/>
              </a:rPr>
              <a:t>    Of the first-ripe fruit </a:t>
            </a:r>
            <a:r>
              <a:rPr lang="en-US" sz="1400" i="1" dirty="0">
                <a:solidFill>
                  <a:schemeClr val="bg1"/>
                </a:solidFill>
                <a:latin typeface="Tahoma" pitchFamily="34" charset="0"/>
                <a:ea typeface="Tahoma" pitchFamily="34" charset="0"/>
                <a:cs typeface="Tahoma" pitchFamily="34" charset="0"/>
              </a:rPr>
              <a:t>which</a:t>
            </a:r>
            <a:r>
              <a:rPr lang="en-US" sz="1400" dirty="0">
                <a:solidFill>
                  <a:schemeClr val="bg1"/>
                </a:solidFill>
                <a:latin typeface="Tahoma" pitchFamily="34" charset="0"/>
                <a:ea typeface="Tahoma" pitchFamily="34" charset="0"/>
                <a:cs typeface="Tahoma" pitchFamily="34" charset="0"/>
              </a:rPr>
              <a:t> my soul desires.</a:t>
            </a:r>
          </a:p>
          <a:p>
            <a:pPr marL="233363" indent="-233363" algn="l"/>
            <a:endParaRPr lang="en-US" sz="1400" dirty="0">
              <a:solidFill>
                <a:schemeClr val="bg1"/>
              </a:solidFill>
              <a:latin typeface="Tahoma" pitchFamily="34" charset="0"/>
              <a:ea typeface="Tahoma" pitchFamily="34" charset="0"/>
              <a:cs typeface="Tahoma" pitchFamily="34" charset="0"/>
            </a:endParaRPr>
          </a:p>
          <a:p>
            <a:pPr marL="233363" indent="-233363" algn="l"/>
            <a:r>
              <a:rPr lang="en-US" sz="1400" baseline="30000" dirty="0">
                <a:solidFill>
                  <a:schemeClr val="bg1"/>
                </a:solidFill>
                <a:latin typeface="Tahoma" pitchFamily="34" charset="0"/>
                <a:ea typeface="Tahoma" pitchFamily="34" charset="0"/>
                <a:cs typeface="Tahoma" pitchFamily="34" charset="0"/>
              </a:rPr>
              <a:t>2</a:t>
            </a:r>
            <a:r>
              <a:rPr lang="en-US" sz="1400" dirty="0">
                <a:solidFill>
                  <a:schemeClr val="bg1"/>
                </a:solidFill>
                <a:latin typeface="Tahoma" pitchFamily="34" charset="0"/>
                <a:ea typeface="Tahoma" pitchFamily="34" charset="0"/>
                <a:cs typeface="Tahoma" pitchFamily="34" charset="0"/>
              </a:rPr>
              <a:t>    </a:t>
            </a:r>
            <a:r>
              <a:rPr lang="en-US" sz="1400" dirty="0">
                <a:solidFill>
                  <a:srgbClr val="FFFF00"/>
                </a:solidFill>
                <a:latin typeface="Tahoma" pitchFamily="34" charset="0"/>
                <a:ea typeface="Tahoma" pitchFamily="34" charset="0"/>
                <a:cs typeface="Tahoma" pitchFamily="34" charset="0"/>
              </a:rPr>
              <a:t>The faithful </a:t>
            </a:r>
            <a:r>
              <a:rPr lang="en-US" sz="1400" i="1" dirty="0">
                <a:solidFill>
                  <a:srgbClr val="FFFF00"/>
                </a:solidFill>
                <a:latin typeface="Tahoma" pitchFamily="34" charset="0"/>
                <a:ea typeface="Tahoma" pitchFamily="34" charset="0"/>
                <a:cs typeface="Tahoma" pitchFamily="34" charset="0"/>
              </a:rPr>
              <a:t>man</a:t>
            </a:r>
            <a:r>
              <a:rPr lang="en-US" sz="1400" dirty="0">
                <a:solidFill>
                  <a:srgbClr val="FFFF00"/>
                </a:solidFill>
                <a:latin typeface="Tahoma" pitchFamily="34" charset="0"/>
                <a:ea typeface="Tahoma" pitchFamily="34" charset="0"/>
                <a:cs typeface="Tahoma" pitchFamily="34" charset="0"/>
              </a:rPr>
              <a:t> has perished from the earth</a:t>
            </a:r>
            <a:r>
              <a:rPr lang="en-US" sz="1400" dirty="0">
                <a:solidFill>
                  <a:schemeClr val="bg1"/>
                </a:solidFill>
                <a:latin typeface="Tahoma" pitchFamily="34" charset="0"/>
                <a:ea typeface="Tahoma" pitchFamily="34" charset="0"/>
                <a:cs typeface="Tahoma" pitchFamily="34" charset="0"/>
              </a:rPr>
              <a:t>,</a:t>
            </a:r>
          </a:p>
          <a:p>
            <a:pPr marL="233363" indent="-233363" algn="l"/>
            <a:r>
              <a:rPr lang="en-US" sz="1400" dirty="0">
                <a:solidFill>
                  <a:schemeClr val="bg1"/>
                </a:solidFill>
                <a:latin typeface="Tahoma" pitchFamily="34" charset="0"/>
                <a:ea typeface="Tahoma" pitchFamily="34" charset="0"/>
                <a:cs typeface="Tahoma" pitchFamily="34" charset="0"/>
              </a:rPr>
              <a:t>    And </a:t>
            </a:r>
            <a:r>
              <a:rPr lang="en-US" sz="1400" i="1" dirty="0">
                <a:solidFill>
                  <a:schemeClr val="bg1"/>
                </a:solidFill>
                <a:latin typeface="Tahoma" pitchFamily="34" charset="0"/>
                <a:ea typeface="Tahoma" pitchFamily="34" charset="0"/>
                <a:cs typeface="Tahoma" pitchFamily="34" charset="0"/>
              </a:rPr>
              <a:t>there is</a:t>
            </a:r>
            <a:r>
              <a:rPr lang="en-US" sz="1400" dirty="0">
                <a:solidFill>
                  <a:schemeClr val="bg1"/>
                </a:solidFill>
                <a:latin typeface="Tahoma" pitchFamily="34" charset="0"/>
                <a:ea typeface="Tahoma" pitchFamily="34" charset="0"/>
                <a:cs typeface="Tahoma" pitchFamily="34" charset="0"/>
              </a:rPr>
              <a:t> no one upright among men.</a:t>
            </a:r>
          </a:p>
          <a:p>
            <a:pPr marL="233363" indent="-233363" algn="l"/>
            <a:r>
              <a:rPr lang="en-US" sz="1400" dirty="0">
                <a:solidFill>
                  <a:schemeClr val="bg1"/>
                </a:solidFill>
                <a:latin typeface="Tahoma" pitchFamily="34" charset="0"/>
                <a:ea typeface="Tahoma" pitchFamily="34" charset="0"/>
                <a:cs typeface="Tahoma" pitchFamily="34" charset="0"/>
              </a:rPr>
              <a:t>    They all lie in wait for blood;</a:t>
            </a:r>
          </a:p>
          <a:p>
            <a:pPr marL="233363" indent="-233363" algn="l"/>
            <a:r>
              <a:rPr lang="en-US" sz="1400" dirty="0">
                <a:solidFill>
                  <a:schemeClr val="bg1"/>
                </a:solidFill>
                <a:latin typeface="Tahoma" pitchFamily="34" charset="0"/>
                <a:ea typeface="Tahoma" pitchFamily="34" charset="0"/>
                <a:cs typeface="Tahoma" pitchFamily="34" charset="0"/>
              </a:rPr>
              <a:t>    Every man hunts his brother with a net.</a:t>
            </a:r>
          </a:p>
          <a:p>
            <a:pPr marL="233363" indent="-233363" algn="l"/>
            <a:endParaRPr lang="en-US" sz="1400" dirty="0">
              <a:solidFill>
                <a:schemeClr val="bg1"/>
              </a:solidFill>
              <a:latin typeface="Tahoma" pitchFamily="34" charset="0"/>
              <a:ea typeface="Tahoma" pitchFamily="34" charset="0"/>
              <a:cs typeface="Tahoma" pitchFamily="34" charset="0"/>
            </a:endParaRPr>
          </a:p>
          <a:p>
            <a:pPr marL="233363" indent="-233363" algn="l"/>
            <a:r>
              <a:rPr lang="en-US" sz="1400" baseline="30000" dirty="0">
                <a:solidFill>
                  <a:schemeClr val="bg1"/>
                </a:solidFill>
                <a:latin typeface="Tahoma" pitchFamily="34" charset="0"/>
                <a:ea typeface="Tahoma" pitchFamily="34" charset="0"/>
                <a:cs typeface="Tahoma" pitchFamily="34" charset="0"/>
              </a:rPr>
              <a:t>7</a:t>
            </a:r>
            <a:r>
              <a:rPr lang="en-US" sz="1400" dirty="0">
                <a:solidFill>
                  <a:schemeClr val="bg1"/>
                </a:solidFill>
                <a:latin typeface="Tahoma" pitchFamily="34" charset="0"/>
                <a:ea typeface="Tahoma" pitchFamily="34" charset="0"/>
                <a:cs typeface="Tahoma" pitchFamily="34" charset="0"/>
              </a:rPr>
              <a:t>    Therefore I will look to the </a:t>
            </a:r>
            <a:r>
              <a:rPr lang="en-US" sz="1400" cap="small" dirty="0">
                <a:solidFill>
                  <a:schemeClr val="bg1"/>
                </a:solidFill>
                <a:latin typeface="Tahoma" pitchFamily="34" charset="0"/>
                <a:ea typeface="Tahoma" pitchFamily="34" charset="0"/>
                <a:cs typeface="Tahoma" pitchFamily="34" charset="0"/>
              </a:rPr>
              <a:t>Lord</a:t>
            </a:r>
            <a:r>
              <a:rPr lang="en-US" sz="1400" dirty="0">
                <a:solidFill>
                  <a:schemeClr val="bg1"/>
                </a:solidFill>
                <a:latin typeface="Tahoma" pitchFamily="34" charset="0"/>
                <a:ea typeface="Tahoma" pitchFamily="34" charset="0"/>
                <a:cs typeface="Tahoma" pitchFamily="34" charset="0"/>
              </a:rPr>
              <a:t>;</a:t>
            </a:r>
          </a:p>
          <a:p>
            <a:pPr marL="233363" indent="-233363" algn="l"/>
            <a:r>
              <a:rPr lang="en-US" sz="1400" dirty="0">
                <a:solidFill>
                  <a:schemeClr val="bg1"/>
                </a:solidFill>
                <a:latin typeface="Tahoma" pitchFamily="34" charset="0"/>
                <a:ea typeface="Tahoma" pitchFamily="34" charset="0"/>
                <a:cs typeface="Tahoma" pitchFamily="34" charset="0"/>
              </a:rPr>
              <a:t>    I will wait for the God of my salvation;</a:t>
            </a:r>
          </a:p>
          <a:p>
            <a:pPr marL="233363" indent="-233363" algn="l"/>
            <a:r>
              <a:rPr lang="en-US" sz="1400" dirty="0">
                <a:solidFill>
                  <a:schemeClr val="bg1"/>
                </a:solidFill>
                <a:latin typeface="Tahoma" pitchFamily="34" charset="0"/>
                <a:ea typeface="Tahoma" pitchFamily="34" charset="0"/>
                <a:cs typeface="Tahoma" pitchFamily="34" charset="0"/>
              </a:rPr>
              <a:t>    My God will hear me.</a:t>
            </a:r>
          </a:p>
          <a:p>
            <a:pPr marL="233363" indent="-233363" algn="l"/>
            <a:r>
              <a:rPr lang="en-US" sz="1400" baseline="30000" dirty="0">
                <a:solidFill>
                  <a:schemeClr val="bg1"/>
                </a:solidFill>
                <a:latin typeface="Tahoma" pitchFamily="34" charset="0"/>
                <a:ea typeface="Tahoma" pitchFamily="34" charset="0"/>
                <a:cs typeface="Tahoma" pitchFamily="34" charset="0"/>
              </a:rPr>
              <a:t>8</a:t>
            </a:r>
            <a:r>
              <a:rPr lang="en-US" sz="1400" dirty="0">
                <a:solidFill>
                  <a:schemeClr val="bg1"/>
                </a:solidFill>
                <a:latin typeface="Tahoma" pitchFamily="34" charset="0"/>
                <a:ea typeface="Tahoma" pitchFamily="34" charset="0"/>
                <a:cs typeface="Tahoma" pitchFamily="34" charset="0"/>
              </a:rPr>
              <a:t>    Do not rejoice over me, my enemy;</a:t>
            </a:r>
          </a:p>
          <a:p>
            <a:pPr marL="233363" indent="-233363" algn="l"/>
            <a:r>
              <a:rPr lang="en-US" sz="1400" dirty="0">
                <a:solidFill>
                  <a:schemeClr val="bg1"/>
                </a:solidFill>
                <a:latin typeface="Tahoma" pitchFamily="34" charset="0"/>
                <a:ea typeface="Tahoma" pitchFamily="34" charset="0"/>
                <a:cs typeface="Tahoma" pitchFamily="34" charset="0"/>
              </a:rPr>
              <a:t>    When I fall, I will arise;</a:t>
            </a:r>
          </a:p>
          <a:p>
            <a:pPr marL="233363" indent="-233363" algn="l"/>
            <a:r>
              <a:rPr lang="en-US" sz="1400" dirty="0">
                <a:solidFill>
                  <a:schemeClr val="bg1"/>
                </a:solidFill>
                <a:latin typeface="Tahoma" pitchFamily="34" charset="0"/>
                <a:ea typeface="Tahoma" pitchFamily="34" charset="0"/>
                <a:cs typeface="Tahoma" pitchFamily="34" charset="0"/>
              </a:rPr>
              <a:t>    When I sit in darkness,</a:t>
            </a:r>
          </a:p>
          <a:p>
            <a:pPr marL="233363" indent="-233363" algn="l"/>
            <a:r>
              <a:rPr lang="en-US" sz="1400" dirty="0">
                <a:solidFill>
                  <a:schemeClr val="bg1"/>
                </a:solidFill>
                <a:latin typeface="Tahoma" pitchFamily="34" charset="0"/>
                <a:ea typeface="Tahoma" pitchFamily="34" charset="0"/>
                <a:cs typeface="Tahoma" pitchFamily="34" charset="0"/>
              </a:rPr>
              <a:t>    The </a:t>
            </a:r>
            <a:r>
              <a:rPr lang="en-US" sz="1400" cap="small" dirty="0">
                <a:solidFill>
                  <a:schemeClr val="bg1"/>
                </a:solidFill>
                <a:latin typeface="Tahoma" pitchFamily="34" charset="0"/>
                <a:ea typeface="Tahoma" pitchFamily="34" charset="0"/>
                <a:cs typeface="Tahoma" pitchFamily="34" charset="0"/>
              </a:rPr>
              <a:t>Lord</a:t>
            </a:r>
            <a:r>
              <a:rPr lang="en-US" sz="1400" dirty="0">
                <a:solidFill>
                  <a:schemeClr val="bg1"/>
                </a:solidFill>
                <a:latin typeface="Tahoma" pitchFamily="34" charset="0"/>
                <a:ea typeface="Tahoma" pitchFamily="34" charset="0"/>
                <a:cs typeface="Tahoma" pitchFamily="34" charset="0"/>
              </a:rPr>
              <a:t> </a:t>
            </a:r>
            <a:r>
              <a:rPr lang="en-US" sz="1400" i="1" dirty="0">
                <a:solidFill>
                  <a:schemeClr val="bg1"/>
                </a:solidFill>
                <a:latin typeface="Tahoma" pitchFamily="34" charset="0"/>
                <a:ea typeface="Tahoma" pitchFamily="34" charset="0"/>
                <a:cs typeface="Tahoma" pitchFamily="34" charset="0"/>
              </a:rPr>
              <a:t>will be</a:t>
            </a:r>
            <a:r>
              <a:rPr lang="en-US" sz="1400" dirty="0">
                <a:solidFill>
                  <a:schemeClr val="bg1"/>
                </a:solidFill>
                <a:latin typeface="Tahoma" pitchFamily="34" charset="0"/>
                <a:ea typeface="Tahoma" pitchFamily="34" charset="0"/>
                <a:cs typeface="Tahoma" pitchFamily="34" charset="0"/>
              </a:rPr>
              <a:t> a light to me.</a:t>
            </a:r>
          </a:p>
        </p:txBody>
      </p:sp>
    </p:spTree>
    <p:extLst>
      <p:ext uri="{BB962C8B-B14F-4D97-AF65-F5344CB8AC3E}">
        <p14:creationId xmlns:p14="http://schemas.microsoft.com/office/powerpoint/2010/main" val="41427123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739" y="-193161"/>
            <a:ext cx="7772400" cy="1143000"/>
          </a:xfrm>
        </p:spPr>
        <p:txBody>
          <a:bodyPr/>
          <a:lstStyle/>
          <a:p>
            <a:r>
              <a:rPr lang="en-US" sz="3600" dirty="0"/>
              <a:t>Wickedness of the people</a:t>
            </a:r>
          </a:p>
        </p:txBody>
      </p:sp>
      <p:sp>
        <p:nvSpPr>
          <p:cNvPr id="4" name="TextBox 3"/>
          <p:cNvSpPr txBox="1"/>
          <p:nvPr/>
        </p:nvSpPr>
        <p:spPr>
          <a:xfrm>
            <a:off x="5092997" y="616288"/>
            <a:ext cx="4051004" cy="6124754"/>
          </a:xfrm>
          <a:prstGeom prst="rect">
            <a:avLst/>
          </a:prstGeom>
          <a:solidFill>
            <a:srgbClr val="000000"/>
          </a:solidFill>
        </p:spPr>
        <p:txBody>
          <a:bodyPr wrap="square" rtlCol="0">
            <a:spAutoFit/>
          </a:bodyPr>
          <a:lstStyle/>
          <a:p>
            <a:pPr algn="l"/>
            <a:r>
              <a:rPr lang="en-US" sz="1400" dirty="0">
                <a:solidFill>
                  <a:srgbClr val="EAEAEA"/>
                </a:solidFill>
                <a:latin typeface="Tahoma" pitchFamily="34" charset="0"/>
                <a:ea typeface="Tahoma" pitchFamily="34" charset="0"/>
                <a:cs typeface="Tahoma" pitchFamily="34" charset="0"/>
              </a:rPr>
              <a:t>Micah 7</a:t>
            </a:r>
            <a:endParaRPr lang="en-US" sz="1400" dirty="0">
              <a:solidFill>
                <a:schemeClr val="bg1"/>
              </a:solidFill>
              <a:latin typeface="Tahoma" pitchFamily="34" charset="0"/>
              <a:ea typeface="Tahoma" pitchFamily="34" charset="0"/>
              <a:cs typeface="Tahoma" pitchFamily="34" charset="0"/>
            </a:endParaRPr>
          </a:p>
          <a:p>
            <a:pPr marL="287338" indent="-287338" algn="l"/>
            <a:r>
              <a:rPr lang="en-US" sz="1400" baseline="30000" dirty="0">
                <a:solidFill>
                  <a:schemeClr val="bg1"/>
                </a:solidFill>
                <a:latin typeface="Tahoma" pitchFamily="34" charset="0"/>
                <a:ea typeface="Tahoma" pitchFamily="34" charset="0"/>
                <a:cs typeface="Tahoma" pitchFamily="34" charset="0"/>
              </a:rPr>
              <a:t>2</a:t>
            </a:r>
            <a:r>
              <a:rPr lang="en-US" sz="1400" dirty="0">
                <a:solidFill>
                  <a:schemeClr val="bg1"/>
                </a:solidFill>
                <a:latin typeface="Tahoma" pitchFamily="34" charset="0"/>
                <a:ea typeface="Tahoma" pitchFamily="34" charset="0"/>
                <a:cs typeface="Tahoma" pitchFamily="34" charset="0"/>
              </a:rPr>
              <a:t>    The faithful </a:t>
            </a:r>
            <a:r>
              <a:rPr lang="en-US" sz="1400" i="1" dirty="0">
                <a:solidFill>
                  <a:schemeClr val="bg1"/>
                </a:solidFill>
                <a:latin typeface="Tahoma" pitchFamily="34" charset="0"/>
                <a:ea typeface="Tahoma" pitchFamily="34" charset="0"/>
                <a:cs typeface="Tahoma" pitchFamily="34" charset="0"/>
              </a:rPr>
              <a:t>man</a:t>
            </a:r>
            <a:r>
              <a:rPr lang="en-US" sz="1400" dirty="0">
                <a:solidFill>
                  <a:schemeClr val="bg1"/>
                </a:solidFill>
                <a:latin typeface="Tahoma" pitchFamily="34" charset="0"/>
                <a:ea typeface="Tahoma" pitchFamily="34" charset="0"/>
                <a:cs typeface="Tahoma" pitchFamily="34" charset="0"/>
              </a:rPr>
              <a:t> has perished from the earth,</a:t>
            </a:r>
          </a:p>
          <a:p>
            <a:pPr marL="287338" indent="-287338" algn="l"/>
            <a:r>
              <a:rPr lang="en-US" sz="1400" dirty="0">
                <a:solidFill>
                  <a:schemeClr val="bg1"/>
                </a:solidFill>
                <a:latin typeface="Tahoma" pitchFamily="34" charset="0"/>
                <a:ea typeface="Tahoma" pitchFamily="34" charset="0"/>
                <a:cs typeface="Tahoma" pitchFamily="34" charset="0"/>
              </a:rPr>
              <a:t>    And </a:t>
            </a:r>
            <a:r>
              <a:rPr lang="en-US" sz="1400" i="1" dirty="0">
                <a:solidFill>
                  <a:schemeClr val="bg1"/>
                </a:solidFill>
                <a:latin typeface="Tahoma" pitchFamily="34" charset="0"/>
                <a:ea typeface="Tahoma" pitchFamily="34" charset="0"/>
                <a:cs typeface="Tahoma" pitchFamily="34" charset="0"/>
              </a:rPr>
              <a:t>there is</a:t>
            </a:r>
            <a:r>
              <a:rPr lang="en-US" sz="1400" dirty="0">
                <a:solidFill>
                  <a:schemeClr val="bg1"/>
                </a:solidFill>
                <a:latin typeface="Tahoma" pitchFamily="34" charset="0"/>
                <a:ea typeface="Tahoma" pitchFamily="34" charset="0"/>
                <a:cs typeface="Tahoma" pitchFamily="34" charset="0"/>
              </a:rPr>
              <a:t> no one upright among men.</a:t>
            </a:r>
          </a:p>
          <a:p>
            <a:pPr marL="287338" indent="-287338" algn="l"/>
            <a:r>
              <a:rPr lang="en-US" sz="1400" dirty="0">
                <a:latin typeface="Tahoma" pitchFamily="34" charset="0"/>
                <a:ea typeface="Tahoma" pitchFamily="34" charset="0"/>
                <a:cs typeface="Tahoma" pitchFamily="34" charset="0"/>
              </a:rPr>
              <a:t>    </a:t>
            </a:r>
            <a:r>
              <a:rPr lang="en-US" sz="1400" dirty="0">
                <a:solidFill>
                  <a:srgbClr val="00FF00"/>
                </a:solidFill>
                <a:latin typeface="Tahoma" pitchFamily="34" charset="0"/>
                <a:ea typeface="Tahoma" pitchFamily="34" charset="0"/>
                <a:cs typeface="Tahoma" pitchFamily="34" charset="0"/>
              </a:rPr>
              <a:t>They all lie in wait for blood;</a:t>
            </a:r>
          </a:p>
          <a:p>
            <a:pPr marL="287338" indent="-287338" algn="l"/>
            <a:r>
              <a:rPr lang="en-US" sz="1400" dirty="0">
                <a:latin typeface="Tahoma" pitchFamily="34" charset="0"/>
                <a:ea typeface="Tahoma" pitchFamily="34" charset="0"/>
                <a:cs typeface="Tahoma" pitchFamily="34" charset="0"/>
              </a:rPr>
              <a:t>    </a:t>
            </a:r>
            <a:r>
              <a:rPr lang="en-US" sz="1400" dirty="0">
                <a:solidFill>
                  <a:srgbClr val="FFFF00"/>
                </a:solidFill>
                <a:latin typeface="Tahoma" pitchFamily="34" charset="0"/>
                <a:ea typeface="Tahoma" pitchFamily="34" charset="0"/>
                <a:cs typeface="Tahoma" pitchFamily="34" charset="0"/>
              </a:rPr>
              <a:t>Every man hunts his brother with a net.</a:t>
            </a:r>
          </a:p>
          <a:p>
            <a:pPr marL="287338" indent="-287338" algn="l"/>
            <a:r>
              <a:rPr lang="en-US" sz="1400" baseline="30000" dirty="0">
                <a:latin typeface="Tahoma" pitchFamily="34" charset="0"/>
                <a:ea typeface="Tahoma" pitchFamily="34" charset="0"/>
                <a:cs typeface="Tahoma" pitchFamily="34" charset="0"/>
              </a:rPr>
              <a:t>3</a:t>
            </a:r>
            <a:r>
              <a:rPr lang="en-US" sz="1400" dirty="0">
                <a:latin typeface="Tahoma" pitchFamily="34" charset="0"/>
                <a:ea typeface="Tahoma" pitchFamily="34" charset="0"/>
                <a:cs typeface="Tahoma" pitchFamily="34" charset="0"/>
              </a:rPr>
              <a:t> </a:t>
            </a:r>
            <a:r>
              <a:rPr lang="en-US" sz="1400" dirty="0">
                <a:solidFill>
                  <a:schemeClr val="bg1"/>
                </a:solidFill>
                <a:latin typeface="Tahoma" pitchFamily="34" charset="0"/>
                <a:ea typeface="Tahoma" pitchFamily="34" charset="0"/>
                <a:cs typeface="Tahoma" pitchFamily="34" charset="0"/>
              </a:rPr>
              <a:t>   That they may successfully do evil with both hands—</a:t>
            </a:r>
          </a:p>
          <a:p>
            <a:pPr marL="287338" indent="-287338" algn="l"/>
            <a:r>
              <a:rPr lang="en-US" sz="1400" dirty="0">
                <a:latin typeface="Tahoma" pitchFamily="34" charset="0"/>
                <a:ea typeface="Tahoma" pitchFamily="34" charset="0"/>
                <a:cs typeface="Tahoma" pitchFamily="34" charset="0"/>
              </a:rPr>
              <a:t>    </a:t>
            </a:r>
            <a:r>
              <a:rPr lang="en-US" sz="1400" dirty="0">
                <a:solidFill>
                  <a:srgbClr val="FFFF00"/>
                </a:solidFill>
                <a:latin typeface="Tahoma" pitchFamily="34" charset="0"/>
                <a:ea typeface="Tahoma" pitchFamily="34" charset="0"/>
                <a:cs typeface="Tahoma" pitchFamily="34" charset="0"/>
              </a:rPr>
              <a:t>The prince asks </a:t>
            </a:r>
            <a:r>
              <a:rPr lang="en-US" sz="1400" i="1" dirty="0">
                <a:solidFill>
                  <a:srgbClr val="FFFF00"/>
                </a:solidFill>
                <a:latin typeface="Tahoma" pitchFamily="34" charset="0"/>
                <a:ea typeface="Tahoma" pitchFamily="34" charset="0"/>
                <a:cs typeface="Tahoma" pitchFamily="34" charset="0"/>
              </a:rPr>
              <a:t>for gifts,</a:t>
            </a:r>
            <a:endParaRPr lang="en-US" sz="1400" dirty="0">
              <a:solidFill>
                <a:srgbClr val="FFFF00"/>
              </a:solidFill>
              <a:latin typeface="Tahoma" pitchFamily="34" charset="0"/>
              <a:ea typeface="Tahoma" pitchFamily="34" charset="0"/>
              <a:cs typeface="Tahoma" pitchFamily="34" charset="0"/>
            </a:endParaRPr>
          </a:p>
          <a:p>
            <a:pPr marL="287338" indent="-287338" algn="l"/>
            <a:r>
              <a:rPr lang="en-US" sz="1400" dirty="0">
                <a:latin typeface="Tahoma" pitchFamily="34" charset="0"/>
                <a:ea typeface="Tahoma" pitchFamily="34" charset="0"/>
                <a:cs typeface="Tahoma" pitchFamily="34" charset="0"/>
              </a:rPr>
              <a:t>    </a:t>
            </a:r>
            <a:r>
              <a:rPr lang="en-US" sz="1400" dirty="0">
                <a:solidFill>
                  <a:srgbClr val="FF66CC"/>
                </a:solidFill>
                <a:latin typeface="Tahoma" pitchFamily="34" charset="0"/>
                <a:ea typeface="Tahoma" pitchFamily="34" charset="0"/>
                <a:cs typeface="Tahoma" pitchFamily="34" charset="0"/>
              </a:rPr>
              <a:t>The judge </a:t>
            </a:r>
            <a:r>
              <a:rPr lang="en-US" sz="1400" i="1" dirty="0">
                <a:solidFill>
                  <a:srgbClr val="FF66CC"/>
                </a:solidFill>
                <a:latin typeface="Tahoma" pitchFamily="34" charset="0"/>
                <a:ea typeface="Tahoma" pitchFamily="34" charset="0"/>
                <a:cs typeface="Tahoma" pitchFamily="34" charset="0"/>
              </a:rPr>
              <a:t>seeks</a:t>
            </a:r>
            <a:r>
              <a:rPr lang="en-US" sz="1400" dirty="0">
                <a:solidFill>
                  <a:srgbClr val="FF66CC"/>
                </a:solidFill>
                <a:latin typeface="Tahoma" pitchFamily="34" charset="0"/>
                <a:ea typeface="Tahoma" pitchFamily="34" charset="0"/>
                <a:cs typeface="Tahoma" pitchFamily="34" charset="0"/>
              </a:rPr>
              <a:t> a bribe,</a:t>
            </a:r>
          </a:p>
          <a:p>
            <a:pPr marL="287338" indent="-287338" algn="l"/>
            <a:r>
              <a:rPr lang="en-US" sz="1400" dirty="0">
                <a:latin typeface="Tahoma" pitchFamily="34" charset="0"/>
                <a:ea typeface="Tahoma" pitchFamily="34" charset="0"/>
                <a:cs typeface="Tahoma" pitchFamily="34" charset="0"/>
              </a:rPr>
              <a:t>    </a:t>
            </a:r>
            <a:r>
              <a:rPr lang="en-US" sz="1400" dirty="0">
                <a:solidFill>
                  <a:srgbClr val="00FF00"/>
                </a:solidFill>
                <a:latin typeface="Tahoma" pitchFamily="34" charset="0"/>
                <a:ea typeface="Tahoma" pitchFamily="34" charset="0"/>
                <a:cs typeface="Tahoma" pitchFamily="34" charset="0"/>
              </a:rPr>
              <a:t>And the great </a:t>
            </a:r>
            <a:r>
              <a:rPr lang="en-US" sz="1400" i="1" dirty="0">
                <a:solidFill>
                  <a:srgbClr val="00FF00"/>
                </a:solidFill>
                <a:latin typeface="Tahoma" pitchFamily="34" charset="0"/>
                <a:ea typeface="Tahoma" pitchFamily="34" charset="0"/>
                <a:cs typeface="Tahoma" pitchFamily="34" charset="0"/>
              </a:rPr>
              <a:t>man</a:t>
            </a:r>
            <a:r>
              <a:rPr lang="en-US" sz="1400" dirty="0">
                <a:solidFill>
                  <a:srgbClr val="00FF00"/>
                </a:solidFill>
                <a:latin typeface="Tahoma" pitchFamily="34" charset="0"/>
                <a:ea typeface="Tahoma" pitchFamily="34" charset="0"/>
                <a:cs typeface="Tahoma" pitchFamily="34" charset="0"/>
              </a:rPr>
              <a:t> utters his evil desire;</a:t>
            </a:r>
          </a:p>
          <a:p>
            <a:pPr marL="287338" indent="-287338" algn="l"/>
            <a:r>
              <a:rPr lang="en-US" sz="1400" dirty="0">
                <a:latin typeface="Tahoma" pitchFamily="34" charset="0"/>
                <a:ea typeface="Tahoma" pitchFamily="34" charset="0"/>
                <a:cs typeface="Tahoma" pitchFamily="34" charset="0"/>
              </a:rPr>
              <a:t>    </a:t>
            </a:r>
            <a:r>
              <a:rPr lang="en-US" sz="1400" dirty="0">
                <a:solidFill>
                  <a:srgbClr val="FFFF00"/>
                </a:solidFill>
                <a:latin typeface="Tahoma" pitchFamily="34" charset="0"/>
                <a:ea typeface="Tahoma" pitchFamily="34" charset="0"/>
                <a:cs typeface="Tahoma" pitchFamily="34" charset="0"/>
              </a:rPr>
              <a:t>So they scheme together.</a:t>
            </a:r>
            <a:endParaRPr lang="en-US" sz="1400" dirty="0">
              <a:solidFill>
                <a:schemeClr val="bg1"/>
              </a:solidFill>
              <a:latin typeface="Tahoma" pitchFamily="34" charset="0"/>
              <a:ea typeface="Tahoma" pitchFamily="34" charset="0"/>
              <a:cs typeface="Tahoma" pitchFamily="34" charset="0"/>
            </a:endParaRPr>
          </a:p>
          <a:p>
            <a:pPr marL="287338" indent="-287338" algn="l"/>
            <a:r>
              <a:rPr lang="en-US" sz="1400" baseline="30000" dirty="0">
                <a:solidFill>
                  <a:schemeClr val="bg1"/>
                </a:solidFill>
                <a:latin typeface="Tahoma" pitchFamily="34" charset="0"/>
                <a:ea typeface="Tahoma" pitchFamily="34" charset="0"/>
                <a:cs typeface="Tahoma" pitchFamily="34" charset="0"/>
              </a:rPr>
              <a:t>4</a:t>
            </a:r>
            <a:r>
              <a:rPr lang="en-US" sz="1400" dirty="0">
                <a:solidFill>
                  <a:schemeClr val="bg1"/>
                </a:solidFill>
                <a:latin typeface="Tahoma" pitchFamily="34" charset="0"/>
                <a:ea typeface="Tahoma" pitchFamily="34" charset="0"/>
                <a:cs typeface="Tahoma" pitchFamily="34" charset="0"/>
              </a:rPr>
              <a:t>    </a:t>
            </a:r>
            <a:r>
              <a:rPr lang="en-US" sz="1400" dirty="0">
                <a:solidFill>
                  <a:schemeClr val="tx2">
                    <a:lumMod val="40000"/>
                    <a:lumOff val="60000"/>
                  </a:schemeClr>
                </a:solidFill>
                <a:latin typeface="Tahoma" pitchFamily="34" charset="0"/>
                <a:ea typeface="Tahoma" pitchFamily="34" charset="0"/>
                <a:cs typeface="Tahoma" pitchFamily="34" charset="0"/>
              </a:rPr>
              <a:t>The best of them </a:t>
            </a:r>
            <a:r>
              <a:rPr lang="en-US" sz="1400" i="1" dirty="0">
                <a:solidFill>
                  <a:schemeClr val="tx2">
                    <a:lumMod val="40000"/>
                    <a:lumOff val="60000"/>
                  </a:schemeClr>
                </a:solidFill>
                <a:latin typeface="Tahoma" pitchFamily="34" charset="0"/>
                <a:ea typeface="Tahoma" pitchFamily="34" charset="0"/>
                <a:cs typeface="Tahoma" pitchFamily="34" charset="0"/>
              </a:rPr>
              <a:t>is</a:t>
            </a:r>
            <a:r>
              <a:rPr lang="en-US" sz="1400" dirty="0">
                <a:solidFill>
                  <a:schemeClr val="tx2">
                    <a:lumMod val="40000"/>
                    <a:lumOff val="60000"/>
                  </a:schemeClr>
                </a:solidFill>
                <a:latin typeface="Tahoma" pitchFamily="34" charset="0"/>
                <a:ea typeface="Tahoma" pitchFamily="34" charset="0"/>
                <a:cs typeface="Tahoma" pitchFamily="34" charset="0"/>
              </a:rPr>
              <a:t> like a brier;</a:t>
            </a:r>
          </a:p>
          <a:p>
            <a:pPr marL="287338" indent="-287338" algn="l"/>
            <a:r>
              <a:rPr lang="en-US" sz="1400" dirty="0">
                <a:solidFill>
                  <a:schemeClr val="tx2">
                    <a:lumMod val="40000"/>
                    <a:lumOff val="60000"/>
                  </a:schemeClr>
                </a:solidFill>
                <a:latin typeface="Tahoma" pitchFamily="34" charset="0"/>
                <a:ea typeface="Tahoma" pitchFamily="34" charset="0"/>
                <a:cs typeface="Tahoma" pitchFamily="34" charset="0"/>
              </a:rPr>
              <a:t>    The most upright </a:t>
            </a:r>
            <a:r>
              <a:rPr lang="en-US" sz="1400" i="1" dirty="0">
                <a:solidFill>
                  <a:schemeClr val="tx2">
                    <a:lumMod val="40000"/>
                    <a:lumOff val="60000"/>
                  </a:schemeClr>
                </a:solidFill>
                <a:latin typeface="Tahoma" pitchFamily="34" charset="0"/>
                <a:ea typeface="Tahoma" pitchFamily="34" charset="0"/>
                <a:cs typeface="Tahoma" pitchFamily="34" charset="0"/>
              </a:rPr>
              <a:t>is sharper</a:t>
            </a:r>
            <a:r>
              <a:rPr lang="en-US" sz="1400" dirty="0">
                <a:solidFill>
                  <a:schemeClr val="tx2">
                    <a:lumMod val="40000"/>
                    <a:lumOff val="60000"/>
                  </a:schemeClr>
                </a:solidFill>
                <a:latin typeface="Tahoma" pitchFamily="34" charset="0"/>
                <a:ea typeface="Tahoma" pitchFamily="34" charset="0"/>
                <a:cs typeface="Tahoma" pitchFamily="34" charset="0"/>
              </a:rPr>
              <a:t> than a thorn hedge</a:t>
            </a:r>
            <a:r>
              <a:rPr lang="en-US" sz="1400" dirty="0">
                <a:solidFill>
                  <a:schemeClr val="bg1"/>
                </a:solidFill>
                <a:latin typeface="Tahoma" pitchFamily="34" charset="0"/>
                <a:ea typeface="Tahoma" pitchFamily="34" charset="0"/>
                <a:cs typeface="Tahoma" pitchFamily="34" charset="0"/>
              </a:rPr>
              <a:t>;</a:t>
            </a:r>
          </a:p>
          <a:p>
            <a:pPr marL="287338" indent="-287338" algn="l"/>
            <a:r>
              <a:rPr lang="en-US" sz="1400" dirty="0">
                <a:solidFill>
                  <a:schemeClr val="bg1"/>
                </a:solidFill>
                <a:latin typeface="Tahoma" pitchFamily="34" charset="0"/>
                <a:ea typeface="Tahoma" pitchFamily="34" charset="0"/>
                <a:cs typeface="Tahoma" pitchFamily="34" charset="0"/>
              </a:rPr>
              <a:t>    The day of your watchman and your punishment comes;</a:t>
            </a:r>
          </a:p>
          <a:p>
            <a:pPr marL="287338" indent="-287338" algn="l"/>
            <a:r>
              <a:rPr lang="en-US" sz="1400" dirty="0">
                <a:solidFill>
                  <a:schemeClr val="bg1"/>
                </a:solidFill>
                <a:latin typeface="Tahoma" pitchFamily="34" charset="0"/>
                <a:ea typeface="Tahoma" pitchFamily="34" charset="0"/>
                <a:cs typeface="Tahoma" pitchFamily="34" charset="0"/>
              </a:rPr>
              <a:t>    Now shall be their perplexity.</a:t>
            </a:r>
          </a:p>
          <a:p>
            <a:pPr marL="287338" indent="-287338" algn="l"/>
            <a:r>
              <a:rPr lang="en-US" sz="1400" baseline="30000" dirty="0">
                <a:solidFill>
                  <a:schemeClr val="bg1"/>
                </a:solidFill>
                <a:latin typeface="Tahoma" pitchFamily="34" charset="0"/>
                <a:ea typeface="Tahoma" pitchFamily="34" charset="0"/>
                <a:cs typeface="Tahoma" pitchFamily="34" charset="0"/>
              </a:rPr>
              <a:t>5</a:t>
            </a:r>
            <a:r>
              <a:rPr lang="en-US" sz="1400" dirty="0">
                <a:solidFill>
                  <a:schemeClr val="bg1"/>
                </a:solidFill>
                <a:latin typeface="Tahoma" pitchFamily="34" charset="0"/>
                <a:ea typeface="Tahoma" pitchFamily="34" charset="0"/>
                <a:cs typeface="Tahoma" pitchFamily="34" charset="0"/>
              </a:rPr>
              <a:t>    Do not trust in a friend;</a:t>
            </a:r>
          </a:p>
          <a:p>
            <a:pPr marL="287338" indent="-287338" algn="l"/>
            <a:r>
              <a:rPr lang="en-US" sz="1400" dirty="0">
                <a:solidFill>
                  <a:schemeClr val="bg1"/>
                </a:solidFill>
                <a:latin typeface="Tahoma" pitchFamily="34" charset="0"/>
                <a:ea typeface="Tahoma" pitchFamily="34" charset="0"/>
                <a:cs typeface="Tahoma" pitchFamily="34" charset="0"/>
              </a:rPr>
              <a:t>    Do not put your confidence in a companion;</a:t>
            </a:r>
          </a:p>
          <a:p>
            <a:pPr marL="287338" indent="-287338" algn="l"/>
            <a:r>
              <a:rPr lang="en-US" sz="1400" dirty="0">
                <a:solidFill>
                  <a:schemeClr val="bg1"/>
                </a:solidFill>
                <a:latin typeface="Tahoma" pitchFamily="34" charset="0"/>
                <a:ea typeface="Tahoma" pitchFamily="34" charset="0"/>
                <a:cs typeface="Tahoma" pitchFamily="34" charset="0"/>
              </a:rPr>
              <a:t>    Guard the doors of your mouth</a:t>
            </a:r>
          </a:p>
          <a:p>
            <a:pPr marL="287338" indent="-287338" algn="l"/>
            <a:r>
              <a:rPr lang="en-US" sz="1400" dirty="0">
                <a:solidFill>
                  <a:schemeClr val="bg1"/>
                </a:solidFill>
                <a:latin typeface="Tahoma" pitchFamily="34" charset="0"/>
                <a:ea typeface="Tahoma" pitchFamily="34" charset="0"/>
                <a:cs typeface="Tahoma" pitchFamily="34" charset="0"/>
              </a:rPr>
              <a:t>    From her who lies in your bosom.</a:t>
            </a:r>
          </a:p>
          <a:p>
            <a:pPr marL="287338" indent="-287338" algn="l"/>
            <a:r>
              <a:rPr lang="en-US" sz="1400" baseline="30000" dirty="0">
                <a:latin typeface="Tahoma" pitchFamily="34" charset="0"/>
                <a:ea typeface="Tahoma" pitchFamily="34" charset="0"/>
                <a:cs typeface="Tahoma" pitchFamily="34" charset="0"/>
              </a:rPr>
              <a:t>6</a:t>
            </a:r>
            <a:r>
              <a:rPr lang="en-US" sz="1400" dirty="0">
                <a:latin typeface="Tahoma" pitchFamily="34" charset="0"/>
                <a:ea typeface="Tahoma" pitchFamily="34" charset="0"/>
                <a:cs typeface="Tahoma" pitchFamily="34" charset="0"/>
              </a:rPr>
              <a:t>    </a:t>
            </a:r>
            <a:r>
              <a:rPr lang="en-US" sz="1400" dirty="0">
                <a:solidFill>
                  <a:srgbClr val="FFFF00"/>
                </a:solidFill>
                <a:latin typeface="Tahoma" pitchFamily="34" charset="0"/>
                <a:ea typeface="Tahoma" pitchFamily="34" charset="0"/>
                <a:cs typeface="Tahoma" pitchFamily="34" charset="0"/>
              </a:rPr>
              <a:t>For son dishonors father,</a:t>
            </a:r>
          </a:p>
          <a:p>
            <a:pPr marL="287338" indent="-287338" algn="l"/>
            <a:r>
              <a:rPr lang="en-US" sz="1400" dirty="0">
                <a:latin typeface="Tahoma" pitchFamily="34" charset="0"/>
                <a:ea typeface="Tahoma" pitchFamily="34" charset="0"/>
                <a:cs typeface="Tahoma" pitchFamily="34" charset="0"/>
              </a:rPr>
              <a:t>    </a:t>
            </a:r>
            <a:r>
              <a:rPr lang="en-US" sz="1400" dirty="0">
                <a:solidFill>
                  <a:srgbClr val="00FF00"/>
                </a:solidFill>
                <a:latin typeface="Tahoma" pitchFamily="34" charset="0"/>
                <a:ea typeface="Tahoma" pitchFamily="34" charset="0"/>
                <a:cs typeface="Tahoma" pitchFamily="34" charset="0"/>
              </a:rPr>
              <a:t>Daughter rises against her mother,</a:t>
            </a:r>
          </a:p>
          <a:p>
            <a:pPr marL="287338" indent="-287338" algn="l"/>
            <a:r>
              <a:rPr lang="en-US" sz="1400" dirty="0">
                <a:latin typeface="Tahoma" pitchFamily="34" charset="0"/>
                <a:ea typeface="Tahoma" pitchFamily="34" charset="0"/>
                <a:cs typeface="Tahoma" pitchFamily="34" charset="0"/>
              </a:rPr>
              <a:t>    </a:t>
            </a:r>
            <a:r>
              <a:rPr lang="en-US" sz="1400" dirty="0">
                <a:solidFill>
                  <a:srgbClr val="FF66CC"/>
                </a:solidFill>
                <a:latin typeface="Tahoma" pitchFamily="34" charset="0"/>
                <a:ea typeface="Tahoma" pitchFamily="34" charset="0"/>
                <a:cs typeface="Tahoma" pitchFamily="34" charset="0"/>
              </a:rPr>
              <a:t>Daughter-in-law against her mother-in-law</a:t>
            </a:r>
            <a:r>
              <a:rPr lang="en-US" sz="1400" dirty="0">
                <a:latin typeface="Tahoma" pitchFamily="34" charset="0"/>
                <a:ea typeface="Tahoma" pitchFamily="34" charset="0"/>
                <a:cs typeface="Tahoma" pitchFamily="34" charset="0"/>
              </a:rPr>
              <a:t>;</a:t>
            </a:r>
          </a:p>
          <a:p>
            <a:pPr marL="287338" indent="-287338" algn="l"/>
            <a:r>
              <a:rPr lang="en-US" sz="1400" dirty="0">
                <a:latin typeface="Tahoma" pitchFamily="34" charset="0"/>
                <a:ea typeface="Tahoma" pitchFamily="34" charset="0"/>
                <a:cs typeface="Tahoma" pitchFamily="34" charset="0"/>
              </a:rPr>
              <a:t>  </a:t>
            </a:r>
            <a:r>
              <a:rPr lang="en-US" sz="1400" dirty="0">
                <a:solidFill>
                  <a:srgbClr val="FFFF00"/>
                </a:solidFill>
                <a:latin typeface="Tahoma" pitchFamily="34" charset="0"/>
                <a:ea typeface="Tahoma" pitchFamily="34" charset="0"/>
                <a:cs typeface="Tahoma" pitchFamily="34" charset="0"/>
              </a:rPr>
              <a:t>  A man’s enemies </a:t>
            </a:r>
            <a:r>
              <a:rPr lang="en-US" sz="1400" i="1" dirty="0">
                <a:solidFill>
                  <a:srgbClr val="FFFF00"/>
                </a:solidFill>
                <a:latin typeface="Tahoma" pitchFamily="34" charset="0"/>
                <a:ea typeface="Tahoma" pitchFamily="34" charset="0"/>
                <a:cs typeface="Tahoma" pitchFamily="34" charset="0"/>
              </a:rPr>
              <a:t>are</a:t>
            </a:r>
            <a:r>
              <a:rPr lang="en-US" sz="1400" dirty="0">
                <a:solidFill>
                  <a:srgbClr val="FFFF00"/>
                </a:solidFill>
                <a:latin typeface="Tahoma" pitchFamily="34" charset="0"/>
                <a:ea typeface="Tahoma" pitchFamily="34" charset="0"/>
                <a:cs typeface="Tahoma" pitchFamily="34" charset="0"/>
              </a:rPr>
              <a:t> the men of his own household.</a:t>
            </a:r>
          </a:p>
        </p:txBody>
      </p:sp>
      <p:pic>
        <p:nvPicPr>
          <p:cNvPr id="2054" name="Picture 6" descr="M:\Bible Places 2012\21 Nazreth Village\Farming\normal_Nazareth_07__DSC65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463" y="1937562"/>
            <a:ext cx="5705475" cy="379095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L:\OT Lessons-Danny\Jonah-Joel-Micah\Reference Material\Micah\tut_b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9523" y="2317750"/>
            <a:ext cx="2923473" cy="182090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media.komonews.com/images/100703_forest_people_con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9948" y="790152"/>
            <a:ext cx="2364341" cy="177471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ruachministries.org/valeoftears/images/thornhedge-freefot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55158" y="3678665"/>
            <a:ext cx="1837838" cy="275675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398D07B-289C-49B6-1C04-7D12A13BA58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087" y="-49662"/>
            <a:ext cx="2200000" cy="2114286"/>
          </a:xfrm>
          <a:prstGeom prst="rect">
            <a:avLst/>
          </a:prstGeom>
        </p:spPr>
      </p:pic>
    </p:spTree>
    <p:extLst>
      <p:ext uri="{BB962C8B-B14F-4D97-AF65-F5344CB8AC3E}">
        <p14:creationId xmlns:p14="http://schemas.microsoft.com/office/powerpoint/2010/main" val="2675072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D825C3E-C6DF-79D2-3849-A7EC0B3010FD}"/>
              </a:ext>
            </a:extLst>
          </p:cNvPr>
          <p:cNvSpPr txBox="1"/>
          <p:nvPr/>
        </p:nvSpPr>
        <p:spPr>
          <a:xfrm>
            <a:off x="861239" y="148455"/>
            <a:ext cx="4051004" cy="2246769"/>
          </a:xfrm>
          <a:prstGeom prst="rect">
            <a:avLst/>
          </a:prstGeom>
          <a:solidFill>
            <a:srgbClr val="000000"/>
          </a:solidFill>
        </p:spPr>
        <p:txBody>
          <a:bodyPr wrap="square" rtlCol="0">
            <a:spAutoFit/>
          </a:bodyPr>
          <a:lstStyle/>
          <a:p>
            <a:pPr algn="l"/>
            <a:r>
              <a:rPr lang="en-US" sz="1400" dirty="0">
                <a:solidFill>
                  <a:srgbClr val="EAEAEA"/>
                </a:solidFill>
                <a:latin typeface="Tahoma" pitchFamily="34" charset="0"/>
                <a:ea typeface="Tahoma" pitchFamily="34" charset="0"/>
                <a:cs typeface="Tahoma" pitchFamily="34" charset="0"/>
              </a:rPr>
              <a:t>Micah 7</a:t>
            </a:r>
            <a:endParaRPr lang="en-US" sz="1400" dirty="0">
              <a:solidFill>
                <a:schemeClr val="bg1"/>
              </a:solidFill>
              <a:latin typeface="Tahoma" pitchFamily="34" charset="0"/>
              <a:ea typeface="Tahoma" pitchFamily="34" charset="0"/>
              <a:cs typeface="Tahoma" pitchFamily="34" charset="0"/>
            </a:endParaRPr>
          </a:p>
          <a:p>
            <a:pPr marL="287338" indent="-287338" algn="l"/>
            <a:r>
              <a:rPr lang="en-US" sz="1400" baseline="30000" dirty="0">
                <a:solidFill>
                  <a:schemeClr val="bg1"/>
                </a:solidFill>
                <a:latin typeface="Tahoma" pitchFamily="34" charset="0"/>
                <a:ea typeface="Tahoma" pitchFamily="34" charset="0"/>
                <a:cs typeface="Tahoma" pitchFamily="34" charset="0"/>
              </a:rPr>
              <a:t>5</a:t>
            </a:r>
            <a:r>
              <a:rPr lang="en-US" sz="1400" dirty="0">
                <a:solidFill>
                  <a:schemeClr val="bg1"/>
                </a:solidFill>
                <a:latin typeface="Tahoma" pitchFamily="34" charset="0"/>
                <a:ea typeface="Tahoma" pitchFamily="34" charset="0"/>
                <a:cs typeface="Tahoma" pitchFamily="34" charset="0"/>
              </a:rPr>
              <a:t>    Do not trust in a friend;</a:t>
            </a:r>
          </a:p>
          <a:p>
            <a:pPr marL="287338" indent="-287338" algn="l"/>
            <a:r>
              <a:rPr lang="en-US" sz="1400" dirty="0">
                <a:solidFill>
                  <a:schemeClr val="bg1"/>
                </a:solidFill>
                <a:latin typeface="Tahoma" pitchFamily="34" charset="0"/>
                <a:ea typeface="Tahoma" pitchFamily="34" charset="0"/>
                <a:cs typeface="Tahoma" pitchFamily="34" charset="0"/>
              </a:rPr>
              <a:t>    Do not put your confidence in a companion;</a:t>
            </a:r>
          </a:p>
          <a:p>
            <a:pPr marL="287338" indent="-287338" algn="l"/>
            <a:r>
              <a:rPr lang="en-US" sz="1400" dirty="0">
                <a:solidFill>
                  <a:schemeClr val="bg1"/>
                </a:solidFill>
                <a:latin typeface="Tahoma" pitchFamily="34" charset="0"/>
                <a:ea typeface="Tahoma" pitchFamily="34" charset="0"/>
                <a:cs typeface="Tahoma" pitchFamily="34" charset="0"/>
              </a:rPr>
              <a:t>    Guard the doors of your mouth</a:t>
            </a:r>
          </a:p>
          <a:p>
            <a:pPr marL="287338" indent="-287338" algn="l"/>
            <a:r>
              <a:rPr lang="en-US" sz="1400" dirty="0">
                <a:solidFill>
                  <a:schemeClr val="bg1"/>
                </a:solidFill>
                <a:latin typeface="Tahoma" pitchFamily="34" charset="0"/>
                <a:ea typeface="Tahoma" pitchFamily="34" charset="0"/>
                <a:cs typeface="Tahoma" pitchFamily="34" charset="0"/>
              </a:rPr>
              <a:t>    From her who lies in your bosom.</a:t>
            </a:r>
          </a:p>
          <a:p>
            <a:pPr marL="287338" indent="-287338" algn="l"/>
            <a:r>
              <a:rPr lang="en-US" sz="1400" baseline="30000" dirty="0">
                <a:latin typeface="Tahoma" pitchFamily="34" charset="0"/>
                <a:ea typeface="Tahoma" pitchFamily="34" charset="0"/>
                <a:cs typeface="Tahoma" pitchFamily="34" charset="0"/>
              </a:rPr>
              <a:t>6</a:t>
            </a:r>
            <a:r>
              <a:rPr lang="en-US" sz="1400" dirty="0">
                <a:latin typeface="Tahoma" pitchFamily="34" charset="0"/>
                <a:ea typeface="Tahoma" pitchFamily="34" charset="0"/>
                <a:cs typeface="Tahoma" pitchFamily="34" charset="0"/>
              </a:rPr>
              <a:t>    </a:t>
            </a:r>
            <a:r>
              <a:rPr lang="en-US" sz="1400" dirty="0">
                <a:solidFill>
                  <a:srgbClr val="FFFF00"/>
                </a:solidFill>
                <a:latin typeface="Tahoma" pitchFamily="34" charset="0"/>
                <a:ea typeface="Tahoma" pitchFamily="34" charset="0"/>
                <a:cs typeface="Tahoma" pitchFamily="34" charset="0"/>
              </a:rPr>
              <a:t>For son dishonors father,</a:t>
            </a:r>
          </a:p>
          <a:p>
            <a:pPr marL="287338" indent="-287338" algn="l"/>
            <a:r>
              <a:rPr lang="en-US" sz="1400" dirty="0">
                <a:latin typeface="Tahoma" pitchFamily="34" charset="0"/>
                <a:ea typeface="Tahoma" pitchFamily="34" charset="0"/>
                <a:cs typeface="Tahoma" pitchFamily="34" charset="0"/>
              </a:rPr>
              <a:t>    </a:t>
            </a:r>
            <a:r>
              <a:rPr lang="en-US" sz="1400" dirty="0">
                <a:solidFill>
                  <a:srgbClr val="00FF00"/>
                </a:solidFill>
                <a:latin typeface="Tahoma" pitchFamily="34" charset="0"/>
                <a:ea typeface="Tahoma" pitchFamily="34" charset="0"/>
                <a:cs typeface="Tahoma" pitchFamily="34" charset="0"/>
              </a:rPr>
              <a:t>Daughter rises against her mother,</a:t>
            </a:r>
          </a:p>
          <a:p>
            <a:pPr marL="287338" indent="-287338" algn="l"/>
            <a:r>
              <a:rPr lang="en-US" sz="1400" dirty="0">
                <a:latin typeface="Tahoma" pitchFamily="34" charset="0"/>
                <a:ea typeface="Tahoma" pitchFamily="34" charset="0"/>
                <a:cs typeface="Tahoma" pitchFamily="34" charset="0"/>
              </a:rPr>
              <a:t>    </a:t>
            </a:r>
            <a:r>
              <a:rPr lang="en-US" sz="1400" dirty="0">
                <a:solidFill>
                  <a:srgbClr val="FF66CC"/>
                </a:solidFill>
                <a:latin typeface="Tahoma" pitchFamily="34" charset="0"/>
                <a:ea typeface="Tahoma" pitchFamily="34" charset="0"/>
                <a:cs typeface="Tahoma" pitchFamily="34" charset="0"/>
              </a:rPr>
              <a:t>Daughter-in-law against her mother-in-law</a:t>
            </a:r>
            <a:r>
              <a:rPr lang="en-US" sz="1400" dirty="0">
                <a:latin typeface="Tahoma" pitchFamily="34" charset="0"/>
                <a:ea typeface="Tahoma" pitchFamily="34" charset="0"/>
                <a:cs typeface="Tahoma" pitchFamily="34" charset="0"/>
              </a:rPr>
              <a:t>;</a:t>
            </a:r>
          </a:p>
          <a:p>
            <a:pPr marL="287338" indent="-287338" algn="l"/>
            <a:r>
              <a:rPr lang="en-US" sz="1400" dirty="0">
                <a:latin typeface="Tahoma" pitchFamily="34" charset="0"/>
                <a:ea typeface="Tahoma" pitchFamily="34" charset="0"/>
                <a:cs typeface="Tahoma" pitchFamily="34" charset="0"/>
              </a:rPr>
              <a:t>  </a:t>
            </a:r>
            <a:r>
              <a:rPr lang="en-US" sz="1400" dirty="0">
                <a:solidFill>
                  <a:srgbClr val="FFFF00"/>
                </a:solidFill>
                <a:latin typeface="Tahoma" pitchFamily="34" charset="0"/>
                <a:ea typeface="Tahoma" pitchFamily="34" charset="0"/>
                <a:cs typeface="Tahoma" pitchFamily="34" charset="0"/>
              </a:rPr>
              <a:t>  A man’s enemies </a:t>
            </a:r>
            <a:r>
              <a:rPr lang="en-US" sz="1400" i="1" dirty="0">
                <a:solidFill>
                  <a:srgbClr val="FFFF00"/>
                </a:solidFill>
                <a:latin typeface="Tahoma" pitchFamily="34" charset="0"/>
                <a:ea typeface="Tahoma" pitchFamily="34" charset="0"/>
                <a:cs typeface="Tahoma" pitchFamily="34" charset="0"/>
              </a:rPr>
              <a:t>are</a:t>
            </a:r>
            <a:r>
              <a:rPr lang="en-US" sz="1400" dirty="0">
                <a:solidFill>
                  <a:srgbClr val="FFFF00"/>
                </a:solidFill>
                <a:latin typeface="Tahoma" pitchFamily="34" charset="0"/>
                <a:ea typeface="Tahoma" pitchFamily="34" charset="0"/>
                <a:cs typeface="Tahoma" pitchFamily="34" charset="0"/>
              </a:rPr>
              <a:t> the men of his own household.</a:t>
            </a:r>
          </a:p>
        </p:txBody>
      </p:sp>
      <p:sp>
        <p:nvSpPr>
          <p:cNvPr id="6" name="Text Box 4">
            <a:extLst>
              <a:ext uri="{FF2B5EF4-FFF2-40B4-BE49-F238E27FC236}">
                <a16:creationId xmlns:a16="http://schemas.microsoft.com/office/drawing/2014/main" id="{0ED7001C-95C9-837D-5D0C-8BF283F57430}"/>
              </a:ext>
            </a:extLst>
          </p:cNvPr>
          <p:cNvSpPr txBox="1">
            <a:spLocks noChangeArrowheads="1"/>
          </p:cNvSpPr>
          <p:nvPr/>
        </p:nvSpPr>
        <p:spPr bwMode="ltGray">
          <a:xfrm>
            <a:off x="5007936" y="148456"/>
            <a:ext cx="4051004" cy="2246769"/>
          </a:xfrm>
          <a:prstGeom prst="rect">
            <a:avLst/>
          </a:prstGeom>
          <a:solidFill>
            <a:srgbClr val="F8F8F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4C4F60"/>
                </a:solidFill>
                <a:effectLst/>
                <a:uLnTx/>
                <a:uFillTx/>
                <a:latin typeface="Tahoma" pitchFamily="34" charset="0"/>
                <a:ea typeface="+mn-ea"/>
                <a:cs typeface="+mn-cs"/>
              </a:rPr>
              <a:t>Micah 4:3 (NKJV)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4C4F60"/>
                </a:solidFill>
                <a:effectLst/>
                <a:uLnTx/>
                <a:uFillTx/>
                <a:latin typeface="Tahoma" pitchFamily="34" charset="0"/>
                <a:ea typeface="+mn-ea"/>
                <a:cs typeface="+mn-cs"/>
              </a:rPr>
              <a:t> He shall judge between many peoples,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4C4F60"/>
                </a:solidFill>
                <a:effectLst/>
                <a:uLnTx/>
                <a:uFillTx/>
                <a:latin typeface="Tahoma" pitchFamily="34" charset="0"/>
                <a:ea typeface="+mn-ea"/>
                <a:cs typeface="+mn-cs"/>
              </a:rPr>
              <a:t>And rebuke strong nations afar off;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4C4F60"/>
                </a:solidFill>
                <a:effectLst/>
                <a:uLnTx/>
                <a:uFillTx/>
                <a:latin typeface="Tahoma" pitchFamily="34" charset="0"/>
                <a:ea typeface="+mn-ea"/>
                <a:cs typeface="+mn-cs"/>
              </a:rPr>
              <a:t>They shall beat their swords into plowshares,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4C4F60"/>
                </a:solidFill>
                <a:effectLst/>
                <a:uLnTx/>
                <a:uFillTx/>
                <a:latin typeface="Tahoma" pitchFamily="34" charset="0"/>
                <a:ea typeface="+mn-ea"/>
                <a:cs typeface="+mn-cs"/>
              </a:rPr>
              <a:t>And their spears into pruning hooks;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4C4F60"/>
                </a:solidFill>
                <a:effectLst/>
                <a:uLnTx/>
                <a:uFillTx/>
                <a:latin typeface="Tahoma" pitchFamily="34" charset="0"/>
                <a:ea typeface="+mn-ea"/>
                <a:cs typeface="+mn-cs"/>
              </a:rPr>
              <a:t>Nation shall not lift up sword against nation,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4C4F60"/>
                </a:solidFill>
                <a:effectLst/>
                <a:uLnTx/>
                <a:uFillTx/>
                <a:latin typeface="Tahoma" pitchFamily="34" charset="0"/>
                <a:ea typeface="+mn-ea"/>
                <a:cs typeface="+mn-cs"/>
              </a:rPr>
              <a:t>Neither shall they learn war anymore. </a:t>
            </a:r>
          </a:p>
        </p:txBody>
      </p:sp>
      <p:sp>
        <p:nvSpPr>
          <p:cNvPr id="7" name="Text Box 3">
            <a:extLst>
              <a:ext uri="{FF2B5EF4-FFF2-40B4-BE49-F238E27FC236}">
                <a16:creationId xmlns:a16="http://schemas.microsoft.com/office/drawing/2014/main" id="{90F03011-261E-A3F7-4A2D-0996F1D4C240}"/>
              </a:ext>
            </a:extLst>
          </p:cNvPr>
          <p:cNvSpPr txBox="1">
            <a:spLocks noChangeArrowheads="1"/>
          </p:cNvSpPr>
          <p:nvPr/>
        </p:nvSpPr>
        <p:spPr bwMode="ltGray">
          <a:xfrm>
            <a:off x="5007936" y="2480118"/>
            <a:ext cx="4019550" cy="2246769"/>
          </a:xfrm>
          <a:prstGeom prst="rect">
            <a:avLst/>
          </a:prstGeom>
          <a:solidFill>
            <a:srgbClr val="F8F8F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4C4F60"/>
                </a:solidFill>
                <a:effectLst/>
                <a:uLnTx/>
                <a:uFillTx/>
                <a:latin typeface="Tahoma" pitchFamily="34" charset="0"/>
                <a:ea typeface="+mn-ea"/>
                <a:cs typeface="+mn-cs"/>
              </a:rPr>
              <a:t>Isaiah 2:4 (NKJV)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4C4F60"/>
                </a:solidFill>
                <a:effectLst/>
                <a:uLnTx/>
                <a:uFillTx/>
                <a:latin typeface="Tahoma" pitchFamily="34" charset="0"/>
                <a:ea typeface="+mn-ea"/>
                <a:cs typeface="+mn-cs"/>
              </a:rPr>
              <a:t>He shall judge between the nations,</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4C4F60"/>
                </a:solidFill>
                <a:effectLst/>
                <a:uLnTx/>
                <a:uFillTx/>
                <a:latin typeface="Tahoma" pitchFamily="34" charset="0"/>
                <a:ea typeface="+mn-ea"/>
                <a:cs typeface="+mn-cs"/>
              </a:rPr>
              <a:t> And rebuke many people;</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4C4F60"/>
                </a:solidFill>
                <a:effectLst/>
                <a:uLnTx/>
                <a:uFillTx/>
                <a:latin typeface="Tahoma" pitchFamily="34" charset="0"/>
                <a:ea typeface="+mn-ea"/>
                <a:cs typeface="+mn-cs"/>
              </a:rPr>
              <a:t>They shall beat their swords into plowshares,</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4C4F60"/>
                </a:solidFill>
                <a:effectLst/>
                <a:uLnTx/>
                <a:uFillTx/>
                <a:latin typeface="Tahoma" pitchFamily="34" charset="0"/>
                <a:ea typeface="+mn-ea"/>
                <a:cs typeface="+mn-cs"/>
              </a:rPr>
              <a:t>And their spears into pruning hooks;</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4C4F60"/>
                </a:solidFill>
                <a:effectLst/>
                <a:uLnTx/>
                <a:uFillTx/>
                <a:latin typeface="Tahoma" pitchFamily="34" charset="0"/>
                <a:ea typeface="+mn-ea"/>
                <a:cs typeface="+mn-cs"/>
              </a:rPr>
              <a:t>Nation shall not lift up sword against nation,</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4C4F60"/>
                </a:solidFill>
                <a:effectLst/>
                <a:uLnTx/>
                <a:uFillTx/>
                <a:latin typeface="Tahoma" pitchFamily="34" charset="0"/>
                <a:ea typeface="+mn-ea"/>
                <a:cs typeface="+mn-cs"/>
              </a:rPr>
              <a:t>Neither shall they learn war anymore. </a:t>
            </a:r>
          </a:p>
        </p:txBody>
      </p:sp>
      <p:sp>
        <p:nvSpPr>
          <p:cNvPr id="8" name="TextBox 7">
            <a:extLst>
              <a:ext uri="{FF2B5EF4-FFF2-40B4-BE49-F238E27FC236}">
                <a16:creationId xmlns:a16="http://schemas.microsoft.com/office/drawing/2014/main" id="{EA76FA4E-A490-D833-194E-55C2A055BCCA}"/>
              </a:ext>
            </a:extLst>
          </p:cNvPr>
          <p:cNvSpPr txBox="1"/>
          <p:nvPr/>
        </p:nvSpPr>
        <p:spPr>
          <a:xfrm>
            <a:off x="414856" y="4031432"/>
            <a:ext cx="4497387" cy="2678113"/>
          </a:xfrm>
          <a:prstGeom prst="rect">
            <a:avLst/>
          </a:prstGeom>
          <a:solidFill>
            <a:srgbClr val="FFFFFF"/>
          </a:solidFill>
          <a:ln>
            <a:solidFill>
              <a:srgbClr val="FF0000"/>
            </a:solidFill>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rPr>
              <a:t>Joel 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30000" noProof="0" dirty="0">
                <a:ln>
                  <a:noFill/>
                </a:ln>
                <a:solidFill>
                  <a:srgbClr val="000000"/>
                </a:solidFill>
                <a:effectLst/>
                <a:uLnTx/>
                <a:uFillTx/>
                <a:latin typeface="Tahoma" pitchFamily="34" charset="0"/>
                <a:ea typeface="Tahoma" pitchFamily="34" charset="0"/>
                <a:cs typeface="Tahoma" pitchFamily="34" charset="0"/>
              </a:rPr>
              <a:t>9</a:t>
            </a:r>
            <a:r>
              <a:rPr kumimoji="0" lang="en-US" sz="14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rPr>
              <a:t>    Proclaim this among the nations: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rPr>
              <a:t>    “Prepare for war!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rPr>
              <a:t>    Wake up the mighty men,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rPr>
              <a:t>    Let all the men of war draw near,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rPr>
              <a:t>    Let them come up.</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30000" noProof="0" dirty="0">
                <a:ln>
                  <a:noFill/>
                </a:ln>
                <a:solidFill>
                  <a:srgbClr val="000000"/>
                </a:solidFill>
                <a:effectLst/>
                <a:uLnTx/>
                <a:uFillTx/>
                <a:latin typeface="Tahoma" pitchFamily="34" charset="0"/>
                <a:ea typeface="Tahoma" pitchFamily="34" charset="0"/>
                <a:cs typeface="Tahoma" pitchFamily="34" charset="0"/>
              </a:rPr>
              <a:t>10</a:t>
            </a:r>
            <a:r>
              <a:rPr kumimoji="0" lang="en-US" sz="14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rPr>
              <a:t>    Beat your plowshares into swords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rPr>
              <a:t>    And your pruning hooks into spears;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rPr>
              <a:t>    Let the weak say, ‘I </a:t>
            </a:r>
            <a:r>
              <a:rPr kumimoji="0" lang="en-US" sz="1400" b="0" i="1"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rPr>
              <a:t>am</a:t>
            </a:r>
            <a:r>
              <a:rPr kumimoji="0" lang="en-US" sz="14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rPr>
              <a:t> strong.’”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30000" noProof="0" dirty="0">
                <a:ln>
                  <a:noFill/>
                </a:ln>
                <a:solidFill>
                  <a:srgbClr val="000000"/>
                </a:solidFill>
                <a:effectLst/>
                <a:uLnTx/>
                <a:uFillTx/>
                <a:latin typeface="Tahoma" pitchFamily="34" charset="0"/>
                <a:ea typeface="Tahoma" pitchFamily="34" charset="0"/>
                <a:cs typeface="Tahoma" pitchFamily="34" charset="0"/>
              </a:rPr>
              <a:t>11</a:t>
            </a:r>
            <a:r>
              <a:rPr kumimoji="0" lang="en-US" sz="14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rPr>
              <a:t>    Assemble and come, all you nations,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rPr>
              <a:t>    And gather together all around.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rPr>
              <a:t>    Cause Your mighty ones to go down there, O </a:t>
            </a:r>
            <a:r>
              <a:rPr kumimoji="0" lang="en-US" sz="1400" b="0" i="0" u="none" strike="noStrike" kern="1200" cap="small" spc="0" normalizeH="0" baseline="0" noProof="0" dirty="0">
                <a:ln>
                  <a:noFill/>
                </a:ln>
                <a:solidFill>
                  <a:srgbClr val="000000"/>
                </a:solidFill>
                <a:effectLst/>
                <a:uLnTx/>
                <a:uFillTx/>
                <a:latin typeface="Tahoma" pitchFamily="34" charset="0"/>
                <a:ea typeface="Tahoma" pitchFamily="34" charset="0"/>
                <a:cs typeface="Tahoma" pitchFamily="34" charset="0"/>
              </a:rPr>
              <a:t>Lord</a:t>
            </a:r>
            <a:r>
              <a:rPr kumimoji="0" lang="en-US" sz="14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rPr>
              <a:t>.</a:t>
            </a:r>
          </a:p>
        </p:txBody>
      </p:sp>
    </p:spTree>
    <p:extLst>
      <p:ext uri="{BB962C8B-B14F-4D97-AF65-F5344CB8AC3E}">
        <p14:creationId xmlns:p14="http://schemas.microsoft.com/office/powerpoint/2010/main" val="3196059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C77EF7AB-925F-89CC-CD2D-309716A46F03}"/>
              </a:ext>
            </a:extLst>
          </p:cNvPr>
          <p:cNvSpPr>
            <a:spLocks noGrp="1" noChangeArrowheads="1"/>
          </p:cNvSpPr>
          <p:nvPr>
            <p:ph type="title"/>
          </p:nvPr>
        </p:nvSpPr>
        <p:spPr/>
        <p:txBody>
          <a:bodyPr/>
          <a:lstStyle/>
          <a:p>
            <a:r>
              <a:rPr lang="en-US" altLang="en-US"/>
              <a:t>Class Objectives</a:t>
            </a:r>
          </a:p>
        </p:txBody>
      </p:sp>
      <p:sp>
        <p:nvSpPr>
          <p:cNvPr id="63492" name="Text Box 4">
            <a:extLst>
              <a:ext uri="{FF2B5EF4-FFF2-40B4-BE49-F238E27FC236}">
                <a16:creationId xmlns:a16="http://schemas.microsoft.com/office/drawing/2014/main" id="{6DF12F80-6209-2E72-205A-D52B1270926A}"/>
              </a:ext>
            </a:extLst>
          </p:cNvPr>
          <p:cNvSpPr txBox="1">
            <a:spLocks noChangeArrowheads="1"/>
          </p:cNvSpPr>
          <p:nvPr/>
        </p:nvSpPr>
        <p:spPr bwMode="ltGray">
          <a:xfrm>
            <a:off x="1143000" y="2362200"/>
            <a:ext cx="746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63493" name="Text Box 5">
            <a:extLst>
              <a:ext uri="{FF2B5EF4-FFF2-40B4-BE49-F238E27FC236}">
                <a16:creationId xmlns:a16="http://schemas.microsoft.com/office/drawing/2014/main" id="{02C864C9-3620-668F-359E-32A28EFC0CE9}"/>
              </a:ext>
            </a:extLst>
          </p:cNvPr>
          <p:cNvSpPr txBox="1">
            <a:spLocks noChangeArrowheads="1"/>
          </p:cNvSpPr>
          <p:nvPr/>
        </p:nvSpPr>
        <p:spPr bwMode="ltGray">
          <a:xfrm>
            <a:off x="1030147" y="1622555"/>
            <a:ext cx="7391400" cy="483209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571500" indent="-571500" algn="l">
              <a:defRPr sz="2400">
                <a:solidFill>
                  <a:schemeClr val="tx1"/>
                </a:solidFill>
                <a:latin typeface="Times New Roman" panose="02020603050405020304" pitchFamily="18" charset="0"/>
              </a:defRPr>
            </a:lvl1pPr>
            <a:lvl2pPr marL="1143000" indent="-457200" algn="l">
              <a:defRPr sz="2400">
                <a:solidFill>
                  <a:schemeClr val="tx1"/>
                </a:solidFill>
                <a:latin typeface="Times New Roman" panose="02020603050405020304" pitchFamily="18" charset="0"/>
              </a:defRPr>
            </a:lvl2pPr>
            <a:lvl3pPr marL="1714500" indent="-457200" algn="l">
              <a:defRPr sz="2400">
                <a:solidFill>
                  <a:schemeClr val="tx1"/>
                </a:solidFill>
                <a:latin typeface="Times New Roman" panose="02020603050405020304" pitchFamily="18" charset="0"/>
              </a:defRPr>
            </a:lvl3pPr>
            <a:lvl4pPr marL="2286000" indent="-457200" algn="l">
              <a:defRPr sz="2400">
                <a:solidFill>
                  <a:schemeClr val="tx1"/>
                </a:solidFill>
                <a:latin typeface="Times New Roman" panose="02020603050405020304" pitchFamily="18" charset="0"/>
              </a:defRPr>
            </a:lvl4pPr>
            <a:lvl5pPr marL="2857500" indent="-457200" algn="l">
              <a:defRPr sz="2400">
                <a:solidFill>
                  <a:schemeClr val="tx1"/>
                </a:solidFill>
                <a:latin typeface="Times New Roman" panose="02020603050405020304" pitchFamily="18" charset="0"/>
              </a:defRPr>
            </a:lvl5pPr>
            <a:lvl6pPr marL="3314700" indent="-457200" fontAlgn="base">
              <a:spcBef>
                <a:spcPct val="0"/>
              </a:spcBef>
              <a:spcAft>
                <a:spcPct val="0"/>
              </a:spcAft>
              <a:defRPr sz="2400">
                <a:solidFill>
                  <a:schemeClr val="tx1"/>
                </a:solidFill>
                <a:latin typeface="Times New Roman" panose="02020603050405020304" pitchFamily="18" charset="0"/>
              </a:defRPr>
            </a:lvl6pPr>
            <a:lvl7pPr marL="3771900" indent="-457200" fontAlgn="base">
              <a:spcBef>
                <a:spcPct val="0"/>
              </a:spcBef>
              <a:spcAft>
                <a:spcPct val="0"/>
              </a:spcAft>
              <a:defRPr sz="2400">
                <a:solidFill>
                  <a:schemeClr val="tx1"/>
                </a:solidFill>
                <a:latin typeface="Times New Roman" panose="02020603050405020304" pitchFamily="18" charset="0"/>
              </a:defRPr>
            </a:lvl7pPr>
            <a:lvl8pPr marL="4229100" indent="-457200" fontAlgn="base">
              <a:spcBef>
                <a:spcPct val="0"/>
              </a:spcBef>
              <a:spcAft>
                <a:spcPct val="0"/>
              </a:spcAft>
              <a:defRPr sz="2400">
                <a:solidFill>
                  <a:schemeClr val="tx1"/>
                </a:solidFill>
                <a:latin typeface="Times New Roman" panose="02020603050405020304" pitchFamily="18" charset="0"/>
              </a:defRPr>
            </a:lvl8pPr>
            <a:lvl9pPr marL="4686300" indent="-457200" fontAlgn="base">
              <a:spcBef>
                <a:spcPct val="0"/>
              </a:spcBef>
              <a:spcAft>
                <a:spcPct val="0"/>
              </a:spcAft>
              <a:defRPr sz="2400">
                <a:solidFill>
                  <a:schemeClr val="tx1"/>
                </a:solidFill>
                <a:latin typeface="Times New Roman" panose="02020603050405020304" pitchFamily="18" charset="0"/>
              </a:defRPr>
            </a:lvl9pPr>
          </a:lstStyle>
          <a:p>
            <a:pPr>
              <a:spcBef>
                <a:spcPct val="50000"/>
              </a:spcBef>
              <a:buFontTx/>
              <a:buAutoNum type="arabicPeriod"/>
            </a:pPr>
            <a:r>
              <a:rPr lang="en-US" altLang="en-US" sz="2800" dirty="0">
                <a:latin typeface="Tahoma" panose="020B0604030504040204" pitchFamily="34" charset="0"/>
                <a:cs typeface="Times New Roman" panose="02020603050405020304" pitchFamily="18" charset="0"/>
              </a:rPr>
              <a:t>Evidence of the Inspiration of the Scriptures </a:t>
            </a:r>
          </a:p>
          <a:p>
            <a:pPr>
              <a:spcBef>
                <a:spcPct val="50000"/>
              </a:spcBef>
              <a:buFontTx/>
              <a:buAutoNum type="arabicPeriod"/>
            </a:pPr>
            <a:r>
              <a:rPr lang="en-US" altLang="en-US" sz="2800" dirty="0">
                <a:latin typeface="Tahoma" panose="020B0604030504040204" pitchFamily="34" charset="0"/>
                <a:cs typeface="Times New Roman" panose="02020603050405020304" pitchFamily="18" charset="0"/>
              </a:rPr>
              <a:t>Learn timeline and events occurring for the prophets</a:t>
            </a:r>
          </a:p>
          <a:p>
            <a:pPr>
              <a:spcBef>
                <a:spcPct val="50000"/>
              </a:spcBef>
              <a:buFontTx/>
              <a:buAutoNum type="arabicPeriod"/>
            </a:pPr>
            <a:r>
              <a:rPr lang="en-US" altLang="en-US" sz="2800" dirty="0">
                <a:latin typeface="Tahoma" panose="020B0604030504040204" pitchFamily="34" charset="0"/>
                <a:cs typeface="Times New Roman" panose="02020603050405020304" pitchFamily="18" charset="0"/>
              </a:rPr>
              <a:t>Establish a connection between the Old Testament to the New Testament </a:t>
            </a:r>
          </a:p>
          <a:p>
            <a:pPr>
              <a:spcBef>
                <a:spcPct val="50000"/>
              </a:spcBef>
              <a:buFontTx/>
              <a:buAutoNum type="arabicPeriod"/>
            </a:pPr>
            <a:r>
              <a:rPr lang="en-US" altLang="en-US" sz="2800" dirty="0">
                <a:latin typeface="Tahoma" panose="020B0604030504040204" pitchFamily="34" charset="0"/>
                <a:cs typeface="Times New Roman" panose="02020603050405020304" pitchFamily="18" charset="0"/>
              </a:rPr>
              <a:t>Examine what God desires for His people as told us by the prophets</a:t>
            </a:r>
          </a:p>
          <a:p>
            <a:pPr>
              <a:spcBef>
                <a:spcPct val="50000"/>
              </a:spcBef>
              <a:buFontTx/>
              <a:buAutoNum type="arabicPeriod"/>
            </a:pPr>
            <a:r>
              <a:rPr lang="en-US" altLang="en-US" sz="2800" dirty="0">
                <a:latin typeface="Tahoma" panose="020B0604030504040204" pitchFamily="34" charset="0"/>
                <a:cs typeface="Times New Roman" panose="02020603050405020304" pitchFamily="18" charset="0"/>
              </a:rPr>
              <a:t>Exercise our Bible Study Skills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D825C3E-C6DF-79D2-3849-A7EC0B3010FD}"/>
              </a:ext>
            </a:extLst>
          </p:cNvPr>
          <p:cNvSpPr txBox="1"/>
          <p:nvPr/>
        </p:nvSpPr>
        <p:spPr>
          <a:xfrm>
            <a:off x="861239" y="148455"/>
            <a:ext cx="4051004" cy="2246769"/>
          </a:xfrm>
          <a:prstGeom prst="rect">
            <a:avLst/>
          </a:prstGeom>
          <a:solidFill>
            <a:srgbClr val="000000"/>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EAEAEA"/>
                </a:solidFill>
                <a:effectLst/>
                <a:uLnTx/>
                <a:uFillTx/>
                <a:latin typeface="Tahoma" pitchFamily="34" charset="0"/>
                <a:ea typeface="Tahoma" pitchFamily="34" charset="0"/>
                <a:cs typeface="Tahoma" pitchFamily="34" charset="0"/>
              </a:rPr>
              <a:t>Micah 7</a:t>
            </a:r>
            <a:endParaRPr kumimoji="0" lang="en-US" sz="14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287338" marR="0" lvl="0" indent="-287338"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30000" noProof="0" dirty="0">
                <a:ln>
                  <a:noFill/>
                </a:ln>
                <a:solidFill>
                  <a:prstClr val="white"/>
                </a:solidFill>
                <a:effectLst/>
                <a:uLnTx/>
                <a:uFillTx/>
                <a:latin typeface="Tahoma" pitchFamily="34" charset="0"/>
                <a:ea typeface="Tahoma" pitchFamily="34" charset="0"/>
                <a:cs typeface="Tahoma" pitchFamily="34" charset="0"/>
              </a:rPr>
              <a:t>5</a:t>
            </a:r>
            <a:r>
              <a:rPr kumimoji="0" lang="en-US" sz="14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    Do not trust in a friend;</a:t>
            </a:r>
          </a:p>
          <a:p>
            <a:pPr marL="287338" marR="0" lvl="0" indent="-287338"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    Do not put your confidence in a companion;</a:t>
            </a:r>
          </a:p>
          <a:p>
            <a:pPr marL="287338" marR="0" lvl="0" indent="-287338"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    Guard the doors of your mouth</a:t>
            </a:r>
          </a:p>
          <a:p>
            <a:pPr marL="287338" marR="0" lvl="0" indent="-287338"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    From her who lies in your bosom.</a:t>
            </a:r>
          </a:p>
          <a:p>
            <a:pPr marL="287338" marR="0" lvl="0" indent="-287338"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30000" noProof="0" dirty="0">
                <a:ln>
                  <a:noFill/>
                </a:ln>
                <a:solidFill>
                  <a:prstClr val="black"/>
                </a:solidFill>
                <a:effectLst/>
                <a:uLnTx/>
                <a:uFillTx/>
                <a:latin typeface="Tahoma" pitchFamily="34" charset="0"/>
                <a:ea typeface="Tahoma" pitchFamily="34" charset="0"/>
                <a:cs typeface="Tahoma" pitchFamily="34" charset="0"/>
              </a:rPr>
              <a:t>6</a:t>
            </a:r>
            <a:r>
              <a:rPr kumimoji="0" lang="en-US" sz="1400" b="0"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rPr>
              <a:t>    </a:t>
            </a:r>
            <a:r>
              <a:rPr kumimoji="0" lang="en-US" sz="1400" b="0" i="0" u="none" strike="noStrike" kern="1200" cap="none" spc="0" normalizeH="0" baseline="0" noProof="0" dirty="0">
                <a:ln>
                  <a:noFill/>
                </a:ln>
                <a:solidFill>
                  <a:srgbClr val="FFFF00"/>
                </a:solidFill>
                <a:effectLst/>
                <a:uLnTx/>
                <a:uFillTx/>
                <a:latin typeface="Tahoma" pitchFamily="34" charset="0"/>
                <a:ea typeface="Tahoma" pitchFamily="34" charset="0"/>
                <a:cs typeface="Tahoma" pitchFamily="34" charset="0"/>
              </a:rPr>
              <a:t>For son dishonors father,</a:t>
            </a:r>
          </a:p>
          <a:p>
            <a:pPr marL="287338" marR="0" lvl="0" indent="-287338"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rPr>
              <a:t>    </a:t>
            </a:r>
            <a:r>
              <a:rPr kumimoji="0" lang="en-US" sz="1400" b="0" i="0" u="none" strike="noStrike" kern="1200" cap="none" spc="0" normalizeH="0" baseline="0" noProof="0" dirty="0">
                <a:ln>
                  <a:noFill/>
                </a:ln>
                <a:solidFill>
                  <a:srgbClr val="00FF00"/>
                </a:solidFill>
                <a:effectLst/>
                <a:uLnTx/>
                <a:uFillTx/>
                <a:latin typeface="Tahoma" pitchFamily="34" charset="0"/>
                <a:ea typeface="Tahoma" pitchFamily="34" charset="0"/>
                <a:cs typeface="Tahoma" pitchFamily="34" charset="0"/>
              </a:rPr>
              <a:t>Daughter rises against her mother,</a:t>
            </a:r>
          </a:p>
          <a:p>
            <a:pPr marL="287338" marR="0" lvl="0" indent="-287338"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rPr>
              <a:t>    </a:t>
            </a:r>
            <a:r>
              <a:rPr kumimoji="0" lang="en-US" sz="1400" b="0" i="0" u="none" strike="noStrike" kern="1200" cap="none" spc="0" normalizeH="0" baseline="0" noProof="0" dirty="0">
                <a:ln>
                  <a:noFill/>
                </a:ln>
                <a:solidFill>
                  <a:srgbClr val="FF66CC"/>
                </a:solidFill>
                <a:effectLst/>
                <a:uLnTx/>
                <a:uFillTx/>
                <a:latin typeface="Tahoma" pitchFamily="34" charset="0"/>
                <a:ea typeface="Tahoma" pitchFamily="34" charset="0"/>
                <a:cs typeface="Tahoma" pitchFamily="34" charset="0"/>
              </a:rPr>
              <a:t>Daughter-in-law against her mother-in-law</a:t>
            </a:r>
            <a:r>
              <a:rPr kumimoji="0" lang="en-US" sz="1400" b="0"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rPr>
              <a:t>;</a:t>
            </a:r>
          </a:p>
          <a:p>
            <a:pPr marL="287338" marR="0" lvl="0" indent="-287338"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rPr>
              <a:t>  </a:t>
            </a:r>
            <a:r>
              <a:rPr kumimoji="0" lang="en-US" sz="1400" b="0" i="0" u="none" strike="noStrike" kern="1200" cap="none" spc="0" normalizeH="0" baseline="0" noProof="0" dirty="0">
                <a:ln>
                  <a:noFill/>
                </a:ln>
                <a:solidFill>
                  <a:srgbClr val="FFFF00"/>
                </a:solidFill>
                <a:effectLst/>
                <a:uLnTx/>
                <a:uFillTx/>
                <a:latin typeface="Tahoma" pitchFamily="34" charset="0"/>
                <a:ea typeface="Tahoma" pitchFamily="34" charset="0"/>
                <a:cs typeface="Tahoma" pitchFamily="34" charset="0"/>
              </a:rPr>
              <a:t>  A man’s enemies </a:t>
            </a:r>
            <a:r>
              <a:rPr kumimoji="0" lang="en-US" sz="1400" b="0" i="1" u="none" strike="noStrike" kern="1200" cap="none" spc="0" normalizeH="0" baseline="0" noProof="0" dirty="0">
                <a:ln>
                  <a:noFill/>
                </a:ln>
                <a:solidFill>
                  <a:srgbClr val="FFFF00"/>
                </a:solidFill>
                <a:effectLst/>
                <a:uLnTx/>
                <a:uFillTx/>
                <a:latin typeface="Tahoma" pitchFamily="34" charset="0"/>
                <a:ea typeface="Tahoma" pitchFamily="34" charset="0"/>
                <a:cs typeface="Tahoma" pitchFamily="34" charset="0"/>
              </a:rPr>
              <a:t>are</a:t>
            </a:r>
            <a:r>
              <a:rPr kumimoji="0" lang="en-US" sz="1400" b="0" i="0" u="none" strike="noStrike" kern="1200" cap="none" spc="0" normalizeH="0" baseline="0" noProof="0" dirty="0">
                <a:ln>
                  <a:noFill/>
                </a:ln>
                <a:solidFill>
                  <a:srgbClr val="FFFF00"/>
                </a:solidFill>
                <a:effectLst/>
                <a:uLnTx/>
                <a:uFillTx/>
                <a:latin typeface="Tahoma" pitchFamily="34" charset="0"/>
                <a:ea typeface="Tahoma" pitchFamily="34" charset="0"/>
                <a:cs typeface="Tahoma" pitchFamily="34" charset="0"/>
              </a:rPr>
              <a:t> the men of his own household.</a:t>
            </a:r>
          </a:p>
        </p:txBody>
      </p:sp>
      <p:sp>
        <p:nvSpPr>
          <p:cNvPr id="6" name="Text Box 4">
            <a:extLst>
              <a:ext uri="{FF2B5EF4-FFF2-40B4-BE49-F238E27FC236}">
                <a16:creationId xmlns:a16="http://schemas.microsoft.com/office/drawing/2014/main" id="{0ED7001C-95C9-837D-5D0C-8BF283F57430}"/>
              </a:ext>
            </a:extLst>
          </p:cNvPr>
          <p:cNvSpPr txBox="1">
            <a:spLocks noChangeArrowheads="1"/>
          </p:cNvSpPr>
          <p:nvPr/>
        </p:nvSpPr>
        <p:spPr bwMode="ltGray">
          <a:xfrm>
            <a:off x="5007936" y="148456"/>
            <a:ext cx="4051004" cy="2246769"/>
          </a:xfrm>
          <a:prstGeom prst="rect">
            <a:avLst/>
          </a:prstGeom>
          <a:solidFill>
            <a:srgbClr val="F8F8F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4C4F60"/>
                </a:solidFill>
                <a:effectLst/>
                <a:uLnTx/>
                <a:uFillTx/>
                <a:latin typeface="Tahoma" pitchFamily="34" charset="0"/>
                <a:ea typeface="+mn-ea"/>
                <a:cs typeface="Arial" pitchFamily="34" charset="0"/>
              </a:rPr>
              <a:t>Micah 4:3 (NKJV)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4C4F60"/>
                </a:solidFill>
                <a:effectLst/>
                <a:uLnTx/>
                <a:uFillTx/>
                <a:latin typeface="Tahoma" pitchFamily="34" charset="0"/>
                <a:ea typeface="+mn-ea"/>
                <a:cs typeface="Arial" pitchFamily="34" charset="0"/>
              </a:rPr>
              <a:t> He shall judge between many peoples,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4C4F60"/>
                </a:solidFill>
                <a:effectLst/>
                <a:uLnTx/>
                <a:uFillTx/>
                <a:latin typeface="Tahoma" pitchFamily="34" charset="0"/>
                <a:ea typeface="+mn-ea"/>
                <a:cs typeface="Arial" pitchFamily="34" charset="0"/>
              </a:rPr>
              <a:t>And rebuke strong nations afar off;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4C4F60"/>
                </a:solidFill>
                <a:effectLst/>
                <a:uLnTx/>
                <a:uFillTx/>
                <a:latin typeface="Tahoma" pitchFamily="34" charset="0"/>
                <a:ea typeface="+mn-ea"/>
                <a:cs typeface="Arial" pitchFamily="34" charset="0"/>
              </a:rPr>
              <a:t>They shall beat their swords into plowshares,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4C4F60"/>
                </a:solidFill>
                <a:effectLst/>
                <a:uLnTx/>
                <a:uFillTx/>
                <a:latin typeface="Tahoma" pitchFamily="34" charset="0"/>
                <a:ea typeface="+mn-ea"/>
                <a:cs typeface="Arial" pitchFamily="34" charset="0"/>
              </a:rPr>
              <a:t>And their spears into pruning hooks;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4C4F60"/>
                </a:solidFill>
                <a:effectLst/>
                <a:uLnTx/>
                <a:uFillTx/>
                <a:latin typeface="Tahoma" pitchFamily="34" charset="0"/>
                <a:ea typeface="+mn-ea"/>
                <a:cs typeface="Arial" pitchFamily="34" charset="0"/>
              </a:rPr>
              <a:t>Nation shall not lift up sword against nation,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4C4F60"/>
                </a:solidFill>
                <a:effectLst/>
                <a:uLnTx/>
                <a:uFillTx/>
                <a:latin typeface="Tahoma" pitchFamily="34" charset="0"/>
                <a:ea typeface="+mn-ea"/>
                <a:cs typeface="Arial" pitchFamily="34" charset="0"/>
              </a:rPr>
              <a:t>Neither shall they learn war anymore. </a:t>
            </a:r>
          </a:p>
        </p:txBody>
      </p:sp>
      <p:sp>
        <p:nvSpPr>
          <p:cNvPr id="7" name="Text Box 3">
            <a:extLst>
              <a:ext uri="{FF2B5EF4-FFF2-40B4-BE49-F238E27FC236}">
                <a16:creationId xmlns:a16="http://schemas.microsoft.com/office/drawing/2014/main" id="{90F03011-261E-A3F7-4A2D-0996F1D4C240}"/>
              </a:ext>
            </a:extLst>
          </p:cNvPr>
          <p:cNvSpPr txBox="1">
            <a:spLocks noChangeArrowheads="1"/>
          </p:cNvSpPr>
          <p:nvPr/>
        </p:nvSpPr>
        <p:spPr bwMode="ltGray">
          <a:xfrm>
            <a:off x="5007936" y="2480118"/>
            <a:ext cx="4019550" cy="2246769"/>
          </a:xfrm>
          <a:prstGeom prst="rect">
            <a:avLst/>
          </a:prstGeom>
          <a:solidFill>
            <a:srgbClr val="F8F8F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4C4F60"/>
                </a:solidFill>
                <a:effectLst/>
                <a:uLnTx/>
                <a:uFillTx/>
                <a:latin typeface="Tahoma" pitchFamily="34" charset="0"/>
                <a:ea typeface="+mn-ea"/>
                <a:cs typeface="Arial" pitchFamily="34" charset="0"/>
              </a:rPr>
              <a:t>Isaiah 2:4 (NKJV)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4C4F60"/>
                </a:solidFill>
                <a:effectLst/>
                <a:uLnTx/>
                <a:uFillTx/>
                <a:latin typeface="Tahoma" pitchFamily="34" charset="0"/>
                <a:ea typeface="+mn-ea"/>
                <a:cs typeface="Arial" pitchFamily="34" charset="0"/>
              </a:rPr>
              <a:t>He shall judge between the nations,</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4C4F60"/>
                </a:solidFill>
                <a:effectLst/>
                <a:uLnTx/>
                <a:uFillTx/>
                <a:latin typeface="Tahoma" pitchFamily="34" charset="0"/>
                <a:ea typeface="+mn-ea"/>
                <a:cs typeface="Arial" pitchFamily="34" charset="0"/>
              </a:rPr>
              <a:t> And rebuke many people;</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4C4F60"/>
                </a:solidFill>
                <a:effectLst/>
                <a:uLnTx/>
                <a:uFillTx/>
                <a:latin typeface="Tahoma" pitchFamily="34" charset="0"/>
                <a:ea typeface="+mn-ea"/>
                <a:cs typeface="Arial" pitchFamily="34" charset="0"/>
              </a:rPr>
              <a:t>They shall beat their swords into plowshares,</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4C4F60"/>
                </a:solidFill>
                <a:effectLst/>
                <a:uLnTx/>
                <a:uFillTx/>
                <a:latin typeface="Tahoma" pitchFamily="34" charset="0"/>
                <a:ea typeface="+mn-ea"/>
                <a:cs typeface="Arial" pitchFamily="34" charset="0"/>
              </a:rPr>
              <a:t>And their spears into pruning hooks;</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4C4F60"/>
                </a:solidFill>
                <a:effectLst/>
                <a:uLnTx/>
                <a:uFillTx/>
                <a:latin typeface="Tahoma" pitchFamily="34" charset="0"/>
                <a:ea typeface="+mn-ea"/>
                <a:cs typeface="Arial" pitchFamily="34" charset="0"/>
              </a:rPr>
              <a:t>Nation shall not lift up sword against nation,</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4C4F60"/>
                </a:solidFill>
                <a:effectLst/>
                <a:uLnTx/>
                <a:uFillTx/>
                <a:latin typeface="Tahoma" pitchFamily="34" charset="0"/>
                <a:ea typeface="+mn-ea"/>
                <a:cs typeface="Arial" pitchFamily="34" charset="0"/>
              </a:rPr>
              <a:t>Neither shall they learn war anymore. </a:t>
            </a:r>
          </a:p>
        </p:txBody>
      </p:sp>
      <p:sp>
        <p:nvSpPr>
          <p:cNvPr id="8" name="TextBox 7">
            <a:extLst>
              <a:ext uri="{FF2B5EF4-FFF2-40B4-BE49-F238E27FC236}">
                <a16:creationId xmlns:a16="http://schemas.microsoft.com/office/drawing/2014/main" id="{EA76FA4E-A490-D833-194E-55C2A055BCCA}"/>
              </a:ext>
            </a:extLst>
          </p:cNvPr>
          <p:cNvSpPr txBox="1"/>
          <p:nvPr/>
        </p:nvSpPr>
        <p:spPr>
          <a:xfrm>
            <a:off x="861239" y="2800783"/>
            <a:ext cx="3817090" cy="3754874"/>
          </a:xfrm>
          <a:prstGeom prst="rect">
            <a:avLst/>
          </a:prstGeom>
          <a:solidFill>
            <a:srgbClr val="FFFFFF"/>
          </a:solidFill>
          <a:ln>
            <a:solidFill>
              <a:srgbClr val="FF0000"/>
            </a:solidFill>
          </a:ln>
        </p:spPr>
        <p:txBody>
          <a:bodyPr wrap="square">
            <a:spAutoFit/>
          </a:bodyPr>
          <a:lstStyle/>
          <a:p>
            <a:r>
              <a:rPr lang="en-US" sz="1400" b="1" dirty="0">
                <a:solidFill>
                  <a:srgbClr val="4C4F60"/>
                </a:solidFill>
                <a:latin typeface="Tahoma" pitchFamily="34" charset="0"/>
              </a:rPr>
              <a:t>Luke 12:49–53 (NKJV)</a:t>
            </a:r>
          </a:p>
          <a:p>
            <a:pPr algn="l" rtl="0"/>
            <a:r>
              <a:rPr lang="en-US" sz="1400" b="1" i="1" baseline="0" dirty="0"/>
              <a:t>Christ Warns of the Costs of Discipleship</a:t>
            </a:r>
          </a:p>
          <a:p>
            <a:pPr algn="l" rtl="0"/>
            <a:r>
              <a:rPr lang="en-US" sz="1400" baseline="30000" dirty="0"/>
              <a:t>49</a:t>
            </a:r>
            <a:r>
              <a:rPr lang="en-US" sz="1400" baseline="0" dirty="0"/>
              <a:t> “I came to send fire on the earth, and how I wish it were already kindled! </a:t>
            </a:r>
          </a:p>
          <a:p>
            <a:pPr algn="l" rtl="0"/>
            <a:r>
              <a:rPr lang="en-US" sz="1400" baseline="30000" dirty="0"/>
              <a:t>50</a:t>
            </a:r>
            <a:r>
              <a:rPr lang="en-US" sz="1400" baseline="0" dirty="0"/>
              <a:t> But I have a baptism to be baptized with, and how distressed I am till it is accomplished! </a:t>
            </a:r>
          </a:p>
          <a:p>
            <a:pPr algn="l" rtl="0"/>
            <a:r>
              <a:rPr lang="en-US" sz="1400" baseline="30000" dirty="0"/>
              <a:t>51</a:t>
            </a:r>
            <a:r>
              <a:rPr lang="en-US" sz="1400" baseline="0" dirty="0"/>
              <a:t> Do </a:t>
            </a:r>
            <a:r>
              <a:rPr lang="en-US" sz="1400" i="1" baseline="0" dirty="0"/>
              <a:t>you suppose that I came to give peace on earth? I tell you, not at all, but rather division.</a:t>
            </a:r>
          </a:p>
          <a:p>
            <a:pPr algn="l" rtl="0"/>
            <a:r>
              <a:rPr lang="en-US" sz="1400" i="1" baseline="0" dirty="0"/>
              <a:t> </a:t>
            </a:r>
            <a:r>
              <a:rPr lang="en-US" sz="1400" baseline="30000" dirty="0"/>
              <a:t>52</a:t>
            </a:r>
            <a:r>
              <a:rPr lang="en-US" sz="1400" i="1" baseline="0" dirty="0"/>
              <a:t> For from now on five in one house will be divided: three against two, and two against three. </a:t>
            </a:r>
            <a:r>
              <a:rPr lang="en-US" sz="1400" baseline="30000" dirty="0"/>
              <a:t>53</a:t>
            </a:r>
            <a:r>
              <a:rPr lang="en-US" sz="1400" i="1" baseline="0" dirty="0"/>
              <a:t> </a:t>
            </a:r>
            <a:r>
              <a:rPr lang="en-US" sz="1400" i="1" u="sng" baseline="0" dirty="0"/>
              <a:t>Father will be divided against son and son against father, mother against daughter and daughter against mother, mother-in-law against her daughter-in-law and daughter-in-law against her mother-in-law.”</a:t>
            </a:r>
          </a:p>
        </p:txBody>
      </p:sp>
    </p:spTree>
    <p:extLst>
      <p:ext uri="{BB962C8B-B14F-4D97-AF65-F5344CB8AC3E}">
        <p14:creationId xmlns:p14="http://schemas.microsoft.com/office/powerpoint/2010/main" val="3466468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Images\Life-Nazreth Village\Lamps-Scribes\normal_Nazareth_20__DSC656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2181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74708" y="115186"/>
            <a:ext cx="7772400" cy="1143000"/>
          </a:xfrm>
        </p:spPr>
        <p:txBody>
          <a:bodyPr/>
          <a:lstStyle/>
          <a:p>
            <a:pPr algn="l"/>
            <a:r>
              <a:rPr lang="en-US" sz="2400" dirty="0"/>
              <a:t>What is the attitude of the God-fearing individual as expressed in verses 7 to 8?</a:t>
            </a:r>
          </a:p>
        </p:txBody>
      </p:sp>
      <p:sp>
        <p:nvSpPr>
          <p:cNvPr id="5" name="TextBox 4"/>
          <p:cNvSpPr txBox="1"/>
          <p:nvPr/>
        </p:nvSpPr>
        <p:spPr>
          <a:xfrm>
            <a:off x="5433237" y="4284921"/>
            <a:ext cx="3561907" cy="1815882"/>
          </a:xfrm>
          <a:prstGeom prst="rect">
            <a:avLst/>
          </a:prstGeom>
          <a:solidFill>
            <a:srgbClr val="000000"/>
          </a:solidFill>
        </p:spPr>
        <p:txBody>
          <a:bodyPr wrap="square" rtlCol="0">
            <a:spAutoFit/>
          </a:bodyPr>
          <a:lstStyle/>
          <a:p>
            <a:pPr algn="l"/>
            <a:r>
              <a:rPr lang="en-US" sz="1400" dirty="0">
                <a:solidFill>
                  <a:srgbClr val="EAEAEA"/>
                </a:solidFill>
                <a:latin typeface="Tahoma" pitchFamily="34" charset="0"/>
                <a:ea typeface="Tahoma" pitchFamily="34" charset="0"/>
                <a:cs typeface="Tahoma" pitchFamily="34" charset="0"/>
              </a:rPr>
              <a:t>Micah 7</a:t>
            </a:r>
          </a:p>
          <a:p>
            <a:pPr marL="233363" indent="-233363" algn="l"/>
            <a:r>
              <a:rPr lang="en-US" sz="1400" baseline="30000" dirty="0">
                <a:solidFill>
                  <a:srgbClr val="EAEAEA"/>
                </a:solidFill>
                <a:latin typeface="Tahoma" pitchFamily="34" charset="0"/>
                <a:ea typeface="Tahoma" pitchFamily="34" charset="0"/>
                <a:cs typeface="Tahoma" pitchFamily="34" charset="0"/>
              </a:rPr>
              <a:t>7</a:t>
            </a:r>
            <a:r>
              <a:rPr lang="en-US" sz="1400" dirty="0">
                <a:solidFill>
                  <a:srgbClr val="EAEAEA"/>
                </a:solidFill>
                <a:latin typeface="Tahoma" pitchFamily="34" charset="0"/>
                <a:ea typeface="Tahoma" pitchFamily="34" charset="0"/>
                <a:cs typeface="Tahoma" pitchFamily="34" charset="0"/>
              </a:rPr>
              <a:t>    Therefore I will look to the </a:t>
            </a:r>
            <a:r>
              <a:rPr lang="en-US" sz="1400" cap="small" dirty="0">
                <a:solidFill>
                  <a:srgbClr val="EAEAEA"/>
                </a:solidFill>
                <a:latin typeface="Tahoma" pitchFamily="34" charset="0"/>
                <a:ea typeface="Tahoma" pitchFamily="34" charset="0"/>
                <a:cs typeface="Tahoma" pitchFamily="34" charset="0"/>
              </a:rPr>
              <a:t>Lord</a:t>
            </a:r>
            <a:r>
              <a:rPr lang="en-US" sz="1400" dirty="0">
                <a:solidFill>
                  <a:srgbClr val="EAEAEA"/>
                </a:solidFill>
                <a:latin typeface="Tahoma" pitchFamily="34" charset="0"/>
                <a:ea typeface="Tahoma" pitchFamily="34" charset="0"/>
                <a:cs typeface="Tahoma" pitchFamily="34" charset="0"/>
              </a:rPr>
              <a:t>;</a:t>
            </a:r>
          </a:p>
          <a:p>
            <a:pPr marL="233363" indent="-233363" algn="l"/>
            <a:r>
              <a:rPr lang="en-US" sz="1400" dirty="0">
                <a:solidFill>
                  <a:srgbClr val="EAEAEA"/>
                </a:solidFill>
                <a:latin typeface="Tahoma" pitchFamily="34" charset="0"/>
                <a:ea typeface="Tahoma" pitchFamily="34" charset="0"/>
                <a:cs typeface="Tahoma" pitchFamily="34" charset="0"/>
              </a:rPr>
              <a:t>    I will wait for the God of my salvation;</a:t>
            </a:r>
          </a:p>
          <a:p>
            <a:pPr marL="233363" indent="-233363" algn="l"/>
            <a:r>
              <a:rPr lang="en-US" sz="1400" dirty="0">
                <a:solidFill>
                  <a:srgbClr val="EAEAEA"/>
                </a:solidFill>
                <a:latin typeface="Tahoma" pitchFamily="34" charset="0"/>
                <a:ea typeface="Tahoma" pitchFamily="34" charset="0"/>
                <a:cs typeface="Tahoma" pitchFamily="34" charset="0"/>
              </a:rPr>
              <a:t>    My God will hear me.</a:t>
            </a:r>
          </a:p>
          <a:p>
            <a:pPr marL="233363" indent="-233363" algn="l"/>
            <a:r>
              <a:rPr lang="en-US" sz="1400" baseline="30000" dirty="0">
                <a:solidFill>
                  <a:srgbClr val="EAEAEA"/>
                </a:solidFill>
                <a:latin typeface="Tahoma" pitchFamily="34" charset="0"/>
                <a:ea typeface="Tahoma" pitchFamily="34" charset="0"/>
                <a:cs typeface="Tahoma" pitchFamily="34" charset="0"/>
              </a:rPr>
              <a:t>8</a:t>
            </a:r>
            <a:r>
              <a:rPr lang="en-US" sz="1400" dirty="0">
                <a:solidFill>
                  <a:srgbClr val="EAEAEA"/>
                </a:solidFill>
                <a:latin typeface="Tahoma" pitchFamily="34" charset="0"/>
                <a:ea typeface="Tahoma" pitchFamily="34" charset="0"/>
                <a:cs typeface="Tahoma" pitchFamily="34" charset="0"/>
              </a:rPr>
              <a:t>    Do not rejoice over me, my enemy;</a:t>
            </a:r>
          </a:p>
          <a:p>
            <a:pPr marL="233363" indent="-233363" algn="l"/>
            <a:r>
              <a:rPr lang="en-US" sz="1400" dirty="0">
                <a:solidFill>
                  <a:srgbClr val="EAEAEA"/>
                </a:solidFill>
                <a:latin typeface="Tahoma" pitchFamily="34" charset="0"/>
                <a:ea typeface="Tahoma" pitchFamily="34" charset="0"/>
                <a:cs typeface="Tahoma" pitchFamily="34" charset="0"/>
              </a:rPr>
              <a:t>    When I fall, I will arise;</a:t>
            </a:r>
          </a:p>
          <a:p>
            <a:pPr marL="233363" indent="-233363" algn="l"/>
            <a:r>
              <a:rPr lang="en-US" sz="1400" dirty="0">
                <a:solidFill>
                  <a:srgbClr val="EAEAEA"/>
                </a:solidFill>
                <a:latin typeface="Tahoma" pitchFamily="34" charset="0"/>
                <a:ea typeface="Tahoma" pitchFamily="34" charset="0"/>
                <a:cs typeface="Tahoma" pitchFamily="34" charset="0"/>
              </a:rPr>
              <a:t>    When I sit in darkness,</a:t>
            </a:r>
          </a:p>
          <a:p>
            <a:pPr marL="233363" indent="-233363" algn="l"/>
            <a:r>
              <a:rPr lang="en-US" sz="1400" dirty="0">
                <a:solidFill>
                  <a:srgbClr val="EAEAEA"/>
                </a:solidFill>
                <a:latin typeface="Tahoma" pitchFamily="34" charset="0"/>
                <a:ea typeface="Tahoma" pitchFamily="34" charset="0"/>
                <a:cs typeface="Tahoma" pitchFamily="34" charset="0"/>
              </a:rPr>
              <a:t>    The </a:t>
            </a:r>
            <a:r>
              <a:rPr lang="en-US" sz="1400" cap="small" dirty="0">
                <a:solidFill>
                  <a:srgbClr val="EAEAEA"/>
                </a:solidFill>
                <a:latin typeface="Tahoma" pitchFamily="34" charset="0"/>
                <a:ea typeface="Tahoma" pitchFamily="34" charset="0"/>
                <a:cs typeface="Tahoma" pitchFamily="34" charset="0"/>
              </a:rPr>
              <a:t>Lord</a:t>
            </a:r>
            <a:r>
              <a:rPr lang="en-US" sz="1400" dirty="0">
                <a:solidFill>
                  <a:srgbClr val="EAEAEA"/>
                </a:solidFill>
                <a:latin typeface="Tahoma" pitchFamily="34" charset="0"/>
                <a:ea typeface="Tahoma" pitchFamily="34" charset="0"/>
                <a:cs typeface="Tahoma" pitchFamily="34" charset="0"/>
              </a:rPr>
              <a:t> </a:t>
            </a:r>
            <a:r>
              <a:rPr lang="en-US" sz="1400" i="1" dirty="0">
                <a:solidFill>
                  <a:srgbClr val="EAEAEA"/>
                </a:solidFill>
                <a:latin typeface="Tahoma" pitchFamily="34" charset="0"/>
                <a:ea typeface="Tahoma" pitchFamily="34" charset="0"/>
                <a:cs typeface="Tahoma" pitchFamily="34" charset="0"/>
              </a:rPr>
              <a:t>will be</a:t>
            </a:r>
            <a:r>
              <a:rPr lang="en-US" sz="1400" dirty="0">
                <a:solidFill>
                  <a:srgbClr val="EAEAEA"/>
                </a:solidFill>
                <a:latin typeface="Tahoma" pitchFamily="34" charset="0"/>
                <a:ea typeface="Tahoma" pitchFamily="34" charset="0"/>
                <a:cs typeface="Tahoma" pitchFamily="34" charset="0"/>
              </a:rPr>
              <a:t> a light to me.</a:t>
            </a:r>
          </a:p>
        </p:txBody>
      </p:sp>
      <p:sp>
        <p:nvSpPr>
          <p:cNvPr id="3" name="TextBox 2">
            <a:extLst>
              <a:ext uri="{FF2B5EF4-FFF2-40B4-BE49-F238E27FC236}">
                <a16:creationId xmlns:a16="http://schemas.microsoft.com/office/drawing/2014/main" id="{826393A0-BDF4-8CFD-0492-A0FA98686573}"/>
              </a:ext>
            </a:extLst>
          </p:cNvPr>
          <p:cNvSpPr txBox="1"/>
          <p:nvPr/>
        </p:nvSpPr>
        <p:spPr>
          <a:xfrm>
            <a:off x="-2413591" y="425302"/>
            <a:ext cx="2413591" cy="2677656"/>
          </a:xfrm>
          <a:prstGeom prst="rect">
            <a:avLst/>
          </a:prstGeom>
          <a:noFill/>
        </p:spPr>
        <p:txBody>
          <a:bodyPr wrap="square" rtlCol="0">
            <a:spAutoFit/>
          </a:bodyPr>
          <a:lstStyle/>
          <a:p>
            <a:r>
              <a:rPr lang="en-US" sz="1400" dirty="0"/>
              <a:t>Psalm 130:5–6 (ESV)</a:t>
            </a:r>
          </a:p>
          <a:p>
            <a:pPr algn="l" rtl="0"/>
            <a:r>
              <a:rPr lang="en-US" sz="1400" dirty="0"/>
              <a:t>	</a:t>
            </a:r>
            <a:r>
              <a:rPr lang="en-US" sz="1400" b="1" dirty="0"/>
              <a:t>5 	I wait for the Lord, my soul waits, </a:t>
            </a:r>
          </a:p>
          <a:p>
            <a:pPr algn="l" rtl="0"/>
            <a:r>
              <a:rPr lang="en-US" sz="1400" dirty="0"/>
              <a:t>and in his word I hope; </a:t>
            </a:r>
          </a:p>
          <a:p>
            <a:pPr algn="l" rtl="0"/>
            <a:r>
              <a:rPr lang="en-US" sz="1400" dirty="0"/>
              <a:t>	</a:t>
            </a:r>
            <a:r>
              <a:rPr lang="en-US" sz="1400" b="1" dirty="0"/>
              <a:t>6 	my soul waits for the Lord </a:t>
            </a:r>
          </a:p>
          <a:p>
            <a:pPr algn="l" rtl="0"/>
            <a:r>
              <a:rPr lang="en-US" sz="1400" dirty="0"/>
              <a:t>more than watchmen for the morning, </a:t>
            </a:r>
          </a:p>
          <a:p>
            <a:pPr algn="l" rtl="0"/>
            <a:r>
              <a:rPr lang="en-US" sz="1400" dirty="0"/>
              <a:t>more than watchmen for the morning.</a:t>
            </a:r>
          </a:p>
          <a:p>
            <a:endParaRPr lang="en-US" sz="1400" dirty="0"/>
          </a:p>
        </p:txBody>
      </p:sp>
    </p:spTree>
    <p:extLst>
      <p:ext uri="{BB962C8B-B14F-4D97-AF65-F5344CB8AC3E}">
        <p14:creationId xmlns:p14="http://schemas.microsoft.com/office/powerpoint/2010/main" val="33925677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Images\Life-Nazreth Village\Lamps-Scribes\normal_Nazareth_20__DSC656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2181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74708" y="115186"/>
            <a:ext cx="7772400" cy="1143000"/>
          </a:xfrm>
        </p:spPr>
        <p:txBody>
          <a:bodyPr/>
          <a:lstStyle/>
          <a:p>
            <a:pPr algn="l"/>
            <a:r>
              <a:rPr lang="en-US" sz="2400" dirty="0"/>
              <a:t>What is the attitude of the God-fearing individual as expressed in verses 7 to 8?</a:t>
            </a:r>
          </a:p>
        </p:txBody>
      </p:sp>
      <p:sp>
        <p:nvSpPr>
          <p:cNvPr id="5" name="TextBox 4"/>
          <p:cNvSpPr txBox="1"/>
          <p:nvPr/>
        </p:nvSpPr>
        <p:spPr>
          <a:xfrm>
            <a:off x="5465135" y="4316819"/>
            <a:ext cx="3561907" cy="1815882"/>
          </a:xfrm>
          <a:prstGeom prst="rect">
            <a:avLst/>
          </a:prstGeom>
          <a:solidFill>
            <a:srgbClr val="000000"/>
          </a:solidFill>
        </p:spPr>
        <p:txBody>
          <a:bodyPr wrap="square" rtlCol="0">
            <a:spAutoFit/>
          </a:bodyPr>
          <a:lstStyle/>
          <a:p>
            <a:pPr algn="l"/>
            <a:r>
              <a:rPr lang="en-US" sz="1400" dirty="0">
                <a:solidFill>
                  <a:srgbClr val="EAEAEA"/>
                </a:solidFill>
                <a:latin typeface="Tahoma" pitchFamily="34" charset="0"/>
                <a:ea typeface="Tahoma" pitchFamily="34" charset="0"/>
                <a:cs typeface="Tahoma" pitchFamily="34" charset="0"/>
              </a:rPr>
              <a:t>Micah 7</a:t>
            </a:r>
          </a:p>
          <a:p>
            <a:pPr marL="233363" indent="-233363" algn="l"/>
            <a:r>
              <a:rPr lang="en-US" sz="1400" baseline="30000" dirty="0">
                <a:solidFill>
                  <a:srgbClr val="EAEAEA"/>
                </a:solidFill>
                <a:latin typeface="Tahoma" pitchFamily="34" charset="0"/>
                <a:ea typeface="Tahoma" pitchFamily="34" charset="0"/>
                <a:cs typeface="Tahoma" pitchFamily="34" charset="0"/>
              </a:rPr>
              <a:t>7</a:t>
            </a:r>
            <a:r>
              <a:rPr lang="en-US" sz="1400" dirty="0">
                <a:solidFill>
                  <a:srgbClr val="EAEAEA"/>
                </a:solidFill>
                <a:latin typeface="Tahoma" pitchFamily="34" charset="0"/>
                <a:ea typeface="Tahoma" pitchFamily="34" charset="0"/>
                <a:cs typeface="Tahoma" pitchFamily="34" charset="0"/>
              </a:rPr>
              <a:t>    Therefore I will look to the </a:t>
            </a:r>
            <a:r>
              <a:rPr lang="en-US" sz="1400" cap="small" dirty="0">
                <a:solidFill>
                  <a:srgbClr val="EAEAEA"/>
                </a:solidFill>
                <a:latin typeface="Tahoma" pitchFamily="34" charset="0"/>
                <a:ea typeface="Tahoma" pitchFamily="34" charset="0"/>
                <a:cs typeface="Tahoma" pitchFamily="34" charset="0"/>
              </a:rPr>
              <a:t>Lord</a:t>
            </a:r>
            <a:r>
              <a:rPr lang="en-US" sz="1400" dirty="0">
                <a:solidFill>
                  <a:srgbClr val="EAEAEA"/>
                </a:solidFill>
                <a:latin typeface="Tahoma" pitchFamily="34" charset="0"/>
                <a:ea typeface="Tahoma" pitchFamily="34" charset="0"/>
                <a:cs typeface="Tahoma" pitchFamily="34" charset="0"/>
              </a:rPr>
              <a:t>;</a:t>
            </a:r>
          </a:p>
          <a:p>
            <a:pPr marL="233363" indent="-233363" algn="l"/>
            <a:r>
              <a:rPr lang="en-US" sz="1400" dirty="0">
                <a:solidFill>
                  <a:srgbClr val="EAEAEA"/>
                </a:solidFill>
                <a:latin typeface="Tahoma" pitchFamily="34" charset="0"/>
                <a:ea typeface="Tahoma" pitchFamily="34" charset="0"/>
                <a:cs typeface="Tahoma" pitchFamily="34" charset="0"/>
              </a:rPr>
              <a:t>    I will wait for the God of my salvation;</a:t>
            </a:r>
          </a:p>
          <a:p>
            <a:pPr marL="233363" indent="-233363" algn="l"/>
            <a:r>
              <a:rPr lang="en-US" sz="1400" dirty="0">
                <a:solidFill>
                  <a:srgbClr val="EAEAEA"/>
                </a:solidFill>
                <a:latin typeface="Tahoma" pitchFamily="34" charset="0"/>
                <a:ea typeface="Tahoma" pitchFamily="34" charset="0"/>
                <a:cs typeface="Tahoma" pitchFamily="34" charset="0"/>
              </a:rPr>
              <a:t>    My God will hear me.</a:t>
            </a:r>
          </a:p>
          <a:p>
            <a:pPr marL="233363" indent="-233363" algn="l"/>
            <a:r>
              <a:rPr lang="en-US" sz="1400" baseline="30000" dirty="0">
                <a:solidFill>
                  <a:srgbClr val="EAEAEA"/>
                </a:solidFill>
                <a:latin typeface="Tahoma" pitchFamily="34" charset="0"/>
                <a:ea typeface="Tahoma" pitchFamily="34" charset="0"/>
                <a:cs typeface="Tahoma" pitchFamily="34" charset="0"/>
              </a:rPr>
              <a:t>8</a:t>
            </a:r>
            <a:r>
              <a:rPr lang="en-US" sz="1400" dirty="0">
                <a:solidFill>
                  <a:srgbClr val="EAEAEA"/>
                </a:solidFill>
                <a:latin typeface="Tahoma" pitchFamily="34" charset="0"/>
                <a:ea typeface="Tahoma" pitchFamily="34" charset="0"/>
                <a:cs typeface="Tahoma" pitchFamily="34" charset="0"/>
              </a:rPr>
              <a:t>    Do not rejoice over me, my enemy;</a:t>
            </a:r>
          </a:p>
          <a:p>
            <a:pPr marL="233363" indent="-233363" algn="l"/>
            <a:r>
              <a:rPr lang="en-US" sz="1400" dirty="0">
                <a:solidFill>
                  <a:srgbClr val="EAEAEA"/>
                </a:solidFill>
                <a:latin typeface="Tahoma" pitchFamily="34" charset="0"/>
                <a:ea typeface="Tahoma" pitchFamily="34" charset="0"/>
                <a:cs typeface="Tahoma" pitchFamily="34" charset="0"/>
              </a:rPr>
              <a:t>    When I fall, I will arise;</a:t>
            </a:r>
          </a:p>
          <a:p>
            <a:pPr marL="233363" indent="-233363" algn="l"/>
            <a:r>
              <a:rPr lang="en-US" sz="1400" dirty="0">
                <a:solidFill>
                  <a:srgbClr val="EAEAEA"/>
                </a:solidFill>
                <a:latin typeface="Tahoma" pitchFamily="34" charset="0"/>
                <a:ea typeface="Tahoma" pitchFamily="34" charset="0"/>
                <a:cs typeface="Tahoma" pitchFamily="34" charset="0"/>
              </a:rPr>
              <a:t>    When I sit in darkness,</a:t>
            </a:r>
          </a:p>
          <a:p>
            <a:pPr marL="233363" indent="-233363" algn="l"/>
            <a:r>
              <a:rPr lang="en-US" sz="1400" dirty="0">
                <a:solidFill>
                  <a:srgbClr val="EAEAEA"/>
                </a:solidFill>
                <a:latin typeface="Tahoma" pitchFamily="34" charset="0"/>
                <a:ea typeface="Tahoma" pitchFamily="34" charset="0"/>
                <a:cs typeface="Tahoma" pitchFamily="34" charset="0"/>
              </a:rPr>
              <a:t>    The </a:t>
            </a:r>
            <a:r>
              <a:rPr lang="en-US" sz="1400" cap="small" dirty="0">
                <a:solidFill>
                  <a:srgbClr val="EAEAEA"/>
                </a:solidFill>
                <a:latin typeface="Tahoma" pitchFamily="34" charset="0"/>
                <a:ea typeface="Tahoma" pitchFamily="34" charset="0"/>
                <a:cs typeface="Tahoma" pitchFamily="34" charset="0"/>
              </a:rPr>
              <a:t>Lord</a:t>
            </a:r>
            <a:r>
              <a:rPr lang="en-US" sz="1400" dirty="0">
                <a:solidFill>
                  <a:srgbClr val="EAEAEA"/>
                </a:solidFill>
                <a:latin typeface="Tahoma" pitchFamily="34" charset="0"/>
                <a:ea typeface="Tahoma" pitchFamily="34" charset="0"/>
                <a:cs typeface="Tahoma" pitchFamily="34" charset="0"/>
              </a:rPr>
              <a:t> </a:t>
            </a:r>
            <a:r>
              <a:rPr lang="en-US" sz="1400" i="1" dirty="0">
                <a:solidFill>
                  <a:srgbClr val="EAEAEA"/>
                </a:solidFill>
                <a:latin typeface="Tahoma" pitchFamily="34" charset="0"/>
                <a:ea typeface="Tahoma" pitchFamily="34" charset="0"/>
                <a:cs typeface="Tahoma" pitchFamily="34" charset="0"/>
              </a:rPr>
              <a:t>will be</a:t>
            </a:r>
            <a:r>
              <a:rPr lang="en-US" sz="1400" dirty="0">
                <a:solidFill>
                  <a:srgbClr val="EAEAEA"/>
                </a:solidFill>
                <a:latin typeface="Tahoma" pitchFamily="34" charset="0"/>
                <a:ea typeface="Tahoma" pitchFamily="34" charset="0"/>
                <a:cs typeface="Tahoma" pitchFamily="34" charset="0"/>
              </a:rPr>
              <a:t> a light to me.</a:t>
            </a:r>
          </a:p>
        </p:txBody>
      </p:sp>
      <p:sp>
        <p:nvSpPr>
          <p:cNvPr id="3" name="TextBox 2">
            <a:extLst>
              <a:ext uri="{FF2B5EF4-FFF2-40B4-BE49-F238E27FC236}">
                <a16:creationId xmlns:a16="http://schemas.microsoft.com/office/drawing/2014/main" id="{826393A0-BDF4-8CFD-0492-A0FA98686573}"/>
              </a:ext>
            </a:extLst>
          </p:cNvPr>
          <p:cNvSpPr txBox="1"/>
          <p:nvPr/>
        </p:nvSpPr>
        <p:spPr>
          <a:xfrm>
            <a:off x="-2413591" y="425302"/>
            <a:ext cx="2413591" cy="2677656"/>
          </a:xfrm>
          <a:prstGeom prst="rect">
            <a:avLst/>
          </a:prstGeom>
          <a:noFill/>
        </p:spPr>
        <p:txBody>
          <a:bodyPr wrap="square" rtlCol="0">
            <a:spAutoFit/>
          </a:bodyPr>
          <a:lstStyle/>
          <a:p>
            <a:r>
              <a:rPr lang="en-US" sz="1400" dirty="0"/>
              <a:t>Psalm 130:5–6 (ESV)</a:t>
            </a:r>
          </a:p>
          <a:p>
            <a:pPr algn="l" rtl="0"/>
            <a:r>
              <a:rPr lang="en-US" sz="1400" dirty="0"/>
              <a:t>	</a:t>
            </a:r>
            <a:r>
              <a:rPr lang="en-US" sz="1400" b="1" dirty="0"/>
              <a:t>5 	I wait for the Lord, my soul waits, </a:t>
            </a:r>
          </a:p>
          <a:p>
            <a:pPr algn="l" rtl="0"/>
            <a:r>
              <a:rPr lang="en-US" sz="1400" dirty="0"/>
              <a:t>and in his word I hope; </a:t>
            </a:r>
          </a:p>
          <a:p>
            <a:pPr algn="l" rtl="0"/>
            <a:r>
              <a:rPr lang="en-US" sz="1400" dirty="0"/>
              <a:t>	</a:t>
            </a:r>
            <a:r>
              <a:rPr lang="en-US" sz="1400" b="1" dirty="0"/>
              <a:t>6 	my soul waits for the Lord </a:t>
            </a:r>
          </a:p>
          <a:p>
            <a:pPr algn="l" rtl="0"/>
            <a:r>
              <a:rPr lang="en-US" sz="1400" dirty="0"/>
              <a:t>more than watchmen for the morning, </a:t>
            </a:r>
          </a:p>
          <a:p>
            <a:pPr algn="l" rtl="0"/>
            <a:r>
              <a:rPr lang="en-US" sz="1400" dirty="0"/>
              <a:t>more than watchmen for the morning.</a:t>
            </a:r>
          </a:p>
          <a:p>
            <a:endParaRPr lang="en-US" sz="1400" dirty="0"/>
          </a:p>
        </p:txBody>
      </p:sp>
      <p:pic>
        <p:nvPicPr>
          <p:cNvPr id="6" name="Picture 5">
            <a:extLst>
              <a:ext uri="{FF2B5EF4-FFF2-40B4-BE49-F238E27FC236}">
                <a16:creationId xmlns:a16="http://schemas.microsoft.com/office/drawing/2014/main" id="{6AFC5E41-2633-9CD7-FE8C-3A761F42DE0C}"/>
              </a:ext>
            </a:extLst>
          </p:cNvPr>
          <p:cNvPicPr>
            <a:picLocks noChangeAspect="1"/>
          </p:cNvPicPr>
          <p:nvPr/>
        </p:nvPicPr>
        <p:blipFill>
          <a:blip r:embed="rId3"/>
          <a:stretch>
            <a:fillRect/>
          </a:stretch>
        </p:blipFill>
        <p:spPr>
          <a:xfrm>
            <a:off x="348327" y="716834"/>
            <a:ext cx="3705225" cy="1276350"/>
          </a:xfrm>
          <a:prstGeom prst="rect">
            <a:avLst/>
          </a:prstGeom>
        </p:spPr>
      </p:pic>
      <p:sp>
        <p:nvSpPr>
          <p:cNvPr id="7" name="TextBox 6">
            <a:extLst>
              <a:ext uri="{FF2B5EF4-FFF2-40B4-BE49-F238E27FC236}">
                <a16:creationId xmlns:a16="http://schemas.microsoft.com/office/drawing/2014/main" id="{7119CCE6-66EB-0434-8479-9B93FBCE9069}"/>
              </a:ext>
            </a:extLst>
          </p:cNvPr>
          <p:cNvSpPr txBox="1"/>
          <p:nvPr/>
        </p:nvSpPr>
        <p:spPr>
          <a:xfrm>
            <a:off x="239233" y="351464"/>
            <a:ext cx="4566684" cy="307777"/>
          </a:xfrm>
          <a:prstGeom prst="rect">
            <a:avLst/>
          </a:prstGeom>
          <a:noFill/>
        </p:spPr>
        <p:txBody>
          <a:bodyPr wrap="square">
            <a:spAutoFit/>
          </a:bodyPr>
          <a:lstStyle/>
          <a:p>
            <a:r>
              <a:rPr lang="en-US" sz="1400" b="1" i="1" dirty="0">
                <a:solidFill>
                  <a:schemeClr val="bg1"/>
                </a:solidFill>
              </a:rPr>
              <a:t>Psalms 130 Waiting for the Redemption of the Lord</a:t>
            </a:r>
          </a:p>
        </p:txBody>
      </p:sp>
      <p:pic>
        <p:nvPicPr>
          <p:cNvPr id="9" name="Picture 8">
            <a:extLst>
              <a:ext uri="{FF2B5EF4-FFF2-40B4-BE49-F238E27FC236}">
                <a16:creationId xmlns:a16="http://schemas.microsoft.com/office/drawing/2014/main" id="{872ACA4D-E269-DF4B-872F-D9A7387DE3BA}"/>
              </a:ext>
            </a:extLst>
          </p:cNvPr>
          <p:cNvPicPr>
            <a:picLocks noChangeAspect="1"/>
          </p:cNvPicPr>
          <p:nvPr/>
        </p:nvPicPr>
        <p:blipFill>
          <a:blip r:embed="rId4"/>
          <a:stretch>
            <a:fillRect/>
          </a:stretch>
        </p:blipFill>
        <p:spPr>
          <a:xfrm>
            <a:off x="5636142" y="687240"/>
            <a:ext cx="3390900" cy="1400175"/>
          </a:xfrm>
          <a:prstGeom prst="rect">
            <a:avLst/>
          </a:prstGeom>
        </p:spPr>
      </p:pic>
      <p:sp>
        <p:nvSpPr>
          <p:cNvPr id="10" name="TextBox 9">
            <a:extLst>
              <a:ext uri="{FF2B5EF4-FFF2-40B4-BE49-F238E27FC236}">
                <a16:creationId xmlns:a16="http://schemas.microsoft.com/office/drawing/2014/main" id="{38D88045-5ABC-EFCA-7242-AC96F19E5FE7}"/>
              </a:ext>
            </a:extLst>
          </p:cNvPr>
          <p:cNvSpPr txBox="1"/>
          <p:nvPr/>
        </p:nvSpPr>
        <p:spPr>
          <a:xfrm>
            <a:off x="5636142" y="271413"/>
            <a:ext cx="3246441" cy="307777"/>
          </a:xfrm>
          <a:prstGeom prst="rect">
            <a:avLst/>
          </a:prstGeom>
          <a:noFill/>
        </p:spPr>
        <p:txBody>
          <a:bodyPr wrap="square">
            <a:spAutoFit/>
          </a:bodyPr>
          <a:lstStyle/>
          <a:p>
            <a:r>
              <a:rPr lang="en-US" sz="1400" b="1" i="1" dirty="0">
                <a:solidFill>
                  <a:schemeClr val="bg1"/>
                </a:solidFill>
              </a:rPr>
              <a:t>Isaiah 25 Praise to God</a:t>
            </a:r>
          </a:p>
        </p:txBody>
      </p:sp>
      <p:sp>
        <p:nvSpPr>
          <p:cNvPr id="12" name="TextBox 11">
            <a:extLst>
              <a:ext uri="{FF2B5EF4-FFF2-40B4-BE49-F238E27FC236}">
                <a16:creationId xmlns:a16="http://schemas.microsoft.com/office/drawing/2014/main" id="{6AA49A72-D167-AD1A-3BDB-4C6ED7775129}"/>
              </a:ext>
            </a:extLst>
          </p:cNvPr>
          <p:cNvSpPr txBox="1"/>
          <p:nvPr/>
        </p:nvSpPr>
        <p:spPr>
          <a:xfrm>
            <a:off x="5465135" y="3947487"/>
            <a:ext cx="3656681" cy="369332"/>
          </a:xfrm>
          <a:prstGeom prst="rect">
            <a:avLst/>
          </a:prstGeom>
          <a:solidFill>
            <a:schemeClr val="tx1"/>
          </a:solidFill>
        </p:spPr>
        <p:txBody>
          <a:bodyPr wrap="square">
            <a:spAutoFit/>
          </a:bodyPr>
          <a:lstStyle/>
          <a:p>
            <a:r>
              <a:rPr kumimoji="0" lang="en-US" altLang="en-US" sz="1800" b="0" i="0" u="none" strike="noStrike" kern="1200" cap="none" spc="0" normalizeH="0" baseline="0" noProof="0" dirty="0">
                <a:ln>
                  <a:noFill/>
                </a:ln>
                <a:solidFill>
                  <a:schemeClr val="bg1"/>
                </a:solidFill>
                <a:effectLst/>
                <a:uLnTx/>
                <a:uFillTx/>
                <a:latin typeface="Arial" pitchFamily="34" charset="0"/>
                <a:ea typeface="+mn-ea"/>
                <a:cs typeface="Arial" pitchFamily="34" charset="0"/>
              </a:rPr>
              <a:t>Promise of Final Salvation </a:t>
            </a:r>
            <a:endParaRPr lang="en-US" dirty="0">
              <a:solidFill>
                <a:schemeClr val="bg1"/>
              </a:solidFill>
            </a:endParaRPr>
          </a:p>
        </p:txBody>
      </p:sp>
    </p:spTree>
    <p:extLst>
      <p:ext uri="{BB962C8B-B14F-4D97-AF65-F5344CB8AC3E}">
        <p14:creationId xmlns:p14="http://schemas.microsoft.com/office/powerpoint/2010/main" val="18605604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encrypted-tbn3.gstatic.com/images?q=tbn:ANd9GcQAU4hZRn7dmzDV2WP9Ry-V-IMQ1CBY5PIy1zqkjvr5JgSUR_imBw"/>
          <p:cNvPicPr>
            <a:picLocks noChangeAspect="1" noChangeArrowheads="1"/>
          </p:cNvPicPr>
          <p:nvPr/>
        </p:nvPicPr>
        <p:blipFill rotWithShape="1">
          <a:blip r:embed="rId2">
            <a:extLst>
              <a:ext uri="{28A0092B-C50C-407E-A947-70E740481C1C}">
                <a14:useLocalDpi xmlns:a14="http://schemas.microsoft.com/office/drawing/2010/main" val="0"/>
              </a:ext>
            </a:extLst>
          </a:blip>
          <a:srcRect l="27303" r="2368"/>
          <a:stretch/>
        </p:blipFill>
        <p:spPr bwMode="auto">
          <a:xfrm>
            <a:off x="5475324" y="4830312"/>
            <a:ext cx="18288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forward.com/workspace/assets/images/articles/frieze2-080510.jpg"/>
          <p:cNvPicPr>
            <a:picLocks noChangeAspect="1" noChangeArrowheads="1"/>
          </p:cNvPicPr>
          <p:nvPr/>
        </p:nvPicPr>
        <p:blipFill rotWithShape="1">
          <a:blip r:embed="rId3">
            <a:extLst>
              <a:ext uri="{28A0092B-C50C-407E-A947-70E740481C1C}">
                <a14:useLocalDpi xmlns:a14="http://schemas.microsoft.com/office/drawing/2010/main" val="0"/>
              </a:ext>
            </a:extLst>
          </a:blip>
          <a:srcRect l="5" r="72571"/>
          <a:stretch/>
        </p:blipFill>
        <p:spPr bwMode="auto">
          <a:xfrm>
            <a:off x="3760012" y="1073888"/>
            <a:ext cx="1949672" cy="54947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76175" y="1194365"/>
            <a:ext cx="2983835" cy="3970318"/>
          </a:xfrm>
          <a:prstGeom prst="rect">
            <a:avLst/>
          </a:prstGeom>
          <a:solidFill>
            <a:srgbClr val="000000"/>
          </a:solidFill>
        </p:spPr>
        <p:txBody>
          <a:bodyPr wrap="square" rtlCol="0">
            <a:spAutoFit/>
          </a:bodyPr>
          <a:lstStyle/>
          <a:p>
            <a:pPr algn="l"/>
            <a:r>
              <a:rPr lang="en-US" sz="1400" b="1" dirty="0">
                <a:solidFill>
                  <a:schemeClr val="bg1"/>
                </a:solidFill>
                <a:latin typeface="Tahoma" pitchFamily="34" charset="0"/>
                <a:ea typeface="Tahoma" pitchFamily="34" charset="0"/>
                <a:cs typeface="Tahoma" pitchFamily="34" charset="0"/>
              </a:rPr>
              <a:t>Jeremiah 2:6(ESV) – Israel Forsakes Jehovah</a:t>
            </a:r>
            <a:br>
              <a:rPr lang="en-US" sz="1400" dirty="0">
                <a:solidFill>
                  <a:schemeClr val="bg1"/>
                </a:solidFill>
                <a:latin typeface="Tahoma" pitchFamily="34" charset="0"/>
                <a:ea typeface="Tahoma" pitchFamily="34" charset="0"/>
                <a:cs typeface="Tahoma" pitchFamily="34" charset="0"/>
              </a:rPr>
            </a:br>
            <a:r>
              <a:rPr lang="en-US" sz="1400" baseline="30000" dirty="0">
                <a:solidFill>
                  <a:schemeClr val="bg1"/>
                </a:solidFill>
                <a:latin typeface="Tahoma" pitchFamily="34" charset="0"/>
                <a:ea typeface="Tahoma" pitchFamily="34" charset="0"/>
                <a:cs typeface="Tahoma" pitchFamily="34" charset="0"/>
              </a:rPr>
              <a:t>6</a:t>
            </a:r>
            <a:r>
              <a:rPr lang="en-US" sz="1400" dirty="0">
                <a:solidFill>
                  <a:schemeClr val="bg1"/>
                </a:solidFill>
                <a:latin typeface="Tahoma" pitchFamily="34" charset="0"/>
                <a:ea typeface="Tahoma" pitchFamily="34" charset="0"/>
                <a:cs typeface="Tahoma" pitchFamily="34" charset="0"/>
              </a:rPr>
              <a:t> They did not say</a:t>
            </a:r>
            <a:r>
              <a:rPr lang="en-US" sz="1400" dirty="0">
                <a:solidFill>
                  <a:srgbClr val="FFFF00"/>
                </a:solidFill>
                <a:latin typeface="Tahoma" pitchFamily="34" charset="0"/>
                <a:ea typeface="Tahoma" pitchFamily="34" charset="0"/>
                <a:cs typeface="Tahoma" pitchFamily="34" charset="0"/>
              </a:rPr>
              <a:t>, ‘Where is the Lord who brought us up from the land of Egypt,</a:t>
            </a:r>
            <a:r>
              <a:rPr lang="en-US" sz="1400" dirty="0">
                <a:latin typeface="Tahoma" pitchFamily="34" charset="0"/>
                <a:ea typeface="Tahoma" pitchFamily="34" charset="0"/>
                <a:cs typeface="Tahoma" pitchFamily="34" charset="0"/>
              </a:rPr>
              <a:t> </a:t>
            </a:r>
            <a:r>
              <a:rPr lang="en-US" sz="1400" dirty="0">
                <a:solidFill>
                  <a:schemeClr val="bg1"/>
                </a:solidFill>
                <a:latin typeface="Tahoma" pitchFamily="34" charset="0"/>
                <a:ea typeface="Tahoma" pitchFamily="34" charset="0"/>
                <a:cs typeface="Tahoma" pitchFamily="34" charset="0"/>
              </a:rPr>
              <a:t>who led us in the wilderness, in a land of deserts and pits, in a land of drought and deep darkness, in a land that none passes through, where no man dwells?’ </a:t>
            </a:r>
          </a:p>
          <a:p>
            <a:pPr algn="l"/>
            <a:endParaRPr lang="en-US" sz="1400" dirty="0">
              <a:latin typeface="Tahoma" pitchFamily="34" charset="0"/>
              <a:ea typeface="Tahoma" pitchFamily="34" charset="0"/>
              <a:cs typeface="Tahoma" pitchFamily="34" charset="0"/>
            </a:endParaRPr>
          </a:p>
          <a:p>
            <a:pPr algn="l"/>
            <a:r>
              <a:rPr lang="en-US" sz="1400" baseline="30000" dirty="0">
                <a:latin typeface="Tahoma" pitchFamily="34" charset="0"/>
                <a:ea typeface="Tahoma" pitchFamily="34" charset="0"/>
                <a:cs typeface="Tahoma" pitchFamily="34" charset="0"/>
              </a:rPr>
              <a:t>8</a:t>
            </a:r>
            <a:r>
              <a:rPr lang="en-US" sz="1400" dirty="0">
                <a:latin typeface="Tahoma" pitchFamily="34" charset="0"/>
                <a:ea typeface="Tahoma" pitchFamily="34" charset="0"/>
                <a:cs typeface="Tahoma" pitchFamily="34" charset="0"/>
              </a:rPr>
              <a:t> </a:t>
            </a:r>
            <a:r>
              <a:rPr lang="en-US" sz="1400" dirty="0">
                <a:solidFill>
                  <a:srgbClr val="FFFF00"/>
                </a:solidFill>
                <a:latin typeface="Tahoma" pitchFamily="34" charset="0"/>
                <a:ea typeface="Tahoma" pitchFamily="34" charset="0"/>
                <a:cs typeface="Tahoma" pitchFamily="34" charset="0"/>
              </a:rPr>
              <a:t>The priests did not say, ‘Where is the Lord?’ </a:t>
            </a:r>
            <a:r>
              <a:rPr lang="en-US" sz="1400" dirty="0">
                <a:solidFill>
                  <a:schemeClr val="bg1"/>
                </a:solidFill>
                <a:latin typeface="Tahoma" pitchFamily="34" charset="0"/>
                <a:ea typeface="Tahoma" pitchFamily="34" charset="0"/>
                <a:cs typeface="Tahoma" pitchFamily="34" charset="0"/>
              </a:rPr>
              <a:t>Those who handle the law did not know me; the shepherds</a:t>
            </a:r>
            <a:r>
              <a:rPr lang="en-US" sz="1400" baseline="30000" dirty="0">
                <a:solidFill>
                  <a:schemeClr val="bg1"/>
                </a:solidFill>
                <a:latin typeface="Tahoma" pitchFamily="34" charset="0"/>
                <a:ea typeface="Tahoma" pitchFamily="34" charset="0"/>
                <a:cs typeface="Tahoma" pitchFamily="34" charset="0"/>
              </a:rPr>
              <a:t>£</a:t>
            </a:r>
            <a:r>
              <a:rPr lang="en-US" sz="1400" dirty="0">
                <a:solidFill>
                  <a:schemeClr val="bg1"/>
                </a:solidFill>
                <a:latin typeface="Tahoma" pitchFamily="34" charset="0"/>
                <a:ea typeface="Tahoma" pitchFamily="34" charset="0"/>
                <a:cs typeface="Tahoma" pitchFamily="34" charset="0"/>
              </a:rPr>
              <a:t> transgressed against me; the prophets prophesied by Baal and went after things that do not profit.</a:t>
            </a:r>
          </a:p>
        </p:txBody>
      </p:sp>
      <p:pic>
        <p:nvPicPr>
          <p:cNvPr id="6148" name="Picture 4" descr="https://encrypted-tbn2.gstatic.com/images?q=tbn:ANd9GcQWpDSSh788Kw9bIhoIJ9h9VEz8VBu6CnFpL2hJSk2IiEjSOVIQlQ"/>
          <p:cNvPicPr>
            <a:picLocks noChangeAspect="1" noChangeArrowheads="1"/>
          </p:cNvPicPr>
          <p:nvPr/>
        </p:nvPicPr>
        <p:blipFill rotWithShape="1">
          <a:blip r:embed="rId4">
            <a:extLst>
              <a:ext uri="{28A0092B-C50C-407E-A947-70E740481C1C}">
                <a14:useLocalDpi xmlns:a14="http://schemas.microsoft.com/office/drawing/2010/main" val="0"/>
              </a:ext>
            </a:extLst>
          </a:blip>
          <a:srcRect l="31495" r="6344"/>
          <a:stretch/>
        </p:blipFill>
        <p:spPr bwMode="auto">
          <a:xfrm>
            <a:off x="7285429" y="4844599"/>
            <a:ext cx="1645920" cy="17240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582093" y="874281"/>
            <a:ext cx="3561907" cy="3970318"/>
          </a:xfrm>
          <a:prstGeom prst="rect">
            <a:avLst/>
          </a:prstGeom>
          <a:solidFill>
            <a:srgbClr val="000000"/>
          </a:solidFill>
        </p:spPr>
        <p:txBody>
          <a:bodyPr wrap="square" rtlCol="0">
            <a:spAutoFit/>
          </a:bodyPr>
          <a:lstStyle/>
          <a:p>
            <a:pPr algn="l"/>
            <a:r>
              <a:rPr lang="en-US" sz="1400" dirty="0">
                <a:solidFill>
                  <a:srgbClr val="EAEAEA"/>
                </a:solidFill>
                <a:latin typeface="Tahoma" pitchFamily="34" charset="0"/>
                <a:ea typeface="Tahoma" pitchFamily="34" charset="0"/>
                <a:cs typeface="Tahoma" pitchFamily="34" charset="0"/>
              </a:rPr>
              <a:t>Micah 7</a:t>
            </a:r>
          </a:p>
          <a:p>
            <a:pPr marL="233363" indent="-233363" algn="l"/>
            <a:r>
              <a:rPr lang="en-US" sz="1400" baseline="30000" dirty="0">
                <a:solidFill>
                  <a:srgbClr val="EAEAEA"/>
                </a:solidFill>
              </a:rPr>
              <a:t>8</a:t>
            </a:r>
            <a:r>
              <a:rPr lang="en-US" sz="1400" dirty="0">
                <a:solidFill>
                  <a:srgbClr val="EAEAEA"/>
                </a:solidFill>
              </a:rPr>
              <a:t>   </a:t>
            </a:r>
            <a:r>
              <a:rPr lang="en-US" sz="1400" dirty="0">
                <a:solidFill>
                  <a:srgbClr val="EAEAEA"/>
                </a:solidFill>
                <a:latin typeface="Tahoma" pitchFamily="34" charset="0"/>
                <a:ea typeface="Tahoma" pitchFamily="34" charset="0"/>
                <a:cs typeface="Tahoma" pitchFamily="34" charset="0"/>
              </a:rPr>
              <a:t> Do not rejoice over me</a:t>
            </a:r>
            <a:r>
              <a:rPr lang="en-US" sz="1400" dirty="0">
                <a:solidFill>
                  <a:srgbClr val="FFFF00"/>
                </a:solidFill>
                <a:latin typeface="Tahoma" pitchFamily="34" charset="0"/>
                <a:ea typeface="Tahoma" pitchFamily="34" charset="0"/>
                <a:cs typeface="Tahoma" pitchFamily="34" charset="0"/>
              </a:rPr>
              <a:t>, my enemy;</a:t>
            </a:r>
          </a:p>
          <a:p>
            <a:pPr marL="233363" indent="-233363" algn="l"/>
            <a:r>
              <a:rPr lang="en-US" sz="1400" dirty="0">
                <a:solidFill>
                  <a:srgbClr val="EAEAEA"/>
                </a:solidFill>
                <a:latin typeface="Tahoma" pitchFamily="34" charset="0"/>
                <a:ea typeface="Tahoma" pitchFamily="34" charset="0"/>
                <a:cs typeface="Tahoma" pitchFamily="34" charset="0"/>
              </a:rPr>
              <a:t>    When I fall, I will arise;</a:t>
            </a:r>
          </a:p>
          <a:p>
            <a:pPr marL="233363" indent="-233363" algn="l"/>
            <a:r>
              <a:rPr lang="en-US" sz="1400" dirty="0">
                <a:solidFill>
                  <a:srgbClr val="EAEAEA"/>
                </a:solidFill>
                <a:latin typeface="Tahoma" pitchFamily="34" charset="0"/>
                <a:ea typeface="Tahoma" pitchFamily="34" charset="0"/>
                <a:cs typeface="Tahoma" pitchFamily="34" charset="0"/>
              </a:rPr>
              <a:t>    When I sit in darkness,</a:t>
            </a:r>
          </a:p>
          <a:p>
            <a:pPr marL="233363" indent="-233363" algn="l"/>
            <a:r>
              <a:rPr lang="en-US" sz="1400" dirty="0">
                <a:solidFill>
                  <a:srgbClr val="EAEAEA"/>
                </a:solidFill>
                <a:latin typeface="Tahoma" pitchFamily="34" charset="0"/>
                <a:ea typeface="Tahoma" pitchFamily="34" charset="0"/>
                <a:cs typeface="Tahoma" pitchFamily="34" charset="0"/>
              </a:rPr>
              <a:t>    The </a:t>
            </a:r>
            <a:r>
              <a:rPr lang="en-US" sz="1400" cap="small" dirty="0">
                <a:solidFill>
                  <a:srgbClr val="EAEAEA"/>
                </a:solidFill>
                <a:latin typeface="Tahoma" pitchFamily="34" charset="0"/>
                <a:ea typeface="Tahoma" pitchFamily="34" charset="0"/>
                <a:cs typeface="Tahoma" pitchFamily="34" charset="0"/>
              </a:rPr>
              <a:t>Lord</a:t>
            </a:r>
            <a:r>
              <a:rPr lang="en-US" sz="1400" dirty="0">
                <a:solidFill>
                  <a:srgbClr val="EAEAEA"/>
                </a:solidFill>
                <a:latin typeface="Tahoma" pitchFamily="34" charset="0"/>
                <a:ea typeface="Tahoma" pitchFamily="34" charset="0"/>
                <a:cs typeface="Tahoma" pitchFamily="34" charset="0"/>
              </a:rPr>
              <a:t> </a:t>
            </a:r>
            <a:r>
              <a:rPr lang="en-US" sz="1400" i="1" dirty="0">
                <a:solidFill>
                  <a:srgbClr val="EAEAEA"/>
                </a:solidFill>
                <a:latin typeface="Tahoma" pitchFamily="34" charset="0"/>
                <a:ea typeface="Tahoma" pitchFamily="34" charset="0"/>
                <a:cs typeface="Tahoma" pitchFamily="34" charset="0"/>
              </a:rPr>
              <a:t>will be</a:t>
            </a:r>
            <a:r>
              <a:rPr lang="en-US" sz="1400" dirty="0">
                <a:solidFill>
                  <a:srgbClr val="EAEAEA"/>
                </a:solidFill>
                <a:latin typeface="Tahoma" pitchFamily="34" charset="0"/>
                <a:ea typeface="Tahoma" pitchFamily="34" charset="0"/>
                <a:cs typeface="Tahoma" pitchFamily="34" charset="0"/>
              </a:rPr>
              <a:t> a light to me.</a:t>
            </a:r>
          </a:p>
          <a:p>
            <a:pPr marL="233363" indent="-233363" algn="l"/>
            <a:r>
              <a:rPr lang="en-US" sz="1400" baseline="30000" dirty="0">
                <a:solidFill>
                  <a:srgbClr val="EAEAEA"/>
                </a:solidFill>
                <a:latin typeface="Tahoma" pitchFamily="34" charset="0"/>
                <a:ea typeface="Tahoma" pitchFamily="34" charset="0"/>
                <a:cs typeface="Tahoma" pitchFamily="34" charset="0"/>
              </a:rPr>
              <a:t>9</a:t>
            </a:r>
            <a:r>
              <a:rPr lang="en-US" sz="1400" dirty="0">
                <a:solidFill>
                  <a:srgbClr val="EAEAEA"/>
                </a:solidFill>
                <a:latin typeface="Tahoma" pitchFamily="34" charset="0"/>
                <a:ea typeface="Tahoma" pitchFamily="34" charset="0"/>
                <a:cs typeface="Tahoma" pitchFamily="34" charset="0"/>
              </a:rPr>
              <a:t>    I will bear the indignation of the </a:t>
            </a:r>
            <a:r>
              <a:rPr lang="en-US" sz="1400" cap="small" dirty="0">
                <a:solidFill>
                  <a:srgbClr val="EAEAEA"/>
                </a:solidFill>
                <a:latin typeface="Tahoma" pitchFamily="34" charset="0"/>
                <a:ea typeface="Tahoma" pitchFamily="34" charset="0"/>
                <a:cs typeface="Tahoma" pitchFamily="34" charset="0"/>
              </a:rPr>
              <a:t>Lord</a:t>
            </a:r>
            <a:r>
              <a:rPr lang="en-US" sz="1400" dirty="0">
                <a:solidFill>
                  <a:srgbClr val="EAEAEA"/>
                </a:solidFill>
                <a:latin typeface="Tahoma" pitchFamily="34" charset="0"/>
                <a:ea typeface="Tahoma" pitchFamily="34" charset="0"/>
                <a:cs typeface="Tahoma" pitchFamily="34" charset="0"/>
              </a:rPr>
              <a:t>,</a:t>
            </a:r>
          </a:p>
          <a:p>
            <a:pPr marL="233363" indent="-233363" algn="l"/>
            <a:r>
              <a:rPr lang="en-US" sz="1400" dirty="0">
                <a:solidFill>
                  <a:srgbClr val="EAEAEA"/>
                </a:solidFill>
                <a:latin typeface="Tahoma" pitchFamily="34" charset="0"/>
                <a:ea typeface="Tahoma" pitchFamily="34" charset="0"/>
                <a:cs typeface="Tahoma" pitchFamily="34" charset="0"/>
              </a:rPr>
              <a:t>    Because I have sinned against Him,</a:t>
            </a:r>
          </a:p>
          <a:p>
            <a:pPr marL="233363" indent="-233363" algn="l"/>
            <a:r>
              <a:rPr lang="en-US" sz="1400" dirty="0">
                <a:solidFill>
                  <a:srgbClr val="EAEAEA"/>
                </a:solidFill>
                <a:latin typeface="Tahoma" pitchFamily="34" charset="0"/>
                <a:ea typeface="Tahoma" pitchFamily="34" charset="0"/>
                <a:cs typeface="Tahoma" pitchFamily="34" charset="0"/>
              </a:rPr>
              <a:t>    Until He pleads my case</a:t>
            </a:r>
          </a:p>
          <a:p>
            <a:pPr marL="233363" indent="-233363" algn="l"/>
            <a:r>
              <a:rPr lang="en-US" sz="1400" dirty="0">
                <a:solidFill>
                  <a:srgbClr val="EAEAEA"/>
                </a:solidFill>
                <a:latin typeface="Tahoma" pitchFamily="34" charset="0"/>
                <a:ea typeface="Tahoma" pitchFamily="34" charset="0"/>
                <a:cs typeface="Tahoma" pitchFamily="34" charset="0"/>
              </a:rPr>
              <a:t>    And executes justice for me.</a:t>
            </a:r>
          </a:p>
          <a:p>
            <a:pPr marL="233363" indent="-233363" algn="l"/>
            <a:r>
              <a:rPr lang="en-US" sz="1400" dirty="0">
                <a:solidFill>
                  <a:srgbClr val="EAEAEA"/>
                </a:solidFill>
                <a:latin typeface="Tahoma" pitchFamily="34" charset="0"/>
                <a:ea typeface="Tahoma" pitchFamily="34" charset="0"/>
                <a:cs typeface="Tahoma" pitchFamily="34" charset="0"/>
              </a:rPr>
              <a:t>    He will bring me forth to the light;</a:t>
            </a:r>
          </a:p>
          <a:p>
            <a:pPr marL="233363" indent="-233363" algn="l"/>
            <a:r>
              <a:rPr lang="en-US" sz="1400" dirty="0">
                <a:solidFill>
                  <a:srgbClr val="EAEAEA"/>
                </a:solidFill>
                <a:latin typeface="Tahoma" pitchFamily="34" charset="0"/>
                <a:ea typeface="Tahoma" pitchFamily="34" charset="0"/>
                <a:cs typeface="Tahoma" pitchFamily="34" charset="0"/>
              </a:rPr>
              <a:t>    I will see His righteousness.</a:t>
            </a:r>
          </a:p>
          <a:p>
            <a:pPr marL="233363" indent="-233363" algn="l"/>
            <a:r>
              <a:rPr lang="en-US" sz="1400" baseline="30000" dirty="0">
                <a:solidFill>
                  <a:srgbClr val="EAEAEA"/>
                </a:solidFill>
                <a:latin typeface="Tahoma" pitchFamily="34" charset="0"/>
                <a:ea typeface="Tahoma" pitchFamily="34" charset="0"/>
                <a:cs typeface="Tahoma" pitchFamily="34" charset="0"/>
              </a:rPr>
              <a:t>10</a:t>
            </a:r>
            <a:r>
              <a:rPr lang="en-US" sz="1400" dirty="0">
                <a:solidFill>
                  <a:srgbClr val="EAEAEA"/>
                </a:solidFill>
                <a:latin typeface="Tahoma" pitchFamily="34" charset="0"/>
                <a:ea typeface="Tahoma" pitchFamily="34" charset="0"/>
                <a:cs typeface="Tahoma" pitchFamily="34" charset="0"/>
              </a:rPr>
              <a:t>    Then </a:t>
            </a:r>
            <a:r>
              <a:rPr lang="en-US" sz="1400" i="1" dirty="0">
                <a:solidFill>
                  <a:srgbClr val="FFFF00"/>
                </a:solidFill>
                <a:latin typeface="Tahoma" pitchFamily="34" charset="0"/>
                <a:ea typeface="Tahoma" pitchFamily="34" charset="0"/>
                <a:cs typeface="Tahoma" pitchFamily="34" charset="0"/>
              </a:rPr>
              <a:t>she who is</a:t>
            </a:r>
            <a:r>
              <a:rPr lang="en-US" sz="1400" dirty="0">
                <a:solidFill>
                  <a:srgbClr val="FFFF00"/>
                </a:solidFill>
                <a:latin typeface="Tahoma" pitchFamily="34" charset="0"/>
                <a:ea typeface="Tahoma" pitchFamily="34" charset="0"/>
                <a:cs typeface="Tahoma" pitchFamily="34" charset="0"/>
              </a:rPr>
              <a:t> my enemy </a:t>
            </a:r>
            <a:r>
              <a:rPr lang="en-US" sz="1400" dirty="0">
                <a:solidFill>
                  <a:srgbClr val="EAEAEA"/>
                </a:solidFill>
                <a:latin typeface="Tahoma" pitchFamily="34" charset="0"/>
                <a:ea typeface="Tahoma" pitchFamily="34" charset="0"/>
                <a:cs typeface="Tahoma" pitchFamily="34" charset="0"/>
              </a:rPr>
              <a:t>will see,</a:t>
            </a:r>
          </a:p>
          <a:p>
            <a:pPr marL="233363" indent="-233363" algn="l"/>
            <a:r>
              <a:rPr lang="en-US" sz="1400" dirty="0">
                <a:solidFill>
                  <a:srgbClr val="EAEAEA"/>
                </a:solidFill>
                <a:latin typeface="Tahoma" pitchFamily="34" charset="0"/>
                <a:ea typeface="Tahoma" pitchFamily="34" charset="0"/>
                <a:cs typeface="Tahoma" pitchFamily="34" charset="0"/>
              </a:rPr>
              <a:t>    And shame will cover her who said to me,</a:t>
            </a:r>
          </a:p>
          <a:p>
            <a:pPr marL="233363" indent="-233363" algn="l"/>
            <a:r>
              <a:rPr lang="en-US" sz="1400" dirty="0">
                <a:solidFill>
                  <a:srgbClr val="EAEAEA"/>
                </a:solidFill>
                <a:latin typeface="Tahoma" pitchFamily="34" charset="0"/>
                <a:ea typeface="Tahoma" pitchFamily="34" charset="0"/>
                <a:cs typeface="Tahoma" pitchFamily="34" charset="0"/>
              </a:rPr>
              <a:t>   </a:t>
            </a:r>
            <a:r>
              <a:rPr lang="en-US" sz="1400" dirty="0">
                <a:solidFill>
                  <a:srgbClr val="FFFF00"/>
                </a:solidFill>
                <a:latin typeface="Tahoma" pitchFamily="34" charset="0"/>
                <a:ea typeface="Tahoma" pitchFamily="34" charset="0"/>
                <a:cs typeface="Tahoma" pitchFamily="34" charset="0"/>
              </a:rPr>
              <a:t> “Where is the </a:t>
            </a:r>
            <a:r>
              <a:rPr lang="en-US" sz="1400" cap="small" dirty="0">
                <a:solidFill>
                  <a:srgbClr val="FFFF00"/>
                </a:solidFill>
                <a:latin typeface="Tahoma" pitchFamily="34" charset="0"/>
                <a:ea typeface="Tahoma" pitchFamily="34" charset="0"/>
                <a:cs typeface="Tahoma" pitchFamily="34" charset="0"/>
              </a:rPr>
              <a:t>Lord</a:t>
            </a:r>
            <a:r>
              <a:rPr lang="en-US" sz="1400" dirty="0">
                <a:solidFill>
                  <a:srgbClr val="FFFF00"/>
                </a:solidFill>
                <a:latin typeface="Tahoma" pitchFamily="34" charset="0"/>
                <a:ea typeface="Tahoma" pitchFamily="34" charset="0"/>
                <a:cs typeface="Tahoma" pitchFamily="34" charset="0"/>
              </a:rPr>
              <a:t> your God?”</a:t>
            </a:r>
          </a:p>
          <a:p>
            <a:pPr marL="233363" indent="-233363" algn="l"/>
            <a:r>
              <a:rPr lang="en-US" sz="1400" dirty="0">
                <a:solidFill>
                  <a:srgbClr val="FFFF00"/>
                </a:solidFill>
                <a:latin typeface="Tahoma" pitchFamily="34" charset="0"/>
                <a:ea typeface="Tahoma" pitchFamily="34" charset="0"/>
                <a:cs typeface="Tahoma" pitchFamily="34" charset="0"/>
              </a:rPr>
              <a:t>    My eyes will see her;</a:t>
            </a:r>
          </a:p>
          <a:p>
            <a:pPr marL="233363" indent="-233363" algn="l"/>
            <a:r>
              <a:rPr lang="en-US" sz="1400" dirty="0">
                <a:solidFill>
                  <a:srgbClr val="EAEAEA"/>
                </a:solidFill>
                <a:latin typeface="Tahoma" pitchFamily="34" charset="0"/>
                <a:ea typeface="Tahoma" pitchFamily="34" charset="0"/>
                <a:cs typeface="Tahoma" pitchFamily="34" charset="0"/>
              </a:rPr>
              <a:t>    Now she will be trampled down</a:t>
            </a:r>
          </a:p>
          <a:p>
            <a:pPr marL="233363" indent="-233363" algn="l"/>
            <a:r>
              <a:rPr lang="en-US" sz="1400" dirty="0">
                <a:solidFill>
                  <a:srgbClr val="EAEAEA"/>
                </a:solidFill>
                <a:latin typeface="Tahoma" pitchFamily="34" charset="0"/>
                <a:ea typeface="Tahoma" pitchFamily="34" charset="0"/>
                <a:cs typeface="Tahoma" pitchFamily="34" charset="0"/>
              </a:rPr>
              <a:t>    Like mud in the streets.</a:t>
            </a:r>
          </a:p>
        </p:txBody>
      </p:sp>
      <p:sp>
        <p:nvSpPr>
          <p:cNvPr id="2" name="Title 1">
            <a:extLst>
              <a:ext uri="{FF2B5EF4-FFF2-40B4-BE49-F238E27FC236}">
                <a16:creationId xmlns:a16="http://schemas.microsoft.com/office/drawing/2014/main" id="{EA60161A-5803-71EE-D65C-B3CA7B95FC54}"/>
              </a:ext>
            </a:extLst>
          </p:cNvPr>
          <p:cNvSpPr>
            <a:spLocks noGrp="1"/>
          </p:cNvSpPr>
          <p:nvPr>
            <p:ph type="title"/>
          </p:nvPr>
        </p:nvSpPr>
        <p:spPr>
          <a:xfrm>
            <a:off x="337582" y="-148864"/>
            <a:ext cx="8447569" cy="1143000"/>
          </a:xfrm>
        </p:spPr>
        <p:txBody>
          <a:bodyPr/>
          <a:lstStyle/>
          <a:p>
            <a:r>
              <a:rPr lang="en-US" sz="2400" dirty="0"/>
              <a:t>What is Speaker waiting for and put up with in Verse 9?</a:t>
            </a:r>
          </a:p>
        </p:txBody>
      </p:sp>
      <p:sp>
        <p:nvSpPr>
          <p:cNvPr id="5" name="TextBox 4">
            <a:extLst>
              <a:ext uri="{FF2B5EF4-FFF2-40B4-BE49-F238E27FC236}">
                <a16:creationId xmlns:a16="http://schemas.microsoft.com/office/drawing/2014/main" id="{DEF3AD9F-C117-A85E-C91F-E8B91ED0D869}"/>
              </a:ext>
            </a:extLst>
          </p:cNvPr>
          <p:cNvSpPr txBox="1"/>
          <p:nvPr/>
        </p:nvSpPr>
        <p:spPr>
          <a:xfrm>
            <a:off x="3760010" y="6463711"/>
            <a:ext cx="5256399" cy="369332"/>
          </a:xfrm>
          <a:prstGeom prst="rect">
            <a:avLst/>
          </a:prstGeom>
          <a:solidFill>
            <a:schemeClr val="tx1"/>
          </a:solidFill>
        </p:spPr>
        <p:txBody>
          <a:bodyPr wrap="square">
            <a:spAutoFit/>
          </a:bodyPr>
          <a:lstStyle/>
          <a:p>
            <a:r>
              <a:rPr kumimoji="0" lang="en-US" altLang="en-US" sz="1800" b="0" i="0" u="none" strike="noStrike" kern="1200" cap="none" spc="0" normalizeH="0" baseline="0" noProof="0" dirty="0">
                <a:ln>
                  <a:noFill/>
                </a:ln>
                <a:solidFill>
                  <a:schemeClr val="bg1"/>
                </a:solidFill>
                <a:effectLst/>
                <a:uLnTx/>
                <a:uFillTx/>
                <a:latin typeface="Arial" pitchFamily="34" charset="0"/>
                <a:ea typeface="+mn-ea"/>
                <a:cs typeface="Arial" pitchFamily="34" charset="0"/>
              </a:rPr>
              <a:t>Promise of Final Salvation </a:t>
            </a:r>
            <a:endParaRPr lang="en-US" dirty="0">
              <a:solidFill>
                <a:schemeClr val="bg1"/>
              </a:solidFill>
            </a:endParaRPr>
          </a:p>
        </p:txBody>
      </p:sp>
    </p:spTree>
    <p:extLst>
      <p:ext uri="{BB962C8B-B14F-4D97-AF65-F5344CB8AC3E}">
        <p14:creationId xmlns:p14="http://schemas.microsoft.com/office/powerpoint/2010/main" val="235034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181" y="1663995"/>
            <a:ext cx="9926321" cy="5194005"/>
          </a:xfrm>
          <a:prstGeom prst="rect">
            <a:avLst/>
          </a:prstGeom>
        </p:spPr>
      </p:pic>
      <p:sp>
        <p:nvSpPr>
          <p:cNvPr id="4" name="TextBox 3"/>
          <p:cNvSpPr txBox="1"/>
          <p:nvPr/>
        </p:nvSpPr>
        <p:spPr>
          <a:xfrm>
            <a:off x="4552979" y="2785730"/>
            <a:ext cx="1040670" cy="338554"/>
          </a:xfrm>
          <a:prstGeom prst="rect">
            <a:avLst/>
          </a:prstGeom>
          <a:solidFill>
            <a:srgbClr val="000000"/>
          </a:solidFill>
        </p:spPr>
        <p:txBody>
          <a:bodyPr wrap="none" rtlCol="0">
            <a:spAutoFit/>
          </a:bodyPr>
          <a:lstStyle/>
          <a:p>
            <a:r>
              <a:rPr lang="en-US" sz="1600" dirty="0" err="1">
                <a:solidFill>
                  <a:srgbClr val="FFFF00"/>
                </a:solidFill>
                <a:latin typeface="Tempus Sans ITC" pitchFamily="82" charset="0"/>
              </a:rPr>
              <a:t>Broadwall</a:t>
            </a:r>
            <a:endParaRPr lang="en-US" sz="1600" dirty="0">
              <a:solidFill>
                <a:srgbClr val="FFFF00"/>
              </a:solidFill>
              <a:latin typeface="Tempus Sans ITC" pitchFamily="82" charset="0"/>
            </a:endParaRPr>
          </a:p>
        </p:txBody>
      </p:sp>
      <p:sp>
        <p:nvSpPr>
          <p:cNvPr id="5" name="TextBox 4"/>
          <p:cNvSpPr txBox="1"/>
          <p:nvPr/>
        </p:nvSpPr>
        <p:spPr>
          <a:xfrm>
            <a:off x="244549" y="139972"/>
            <a:ext cx="3934046" cy="2677656"/>
          </a:xfrm>
          <a:prstGeom prst="rect">
            <a:avLst/>
          </a:prstGeom>
          <a:solidFill>
            <a:srgbClr val="000000"/>
          </a:solidFill>
        </p:spPr>
        <p:txBody>
          <a:bodyPr wrap="square" rtlCol="0">
            <a:spAutoFit/>
          </a:bodyPr>
          <a:lstStyle/>
          <a:p>
            <a:pPr algn="l"/>
            <a:r>
              <a:rPr lang="en-US" sz="1400" dirty="0">
                <a:solidFill>
                  <a:schemeClr val="bg1"/>
                </a:solidFill>
                <a:latin typeface="Tahoma" pitchFamily="34" charset="0"/>
                <a:ea typeface="Tahoma" pitchFamily="34" charset="0"/>
                <a:cs typeface="Tahoma" pitchFamily="34" charset="0"/>
              </a:rPr>
              <a:t>Micah 7</a:t>
            </a:r>
          </a:p>
          <a:p>
            <a:pPr algn="l"/>
            <a:r>
              <a:rPr lang="en-US" sz="1400" baseline="30000" dirty="0">
                <a:solidFill>
                  <a:schemeClr val="bg1"/>
                </a:solidFill>
                <a:latin typeface="Tahoma" pitchFamily="34" charset="0"/>
                <a:ea typeface="Tahoma" pitchFamily="34" charset="0"/>
                <a:cs typeface="Tahoma" pitchFamily="34" charset="0"/>
              </a:rPr>
              <a:t>11</a:t>
            </a:r>
            <a:r>
              <a:rPr lang="en-US" sz="1400" dirty="0">
                <a:solidFill>
                  <a:schemeClr val="bg1"/>
                </a:solidFill>
                <a:latin typeface="Tahoma" pitchFamily="34" charset="0"/>
                <a:ea typeface="Tahoma" pitchFamily="34" charset="0"/>
                <a:cs typeface="Tahoma" pitchFamily="34" charset="0"/>
              </a:rPr>
              <a:t>    </a:t>
            </a:r>
            <a:r>
              <a:rPr lang="en-US" sz="1400" i="1" dirty="0">
                <a:solidFill>
                  <a:srgbClr val="FFFF00"/>
                </a:solidFill>
                <a:latin typeface="Tahoma" pitchFamily="34" charset="0"/>
                <a:ea typeface="Tahoma" pitchFamily="34" charset="0"/>
                <a:cs typeface="Tahoma" pitchFamily="34" charset="0"/>
              </a:rPr>
              <a:t>In</a:t>
            </a:r>
            <a:r>
              <a:rPr lang="en-US" sz="1400" dirty="0">
                <a:solidFill>
                  <a:srgbClr val="FFFF00"/>
                </a:solidFill>
                <a:latin typeface="Tahoma" pitchFamily="34" charset="0"/>
                <a:ea typeface="Tahoma" pitchFamily="34" charset="0"/>
                <a:cs typeface="Tahoma" pitchFamily="34" charset="0"/>
              </a:rPr>
              <a:t> the day when your walls are to be built,</a:t>
            </a:r>
            <a:endParaRPr lang="en-US" sz="1400" dirty="0">
              <a:solidFill>
                <a:schemeClr val="bg1"/>
              </a:solidFill>
              <a:latin typeface="Tahoma" pitchFamily="34" charset="0"/>
              <a:ea typeface="Tahoma" pitchFamily="34" charset="0"/>
              <a:cs typeface="Tahoma" pitchFamily="34" charset="0"/>
            </a:endParaRPr>
          </a:p>
          <a:p>
            <a:pPr algn="l"/>
            <a:r>
              <a:rPr lang="en-US" sz="1400" dirty="0">
                <a:solidFill>
                  <a:schemeClr val="bg1"/>
                </a:solidFill>
                <a:latin typeface="Tahoma" pitchFamily="34" charset="0"/>
                <a:ea typeface="Tahoma" pitchFamily="34" charset="0"/>
                <a:cs typeface="Tahoma" pitchFamily="34" charset="0"/>
              </a:rPr>
              <a:t>    </a:t>
            </a:r>
            <a:r>
              <a:rPr lang="en-US" sz="1400" i="1" dirty="0">
                <a:solidFill>
                  <a:schemeClr val="bg1"/>
                </a:solidFill>
                <a:latin typeface="Tahoma" pitchFamily="34" charset="0"/>
                <a:ea typeface="Tahoma" pitchFamily="34" charset="0"/>
                <a:cs typeface="Tahoma" pitchFamily="34" charset="0"/>
              </a:rPr>
              <a:t>In</a:t>
            </a:r>
            <a:r>
              <a:rPr lang="en-US" sz="1400" dirty="0">
                <a:solidFill>
                  <a:schemeClr val="bg1"/>
                </a:solidFill>
                <a:latin typeface="Tahoma" pitchFamily="34" charset="0"/>
                <a:ea typeface="Tahoma" pitchFamily="34" charset="0"/>
                <a:cs typeface="Tahoma" pitchFamily="34" charset="0"/>
              </a:rPr>
              <a:t> that day the decree shall go far and wide.</a:t>
            </a:r>
          </a:p>
          <a:p>
            <a:pPr algn="l"/>
            <a:r>
              <a:rPr lang="en-US" sz="1400" baseline="30000" dirty="0">
                <a:solidFill>
                  <a:schemeClr val="bg1"/>
                </a:solidFill>
                <a:latin typeface="Tahoma" pitchFamily="34" charset="0"/>
                <a:ea typeface="Tahoma" pitchFamily="34" charset="0"/>
                <a:cs typeface="Tahoma" pitchFamily="34" charset="0"/>
              </a:rPr>
              <a:t>12</a:t>
            </a:r>
            <a:r>
              <a:rPr lang="en-US" sz="1400" dirty="0">
                <a:solidFill>
                  <a:schemeClr val="bg1"/>
                </a:solidFill>
                <a:latin typeface="Tahoma" pitchFamily="34" charset="0"/>
                <a:ea typeface="Tahoma" pitchFamily="34" charset="0"/>
                <a:cs typeface="Tahoma" pitchFamily="34" charset="0"/>
              </a:rPr>
              <a:t>    </a:t>
            </a:r>
            <a:r>
              <a:rPr lang="en-US" sz="1400" i="1" dirty="0">
                <a:solidFill>
                  <a:schemeClr val="bg1"/>
                </a:solidFill>
                <a:latin typeface="Tahoma" pitchFamily="34" charset="0"/>
                <a:ea typeface="Tahoma" pitchFamily="34" charset="0"/>
                <a:cs typeface="Tahoma" pitchFamily="34" charset="0"/>
              </a:rPr>
              <a:t>In</a:t>
            </a:r>
            <a:r>
              <a:rPr lang="en-US" sz="1400" dirty="0">
                <a:solidFill>
                  <a:schemeClr val="bg1"/>
                </a:solidFill>
                <a:latin typeface="Tahoma" pitchFamily="34" charset="0"/>
                <a:ea typeface="Tahoma" pitchFamily="34" charset="0"/>
                <a:cs typeface="Tahoma" pitchFamily="34" charset="0"/>
              </a:rPr>
              <a:t> that day they shall come to you</a:t>
            </a:r>
          </a:p>
          <a:p>
            <a:pPr algn="l"/>
            <a:r>
              <a:rPr lang="en-US" sz="1400" dirty="0">
                <a:solidFill>
                  <a:schemeClr val="bg1"/>
                </a:solidFill>
                <a:latin typeface="Tahoma" pitchFamily="34" charset="0"/>
                <a:ea typeface="Tahoma" pitchFamily="34" charset="0"/>
                <a:cs typeface="Tahoma" pitchFamily="34" charset="0"/>
              </a:rPr>
              <a:t>    From Assyria and the fortified cities,</a:t>
            </a:r>
          </a:p>
          <a:p>
            <a:pPr algn="l"/>
            <a:r>
              <a:rPr lang="en-US" sz="1400" dirty="0">
                <a:solidFill>
                  <a:schemeClr val="bg1"/>
                </a:solidFill>
                <a:latin typeface="Tahoma" pitchFamily="34" charset="0"/>
                <a:ea typeface="Tahoma" pitchFamily="34" charset="0"/>
                <a:cs typeface="Tahoma" pitchFamily="34" charset="0"/>
              </a:rPr>
              <a:t>    From the fortress to the River,</a:t>
            </a:r>
          </a:p>
          <a:p>
            <a:pPr algn="l"/>
            <a:r>
              <a:rPr lang="en-US" sz="1400" dirty="0">
                <a:solidFill>
                  <a:schemeClr val="bg1"/>
                </a:solidFill>
                <a:latin typeface="Tahoma" pitchFamily="34" charset="0"/>
                <a:ea typeface="Tahoma" pitchFamily="34" charset="0"/>
                <a:cs typeface="Tahoma" pitchFamily="34" charset="0"/>
              </a:rPr>
              <a:t>    From sea to sea,</a:t>
            </a:r>
          </a:p>
          <a:p>
            <a:pPr algn="l"/>
            <a:r>
              <a:rPr lang="en-US" sz="1400" dirty="0">
                <a:solidFill>
                  <a:schemeClr val="bg1"/>
                </a:solidFill>
                <a:latin typeface="Tahoma" pitchFamily="34" charset="0"/>
                <a:ea typeface="Tahoma" pitchFamily="34" charset="0"/>
                <a:cs typeface="Tahoma" pitchFamily="34" charset="0"/>
              </a:rPr>
              <a:t>    And mountain </a:t>
            </a:r>
            <a:r>
              <a:rPr lang="en-US" sz="1400" i="1" dirty="0">
                <a:solidFill>
                  <a:schemeClr val="bg1"/>
                </a:solidFill>
                <a:latin typeface="Tahoma" pitchFamily="34" charset="0"/>
                <a:ea typeface="Tahoma" pitchFamily="34" charset="0"/>
                <a:cs typeface="Tahoma" pitchFamily="34" charset="0"/>
              </a:rPr>
              <a:t>to</a:t>
            </a:r>
            <a:r>
              <a:rPr lang="en-US" sz="1400" dirty="0">
                <a:solidFill>
                  <a:schemeClr val="bg1"/>
                </a:solidFill>
                <a:latin typeface="Tahoma" pitchFamily="34" charset="0"/>
                <a:ea typeface="Tahoma" pitchFamily="34" charset="0"/>
                <a:cs typeface="Tahoma" pitchFamily="34" charset="0"/>
              </a:rPr>
              <a:t> mountain.</a:t>
            </a:r>
          </a:p>
          <a:p>
            <a:pPr algn="l"/>
            <a:r>
              <a:rPr lang="en-US" sz="1400" baseline="30000" dirty="0">
                <a:solidFill>
                  <a:schemeClr val="bg1"/>
                </a:solidFill>
                <a:latin typeface="Tahoma" pitchFamily="34" charset="0"/>
                <a:ea typeface="Tahoma" pitchFamily="34" charset="0"/>
                <a:cs typeface="Tahoma" pitchFamily="34" charset="0"/>
              </a:rPr>
              <a:t>13</a:t>
            </a:r>
            <a:r>
              <a:rPr lang="en-US" sz="1400" dirty="0">
                <a:solidFill>
                  <a:schemeClr val="bg1"/>
                </a:solidFill>
                <a:latin typeface="Tahoma" pitchFamily="34" charset="0"/>
                <a:ea typeface="Tahoma" pitchFamily="34" charset="0"/>
                <a:cs typeface="Tahoma" pitchFamily="34" charset="0"/>
              </a:rPr>
              <a:t>    Yet the land shall be desolate</a:t>
            </a:r>
          </a:p>
          <a:p>
            <a:pPr algn="l"/>
            <a:r>
              <a:rPr lang="en-US" sz="1400" dirty="0">
                <a:solidFill>
                  <a:schemeClr val="bg1"/>
                </a:solidFill>
                <a:latin typeface="Tahoma" pitchFamily="34" charset="0"/>
                <a:ea typeface="Tahoma" pitchFamily="34" charset="0"/>
                <a:cs typeface="Tahoma" pitchFamily="34" charset="0"/>
              </a:rPr>
              <a:t>    Because of those who dwell in it,</a:t>
            </a:r>
          </a:p>
          <a:p>
            <a:pPr algn="l"/>
            <a:r>
              <a:rPr lang="en-US" sz="1400" dirty="0">
                <a:solidFill>
                  <a:schemeClr val="bg1"/>
                </a:solidFill>
                <a:latin typeface="Tahoma" pitchFamily="34" charset="0"/>
                <a:ea typeface="Tahoma" pitchFamily="34" charset="0"/>
                <a:cs typeface="Tahoma" pitchFamily="34" charset="0"/>
              </a:rPr>
              <a:t>    And for the fruit of their deeds.</a:t>
            </a:r>
          </a:p>
          <a:p>
            <a:pPr algn="l"/>
            <a:endParaRPr lang="en-US" sz="14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40454871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5" name="Group 3"/>
          <p:cNvGrpSpPr>
            <a:grpSpLocks noGrp="1" noUngrp="1" noChangeAspect="1"/>
          </p:cNvGrpSpPr>
          <p:nvPr/>
        </p:nvGrpSpPr>
        <p:grpSpPr bwMode="auto">
          <a:xfrm>
            <a:off x="0" y="0"/>
            <a:ext cx="9144000" cy="6564313"/>
            <a:chOff x="685800" y="828675"/>
            <a:chExt cx="7772400" cy="5580063"/>
          </a:xfrm>
        </p:grpSpPr>
        <p:pic>
          <p:nvPicPr>
            <p:cNvPr id="36866" name="Picture 1" descr="Broad Wall with houses, tb010910261"/>
            <p:cNvPicPr>
              <a:picLocks noRot="1" noChangeAspect="1" noMove="1" noResize="1"/>
            </p:cNvPicPr>
            <p:nvPr isPhoto="1"/>
          </p:nvPicPr>
          <p:blipFill>
            <a:blip r:embed="rId3" cstate="print"/>
            <a:srcRect/>
            <a:stretch>
              <a:fillRect/>
            </a:stretch>
          </p:blipFill>
          <p:spPr bwMode="auto">
            <a:xfrm>
              <a:off x="685800" y="828675"/>
              <a:ext cx="7772400" cy="5199063"/>
            </a:xfrm>
            <a:prstGeom prst="rect">
              <a:avLst/>
            </a:prstGeom>
            <a:noFill/>
            <a:ln w="9525">
              <a:noFill/>
              <a:miter lim="800000"/>
              <a:headEnd/>
              <a:tailEnd/>
            </a:ln>
          </p:spPr>
        </p:pic>
        <p:sp>
          <p:nvSpPr>
            <p:cNvPr id="36867" name="Rectangle 2"/>
            <p:cNvSpPr>
              <a:spLocks noChangeArrowheads="1"/>
            </p:cNvSpPr>
            <p:nvPr/>
          </p:nvSpPr>
          <p:spPr bwMode="auto">
            <a:xfrm>
              <a:off x="1698019" y="6065838"/>
              <a:ext cx="6760180" cy="342900"/>
            </a:xfrm>
            <a:prstGeom prst="rect">
              <a:avLst/>
            </a:prstGeom>
            <a:noFill/>
            <a:ln w="9525">
              <a:noFill/>
              <a:miter lim="800000"/>
              <a:headEnd/>
              <a:tailEnd/>
            </a:ln>
          </p:spPr>
          <p:txBody>
            <a:bodyPr anchor="ctr"/>
            <a:lstStyle/>
            <a:p>
              <a:r>
                <a:rPr lang="en-US" sz="2200" dirty="0">
                  <a:solidFill>
                    <a:srgbClr val="000000"/>
                  </a:solidFill>
                  <a:latin typeface="Calibri" pitchFamily="34" charset="0"/>
                  <a:cs typeface="Arial" charset="0"/>
                </a:rPr>
                <a:t>Broad Wall with houses</a:t>
              </a:r>
            </a:p>
          </p:txBody>
        </p:sp>
      </p:grpSp>
      <p:sp>
        <p:nvSpPr>
          <p:cNvPr id="5" name="TextBox 4"/>
          <p:cNvSpPr txBox="1"/>
          <p:nvPr/>
        </p:nvSpPr>
        <p:spPr>
          <a:xfrm>
            <a:off x="244549" y="139972"/>
            <a:ext cx="3934046" cy="2677656"/>
          </a:xfrm>
          <a:prstGeom prst="rect">
            <a:avLst/>
          </a:prstGeom>
          <a:solidFill>
            <a:srgbClr val="000000"/>
          </a:solidFill>
        </p:spPr>
        <p:txBody>
          <a:bodyPr wrap="square" rtlCol="0">
            <a:spAutoFit/>
          </a:bodyPr>
          <a:lstStyle/>
          <a:p>
            <a:pPr algn="l"/>
            <a:r>
              <a:rPr lang="en-US" sz="1400" dirty="0">
                <a:solidFill>
                  <a:schemeClr val="bg1"/>
                </a:solidFill>
                <a:latin typeface="Tahoma" pitchFamily="34" charset="0"/>
                <a:ea typeface="Tahoma" pitchFamily="34" charset="0"/>
                <a:cs typeface="Tahoma" pitchFamily="34" charset="0"/>
              </a:rPr>
              <a:t>Micah 7</a:t>
            </a:r>
          </a:p>
          <a:p>
            <a:pPr algn="l"/>
            <a:r>
              <a:rPr lang="en-US" sz="1400" baseline="30000" dirty="0">
                <a:solidFill>
                  <a:schemeClr val="bg1"/>
                </a:solidFill>
                <a:latin typeface="Tahoma" pitchFamily="34" charset="0"/>
                <a:ea typeface="Tahoma" pitchFamily="34" charset="0"/>
                <a:cs typeface="Tahoma" pitchFamily="34" charset="0"/>
              </a:rPr>
              <a:t>11</a:t>
            </a:r>
            <a:r>
              <a:rPr lang="en-US" sz="1400" dirty="0">
                <a:solidFill>
                  <a:schemeClr val="bg1"/>
                </a:solidFill>
                <a:latin typeface="Tahoma" pitchFamily="34" charset="0"/>
                <a:ea typeface="Tahoma" pitchFamily="34" charset="0"/>
                <a:cs typeface="Tahoma" pitchFamily="34" charset="0"/>
              </a:rPr>
              <a:t>    </a:t>
            </a:r>
            <a:r>
              <a:rPr lang="en-US" sz="1400" i="1" dirty="0">
                <a:solidFill>
                  <a:schemeClr val="bg1"/>
                </a:solidFill>
                <a:latin typeface="Tahoma" pitchFamily="34" charset="0"/>
                <a:ea typeface="Tahoma" pitchFamily="34" charset="0"/>
                <a:cs typeface="Tahoma" pitchFamily="34" charset="0"/>
              </a:rPr>
              <a:t>In</a:t>
            </a:r>
            <a:r>
              <a:rPr lang="en-US" sz="1400" dirty="0">
                <a:solidFill>
                  <a:schemeClr val="bg1"/>
                </a:solidFill>
                <a:latin typeface="Tahoma" pitchFamily="34" charset="0"/>
                <a:ea typeface="Tahoma" pitchFamily="34" charset="0"/>
                <a:cs typeface="Tahoma" pitchFamily="34" charset="0"/>
              </a:rPr>
              <a:t> the day </a:t>
            </a:r>
            <a:r>
              <a:rPr lang="en-US" sz="1400" dirty="0">
                <a:solidFill>
                  <a:srgbClr val="FFFF00"/>
                </a:solidFill>
                <a:latin typeface="Tahoma" pitchFamily="34" charset="0"/>
                <a:ea typeface="Tahoma" pitchFamily="34" charset="0"/>
                <a:cs typeface="Tahoma" pitchFamily="34" charset="0"/>
              </a:rPr>
              <a:t>when your walls are to be built</a:t>
            </a:r>
            <a:r>
              <a:rPr lang="en-US" sz="1400" dirty="0">
                <a:solidFill>
                  <a:schemeClr val="bg1"/>
                </a:solidFill>
                <a:latin typeface="Tahoma" pitchFamily="34" charset="0"/>
                <a:ea typeface="Tahoma" pitchFamily="34" charset="0"/>
                <a:cs typeface="Tahoma" pitchFamily="34" charset="0"/>
              </a:rPr>
              <a:t>,</a:t>
            </a:r>
          </a:p>
          <a:p>
            <a:pPr algn="l"/>
            <a:r>
              <a:rPr lang="en-US" sz="1400" dirty="0">
                <a:solidFill>
                  <a:schemeClr val="bg1"/>
                </a:solidFill>
                <a:latin typeface="Tahoma" pitchFamily="34" charset="0"/>
                <a:ea typeface="Tahoma" pitchFamily="34" charset="0"/>
                <a:cs typeface="Tahoma" pitchFamily="34" charset="0"/>
              </a:rPr>
              <a:t>    </a:t>
            </a:r>
            <a:r>
              <a:rPr lang="en-US" sz="1400" i="1" dirty="0">
                <a:solidFill>
                  <a:schemeClr val="bg1"/>
                </a:solidFill>
                <a:latin typeface="Tahoma" pitchFamily="34" charset="0"/>
                <a:ea typeface="Tahoma" pitchFamily="34" charset="0"/>
                <a:cs typeface="Tahoma" pitchFamily="34" charset="0"/>
              </a:rPr>
              <a:t>In</a:t>
            </a:r>
            <a:r>
              <a:rPr lang="en-US" sz="1400" dirty="0">
                <a:solidFill>
                  <a:schemeClr val="bg1"/>
                </a:solidFill>
                <a:latin typeface="Tahoma" pitchFamily="34" charset="0"/>
                <a:ea typeface="Tahoma" pitchFamily="34" charset="0"/>
                <a:cs typeface="Tahoma" pitchFamily="34" charset="0"/>
              </a:rPr>
              <a:t> that day the decree shall go far and wide.</a:t>
            </a:r>
          </a:p>
          <a:p>
            <a:pPr algn="l"/>
            <a:r>
              <a:rPr lang="en-US" sz="1400" baseline="30000" dirty="0">
                <a:solidFill>
                  <a:schemeClr val="bg1"/>
                </a:solidFill>
                <a:latin typeface="Tahoma" pitchFamily="34" charset="0"/>
                <a:ea typeface="Tahoma" pitchFamily="34" charset="0"/>
                <a:cs typeface="Tahoma" pitchFamily="34" charset="0"/>
              </a:rPr>
              <a:t>12</a:t>
            </a:r>
            <a:r>
              <a:rPr lang="en-US" sz="1400" dirty="0">
                <a:solidFill>
                  <a:schemeClr val="bg1"/>
                </a:solidFill>
                <a:latin typeface="Tahoma" pitchFamily="34" charset="0"/>
                <a:ea typeface="Tahoma" pitchFamily="34" charset="0"/>
                <a:cs typeface="Tahoma" pitchFamily="34" charset="0"/>
              </a:rPr>
              <a:t>    </a:t>
            </a:r>
            <a:r>
              <a:rPr lang="en-US" sz="1400" i="1" dirty="0">
                <a:solidFill>
                  <a:schemeClr val="bg1"/>
                </a:solidFill>
                <a:latin typeface="Tahoma" pitchFamily="34" charset="0"/>
                <a:ea typeface="Tahoma" pitchFamily="34" charset="0"/>
                <a:cs typeface="Tahoma" pitchFamily="34" charset="0"/>
              </a:rPr>
              <a:t>In</a:t>
            </a:r>
            <a:r>
              <a:rPr lang="en-US" sz="1400" dirty="0">
                <a:solidFill>
                  <a:schemeClr val="bg1"/>
                </a:solidFill>
                <a:latin typeface="Tahoma" pitchFamily="34" charset="0"/>
                <a:ea typeface="Tahoma" pitchFamily="34" charset="0"/>
                <a:cs typeface="Tahoma" pitchFamily="34" charset="0"/>
              </a:rPr>
              <a:t> that day they shall come to you</a:t>
            </a:r>
          </a:p>
          <a:p>
            <a:pPr algn="l"/>
            <a:r>
              <a:rPr lang="en-US" sz="1400" dirty="0">
                <a:solidFill>
                  <a:schemeClr val="bg1"/>
                </a:solidFill>
                <a:latin typeface="Tahoma" pitchFamily="34" charset="0"/>
                <a:ea typeface="Tahoma" pitchFamily="34" charset="0"/>
                <a:cs typeface="Tahoma" pitchFamily="34" charset="0"/>
              </a:rPr>
              <a:t>    From Assyria and the fortified cities,</a:t>
            </a:r>
          </a:p>
          <a:p>
            <a:pPr algn="l"/>
            <a:r>
              <a:rPr lang="en-US" sz="1400" dirty="0">
                <a:solidFill>
                  <a:schemeClr val="bg1"/>
                </a:solidFill>
                <a:latin typeface="Tahoma" pitchFamily="34" charset="0"/>
                <a:ea typeface="Tahoma" pitchFamily="34" charset="0"/>
                <a:cs typeface="Tahoma" pitchFamily="34" charset="0"/>
              </a:rPr>
              <a:t>    From the fortress to the River,</a:t>
            </a:r>
          </a:p>
          <a:p>
            <a:pPr algn="l"/>
            <a:r>
              <a:rPr lang="en-US" sz="1400" dirty="0">
                <a:solidFill>
                  <a:schemeClr val="bg1"/>
                </a:solidFill>
                <a:latin typeface="Tahoma" pitchFamily="34" charset="0"/>
                <a:ea typeface="Tahoma" pitchFamily="34" charset="0"/>
                <a:cs typeface="Tahoma" pitchFamily="34" charset="0"/>
              </a:rPr>
              <a:t>    From sea to sea,</a:t>
            </a:r>
          </a:p>
          <a:p>
            <a:pPr algn="l"/>
            <a:r>
              <a:rPr lang="en-US" sz="1400" dirty="0">
                <a:solidFill>
                  <a:schemeClr val="bg1"/>
                </a:solidFill>
                <a:latin typeface="Tahoma" pitchFamily="34" charset="0"/>
                <a:ea typeface="Tahoma" pitchFamily="34" charset="0"/>
                <a:cs typeface="Tahoma" pitchFamily="34" charset="0"/>
              </a:rPr>
              <a:t>    And mountain </a:t>
            </a:r>
            <a:r>
              <a:rPr lang="en-US" sz="1400" i="1" dirty="0">
                <a:solidFill>
                  <a:schemeClr val="bg1"/>
                </a:solidFill>
                <a:latin typeface="Tahoma" pitchFamily="34" charset="0"/>
                <a:ea typeface="Tahoma" pitchFamily="34" charset="0"/>
                <a:cs typeface="Tahoma" pitchFamily="34" charset="0"/>
              </a:rPr>
              <a:t>to</a:t>
            </a:r>
            <a:r>
              <a:rPr lang="en-US" sz="1400" dirty="0">
                <a:solidFill>
                  <a:schemeClr val="bg1"/>
                </a:solidFill>
                <a:latin typeface="Tahoma" pitchFamily="34" charset="0"/>
                <a:ea typeface="Tahoma" pitchFamily="34" charset="0"/>
                <a:cs typeface="Tahoma" pitchFamily="34" charset="0"/>
              </a:rPr>
              <a:t> mountain.</a:t>
            </a:r>
          </a:p>
          <a:p>
            <a:pPr algn="l"/>
            <a:r>
              <a:rPr lang="en-US" sz="1400" baseline="30000" dirty="0">
                <a:solidFill>
                  <a:schemeClr val="bg1"/>
                </a:solidFill>
                <a:latin typeface="Tahoma" pitchFamily="34" charset="0"/>
                <a:ea typeface="Tahoma" pitchFamily="34" charset="0"/>
                <a:cs typeface="Tahoma" pitchFamily="34" charset="0"/>
              </a:rPr>
              <a:t>13</a:t>
            </a:r>
            <a:r>
              <a:rPr lang="en-US" sz="1400" dirty="0">
                <a:solidFill>
                  <a:schemeClr val="bg1"/>
                </a:solidFill>
                <a:latin typeface="Tahoma" pitchFamily="34" charset="0"/>
                <a:ea typeface="Tahoma" pitchFamily="34" charset="0"/>
                <a:cs typeface="Tahoma" pitchFamily="34" charset="0"/>
              </a:rPr>
              <a:t>    Yet the land shall be desolate</a:t>
            </a:r>
          </a:p>
          <a:p>
            <a:pPr algn="l"/>
            <a:r>
              <a:rPr lang="en-US" sz="1400" dirty="0">
                <a:solidFill>
                  <a:schemeClr val="bg1"/>
                </a:solidFill>
                <a:latin typeface="Tahoma" pitchFamily="34" charset="0"/>
                <a:ea typeface="Tahoma" pitchFamily="34" charset="0"/>
                <a:cs typeface="Tahoma" pitchFamily="34" charset="0"/>
              </a:rPr>
              <a:t>    Because of those who dwell in it,</a:t>
            </a:r>
          </a:p>
          <a:p>
            <a:pPr algn="l"/>
            <a:r>
              <a:rPr lang="en-US" sz="1400" dirty="0">
                <a:solidFill>
                  <a:schemeClr val="bg1"/>
                </a:solidFill>
                <a:latin typeface="Tahoma" pitchFamily="34" charset="0"/>
                <a:ea typeface="Tahoma" pitchFamily="34" charset="0"/>
                <a:cs typeface="Tahoma" pitchFamily="34" charset="0"/>
              </a:rPr>
              <a:t>    And for the fruit of their deeds.</a:t>
            </a:r>
          </a:p>
          <a:p>
            <a:pPr algn="l"/>
            <a:endParaRPr lang="en-US" sz="1400"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5672130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352425" y="285750"/>
            <a:ext cx="8496300" cy="1143000"/>
          </a:xfrm>
          <a:solidFill>
            <a:schemeClr val="accent1"/>
          </a:solidFill>
        </p:spPr>
        <p:txBody>
          <a:bodyPr/>
          <a:lstStyle/>
          <a:p>
            <a:pPr algn="r" eaLnBrk="1" hangingPunct="1"/>
            <a:r>
              <a:rPr lang="en-US" sz="3600" dirty="0">
                <a:solidFill>
                  <a:schemeClr val="bg2"/>
                </a:solidFill>
              </a:rPr>
              <a:t>Sennacherib  in Philistia </a:t>
            </a:r>
            <a:br>
              <a:rPr lang="en-US" sz="3600" dirty="0">
                <a:solidFill>
                  <a:schemeClr val="bg2"/>
                </a:solidFill>
              </a:rPr>
            </a:br>
            <a:r>
              <a:rPr lang="en-US" sz="3600" dirty="0">
                <a:solidFill>
                  <a:schemeClr val="bg2"/>
                </a:solidFill>
              </a:rPr>
              <a:t>&amp; Judah 701 BC</a:t>
            </a:r>
          </a:p>
        </p:txBody>
      </p:sp>
      <p:pic>
        <p:nvPicPr>
          <p:cNvPr id="37891" name="Picture 3" descr="G:\Jonah-Joel-Micah\Reference Material\Micah\Sennacherib in Philistia - 701BC map 154-closeup.ps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704975"/>
            <a:ext cx="8801100"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Rectangle 4"/>
          <p:cNvSpPr>
            <a:spLocks noChangeArrowheads="1"/>
          </p:cNvSpPr>
          <p:nvPr/>
        </p:nvSpPr>
        <p:spPr bwMode="ltGray">
          <a:xfrm>
            <a:off x="2476500" y="4025900"/>
            <a:ext cx="419100" cy="3048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endParaRPr>
          </a:p>
        </p:txBody>
      </p:sp>
      <p:sp>
        <p:nvSpPr>
          <p:cNvPr id="37893" name="Rectangle 5"/>
          <p:cNvSpPr>
            <a:spLocks noChangeArrowheads="1"/>
          </p:cNvSpPr>
          <p:nvPr/>
        </p:nvSpPr>
        <p:spPr bwMode="ltGray">
          <a:xfrm>
            <a:off x="2781300" y="6146800"/>
            <a:ext cx="533400" cy="2286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endParaRPr>
          </a:p>
        </p:txBody>
      </p:sp>
      <p:sp>
        <p:nvSpPr>
          <p:cNvPr id="37894" name="Rectangle 6"/>
          <p:cNvSpPr>
            <a:spLocks noChangeArrowheads="1"/>
          </p:cNvSpPr>
          <p:nvPr/>
        </p:nvSpPr>
        <p:spPr bwMode="ltGray">
          <a:xfrm>
            <a:off x="3378200" y="5486400"/>
            <a:ext cx="774700" cy="2921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endParaRPr>
          </a:p>
        </p:txBody>
      </p:sp>
      <p:sp>
        <p:nvSpPr>
          <p:cNvPr id="37895" name="Rectangle 7"/>
          <p:cNvSpPr>
            <a:spLocks noChangeArrowheads="1"/>
          </p:cNvSpPr>
          <p:nvPr/>
        </p:nvSpPr>
        <p:spPr bwMode="ltGray">
          <a:xfrm>
            <a:off x="5168900" y="6083300"/>
            <a:ext cx="1130300" cy="2921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endParaRPr>
          </a:p>
        </p:txBody>
      </p:sp>
      <p:sp>
        <p:nvSpPr>
          <p:cNvPr id="37896" name="Rectangle 8"/>
          <p:cNvSpPr>
            <a:spLocks noChangeArrowheads="1"/>
          </p:cNvSpPr>
          <p:nvPr/>
        </p:nvSpPr>
        <p:spPr bwMode="ltGray">
          <a:xfrm>
            <a:off x="3416300" y="5181600"/>
            <a:ext cx="1219200" cy="203200"/>
          </a:xfrm>
          <a:prstGeom prst="rect">
            <a:avLst/>
          </a:prstGeom>
          <a:noFill/>
          <a:ln w="38100">
            <a:solidFill>
              <a:srgbClr val="66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endParaRPr>
          </a:p>
        </p:txBody>
      </p:sp>
      <p:sp>
        <p:nvSpPr>
          <p:cNvPr id="37897" name="Rectangle 9"/>
          <p:cNvSpPr>
            <a:spLocks noChangeArrowheads="1"/>
          </p:cNvSpPr>
          <p:nvPr/>
        </p:nvSpPr>
        <p:spPr bwMode="ltGray">
          <a:xfrm>
            <a:off x="4241800" y="4648200"/>
            <a:ext cx="584200" cy="2286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endParaRPr>
          </a:p>
        </p:txBody>
      </p:sp>
      <p:sp>
        <p:nvSpPr>
          <p:cNvPr id="37898" name="Rectangle 10"/>
          <p:cNvSpPr>
            <a:spLocks noChangeArrowheads="1"/>
          </p:cNvSpPr>
          <p:nvPr/>
        </p:nvSpPr>
        <p:spPr bwMode="ltGray">
          <a:xfrm>
            <a:off x="4064000" y="4965700"/>
            <a:ext cx="584200" cy="2286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endParaRPr>
          </a:p>
        </p:txBody>
      </p:sp>
      <p:sp>
        <p:nvSpPr>
          <p:cNvPr id="37901" name="Text Box 13"/>
          <p:cNvSpPr txBox="1">
            <a:spLocks noChangeArrowheads="1"/>
          </p:cNvSpPr>
          <p:nvPr/>
        </p:nvSpPr>
        <p:spPr bwMode="auto">
          <a:xfrm>
            <a:off x="5791200" y="1458913"/>
            <a:ext cx="1955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400">
                <a:solidFill>
                  <a:srgbClr val="EAEAEA"/>
                </a:solidFill>
                <a:latin typeface="Arial" pitchFamily="34" charset="0"/>
              </a:rPr>
              <a:t>Beth-le-aphrah/ophrah</a:t>
            </a:r>
          </a:p>
        </p:txBody>
      </p:sp>
      <p:sp>
        <p:nvSpPr>
          <p:cNvPr id="2" name="TextBox 1"/>
          <p:cNvSpPr txBox="1"/>
          <p:nvPr/>
        </p:nvSpPr>
        <p:spPr>
          <a:xfrm>
            <a:off x="101553" y="95534"/>
            <a:ext cx="3663997" cy="3539430"/>
          </a:xfrm>
          <a:prstGeom prst="rect">
            <a:avLst/>
          </a:prstGeom>
          <a:solidFill>
            <a:srgbClr val="000000"/>
          </a:solidFill>
        </p:spPr>
        <p:txBody>
          <a:bodyPr wrap="square" rtlCol="0">
            <a:spAutoFit/>
          </a:bodyPr>
          <a:lstStyle/>
          <a:p>
            <a:pPr algn="l"/>
            <a:r>
              <a:rPr lang="en-US" sz="1600" b="1" dirty="0">
                <a:solidFill>
                  <a:srgbClr val="EAEAEA"/>
                </a:solidFill>
              </a:rPr>
              <a:t>Micah 5</a:t>
            </a:r>
            <a:endParaRPr lang="en-US" sz="1600" dirty="0">
              <a:solidFill>
                <a:srgbClr val="EAEAEA"/>
              </a:solidFill>
            </a:endParaRPr>
          </a:p>
          <a:p>
            <a:pPr algn="l"/>
            <a:r>
              <a:rPr lang="en-US" sz="1600" dirty="0">
                <a:solidFill>
                  <a:srgbClr val="EAEAEA"/>
                </a:solidFill>
              </a:rPr>
              <a:t> </a:t>
            </a:r>
          </a:p>
          <a:p>
            <a:pPr marL="463550" indent="-463550" algn="l"/>
            <a:r>
              <a:rPr lang="en-US" sz="1600" baseline="30000" dirty="0">
                <a:solidFill>
                  <a:srgbClr val="EAEAEA"/>
                </a:solidFill>
              </a:rPr>
              <a:t>1</a:t>
            </a:r>
            <a:r>
              <a:rPr lang="en-US" sz="1600" dirty="0">
                <a:solidFill>
                  <a:srgbClr val="EAEAEA"/>
                </a:solidFill>
              </a:rPr>
              <a:t>    Now gather yourself in troops,</a:t>
            </a:r>
          </a:p>
          <a:p>
            <a:pPr marL="463550" indent="-463550" algn="l"/>
            <a:r>
              <a:rPr lang="en-US" sz="1600" dirty="0">
                <a:solidFill>
                  <a:srgbClr val="EAEAEA"/>
                </a:solidFill>
              </a:rPr>
              <a:t>    O daughter of troops;</a:t>
            </a:r>
          </a:p>
          <a:p>
            <a:pPr marL="463550" indent="-463550" algn="l"/>
            <a:r>
              <a:rPr lang="en-US" sz="1600" dirty="0">
                <a:solidFill>
                  <a:srgbClr val="EAEAEA"/>
                </a:solidFill>
              </a:rPr>
              <a:t>   </a:t>
            </a:r>
            <a:r>
              <a:rPr lang="en-US" sz="1600" dirty="0">
                <a:solidFill>
                  <a:srgbClr val="FFFF00"/>
                </a:solidFill>
              </a:rPr>
              <a:t> He has laid siege against us;</a:t>
            </a:r>
          </a:p>
          <a:p>
            <a:pPr marL="463550" indent="-463550" algn="l"/>
            <a:r>
              <a:rPr lang="en-US" sz="1600" dirty="0">
                <a:solidFill>
                  <a:srgbClr val="FFFF00"/>
                </a:solidFill>
              </a:rPr>
              <a:t>    They will strike the judge of Israel with </a:t>
            </a:r>
            <a:r>
              <a:rPr lang="en-US" sz="1600" dirty="0">
                <a:solidFill>
                  <a:srgbClr val="EAEAEA"/>
                </a:solidFill>
              </a:rPr>
              <a:t>a rod on the cheek.</a:t>
            </a:r>
          </a:p>
          <a:p>
            <a:pPr marL="463550" indent="-463550" algn="l"/>
            <a:r>
              <a:rPr lang="en-US" sz="1600" baseline="30000" dirty="0">
                <a:solidFill>
                  <a:srgbClr val="EAEAEA"/>
                </a:solidFill>
              </a:rPr>
              <a:t>2</a:t>
            </a:r>
            <a:r>
              <a:rPr lang="en-US" sz="1600" dirty="0">
                <a:solidFill>
                  <a:srgbClr val="EAEAEA"/>
                </a:solidFill>
              </a:rPr>
              <a:t>    “But you, Bethlehem </a:t>
            </a:r>
            <a:r>
              <a:rPr lang="en-US" sz="1600" dirty="0" err="1">
                <a:solidFill>
                  <a:srgbClr val="EAEAEA"/>
                </a:solidFill>
              </a:rPr>
              <a:t>Ephrathah</a:t>
            </a:r>
            <a:r>
              <a:rPr lang="en-US" sz="1600" dirty="0">
                <a:solidFill>
                  <a:srgbClr val="EAEAEA"/>
                </a:solidFill>
              </a:rPr>
              <a:t>,</a:t>
            </a:r>
          </a:p>
          <a:p>
            <a:pPr marL="463550" indent="-463550" algn="l"/>
            <a:r>
              <a:rPr lang="en-US" sz="1600" dirty="0">
                <a:solidFill>
                  <a:srgbClr val="EAEAEA"/>
                </a:solidFill>
              </a:rPr>
              <a:t>    </a:t>
            </a:r>
            <a:r>
              <a:rPr lang="en-US" sz="1600" i="1" dirty="0">
                <a:solidFill>
                  <a:srgbClr val="EAEAEA"/>
                </a:solidFill>
              </a:rPr>
              <a:t>Though</a:t>
            </a:r>
            <a:r>
              <a:rPr lang="en-US" sz="1600" dirty="0">
                <a:solidFill>
                  <a:srgbClr val="EAEAEA"/>
                </a:solidFill>
              </a:rPr>
              <a:t> you are little among the thousands of Judah,</a:t>
            </a:r>
          </a:p>
          <a:p>
            <a:pPr marL="463550" indent="-463550" algn="l"/>
            <a:r>
              <a:rPr lang="en-US" sz="1600" dirty="0">
                <a:solidFill>
                  <a:srgbClr val="EAEAEA"/>
                </a:solidFill>
              </a:rPr>
              <a:t>    </a:t>
            </a:r>
            <a:r>
              <a:rPr lang="en-US" sz="1600" i="1" dirty="0">
                <a:solidFill>
                  <a:srgbClr val="EAEAEA"/>
                </a:solidFill>
              </a:rPr>
              <a:t>Yet</a:t>
            </a:r>
            <a:r>
              <a:rPr lang="en-US" sz="1600" dirty="0">
                <a:solidFill>
                  <a:srgbClr val="EAEAEA"/>
                </a:solidFill>
              </a:rPr>
              <a:t> out of you shall come forth to Me</a:t>
            </a:r>
          </a:p>
          <a:p>
            <a:pPr marL="463550" indent="-463550" algn="l"/>
            <a:r>
              <a:rPr lang="en-US" sz="1600" dirty="0">
                <a:solidFill>
                  <a:srgbClr val="EAEAEA"/>
                </a:solidFill>
              </a:rPr>
              <a:t>    The One to be Ruler in Israel,</a:t>
            </a:r>
          </a:p>
          <a:p>
            <a:pPr marL="463550" indent="-463550" algn="l"/>
            <a:r>
              <a:rPr lang="en-US" sz="1600" dirty="0">
                <a:solidFill>
                  <a:srgbClr val="EAEAEA"/>
                </a:solidFill>
              </a:rPr>
              <a:t>    Whose goings forth </a:t>
            </a:r>
            <a:r>
              <a:rPr lang="en-US" sz="1600" i="1" dirty="0">
                <a:solidFill>
                  <a:srgbClr val="EAEAEA"/>
                </a:solidFill>
              </a:rPr>
              <a:t>are</a:t>
            </a:r>
            <a:r>
              <a:rPr lang="en-US" sz="1600" dirty="0">
                <a:solidFill>
                  <a:srgbClr val="EAEAEA"/>
                </a:solidFill>
              </a:rPr>
              <a:t> from of old,</a:t>
            </a:r>
          </a:p>
          <a:p>
            <a:pPr marL="463550" indent="-463550" algn="l"/>
            <a:r>
              <a:rPr lang="en-US" sz="1600" dirty="0">
                <a:solidFill>
                  <a:srgbClr val="EAEAEA"/>
                </a:solidFill>
              </a:rPr>
              <a:t>    From everlasting.”</a:t>
            </a:r>
          </a:p>
        </p:txBody>
      </p:sp>
      <p:sp>
        <p:nvSpPr>
          <p:cNvPr id="3" name="Right Arrow 2"/>
          <p:cNvSpPr/>
          <p:nvPr/>
        </p:nvSpPr>
        <p:spPr bwMode="auto">
          <a:xfrm rot="1232426">
            <a:off x="3858068" y="1967647"/>
            <a:ext cx="1820460" cy="573206"/>
          </a:xfrm>
          <a:prstGeom prst="rightArrow">
            <a:avLst/>
          </a:prstGeom>
          <a:solidFill>
            <a:srgbClr val="00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EAEAEA"/>
              </a:solidFill>
            </a:endParaRPr>
          </a:p>
        </p:txBody>
      </p:sp>
    </p:spTree>
    <p:extLst>
      <p:ext uri="{BB962C8B-B14F-4D97-AF65-F5344CB8AC3E}">
        <p14:creationId xmlns:p14="http://schemas.microsoft.com/office/powerpoint/2010/main" val="38564867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3.bp.blogspot.com/-rVFO9wTLsoU/Tqf5q2S65VI/AAAAAAAAB0I/frtOPVpTcog/s1600/gaza+ruins.bmp"/>
          <p:cNvPicPr>
            <a:picLocks noChangeAspect="1" noChangeArrowheads="1"/>
          </p:cNvPicPr>
          <p:nvPr/>
        </p:nvPicPr>
        <p:blipFill>
          <a:blip r:embed="rId3" cstate="print"/>
          <a:srcRect l="2813" t="3815" r="2813" b="3815"/>
          <a:stretch>
            <a:fillRect/>
          </a:stretch>
        </p:blipFill>
        <p:spPr bwMode="auto">
          <a:xfrm>
            <a:off x="0" y="0"/>
            <a:ext cx="11403932" cy="6858000"/>
          </a:xfrm>
          <a:prstGeom prst="rect">
            <a:avLst/>
          </a:prstGeom>
          <a:noFill/>
        </p:spPr>
      </p:pic>
      <p:sp>
        <p:nvSpPr>
          <p:cNvPr id="5" name="TextBox 4"/>
          <p:cNvSpPr txBox="1"/>
          <p:nvPr/>
        </p:nvSpPr>
        <p:spPr>
          <a:xfrm>
            <a:off x="4890976" y="150605"/>
            <a:ext cx="3934046" cy="2462213"/>
          </a:xfrm>
          <a:prstGeom prst="rect">
            <a:avLst/>
          </a:prstGeom>
          <a:solidFill>
            <a:srgbClr val="000000"/>
          </a:solidFill>
        </p:spPr>
        <p:txBody>
          <a:bodyPr wrap="square" rtlCol="0">
            <a:spAutoFit/>
          </a:bodyPr>
          <a:lstStyle/>
          <a:p>
            <a:pPr algn="l"/>
            <a:r>
              <a:rPr lang="en-US" sz="1400" dirty="0">
                <a:solidFill>
                  <a:srgbClr val="FFFFFF"/>
                </a:solidFill>
                <a:latin typeface="Tahoma" pitchFamily="34" charset="0"/>
                <a:ea typeface="Tahoma" pitchFamily="34" charset="0"/>
                <a:cs typeface="Tahoma" pitchFamily="34" charset="0"/>
              </a:rPr>
              <a:t>Micah 7</a:t>
            </a:r>
          </a:p>
          <a:p>
            <a:pPr algn="l"/>
            <a:r>
              <a:rPr lang="en-US" sz="1400" baseline="30000" dirty="0">
                <a:solidFill>
                  <a:srgbClr val="FFFFFF"/>
                </a:solidFill>
                <a:latin typeface="Tahoma" pitchFamily="34" charset="0"/>
                <a:ea typeface="Tahoma" pitchFamily="34" charset="0"/>
                <a:cs typeface="Tahoma" pitchFamily="34" charset="0"/>
              </a:rPr>
              <a:t>11</a:t>
            </a:r>
            <a:r>
              <a:rPr lang="en-US" sz="1400" dirty="0">
                <a:solidFill>
                  <a:srgbClr val="FFFFFF"/>
                </a:solidFill>
                <a:latin typeface="Tahoma" pitchFamily="34" charset="0"/>
                <a:ea typeface="Tahoma" pitchFamily="34" charset="0"/>
                <a:cs typeface="Tahoma" pitchFamily="34" charset="0"/>
              </a:rPr>
              <a:t>    </a:t>
            </a:r>
            <a:r>
              <a:rPr lang="en-US" sz="1400" i="1" dirty="0">
                <a:solidFill>
                  <a:srgbClr val="FFFFFF"/>
                </a:solidFill>
                <a:latin typeface="Tahoma" pitchFamily="34" charset="0"/>
                <a:ea typeface="Tahoma" pitchFamily="34" charset="0"/>
                <a:cs typeface="Tahoma" pitchFamily="34" charset="0"/>
              </a:rPr>
              <a:t>In</a:t>
            </a:r>
            <a:r>
              <a:rPr lang="en-US" sz="1400" dirty="0">
                <a:solidFill>
                  <a:srgbClr val="FFFFFF"/>
                </a:solidFill>
                <a:latin typeface="Tahoma" pitchFamily="34" charset="0"/>
                <a:ea typeface="Tahoma" pitchFamily="34" charset="0"/>
                <a:cs typeface="Tahoma" pitchFamily="34" charset="0"/>
              </a:rPr>
              <a:t> the day </a:t>
            </a:r>
            <a:r>
              <a:rPr lang="en-US" sz="1400" dirty="0">
                <a:solidFill>
                  <a:schemeClr val="bg1"/>
                </a:solidFill>
                <a:latin typeface="Tahoma" pitchFamily="34" charset="0"/>
                <a:ea typeface="Tahoma" pitchFamily="34" charset="0"/>
                <a:cs typeface="Tahoma" pitchFamily="34" charset="0"/>
              </a:rPr>
              <a:t>when your walls are to be built,</a:t>
            </a:r>
          </a:p>
          <a:p>
            <a:pPr algn="l"/>
            <a:r>
              <a:rPr lang="en-US" sz="1400" dirty="0">
                <a:solidFill>
                  <a:srgbClr val="FFFFFF"/>
                </a:solidFill>
                <a:latin typeface="Tahoma" pitchFamily="34" charset="0"/>
                <a:ea typeface="Tahoma" pitchFamily="34" charset="0"/>
                <a:cs typeface="Tahoma" pitchFamily="34" charset="0"/>
              </a:rPr>
              <a:t>    </a:t>
            </a:r>
            <a:r>
              <a:rPr lang="en-US" sz="1400" i="1" dirty="0">
                <a:solidFill>
                  <a:srgbClr val="FFFFFF"/>
                </a:solidFill>
                <a:latin typeface="Tahoma" pitchFamily="34" charset="0"/>
                <a:ea typeface="Tahoma" pitchFamily="34" charset="0"/>
                <a:cs typeface="Tahoma" pitchFamily="34" charset="0"/>
              </a:rPr>
              <a:t>In</a:t>
            </a:r>
            <a:r>
              <a:rPr lang="en-US" sz="1400" dirty="0">
                <a:solidFill>
                  <a:srgbClr val="FFFFFF"/>
                </a:solidFill>
                <a:latin typeface="Tahoma" pitchFamily="34" charset="0"/>
                <a:ea typeface="Tahoma" pitchFamily="34" charset="0"/>
                <a:cs typeface="Tahoma" pitchFamily="34" charset="0"/>
              </a:rPr>
              <a:t> that day the decree shall go far and wide.</a:t>
            </a:r>
          </a:p>
          <a:p>
            <a:pPr algn="l"/>
            <a:r>
              <a:rPr lang="en-US" sz="1400" baseline="30000" dirty="0">
                <a:solidFill>
                  <a:srgbClr val="FFFFFF"/>
                </a:solidFill>
                <a:latin typeface="Tahoma" pitchFamily="34" charset="0"/>
                <a:ea typeface="Tahoma" pitchFamily="34" charset="0"/>
                <a:cs typeface="Tahoma" pitchFamily="34" charset="0"/>
              </a:rPr>
              <a:t>12</a:t>
            </a:r>
            <a:r>
              <a:rPr lang="en-US" sz="1400" dirty="0">
                <a:solidFill>
                  <a:srgbClr val="FFFFFF"/>
                </a:solidFill>
                <a:latin typeface="Tahoma" pitchFamily="34" charset="0"/>
                <a:ea typeface="Tahoma" pitchFamily="34" charset="0"/>
                <a:cs typeface="Tahoma" pitchFamily="34" charset="0"/>
              </a:rPr>
              <a:t>    </a:t>
            </a:r>
            <a:r>
              <a:rPr lang="en-US" sz="1400" i="1" dirty="0">
                <a:solidFill>
                  <a:srgbClr val="FFFFFF"/>
                </a:solidFill>
                <a:latin typeface="Tahoma" pitchFamily="34" charset="0"/>
                <a:ea typeface="Tahoma" pitchFamily="34" charset="0"/>
                <a:cs typeface="Tahoma" pitchFamily="34" charset="0"/>
              </a:rPr>
              <a:t>In</a:t>
            </a:r>
            <a:r>
              <a:rPr lang="en-US" sz="1400" dirty="0">
                <a:solidFill>
                  <a:srgbClr val="FFFFFF"/>
                </a:solidFill>
                <a:latin typeface="Tahoma" pitchFamily="34" charset="0"/>
                <a:ea typeface="Tahoma" pitchFamily="34" charset="0"/>
                <a:cs typeface="Tahoma" pitchFamily="34" charset="0"/>
              </a:rPr>
              <a:t> that day they shall come to you</a:t>
            </a:r>
          </a:p>
          <a:p>
            <a:pPr algn="l"/>
            <a:r>
              <a:rPr lang="en-US" sz="1400" dirty="0">
                <a:solidFill>
                  <a:srgbClr val="FFFFFF"/>
                </a:solidFill>
                <a:latin typeface="Tahoma" pitchFamily="34" charset="0"/>
                <a:ea typeface="Tahoma" pitchFamily="34" charset="0"/>
                <a:cs typeface="Tahoma" pitchFamily="34" charset="0"/>
              </a:rPr>
              <a:t>    From Assyria and the fortified cities,</a:t>
            </a:r>
          </a:p>
          <a:p>
            <a:pPr algn="l"/>
            <a:r>
              <a:rPr lang="en-US" sz="1400" dirty="0">
                <a:solidFill>
                  <a:srgbClr val="FFFFFF"/>
                </a:solidFill>
                <a:latin typeface="Tahoma" pitchFamily="34" charset="0"/>
                <a:ea typeface="Tahoma" pitchFamily="34" charset="0"/>
                <a:cs typeface="Tahoma" pitchFamily="34" charset="0"/>
              </a:rPr>
              <a:t>    From the fortress to the River,</a:t>
            </a:r>
          </a:p>
          <a:p>
            <a:pPr algn="l"/>
            <a:r>
              <a:rPr lang="en-US" sz="1400" dirty="0">
                <a:solidFill>
                  <a:srgbClr val="FFFFFF"/>
                </a:solidFill>
                <a:latin typeface="Tahoma" pitchFamily="34" charset="0"/>
                <a:ea typeface="Tahoma" pitchFamily="34" charset="0"/>
                <a:cs typeface="Tahoma" pitchFamily="34" charset="0"/>
              </a:rPr>
              <a:t>    From sea to sea,</a:t>
            </a:r>
          </a:p>
          <a:p>
            <a:pPr algn="l"/>
            <a:r>
              <a:rPr lang="en-US" sz="1400" dirty="0">
                <a:solidFill>
                  <a:srgbClr val="FFFFFF"/>
                </a:solidFill>
                <a:latin typeface="Tahoma" pitchFamily="34" charset="0"/>
                <a:ea typeface="Tahoma" pitchFamily="34" charset="0"/>
                <a:cs typeface="Tahoma" pitchFamily="34" charset="0"/>
              </a:rPr>
              <a:t>    And mountain </a:t>
            </a:r>
            <a:r>
              <a:rPr lang="en-US" sz="1400" i="1" dirty="0">
                <a:solidFill>
                  <a:srgbClr val="FFFFFF"/>
                </a:solidFill>
                <a:latin typeface="Tahoma" pitchFamily="34" charset="0"/>
                <a:ea typeface="Tahoma" pitchFamily="34" charset="0"/>
                <a:cs typeface="Tahoma" pitchFamily="34" charset="0"/>
              </a:rPr>
              <a:t>to</a:t>
            </a:r>
            <a:r>
              <a:rPr lang="en-US" sz="1400" dirty="0">
                <a:solidFill>
                  <a:srgbClr val="FFFFFF"/>
                </a:solidFill>
                <a:latin typeface="Tahoma" pitchFamily="34" charset="0"/>
                <a:ea typeface="Tahoma" pitchFamily="34" charset="0"/>
                <a:cs typeface="Tahoma" pitchFamily="34" charset="0"/>
              </a:rPr>
              <a:t> mountain.</a:t>
            </a:r>
          </a:p>
          <a:p>
            <a:pPr algn="l"/>
            <a:r>
              <a:rPr lang="en-US" sz="1400" baseline="30000" dirty="0">
                <a:solidFill>
                  <a:srgbClr val="FFFFFF"/>
                </a:solidFill>
                <a:latin typeface="Tahoma" pitchFamily="34" charset="0"/>
                <a:ea typeface="Tahoma" pitchFamily="34" charset="0"/>
                <a:cs typeface="Tahoma" pitchFamily="34" charset="0"/>
              </a:rPr>
              <a:t>13</a:t>
            </a:r>
            <a:r>
              <a:rPr lang="en-US" sz="1400" dirty="0">
                <a:solidFill>
                  <a:srgbClr val="FFFFFF"/>
                </a:solidFill>
                <a:latin typeface="Tahoma" pitchFamily="34" charset="0"/>
                <a:ea typeface="Tahoma" pitchFamily="34" charset="0"/>
                <a:cs typeface="Tahoma" pitchFamily="34" charset="0"/>
              </a:rPr>
              <a:t>   </a:t>
            </a:r>
            <a:r>
              <a:rPr lang="en-US" sz="1400" dirty="0">
                <a:solidFill>
                  <a:srgbClr val="FFFF00"/>
                </a:solidFill>
                <a:latin typeface="Tahoma" pitchFamily="34" charset="0"/>
                <a:ea typeface="Tahoma" pitchFamily="34" charset="0"/>
                <a:cs typeface="Tahoma" pitchFamily="34" charset="0"/>
              </a:rPr>
              <a:t> Yet the land shall be desolate</a:t>
            </a:r>
          </a:p>
          <a:p>
            <a:pPr algn="l"/>
            <a:r>
              <a:rPr lang="en-US" sz="1400" dirty="0">
                <a:solidFill>
                  <a:srgbClr val="FFFF00"/>
                </a:solidFill>
                <a:latin typeface="Tahoma" pitchFamily="34" charset="0"/>
                <a:ea typeface="Tahoma" pitchFamily="34" charset="0"/>
                <a:cs typeface="Tahoma" pitchFamily="34" charset="0"/>
              </a:rPr>
              <a:t>    Because of those who dwell in it,</a:t>
            </a:r>
          </a:p>
          <a:p>
            <a:pPr algn="l"/>
            <a:r>
              <a:rPr lang="en-US" sz="1400" dirty="0">
                <a:solidFill>
                  <a:srgbClr val="FFFF00"/>
                </a:solidFill>
                <a:latin typeface="Tahoma" pitchFamily="34" charset="0"/>
                <a:ea typeface="Tahoma" pitchFamily="34" charset="0"/>
                <a:cs typeface="Tahoma" pitchFamily="34" charset="0"/>
              </a:rPr>
              <a:t>    And for the fruit of their deeds.</a:t>
            </a:r>
          </a:p>
        </p:txBody>
      </p:sp>
    </p:spTree>
    <p:extLst>
      <p:ext uri="{BB962C8B-B14F-4D97-AF65-F5344CB8AC3E}">
        <p14:creationId xmlns:p14="http://schemas.microsoft.com/office/powerpoint/2010/main" val="15521042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Bible Maps\Waldron Bible Maps\JPEG Folder\Exodu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8208" y="-8007"/>
            <a:ext cx="6115792" cy="836122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76706" y="179858"/>
            <a:ext cx="3603609" cy="1600438"/>
          </a:xfrm>
          <a:prstGeom prst="rect">
            <a:avLst/>
          </a:prstGeom>
          <a:solidFill>
            <a:schemeClr val="tx1"/>
          </a:solidFill>
        </p:spPr>
        <p:txBody>
          <a:bodyPr wrap="square" rtlCol="0">
            <a:spAutoFit/>
          </a:bodyPr>
          <a:lstStyle/>
          <a:p>
            <a:pPr algn="l"/>
            <a:r>
              <a:rPr lang="en-US" sz="1400" dirty="0">
                <a:solidFill>
                  <a:schemeClr val="bg1"/>
                </a:solidFill>
                <a:latin typeface="Tahoma" pitchFamily="34" charset="0"/>
                <a:ea typeface="Tahoma" pitchFamily="34" charset="0"/>
                <a:cs typeface="Tahoma" pitchFamily="34" charset="0"/>
              </a:rPr>
              <a:t>Micah 7</a:t>
            </a:r>
          </a:p>
          <a:p>
            <a:pPr marL="287338" indent="-287338" algn="l"/>
            <a:r>
              <a:rPr lang="en-US" sz="1400" baseline="30000" dirty="0">
                <a:solidFill>
                  <a:schemeClr val="bg1"/>
                </a:solidFill>
                <a:latin typeface="Tahoma" pitchFamily="34" charset="0"/>
                <a:ea typeface="Tahoma" pitchFamily="34" charset="0"/>
                <a:cs typeface="Tahoma" pitchFamily="34" charset="0"/>
              </a:rPr>
              <a:t>14</a:t>
            </a:r>
            <a:r>
              <a:rPr lang="en-US" sz="1400" dirty="0">
                <a:solidFill>
                  <a:schemeClr val="bg1"/>
                </a:solidFill>
                <a:latin typeface="Tahoma" pitchFamily="34" charset="0"/>
                <a:ea typeface="Tahoma" pitchFamily="34" charset="0"/>
                <a:cs typeface="Tahoma" pitchFamily="34" charset="0"/>
              </a:rPr>
              <a:t>    Shepherd Your people with Your staff,</a:t>
            </a:r>
          </a:p>
          <a:p>
            <a:pPr marL="287338" indent="-287338" algn="l"/>
            <a:r>
              <a:rPr lang="en-US" sz="1400" dirty="0">
                <a:solidFill>
                  <a:schemeClr val="bg1"/>
                </a:solidFill>
                <a:latin typeface="Tahoma" pitchFamily="34" charset="0"/>
                <a:ea typeface="Tahoma" pitchFamily="34" charset="0"/>
                <a:cs typeface="Tahoma" pitchFamily="34" charset="0"/>
              </a:rPr>
              <a:t>    The flock of Your heritage,</a:t>
            </a:r>
          </a:p>
          <a:p>
            <a:pPr marL="287338" indent="-287338" algn="l"/>
            <a:r>
              <a:rPr lang="en-US" sz="1400" dirty="0">
                <a:solidFill>
                  <a:schemeClr val="bg1"/>
                </a:solidFill>
                <a:latin typeface="Tahoma" pitchFamily="34" charset="0"/>
                <a:ea typeface="Tahoma" pitchFamily="34" charset="0"/>
                <a:cs typeface="Tahoma" pitchFamily="34" charset="0"/>
              </a:rPr>
              <a:t>    Who dwell solitarily </a:t>
            </a:r>
            <a:r>
              <a:rPr lang="en-US" sz="1400" i="1" dirty="0">
                <a:solidFill>
                  <a:schemeClr val="bg1"/>
                </a:solidFill>
                <a:latin typeface="Tahoma" pitchFamily="34" charset="0"/>
                <a:ea typeface="Tahoma" pitchFamily="34" charset="0"/>
                <a:cs typeface="Tahoma" pitchFamily="34" charset="0"/>
              </a:rPr>
              <a:t>in</a:t>
            </a:r>
            <a:r>
              <a:rPr lang="en-US" sz="1400" dirty="0">
                <a:solidFill>
                  <a:schemeClr val="bg1"/>
                </a:solidFill>
                <a:latin typeface="Tahoma" pitchFamily="34" charset="0"/>
                <a:ea typeface="Tahoma" pitchFamily="34" charset="0"/>
                <a:cs typeface="Tahoma" pitchFamily="34" charset="0"/>
              </a:rPr>
              <a:t> a woodland,</a:t>
            </a:r>
          </a:p>
          <a:p>
            <a:pPr marL="287338" indent="-287338" algn="l"/>
            <a:r>
              <a:rPr lang="en-US" sz="1400" dirty="0">
                <a:solidFill>
                  <a:schemeClr val="bg1"/>
                </a:solidFill>
                <a:latin typeface="Tahoma" pitchFamily="34" charset="0"/>
                <a:ea typeface="Tahoma" pitchFamily="34" charset="0"/>
                <a:cs typeface="Tahoma" pitchFamily="34" charset="0"/>
              </a:rPr>
              <a:t>    In the midst of Carmel;</a:t>
            </a:r>
          </a:p>
          <a:p>
            <a:pPr marL="287338" indent="-287338" algn="l"/>
            <a:r>
              <a:rPr lang="en-US" sz="1400" dirty="0">
                <a:solidFill>
                  <a:schemeClr val="bg1"/>
                </a:solidFill>
                <a:latin typeface="Tahoma" pitchFamily="34" charset="0"/>
                <a:ea typeface="Tahoma" pitchFamily="34" charset="0"/>
                <a:cs typeface="Tahoma" pitchFamily="34" charset="0"/>
              </a:rPr>
              <a:t>    </a:t>
            </a:r>
            <a:r>
              <a:rPr lang="en-US" sz="1400" dirty="0">
                <a:solidFill>
                  <a:srgbClr val="FFFF00"/>
                </a:solidFill>
                <a:latin typeface="Tahoma" pitchFamily="34" charset="0"/>
                <a:ea typeface="Tahoma" pitchFamily="34" charset="0"/>
                <a:cs typeface="Tahoma" pitchFamily="34" charset="0"/>
              </a:rPr>
              <a:t>Let them feed </a:t>
            </a:r>
            <a:r>
              <a:rPr lang="en-US" sz="1400" i="1" dirty="0">
                <a:solidFill>
                  <a:srgbClr val="FFFF00"/>
                </a:solidFill>
                <a:latin typeface="Tahoma" pitchFamily="34" charset="0"/>
                <a:ea typeface="Tahoma" pitchFamily="34" charset="0"/>
                <a:cs typeface="Tahoma" pitchFamily="34" charset="0"/>
              </a:rPr>
              <a:t>in</a:t>
            </a:r>
            <a:r>
              <a:rPr lang="en-US" sz="1400" dirty="0">
                <a:solidFill>
                  <a:srgbClr val="FFFF00"/>
                </a:solidFill>
                <a:latin typeface="Tahoma" pitchFamily="34" charset="0"/>
                <a:ea typeface="Tahoma" pitchFamily="34" charset="0"/>
                <a:cs typeface="Tahoma" pitchFamily="34" charset="0"/>
              </a:rPr>
              <a:t> Bashan and Gilead,</a:t>
            </a:r>
          </a:p>
          <a:p>
            <a:pPr marL="287338" indent="-287338" algn="l"/>
            <a:r>
              <a:rPr lang="en-US" sz="1400" dirty="0">
                <a:solidFill>
                  <a:srgbClr val="FFFF00"/>
                </a:solidFill>
                <a:latin typeface="Tahoma" pitchFamily="34" charset="0"/>
                <a:ea typeface="Tahoma" pitchFamily="34" charset="0"/>
                <a:cs typeface="Tahoma" pitchFamily="34" charset="0"/>
              </a:rPr>
              <a:t>    As in days of old</a:t>
            </a:r>
            <a:r>
              <a:rPr lang="en-US" sz="1400" dirty="0">
                <a:solidFill>
                  <a:schemeClr val="bg1"/>
                </a:solidFill>
                <a:latin typeface="Tahoma" pitchFamily="34" charset="0"/>
                <a:ea typeface="Tahoma" pitchFamily="34" charset="0"/>
                <a:cs typeface="Tahoma" pitchFamily="34" charset="0"/>
              </a:rPr>
              <a:t>.</a:t>
            </a:r>
          </a:p>
        </p:txBody>
      </p:sp>
      <p:grpSp>
        <p:nvGrpSpPr>
          <p:cNvPr id="9" name="Group 8"/>
          <p:cNvGrpSpPr>
            <a:grpSpLocks noGrp="1" noUngrp="1" noChangeAspect="1"/>
          </p:cNvGrpSpPr>
          <p:nvPr/>
        </p:nvGrpSpPr>
        <p:grpSpPr>
          <a:xfrm>
            <a:off x="0" y="1780296"/>
            <a:ext cx="7560630" cy="5428026"/>
            <a:chOff x="685800" y="828675"/>
            <a:chExt cx="7772400" cy="5580063"/>
          </a:xfrm>
        </p:grpSpPr>
        <p:pic>
          <p:nvPicPr>
            <p:cNvPr id="10" name="Picture 9" descr="Sheep and watchtower near Ophrah, Ephraim, tb051207407"/>
            <p:cNvPicPr>
              <a:picLocks noRot="1" noChangeAspect="1" noMove="1" noResize="1"/>
            </p:cNvPicPr>
            <p:nvPr isPhoto="1"/>
          </p:nvPicPr>
          <p:blipFill>
            <a:blip r:embed="rId4" cstate="print">
              <a:lum/>
              <a:extLst>
                <a:ext uri="{28A0092B-C50C-407E-A947-70E740481C1C}">
                  <a14:useLocalDpi xmlns:a14="http://schemas.microsoft.com/office/drawing/2010/main" val="0"/>
                </a:ext>
              </a:extLst>
            </a:blip>
            <a:stretch>
              <a:fillRect/>
            </a:stretch>
          </p:blipFill>
          <p:spPr>
            <a:xfrm>
              <a:off x="685800" y="828675"/>
              <a:ext cx="7772400" cy="5199063"/>
            </a:xfrm>
            <a:prstGeom prst="rect">
              <a:avLst/>
            </a:prstGeom>
            <a:noFill/>
            <a:ln>
              <a:noFill/>
            </a:ln>
          </p:spPr>
        </p:pic>
        <p:sp>
          <p:nvSpPr>
            <p:cNvPr id="11" name="Rectangle 10"/>
            <p:cNvSpPr/>
            <p:nvPr/>
          </p:nvSpPr>
          <p:spPr>
            <a:xfrm>
              <a:off x="685800" y="6065838"/>
              <a:ext cx="7772400" cy="342900"/>
            </a:xfrm>
            <a:prstGeom prst="rect">
              <a:avLst/>
            </a:prstGeom>
            <a:solidFill>
              <a:schemeClr val="bg1"/>
            </a:solidFill>
            <a:ln>
              <a:noFill/>
            </a:ln>
          </p:spPr>
          <p:txBody>
            <a:bodyPr anchor="ctr">
              <a:normAutofit fontScale="77500" lnSpcReduction="20000"/>
            </a:bodyPr>
            <a:lstStyle/>
            <a:p>
              <a:pPr algn="ctr"/>
              <a:r>
                <a:rPr lang="en-US" sz="2400" dirty="0"/>
                <a:t>Sheep and watchtower near </a:t>
              </a:r>
              <a:r>
                <a:rPr lang="en-US" sz="2400" dirty="0" err="1"/>
                <a:t>Ophrah</a:t>
              </a:r>
              <a:r>
                <a:rPr lang="en-US" sz="2400" dirty="0"/>
                <a:t>, Ephraim</a:t>
              </a:r>
            </a:p>
          </p:txBody>
        </p:sp>
      </p:grpSp>
      <p:sp>
        <p:nvSpPr>
          <p:cNvPr id="2" name="TextBox 1">
            <a:extLst>
              <a:ext uri="{FF2B5EF4-FFF2-40B4-BE49-F238E27FC236}">
                <a16:creationId xmlns:a16="http://schemas.microsoft.com/office/drawing/2014/main" id="{9E8EDD8A-F72E-47AE-F29B-F8F9DE70F9CE}"/>
              </a:ext>
            </a:extLst>
          </p:cNvPr>
          <p:cNvSpPr txBox="1"/>
          <p:nvPr/>
        </p:nvSpPr>
        <p:spPr>
          <a:xfrm>
            <a:off x="3780315" y="179858"/>
            <a:ext cx="5256399" cy="369332"/>
          </a:xfrm>
          <a:prstGeom prst="rect">
            <a:avLst/>
          </a:prstGeom>
          <a:solidFill>
            <a:schemeClr val="tx1"/>
          </a:solidFill>
        </p:spPr>
        <p:txBody>
          <a:bodyPr wrap="square">
            <a:spAutoFit/>
          </a:bodyPr>
          <a:lstStyle/>
          <a:p>
            <a:r>
              <a:rPr kumimoji="0" lang="en-US" altLang="en-US" sz="1800" b="0" i="0" u="none" strike="noStrike" kern="1200" cap="none" spc="0" normalizeH="0" baseline="0" noProof="0" dirty="0">
                <a:ln>
                  <a:noFill/>
                </a:ln>
                <a:solidFill>
                  <a:schemeClr val="bg1"/>
                </a:solidFill>
                <a:effectLst/>
                <a:uLnTx/>
                <a:uFillTx/>
                <a:latin typeface="Arial" pitchFamily="34" charset="0"/>
                <a:ea typeface="+mn-ea"/>
                <a:cs typeface="Arial" pitchFamily="34" charset="0"/>
              </a:rPr>
              <a:t>Promise of Final Salvation </a:t>
            </a:r>
            <a:endParaRPr lang="en-US" dirty="0">
              <a:solidFill>
                <a:schemeClr val="bg1"/>
              </a:solidFill>
            </a:endParaRPr>
          </a:p>
        </p:txBody>
      </p:sp>
    </p:spTree>
    <p:extLst>
      <p:ext uri="{BB962C8B-B14F-4D97-AF65-F5344CB8AC3E}">
        <p14:creationId xmlns:p14="http://schemas.microsoft.com/office/powerpoint/2010/main" val="10117770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anny Haynes\Pictures\Pictures\Egypt-2009\Trip by Day\Jan 19\Karnak\DSC0029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007"/>
            <a:ext cx="5149506" cy="686600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Bible Maps\Waldron Bible Maps\JPEG Folder\Exodu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28208" y="-8007"/>
            <a:ext cx="6115792" cy="836122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76705" y="1209264"/>
            <a:ext cx="2851503" cy="954107"/>
          </a:xfrm>
          <a:prstGeom prst="rect">
            <a:avLst/>
          </a:prstGeom>
          <a:solidFill>
            <a:schemeClr val="tx1"/>
          </a:solidFill>
        </p:spPr>
        <p:txBody>
          <a:bodyPr wrap="square" rtlCol="0">
            <a:spAutoFit/>
          </a:bodyPr>
          <a:lstStyle/>
          <a:p>
            <a:pPr algn="l"/>
            <a:r>
              <a:rPr lang="en-US" sz="1400" dirty="0">
                <a:solidFill>
                  <a:srgbClr val="FFFFFF"/>
                </a:solidFill>
                <a:latin typeface="Tahoma" pitchFamily="34" charset="0"/>
                <a:ea typeface="Tahoma" pitchFamily="34" charset="0"/>
                <a:cs typeface="Tahoma" pitchFamily="34" charset="0"/>
              </a:rPr>
              <a:t>Micah 7</a:t>
            </a:r>
          </a:p>
          <a:p>
            <a:pPr marL="225425" indent="-225425" algn="l"/>
            <a:r>
              <a:rPr lang="en-US" sz="1400" baseline="30000" dirty="0">
                <a:solidFill>
                  <a:schemeClr val="bg1"/>
                </a:solidFill>
                <a:latin typeface="Tahoma" pitchFamily="34" charset="0"/>
                <a:ea typeface="Tahoma" pitchFamily="34" charset="0"/>
                <a:cs typeface="Tahoma" pitchFamily="34" charset="0"/>
              </a:rPr>
              <a:t>15</a:t>
            </a:r>
            <a:r>
              <a:rPr lang="en-US" sz="1400" dirty="0">
                <a:solidFill>
                  <a:schemeClr val="bg1"/>
                </a:solidFill>
                <a:latin typeface="Tahoma" pitchFamily="34" charset="0"/>
                <a:ea typeface="Tahoma" pitchFamily="34" charset="0"/>
                <a:cs typeface="Tahoma" pitchFamily="34" charset="0"/>
              </a:rPr>
              <a:t> “As in the days when you came out of the land of Egypt,</a:t>
            </a:r>
          </a:p>
          <a:p>
            <a:pPr marL="225425" indent="-225425" algn="l"/>
            <a:r>
              <a:rPr lang="en-US" sz="1400" dirty="0">
                <a:solidFill>
                  <a:schemeClr val="bg1"/>
                </a:solidFill>
                <a:latin typeface="Tahoma" pitchFamily="34" charset="0"/>
                <a:ea typeface="Tahoma" pitchFamily="34" charset="0"/>
                <a:cs typeface="Tahoma" pitchFamily="34" charset="0"/>
              </a:rPr>
              <a:t>    I will show them wonders.”</a:t>
            </a:r>
          </a:p>
        </p:txBody>
      </p:sp>
      <p:sp>
        <p:nvSpPr>
          <p:cNvPr id="12" name="Title 1"/>
          <p:cNvSpPr txBox="1">
            <a:spLocks/>
          </p:cNvSpPr>
          <p:nvPr/>
        </p:nvSpPr>
        <p:spPr>
          <a:xfrm>
            <a:off x="176705" y="47461"/>
            <a:ext cx="2851503" cy="1068820"/>
          </a:xfrm>
          <a:prstGeom prst="rect">
            <a:avLst/>
          </a:prstGeom>
          <a:solidFill>
            <a:schemeClr val="tx1"/>
          </a:solidFill>
        </p:spPr>
        <p:txBody>
          <a:bodyPr/>
          <a:lstStyle>
            <a:lvl1pPr algn="ctr" rtl="0" eaLnBrk="0" fontAlgn="base" hangingPunct="0">
              <a:spcBef>
                <a:spcPct val="0"/>
              </a:spcBef>
              <a:spcAft>
                <a:spcPct val="0"/>
              </a:spcAft>
              <a:defRPr sz="4000">
                <a:solidFill>
                  <a:schemeClr val="tx1"/>
                </a:solidFill>
                <a:latin typeface="Calibri" pitchFamily="34" charset="0"/>
                <a:ea typeface="+mj-ea"/>
                <a:cs typeface="+mj-cs"/>
              </a:defRPr>
            </a:lvl1pPr>
            <a:lvl2pPr algn="ctr" rtl="0" eaLnBrk="0" fontAlgn="base" hangingPunct="0">
              <a:spcBef>
                <a:spcPct val="0"/>
              </a:spcBef>
              <a:spcAft>
                <a:spcPct val="0"/>
              </a:spcAft>
              <a:defRPr sz="4000">
                <a:solidFill>
                  <a:schemeClr val="tx1"/>
                </a:solidFill>
                <a:latin typeface="Calibri" pitchFamily="34" charset="0"/>
              </a:defRPr>
            </a:lvl2pPr>
            <a:lvl3pPr algn="ctr" rtl="0" eaLnBrk="0" fontAlgn="base" hangingPunct="0">
              <a:spcBef>
                <a:spcPct val="0"/>
              </a:spcBef>
              <a:spcAft>
                <a:spcPct val="0"/>
              </a:spcAft>
              <a:defRPr sz="4000">
                <a:solidFill>
                  <a:schemeClr val="tx1"/>
                </a:solidFill>
                <a:latin typeface="Calibri" pitchFamily="34" charset="0"/>
              </a:defRPr>
            </a:lvl3pPr>
            <a:lvl4pPr algn="ctr" rtl="0" eaLnBrk="0" fontAlgn="base" hangingPunct="0">
              <a:spcBef>
                <a:spcPct val="0"/>
              </a:spcBef>
              <a:spcAft>
                <a:spcPct val="0"/>
              </a:spcAft>
              <a:defRPr sz="4000">
                <a:solidFill>
                  <a:schemeClr val="tx1"/>
                </a:solidFill>
                <a:latin typeface="Calibri" pitchFamily="34" charset="0"/>
              </a:defRPr>
            </a:lvl4pPr>
            <a:lvl5pPr algn="ctr" rtl="0" eaLnBrk="0" fontAlgn="base" hangingPunct="0">
              <a:spcBef>
                <a:spcPct val="0"/>
              </a:spcBef>
              <a:spcAft>
                <a:spcPct val="0"/>
              </a:spcAft>
              <a:defRPr sz="4000">
                <a:solidFill>
                  <a:schemeClr val="tx1"/>
                </a:solidFill>
                <a:latin typeface="Calibri" pitchFamily="34" charset="0"/>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a:lstStyle>
          <a:p>
            <a:pPr lvl="0" algn="l"/>
            <a:r>
              <a:rPr lang="en-US" sz="2000" dirty="0">
                <a:solidFill>
                  <a:srgbClr val="FFFF00"/>
                </a:solidFill>
              </a:rPr>
              <a:t>How does the Lord respond to their request in verse 15?</a:t>
            </a:r>
          </a:p>
        </p:txBody>
      </p:sp>
      <p:sp>
        <p:nvSpPr>
          <p:cNvPr id="2" name="TextBox 1">
            <a:extLst>
              <a:ext uri="{FF2B5EF4-FFF2-40B4-BE49-F238E27FC236}">
                <a16:creationId xmlns:a16="http://schemas.microsoft.com/office/drawing/2014/main" id="{7C4FA186-229C-3849-0DA2-E8555958E0F0}"/>
              </a:ext>
            </a:extLst>
          </p:cNvPr>
          <p:cNvSpPr txBox="1"/>
          <p:nvPr/>
        </p:nvSpPr>
        <p:spPr>
          <a:xfrm>
            <a:off x="3028208" y="47461"/>
            <a:ext cx="6115792" cy="369332"/>
          </a:xfrm>
          <a:prstGeom prst="rect">
            <a:avLst/>
          </a:prstGeom>
          <a:solidFill>
            <a:schemeClr val="tx1"/>
          </a:solidFill>
        </p:spPr>
        <p:txBody>
          <a:bodyPr wrap="square">
            <a:spAutoFit/>
          </a:bodyPr>
          <a:lstStyle/>
          <a:p>
            <a:r>
              <a:rPr kumimoji="0" lang="en-US" altLang="en-US" sz="1800" b="0" i="0" u="none" strike="noStrike" kern="1200" cap="none" spc="0" normalizeH="0" baseline="0" noProof="0" dirty="0">
                <a:ln>
                  <a:noFill/>
                </a:ln>
                <a:solidFill>
                  <a:schemeClr val="bg1"/>
                </a:solidFill>
                <a:effectLst/>
                <a:uLnTx/>
                <a:uFillTx/>
                <a:latin typeface="Arial" pitchFamily="34" charset="0"/>
                <a:ea typeface="+mn-ea"/>
                <a:cs typeface="Arial" pitchFamily="34" charset="0"/>
              </a:rPr>
              <a:t>Promise of Final Salvation </a:t>
            </a:r>
            <a:endParaRPr lang="en-US" dirty="0">
              <a:solidFill>
                <a:schemeClr val="bg1"/>
              </a:solidFill>
            </a:endParaRPr>
          </a:p>
        </p:txBody>
      </p:sp>
    </p:spTree>
    <p:extLst>
      <p:ext uri="{BB962C8B-B14F-4D97-AF65-F5344CB8AC3E}">
        <p14:creationId xmlns:p14="http://schemas.microsoft.com/office/powerpoint/2010/main" val="2660109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DC8C8C1C-E19F-4C6A-807A-3A2332D16AB4}"/>
              </a:ext>
            </a:extLst>
          </p:cNvPr>
          <p:cNvSpPr>
            <a:spLocks noGrp="1" noChangeArrowheads="1"/>
          </p:cNvSpPr>
          <p:nvPr>
            <p:ph type="title"/>
          </p:nvPr>
        </p:nvSpPr>
        <p:spPr/>
        <p:txBody>
          <a:bodyPr/>
          <a:lstStyle/>
          <a:p>
            <a:pPr eaLnBrk="1" hangingPunct="1"/>
            <a:r>
              <a:rPr lang="en-US" altLang="en-US" dirty="0">
                <a:latin typeface="Tahoma" panose="020B0604030504040204" pitchFamily="34" charset="0"/>
                <a:cs typeface="Tahoma" panose="020B0604030504040204" pitchFamily="34" charset="0"/>
              </a:rPr>
              <a:t>The Role of the Prophets</a:t>
            </a:r>
            <a:r>
              <a:rPr lang="en-US" altLang="en-US" dirty="0"/>
              <a:t> </a:t>
            </a:r>
          </a:p>
        </p:txBody>
      </p:sp>
      <p:sp>
        <p:nvSpPr>
          <p:cNvPr id="8195" name="Text Box 3">
            <a:extLst>
              <a:ext uri="{FF2B5EF4-FFF2-40B4-BE49-F238E27FC236}">
                <a16:creationId xmlns:a16="http://schemas.microsoft.com/office/drawing/2014/main" id="{AE8404EB-1F41-44D2-BEEC-5E4797483149}"/>
              </a:ext>
            </a:extLst>
          </p:cNvPr>
          <p:cNvSpPr txBox="1">
            <a:spLocks noChangeArrowheads="1"/>
          </p:cNvSpPr>
          <p:nvPr/>
        </p:nvSpPr>
        <p:spPr bwMode="ltGray">
          <a:xfrm>
            <a:off x="838200" y="1905000"/>
            <a:ext cx="7543800" cy="830997"/>
          </a:xfrm>
          <a:prstGeom prst="rect">
            <a:avLst/>
          </a:prstGeom>
          <a:solidFill>
            <a:srgbClr val="FFFFCC"/>
          </a:solidFill>
          <a:ln w="38100">
            <a:solidFill>
              <a:schemeClr val="accent1">
                <a:lumMod val="75000"/>
              </a:schemeClr>
            </a:solidFill>
          </a:ln>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a:ln>
                  <a:noFill/>
                </a:ln>
                <a:solidFill>
                  <a:srgbClr val="244061">
                    <a:lumMod val="75000"/>
                  </a:srgbClr>
                </a:solidFill>
                <a:effectLst/>
                <a:uLnTx/>
                <a:uFillTx/>
                <a:latin typeface="Tahoma" panose="020B0604030504040204" pitchFamily="34" charset="0"/>
                <a:ea typeface="+mn-ea"/>
                <a:cs typeface="Tahoma" panose="020B0604030504040204" pitchFamily="34" charset="0"/>
              </a:rPr>
              <a:t>They are </a:t>
            </a:r>
            <a:r>
              <a:rPr kumimoji="0" lang="en-US" altLang="en-US" sz="2400" b="1" i="1" u="none" strike="noStrike" kern="1200" cap="none" spc="0" normalizeH="0" baseline="0" noProof="0" dirty="0">
                <a:ln>
                  <a:noFill/>
                </a:ln>
                <a:solidFill>
                  <a:srgbClr val="244061">
                    <a:lumMod val="75000"/>
                  </a:srgbClr>
                </a:solidFill>
                <a:effectLst/>
                <a:uLnTx/>
                <a:uFillTx/>
                <a:latin typeface="Tahoma" panose="020B0604030504040204" pitchFamily="34" charset="0"/>
                <a:ea typeface="+mn-ea"/>
                <a:cs typeface="Tahoma" panose="020B0604030504040204" pitchFamily="34" charset="0"/>
              </a:rPr>
              <a:t>Spokesmen for God</a:t>
            </a:r>
            <a:r>
              <a:rPr kumimoji="0" lang="en-US" altLang="en-US" sz="2400" b="0" i="1" u="none" strike="noStrike" kern="1200" cap="none" spc="0" normalizeH="0" baseline="0" noProof="0" dirty="0">
                <a:ln>
                  <a:noFill/>
                </a:ln>
                <a:solidFill>
                  <a:srgbClr val="244061">
                    <a:lumMod val="75000"/>
                  </a:srgbClr>
                </a:solidFill>
                <a:effectLst/>
                <a:uLnTx/>
                <a:uFillTx/>
                <a:latin typeface="Tahoma" panose="020B0604030504040204" pitchFamily="34" charset="0"/>
                <a:ea typeface="+mn-ea"/>
                <a:cs typeface="Tahoma" panose="020B0604030504040204" pitchFamily="34" charset="0"/>
              </a:rPr>
              <a:t>, </a:t>
            </a:r>
            <a:r>
              <a:rPr kumimoji="0" lang="en-US" altLang="en-US" sz="2400" b="0" i="0" u="none" strike="noStrike" kern="1200" cap="none" spc="0" normalizeH="0" baseline="0" noProof="0" dirty="0">
                <a:ln>
                  <a:noFill/>
                </a:ln>
                <a:solidFill>
                  <a:srgbClr val="244061">
                    <a:lumMod val="75000"/>
                  </a:srgbClr>
                </a:solidFill>
                <a:effectLst/>
                <a:uLnTx/>
                <a:uFillTx/>
                <a:latin typeface="Tahoma" panose="020B0604030504040204" pitchFamily="34" charset="0"/>
                <a:ea typeface="+mn-ea"/>
                <a:cs typeface="Tahoma" panose="020B0604030504040204" pitchFamily="34" charset="0"/>
              </a:rPr>
              <a:t>serving as “</a:t>
            </a:r>
            <a:r>
              <a:rPr kumimoji="0" lang="en-US" altLang="en-US" sz="2400" b="0" i="0" u="none" strike="noStrike" kern="1200" cap="none" spc="0" normalizeH="0" baseline="0" noProof="0" dirty="0" err="1">
                <a:ln>
                  <a:noFill/>
                </a:ln>
                <a:solidFill>
                  <a:srgbClr val="244061">
                    <a:lumMod val="75000"/>
                  </a:srgbClr>
                </a:solidFill>
                <a:effectLst/>
                <a:uLnTx/>
                <a:uFillTx/>
                <a:latin typeface="Tahoma" panose="020B0604030504040204" pitchFamily="34" charset="0"/>
                <a:ea typeface="+mn-ea"/>
                <a:cs typeface="Tahoma" panose="020B0604030504040204" pitchFamily="34" charset="0"/>
              </a:rPr>
              <a:t>forthtellers</a:t>
            </a:r>
            <a:r>
              <a:rPr kumimoji="0" lang="en-US" altLang="en-US" sz="2400" b="0" i="0" u="none" strike="noStrike" kern="1200" cap="none" spc="0" normalizeH="0" baseline="0" noProof="0" dirty="0">
                <a:ln>
                  <a:noFill/>
                </a:ln>
                <a:solidFill>
                  <a:srgbClr val="244061">
                    <a:lumMod val="75000"/>
                  </a:srgbClr>
                </a:solidFill>
                <a:effectLst/>
                <a:uLnTx/>
                <a:uFillTx/>
                <a:latin typeface="Tahoma" panose="020B0604030504040204" pitchFamily="34" charset="0"/>
                <a:ea typeface="+mn-ea"/>
                <a:cs typeface="Tahoma" panose="020B0604030504040204" pitchFamily="34" charset="0"/>
              </a:rPr>
              <a:t>,” speaking what God put in their mouth.</a:t>
            </a:r>
            <a:r>
              <a:rPr kumimoji="0" lang="en-US" altLang="en-US" sz="2400" b="0" i="0" u="none" strike="noStrike" kern="1200" cap="none" spc="0" normalizeH="0" baseline="0" noProof="0" dirty="0">
                <a:ln>
                  <a:noFill/>
                </a:ln>
                <a:solidFill>
                  <a:srgbClr val="244061">
                    <a:lumMod val="75000"/>
                  </a:srgbClr>
                </a:solidFill>
                <a:effectLst/>
                <a:uLnTx/>
                <a:uFillTx/>
                <a:latin typeface="Times New Roman" panose="02020603050405020304" pitchFamily="18" charset="0"/>
                <a:ea typeface="+mn-ea"/>
                <a:cs typeface="+mn-cs"/>
              </a:rPr>
              <a:t> </a:t>
            </a:r>
          </a:p>
        </p:txBody>
      </p:sp>
      <p:sp>
        <p:nvSpPr>
          <p:cNvPr id="8196" name="Text Box 4">
            <a:extLst>
              <a:ext uri="{FF2B5EF4-FFF2-40B4-BE49-F238E27FC236}">
                <a16:creationId xmlns:a16="http://schemas.microsoft.com/office/drawing/2014/main" id="{E090D54B-D5B6-4417-85CA-F2F2A4B4116F}"/>
              </a:ext>
            </a:extLst>
          </p:cNvPr>
          <p:cNvSpPr txBox="1">
            <a:spLocks noChangeArrowheads="1"/>
          </p:cNvSpPr>
          <p:nvPr/>
        </p:nvSpPr>
        <p:spPr bwMode="ltGray">
          <a:xfrm>
            <a:off x="800100" y="3009900"/>
            <a:ext cx="7524750" cy="1569660"/>
          </a:xfrm>
          <a:prstGeom prst="rect">
            <a:avLst/>
          </a:prstGeom>
          <a:solidFill>
            <a:srgbClr val="FFFFCC"/>
          </a:solidFill>
          <a:ln w="38100">
            <a:solidFill>
              <a:schemeClr val="accent1">
                <a:lumMod val="75000"/>
              </a:schemeClr>
            </a:solidFill>
          </a:ln>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a:ln>
                  <a:noFill/>
                </a:ln>
                <a:solidFill>
                  <a:srgbClr val="244061">
                    <a:lumMod val="75000"/>
                  </a:srgbClr>
                </a:solidFill>
                <a:effectLst/>
                <a:uLnTx/>
                <a:uFillTx/>
                <a:latin typeface="Tahoma" panose="020B0604030504040204" pitchFamily="34" charset="0"/>
                <a:ea typeface="+mn-ea"/>
                <a:cs typeface="Tahoma" panose="020B0604030504040204" pitchFamily="34" charset="0"/>
              </a:rPr>
              <a:t>They are </a:t>
            </a:r>
            <a:r>
              <a:rPr kumimoji="0" lang="en-US" altLang="en-US" sz="2400" b="1" i="1" u="none" strike="noStrike" kern="1200" cap="none" spc="0" normalizeH="0" baseline="0" noProof="0" dirty="0">
                <a:ln>
                  <a:noFill/>
                </a:ln>
                <a:solidFill>
                  <a:srgbClr val="244061">
                    <a:lumMod val="75000"/>
                  </a:srgbClr>
                </a:solidFill>
                <a:effectLst/>
                <a:uLnTx/>
                <a:uFillTx/>
                <a:latin typeface="Tahoma" panose="020B0604030504040204" pitchFamily="34" charset="0"/>
                <a:ea typeface="+mn-ea"/>
                <a:cs typeface="Tahoma" panose="020B0604030504040204" pitchFamily="34" charset="0"/>
              </a:rPr>
              <a:t>Preachers of the Covenant</a:t>
            </a:r>
            <a:r>
              <a:rPr kumimoji="0" lang="en-US" altLang="en-US" sz="2400" b="0" i="1" u="none" strike="noStrike" kern="1200" cap="none" spc="0" normalizeH="0" baseline="0" noProof="0" dirty="0">
                <a:ln>
                  <a:noFill/>
                </a:ln>
                <a:solidFill>
                  <a:srgbClr val="244061">
                    <a:lumMod val="75000"/>
                  </a:srgbClr>
                </a:solidFill>
                <a:effectLst/>
                <a:uLnTx/>
                <a:uFillTx/>
                <a:latin typeface="Tahoma" panose="020B0604030504040204" pitchFamily="34" charset="0"/>
                <a:ea typeface="+mn-ea"/>
                <a:cs typeface="Tahoma" panose="020B0604030504040204" pitchFamily="34" charset="0"/>
              </a:rPr>
              <a:t>,</a:t>
            </a:r>
            <a:r>
              <a:rPr kumimoji="0" lang="en-US" altLang="en-US" sz="2400" b="0" i="0" u="none" strike="noStrike" kern="1200" cap="none" spc="0" normalizeH="0" baseline="0" noProof="0" dirty="0">
                <a:ln>
                  <a:noFill/>
                </a:ln>
                <a:solidFill>
                  <a:srgbClr val="244061">
                    <a:lumMod val="75000"/>
                  </a:srgbClr>
                </a:solidFill>
                <a:effectLst/>
                <a:uLnTx/>
                <a:uFillTx/>
                <a:latin typeface="Tahoma" panose="020B0604030504040204" pitchFamily="34" charset="0"/>
                <a:ea typeface="+mn-ea"/>
                <a:cs typeface="Tahoma" panose="020B0604030504040204" pitchFamily="34" charset="0"/>
              </a:rPr>
              <a:t> relating their message to God’s previous promises to the nation of Israel.  These covenants were made with or through Abraham, Moses, and David</a:t>
            </a:r>
            <a:r>
              <a:rPr kumimoji="0" lang="en-US" altLang="en-US" sz="2400" b="0" i="0" u="none" strike="noStrike" kern="1200" cap="none" spc="0" normalizeH="0" baseline="0" noProof="0" dirty="0">
                <a:ln>
                  <a:noFill/>
                </a:ln>
                <a:solidFill>
                  <a:srgbClr val="244061">
                    <a:lumMod val="75000"/>
                  </a:srgbClr>
                </a:solidFill>
                <a:effectLst/>
                <a:uLnTx/>
                <a:uFillTx/>
                <a:latin typeface="Times New Roman" panose="02020603050405020304" pitchFamily="18" charset="0"/>
                <a:ea typeface="+mn-ea"/>
                <a:cs typeface="+mn-cs"/>
              </a:rPr>
              <a:t> </a:t>
            </a:r>
          </a:p>
        </p:txBody>
      </p:sp>
      <p:sp>
        <p:nvSpPr>
          <p:cNvPr id="8197" name="Text Box 5">
            <a:extLst>
              <a:ext uri="{FF2B5EF4-FFF2-40B4-BE49-F238E27FC236}">
                <a16:creationId xmlns:a16="http://schemas.microsoft.com/office/drawing/2014/main" id="{737F34FF-37A5-4990-A2A2-16635AE60C08}"/>
              </a:ext>
            </a:extLst>
          </p:cNvPr>
          <p:cNvSpPr txBox="1">
            <a:spLocks noChangeArrowheads="1"/>
          </p:cNvSpPr>
          <p:nvPr/>
        </p:nvSpPr>
        <p:spPr bwMode="ltGray">
          <a:xfrm>
            <a:off x="742950" y="4762500"/>
            <a:ext cx="7581900" cy="1569660"/>
          </a:xfrm>
          <a:prstGeom prst="rect">
            <a:avLst/>
          </a:prstGeom>
          <a:solidFill>
            <a:srgbClr val="FFFFCC"/>
          </a:solidFill>
          <a:ln w="38100">
            <a:solidFill>
              <a:schemeClr val="accent1">
                <a:lumMod val="75000"/>
              </a:schemeClr>
            </a:solidFill>
          </a:ln>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a:ln>
                  <a:noFill/>
                </a:ln>
                <a:solidFill>
                  <a:srgbClr val="244061">
                    <a:lumMod val="75000"/>
                  </a:srgbClr>
                </a:solidFill>
                <a:effectLst/>
                <a:uLnTx/>
                <a:uFillTx/>
                <a:latin typeface="Tahoma" panose="020B0604030504040204" pitchFamily="34" charset="0"/>
                <a:ea typeface="+mn-ea"/>
                <a:cs typeface="Tahoma" panose="020B0604030504040204" pitchFamily="34" charset="0"/>
              </a:rPr>
              <a:t>They are historians, or </a:t>
            </a:r>
            <a:r>
              <a:rPr kumimoji="0" lang="en-US" altLang="en-US" sz="2400" b="1" i="1" u="none" strike="noStrike" kern="1200" cap="none" spc="0" normalizeH="0" baseline="0" noProof="0">
                <a:ln>
                  <a:noFill/>
                </a:ln>
                <a:solidFill>
                  <a:srgbClr val="244061">
                    <a:lumMod val="75000"/>
                  </a:srgbClr>
                </a:solidFill>
                <a:effectLst/>
                <a:uLnTx/>
                <a:uFillTx/>
                <a:latin typeface="Tahoma" panose="020B0604030504040204" pitchFamily="34" charset="0"/>
                <a:ea typeface="+mn-ea"/>
                <a:cs typeface="Tahoma" panose="020B0604030504040204" pitchFamily="34" charset="0"/>
              </a:rPr>
              <a:t>Interpreters of the Israelites’ History</a:t>
            </a:r>
            <a:r>
              <a:rPr kumimoji="0" lang="en-US" altLang="en-US" sz="2400" b="0" i="1" u="none" strike="noStrike" kern="1200" cap="none" spc="0" normalizeH="0" baseline="0" noProof="0">
                <a:ln>
                  <a:noFill/>
                </a:ln>
                <a:solidFill>
                  <a:srgbClr val="244061">
                    <a:lumMod val="75000"/>
                  </a:srgbClr>
                </a:solidFill>
                <a:effectLst/>
                <a:uLnTx/>
                <a:uFillTx/>
                <a:latin typeface="Tahoma" panose="020B0604030504040204" pitchFamily="34" charset="0"/>
                <a:ea typeface="+mn-ea"/>
                <a:cs typeface="Tahoma" panose="020B0604030504040204" pitchFamily="34" charset="0"/>
              </a:rPr>
              <a:t>. </a:t>
            </a:r>
            <a:r>
              <a:rPr kumimoji="0" lang="en-US" altLang="en-US" sz="2400" b="0" i="0" u="none" strike="noStrike" kern="1200" cap="none" spc="0" normalizeH="0" baseline="0" noProof="0">
                <a:ln>
                  <a:noFill/>
                </a:ln>
                <a:solidFill>
                  <a:srgbClr val="244061">
                    <a:lumMod val="75000"/>
                  </a:srgbClr>
                </a:solidFill>
                <a:effectLst/>
                <a:uLnTx/>
                <a:uFillTx/>
                <a:latin typeface="Tahoma" panose="020B0604030504040204" pitchFamily="34" charset="0"/>
                <a:ea typeface="+mn-ea"/>
                <a:cs typeface="Tahoma" panose="020B0604030504040204" pitchFamily="34" charset="0"/>
              </a:rPr>
              <a:t>With out their interpretation God’s people would not know why an event was occurring.</a:t>
            </a:r>
            <a:r>
              <a:rPr kumimoji="0" lang="en-US" altLang="en-US" sz="2400" b="0" i="0" u="none" strike="noStrike" kern="1200" cap="none" spc="0" normalizeH="0" baseline="0" noProof="0">
                <a:ln>
                  <a:noFill/>
                </a:ln>
                <a:solidFill>
                  <a:srgbClr val="244061">
                    <a:lumMod val="75000"/>
                  </a:srgbClr>
                </a:solidFill>
                <a:effectLst/>
                <a:uLnTx/>
                <a:uFillTx/>
                <a:latin typeface="Times New Roman" panose="02020603050405020304" pitchFamily="18" charset="0"/>
                <a:ea typeface="+mn-ea"/>
                <a:cs typeface="+mn-cs"/>
              </a:rPr>
              <a:t> </a:t>
            </a:r>
          </a:p>
        </p:txBody>
      </p:sp>
    </p:spTree>
    <p:extLst>
      <p:ext uri="{BB962C8B-B14F-4D97-AF65-F5344CB8AC3E}">
        <p14:creationId xmlns:p14="http://schemas.microsoft.com/office/powerpoint/2010/main" val="15716572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19397"/>
            <a:ext cx="3399312" cy="1316182"/>
          </a:xfrm>
        </p:spPr>
        <p:txBody>
          <a:bodyPr/>
          <a:lstStyle/>
          <a:p>
            <a:pPr lvl="0"/>
            <a:r>
              <a:rPr lang="en-US" sz="2400" dirty="0"/>
              <a:t>How will the other nations react to that as stated in verses 16 to 17?</a:t>
            </a:r>
          </a:p>
        </p:txBody>
      </p:sp>
      <p:pic>
        <p:nvPicPr>
          <p:cNvPr id="3074" name="Picture 2" descr="L:\Bible Maps\Waldron Bible Maps\JPEG Folder\Jeroboam I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85112" y="0"/>
            <a:ext cx="5058888" cy="68811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15637" y="2099338"/>
            <a:ext cx="4263241" cy="2800767"/>
          </a:xfrm>
          <a:prstGeom prst="rect">
            <a:avLst/>
          </a:prstGeom>
          <a:solidFill>
            <a:schemeClr val="tx1">
              <a:lumMod val="10000"/>
            </a:schemeClr>
          </a:solidFill>
        </p:spPr>
        <p:txBody>
          <a:bodyPr wrap="square" rtlCol="0">
            <a:spAutoFit/>
          </a:bodyPr>
          <a:lstStyle/>
          <a:p>
            <a:pPr algn="l"/>
            <a:r>
              <a:rPr lang="en-US" sz="1600" dirty="0">
                <a:solidFill>
                  <a:schemeClr val="bg1"/>
                </a:solidFill>
              </a:rPr>
              <a:t>Micah 7</a:t>
            </a:r>
          </a:p>
          <a:p>
            <a:pPr marL="285750" indent="-285750" algn="l"/>
            <a:r>
              <a:rPr lang="en-US" sz="1600" baseline="30000" dirty="0">
                <a:solidFill>
                  <a:schemeClr val="bg1"/>
                </a:solidFill>
              </a:rPr>
              <a:t>16</a:t>
            </a:r>
            <a:r>
              <a:rPr lang="en-US" sz="1600" dirty="0">
                <a:solidFill>
                  <a:schemeClr val="bg1"/>
                </a:solidFill>
              </a:rPr>
              <a:t>    The nations</a:t>
            </a:r>
            <a:r>
              <a:rPr lang="en-US" sz="1600" dirty="0"/>
              <a:t> </a:t>
            </a:r>
            <a:r>
              <a:rPr lang="en-US" sz="1600" u="sng" dirty="0">
                <a:solidFill>
                  <a:srgbClr val="FFFF00"/>
                </a:solidFill>
              </a:rPr>
              <a:t>shall see </a:t>
            </a:r>
            <a:r>
              <a:rPr lang="en-US" sz="1600" dirty="0">
                <a:solidFill>
                  <a:schemeClr val="bg1"/>
                </a:solidFill>
              </a:rPr>
              <a:t>and be ashamed of all their might;</a:t>
            </a:r>
          </a:p>
          <a:p>
            <a:pPr marL="285750" indent="-285750" algn="l"/>
            <a:r>
              <a:rPr lang="en-US" sz="1600" dirty="0">
                <a:solidFill>
                  <a:schemeClr val="bg1"/>
                </a:solidFill>
              </a:rPr>
              <a:t>    They shall put </a:t>
            </a:r>
            <a:r>
              <a:rPr lang="en-US" sz="1600" i="1" dirty="0">
                <a:solidFill>
                  <a:schemeClr val="bg1"/>
                </a:solidFill>
              </a:rPr>
              <a:t>their</a:t>
            </a:r>
            <a:r>
              <a:rPr lang="en-US" sz="1600" dirty="0"/>
              <a:t> </a:t>
            </a:r>
            <a:r>
              <a:rPr lang="en-US" sz="1600" u="sng" dirty="0">
                <a:solidFill>
                  <a:srgbClr val="FFFF00"/>
                </a:solidFill>
              </a:rPr>
              <a:t>hand over </a:t>
            </a:r>
            <a:r>
              <a:rPr lang="en-US" sz="1600" i="1" u="sng" dirty="0">
                <a:solidFill>
                  <a:srgbClr val="FFFF00"/>
                </a:solidFill>
              </a:rPr>
              <a:t>their</a:t>
            </a:r>
            <a:r>
              <a:rPr lang="en-US" sz="1600" u="sng" dirty="0">
                <a:solidFill>
                  <a:srgbClr val="FFFF00"/>
                </a:solidFill>
              </a:rPr>
              <a:t> mouth</a:t>
            </a:r>
            <a:r>
              <a:rPr lang="en-US" sz="1600" dirty="0"/>
              <a:t>;</a:t>
            </a:r>
          </a:p>
          <a:p>
            <a:pPr marL="285750" indent="-285750" algn="l"/>
            <a:r>
              <a:rPr lang="en-US" sz="1600" dirty="0"/>
              <a:t>    </a:t>
            </a:r>
            <a:r>
              <a:rPr lang="en-US" sz="1600" u="sng" dirty="0">
                <a:solidFill>
                  <a:srgbClr val="FFFF00"/>
                </a:solidFill>
              </a:rPr>
              <a:t>Their ears shall be deaf</a:t>
            </a:r>
            <a:r>
              <a:rPr lang="en-US" sz="1600" dirty="0"/>
              <a:t>.</a:t>
            </a:r>
            <a:endParaRPr lang="en-US" sz="1600" dirty="0">
              <a:solidFill>
                <a:schemeClr val="bg1"/>
              </a:solidFill>
            </a:endParaRPr>
          </a:p>
          <a:p>
            <a:pPr marL="285750" indent="-285750" algn="l"/>
            <a:r>
              <a:rPr lang="en-US" sz="1600" baseline="30000" dirty="0">
                <a:solidFill>
                  <a:schemeClr val="bg1"/>
                </a:solidFill>
              </a:rPr>
              <a:t>17</a:t>
            </a:r>
            <a:r>
              <a:rPr lang="en-US" sz="1600" dirty="0">
                <a:solidFill>
                  <a:schemeClr val="bg1"/>
                </a:solidFill>
              </a:rPr>
              <a:t>    They shall lick the dust like a serpent;</a:t>
            </a:r>
          </a:p>
          <a:p>
            <a:pPr marL="285750" indent="-285750" algn="l"/>
            <a:r>
              <a:rPr lang="en-US" sz="1600" dirty="0">
                <a:solidFill>
                  <a:schemeClr val="bg1"/>
                </a:solidFill>
              </a:rPr>
              <a:t>    They shall crawl from their holes like snakes of the earth.</a:t>
            </a:r>
          </a:p>
          <a:p>
            <a:pPr marL="285750" indent="-285750" algn="l"/>
            <a:r>
              <a:rPr lang="en-US" sz="1600" dirty="0">
                <a:solidFill>
                  <a:schemeClr val="bg1"/>
                </a:solidFill>
              </a:rPr>
              <a:t>    They shall be afraid of the </a:t>
            </a:r>
            <a:r>
              <a:rPr lang="en-US" sz="1600" cap="small" dirty="0">
                <a:solidFill>
                  <a:schemeClr val="bg1"/>
                </a:solidFill>
              </a:rPr>
              <a:t>Lord</a:t>
            </a:r>
            <a:r>
              <a:rPr lang="en-US" sz="1600" dirty="0">
                <a:solidFill>
                  <a:schemeClr val="bg1"/>
                </a:solidFill>
              </a:rPr>
              <a:t> our God,</a:t>
            </a:r>
          </a:p>
          <a:p>
            <a:pPr marL="285750" indent="-285750" algn="l"/>
            <a:r>
              <a:rPr lang="en-US" sz="1600" dirty="0">
                <a:solidFill>
                  <a:schemeClr val="bg1"/>
                </a:solidFill>
              </a:rPr>
              <a:t>    And shall fear because of You.</a:t>
            </a:r>
          </a:p>
          <a:p>
            <a:pPr marL="285750" indent="-285750" algn="l"/>
            <a:endParaRPr lang="en-US" sz="1600" dirty="0"/>
          </a:p>
        </p:txBody>
      </p:sp>
      <p:pic>
        <p:nvPicPr>
          <p:cNvPr id="3076" name="Picture 4" descr="http://www.myfellowamerican.tv/blog/wp-content/uploads/2012/02/See-No-evil-Hear-No-Evil-Speak-No-Evil-Lessonsontheenglishlongsword.blogspot.com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1310" y="108262"/>
            <a:ext cx="2989603" cy="19910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A3F1FC3-39F1-FB12-ACCB-45653124CF44}"/>
              </a:ext>
            </a:extLst>
          </p:cNvPr>
          <p:cNvSpPr txBox="1"/>
          <p:nvPr/>
        </p:nvSpPr>
        <p:spPr>
          <a:xfrm>
            <a:off x="941423" y="108262"/>
            <a:ext cx="3143690" cy="369332"/>
          </a:xfrm>
          <a:prstGeom prst="rect">
            <a:avLst/>
          </a:prstGeom>
          <a:solidFill>
            <a:schemeClr val="tx1"/>
          </a:solidFill>
        </p:spPr>
        <p:txBody>
          <a:bodyPr wrap="square">
            <a:spAutoFit/>
          </a:bodyPr>
          <a:lstStyle/>
          <a:p>
            <a:r>
              <a:rPr kumimoji="0" lang="en-US" altLang="en-US" sz="1800" b="0" i="0" u="none" strike="noStrike" kern="1200" cap="none" spc="0" normalizeH="0" baseline="0" noProof="0" dirty="0">
                <a:ln>
                  <a:noFill/>
                </a:ln>
                <a:solidFill>
                  <a:schemeClr val="bg1"/>
                </a:solidFill>
                <a:effectLst/>
                <a:uLnTx/>
                <a:uFillTx/>
                <a:latin typeface="Arial" pitchFamily="34" charset="0"/>
                <a:ea typeface="+mn-ea"/>
                <a:cs typeface="Arial" pitchFamily="34" charset="0"/>
              </a:rPr>
              <a:t>Promise of Final Salvation </a:t>
            </a:r>
            <a:endParaRPr lang="en-US" dirty="0">
              <a:solidFill>
                <a:schemeClr val="bg1"/>
              </a:solidFill>
            </a:endParaRPr>
          </a:p>
        </p:txBody>
      </p:sp>
      <p:pic>
        <p:nvPicPr>
          <p:cNvPr id="5" name="Picture 4">
            <a:extLst>
              <a:ext uri="{FF2B5EF4-FFF2-40B4-BE49-F238E27FC236}">
                <a16:creationId xmlns:a16="http://schemas.microsoft.com/office/drawing/2014/main" id="{AA81B24F-0D1C-1D2D-E8C5-51C86CE0BF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878" y="4844795"/>
            <a:ext cx="967888" cy="697208"/>
          </a:xfrm>
          <a:prstGeom prst="rect">
            <a:avLst/>
          </a:prstGeom>
        </p:spPr>
      </p:pic>
    </p:spTree>
    <p:extLst>
      <p:ext uri="{BB962C8B-B14F-4D97-AF65-F5344CB8AC3E}">
        <p14:creationId xmlns:p14="http://schemas.microsoft.com/office/powerpoint/2010/main" val="19680554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1334" y="1789476"/>
            <a:ext cx="5881255" cy="4156087"/>
          </a:xfrm>
          <a:prstGeom prst="rect">
            <a:avLst/>
          </a:prstGeom>
        </p:spPr>
      </p:pic>
      <p:sp>
        <p:nvSpPr>
          <p:cNvPr id="2" name="Title 1"/>
          <p:cNvSpPr>
            <a:spLocks noGrp="1"/>
          </p:cNvSpPr>
          <p:nvPr>
            <p:ph type="title"/>
          </p:nvPr>
        </p:nvSpPr>
        <p:spPr>
          <a:xfrm>
            <a:off x="1411678" y="670541"/>
            <a:ext cx="3399312" cy="1316182"/>
          </a:xfrm>
        </p:spPr>
        <p:txBody>
          <a:bodyPr/>
          <a:lstStyle/>
          <a:p>
            <a:pPr algn="l"/>
            <a:r>
              <a:rPr lang="en-US" sz="2000" dirty="0"/>
              <a:t>What promises from God are listed in verses 18 to 20?</a:t>
            </a:r>
          </a:p>
        </p:txBody>
      </p:sp>
      <p:sp>
        <p:nvSpPr>
          <p:cNvPr id="3" name="TextBox 2"/>
          <p:cNvSpPr txBox="1"/>
          <p:nvPr/>
        </p:nvSpPr>
        <p:spPr>
          <a:xfrm>
            <a:off x="415637" y="1790580"/>
            <a:ext cx="4263241" cy="3785652"/>
          </a:xfrm>
          <a:prstGeom prst="rect">
            <a:avLst/>
          </a:prstGeom>
          <a:solidFill>
            <a:schemeClr val="tx1">
              <a:lumMod val="10000"/>
            </a:schemeClr>
          </a:solidFill>
        </p:spPr>
        <p:txBody>
          <a:bodyPr wrap="square" rtlCol="0">
            <a:spAutoFit/>
          </a:bodyPr>
          <a:lstStyle/>
          <a:p>
            <a:pPr algn="l"/>
            <a:r>
              <a:rPr lang="en-US" sz="1600" dirty="0">
                <a:solidFill>
                  <a:srgbClr val="EAEAEA"/>
                </a:solidFill>
              </a:rPr>
              <a:t>Micah 7:18-20</a:t>
            </a:r>
            <a:endParaRPr lang="en-US" sz="1600" dirty="0">
              <a:solidFill>
                <a:schemeClr val="bg1"/>
              </a:solidFill>
            </a:endParaRPr>
          </a:p>
          <a:p>
            <a:pPr marL="285750" indent="-285750" algn="l"/>
            <a:r>
              <a:rPr lang="en-US" sz="1600" dirty="0">
                <a:solidFill>
                  <a:schemeClr val="bg1"/>
                </a:solidFill>
              </a:rPr>
              <a:t>    Who </a:t>
            </a:r>
            <a:r>
              <a:rPr lang="en-US" sz="1600" i="1" dirty="0">
                <a:solidFill>
                  <a:schemeClr val="bg1"/>
                </a:solidFill>
              </a:rPr>
              <a:t>is</a:t>
            </a:r>
            <a:r>
              <a:rPr lang="en-US" sz="1600" dirty="0">
                <a:solidFill>
                  <a:schemeClr val="bg1"/>
                </a:solidFill>
              </a:rPr>
              <a:t> a God like You,</a:t>
            </a:r>
          </a:p>
          <a:p>
            <a:pPr marL="285750" indent="-285750" algn="l"/>
            <a:r>
              <a:rPr lang="en-US" sz="1600" dirty="0"/>
              <a:t>    </a:t>
            </a:r>
            <a:r>
              <a:rPr lang="en-US" sz="1600" dirty="0">
                <a:solidFill>
                  <a:srgbClr val="FFFF00"/>
                </a:solidFill>
              </a:rPr>
              <a:t>Pardoning iniquity</a:t>
            </a:r>
          </a:p>
          <a:p>
            <a:pPr marL="285750" indent="-285750" algn="l"/>
            <a:r>
              <a:rPr lang="en-US" sz="1600" dirty="0">
                <a:solidFill>
                  <a:srgbClr val="FFFF00"/>
                </a:solidFill>
              </a:rPr>
              <a:t>    And passing over the transgression of the remnant of His heritage?</a:t>
            </a:r>
            <a:endParaRPr lang="en-US" sz="1600" dirty="0">
              <a:solidFill>
                <a:schemeClr val="bg1"/>
              </a:solidFill>
            </a:endParaRPr>
          </a:p>
          <a:p>
            <a:pPr marL="285750" indent="-285750" algn="l"/>
            <a:r>
              <a:rPr lang="en-US" sz="1600" dirty="0">
                <a:solidFill>
                  <a:schemeClr val="bg1"/>
                </a:solidFill>
              </a:rPr>
              <a:t>    He does not retain His anger forever,</a:t>
            </a:r>
          </a:p>
          <a:p>
            <a:pPr marL="285750" indent="-285750" algn="l"/>
            <a:r>
              <a:rPr lang="en-US" sz="1600" dirty="0">
                <a:solidFill>
                  <a:schemeClr val="bg1"/>
                </a:solidFill>
              </a:rPr>
              <a:t>    Because He delights </a:t>
            </a:r>
            <a:r>
              <a:rPr lang="en-US" sz="1600" i="1" dirty="0">
                <a:solidFill>
                  <a:schemeClr val="bg1"/>
                </a:solidFill>
              </a:rPr>
              <a:t>in</a:t>
            </a:r>
            <a:r>
              <a:rPr lang="en-US" sz="1600" dirty="0">
                <a:solidFill>
                  <a:schemeClr val="bg1"/>
                </a:solidFill>
              </a:rPr>
              <a:t> mercy.</a:t>
            </a:r>
          </a:p>
          <a:p>
            <a:pPr marL="285750" indent="-285750" algn="l"/>
            <a:r>
              <a:rPr lang="en-US" sz="1600" baseline="30000" dirty="0"/>
              <a:t>19</a:t>
            </a:r>
            <a:r>
              <a:rPr lang="en-US" sz="1600" dirty="0"/>
              <a:t>    </a:t>
            </a:r>
            <a:r>
              <a:rPr lang="en-US" sz="1600" dirty="0">
                <a:solidFill>
                  <a:srgbClr val="FFFF00"/>
                </a:solidFill>
              </a:rPr>
              <a:t>He will again have compassion on us,</a:t>
            </a:r>
          </a:p>
          <a:p>
            <a:pPr marL="285750" indent="-285750" algn="l"/>
            <a:r>
              <a:rPr lang="en-US" sz="1600" dirty="0">
                <a:solidFill>
                  <a:srgbClr val="FFFF00"/>
                </a:solidFill>
              </a:rPr>
              <a:t>    And will subdue our iniquities.</a:t>
            </a:r>
            <a:endParaRPr lang="en-US" sz="1600" dirty="0">
              <a:solidFill>
                <a:schemeClr val="bg1"/>
              </a:solidFill>
            </a:endParaRPr>
          </a:p>
          <a:p>
            <a:pPr marL="285750" indent="-285750" algn="l"/>
            <a:r>
              <a:rPr lang="en-US" sz="1600" dirty="0">
                <a:solidFill>
                  <a:schemeClr val="bg1"/>
                </a:solidFill>
              </a:rPr>
              <a:t>    You will cast all our sins</a:t>
            </a:r>
          </a:p>
          <a:p>
            <a:pPr marL="285750" indent="-285750" algn="l"/>
            <a:r>
              <a:rPr lang="en-US" sz="1600" dirty="0">
                <a:solidFill>
                  <a:schemeClr val="bg1"/>
                </a:solidFill>
              </a:rPr>
              <a:t>    Into the depths of the sea.</a:t>
            </a:r>
          </a:p>
          <a:p>
            <a:pPr marL="285750" indent="-285750" algn="l"/>
            <a:r>
              <a:rPr lang="en-US" sz="1600" baseline="30000" dirty="0"/>
              <a:t>20</a:t>
            </a:r>
            <a:r>
              <a:rPr lang="en-US" sz="1600" dirty="0"/>
              <a:t>    </a:t>
            </a:r>
            <a:r>
              <a:rPr lang="en-US" sz="1600" dirty="0">
                <a:solidFill>
                  <a:srgbClr val="FFFF00"/>
                </a:solidFill>
              </a:rPr>
              <a:t>You will give truth to Jacob</a:t>
            </a:r>
          </a:p>
          <a:p>
            <a:pPr marL="285750" indent="-285750" algn="l"/>
            <a:r>
              <a:rPr lang="en-US" sz="1600" dirty="0">
                <a:solidFill>
                  <a:srgbClr val="FFFF00"/>
                </a:solidFill>
              </a:rPr>
              <a:t>    </a:t>
            </a:r>
            <a:r>
              <a:rPr lang="en-US" sz="1600" i="1" dirty="0">
                <a:solidFill>
                  <a:srgbClr val="FFFF00"/>
                </a:solidFill>
              </a:rPr>
              <a:t>And</a:t>
            </a:r>
            <a:r>
              <a:rPr lang="en-US" sz="1600" dirty="0">
                <a:solidFill>
                  <a:srgbClr val="FFFF00"/>
                </a:solidFill>
              </a:rPr>
              <a:t> mercy to Abraham,</a:t>
            </a:r>
            <a:endParaRPr lang="en-US" sz="1600" dirty="0">
              <a:solidFill>
                <a:schemeClr val="bg1"/>
              </a:solidFill>
            </a:endParaRPr>
          </a:p>
          <a:p>
            <a:pPr marL="285750" indent="-285750" algn="l"/>
            <a:r>
              <a:rPr lang="en-US" sz="1600" dirty="0">
                <a:solidFill>
                  <a:schemeClr val="bg1"/>
                </a:solidFill>
              </a:rPr>
              <a:t>    Which You have sworn to our fathers</a:t>
            </a:r>
          </a:p>
          <a:p>
            <a:pPr marL="285750" indent="-285750" algn="l"/>
            <a:r>
              <a:rPr lang="en-US" sz="1600" dirty="0">
                <a:solidFill>
                  <a:schemeClr val="bg1"/>
                </a:solidFill>
              </a:rPr>
              <a:t>    From days of old.</a:t>
            </a:r>
          </a:p>
        </p:txBody>
      </p:sp>
      <p:sp>
        <p:nvSpPr>
          <p:cNvPr id="6" name="Title 1"/>
          <p:cNvSpPr txBox="1">
            <a:spLocks/>
          </p:cNvSpPr>
          <p:nvPr/>
        </p:nvSpPr>
        <p:spPr bwMode="auto">
          <a:xfrm>
            <a:off x="1004730" y="5638225"/>
            <a:ext cx="6267940" cy="1098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a:r>
              <a:rPr lang="en-US" sz="2000" dirty="0"/>
              <a:t>How are promises from God fulfilled?</a:t>
            </a:r>
          </a:p>
        </p:txBody>
      </p:sp>
      <p:pic>
        <p:nvPicPr>
          <p:cNvPr id="5" name="Picture 4">
            <a:extLst>
              <a:ext uri="{FF2B5EF4-FFF2-40B4-BE49-F238E27FC236}">
                <a16:creationId xmlns:a16="http://schemas.microsoft.com/office/drawing/2014/main" id="{312E216A-D749-3D8B-3E44-463AB44B98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07" y="3867519"/>
            <a:ext cx="967888" cy="697208"/>
          </a:xfrm>
          <a:prstGeom prst="rect">
            <a:avLst/>
          </a:prstGeom>
        </p:spPr>
      </p:pic>
      <p:sp>
        <p:nvSpPr>
          <p:cNvPr id="7" name="TextBox 6">
            <a:extLst>
              <a:ext uri="{FF2B5EF4-FFF2-40B4-BE49-F238E27FC236}">
                <a16:creationId xmlns:a16="http://schemas.microsoft.com/office/drawing/2014/main" id="{1C937127-A2E5-975B-7DB2-F65C834F08A2}"/>
              </a:ext>
            </a:extLst>
          </p:cNvPr>
          <p:cNvSpPr txBox="1"/>
          <p:nvPr/>
        </p:nvSpPr>
        <p:spPr>
          <a:xfrm>
            <a:off x="899581" y="115991"/>
            <a:ext cx="5256399" cy="369332"/>
          </a:xfrm>
          <a:prstGeom prst="rect">
            <a:avLst/>
          </a:prstGeom>
          <a:solidFill>
            <a:schemeClr val="tx1"/>
          </a:solidFill>
        </p:spPr>
        <p:txBody>
          <a:bodyPr wrap="square">
            <a:spAutoFit/>
          </a:bodyPr>
          <a:lstStyle/>
          <a:p>
            <a:r>
              <a:rPr kumimoji="0" lang="en-US" altLang="en-US" sz="1800" b="0" i="0" u="none" strike="noStrike" kern="1200" cap="none" spc="0" normalizeH="0" baseline="0" noProof="0" dirty="0">
                <a:ln>
                  <a:noFill/>
                </a:ln>
                <a:solidFill>
                  <a:schemeClr val="bg1"/>
                </a:solidFill>
                <a:effectLst/>
                <a:uLnTx/>
                <a:uFillTx/>
                <a:latin typeface="Arial" pitchFamily="34" charset="0"/>
                <a:ea typeface="+mn-ea"/>
                <a:cs typeface="Arial" pitchFamily="34" charset="0"/>
              </a:rPr>
              <a:t>Promise of Final Salvation </a:t>
            </a:r>
            <a:endParaRPr lang="en-US" dirty="0">
              <a:solidFill>
                <a:schemeClr val="bg1"/>
              </a:solidFill>
            </a:endParaRPr>
          </a:p>
        </p:txBody>
      </p:sp>
    </p:spTree>
    <p:extLst>
      <p:ext uri="{BB962C8B-B14F-4D97-AF65-F5344CB8AC3E}">
        <p14:creationId xmlns:p14="http://schemas.microsoft.com/office/powerpoint/2010/main" val="15006074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orange&#10;&#10;Description automatically generated">
            <a:extLst>
              <a:ext uri="{FF2B5EF4-FFF2-40B4-BE49-F238E27FC236}">
                <a16:creationId xmlns:a16="http://schemas.microsoft.com/office/drawing/2014/main" id="{AE304AEA-C3BA-9C2A-04F9-930FBA746C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327" y="4449799"/>
            <a:ext cx="2850966" cy="1914828"/>
          </a:xfrm>
          <a:prstGeom prst="rect">
            <a:avLst/>
          </a:prstGeom>
        </p:spPr>
      </p:pic>
      <p:sp>
        <p:nvSpPr>
          <p:cNvPr id="4" name="TextBox 3">
            <a:extLst>
              <a:ext uri="{FF2B5EF4-FFF2-40B4-BE49-F238E27FC236}">
                <a16:creationId xmlns:a16="http://schemas.microsoft.com/office/drawing/2014/main" id="{28AF8BF6-0A46-B0A5-60AC-ED64758AE435}"/>
              </a:ext>
            </a:extLst>
          </p:cNvPr>
          <p:cNvSpPr txBox="1"/>
          <p:nvPr/>
        </p:nvSpPr>
        <p:spPr>
          <a:xfrm>
            <a:off x="3753293" y="4619920"/>
            <a:ext cx="5390707" cy="1200329"/>
          </a:xfrm>
          <a:prstGeom prst="rect">
            <a:avLst/>
          </a:prstGeom>
          <a:noFill/>
        </p:spPr>
        <p:txBody>
          <a:bodyPr wrap="square" rtlCol="0">
            <a:spAutoFit/>
          </a:bodyPr>
          <a:lstStyle/>
          <a:p>
            <a:r>
              <a:rPr lang="en-US" dirty="0"/>
              <a:t>735 BC days of Jotham, Ahaz &amp; Hezekiah</a:t>
            </a:r>
          </a:p>
          <a:p>
            <a:r>
              <a:rPr lang="en-US" dirty="0"/>
              <a:t>Micah tell Rulers, Priest, Judges, People of Judah</a:t>
            </a:r>
          </a:p>
          <a:p>
            <a:r>
              <a:rPr lang="en-US" dirty="0"/>
              <a:t>You are behaving like Israel therefore</a:t>
            </a:r>
          </a:p>
          <a:p>
            <a:r>
              <a:rPr lang="en-US" dirty="0"/>
              <a:t>&amp; you need To Hear God</a:t>
            </a:r>
          </a:p>
        </p:txBody>
      </p:sp>
      <p:pic>
        <p:nvPicPr>
          <p:cNvPr id="5" name="Picture 4" descr="A picture containing person&#10;&#10;Description automatically generated">
            <a:extLst>
              <a:ext uri="{FF2B5EF4-FFF2-40B4-BE49-F238E27FC236}">
                <a16:creationId xmlns:a16="http://schemas.microsoft.com/office/drawing/2014/main" id="{CE9A9CD8-1038-A59C-F12F-2DE39BE8B5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586" y="180549"/>
            <a:ext cx="1532861" cy="2042111"/>
          </a:xfrm>
          <a:prstGeom prst="rect">
            <a:avLst/>
          </a:prstGeom>
        </p:spPr>
      </p:pic>
      <p:sp>
        <p:nvSpPr>
          <p:cNvPr id="6" name="TextBox 5">
            <a:extLst>
              <a:ext uri="{FF2B5EF4-FFF2-40B4-BE49-F238E27FC236}">
                <a16:creationId xmlns:a16="http://schemas.microsoft.com/office/drawing/2014/main" id="{28081EE5-DCAD-C375-F53F-733070172F3A}"/>
              </a:ext>
            </a:extLst>
          </p:cNvPr>
          <p:cNvSpPr txBox="1"/>
          <p:nvPr/>
        </p:nvSpPr>
        <p:spPr>
          <a:xfrm>
            <a:off x="2562447" y="180549"/>
            <a:ext cx="5551967" cy="1754326"/>
          </a:xfrm>
          <a:prstGeom prst="rect">
            <a:avLst/>
          </a:prstGeom>
          <a:noFill/>
        </p:spPr>
        <p:txBody>
          <a:bodyPr wrap="square" rtlCol="0">
            <a:spAutoFit/>
          </a:bodyPr>
          <a:lstStyle/>
          <a:p>
            <a:r>
              <a:rPr lang="en-US" dirty="0"/>
              <a:t>845 BC days Jehoram/</a:t>
            </a:r>
            <a:r>
              <a:rPr lang="en-US" dirty="0" err="1"/>
              <a:t>Joram</a:t>
            </a:r>
            <a:r>
              <a:rPr lang="en-US" dirty="0"/>
              <a:t>? Son of Jehoshaphat</a:t>
            </a:r>
          </a:p>
          <a:p>
            <a:r>
              <a:rPr lang="en-US" dirty="0"/>
              <a:t>Obadiah tells Edom it be punished for actions against Judah</a:t>
            </a:r>
          </a:p>
          <a:p>
            <a:r>
              <a:rPr lang="en-US" dirty="0"/>
              <a:t>Do not put confidence in physical fortresses</a:t>
            </a:r>
          </a:p>
          <a:p>
            <a:r>
              <a:rPr lang="en-US" dirty="0"/>
              <a:t>Look at history between Edom &amp; Israel – need to treat kin kindly</a:t>
            </a:r>
          </a:p>
        </p:txBody>
      </p:sp>
      <p:pic>
        <p:nvPicPr>
          <p:cNvPr id="10" name="Picture 9" descr="A picture containing fireworks, dark, outdoor object&#10;&#10;Description automatically generated">
            <a:extLst>
              <a:ext uri="{FF2B5EF4-FFF2-40B4-BE49-F238E27FC236}">
                <a16:creationId xmlns:a16="http://schemas.microsoft.com/office/drawing/2014/main" id="{BE60EFD1-3ADD-1C58-E2E1-0171B1815B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175" y="2530154"/>
            <a:ext cx="3421270" cy="1494486"/>
          </a:xfrm>
          <a:prstGeom prst="rect">
            <a:avLst/>
          </a:prstGeom>
        </p:spPr>
      </p:pic>
      <p:sp>
        <p:nvSpPr>
          <p:cNvPr id="11" name="TextBox 10">
            <a:extLst>
              <a:ext uri="{FF2B5EF4-FFF2-40B4-BE49-F238E27FC236}">
                <a16:creationId xmlns:a16="http://schemas.microsoft.com/office/drawing/2014/main" id="{E05C83F6-4CCC-CCAE-6DF8-3165614B4434}"/>
              </a:ext>
            </a:extLst>
          </p:cNvPr>
          <p:cNvSpPr txBox="1"/>
          <p:nvPr/>
        </p:nvSpPr>
        <p:spPr>
          <a:xfrm>
            <a:off x="1080541" y="2442441"/>
            <a:ext cx="1569660" cy="369332"/>
          </a:xfrm>
          <a:prstGeom prst="rect">
            <a:avLst/>
          </a:prstGeom>
          <a:noFill/>
        </p:spPr>
        <p:txBody>
          <a:bodyPr wrap="none" rtlCol="0">
            <a:spAutoFit/>
          </a:bodyPr>
          <a:lstStyle/>
          <a:p>
            <a:r>
              <a:rPr lang="en-US" dirty="0"/>
              <a:t>Joel 830 BC  </a:t>
            </a:r>
          </a:p>
        </p:txBody>
      </p:sp>
      <p:pic>
        <p:nvPicPr>
          <p:cNvPr id="12" name="Picture 11" descr="A picture containing text, nature&#10;&#10;Description automatically generated">
            <a:extLst>
              <a:ext uri="{FF2B5EF4-FFF2-40B4-BE49-F238E27FC236}">
                <a16:creationId xmlns:a16="http://schemas.microsoft.com/office/drawing/2014/main" id="{16775168-0B90-E194-B438-519A70DDA8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5259" y="1806072"/>
            <a:ext cx="4780498" cy="2482590"/>
          </a:xfrm>
          <a:prstGeom prst="rect">
            <a:avLst/>
          </a:prstGeom>
        </p:spPr>
      </p:pic>
      <p:sp>
        <p:nvSpPr>
          <p:cNvPr id="13" name="TextBox 12">
            <a:extLst>
              <a:ext uri="{FF2B5EF4-FFF2-40B4-BE49-F238E27FC236}">
                <a16:creationId xmlns:a16="http://schemas.microsoft.com/office/drawing/2014/main" id="{B2E1A259-CADE-B68E-CD4E-C880CD336282}"/>
              </a:ext>
            </a:extLst>
          </p:cNvPr>
          <p:cNvSpPr txBox="1"/>
          <p:nvPr/>
        </p:nvSpPr>
        <p:spPr>
          <a:xfrm>
            <a:off x="7291111" y="1847103"/>
            <a:ext cx="1646605" cy="369332"/>
          </a:xfrm>
          <a:prstGeom prst="rect">
            <a:avLst/>
          </a:prstGeom>
          <a:noFill/>
        </p:spPr>
        <p:txBody>
          <a:bodyPr wrap="none" rtlCol="0">
            <a:spAutoFit/>
          </a:bodyPr>
          <a:lstStyle/>
          <a:p>
            <a:r>
              <a:rPr lang="en-US" dirty="0"/>
              <a:t>Jonah 780 BC</a:t>
            </a:r>
          </a:p>
        </p:txBody>
      </p:sp>
    </p:spTree>
    <p:extLst>
      <p:ext uri="{BB962C8B-B14F-4D97-AF65-F5344CB8AC3E}">
        <p14:creationId xmlns:p14="http://schemas.microsoft.com/office/powerpoint/2010/main" val="35527560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55599" y="355581"/>
            <a:ext cx="4519085" cy="1143000"/>
          </a:xfrm>
        </p:spPr>
        <p:txBody>
          <a:bodyPr/>
          <a:lstStyle/>
          <a:p>
            <a:r>
              <a:rPr lang="en-US" dirty="0"/>
              <a:t>Obadiah, Jonah, </a:t>
            </a:r>
            <a:r>
              <a:rPr lang="en-US" dirty="0" err="1"/>
              <a:t>Joel,&amp;Micah</a:t>
            </a:r>
            <a:endParaRPr lang="en-US" dirty="0"/>
          </a:p>
        </p:txBody>
      </p:sp>
      <p:sp>
        <p:nvSpPr>
          <p:cNvPr id="5" name="Rectangle 4"/>
          <p:cNvSpPr/>
          <p:nvPr/>
        </p:nvSpPr>
        <p:spPr>
          <a:xfrm>
            <a:off x="1163752" y="1498581"/>
            <a:ext cx="7414945" cy="4419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rtl val="0"/>
            </a:endParaRPr>
          </a:p>
        </p:txBody>
      </p:sp>
      <p:pic>
        <p:nvPicPr>
          <p:cNvPr id="3" name="Picture 2" descr="A red and white logo&#10;&#10;Description automatically generated with medium confidence">
            <a:extLst>
              <a:ext uri="{FF2B5EF4-FFF2-40B4-BE49-F238E27FC236}">
                <a16:creationId xmlns:a16="http://schemas.microsoft.com/office/drawing/2014/main" id="{44B83B48-6DF0-CDE4-84EB-15D9A9FE52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424" y="-69112"/>
            <a:ext cx="2640175" cy="2636874"/>
          </a:xfrm>
          <a:prstGeom prst="rect">
            <a:avLst/>
          </a:prstGeom>
        </p:spPr>
      </p:pic>
    </p:spTree>
    <p:extLst>
      <p:ext uri="{BB962C8B-B14F-4D97-AF65-F5344CB8AC3E}">
        <p14:creationId xmlns:p14="http://schemas.microsoft.com/office/powerpoint/2010/main" val="834160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E73FD414-5B3D-4956-B950-6E0CE149934D}"/>
              </a:ext>
            </a:extLst>
          </p:cNvPr>
          <p:cNvSpPr>
            <a:spLocks noGrp="1" noChangeArrowheads="1"/>
          </p:cNvSpPr>
          <p:nvPr>
            <p:ph type="title"/>
          </p:nvPr>
        </p:nvSpPr>
        <p:spPr>
          <a:xfrm>
            <a:off x="685800" y="559191"/>
            <a:ext cx="7772400" cy="1143000"/>
          </a:xfrm>
        </p:spPr>
        <p:txBody>
          <a:bodyPr>
            <a:normAutofit fontScale="90000"/>
          </a:bodyPr>
          <a:lstStyle/>
          <a:p>
            <a:pPr eaLnBrk="1" hangingPunct="1"/>
            <a:r>
              <a:rPr lang="en-US" altLang="en-US" dirty="0">
                <a:latin typeface="Tahoma" panose="020B0604030504040204" pitchFamily="34" charset="0"/>
                <a:cs typeface="Tahoma" panose="020B0604030504040204" pitchFamily="34" charset="0"/>
              </a:rPr>
              <a:t>The purpose of the prophets was threefold</a:t>
            </a:r>
            <a:br>
              <a:rPr lang="en-US" altLang="en-US" dirty="0">
                <a:cs typeface="Times New Roman" panose="02020603050405020304" pitchFamily="18" charset="0"/>
              </a:rPr>
            </a:br>
            <a:endParaRPr lang="en-US" altLang="en-US" dirty="0">
              <a:cs typeface="Times New Roman" panose="02020603050405020304" pitchFamily="18" charset="0"/>
            </a:endParaRPr>
          </a:p>
        </p:txBody>
      </p:sp>
      <p:sp>
        <p:nvSpPr>
          <p:cNvPr id="6" name="Text Box 3">
            <a:extLst>
              <a:ext uri="{FF2B5EF4-FFF2-40B4-BE49-F238E27FC236}">
                <a16:creationId xmlns:a16="http://schemas.microsoft.com/office/drawing/2014/main" id="{337B7F29-4518-4D82-BDD5-261A4975E8A7}"/>
              </a:ext>
            </a:extLst>
          </p:cNvPr>
          <p:cNvSpPr txBox="1">
            <a:spLocks noChangeArrowheads="1"/>
          </p:cNvSpPr>
          <p:nvPr/>
        </p:nvSpPr>
        <p:spPr bwMode="ltGray">
          <a:xfrm>
            <a:off x="498823" y="2249667"/>
            <a:ext cx="2468880" cy="2743200"/>
          </a:xfrm>
          <a:prstGeom prst="rect">
            <a:avLst/>
          </a:prstGeom>
          <a:solidFill>
            <a:schemeClr val="accent2">
              <a:lumMod val="20000"/>
              <a:lumOff val="80000"/>
            </a:schemeClr>
          </a:solidFill>
          <a:ln w="38100">
            <a:solidFill>
              <a:schemeClr val="accent1">
                <a:lumMod val="75000"/>
              </a:schemeClr>
            </a:solidFill>
          </a:ln>
        </p:spPr>
        <p:txBody>
          <a:bodyPr wrap="square" lIns="365760" rIns="365760" anchor="ctr">
            <a:no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To warn the nations of the coming judgment.</a:t>
            </a:r>
          </a:p>
        </p:txBody>
      </p:sp>
      <p:sp>
        <p:nvSpPr>
          <p:cNvPr id="7" name="Text Box 3">
            <a:extLst>
              <a:ext uri="{FF2B5EF4-FFF2-40B4-BE49-F238E27FC236}">
                <a16:creationId xmlns:a16="http://schemas.microsoft.com/office/drawing/2014/main" id="{D3E01776-3BBB-4CA0-BD54-9CA9B70001AB}"/>
              </a:ext>
            </a:extLst>
          </p:cNvPr>
          <p:cNvSpPr txBox="1">
            <a:spLocks noChangeArrowheads="1"/>
          </p:cNvSpPr>
          <p:nvPr/>
        </p:nvSpPr>
        <p:spPr bwMode="ltGray">
          <a:xfrm>
            <a:off x="3337560" y="2249667"/>
            <a:ext cx="2468880" cy="2743200"/>
          </a:xfrm>
          <a:prstGeom prst="rect">
            <a:avLst/>
          </a:prstGeom>
          <a:solidFill>
            <a:schemeClr val="accent2">
              <a:lumMod val="20000"/>
              <a:lumOff val="80000"/>
            </a:schemeClr>
          </a:solidFill>
          <a:ln w="38100">
            <a:solidFill>
              <a:schemeClr val="accent1">
                <a:lumMod val="75000"/>
              </a:schemeClr>
            </a:solidFill>
          </a:ln>
        </p:spPr>
        <p:txBody>
          <a:bodyPr wrap="square" lIns="365760" rIns="365760" anchor="ctr">
            <a:no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To explain why the judgment had come upon them.</a:t>
            </a:r>
          </a:p>
        </p:txBody>
      </p:sp>
      <p:sp>
        <p:nvSpPr>
          <p:cNvPr id="8" name="Text Box 3">
            <a:extLst>
              <a:ext uri="{FF2B5EF4-FFF2-40B4-BE49-F238E27FC236}">
                <a16:creationId xmlns:a16="http://schemas.microsoft.com/office/drawing/2014/main" id="{A461A7CB-6C5A-4651-AC70-175EC25B9E37}"/>
              </a:ext>
            </a:extLst>
          </p:cNvPr>
          <p:cNvSpPr txBox="1">
            <a:spLocks noChangeArrowheads="1"/>
          </p:cNvSpPr>
          <p:nvPr/>
        </p:nvSpPr>
        <p:spPr bwMode="ltGray">
          <a:xfrm>
            <a:off x="6176297" y="2249668"/>
            <a:ext cx="2468880" cy="2743200"/>
          </a:xfrm>
          <a:prstGeom prst="rect">
            <a:avLst/>
          </a:prstGeom>
          <a:solidFill>
            <a:schemeClr val="accent2">
              <a:lumMod val="20000"/>
              <a:lumOff val="80000"/>
            </a:schemeClr>
          </a:solidFill>
          <a:ln w="38100">
            <a:solidFill>
              <a:schemeClr val="accent1">
                <a:lumMod val="75000"/>
              </a:schemeClr>
            </a:solidFill>
          </a:ln>
        </p:spPr>
        <p:txBody>
          <a:bodyPr wrap="square" lIns="365760" rIns="365760" anchor="ctr">
            <a:no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To give assurance, at least to a remnant, of a hope that lay beyond the judgment.</a:t>
            </a:r>
            <a:endPar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9" name="Oval 8">
            <a:extLst>
              <a:ext uri="{FF2B5EF4-FFF2-40B4-BE49-F238E27FC236}">
                <a16:creationId xmlns:a16="http://schemas.microsoft.com/office/drawing/2014/main" id="{05341A5D-8512-4797-877F-2A3D2AB0F879}"/>
              </a:ext>
            </a:extLst>
          </p:cNvPr>
          <p:cNvSpPr/>
          <p:nvPr/>
        </p:nvSpPr>
        <p:spPr>
          <a:xfrm>
            <a:off x="246841" y="1816493"/>
            <a:ext cx="654148" cy="64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a:t>
            </a:r>
          </a:p>
        </p:txBody>
      </p:sp>
      <p:sp>
        <p:nvSpPr>
          <p:cNvPr id="12" name="Oval 11">
            <a:extLst>
              <a:ext uri="{FF2B5EF4-FFF2-40B4-BE49-F238E27FC236}">
                <a16:creationId xmlns:a16="http://schemas.microsoft.com/office/drawing/2014/main" id="{1018100A-F7D0-4436-89BF-88B65E08A18A}"/>
              </a:ext>
            </a:extLst>
          </p:cNvPr>
          <p:cNvSpPr/>
          <p:nvPr/>
        </p:nvSpPr>
        <p:spPr>
          <a:xfrm>
            <a:off x="3029326" y="1812395"/>
            <a:ext cx="654148" cy="64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2</a:t>
            </a:r>
          </a:p>
        </p:txBody>
      </p:sp>
      <p:sp>
        <p:nvSpPr>
          <p:cNvPr id="13" name="Oval 12">
            <a:extLst>
              <a:ext uri="{FF2B5EF4-FFF2-40B4-BE49-F238E27FC236}">
                <a16:creationId xmlns:a16="http://schemas.microsoft.com/office/drawing/2014/main" id="{9EB24599-719B-4BDE-B670-323298B44952}"/>
              </a:ext>
            </a:extLst>
          </p:cNvPr>
          <p:cNvSpPr/>
          <p:nvPr/>
        </p:nvSpPr>
        <p:spPr>
          <a:xfrm>
            <a:off x="5811811" y="1812395"/>
            <a:ext cx="654148" cy="64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3</a:t>
            </a:r>
          </a:p>
        </p:txBody>
      </p:sp>
    </p:spTree>
    <p:extLst>
      <p:ext uri="{BB962C8B-B14F-4D97-AF65-F5344CB8AC3E}">
        <p14:creationId xmlns:p14="http://schemas.microsoft.com/office/powerpoint/2010/main" val="3549292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p:cNvSpPr>
            <a:spLocks noGrp="1"/>
          </p:cNvSpPr>
          <p:nvPr>
            <p:ph type="title"/>
          </p:nvPr>
        </p:nvSpPr>
        <p:spPr/>
        <p:txBody>
          <a:bodyPr/>
          <a:lstStyle/>
          <a:p>
            <a:r>
              <a:rPr lang="en-US" altLang="en-US"/>
              <a:t>Outline of Micah</a:t>
            </a:r>
          </a:p>
        </p:txBody>
      </p:sp>
      <p:sp>
        <p:nvSpPr>
          <p:cNvPr id="129027" name="TextBox 3"/>
          <p:cNvSpPr txBox="1">
            <a:spLocks noChangeArrowheads="1"/>
          </p:cNvSpPr>
          <p:nvPr/>
        </p:nvSpPr>
        <p:spPr bwMode="auto">
          <a:xfrm>
            <a:off x="1889125" y="1335088"/>
            <a:ext cx="6057900"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2713" indent="-112713" eaLnBrk="0" hangingPunct="0">
              <a:defRPr>
                <a:solidFill>
                  <a:schemeClr val="tx1"/>
                </a:solidFill>
                <a:latin typeface="Arial" pitchFamily="34" charset="0"/>
                <a:cs typeface="Arial" pitchFamily="34" charset="0"/>
              </a:defRPr>
            </a:lvl1pPr>
            <a:lvl2pPr marL="233363" indent="-1206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112713" marR="0" lvl="0" indent="-112713" algn="l" defTabSz="914400" rtl="0" eaLnBrk="1" fontAlgn="base" latinLnBrk="0" hangingPunct="1">
              <a:lnSpc>
                <a:spcPct val="100000"/>
              </a:lnSpc>
              <a:spcBef>
                <a:spcPct val="0"/>
              </a:spcBef>
              <a:spcAft>
                <a:spcPct val="0"/>
              </a:spcAft>
              <a:buClrTx/>
              <a:buSzTx/>
              <a:buFont typeface="Calibri" pitchFamily="34" charset="0"/>
              <a:buAutoNum type="romanUcPeriod"/>
              <a:tabLst/>
              <a:defRPr/>
            </a:pPr>
            <a:r>
              <a:rPr kumimoji="0" lang="en-US" altLang="en-US"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Judgment 1:1-3:12</a:t>
            </a:r>
          </a:p>
          <a:p>
            <a:pPr marL="233363" marR="0" lvl="1" indent="53975" algn="l" defTabSz="914400" rtl="0" eaLnBrk="1" fontAlgn="base" latinLnBrk="0" hangingPunct="1">
              <a:lnSpc>
                <a:spcPct val="100000"/>
              </a:lnSpc>
              <a:spcBef>
                <a:spcPct val="0"/>
              </a:spcBef>
              <a:spcAft>
                <a:spcPct val="0"/>
              </a:spcAft>
              <a:buClrTx/>
              <a:buSzTx/>
              <a:buFont typeface="Calibri" pitchFamily="34" charset="0"/>
              <a:buAutoNum type="alphaUcPeriod"/>
              <a:tabLst/>
              <a:defRPr/>
            </a:pPr>
            <a:r>
              <a:rPr kumimoji="0" lang="en-US" alt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Judgment on People   (1:1-2:13)</a:t>
            </a:r>
          </a:p>
          <a:p>
            <a:pPr marL="233363" marR="0" lvl="1" indent="53975" algn="l" defTabSz="914400" rtl="0" eaLnBrk="1" fontAlgn="base" latinLnBrk="0" hangingPunct="1">
              <a:lnSpc>
                <a:spcPct val="100000"/>
              </a:lnSpc>
              <a:spcBef>
                <a:spcPct val="0"/>
              </a:spcBef>
              <a:spcAft>
                <a:spcPct val="0"/>
              </a:spcAft>
              <a:buClrTx/>
              <a:buSzTx/>
              <a:buFont typeface="Calibri" pitchFamily="34" charset="0"/>
              <a:buAutoNum type="alphaUcPeriod"/>
              <a:tabLst/>
              <a:defRPr/>
            </a:pPr>
            <a:r>
              <a:rPr kumimoji="0" lang="en-US" alt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Judgment on Leaders (3:1-3:12)</a:t>
            </a:r>
          </a:p>
          <a:p>
            <a:pPr marL="112713" marR="0" lvl="0" indent="-112713" algn="l" defTabSz="914400" rtl="0" eaLnBrk="1" fontAlgn="base" latinLnBrk="0" hangingPunct="1">
              <a:lnSpc>
                <a:spcPct val="100000"/>
              </a:lnSpc>
              <a:spcBef>
                <a:spcPct val="0"/>
              </a:spcBef>
              <a:spcAft>
                <a:spcPct val="0"/>
              </a:spcAft>
              <a:buClrTx/>
              <a:buSzTx/>
              <a:buFont typeface="Calibri" pitchFamily="34" charset="0"/>
              <a:buAutoNum type="romanUcPeriod"/>
              <a:tabLst/>
              <a:defRPr/>
            </a:pPr>
            <a:r>
              <a:rPr kumimoji="0" lang="en-US" altLang="en-US"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Promises of Restoration 4:1-5:15</a:t>
            </a:r>
          </a:p>
          <a:p>
            <a:pPr marL="233363" marR="0" lvl="1" indent="0" algn="l" defTabSz="914400" rtl="0" eaLnBrk="1" fontAlgn="base" latinLnBrk="0" hangingPunct="1">
              <a:lnSpc>
                <a:spcPct val="100000"/>
              </a:lnSpc>
              <a:spcBef>
                <a:spcPct val="0"/>
              </a:spcBef>
              <a:spcAft>
                <a:spcPct val="0"/>
              </a:spcAft>
              <a:buClrTx/>
              <a:buSzTx/>
              <a:buFont typeface="Calibri" pitchFamily="34" charset="0"/>
              <a:buAutoNum type="alphaUcPeriod"/>
              <a:tabLst/>
              <a:defRPr/>
            </a:pPr>
            <a:r>
              <a:rPr kumimoji="0" lang="en-US" alt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Promise of Coming Kingdom (4:1-4:5)</a:t>
            </a:r>
          </a:p>
          <a:p>
            <a:pPr marL="233363" marR="0" lvl="1" indent="0" algn="l" defTabSz="914400" rtl="0" eaLnBrk="1" fontAlgn="base" latinLnBrk="0" hangingPunct="1">
              <a:lnSpc>
                <a:spcPct val="100000"/>
              </a:lnSpc>
              <a:spcBef>
                <a:spcPct val="0"/>
              </a:spcBef>
              <a:spcAft>
                <a:spcPct val="0"/>
              </a:spcAft>
              <a:buClrTx/>
              <a:buSzTx/>
              <a:buFont typeface="Calibri" pitchFamily="34" charset="0"/>
              <a:buAutoNum type="alphaUcPeriod"/>
              <a:tabLst/>
              <a:defRPr/>
            </a:pPr>
            <a:r>
              <a:rPr kumimoji="0" lang="en-US" alt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Promise of Coming Captivity (4:6-5:1)</a:t>
            </a:r>
          </a:p>
          <a:p>
            <a:pPr marL="233363" marR="0" lvl="1" indent="0" algn="l" defTabSz="914400" rtl="0" eaLnBrk="1" fontAlgn="base" latinLnBrk="0" hangingPunct="1">
              <a:lnSpc>
                <a:spcPct val="100000"/>
              </a:lnSpc>
              <a:spcBef>
                <a:spcPct val="0"/>
              </a:spcBef>
              <a:spcAft>
                <a:spcPct val="0"/>
              </a:spcAft>
              <a:buClrTx/>
              <a:buSzTx/>
              <a:buFont typeface="Calibri" pitchFamily="34" charset="0"/>
              <a:buAutoNum type="alphaUcPeriod"/>
              <a:tabLst/>
              <a:defRPr/>
            </a:pPr>
            <a:r>
              <a:rPr kumimoji="0" lang="en-US" alt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Promise of Coming King (5:2-5:15)</a:t>
            </a:r>
          </a:p>
          <a:p>
            <a:pPr marL="112713" marR="0" lvl="0" indent="-112713" algn="l" defTabSz="914400" rtl="0" eaLnBrk="1" fontAlgn="base" latinLnBrk="0" hangingPunct="1">
              <a:lnSpc>
                <a:spcPct val="100000"/>
              </a:lnSpc>
              <a:spcBef>
                <a:spcPct val="0"/>
              </a:spcBef>
              <a:spcAft>
                <a:spcPct val="0"/>
              </a:spcAft>
              <a:buClrTx/>
              <a:buSzTx/>
              <a:buFont typeface="Calibri" pitchFamily="34" charset="0"/>
              <a:buAutoNum type="romanUcPeriod"/>
              <a:tabLst/>
              <a:defRPr/>
            </a:pPr>
            <a:r>
              <a:rPr kumimoji="0" lang="en-US" altLang="en-US"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Plea for Repentance 6:1-7:20</a:t>
            </a:r>
          </a:p>
          <a:p>
            <a:pPr marL="233363" marR="0" lvl="1" indent="0" algn="l" defTabSz="914400" rtl="0" eaLnBrk="1" fontAlgn="base" latinLnBrk="0" hangingPunct="1">
              <a:lnSpc>
                <a:spcPct val="100000"/>
              </a:lnSpc>
              <a:spcBef>
                <a:spcPct val="0"/>
              </a:spcBef>
              <a:spcAft>
                <a:spcPct val="0"/>
              </a:spcAft>
              <a:buClrTx/>
              <a:buSzTx/>
              <a:buFont typeface="Calibri" pitchFamily="34" charset="0"/>
              <a:buAutoNum type="alphaUcPeriod"/>
              <a:tabLst/>
              <a:defRPr/>
            </a:pPr>
            <a:r>
              <a:rPr kumimoji="0" lang="en-US" alt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First Plea of God (6:1-6:9)</a:t>
            </a:r>
          </a:p>
          <a:p>
            <a:pPr marL="233363" marR="0" lvl="1" indent="0" algn="l" defTabSz="914400" rtl="0" eaLnBrk="1" fontAlgn="base" latinLnBrk="0" hangingPunct="1">
              <a:lnSpc>
                <a:spcPct val="100000"/>
              </a:lnSpc>
              <a:spcBef>
                <a:spcPct val="0"/>
              </a:spcBef>
              <a:spcAft>
                <a:spcPct val="0"/>
              </a:spcAft>
              <a:buClrTx/>
              <a:buSzTx/>
              <a:buFont typeface="Calibri" pitchFamily="34" charset="0"/>
              <a:buAutoNum type="alphaUcPeriod"/>
              <a:tabLst/>
              <a:defRPr/>
            </a:pPr>
            <a:r>
              <a:rPr kumimoji="0" lang="en-US" alt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Second Plea of God (6:10-7:6)</a:t>
            </a:r>
          </a:p>
          <a:p>
            <a:pPr marL="233363" marR="0" lvl="1" indent="0" algn="l" defTabSz="914400" rtl="0" eaLnBrk="1" fontAlgn="base" latinLnBrk="0" hangingPunct="1">
              <a:lnSpc>
                <a:spcPct val="100000"/>
              </a:lnSpc>
              <a:spcBef>
                <a:spcPct val="0"/>
              </a:spcBef>
              <a:spcAft>
                <a:spcPct val="0"/>
              </a:spcAft>
              <a:buClrTx/>
              <a:buSzTx/>
              <a:buFont typeface="Calibri" pitchFamily="34" charset="0"/>
              <a:buAutoNum type="alphaUcPeriod"/>
              <a:tabLst/>
              <a:defRPr/>
            </a:pPr>
            <a:r>
              <a:rPr kumimoji="0" lang="en-US" alt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Promise of Final Salvation (7:7-7:20)</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4"/>
          <p:cNvPicPr>
            <a:picLocks noChangeAspect="1"/>
          </p:cNvPicPr>
          <p:nvPr/>
        </p:nvPicPr>
        <p:blipFill>
          <a:blip r:embed="rId2">
            <a:biLevel thresh="75000"/>
            <a:extLst>
              <a:ext uri="{28A0092B-C50C-407E-A947-70E740481C1C}">
                <a14:useLocalDpi xmlns:a14="http://schemas.microsoft.com/office/drawing/2010/main" val="0"/>
              </a:ext>
            </a:extLst>
          </a:blip>
          <a:srcRect/>
          <a:stretch>
            <a:fillRect/>
          </a:stretch>
        </p:blipFill>
        <p:spPr bwMode="auto">
          <a:xfrm>
            <a:off x="871538" y="798513"/>
            <a:ext cx="7543800" cy="5980112"/>
          </a:xfrm>
          <a:prstGeom prst="rect">
            <a:avLst/>
          </a:prstGeom>
          <a:solidFill>
            <a:srgbClr val="FFFFFF"/>
          </a:solidFill>
          <a:ln>
            <a:noFill/>
          </a:ln>
        </p:spPr>
      </p:pic>
      <p:sp>
        <p:nvSpPr>
          <p:cNvPr id="24579" name="Title 1"/>
          <p:cNvSpPr>
            <a:spLocks noGrp="1"/>
          </p:cNvSpPr>
          <p:nvPr>
            <p:ph type="title" idx="4294967295"/>
          </p:nvPr>
        </p:nvSpPr>
        <p:spPr>
          <a:xfrm>
            <a:off x="0" y="-160338"/>
            <a:ext cx="7772400" cy="1143001"/>
          </a:xfrm>
        </p:spPr>
        <p:txBody>
          <a:bodyPr/>
          <a:lstStyle/>
          <a:p>
            <a:pPr eaLnBrk="1" hangingPunct="1"/>
            <a:r>
              <a:rPr lang="en-US" sz="3600">
                <a:solidFill>
                  <a:srgbClr val="000000"/>
                </a:solidFill>
              </a:rPr>
              <a:t>Hear Micah</a:t>
            </a:r>
          </a:p>
        </p:txBody>
      </p:sp>
      <p:sp>
        <p:nvSpPr>
          <p:cNvPr id="24580" name="TextBox 4"/>
          <p:cNvSpPr txBox="1">
            <a:spLocks noChangeArrowheads="1"/>
          </p:cNvSpPr>
          <p:nvPr/>
        </p:nvSpPr>
        <p:spPr bwMode="auto">
          <a:xfrm>
            <a:off x="1446213" y="5756275"/>
            <a:ext cx="1601787"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ahoma" pitchFamily="34" charset="0"/>
                <a:ea typeface="+mn-ea"/>
                <a:cs typeface="Tahoma" pitchFamily="34" charset="0"/>
              </a:rPr>
              <a:t>Sermon 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ahoma" pitchFamily="34" charset="0"/>
                <a:ea typeface="+mn-ea"/>
                <a:cs typeface="Tahoma" pitchFamily="34" charset="0"/>
              </a:rPr>
              <a:t>Hear All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ahoma" pitchFamily="34" charset="0"/>
                <a:ea typeface="+mn-ea"/>
                <a:cs typeface="Tahoma" pitchFamily="34" charset="0"/>
              </a:rPr>
              <a:t>You Peoples</a:t>
            </a:r>
          </a:p>
        </p:txBody>
      </p:sp>
      <p:sp>
        <p:nvSpPr>
          <p:cNvPr id="24581" name="Rectangle 5"/>
          <p:cNvSpPr>
            <a:spLocks noChangeArrowheads="1"/>
          </p:cNvSpPr>
          <p:nvPr/>
        </p:nvSpPr>
        <p:spPr bwMode="auto">
          <a:xfrm>
            <a:off x="1073150" y="2582863"/>
            <a:ext cx="2001838" cy="4195762"/>
          </a:xfrm>
          <a:prstGeom prst="rect">
            <a:avLst/>
          </a:prstGeom>
          <a:noFill/>
          <a:ln w="38100" algn="ctr">
            <a:solidFill>
              <a:srgbClr val="003399"/>
            </a:solidFill>
            <a:round/>
            <a:headEnd/>
            <a:tailEnd/>
          </a:ln>
          <a:extLst>
            <a:ext uri="{909E8E84-426E-40DD-AFC4-6F175D3DCCD1}">
              <a14:hiddenFill xmlns:a14="http://schemas.microsoft.com/office/drawing/2010/main">
                <a:solidFill>
                  <a:srgbClr val="FFFFFF"/>
                </a:solid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Arial" pitchFamily="34" charset="0"/>
              <a:ea typeface="+mn-ea"/>
              <a:cs typeface="Arial" pitchFamily="34" charset="0"/>
            </a:endParaRPr>
          </a:p>
        </p:txBody>
      </p:sp>
      <p:sp>
        <p:nvSpPr>
          <p:cNvPr id="24582" name="TextBox 8"/>
          <p:cNvSpPr txBox="1">
            <a:spLocks noChangeArrowheads="1"/>
          </p:cNvSpPr>
          <p:nvPr/>
        </p:nvSpPr>
        <p:spPr bwMode="auto">
          <a:xfrm>
            <a:off x="1182688" y="3251200"/>
            <a:ext cx="4778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rPr>
              <a:t>1:1</a:t>
            </a:r>
          </a:p>
        </p:txBody>
      </p:sp>
      <p:sp>
        <p:nvSpPr>
          <p:cNvPr id="24583" name="TextBox 10"/>
          <p:cNvSpPr txBox="1">
            <a:spLocks noChangeArrowheads="1"/>
          </p:cNvSpPr>
          <p:nvPr/>
        </p:nvSpPr>
        <p:spPr bwMode="auto">
          <a:xfrm rot="-5400000">
            <a:off x="1269207" y="4839494"/>
            <a:ext cx="782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rPr>
              <a:t>1:2-16</a:t>
            </a:r>
          </a:p>
        </p:txBody>
      </p:sp>
      <p:sp>
        <p:nvSpPr>
          <p:cNvPr id="24584" name="TextBox 11"/>
          <p:cNvSpPr txBox="1">
            <a:spLocks noChangeArrowheads="1"/>
          </p:cNvSpPr>
          <p:nvPr/>
        </p:nvSpPr>
        <p:spPr bwMode="auto">
          <a:xfrm>
            <a:off x="2124075" y="2582863"/>
            <a:ext cx="895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rPr>
              <a:t>2:12-13</a:t>
            </a:r>
          </a:p>
        </p:txBody>
      </p:sp>
      <p:sp>
        <p:nvSpPr>
          <p:cNvPr id="24585" name="TextBox 13"/>
          <p:cNvSpPr txBox="1">
            <a:spLocks noChangeArrowheads="1"/>
          </p:cNvSpPr>
          <p:nvPr/>
        </p:nvSpPr>
        <p:spPr bwMode="auto">
          <a:xfrm rot="-5400000">
            <a:off x="2334419" y="4645819"/>
            <a:ext cx="782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rPr>
              <a:t>2:1-11</a:t>
            </a:r>
          </a:p>
        </p:txBody>
      </p:sp>
      <p:sp>
        <p:nvSpPr>
          <p:cNvPr id="24586" name="TextBox 15"/>
          <p:cNvSpPr txBox="1">
            <a:spLocks noChangeArrowheads="1"/>
          </p:cNvSpPr>
          <p:nvPr/>
        </p:nvSpPr>
        <p:spPr bwMode="auto">
          <a:xfrm rot="-5400000">
            <a:off x="-991393" y="2185194"/>
            <a:ext cx="3154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ahoma" pitchFamily="34" charset="0"/>
                <a:ea typeface="+mn-ea"/>
                <a:cs typeface="Tahoma" pitchFamily="34" charset="0"/>
              </a:rPr>
              <a:t>Words of Comfort &amp; Hope</a:t>
            </a:r>
          </a:p>
        </p:txBody>
      </p:sp>
      <p:sp>
        <p:nvSpPr>
          <p:cNvPr id="24587" name="TextBox 16"/>
          <p:cNvSpPr txBox="1">
            <a:spLocks noChangeArrowheads="1"/>
          </p:cNvSpPr>
          <p:nvPr/>
        </p:nvSpPr>
        <p:spPr bwMode="auto">
          <a:xfrm rot="-5400000">
            <a:off x="6838950" y="4849813"/>
            <a:ext cx="3567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ahoma" pitchFamily="34" charset="0"/>
                <a:ea typeface="+mn-ea"/>
                <a:cs typeface="Tahoma" pitchFamily="34" charset="0"/>
              </a:rPr>
              <a:t>Words of Warning/Judgment</a:t>
            </a:r>
          </a:p>
        </p:txBody>
      </p:sp>
      <p:sp>
        <p:nvSpPr>
          <p:cNvPr id="24588" name="TextBox 17"/>
          <p:cNvSpPr txBox="1">
            <a:spLocks noChangeArrowheads="1"/>
          </p:cNvSpPr>
          <p:nvPr/>
        </p:nvSpPr>
        <p:spPr bwMode="auto">
          <a:xfrm>
            <a:off x="1382713" y="1446213"/>
            <a:ext cx="14351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pitchFamily="34" charset="0"/>
                <a:ea typeface="+mn-ea"/>
                <a:cs typeface="Tahoma" pitchFamily="34" charset="0"/>
              </a:rPr>
              <a:t>Mentions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pitchFamily="34" charset="0"/>
                <a:ea typeface="+mn-ea"/>
                <a:cs typeface="Tahoma" pitchFamily="34" charset="0"/>
              </a:rPr>
              <a:t>Samaria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pitchFamily="34" charset="0"/>
                <a:ea typeface="+mn-ea"/>
                <a:cs typeface="Tahoma" pitchFamily="34" charset="0"/>
              </a:rPr>
              <a:t>&amp; Jerusalem</a:t>
            </a:r>
          </a:p>
        </p:txBody>
      </p:sp>
      <p:sp>
        <p:nvSpPr>
          <p:cNvPr id="24589" name="Rectangle 18"/>
          <p:cNvSpPr>
            <a:spLocks noChangeArrowheads="1"/>
          </p:cNvSpPr>
          <p:nvPr/>
        </p:nvSpPr>
        <p:spPr bwMode="auto">
          <a:xfrm>
            <a:off x="3227388" y="1117600"/>
            <a:ext cx="1698625" cy="4984750"/>
          </a:xfrm>
          <a:prstGeom prst="rect">
            <a:avLst/>
          </a:prstGeom>
          <a:noFill/>
          <a:ln w="38100" algn="ctr">
            <a:solidFill>
              <a:srgbClr val="003399"/>
            </a:solidFill>
            <a:round/>
            <a:headEnd/>
            <a:tailEnd/>
          </a:ln>
          <a:extLst>
            <a:ext uri="{909E8E84-426E-40DD-AFC4-6F175D3DCCD1}">
              <a14:hiddenFill xmlns:a14="http://schemas.microsoft.com/office/drawing/2010/main">
                <a:solidFill>
                  <a:srgbClr val="FFFFFF"/>
                </a:solid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Arial" pitchFamily="34" charset="0"/>
              <a:ea typeface="+mn-ea"/>
              <a:cs typeface="Arial" pitchFamily="34" charset="0"/>
            </a:endParaRPr>
          </a:p>
        </p:txBody>
      </p:sp>
      <p:sp>
        <p:nvSpPr>
          <p:cNvPr id="24590" name="TextBox 19"/>
          <p:cNvSpPr txBox="1">
            <a:spLocks noChangeArrowheads="1"/>
          </p:cNvSpPr>
          <p:nvPr/>
        </p:nvSpPr>
        <p:spPr bwMode="auto">
          <a:xfrm>
            <a:off x="3560763" y="6122988"/>
            <a:ext cx="1365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ahoma" pitchFamily="34" charset="0"/>
                <a:ea typeface="+mn-ea"/>
                <a:cs typeface="Tahoma" pitchFamily="34" charset="0"/>
              </a:rPr>
              <a:t>Sermon 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ahoma" pitchFamily="34" charset="0"/>
                <a:ea typeface="+mn-ea"/>
                <a:cs typeface="Tahoma" pitchFamily="34" charset="0"/>
              </a:rPr>
              <a:t> Hear now</a:t>
            </a:r>
          </a:p>
        </p:txBody>
      </p:sp>
      <p:sp>
        <p:nvSpPr>
          <p:cNvPr id="24591" name="TextBox 20"/>
          <p:cNvSpPr txBox="1">
            <a:spLocks noChangeArrowheads="1"/>
          </p:cNvSpPr>
          <p:nvPr/>
        </p:nvSpPr>
        <p:spPr bwMode="auto">
          <a:xfrm rot="-5400000">
            <a:off x="3510757" y="4601369"/>
            <a:ext cx="782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rPr>
              <a:t>3:1-12</a:t>
            </a:r>
          </a:p>
        </p:txBody>
      </p:sp>
      <p:sp>
        <p:nvSpPr>
          <p:cNvPr id="24592" name="TextBox 21"/>
          <p:cNvSpPr txBox="1">
            <a:spLocks noChangeArrowheads="1"/>
          </p:cNvSpPr>
          <p:nvPr/>
        </p:nvSpPr>
        <p:spPr bwMode="auto">
          <a:xfrm>
            <a:off x="3761140" y="5226050"/>
            <a:ext cx="120738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itchFamily="34" charset="0"/>
                <a:ea typeface="+mn-ea"/>
                <a:cs typeface="Tahoma" pitchFamily="34" charset="0"/>
              </a:rPr>
              <a:t>Focus 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itchFamily="34" charset="0"/>
                <a:ea typeface="+mn-ea"/>
                <a:cs typeface="Tahoma" pitchFamily="34" charset="0"/>
              </a:rPr>
              <a:t>Jerusalem</a:t>
            </a:r>
          </a:p>
        </p:txBody>
      </p:sp>
      <p:sp>
        <p:nvSpPr>
          <p:cNvPr id="24593" name="TextBox 22"/>
          <p:cNvSpPr txBox="1">
            <a:spLocks noChangeArrowheads="1"/>
          </p:cNvSpPr>
          <p:nvPr/>
        </p:nvSpPr>
        <p:spPr bwMode="auto">
          <a:xfrm>
            <a:off x="3616325" y="1292225"/>
            <a:ext cx="7826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rPr>
              <a:t>4:1-13</a:t>
            </a:r>
          </a:p>
        </p:txBody>
      </p:sp>
      <p:sp>
        <p:nvSpPr>
          <p:cNvPr id="24594" name="TextBox 23"/>
          <p:cNvSpPr txBox="1">
            <a:spLocks noChangeArrowheads="1"/>
          </p:cNvSpPr>
          <p:nvPr/>
        </p:nvSpPr>
        <p:spPr bwMode="auto">
          <a:xfrm>
            <a:off x="5002213" y="992188"/>
            <a:ext cx="15890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ahoma" pitchFamily="34" charset="0"/>
                <a:ea typeface="+mn-ea"/>
                <a:cs typeface="Tahoma" pitchFamily="34" charset="0"/>
              </a:rPr>
              <a:t>Sermon 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ahoma" pitchFamily="34" charset="0"/>
                <a:ea typeface="+mn-ea"/>
                <a:cs typeface="Tahoma" pitchFamily="34" charset="0"/>
              </a:rPr>
              <a:t> He has Laid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ahoma" pitchFamily="34" charset="0"/>
                <a:ea typeface="+mn-ea"/>
                <a:cs typeface="Tahoma" pitchFamily="34" charset="0"/>
              </a:rPr>
              <a:t>Siege</a:t>
            </a:r>
          </a:p>
        </p:txBody>
      </p:sp>
      <p:sp>
        <p:nvSpPr>
          <p:cNvPr id="24595" name="Rectangle 24"/>
          <p:cNvSpPr>
            <a:spLocks noChangeArrowheads="1"/>
          </p:cNvSpPr>
          <p:nvPr/>
        </p:nvSpPr>
        <p:spPr bwMode="auto">
          <a:xfrm>
            <a:off x="5154613" y="1916113"/>
            <a:ext cx="1319212" cy="3309937"/>
          </a:xfrm>
          <a:prstGeom prst="rect">
            <a:avLst/>
          </a:prstGeom>
          <a:noFill/>
          <a:ln w="38100" algn="ctr">
            <a:solidFill>
              <a:srgbClr val="003399"/>
            </a:solidFill>
            <a:round/>
            <a:headEnd/>
            <a:tailEnd/>
          </a:ln>
          <a:extLst>
            <a:ext uri="{909E8E84-426E-40DD-AFC4-6F175D3DCCD1}">
              <a14:hiddenFill xmlns:a14="http://schemas.microsoft.com/office/drawing/2010/main">
                <a:solidFill>
                  <a:srgbClr val="FFFFFF"/>
                </a:solid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Arial" pitchFamily="34" charset="0"/>
              <a:ea typeface="+mn-ea"/>
              <a:cs typeface="Arial" pitchFamily="34" charset="0"/>
            </a:endParaRPr>
          </a:p>
        </p:txBody>
      </p:sp>
      <p:sp>
        <p:nvSpPr>
          <p:cNvPr id="24596" name="TextBox 25"/>
          <p:cNvSpPr txBox="1">
            <a:spLocks noChangeArrowheads="1"/>
          </p:cNvSpPr>
          <p:nvPr/>
        </p:nvSpPr>
        <p:spPr bwMode="auto">
          <a:xfrm rot="-5400000">
            <a:off x="5439569" y="4193381"/>
            <a:ext cx="1119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rPr>
              <a:t>5:1, 10-15</a:t>
            </a:r>
          </a:p>
        </p:txBody>
      </p:sp>
      <p:sp>
        <p:nvSpPr>
          <p:cNvPr id="24597" name="TextBox 26"/>
          <p:cNvSpPr txBox="1">
            <a:spLocks noChangeArrowheads="1"/>
          </p:cNvSpPr>
          <p:nvPr/>
        </p:nvSpPr>
        <p:spPr bwMode="auto">
          <a:xfrm rot="-5400000">
            <a:off x="5670550" y="2603500"/>
            <a:ext cx="669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rPr>
              <a:t>5:2-9</a:t>
            </a:r>
          </a:p>
        </p:txBody>
      </p:sp>
      <p:sp>
        <p:nvSpPr>
          <p:cNvPr id="24598" name="TextBox 27"/>
          <p:cNvSpPr txBox="1">
            <a:spLocks noChangeArrowheads="1"/>
          </p:cNvSpPr>
          <p:nvPr/>
        </p:nvSpPr>
        <p:spPr bwMode="auto">
          <a:xfrm rot="-5400000">
            <a:off x="6381750" y="2465388"/>
            <a:ext cx="13668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ahoma" pitchFamily="34" charset="0"/>
                <a:ea typeface="+mn-ea"/>
                <a:cs typeface="Tahoma" pitchFamily="34" charset="0"/>
              </a:rPr>
              <a:t>Sermon 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ahoma" pitchFamily="34" charset="0"/>
                <a:ea typeface="+mn-ea"/>
                <a:cs typeface="Tahoma" pitchFamily="34" charset="0"/>
              </a:rPr>
              <a:t> Hear now</a:t>
            </a:r>
          </a:p>
        </p:txBody>
      </p:sp>
      <p:sp>
        <p:nvSpPr>
          <p:cNvPr id="24599" name="Rectangle 28"/>
          <p:cNvSpPr>
            <a:spLocks noChangeArrowheads="1"/>
          </p:cNvSpPr>
          <p:nvPr/>
        </p:nvSpPr>
        <p:spPr bwMode="auto">
          <a:xfrm>
            <a:off x="6591300" y="3459163"/>
            <a:ext cx="796925" cy="3309937"/>
          </a:xfrm>
          <a:prstGeom prst="rect">
            <a:avLst/>
          </a:prstGeom>
          <a:noFill/>
          <a:ln w="38100" algn="ctr">
            <a:solidFill>
              <a:srgbClr val="003399"/>
            </a:solidFill>
            <a:round/>
            <a:headEnd/>
            <a:tailEnd/>
          </a:ln>
          <a:extLst>
            <a:ext uri="{909E8E84-426E-40DD-AFC4-6F175D3DCCD1}">
              <a14:hiddenFill xmlns:a14="http://schemas.microsoft.com/office/drawing/2010/main">
                <a:solidFill>
                  <a:srgbClr val="FFFFFF"/>
                </a:solid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Arial" pitchFamily="34" charset="0"/>
              <a:ea typeface="+mn-ea"/>
              <a:cs typeface="Arial" pitchFamily="34" charset="0"/>
            </a:endParaRPr>
          </a:p>
        </p:txBody>
      </p:sp>
      <p:sp>
        <p:nvSpPr>
          <p:cNvPr id="24600" name="TextBox 29"/>
          <p:cNvSpPr txBox="1">
            <a:spLocks noChangeArrowheads="1"/>
          </p:cNvSpPr>
          <p:nvPr/>
        </p:nvSpPr>
        <p:spPr bwMode="auto">
          <a:xfrm rot="-5400000">
            <a:off x="6752432" y="4671219"/>
            <a:ext cx="782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rPr>
              <a:t>6:1-16</a:t>
            </a:r>
          </a:p>
        </p:txBody>
      </p:sp>
      <p:sp>
        <p:nvSpPr>
          <p:cNvPr id="24601" name="Rectangle 30"/>
          <p:cNvSpPr>
            <a:spLocks noChangeArrowheads="1"/>
          </p:cNvSpPr>
          <p:nvPr/>
        </p:nvSpPr>
        <p:spPr bwMode="auto">
          <a:xfrm>
            <a:off x="7583488" y="798513"/>
            <a:ext cx="796925" cy="5880100"/>
          </a:xfrm>
          <a:prstGeom prst="rect">
            <a:avLst/>
          </a:prstGeom>
          <a:noFill/>
          <a:ln w="38100" algn="ctr">
            <a:solidFill>
              <a:srgbClr val="003399"/>
            </a:solidFill>
            <a:round/>
            <a:headEnd/>
            <a:tailEnd/>
          </a:ln>
          <a:extLst>
            <a:ext uri="{909E8E84-426E-40DD-AFC4-6F175D3DCCD1}">
              <a14:hiddenFill xmlns:a14="http://schemas.microsoft.com/office/drawing/2010/main">
                <a:solidFill>
                  <a:srgbClr val="FFFFFF"/>
                </a:solid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Arial" pitchFamily="34" charset="0"/>
              <a:ea typeface="+mn-ea"/>
              <a:cs typeface="Arial" pitchFamily="34" charset="0"/>
            </a:endParaRPr>
          </a:p>
        </p:txBody>
      </p:sp>
      <p:sp>
        <p:nvSpPr>
          <p:cNvPr id="24602" name="TextBox 31"/>
          <p:cNvSpPr txBox="1">
            <a:spLocks noChangeArrowheads="1"/>
          </p:cNvSpPr>
          <p:nvPr/>
        </p:nvSpPr>
        <p:spPr bwMode="auto">
          <a:xfrm>
            <a:off x="6591300" y="87313"/>
            <a:ext cx="14509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pitchFamily="34" charset="0"/>
                <a:ea typeface="+mn-ea"/>
                <a:cs typeface="Tahoma" pitchFamily="34" charset="0"/>
              </a:rPr>
              <a:t>Sermon 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pitchFamily="34" charset="0"/>
                <a:ea typeface="+mn-ea"/>
                <a:cs typeface="Tahoma" pitchFamily="34" charset="0"/>
              </a:rPr>
              <a:t> Woe is me</a:t>
            </a:r>
          </a:p>
        </p:txBody>
      </p:sp>
      <p:sp>
        <p:nvSpPr>
          <p:cNvPr id="24603" name="TextBox 32"/>
          <p:cNvSpPr txBox="1">
            <a:spLocks noChangeArrowheads="1"/>
          </p:cNvSpPr>
          <p:nvPr/>
        </p:nvSpPr>
        <p:spPr bwMode="auto">
          <a:xfrm rot="-5400000">
            <a:off x="7835107" y="2543969"/>
            <a:ext cx="782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rPr>
              <a:t>7:7-20</a:t>
            </a:r>
          </a:p>
        </p:txBody>
      </p:sp>
      <p:sp>
        <p:nvSpPr>
          <p:cNvPr id="24604" name="TextBox 33"/>
          <p:cNvSpPr txBox="1">
            <a:spLocks noChangeArrowheads="1"/>
          </p:cNvSpPr>
          <p:nvPr/>
        </p:nvSpPr>
        <p:spPr bwMode="auto">
          <a:xfrm rot="-5400000">
            <a:off x="7892257" y="4177506"/>
            <a:ext cx="668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rPr>
              <a:t>7:1-6</a:t>
            </a:r>
          </a:p>
        </p:txBody>
      </p:sp>
      <p:sp>
        <p:nvSpPr>
          <p:cNvPr id="2" name="TextBox 1"/>
          <p:cNvSpPr txBox="1"/>
          <p:nvPr/>
        </p:nvSpPr>
        <p:spPr>
          <a:xfrm>
            <a:off x="784704" y="3766492"/>
            <a:ext cx="1311578" cy="230832"/>
          </a:xfrm>
          <a:prstGeom prst="rect">
            <a:avLst/>
          </a:prstGeom>
          <a:solidFill>
            <a:schemeClr val="accent4">
              <a:lumMod val="20000"/>
              <a:lumOff val="80000"/>
            </a:schemeClr>
          </a:solid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4C4F60">
                    <a:lumMod val="50000"/>
                  </a:srgbClr>
                </a:solidFill>
                <a:effectLst/>
                <a:uLnTx/>
                <a:uFillTx/>
                <a:latin typeface="Tahoma" pitchFamily="34" charset="0"/>
                <a:ea typeface="Tahoma" pitchFamily="34" charset="0"/>
                <a:cs typeface="Tahoma" pitchFamily="34" charset="0"/>
              </a:rPr>
              <a:t>Hear All you People</a:t>
            </a:r>
          </a:p>
        </p:txBody>
      </p:sp>
      <p:sp>
        <p:nvSpPr>
          <p:cNvPr id="30" name="TextBox 29"/>
          <p:cNvSpPr txBox="1"/>
          <p:nvPr/>
        </p:nvSpPr>
        <p:spPr>
          <a:xfrm>
            <a:off x="3422512" y="3788279"/>
            <a:ext cx="1104790" cy="507831"/>
          </a:xfrm>
          <a:prstGeom prst="rect">
            <a:avLst/>
          </a:prstGeom>
          <a:solidFill>
            <a:schemeClr val="accent4">
              <a:lumMod val="20000"/>
              <a:lumOff val="80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4C4F60">
                    <a:lumMod val="50000"/>
                  </a:srgbClr>
                </a:solidFill>
                <a:effectLst/>
                <a:uLnTx/>
                <a:uFillTx/>
                <a:latin typeface="Tahoma" pitchFamily="34" charset="0"/>
                <a:ea typeface="Tahoma" pitchFamily="34" charset="0"/>
                <a:cs typeface="Tahoma" pitchFamily="34" charset="0"/>
              </a:rPr>
              <a:t>Hear Now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4C4F60">
                    <a:lumMod val="50000"/>
                  </a:srgbClr>
                </a:solidFill>
                <a:effectLst/>
                <a:uLnTx/>
                <a:uFillTx/>
                <a:latin typeface="Tahoma" pitchFamily="34" charset="0"/>
                <a:ea typeface="Tahoma" pitchFamily="34" charset="0"/>
                <a:cs typeface="Tahoma" pitchFamily="34" charset="0"/>
              </a:rPr>
              <a:t>He will not hear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4C4F60">
                    <a:lumMod val="50000"/>
                  </a:srgbClr>
                </a:solidFill>
                <a:effectLst/>
                <a:uLnTx/>
                <a:uFillTx/>
                <a:latin typeface="Tahoma" pitchFamily="34" charset="0"/>
                <a:ea typeface="Tahoma" pitchFamily="34" charset="0"/>
                <a:cs typeface="Tahoma" pitchFamily="34" charset="0"/>
              </a:rPr>
              <a:t>Now hear this</a:t>
            </a:r>
          </a:p>
        </p:txBody>
      </p:sp>
      <p:sp>
        <p:nvSpPr>
          <p:cNvPr id="31" name="TextBox 30"/>
          <p:cNvSpPr txBox="1"/>
          <p:nvPr/>
        </p:nvSpPr>
        <p:spPr>
          <a:xfrm>
            <a:off x="5960379" y="5594519"/>
            <a:ext cx="1452642" cy="507831"/>
          </a:xfrm>
          <a:prstGeom prst="rect">
            <a:avLst/>
          </a:prstGeom>
          <a:solidFill>
            <a:schemeClr val="accent4">
              <a:lumMod val="20000"/>
              <a:lumOff val="80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4C4F60">
                    <a:lumMod val="50000"/>
                  </a:srgbClr>
                </a:solidFill>
                <a:effectLst/>
                <a:uLnTx/>
                <a:uFillTx/>
                <a:latin typeface="Tahoma" pitchFamily="34" charset="0"/>
                <a:ea typeface="Tahoma" pitchFamily="34" charset="0"/>
                <a:cs typeface="Tahoma" pitchFamily="34" charset="0"/>
              </a:rPr>
              <a:t>Hear Now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4C4F60">
                    <a:lumMod val="50000"/>
                  </a:srgbClr>
                </a:solidFill>
                <a:effectLst/>
                <a:uLnTx/>
                <a:uFillTx/>
                <a:latin typeface="Tahoma" pitchFamily="34" charset="0"/>
                <a:ea typeface="Tahoma" pitchFamily="34" charset="0"/>
                <a:cs typeface="Tahoma" pitchFamily="34" charset="0"/>
              </a:rPr>
              <a:t>Hear Lord’s complaint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4C4F60">
                    <a:lumMod val="50000"/>
                  </a:srgbClr>
                </a:solidFill>
                <a:effectLst/>
                <a:uLnTx/>
                <a:uFillTx/>
                <a:latin typeface="Tahoma" pitchFamily="34" charset="0"/>
                <a:ea typeface="Tahoma" pitchFamily="34" charset="0"/>
                <a:cs typeface="Tahoma" pitchFamily="34" charset="0"/>
              </a:rPr>
              <a:t>Hear the rod</a:t>
            </a:r>
          </a:p>
        </p:txBody>
      </p:sp>
      <p:sp>
        <p:nvSpPr>
          <p:cNvPr id="32" name="TextBox 31"/>
          <p:cNvSpPr txBox="1"/>
          <p:nvPr/>
        </p:nvSpPr>
        <p:spPr>
          <a:xfrm>
            <a:off x="5207215" y="4825206"/>
            <a:ext cx="1221809" cy="230832"/>
          </a:xfrm>
          <a:prstGeom prst="rect">
            <a:avLst/>
          </a:prstGeom>
          <a:solidFill>
            <a:schemeClr val="accent4">
              <a:lumMod val="20000"/>
              <a:lumOff val="80000"/>
            </a:schemeClr>
          </a:solid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4C4F60">
                    <a:lumMod val="50000"/>
                  </a:srgbClr>
                </a:solidFill>
                <a:effectLst/>
                <a:uLnTx/>
                <a:uFillTx/>
                <a:latin typeface="Tahoma" pitchFamily="34" charset="0"/>
                <a:ea typeface="Tahoma" pitchFamily="34" charset="0"/>
                <a:cs typeface="Tahoma" pitchFamily="34" charset="0"/>
              </a:rPr>
              <a:t>Nations not heard</a:t>
            </a:r>
          </a:p>
        </p:txBody>
      </p:sp>
      <p:sp>
        <p:nvSpPr>
          <p:cNvPr id="33" name="TextBox 32"/>
          <p:cNvSpPr txBox="1"/>
          <p:nvPr/>
        </p:nvSpPr>
        <p:spPr>
          <a:xfrm>
            <a:off x="7062065" y="1330796"/>
            <a:ext cx="1164101" cy="230832"/>
          </a:xfrm>
          <a:prstGeom prst="rect">
            <a:avLst/>
          </a:prstGeom>
          <a:solidFill>
            <a:schemeClr val="accent4">
              <a:lumMod val="20000"/>
              <a:lumOff val="80000"/>
            </a:schemeClr>
          </a:solid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4C4F60">
                    <a:lumMod val="50000"/>
                  </a:srgbClr>
                </a:solidFill>
                <a:effectLst/>
                <a:uLnTx/>
                <a:uFillTx/>
                <a:latin typeface="Tahoma" pitchFamily="34" charset="0"/>
                <a:ea typeface="Tahoma" pitchFamily="34" charset="0"/>
                <a:cs typeface="Tahoma" pitchFamily="34" charset="0"/>
              </a:rPr>
              <a:t>God will hear me</a:t>
            </a:r>
          </a:p>
        </p:txBody>
      </p:sp>
      <p:sp>
        <p:nvSpPr>
          <p:cNvPr id="3" name="Rectangle 2"/>
          <p:cNvSpPr/>
          <p:nvPr/>
        </p:nvSpPr>
        <p:spPr bwMode="auto">
          <a:xfrm>
            <a:off x="1182688" y="3609975"/>
            <a:ext cx="6889750" cy="64294"/>
          </a:xfrm>
          <a:prstGeom prst="rect">
            <a:avLst/>
          </a:pr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pitchFamily="34" charset="0"/>
            </a:endParaRPr>
          </a:p>
        </p:txBody>
      </p:sp>
      <p:grpSp>
        <p:nvGrpSpPr>
          <p:cNvPr id="35" name="Group 34"/>
          <p:cNvGrpSpPr/>
          <p:nvPr/>
        </p:nvGrpSpPr>
        <p:grpSpPr>
          <a:xfrm>
            <a:off x="8153392" y="246494"/>
            <a:ext cx="795411" cy="640244"/>
            <a:chOff x="8153406" y="378767"/>
            <a:chExt cx="795410" cy="383233"/>
          </a:xfrm>
        </p:grpSpPr>
        <p:pic>
          <p:nvPicPr>
            <p:cNvPr id="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457200"/>
              <a:ext cx="685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TextBox 36"/>
            <p:cNvSpPr txBox="1"/>
            <p:nvPr/>
          </p:nvSpPr>
          <p:spPr>
            <a:xfrm>
              <a:off x="8153406" y="378767"/>
              <a:ext cx="795410" cy="27634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Britannic Bold" panose="020B0903060703020204" pitchFamily="34" charset="0"/>
                  <a:ea typeface="+mn-ea"/>
                  <a:cs typeface="Arial" pitchFamily="34" charset="0"/>
                </a:rPr>
                <a:t>Minor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Britannic Bold" panose="020B0903060703020204" pitchFamily="34" charset="0"/>
                  <a:ea typeface="+mn-ea"/>
                  <a:cs typeface="Arial" pitchFamily="34" charset="0"/>
                </a:rPr>
                <a:t>Prophets</a:t>
              </a:r>
            </a:p>
          </p:txBody>
        </p:sp>
      </p:grpSp>
    </p:spTree>
    <p:extLst>
      <p:ext uri="{BB962C8B-B14F-4D97-AF65-F5344CB8AC3E}">
        <p14:creationId xmlns:p14="http://schemas.microsoft.com/office/powerpoint/2010/main" val="2460892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2750" y="2074490"/>
            <a:ext cx="2842146" cy="2842146"/>
          </a:xfrm>
          <a:prstGeom prst="rect">
            <a:avLst/>
          </a:prstGeom>
        </p:spPr>
      </p:pic>
      <p:sp>
        <p:nvSpPr>
          <p:cNvPr id="2" name="Title 1"/>
          <p:cNvSpPr>
            <a:spLocks noGrp="1"/>
          </p:cNvSpPr>
          <p:nvPr>
            <p:ph type="title"/>
          </p:nvPr>
        </p:nvSpPr>
        <p:spPr>
          <a:xfrm>
            <a:off x="4694829" y="274638"/>
            <a:ext cx="3172821" cy="1143000"/>
          </a:xfrm>
        </p:spPr>
        <p:txBody>
          <a:bodyPr/>
          <a:lstStyle/>
          <a:p>
            <a:r>
              <a:rPr lang="en-US" dirty="0"/>
              <a:t>Lesson 8</a:t>
            </a:r>
          </a:p>
        </p:txBody>
      </p:sp>
      <p:grpSp>
        <p:nvGrpSpPr>
          <p:cNvPr id="8" name="Group 7"/>
          <p:cNvGrpSpPr/>
          <p:nvPr/>
        </p:nvGrpSpPr>
        <p:grpSpPr>
          <a:xfrm>
            <a:off x="8153392" y="378778"/>
            <a:ext cx="795411" cy="461665"/>
            <a:chOff x="8153406" y="378767"/>
            <a:chExt cx="795410" cy="461665"/>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457200"/>
              <a:ext cx="685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153406" y="378767"/>
              <a:ext cx="79541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Britannic Bold" panose="020B0903060703020204" pitchFamily="34" charset="0"/>
                  <a:ea typeface="+mn-ea"/>
                  <a:cs typeface="Arial"/>
                  <a:sym typeface="Arial"/>
                  <a:rtl val="0"/>
                </a:rPr>
                <a:t>Minor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Britannic Bold" panose="020B0903060703020204" pitchFamily="34" charset="0"/>
                  <a:ea typeface="+mn-ea"/>
                  <a:cs typeface="Arial"/>
                  <a:sym typeface="Arial"/>
                  <a:rtl val="0"/>
                </a:rPr>
                <a:t>Prophets</a:t>
              </a:r>
            </a:p>
          </p:txBody>
        </p:sp>
      </p:grpSp>
      <p:sp>
        <p:nvSpPr>
          <p:cNvPr id="5" name="Rectangle 4"/>
          <p:cNvSpPr/>
          <p:nvPr/>
        </p:nvSpPr>
        <p:spPr>
          <a:xfrm>
            <a:off x="4571999" y="1310610"/>
            <a:ext cx="4586257"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rgbClr val="000000"/>
                </a:solidFill>
                <a:effectLst/>
                <a:uLnTx/>
                <a:uFillTx/>
                <a:latin typeface="Arial"/>
                <a:ea typeface="+mn-ea"/>
                <a:cs typeface="Arial"/>
                <a:sym typeface="Arial"/>
                <a:rtl val="0"/>
              </a:rPr>
              <a:t>Micah Overview</a:t>
            </a:r>
            <a:endParaRPr kumimoji="0" lang="en-US" sz="4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0" cap="none" spc="0" normalizeH="0" baseline="0" noProof="0" dirty="0">
              <a:ln>
                <a:noFill/>
              </a:ln>
              <a:solidFill>
                <a:srgbClr val="000000"/>
              </a:solidFill>
              <a:effectLst/>
              <a:uLnTx/>
              <a:uFillTx/>
              <a:latin typeface="Arial"/>
              <a:ea typeface="+mn-ea"/>
              <a:cs typeface="Arial"/>
              <a:sym typeface="Arial"/>
              <a:rtl val="0"/>
            </a:endParaRPr>
          </a:p>
        </p:txBody>
      </p:sp>
      <p:sp>
        <p:nvSpPr>
          <p:cNvPr id="9" name="Rectangle 8"/>
          <p:cNvSpPr/>
          <p:nvPr/>
        </p:nvSpPr>
        <p:spPr>
          <a:xfrm>
            <a:off x="5980435" y="2288974"/>
            <a:ext cx="295472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1:2 Hear, all you peoples!</a:t>
            </a:r>
          </a:p>
        </p:txBody>
      </p:sp>
      <p:sp>
        <p:nvSpPr>
          <p:cNvPr id="10" name="Rectangle 9"/>
          <p:cNvSpPr/>
          <p:nvPr/>
        </p:nvSpPr>
        <p:spPr>
          <a:xfrm>
            <a:off x="5980435" y="2721407"/>
            <a:ext cx="186461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3:1 “Hear now</a:t>
            </a:r>
            <a:r>
              <a:rPr kumimoji="0" lang="en-US" sz="1800" b="0"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 </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1" name="Rectangle 10"/>
          <p:cNvSpPr/>
          <p:nvPr/>
        </p:nvSpPr>
        <p:spPr>
          <a:xfrm>
            <a:off x="5689638" y="3128145"/>
            <a:ext cx="354456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 </a:t>
            </a:r>
            <a:r>
              <a:rPr kumimoji="0" lang="en-US" sz="18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3:4  But He will not hear them</a:t>
            </a:r>
            <a:endParaRPr kumimoji="0" lang="en-US" sz="1800" b="1"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endParaRPr>
          </a:p>
        </p:txBody>
      </p:sp>
      <p:sp>
        <p:nvSpPr>
          <p:cNvPr id="12" name="Rectangle 11"/>
          <p:cNvSpPr/>
          <p:nvPr/>
        </p:nvSpPr>
        <p:spPr>
          <a:xfrm>
            <a:off x="5771696" y="3500046"/>
            <a:ext cx="2159566"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3:9 Now hear this</a:t>
            </a:r>
            <a:r>
              <a:rPr kumimoji="0" lang="en-US" sz="1800" b="0"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a:t>
            </a:r>
          </a:p>
        </p:txBody>
      </p:sp>
      <p:sp>
        <p:nvSpPr>
          <p:cNvPr id="13" name="Rectangle 12"/>
          <p:cNvSpPr/>
          <p:nvPr/>
        </p:nvSpPr>
        <p:spPr>
          <a:xfrm>
            <a:off x="5625371" y="3865545"/>
            <a:ext cx="3245517"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5:15 On the nations that have not heard.”</a:t>
            </a:r>
          </a:p>
        </p:txBody>
      </p:sp>
      <p:sp>
        <p:nvSpPr>
          <p:cNvPr id="14" name="Rectangle 13"/>
          <p:cNvSpPr/>
          <p:nvPr/>
        </p:nvSpPr>
        <p:spPr>
          <a:xfrm>
            <a:off x="5253799" y="4492712"/>
            <a:ext cx="3890809"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6:1 </a:t>
            </a:r>
            <a:r>
              <a:rPr kumimoji="0" lang="en-US" sz="1800" b="1" i="0" u="sng" strike="noStrike" kern="1200" cap="none" spc="0" normalizeH="0" baseline="0" noProof="0" dirty="0">
                <a:ln>
                  <a:noFill/>
                </a:ln>
                <a:solidFill>
                  <a:srgbClr val="7030A0"/>
                </a:solidFill>
                <a:effectLst/>
                <a:uLnTx/>
                <a:uFillTx/>
                <a:latin typeface="Arial" pitchFamily="34" charset="0"/>
                <a:ea typeface="+mn-ea"/>
                <a:cs typeface="Arial" pitchFamily="34" charset="0"/>
              </a:rPr>
              <a:t>Hear</a:t>
            </a:r>
            <a:r>
              <a:rPr kumimoji="0" lang="en-US" sz="18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now what the </a:t>
            </a:r>
            <a:r>
              <a:rPr kumimoji="0" lang="en-US" sz="1800" b="1" i="0" u="none" strike="noStrike" kern="1200" cap="small" spc="0" normalizeH="0" baseline="0" noProof="0" dirty="0">
                <a:ln>
                  <a:noFill/>
                </a:ln>
                <a:solidFill>
                  <a:srgbClr val="7030A0"/>
                </a:solidFill>
                <a:effectLst/>
                <a:uLnTx/>
                <a:uFillTx/>
                <a:latin typeface="Arial" pitchFamily="34" charset="0"/>
                <a:ea typeface="+mn-ea"/>
                <a:cs typeface="Arial" pitchFamily="34" charset="0"/>
              </a:rPr>
              <a:t>Lord</a:t>
            </a:r>
            <a:r>
              <a:rPr kumimoji="0" lang="en-US" sz="18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says:</a:t>
            </a:r>
          </a:p>
        </p:txBody>
      </p:sp>
      <p:sp>
        <p:nvSpPr>
          <p:cNvPr id="15" name="Rectangle 14"/>
          <p:cNvSpPr/>
          <p:nvPr/>
        </p:nvSpPr>
        <p:spPr>
          <a:xfrm>
            <a:off x="4572608" y="4899270"/>
            <a:ext cx="4572000" cy="646331"/>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6:2 </a:t>
            </a:r>
            <a:r>
              <a:rPr kumimoji="0" lang="en-US" sz="1800" b="1" i="0" u="sng" strike="noStrike" kern="1200" cap="none" spc="0" normalizeH="0" baseline="0" noProof="0" dirty="0">
                <a:ln>
                  <a:noFill/>
                </a:ln>
                <a:solidFill>
                  <a:srgbClr val="7030A0"/>
                </a:solidFill>
                <a:effectLst/>
                <a:uLnTx/>
                <a:uFillTx/>
                <a:latin typeface="Arial" pitchFamily="34" charset="0"/>
                <a:ea typeface="+mn-ea"/>
                <a:cs typeface="Arial" pitchFamily="34" charset="0"/>
              </a:rPr>
              <a:t>Hear</a:t>
            </a:r>
            <a:r>
              <a:rPr kumimoji="0" lang="en-US" sz="18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O you mountains, the Lord’s complaint,</a:t>
            </a:r>
          </a:p>
        </p:txBody>
      </p:sp>
      <p:sp>
        <p:nvSpPr>
          <p:cNvPr id="16" name="Rectangle 15"/>
          <p:cNvSpPr/>
          <p:nvPr/>
        </p:nvSpPr>
        <p:spPr>
          <a:xfrm>
            <a:off x="4572608" y="5559912"/>
            <a:ext cx="2133918"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6:9 “</a:t>
            </a:r>
            <a:r>
              <a:rPr kumimoji="0" lang="en-US" sz="1800" b="1" i="0" u="sng" strike="noStrike" kern="1200" cap="none" spc="0" normalizeH="0" baseline="0" noProof="0" dirty="0">
                <a:ln>
                  <a:noFill/>
                </a:ln>
                <a:solidFill>
                  <a:srgbClr val="7030A0"/>
                </a:solidFill>
                <a:effectLst/>
                <a:uLnTx/>
                <a:uFillTx/>
                <a:latin typeface="Arial" pitchFamily="34" charset="0"/>
                <a:ea typeface="+mn-ea"/>
                <a:cs typeface="Arial" pitchFamily="34" charset="0"/>
              </a:rPr>
              <a:t>Hear</a:t>
            </a:r>
            <a:r>
              <a:rPr kumimoji="0" lang="en-US" sz="18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the rod!</a:t>
            </a:r>
          </a:p>
        </p:txBody>
      </p:sp>
      <p:sp>
        <p:nvSpPr>
          <p:cNvPr id="17" name="Rectangle 16"/>
          <p:cNvSpPr/>
          <p:nvPr/>
        </p:nvSpPr>
        <p:spPr>
          <a:xfrm>
            <a:off x="4572608" y="5929244"/>
            <a:ext cx="2877711"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7:7 My God will hear me.</a:t>
            </a:r>
          </a:p>
        </p:txBody>
      </p:sp>
      <p:sp>
        <p:nvSpPr>
          <p:cNvPr id="4" name="TextBox 3">
            <a:extLst>
              <a:ext uri="{FF2B5EF4-FFF2-40B4-BE49-F238E27FC236}">
                <a16:creationId xmlns:a16="http://schemas.microsoft.com/office/drawing/2014/main" id="{43FD281A-BBF6-37DD-9757-47A00B75ADA3}"/>
              </a:ext>
            </a:extLst>
          </p:cNvPr>
          <p:cNvSpPr txBox="1"/>
          <p:nvPr/>
        </p:nvSpPr>
        <p:spPr>
          <a:xfrm>
            <a:off x="1238250" y="274638"/>
            <a:ext cx="3048008" cy="34163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The book is divided into three sermons each distinguished from the other by the word </a:t>
            </a:r>
            <a:r>
              <a:rPr kumimoji="0" lang="en-US"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hear (1:2; 3:1; 6:1).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The first sermon is directed to the nations (</a:t>
            </a:r>
            <a:r>
              <a:rPr kumimoji="0" lang="en-US" sz="1800" b="0" i="1" u="none" strike="noStrike" kern="1200" cap="none" spc="0" normalizeH="0" baseline="0" noProof="0" dirty="0" err="1">
                <a:ln>
                  <a:noFill/>
                </a:ln>
                <a:solidFill>
                  <a:prstClr val="black"/>
                </a:solidFill>
                <a:effectLst/>
                <a:uLnTx/>
                <a:uFillTx/>
                <a:latin typeface="Arial" pitchFamily="34" charset="0"/>
                <a:ea typeface="+mn-ea"/>
                <a:cs typeface="Arial" pitchFamily="34" charset="0"/>
              </a:rPr>
              <a:t>chs</a:t>
            </a:r>
            <a:r>
              <a:rPr kumimoji="0" lang="en-US"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 1–2),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 the second to the rulers (</a:t>
            </a:r>
            <a:r>
              <a:rPr kumimoji="0" lang="en-US" sz="1800" b="0" i="1" u="none" strike="noStrike" kern="1200" cap="none" spc="0" normalizeH="0" baseline="0" noProof="0" dirty="0" err="1">
                <a:ln>
                  <a:noFill/>
                </a:ln>
                <a:solidFill>
                  <a:prstClr val="black"/>
                </a:solidFill>
                <a:effectLst/>
                <a:uLnTx/>
                <a:uFillTx/>
                <a:latin typeface="Arial" pitchFamily="34" charset="0"/>
                <a:ea typeface="+mn-ea"/>
                <a:cs typeface="Arial" pitchFamily="34" charset="0"/>
              </a:rPr>
              <a:t>chs</a:t>
            </a:r>
            <a:r>
              <a:rPr kumimoji="0" lang="en-US"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 3–5),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and the third to Israel (</a:t>
            </a:r>
            <a:r>
              <a:rPr kumimoji="0" lang="en-US" sz="1800" b="0" i="1" u="none" strike="noStrike" kern="1200" cap="none" spc="0" normalizeH="0" baseline="0" noProof="0" dirty="0" err="1">
                <a:ln>
                  <a:noFill/>
                </a:ln>
                <a:solidFill>
                  <a:prstClr val="black"/>
                </a:solidFill>
                <a:effectLst/>
                <a:uLnTx/>
                <a:uFillTx/>
                <a:latin typeface="Arial" pitchFamily="34" charset="0"/>
                <a:ea typeface="+mn-ea"/>
                <a:cs typeface="Arial" pitchFamily="34" charset="0"/>
              </a:rPr>
              <a:t>chs</a:t>
            </a:r>
            <a:r>
              <a:rPr kumimoji="0" lang="en-US"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 6–7).</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pic>
        <p:nvPicPr>
          <p:cNvPr id="18" name="Picture 17">
            <a:extLst>
              <a:ext uri="{FF2B5EF4-FFF2-40B4-BE49-F238E27FC236}">
                <a16:creationId xmlns:a16="http://schemas.microsoft.com/office/drawing/2014/main" id="{7F8BA0E1-7224-A896-9CC2-2DFA718F1FC2}"/>
              </a:ext>
            </a:extLst>
          </p:cNvPr>
          <p:cNvPicPr>
            <a:picLocks noChangeAspect="1"/>
          </p:cNvPicPr>
          <p:nvPr/>
        </p:nvPicPr>
        <p:blipFill>
          <a:blip r:embed="rId4"/>
          <a:stretch>
            <a:fillRect/>
          </a:stretch>
        </p:blipFill>
        <p:spPr>
          <a:xfrm>
            <a:off x="142875" y="3449259"/>
            <a:ext cx="4409234" cy="2242928"/>
          </a:xfrm>
          <a:prstGeom prst="rect">
            <a:avLst/>
          </a:prstGeom>
        </p:spPr>
      </p:pic>
      <p:sp>
        <p:nvSpPr>
          <p:cNvPr id="20" name="TextBox 19">
            <a:extLst>
              <a:ext uri="{FF2B5EF4-FFF2-40B4-BE49-F238E27FC236}">
                <a16:creationId xmlns:a16="http://schemas.microsoft.com/office/drawing/2014/main" id="{5DC5EBD0-D197-04E3-E722-2A5C093AD4A0}"/>
              </a:ext>
            </a:extLst>
          </p:cNvPr>
          <p:cNvSpPr txBox="1"/>
          <p:nvPr/>
        </p:nvSpPr>
        <p:spPr>
          <a:xfrm>
            <a:off x="-2707442" y="-299815"/>
            <a:ext cx="2167511" cy="230832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1:2 Hear, all you peoples! Listen, O earth, and all that is in it! Let the Lord God be a witness against you, The Lord from His holy temple.</a:t>
            </a:r>
          </a:p>
        </p:txBody>
      </p:sp>
      <p:cxnSp>
        <p:nvCxnSpPr>
          <p:cNvPr id="21" name="Straight Connector 20">
            <a:extLst>
              <a:ext uri="{FF2B5EF4-FFF2-40B4-BE49-F238E27FC236}">
                <a16:creationId xmlns:a16="http://schemas.microsoft.com/office/drawing/2014/main" id="{F6248491-6DFF-88D1-E6C5-576115853882}"/>
              </a:ext>
            </a:extLst>
          </p:cNvPr>
          <p:cNvCxnSpPr>
            <a:cxnSpLocks/>
          </p:cNvCxnSpPr>
          <p:nvPr/>
        </p:nvCxnSpPr>
        <p:spPr>
          <a:xfrm flipV="1">
            <a:off x="5547360" y="2126686"/>
            <a:ext cx="2882538" cy="27688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06DF35C-A1E8-398D-DA1E-A84344A5F868}"/>
              </a:ext>
            </a:extLst>
          </p:cNvPr>
          <p:cNvCxnSpPr>
            <a:cxnSpLocks/>
          </p:cNvCxnSpPr>
          <p:nvPr/>
        </p:nvCxnSpPr>
        <p:spPr>
          <a:xfrm>
            <a:off x="5349713" y="4422885"/>
            <a:ext cx="3712247" cy="136002"/>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BECCF5D-BEE0-3509-A2BA-549EF727C9F4}"/>
              </a:ext>
            </a:extLst>
          </p:cNvPr>
          <p:cNvCxnSpPr>
            <a:cxnSpLocks/>
          </p:cNvCxnSpPr>
          <p:nvPr/>
        </p:nvCxnSpPr>
        <p:spPr>
          <a:xfrm flipH="1">
            <a:off x="4510006" y="4562661"/>
            <a:ext cx="184823" cy="1637842"/>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A513AC9-277B-90A9-FA50-8369C6DC8521}"/>
              </a:ext>
            </a:extLst>
          </p:cNvPr>
          <p:cNvCxnSpPr>
            <a:cxnSpLocks/>
          </p:cNvCxnSpPr>
          <p:nvPr/>
        </p:nvCxnSpPr>
        <p:spPr>
          <a:xfrm flipV="1">
            <a:off x="5625371" y="2691744"/>
            <a:ext cx="3323432" cy="13176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43383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8412B3-BA61-34B7-6EDE-7301658348E0}"/>
              </a:ext>
            </a:extLst>
          </p:cNvPr>
          <p:cNvSpPr/>
          <p:nvPr/>
        </p:nvSpPr>
        <p:spPr>
          <a:xfrm>
            <a:off x="1617280" y="382368"/>
            <a:ext cx="295472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1:2 Hear, all you peoples!</a:t>
            </a:r>
          </a:p>
        </p:txBody>
      </p:sp>
      <p:sp>
        <p:nvSpPr>
          <p:cNvPr id="4" name="Rectangle 3">
            <a:extLst>
              <a:ext uri="{FF2B5EF4-FFF2-40B4-BE49-F238E27FC236}">
                <a16:creationId xmlns:a16="http://schemas.microsoft.com/office/drawing/2014/main" id="{ACEC89B1-55D6-ACB2-5282-C4301309396C}"/>
              </a:ext>
            </a:extLst>
          </p:cNvPr>
          <p:cNvSpPr/>
          <p:nvPr/>
        </p:nvSpPr>
        <p:spPr>
          <a:xfrm>
            <a:off x="9464108" y="2675471"/>
            <a:ext cx="3971985"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3:1 </a:t>
            </a:r>
            <a:r>
              <a:rPr kumimoji="0" lang="en-US" sz="1800" b="0"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a:t>
            </a:r>
            <a:r>
              <a:rPr lang="en-US" b="1" dirty="0">
                <a:solidFill>
                  <a:srgbClr val="7030A0"/>
                </a:solidFill>
              </a:rPr>
              <a:t>Hear now, O heads of Jacob…</a:t>
            </a:r>
          </a:p>
        </p:txBody>
      </p:sp>
      <p:sp>
        <p:nvSpPr>
          <p:cNvPr id="5" name="Rectangle 4">
            <a:extLst>
              <a:ext uri="{FF2B5EF4-FFF2-40B4-BE49-F238E27FC236}">
                <a16:creationId xmlns:a16="http://schemas.microsoft.com/office/drawing/2014/main" id="{AFB3A4B0-B083-8F5A-D7B8-F13128BFAB3B}"/>
              </a:ext>
            </a:extLst>
          </p:cNvPr>
          <p:cNvSpPr/>
          <p:nvPr/>
        </p:nvSpPr>
        <p:spPr>
          <a:xfrm>
            <a:off x="10267133" y="3031186"/>
            <a:ext cx="4480714"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 </a:t>
            </a:r>
            <a:r>
              <a:rPr kumimoji="0" lang="en-US" sz="18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3:4  But He will not hear them (Rulers)</a:t>
            </a:r>
            <a:endParaRPr kumimoji="0" lang="en-US" sz="1800" b="1"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endParaRPr>
          </a:p>
        </p:txBody>
      </p:sp>
      <p:sp>
        <p:nvSpPr>
          <p:cNvPr id="6" name="Rectangle 5">
            <a:extLst>
              <a:ext uri="{FF2B5EF4-FFF2-40B4-BE49-F238E27FC236}">
                <a16:creationId xmlns:a16="http://schemas.microsoft.com/office/drawing/2014/main" id="{D827B07E-4267-A37A-C8CF-523A5D1C3B0B}"/>
              </a:ext>
            </a:extLst>
          </p:cNvPr>
          <p:cNvSpPr/>
          <p:nvPr/>
        </p:nvSpPr>
        <p:spPr>
          <a:xfrm>
            <a:off x="-3063960" y="2444044"/>
            <a:ext cx="2159566"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3:9 Now hear this</a:t>
            </a:r>
            <a:r>
              <a:rPr kumimoji="0" lang="en-US" sz="1800" b="0"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a:t>
            </a:r>
          </a:p>
        </p:txBody>
      </p:sp>
      <p:sp>
        <p:nvSpPr>
          <p:cNvPr id="7" name="Rectangle 6">
            <a:extLst>
              <a:ext uri="{FF2B5EF4-FFF2-40B4-BE49-F238E27FC236}">
                <a16:creationId xmlns:a16="http://schemas.microsoft.com/office/drawing/2014/main" id="{5AD2B7A3-6698-9815-C267-4BF8F0FA76F2}"/>
              </a:ext>
            </a:extLst>
          </p:cNvPr>
          <p:cNvSpPr/>
          <p:nvPr/>
        </p:nvSpPr>
        <p:spPr>
          <a:xfrm>
            <a:off x="-3210285" y="2809543"/>
            <a:ext cx="3245517"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5:15 On the nations that have not heard.”</a:t>
            </a:r>
          </a:p>
        </p:txBody>
      </p:sp>
      <p:pic>
        <p:nvPicPr>
          <p:cNvPr id="17" name="Picture 16">
            <a:extLst>
              <a:ext uri="{FF2B5EF4-FFF2-40B4-BE49-F238E27FC236}">
                <a16:creationId xmlns:a16="http://schemas.microsoft.com/office/drawing/2014/main" id="{3EA9B971-D9B8-2A47-A2B0-6D4A7080F424}"/>
              </a:ext>
            </a:extLst>
          </p:cNvPr>
          <p:cNvPicPr>
            <a:picLocks noChangeAspect="1"/>
          </p:cNvPicPr>
          <p:nvPr/>
        </p:nvPicPr>
        <p:blipFill>
          <a:blip r:embed="rId2"/>
          <a:stretch>
            <a:fillRect/>
          </a:stretch>
        </p:blipFill>
        <p:spPr>
          <a:xfrm>
            <a:off x="2594344" y="751097"/>
            <a:ext cx="3048000" cy="476250"/>
          </a:xfrm>
          <a:prstGeom prst="rect">
            <a:avLst/>
          </a:prstGeom>
        </p:spPr>
      </p:pic>
      <p:sp>
        <p:nvSpPr>
          <p:cNvPr id="19" name="TextBox 18">
            <a:extLst>
              <a:ext uri="{FF2B5EF4-FFF2-40B4-BE49-F238E27FC236}">
                <a16:creationId xmlns:a16="http://schemas.microsoft.com/office/drawing/2014/main" id="{FBCA8371-856E-8B87-6153-3D3D7C11AAA5}"/>
              </a:ext>
            </a:extLst>
          </p:cNvPr>
          <p:cNvSpPr txBox="1"/>
          <p:nvPr/>
        </p:nvSpPr>
        <p:spPr>
          <a:xfrm>
            <a:off x="2594344" y="1227347"/>
            <a:ext cx="5454502" cy="307777"/>
          </a:xfrm>
          <a:prstGeom prst="rect">
            <a:avLst/>
          </a:prstGeom>
          <a:noFill/>
        </p:spPr>
        <p:txBody>
          <a:bodyPr wrap="square">
            <a:spAutoFit/>
          </a:bodyPr>
          <a:lstStyle/>
          <a:p>
            <a:pPr algn="l" rtl="0"/>
            <a:r>
              <a:rPr lang="en-US" sz="1400" dirty="0"/>
              <a:t>1:6 “</a:t>
            </a:r>
            <a:r>
              <a:rPr lang="en-US" sz="1400" b="1" dirty="0"/>
              <a:t>Therefore</a:t>
            </a:r>
            <a:r>
              <a:rPr lang="en-US" sz="1400" dirty="0"/>
              <a:t> I will make Samaria a heap of ruins in the field,.</a:t>
            </a:r>
          </a:p>
        </p:txBody>
      </p:sp>
      <p:pic>
        <p:nvPicPr>
          <p:cNvPr id="21" name="Picture 20">
            <a:extLst>
              <a:ext uri="{FF2B5EF4-FFF2-40B4-BE49-F238E27FC236}">
                <a16:creationId xmlns:a16="http://schemas.microsoft.com/office/drawing/2014/main" id="{93825D73-142B-D39D-B810-B9E9964B036C}"/>
              </a:ext>
            </a:extLst>
          </p:cNvPr>
          <p:cNvPicPr>
            <a:picLocks noChangeAspect="1"/>
          </p:cNvPicPr>
          <p:nvPr/>
        </p:nvPicPr>
        <p:blipFill>
          <a:blip r:embed="rId3"/>
          <a:stretch>
            <a:fillRect/>
          </a:stretch>
        </p:blipFill>
        <p:spPr>
          <a:xfrm>
            <a:off x="3094640" y="1487215"/>
            <a:ext cx="2826267" cy="769594"/>
          </a:xfrm>
          <a:prstGeom prst="rect">
            <a:avLst/>
          </a:prstGeom>
        </p:spPr>
      </p:pic>
      <p:sp>
        <p:nvSpPr>
          <p:cNvPr id="23" name="TextBox 22">
            <a:extLst>
              <a:ext uri="{FF2B5EF4-FFF2-40B4-BE49-F238E27FC236}">
                <a16:creationId xmlns:a16="http://schemas.microsoft.com/office/drawing/2014/main" id="{38CEBED4-A7C3-4728-CCC0-7DAF42A4A498}"/>
              </a:ext>
            </a:extLst>
          </p:cNvPr>
          <p:cNvSpPr txBox="1"/>
          <p:nvPr/>
        </p:nvSpPr>
        <p:spPr>
          <a:xfrm>
            <a:off x="2594344" y="2246499"/>
            <a:ext cx="6741042" cy="523220"/>
          </a:xfrm>
          <a:prstGeom prst="rect">
            <a:avLst/>
          </a:prstGeom>
          <a:noFill/>
        </p:spPr>
        <p:txBody>
          <a:bodyPr wrap="square">
            <a:spAutoFit/>
          </a:bodyPr>
          <a:lstStyle/>
          <a:p>
            <a:r>
              <a:rPr lang="en-US" sz="1400" dirty="0"/>
              <a:t>1:8 </a:t>
            </a:r>
            <a:r>
              <a:rPr lang="en-US" sz="1400" b="1" dirty="0"/>
              <a:t>Therefore</a:t>
            </a:r>
            <a:r>
              <a:rPr lang="en-US" sz="1400" dirty="0"/>
              <a:t> I will wail and howl… 9 For her wounds </a:t>
            </a:r>
            <a:r>
              <a:rPr lang="en-US" sz="1400" i="1" dirty="0"/>
              <a:t>are incurable.</a:t>
            </a:r>
          </a:p>
          <a:p>
            <a:pPr algn="l" rtl="0"/>
            <a:r>
              <a:rPr lang="en-US" sz="1400" dirty="0"/>
              <a:t>For it has come to Judah; It has come to the gate of My people—To Jerusalem.</a:t>
            </a:r>
          </a:p>
        </p:txBody>
      </p:sp>
      <p:pic>
        <p:nvPicPr>
          <p:cNvPr id="25" name="Picture 24">
            <a:extLst>
              <a:ext uri="{FF2B5EF4-FFF2-40B4-BE49-F238E27FC236}">
                <a16:creationId xmlns:a16="http://schemas.microsoft.com/office/drawing/2014/main" id="{6D5F3D4F-66AE-B5A8-BBF7-F1B601A8B861}"/>
              </a:ext>
            </a:extLst>
          </p:cNvPr>
          <p:cNvPicPr>
            <a:picLocks noChangeAspect="1"/>
          </p:cNvPicPr>
          <p:nvPr/>
        </p:nvPicPr>
        <p:blipFill>
          <a:blip r:embed="rId4"/>
          <a:stretch>
            <a:fillRect/>
          </a:stretch>
        </p:blipFill>
        <p:spPr>
          <a:xfrm>
            <a:off x="3170808" y="2792159"/>
            <a:ext cx="2218098" cy="771193"/>
          </a:xfrm>
          <a:prstGeom prst="rect">
            <a:avLst/>
          </a:prstGeom>
        </p:spPr>
      </p:pic>
      <p:sp>
        <p:nvSpPr>
          <p:cNvPr id="27" name="TextBox 26">
            <a:extLst>
              <a:ext uri="{FF2B5EF4-FFF2-40B4-BE49-F238E27FC236}">
                <a16:creationId xmlns:a16="http://schemas.microsoft.com/office/drawing/2014/main" id="{41FEC5E9-7BE5-1717-EA7F-4ADED416DFFD}"/>
              </a:ext>
            </a:extLst>
          </p:cNvPr>
          <p:cNvSpPr txBox="1"/>
          <p:nvPr/>
        </p:nvSpPr>
        <p:spPr>
          <a:xfrm>
            <a:off x="2676524" y="3566679"/>
            <a:ext cx="6467476" cy="523220"/>
          </a:xfrm>
          <a:prstGeom prst="rect">
            <a:avLst/>
          </a:prstGeom>
          <a:noFill/>
        </p:spPr>
        <p:txBody>
          <a:bodyPr wrap="square">
            <a:spAutoFit/>
          </a:bodyPr>
          <a:lstStyle/>
          <a:p>
            <a:pPr algn="l" rtl="0"/>
            <a:r>
              <a:rPr lang="en-US" sz="1400" dirty="0"/>
              <a:t>2:3 </a:t>
            </a:r>
            <a:r>
              <a:rPr lang="en-US" sz="1400" b="1" dirty="0"/>
              <a:t>Therefore thus says the Lord</a:t>
            </a:r>
            <a:r>
              <a:rPr lang="en-US" sz="1400" dirty="0"/>
              <a:t>: “Behold, against this family I am devising disaster,</a:t>
            </a:r>
          </a:p>
        </p:txBody>
      </p:sp>
      <p:sp>
        <p:nvSpPr>
          <p:cNvPr id="29" name="TextBox 28">
            <a:extLst>
              <a:ext uri="{FF2B5EF4-FFF2-40B4-BE49-F238E27FC236}">
                <a16:creationId xmlns:a16="http://schemas.microsoft.com/office/drawing/2014/main" id="{2D073E84-875D-7ED5-0742-A8BB254A9CE1}"/>
              </a:ext>
            </a:extLst>
          </p:cNvPr>
          <p:cNvSpPr txBox="1"/>
          <p:nvPr/>
        </p:nvSpPr>
        <p:spPr>
          <a:xfrm>
            <a:off x="2676523" y="4076262"/>
            <a:ext cx="6212295" cy="523220"/>
          </a:xfrm>
          <a:prstGeom prst="rect">
            <a:avLst/>
          </a:prstGeom>
          <a:noFill/>
        </p:spPr>
        <p:txBody>
          <a:bodyPr wrap="square">
            <a:spAutoFit/>
          </a:bodyPr>
          <a:lstStyle/>
          <a:p>
            <a:pPr algn="l" rtl="0"/>
            <a:r>
              <a:rPr lang="en-US" sz="1400" dirty="0"/>
              <a:t>2:5 </a:t>
            </a:r>
            <a:r>
              <a:rPr lang="en-US" sz="1400" b="1" dirty="0"/>
              <a:t>Therefore </a:t>
            </a:r>
            <a:r>
              <a:rPr lang="en-US" sz="1400" dirty="0"/>
              <a:t>you will have no one to determine boundaries by lot</a:t>
            </a:r>
          </a:p>
          <a:p>
            <a:pPr algn="l" rtl="0"/>
            <a:r>
              <a:rPr lang="en-US" sz="1400" dirty="0"/>
              <a:t>In the assembly of the Lord.</a:t>
            </a:r>
          </a:p>
        </p:txBody>
      </p:sp>
      <p:pic>
        <p:nvPicPr>
          <p:cNvPr id="30" name="Picture 29" descr="A picture containing mollusk&#10;&#10;Description automatically generated">
            <a:extLst>
              <a:ext uri="{FF2B5EF4-FFF2-40B4-BE49-F238E27FC236}">
                <a16:creationId xmlns:a16="http://schemas.microsoft.com/office/drawing/2014/main" id="{5F8E6FB5-A7C2-AEDA-01E3-FDE7FB0C29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350" y="314758"/>
            <a:ext cx="1421428" cy="2551121"/>
          </a:xfrm>
          <a:prstGeom prst="rect">
            <a:avLst/>
          </a:prstGeom>
        </p:spPr>
      </p:pic>
    </p:spTree>
    <p:extLst>
      <p:ext uri="{BB962C8B-B14F-4D97-AF65-F5344CB8AC3E}">
        <p14:creationId xmlns:p14="http://schemas.microsoft.com/office/powerpoint/2010/main" val="37882169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EC89B1-55D6-ACB2-5282-C4301309396C}"/>
              </a:ext>
            </a:extLst>
          </p:cNvPr>
          <p:cNvSpPr/>
          <p:nvPr/>
        </p:nvSpPr>
        <p:spPr>
          <a:xfrm>
            <a:off x="1553485" y="296401"/>
            <a:ext cx="3971985"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3:1 </a:t>
            </a:r>
            <a:r>
              <a:rPr kumimoji="0" lang="en-US" sz="1800" b="0"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a:t>
            </a:r>
            <a:r>
              <a:rPr kumimoji="0" lang="en-US" sz="18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Hear now, O heads of Jacob…</a:t>
            </a:r>
          </a:p>
        </p:txBody>
      </p:sp>
      <p:sp>
        <p:nvSpPr>
          <p:cNvPr id="5" name="Rectangle 4">
            <a:extLst>
              <a:ext uri="{FF2B5EF4-FFF2-40B4-BE49-F238E27FC236}">
                <a16:creationId xmlns:a16="http://schemas.microsoft.com/office/drawing/2014/main" id="{AFB3A4B0-B083-8F5A-D7B8-F13128BFAB3B}"/>
              </a:ext>
            </a:extLst>
          </p:cNvPr>
          <p:cNvSpPr/>
          <p:nvPr/>
        </p:nvSpPr>
        <p:spPr>
          <a:xfrm>
            <a:off x="2356510" y="652116"/>
            <a:ext cx="4480714"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 </a:t>
            </a:r>
            <a:r>
              <a:rPr kumimoji="0" lang="en-US" sz="18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3:4  But He will not hear them (Rulers)</a:t>
            </a:r>
            <a:endParaRPr kumimoji="0" lang="en-US" sz="1800" b="1"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endParaRPr>
          </a:p>
        </p:txBody>
      </p:sp>
      <p:sp>
        <p:nvSpPr>
          <p:cNvPr id="6" name="Rectangle 5">
            <a:extLst>
              <a:ext uri="{FF2B5EF4-FFF2-40B4-BE49-F238E27FC236}">
                <a16:creationId xmlns:a16="http://schemas.microsoft.com/office/drawing/2014/main" id="{D827B07E-4267-A37A-C8CF-523A5D1C3B0B}"/>
              </a:ext>
            </a:extLst>
          </p:cNvPr>
          <p:cNvSpPr/>
          <p:nvPr/>
        </p:nvSpPr>
        <p:spPr>
          <a:xfrm>
            <a:off x="2498651" y="3489156"/>
            <a:ext cx="2159566"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3:9 Now hear this</a:t>
            </a:r>
            <a:r>
              <a:rPr kumimoji="0" lang="en-US" sz="1800" b="0"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rPr>
              <a:t>,</a:t>
            </a:r>
          </a:p>
        </p:txBody>
      </p:sp>
      <p:sp>
        <p:nvSpPr>
          <p:cNvPr id="7" name="Rectangle 6">
            <a:extLst>
              <a:ext uri="{FF2B5EF4-FFF2-40B4-BE49-F238E27FC236}">
                <a16:creationId xmlns:a16="http://schemas.microsoft.com/office/drawing/2014/main" id="{5AD2B7A3-6698-9815-C267-4BF8F0FA76F2}"/>
              </a:ext>
            </a:extLst>
          </p:cNvPr>
          <p:cNvSpPr/>
          <p:nvPr/>
        </p:nvSpPr>
        <p:spPr>
          <a:xfrm>
            <a:off x="-3210285" y="2809543"/>
            <a:ext cx="3245517"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5:15 On the nations that have not heard.”</a:t>
            </a:r>
          </a:p>
        </p:txBody>
      </p:sp>
      <p:sp>
        <p:nvSpPr>
          <p:cNvPr id="8" name="Rectangle 7">
            <a:extLst>
              <a:ext uri="{FF2B5EF4-FFF2-40B4-BE49-F238E27FC236}">
                <a16:creationId xmlns:a16="http://schemas.microsoft.com/office/drawing/2014/main" id="{DCE0939A-CF43-D7FF-BF6B-F1FB2A8D5553}"/>
              </a:ext>
            </a:extLst>
          </p:cNvPr>
          <p:cNvSpPr/>
          <p:nvPr/>
        </p:nvSpPr>
        <p:spPr>
          <a:xfrm>
            <a:off x="-3581857" y="3436710"/>
            <a:ext cx="3890809"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6:1 </a:t>
            </a:r>
            <a:r>
              <a:rPr kumimoji="0" lang="en-US" sz="1800" b="1" i="0" u="sng" strike="noStrike" kern="1200" cap="none" spc="0" normalizeH="0" baseline="0" noProof="0" dirty="0">
                <a:ln>
                  <a:noFill/>
                </a:ln>
                <a:solidFill>
                  <a:srgbClr val="7030A0"/>
                </a:solidFill>
                <a:effectLst/>
                <a:uLnTx/>
                <a:uFillTx/>
                <a:latin typeface="Arial" pitchFamily="34" charset="0"/>
                <a:ea typeface="+mn-ea"/>
                <a:cs typeface="Arial" pitchFamily="34" charset="0"/>
              </a:rPr>
              <a:t>Hear</a:t>
            </a:r>
            <a:r>
              <a:rPr kumimoji="0" lang="en-US" sz="18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now what the </a:t>
            </a:r>
            <a:r>
              <a:rPr kumimoji="0" lang="en-US" sz="1800" b="1" i="0" u="none" strike="noStrike" kern="1200" cap="small" spc="0" normalizeH="0" baseline="0" noProof="0" dirty="0">
                <a:ln>
                  <a:noFill/>
                </a:ln>
                <a:solidFill>
                  <a:srgbClr val="7030A0"/>
                </a:solidFill>
                <a:effectLst/>
                <a:uLnTx/>
                <a:uFillTx/>
                <a:latin typeface="Arial" pitchFamily="34" charset="0"/>
                <a:ea typeface="+mn-ea"/>
                <a:cs typeface="Arial" pitchFamily="34" charset="0"/>
              </a:rPr>
              <a:t>Lord</a:t>
            </a:r>
            <a:r>
              <a:rPr kumimoji="0" lang="en-US" sz="18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says:</a:t>
            </a:r>
          </a:p>
        </p:txBody>
      </p:sp>
      <p:sp>
        <p:nvSpPr>
          <p:cNvPr id="9" name="Rectangle 8">
            <a:extLst>
              <a:ext uri="{FF2B5EF4-FFF2-40B4-BE49-F238E27FC236}">
                <a16:creationId xmlns:a16="http://schemas.microsoft.com/office/drawing/2014/main" id="{F660157E-FDB3-9B4C-67A7-B45587E910DA}"/>
              </a:ext>
            </a:extLst>
          </p:cNvPr>
          <p:cNvSpPr/>
          <p:nvPr/>
        </p:nvSpPr>
        <p:spPr>
          <a:xfrm>
            <a:off x="-4263048" y="3843268"/>
            <a:ext cx="4572000" cy="646331"/>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6:2 </a:t>
            </a:r>
            <a:r>
              <a:rPr kumimoji="0" lang="en-US" sz="1800" b="1" i="0" u="sng" strike="noStrike" kern="1200" cap="none" spc="0" normalizeH="0" baseline="0" noProof="0" dirty="0">
                <a:ln>
                  <a:noFill/>
                </a:ln>
                <a:solidFill>
                  <a:srgbClr val="7030A0"/>
                </a:solidFill>
                <a:effectLst/>
                <a:uLnTx/>
                <a:uFillTx/>
                <a:latin typeface="Arial" pitchFamily="34" charset="0"/>
                <a:ea typeface="+mn-ea"/>
                <a:cs typeface="Arial" pitchFamily="34" charset="0"/>
              </a:rPr>
              <a:t>Hear</a:t>
            </a:r>
            <a:r>
              <a:rPr kumimoji="0" lang="en-US" sz="18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O you mountains, the Lord’s complaint,</a:t>
            </a:r>
          </a:p>
        </p:txBody>
      </p:sp>
      <p:sp>
        <p:nvSpPr>
          <p:cNvPr id="10" name="Rectangle 9">
            <a:extLst>
              <a:ext uri="{FF2B5EF4-FFF2-40B4-BE49-F238E27FC236}">
                <a16:creationId xmlns:a16="http://schemas.microsoft.com/office/drawing/2014/main" id="{0B10C07B-A571-B9CF-1756-2B90459F4A4C}"/>
              </a:ext>
            </a:extLst>
          </p:cNvPr>
          <p:cNvSpPr/>
          <p:nvPr/>
        </p:nvSpPr>
        <p:spPr>
          <a:xfrm>
            <a:off x="-4263048" y="4503910"/>
            <a:ext cx="2133918"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6:9 “</a:t>
            </a:r>
            <a:r>
              <a:rPr kumimoji="0" lang="en-US" sz="1800" b="1" i="0" u="sng" strike="noStrike" kern="1200" cap="none" spc="0" normalizeH="0" baseline="0" noProof="0" dirty="0">
                <a:ln>
                  <a:noFill/>
                </a:ln>
                <a:solidFill>
                  <a:srgbClr val="7030A0"/>
                </a:solidFill>
                <a:effectLst/>
                <a:uLnTx/>
                <a:uFillTx/>
                <a:latin typeface="Arial" pitchFamily="34" charset="0"/>
                <a:ea typeface="+mn-ea"/>
                <a:cs typeface="Arial" pitchFamily="34" charset="0"/>
              </a:rPr>
              <a:t>Hear</a:t>
            </a:r>
            <a:r>
              <a:rPr kumimoji="0" lang="en-US" sz="18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the rod!</a:t>
            </a:r>
          </a:p>
        </p:txBody>
      </p:sp>
      <p:sp>
        <p:nvSpPr>
          <p:cNvPr id="11" name="Rectangle 10">
            <a:extLst>
              <a:ext uri="{FF2B5EF4-FFF2-40B4-BE49-F238E27FC236}">
                <a16:creationId xmlns:a16="http://schemas.microsoft.com/office/drawing/2014/main" id="{274BB868-DD1F-E019-CF02-FEA627314773}"/>
              </a:ext>
            </a:extLst>
          </p:cNvPr>
          <p:cNvSpPr/>
          <p:nvPr/>
        </p:nvSpPr>
        <p:spPr>
          <a:xfrm>
            <a:off x="-4263048" y="4873242"/>
            <a:ext cx="2877711"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7:7 My God will hear me.</a:t>
            </a:r>
          </a:p>
        </p:txBody>
      </p:sp>
      <p:sp>
        <p:nvSpPr>
          <p:cNvPr id="12" name="TextBox 11">
            <a:extLst>
              <a:ext uri="{FF2B5EF4-FFF2-40B4-BE49-F238E27FC236}">
                <a16:creationId xmlns:a16="http://schemas.microsoft.com/office/drawing/2014/main" id="{B74641A1-6BAF-6D27-3492-3ABC3D8140A7}"/>
              </a:ext>
            </a:extLst>
          </p:cNvPr>
          <p:cNvSpPr txBox="1"/>
          <p:nvPr/>
        </p:nvSpPr>
        <p:spPr>
          <a:xfrm>
            <a:off x="2498651" y="997494"/>
            <a:ext cx="6741042" cy="1446550"/>
          </a:xfrm>
          <a:prstGeom prst="rect">
            <a:avLst/>
          </a:prstGeom>
          <a:noFill/>
        </p:spPr>
        <p:txBody>
          <a:bodyPr wrap="square">
            <a:spAutoFit/>
          </a:bodyPr>
          <a:lstStyle/>
          <a:p>
            <a:r>
              <a:rPr lang="en-US" b="1" dirty="0">
                <a:solidFill>
                  <a:srgbClr val="7030A0"/>
                </a:solidFill>
              </a:rPr>
              <a:t>3:5 Thus says the Lord concerning the prophets</a:t>
            </a:r>
          </a:p>
          <a:p>
            <a:pPr marL="339725" indent="117475" algn="l" rtl="0"/>
            <a:r>
              <a:rPr lang="en-US" sz="1400" dirty="0"/>
              <a:t>Who make my people stray;</a:t>
            </a:r>
          </a:p>
          <a:p>
            <a:pPr marL="339725" indent="117475" algn="l" rtl="0"/>
            <a:r>
              <a:rPr lang="en-US" sz="1400" dirty="0"/>
              <a:t>Who chant “Peace”</a:t>
            </a:r>
          </a:p>
          <a:p>
            <a:pPr marL="339725" indent="117475" algn="l" rtl="0"/>
            <a:r>
              <a:rPr lang="en-US" sz="1400" dirty="0"/>
              <a:t>While they chew with their teeth,</a:t>
            </a:r>
          </a:p>
          <a:p>
            <a:pPr marL="339725" indent="117475" algn="l" rtl="0"/>
            <a:r>
              <a:rPr lang="en-US" sz="1400" dirty="0"/>
              <a:t>But who prepare war against him</a:t>
            </a:r>
          </a:p>
          <a:p>
            <a:pPr marL="339725" indent="117475" algn="l" rtl="0"/>
            <a:r>
              <a:rPr lang="en-US" sz="1400" dirty="0"/>
              <a:t>Who puts nothing into their mouths:</a:t>
            </a:r>
          </a:p>
        </p:txBody>
      </p:sp>
      <p:sp>
        <p:nvSpPr>
          <p:cNvPr id="14" name="TextBox 13">
            <a:extLst>
              <a:ext uri="{FF2B5EF4-FFF2-40B4-BE49-F238E27FC236}">
                <a16:creationId xmlns:a16="http://schemas.microsoft.com/office/drawing/2014/main" id="{779E3FDA-BA16-E805-6A7A-7EF31CB15F8D}"/>
              </a:ext>
            </a:extLst>
          </p:cNvPr>
          <p:cNvSpPr txBox="1"/>
          <p:nvPr/>
        </p:nvSpPr>
        <p:spPr>
          <a:xfrm>
            <a:off x="2956982" y="2533372"/>
            <a:ext cx="4113668" cy="954107"/>
          </a:xfrm>
          <a:prstGeom prst="rect">
            <a:avLst/>
          </a:prstGeom>
          <a:noFill/>
        </p:spPr>
        <p:txBody>
          <a:bodyPr wrap="square">
            <a:spAutoFit/>
          </a:bodyPr>
          <a:lstStyle/>
          <a:p>
            <a:r>
              <a:rPr lang="en-US" sz="1400" dirty="0"/>
              <a:t>3:6–7 </a:t>
            </a:r>
            <a:r>
              <a:rPr lang="en-US" sz="1400" b="1" dirty="0"/>
              <a:t>“Therefore </a:t>
            </a:r>
            <a:r>
              <a:rPr lang="en-US" sz="1400" dirty="0"/>
              <a:t>you shall have night without vision,</a:t>
            </a:r>
          </a:p>
          <a:p>
            <a:pPr algn="l" rtl="0"/>
            <a:r>
              <a:rPr lang="en-US" sz="1400" dirty="0"/>
              <a:t>And you shall have darkness without divination;…</a:t>
            </a:r>
          </a:p>
          <a:p>
            <a:pPr algn="l" rtl="0"/>
            <a:r>
              <a:rPr lang="en-US" sz="1400" dirty="0"/>
              <a:t>For </a:t>
            </a:r>
            <a:r>
              <a:rPr lang="en-US" sz="1400" i="1" dirty="0"/>
              <a:t>there is no answer from God.”</a:t>
            </a:r>
          </a:p>
        </p:txBody>
      </p:sp>
      <p:pic>
        <p:nvPicPr>
          <p:cNvPr id="16" name="Picture 15">
            <a:extLst>
              <a:ext uri="{FF2B5EF4-FFF2-40B4-BE49-F238E27FC236}">
                <a16:creationId xmlns:a16="http://schemas.microsoft.com/office/drawing/2014/main" id="{94E8F596-D291-EECD-7E78-4AE41D382B25}"/>
              </a:ext>
            </a:extLst>
          </p:cNvPr>
          <p:cNvPicPr>
            <a:picLocks noChangeAspect="1"/>
          </p:cNvPicPr>
          <p:nvPr/>
        </p:nvPicPr>
        <p:blipFill>
          <a:blip r:embed="rId2"/>
          <a:stretch>
            <a:fillRect/>
          </a:stretch>
        </p:blipFill>
        <p:spPr>
          <a:xfrm>
            <a:off x="4658217" y="3567679"/>
            <a:ext cx="2340576" cy="1872461"/>
          </a:xfrm>
          <a:prstGeom prst="rect">
            <a:avLst/>
          </a:prstGeom>
        </p:spPr>
      </p:pic>
      <p:sp>
        <p:nvSpPr>
          <p:cNvPr id="20" name="TextBox 19">
            <a:extLst>
              <a:ext uri="{FF2B5EF4-FFF2-40B4-BE49-F238E27FC236}">
                <a16:creationId xmlns:a16="http://schemas.microsoft.com/office/drawing/2014/main" id="{8748D2DD-8673-2AF0-F764-8C105AB61D0D}"/>
              </a:ext>
            </a:extLst>
          </p:cNvPr>
          <p:cNvSpPr txBox="1"/>
          <p:nvPr/>
        </p:nvSpPr>
        <p:spPr>
          <a:xfrm>
            <a:off x="2595475" y="5518663"/>
            <a:ext cx="4007344" cy="1169551"/>
          </a:xfrm>
          <a:prstGeom prst="rect">
            <a:avLst/>
          </a:prstGeom>
          <a:solidFill>
            <a:srgbClr val="FFCC99"/>
          </a:solidFill>
        </p:spPr>
        <p:txBody>
          <a:bodyPr wrap="square">
            <a:spAutoFit/>
          </a:bodyPr>
          <a:lstStyle/>
          <a:p>
            <a:pPr algn="l" rtl="0"/>
            <a:r>
              <a:rPr lang="en-US" sz="1400" dirty="0"/>
              <a:t>3:12 </a:t>
            </a:r>
            <a:r>
              <a:rPr lang="en-US" sz="1400" b="1" dirty="0"/>
              <a:t>Therefore</a:t>
            </a:r>
            <a:r>
              <a:rPr lang="en-US" sz="1400" dirty="0"/>
              <a:t> because of you</a:t>
            </a:r>
          </a:p>
          <a:p>
            <a:pPr indent="404813" algn="l" rtl="0"/>
            <a:r>
              <a:rPr lang="en-US" sz="1400" dirty="0"/>
              <a:t>Zion shall be plowed </a:t>
            </a:r>
            <a:r>
              <a:rPr lang="en-US" sz="1400" i="1" dirty="0"/>
              <a:t>like a field,</a:t>
            </a:r>
          </a:p>
          <a:p>
            <a:pPr indent="404813" algn="l" rtl="0"/>
            <a:r>
              <a:rPr lang="en-US" sz="1400" dirty="0"/>
              <a:t>Jerusalem shall become heaps of ruins,</a:t>
            </a:r>
          </a:p>
          <a:p>
            <a:pPr indent="404813" algn="l" rtl="0"/>
            <a:r>
              <a:rPr lang="en-US" sz="1400" dirty="0"/>
              <a:t>And the mountain of the temple</a:t>
            </a:r>
          </a:p>
          <a:p>
            <a:pPr indent="404813" algn="l" rtl="0"/>
            <a:r>
              <a:rPr lang="en-US" sz="1400" dirty="0"/>
              <a:t>Like the bare hills of the forest.</a:t>
            </a:r>
          </a:p>
        </p:txBody>
      </p:sp>
      <p:pic>
        <p:nvPicPr>
          <p:cNvPr id="22" name="Picture 21" descr="A picture containing mollusk&#10;&#10;Description automatically generated">
            <a:extLst>
              <a:ext uri="{FF2B5EF4-FFF2-40B4-BE49-F238E27FC236}">
                <a16:creationId xmlns:a16="http://schemas.microsoft.com/office/drawing/2014/main" id="{C0275987-8442-901B-062F-6474E539C4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402" y="160223"/>
            <a:ext cx="1847068" cy="2799295"/>
          </a:xfrm>
          <a:prstGeom prst="rect">
            <a:avLst/>
          </a:prstGeom>
        </p:spPr>
      </p:pic>
    </p:spTree>
    <p:extLst>
      <p:ext uri="{BB962C8B-B14F-4D97-AF65-F5344CB8AC3E}">
        <p14:creationId xmlns:p14="http://schemas.microsoft.com/office/powerpoint/2010/main" val="13235482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asis">
  <a:themeElements>
    <a:clrScheme name="Custom 2">
      <a:dk1>
        <a:sysClr val="windowText" lastClr="000000"/>
      </a:dk1>
      <a:lt1>
        <a:sysClr val="window" lastClr="FFFFFF"/>
      </a:lt1>
      <a:dk2>
        <a:srgbClr val="0F243E"/>
      </a:dk2>
      <a:lt2>
        <a:srgbClr val="EEECE1"/>
      </a:lt2>
      <a:accent1>
        <a:srgbClr val="244061"/>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21963</TotalTime>
  <Words>4817</Words>
  <Application>Microsoft Office PowerPoint</Application>
  <PresentationFormat>On-screen Show (4:3)</PresentationFormat>
  <Paragraphs>541</Paragraphs>
  <Slides>33</Slides>
  <Notes>11</Notes>
  <HiddenSlides>2</HiddenSlides>
  <MMClips>0</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33</vt:i4>
      </vt:variant>
    </vt:vector>
  </HeadingPairs>
  <TitlesOfParts>
    <vt:vector size="49" baseType="lpstr">
      <vt:lpstr>Arial</vt:lpstr>
      <vt:lpstr>Britannic Bold</vt:lpstr>
      <vt:lpstr>Calibri</vt:lpstr>
      <vt:lpstr>Corbel</vt:lpstr>
      <vt:lpstr>David</vt:lpstr>
      <vt:lpstr>Tahoma</vt:lpstr>
      <vt:lpstr>Tempus Sans ITC</vt:lpstr>
      <vt:lpstr>Times New Roman</vt:lpstr>
      <vt:lpstr>Office Theme</vt:lpstr>
      <vt:lpstr>5_Office Theme</vt:lpstr>
      <vt:lpstr>Basis</vt:lpstr>
      <vt:lpstr>3_Office Theme</vt:lpstr>
      <vt:lpstr>6_Office Theme</vt:lpstr>
      <vt:lpstr>1_Office Theme</vt:lpstr>
      <vt:lpstr>7_Office Theme</vt:lpstr>
      <vt:lpstr>2_Office Theme</vt:lpstr>
      <vt:lpstr>PowerPoint Presentation</vt:lpstr>
      <vt:lpstr>Class Objectives</vt:lpstr>
      <vt:lpstr>The Role of the Prophets </vt:lpstr>
      <vt:lpstr>The purpose of the prophets was threefold </vt:lpstr>
      <vt:lpstr>Outline of Micah</vt:lpstr>
      <vt:lpstr>Hear Micah</vt:lpstr>
      <vt:lpstr>Lesson 8</vt:lpstr>
      <vt:lpstr>PowerPoint Presentation</vt:lpstr>
      <vt:lpstr>PowerPoint Presentation</vt:lpstr>
      <vt:lpstr>PowerPoint Presentation</vt:lpstr>
      <vt:lpstr>PowerPoint Presentation</vt:lpstr>
      <vt:lpstr>PowerPoint Presentation</vt:lpstr>
      <vt:lpstr>Which Tribes Sat at Mt of Curses &amp; Blessings?</vt:lpstr>
      <vt:lpstr>PowerPoint Presentation</vt:lpstr>
      <vt:lpstr>PowerPoint Presentation</vt:lpstr>
      <vt:lpstr>Who is Speaking in Micah 7:1-8</vt:lpstr>
      <vt:lpstr>Feeling of “Woe is Me!” 7:1</vt:lpstr>
      <vt:lpstr>Wickedness of the people</vt:lpstr>
      <vt:lpstr>PowerPoint Presentation</vt:lpstr>
      <vt:lpstr>PowerPoint Presentation</vt:lpstr>
      <vt:lpstr>What is the attitude of the God-fearing individual as expressed in verses 7 to 8?</vt:lpstr>
      <vt:lpstr>What is the attitude of the God-fearing individual as expressed in verses 7 to 8?</vt:lpstr>
      <vt:lpstr>What is Speaker waiting for and put up with in Verse 9?</vt:lpstr>
      <vt:lpstr>PowerPoint Presentation</vt:lpstr>
      <vt:lpstr>PowerPoint Presentation</vt:lpstr>
      <vt:lpstr>Sennacherib  in Philistia  &amp; Judah 701 BC</vt:lpstr>
      <vt:lpstr>PowerPoint Presentation</vt:lpstr>
      <vt:lpstr>PowerPoint Presentation</vt:lpstr>
      <vt:lpstr>PowerPoint Presentation</vt:lpstr>
      <vt:lpstr>How will the other nations react to that as stated in verses 16 to 17?</vt:lpstr>
      <vt:lpstr>What promises from God are listed in verses 18 to 20?</vt:lpstr>
      <vt:lpstr>PowerPoint Presentation</vt:lpstr>
      <vt:lpstr>Obadiah, Jonah, Joel,&amp;Micah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Adrienne</dc:creator>
  <cp:lastModifiedBy>Robert Haynes</cp:lastModifiedBy>
  <cp:revision>538</cp:revision>
  <dcterms:created xsi:type="dcterms:W3CDTF">2010-03-31T22:52:17Z</dcterms:created>
  <dcterms:modified xsi:type="dcterms:W3CDTF">2022-10-26T23:04:58Z</dcterms:modified>
</cp:coreProperties>
</file>