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4" r:id="rId3"/>
    <p:sldId id="479" r:id="rId4"/>
    <p:sldId id="480" r:id="rId5"/>
    <p:sldId id="280" r:id="rId6"/>
    <p:sldId id="533" r:id="rId7"/>
    <p:sldId id="534" r:id="rId8"/>
    <p:sldId id="521" r:id="rId9"/>
    <p:sldId id="522" r:id="rId10"/>
    <p:sldId id="523" r:id="rId11"/>
    <p:sldId id="524" r:id="rId12"/>
    <p:sldId id="525" r:id="rId13"/>
    <p:sldId id="526" r:id="rId14"/>
    <p:sldId id="527" r:id="rId15"/>
    <p:sldId id="528" r:id="rId16"/>
    <p:sldId id="530" r:id="rId17"/>
    <p:sldId id="531" r:id="rId18"/>
    <p:sldId id="532" r:id="rId19"/>
    <p:sldId id="535" r:id="rId20"/>
    <p:sldId id="536" r:id="rId21"/>
    <p:sldId id="537" r:id="rId22"/>
    <p:sldId id="529" r:id="rId23"/>
    <p:sldId id="546" r:id="rId24"/>
    <p:sldId id="538" r:id="rId25"/>
    <p:sldId id="539" r:id="rId26"/>
    <p:sldId id="540" r:id="rId27"/>
    <p:sldId id="541" r:id="rId28"/>
    <p:sldId id="544" r:id="rId29"/>
    <p:sldId id="545" r:id="rId30"/>
    <p:sldId id="542" r:id="rId31"/>
    <p:sldId id="543" r:id="rId32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59E0"/>
    <a:srgbClr val="F4E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C6A4A5-4B13-4E42-8BBB-51B8491654EE}" v="27" dt="2022-10-02T11:07:32.9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>
        <p:scale>
          <a:sx n="70" d="100"/>
          <a:sy n="70" d="100"/>
        </p:scale>
        <p:origin x="315" y="6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" userId="35a5f6dfa23fba43" providerId="LiveId" clId="{93C6A4A5-4B13-4E42-8BBB-51B8491654EE}"/>
    <pc:docChg chg="undo custSel addSld delSld modSld">
      <pc:chgData name="David Williams" userId="35a5f6dfa23fba43" providerId="LiveId" clId="{93C6A4A5-4B13-4E42-8BBB-51B8491654EE}" dt="2022-10-02T11:07:32.984" v="2870"/>
      <pc:docMkLst>
        <pc:docMk/>
      </pc:docMkLst>
      <pc:sldChg chg="modSp mod">
        <pc:chgData name="David Williams" userId="35a5f6dfa23fba43" providerId="LiveId" clId="{93C6A4A5-4B13-4E42-8BBB-51B8491654EE}" dt="2022-09-29T13:37:09.398" v="21" actId="20577"/>
        <pc:sldMkLst>
          <pc:docMk/>
          <pc:sldMk cId="1369604703" sldId="284"/>
        </pc:sldMkLst>
        <pc:spChg chg="mod">
          <ac:chgData name="David Williams" userId="35a5f6dfa23fba43" providerId="LiveId" clId="{93C6A4A5-4B13-4E42-8BBB-51B8491654EE}" dt="2022-09-29T13:37:09.398" v="21" actId="20577"/>
          <ac:spMkLst>
            <pc:docMk/>
            <pc:sldMk cId="1369604703" sldId="284"/>
            <ac:spMk id="27" creationId="{1BE3D1EB-81ED-BFDC-EB28-0E1AC22E164B}"/>
          </ac:spMkLst>
        </pc:spChg>
      </pc:sldChg>
      <pc:sldChg chg="del modTransition modAnim">
        <pc:chgData name="David Williams" userId="35a5f6dfa23fba43" providerId="LiveId" clId="{93C6A4A5-4B13-4E42-8BBB-51B8491654EE}" dt="2022-10-02T10:18:22.547" v="2487" actId="2696"/>
        <pc:sldMkLst>
          <pc:docMk/>
          <pc:sldMk cId="2776607457" sldId="491"/>
        </pc:sldMkLst>
      </pc:sldChg>
      <pc:sldChg chg="addSp modSp del mod modAnim">
        <pc:chgData name="David Williams" userId="35a5f6dfa23fba43" providerId="LiveId" clId="{93C6A4A5-4B13-4E42-8BBB-51B8491654EE}" dt="2022-10-02T01:33:02.268" v="55" actId="47"/>
        <pc:sldMkLst>
          <pc:docMk/>
          <pc:sldMk cId="1144186186" sldId="520"/>
        </pc:sldMkLst>
        <pc:spChg chg="mod modVis">
          <ac:chgData name="David Williams" userId="35a5f6dfa23fba43" providerId="LiveId" clId="{93C6A4A5-4B13-4E42-8BBB-51B8491654EE}" dt="2022-09-30T03:06:06.376" v="31" actId="14429"/>
          <ac:spMkLst>
            <pc:docMk/>
            <pc:sldMk cId="1144186186" sldId="520"/>
            <ac:spMk id="2" creationId="{50867849-E23D-D168-9B47-03761C6926D1}"/>
          </ac:spMkLst>
        </pc:spChg>
        <pc:spChg chg="mod modVis">
          <ac:chgData name="David Williams" userId="35a5f6dfa23fba43" providerId="LiveId" clId="{93C6A4A5-4B13-4E42-8BBB-51B8491654EE}" dt="2022-09-30T03:05:53.304" v="28" actId="14429"/>
          <ac:spMkLst>
            <pc:docMk/>
            <pc:sldMk cId="1144186186" sldId="520"/>
            <ac:spMk id="4" creationId="{68A20A20-8F01-A4B0-03E2-A22236AF8D47}"/>
          </ac:spMkLst>
        </pc:spChg>
        <pc:spChg chg="ord">
          <ac:chgData name="David Williams" userId="35a5f6dfa23fba43" providerId="LiveId" clId="{93C6A4A5-4B13-4E42-8BBB-51B8491654EE}" dt="2022-09-30T03:08:42.619" v="42" actId="13244"/>
          <ac:spMkLst>
            <pc:docMk/>
            <pc:sldMk cId="1144186186" sldId="520"/>
            <ac:spMk id="7" creationId="{8B9651D9-54A4-46C1-008F-9855E10A75A5}"/>
          </ac:spMkLst>
        </pc:spChg>
        <pc:spChg chg="ord">
          <ac:chgData name="David Williams" userId="35a5f6dfa23fba43" providerId="LiveId" clId="{93C6A4A5-4B13-4E42-8BBB-51B8491654EE}" dt="2022-09-30T03:09:19.303" v="46" actId="166"/>
          <ac:spMkLst>
            <pc:docMk/>
            <pc:sldMk cId="1144186186" sldId="520"/>
            <ac:spMk id="11" creationId="{DFB9C2A8-FF43-0DD8-714E-2DFDB06D5F0E}"/>
          </ac:spMkLst>
        </pc:spChg>
        <pc:spChg chg="ord">
          <ac:chgData name="David Williams" userId="35a5f6dfa23fba43" providerId="LiveId" clId="{93C6A4A5-4B13-4E42-8BBB-51B8491654EE}" dt="2022-09-30T03:09:19.303" v="46" actId="166"/>
          <ac:spMkLst>
            <pc:docMk/>
            <pc:sldMk cId="1144186186" sldId="520"/>
            <ac:spMk id="12" creationId="{BCABD3D1-8036-D48B-7400-C63831F978E3}"/>
          </ac:spMkLst>
        </pc:spChg>
        <pc:spChg chg="ord">
          <ac:chgData name="David Williams" userId="35a5f6dfa23fba43" providerId="LiveId" clId="{93C6A4A5-4B13-4E42-8BBB-51B8491654EE}" dt="2022-09-30T03:08:29.265" v="41" actId="13244"/>
          <ac:spMkLst>
            <pc:docMk/>
            <pc:sldMk cId="1144186186" sldId="520"/>
            <ac:spMk id="14" creationId="{20FADCB2-18DC-B8AB-A990-1F05C03945E0}"/>
          </ac:spMkLst>
        </pc:spChg>
        <pc:spChg chg="ord">
          <ac:chgData name="David Williams" userId="35a5f6dfa23fba43" providerId="LiveId" clId="{93C6A4A5-4B13-4E42-8BBB-51B8491654EE}" dt="2022-09-30T03:09:31.987" v="49" actId="166"/>
          <ac:spMkLst>
            <pc:docMk/>
            <pc:sldMk cId="1144186186" sldId="520"/>
            <ac:spMk id="21" creationId="{86BBF8F2-4AD9-A168-E4D0-213BC5008A18}"/>
          </ac:spMkLst>
        </pc:spChg>
        <pc:spChg chg="ord">
          <ac:chgData name="David Williams" userId="35a5f6dfa23fba43" providerId="LiveId" clId="{93C6A4A5-4B13-4E42-8BBB-51B8491654EE}" dt="2022-09-30T03:08:29.265" v="41" actId="13244"/>
          <ac:spMkLst>
            <pc:docMk/>
            <pc:sldMk cId="1144186186" sldId="520"/>
            <ac:spMk id="25" creationId="{612B3A76-22DC-C952-5226-F491361DCB2E}"/>
          </ac:spMkLst>
        </pc:spChg>
        <pc:spChg chg="ord">
          <ac:chgData name="David Williams" userId="35a5f6dfa23fba43" providerId="LiveId" clId="{93C6A4A5-4B13-4E42-8BBB-51B8491654EE}" dt="2022-09-30T03:08:29.265" v="41" actId="13244"/>
          <ac:spMkLst>
            <pc:docMk/>
            <pc:sldMk cId="1144186186" sldId="520"/>
            <ac:spMk id="26" creationId="{0D97BD10-CD95-344E-C1B1-C1F357F29F90}"/>
          </ac:spMkLst>
        </pc:spChg>
        <pc:spChg chg="ord">
          <ac:chgData name="David Williams" userId="35a5f6dfa23fba43" providerId="LiveId" clId="{93C6A4A5-4B13-4E42-8BBB-51B8491654EE}" dt="2022-09-30T03:08:29.265" v="41" actId="13244"/>
          <ac:spMkLst>
            <pc:docMk/>
            <pc:sldMk cId="1144186186" sldId="520"/>
            <ac:spMk id="27" creationId="{A99D1E1C-0625-2546-C06B-5AE58F1755E0}"/>
          </ac:spMkLst>
        </pc:spChg>
        <pc:spChg chg="ord">
          <ac:chgData name="David Williams" userId="35a5f6dfa23fba43" providerId="LiveId" clId="{93C6A4A5-4B13-4E42-8BBB-51B8491654EE}" dt="2022-09-30T03:10:32.731" v="53" actId="13244"/>
          <ac:spMkLst>
            <pc:docMk/>
            <pc:sldMk cId="1144186186" sldId="520"/>
            <ac:spMk id="47" creationId="{EB1E278E-DF85-F3A1-8D78-3FA7E8DC6AE2}"/>
          </ac:spMkLst>
        </pc:spChg>
        <pc:spChg chg="add mod ord modVis">
          <ac:chgData name="David Williams" userId="35a5f6dfa23fba43" providerId="LiveId" clId="{93C6A4A5-4B13-4E42-8BBB-51B8491654EE}" dt="2022-10-02T00:56:39.468" v="54" actId="14430"/>
          <ac:spMkLst>
            <pc:docMk/>
            <pc:sldMk cId="1144186186" sldId="520"/>
            <ac:spMk id="49" creationId="{0021F859-A316-79D7-A4CF-69E7214A2643}"/>
          </ac:spMkLst>
        </pc:spChg>
        <pc:grpChg chg="mod ord modVis">
          <ac:chgData name="David Williams" userId="35a5f6dfa23fba43" providerId="LiveId" clId="{93C6A4A5-4B13-4E42-8BBB-51B8491654EE}" dt="2022-09-30T03:09:35.368" v="50" actId="14429"/>
          <ac:grpSpMkLst>
            <pc:docMk/>
            <pc:sldMk cId="1144186186" sldId="520"/>
            <ac:grpSpMk id="8" creationId="{D6AE8D87-949F-FA29-9C93-6DECAFF11A94}"/>
          </ac:grpSpMkLst>
        </pc:grpChg>
        <pc:picChg chg="ord">
          <ac:chgData name="David Williams" userId="35a5f6dfa23fba43" providerId="LiveId" clId="{93C6A4A5-4B13-4E42-8BBB-51B8491654EE}" dt="2022-09-30T03:10:32.731" v="53" actId="13244"/>
          <ac:picMkLst>
            <pc:docMk/>
            <pc:sldMk cId="1144186186" sldId="520"/>
            <ac:picMk id="48" creationId="{E2479F13-F00C-C88C-BEAE-8DC27EF9814D}"/>
          </ac:picMkLst>
        </pc:picChg>
        <pc:picChg chg="ord">
          <ac:chgData name="David Williams" userId="35a5f6dfa23fba43" providerId="LiveId" clId="{93C6A4A5-4B13-4E42-8BBB-51B8491654EE}" dt="2022-09-30T03:10:32.731" v="53" actId="13244"/>
          <ac:picMkLst>
            <pc:docMk/>
            <pc:sldMk cId="1144186186" sldId="520"/>
            <ac:picMk id="50" creationId="{40AD9DCB-F000-57EC-E018-8C10644D2FF8}"/>
          </ac:picMkLst>
        </pc:picChg>
        <pc:cxnChg chg="ord">
          <ac:chgData name="David Williams" userId="35a5f6dfa23fba43" providerId="LiveId" clId="{93C6A4A5-4B13-4E42-8BBB-51B8491654EE}" dt="2022-09-30T03:08:29.265" v="41" actId="13244"/>
          <ac:cxnSpMkLst>
            <pc:docMk/>
            <pc:sldMk cId="1144186186" sldId="520"/>
            <ac:cxnSpMk id="18" creationId="{73034D65-46B6-F324-6466-9D29E499C013}"/>
          </ac:cxnSpMkLst>
        </pc:cxnChg>
      </pc:sldChg>
      <pc:sldChg chg="modTransition">
        <pc:chgData name="David Williams" userId="35a5f6dfa23fba43" providerId="LiveId" clId="{93C6A4A5-4B13-4E42-8BBB-51B8491654EE}" dt="2022-10-02T11:02:14.409" v="2867"/>
        <pc:sldMkLst>
          <pc:docMk/>
          <pc:sldMk cId="4238371271" sldId="529"/>
        </pc:sldMkLst>
      </pc:sldChg>
      <pc:sldChg chg="addSp modSp mod">
        <pc:chgData name="David Williams" userId="35a5f6dfa23fba43" providerId="LiveId" clId="{93C6A4A5-4B13-4E42-8BBB-51B8491654EE}" dt="2022-10-02T03:50:10.984" v="134" actId="13244"/>
        <pc:sldMkLst>
          <pc:docMk/>
          <pc:sldMk cId="1439360850" sldId="532"/>
        </pc:sldMkLst>
        <pc:picChg chg="mod modVis">
          <ac:chgData name="David Williams" userId="35a5f6dfa23fba43" providerId="LiveId" clId="{93C6A4A5-4B13-4E42-8BBB-51B8491654EE}" dt="2022-10-02T03:48:46.108" v="89" actId="14429"/>
          <ac:picMkLst>
            <pc:docMk/>
            <pc:sldMk cId="1439360850" sldId="532"/>
            <ac:picMk id="48" creationId="{E2479F13-F00C-C88C-BEAE-8DC27EF9814D}"/>
          </ac:picMkLst>
        </pc:picChg>
        <pc:picChg chg="mod modVis">
          <ac:chgData name="David Williams" userId="35a5f6dfa23fba43" providerId="LiveId" clId="{93C6A4A5-4B13-4E42-8BBB-51B8491654EE}" dt="2022-10-02T03:48:05.317" v="83" actId="14429"/>
          <ac:picMkLst>
            <pc:docMk/>
            <pc:sldMk cId="1439360850" sldId="532"/>
            <ac:picMk id="70" creationId="{C0647C1C-7A2D-6C9D-0C80-6463EAEC146C}"/>
          </ac:picMkLst>
        </pc:picChg>
        <pc:picChg chg="add mod ord">
          <ac:chgData name="David Williams" userId="35a5f6dfa23fba43" providerId="LiveId" clId="{93C6A4A5-4B13-4E42-8BBB-51B8491654EE}" dt="2022-10-02T03:50:10.984" v="134" actId="13244"/>
          <ac:picMkLst>
            <pc:docMk/>
            <pc:sldMk cId="1439360850" sldId="532"/>
            <ac:picMk id="73" creationId="{5CCAC90F-6649-ED87-F3BA-CD480ED49B94}"/>
          </ac:picMkLst>
        </pc:picChg>
      </pc:sldChg>
      <pc:sldChg chg="addSp modSp mod">
        <pc:chgData name="David Williams" userId="35a5f6dfa23fba43" providerId="LiveId" clId="{93C6A4A5-4B13-4E42-8BBB-51B8491654EE}" dt="2022-10-02T10:17:43.190" v="2486" actId="403"/>
        <pc:sldMkLst>
          <pc:docMk/>
          <pc:sldMk cId="2860498500" sldId="533"/>
        </pc:sldMkLst>
        <pc:spChg chg="add mod">
          <ac:chgData name="David Williams" userId="35a5f6dfa23fba43" providerId="LiveId" clId="{93C6A4A5-4B13-4E42-8BBB-51B8491654EE}" dt="2022-10-02T10:17:13.978" v="2479" actId="1076"/>
          <ac:spMkLst>
            <pc:docMk/>
            <pc:sldMk cId="2860498500" sldId="533"/>
            <ac:spMk id="3" creationId="{5DB5D51C-263C-AA85-3D60-C36938E621B1}"/>
          </ac:spMkLst>
        </pc:spChg>
        <pc:spChg chg="mod ord">
          <ac:chgData name="David Williams" userId="35a5f6dfa23fba43" providerId="LiveId" clId="{93C6A4A5-4B13-4E42-8BBB-51B8491654EE}" dt="2022-10-02T10:17:27.850" v="2481" actId="1076"/>
          <ac:spMkLst>
            <pc:docMk/>
            <pc:sldMk cId="2860498500" sldId="533"/>
            <ac:spMk id="5" creationId="{A205AB1A-5189-C236-FA78-18788FEDCEE3}"/>
          </ac:spMkLst>
        </pc:spChg>
        <pc:spChg chg="add mod">
          <ac:chgData name="David Williams" userId="35a5f6dfa23fba43" providerId="LiveId" clId="{93C6A4A5-4B13-4E42-8BBB-51B8491654EE}" dt="2022-10-02T10:17:35.871" v="2484" actId="688"/>
          <ac:spMkLst>
            <pc:docMk/>
            <pc:sldMk cId="2860498500" sldId="533"/>
            <ac:spMk id="6" creationId="{EE177A3E-9934-B486-6A73-E3A31F7257F2}"/>
          </ac:spMkLst>
        </pc:spChg>
        <pc:spChg chg="add mod">
          <ac:chgData name="David Williams" userId="35a5f6dfa23fba43" providerId="LiveId" clId="{93C6A4A5-4B13-4E42-8BBB-51B8491654EE}" dt="2022-10-02T10:17:31.041" v="2482" actId="1076"/>
          <ac:spMkLst>
            <pc:docMk/>
            <pc:sldMk cId="2860498500" sldId="533"/>
            <ac:spMk id="7" creationId="{B40961A8-EC8A-1FFA-56F5-434804E9D167}"/>
          </ac:spMkLst>
        </pc:spChg>
        <pc:spChg chg="add mod">
          <ac:chgData name="David Williams" userId="35a5f6dfa23fba43" providerId="LiveId" clId="{93C6A4A5-4B13-4E42-8BBB-51B8491654EE}" dt="2022-10-02T10:17:43.190" v="2486" actId="403"/>
          <ac:spMkLst>
            <pc:docMk/>
            <pc:sldMk cId="2860498500" sldId="533"/>
            <ac:spMk id="8" creationId="{9758AAC8-A78A-0507-B483-CB602086859D}"/>
          </ac:spMkLst>
        </pc:spChg>
        <pc:spChg chg="add mod">
          <ac:chgData name="David Williams" userId="35a5f6dfa23fba43" providerId="LiveId" clId="{93C6A4A5-4B13-4E42-8BBB-51B8491654EE}" dt="2022-10-02T10:17:11.559" v="2478" actId="1076"/>
          <ac:spMkLst>
            <pc:docMk/>
            <pc:sldMk cId="2860498500" sldId="533"/>
            <ac:spMk id="9" creationId="{04680982-1E87-4000-E05A-5D98B462DB35}"/>
          </ac:spMkLst>
        </pc:spChg>
        <pc:spChg chg="add mod">
          <ac:chgData name="David Williams" userId="35a5f6dfa23fba43" providerId="LiveId" clId="{93C6A4A5-4B13-4E42-8BBB-51B8491654EE}" dt="2022-10-02T10:17:40.053" v="2485" actId="1076"/>
          <ac:spMkLst>
            <pc:docMk/>
            <pc:sldMk cId="2860498500" sldId="533"/>
            <ac:spMk id="10" creationId="{81727DDF-344D-2548-2D0D-921F123714A2}"/>
          </ac:spMkLst>
        </pc:spChg>
      </pc:sldChg>
      <pc:sldChg chg="modTransition">
        <pc:chgData name="David Williams" userId="35a5f6dfa23fba43" providerId="LiveId" clId="{93C6A4A5-4B13-4E42-8BBB-51B8491654EE}" dt="2022-10-02T11:07:32.984" v="2870"/>
        <pc:sldMkLst>
          <pc:docMk/>
          <pc:sldMk cId="2842448262" sldId="534"/>
        </pc:sldMkLst>
      </pc:sldChg>
      <pc:sldChg chg="addSp modSp add mod">
        <pc:chgData name="David Williams" userId="35a5f6dfa23fba43" providerId="LiveId" clId="{93C6A4A5-4B13-4E42-8BBB-51B8491654EE}" dt="2022-10-02T03:59:19.751" v="797" actId="14100"/>
        <pc:sldMkLst>
          <pc:docMk/>
          <pc:sldMk cId="1124202322" sldId="535"/>
        </pc:sldMkLst>
        <pc:spChg chg="mod">
          <ac:chgData name="David Williams" userId="35a5f6dfa23fba43" providerId="LiveId" clId="{93C6A4A5-4B13-4E42-8BBB-51B8491654EE}" dt="2022-10-02T03:51:45.094" v="443" actId="1036"/>
          <ac:spMkLst>
            <pc:docMk/>
            <pc:sldMk cId="1124202322" sldId="535"/>
            <ac:spMk id="47" creationId="{EB1E278E-DF85-F3A1-8D78-3FA7E8DC6AE2}"/>
          </ac:spMkLst>
        </pc:spChg>
        <pc:spChg chg="add mod ord">
          <ac:chgData name="David Williams" userId="35a5f6dfa23fba43" providerId="LiveId" clId="{93C6A4A5-4B13-4E42-8BBB-51B8491654EE}" dt="2022-10-02T03:59:19.751" v="797" actId="14100"/>
          <ac:spMkLst>
            <pc:docMk/>
            <pc:sldMk cId="1124202322" sldId="535"/>
            <ac:spMk id="49" creationId="{7AC7FDCB-E0B2-9066-3A86-6E1F29E68E9A}"/>
          </ac:spMkLst>
        </pc:spChg>
        <pc:picChg chg="mod">
          <ac:chgData name="David Williams" userId="35a5f6dfa23fba43" providerId="LiveId" clId="{93C6A4A5-4B13-4E42-8BBB-51B8491654EE}" dt="2022-10-02T03:53:47.726" v="527" actId="1036"/>
          <ac:picMkLst>
            <pc:docMk/>
            <pc:sldMk cId="1124202322" sldId="535"/>
            <ac:picMk id="48" creationId="{E2479F13-F00C-C88C-BEAE-8DC27EF9814D}"/>
          </ac:picMkLst>
        </pc:picChg>
        <pc:picChg chg="mod modCrop">
          <ac:chgData name="David Williams" userId="35a5f6dfa23fba43" providerId="LiveId" clId="{93C6A4A5-4B13-4E42-8BBB-51B8491654EE}" dt="2022-10-02T03:54:41.839" v="674" actId="732"/>
          <ac:picMkLst>
            <pc:docMk/>
            <pc:sldMk cId="1124202322" sldId="535"/>
            <ac:picMk id="70" creationId="{C0647C1C-7A2D-6C9D-0C80-6463EAEC146C}"/>
          </ac:picMkLst>
        </pc:picChg>
        <pc:picChg chg="mod">
          <ac:chgData name="David Williams" userId="35a5f6dfa23fba43" providerId="LiveId" clId="{93C6A4A5-4B13-4E42-8BBB-51B8491654EE}" dt="2022-10-02T03:54:23.053" v="673" actId="1036"/>
          <ac:picMkLst>
            <pc:docMk/>
            <pc:sldMk cId="1124202322" sldId="535"/>
            <ac:picMk id="73" creationId="{5CCAC90F-6649-ED87-F3BA-CD480ED49B94}"/>
          </ac:picMkLst>
        </pc:picChg>
        <pc:picChg chg="mod modCrop">
          <ac:chgData name="David Williams" userId="35a5f6dfa23fba43" providerId="LiveId" clId="{93C6A4A5-4B13-4E42-8BBB-51B8491654EE}" dt="2022-10-02T03:54:23.053" v="673" actId="1036"/>
          <ac:picMkLst>
            <pc:docMk/>
            <pc:sldMk cId="1124202322" sldId="535"/>
            <ac:picMk id="74" creationId="{FDB74856-6CF9-2CA9-D3CD-34CFB8703FEB}"/>
          </ac:picMkLst>
        </pc:picChg>
      </pc:sldChg>
      <pc:sldChg chg="add del">
        <pc:chgData name="David Williams" userId="35a5f6dfa23fba43" providerId="LiveId" clId="{93C6A4A5-4B13-4E42-8BBB-51B8491654EE}" dt="2022-10-02T03:48:52.204" v="90" actId="2696"/>
        <pc:sldMkLst>
          <pc:docMk/>
          <pc:sldMk cId="2886347751" sldId="535"/>
        </pc:sldMkLst>
      </pc:sldChg>
      <pc:sldChg chg="modSp add del mod">
        <pc:chgData name="David Williams" userId="35a5f6dfa23fba43" providerId="LiveId" clId="{93C6A4A5-4B13-4E42-8BBB-51B8491654EE}" dt="2022-10-02T03:50:19.780" v="135" actId="2696"/>
        <pc:sldMkLst>
          <pc:docMk/>
          <pc:sldMk cId="3139378443" sldId="535"/>
        </pc:sldMkLst>
        <pc:picChg chg="mod modVis">
          <ac:chgData name="David Williams" userId="35a5f6dfa23fba43" providerId="LiveId" clId="{93C6A4A5-4B13-4E42-8BBB-51B8491654EE}" dt="2022-10-02T03:49:49.291" v="133" actId="14429"/>
          <ac:picMkLst>
            <pc:docMk/>
            <pc:sldMk cId="3139378443" sldId="535"/>
            <ac:picMk id="48" creationId="{E2479F13-F00C-C88C-BEAE-8DC27EF9814D}"/>
          </ac:picMkLst>
        </pc:picChg>
        <pc:picChg chg="mod">
          <ac:chgData name="David Williams" userId="35a5f6dfa23fba43" providerId="LiveId" clId="{93C6A4A5-4B13-4E42-8BBB-51B8491654EE}" dt="2022-10-02T03:49:31.216" v="131" actId="1035"/>
          <ac:picMkLst>
            <pc:docMk/>
            <pc:sldMk cId="3139378443" sldId="535"/>
            <ac:picMk id="70" creationId="{C0647C1C-7A2D-6C9D-0C80-6463EAEC146C}"/>
          </ac:picMkLst>
        </pc:picChg>
        <pc:picChg chg="mod">
          <ac:chgData name="David Williams" userId="35a5f6dfa23fba43" providerId="LiveId" clId="{93C6A4A5-4B13-4E42-8BBB-51B8491654EE}" dt="2022-10-02T03:49:31.216" v="131" actId="1035"/>
          <ac:picMkLst>
            <pc:docMk/>
            <pc:sldMk cId="3139378443" sldId="535"/>
            <ac:picMk id="73" creationId="{5CCAC90F-6649-ED87-F3BA-CD480ED49B94}"/>
          </ac:picMkLst>
        </pc:picChg>
      </pc:sldChg>
      <pc:sldChg chg="addSp delSp modSp add mod">
        <pc:chgData name="David Williams" userId="35a5f6dfa23fba43" providerId="LiveId" clId="{93C6A4A5-4B13-4E42-8BBB-51B8491654EE}" dt="2022-10-02T04:00:04.813" v="798" actId="732"/>
        <pc:sldMkLst>
          <pc:docMk/>
          <pc:sldMk cId="938668610" sldId="536"/>
        </pc:sldMkLst>
        <pc:spChg chg="add mod ord">
          <ac:chgData name="David Williams" userId="35a5f6dfa23fba43" providerId="LiveId" clId="{93C6A4A5-4B13-4E42-8BBB-51B8491654EE}" dt="2022-10-02T03:59:10.104" v="795" actId="14100"/>
          <ac:spMkLst>
            <pc:docMk/>
            <pc:sldMk cId="938668610" sldId="536"/>
            <ac:spMk id="49" creationId="{0908767E-4017-CE15-5BD9-8EE34C7F3657}"/>
          </ac:spMkLst>
        </pc:spChg>
        <pc:picChg chg="del">
          <ac:chgData name="David Williams" userId="35a5f6dfa23fba43" providerId="LiveId" clId="{93C6A4A5-4B13-4E42-8BBB-51B8491654EE}" dt="2022-10-02T03:55:22.225" v="676" actId="478"/>
          <ac:picMkLst>
            <pc:docMk/>
            <pc:sldMk cId="938668610" sldId="536"/>
            <ac:picMk id="70" creationId="{C0647C1C-7A2D-6C9D-0C80-6463EAEC146C}"/>
          </ac:picMkLst>
        </pc:picChg>
        <pc:picChg chg="mod">
          <ac:chgData name="David Williams" userId="35a5f6dfa23fba43" providerId="LiveId" clId="{93C6A4A5-4B13-4E42-8BBB-51B8491654EE}" dt="2022-10-02T03:55:39.780" v="781" actId="1035"/>
          <ac:picMkLst>
            <pc:docMk/>
            <pc:sldMk cId="938668610" sldId="536"/>
            <ac:picMk id="73" creationId="{5CCAC90F-6649-ED87-F3BA-CD480ED49B94}"/>
          </ac:picMkLst>
        </pc:picChg>
        <pc:picChg chg="mod modCrop">
          <ac:chgData name="David Williams" userId="35a5f6dfa23fba43" providerId="LiveId" clId="{93C6A4A5-4B13-4E42-8BBB-51B8491654EE}" dt="2022-10-02T04:00:04.813" v="798" actId="732"/>
          <ac:picMkLst>
            <pc:docMk/>
            <pc:sldMk cId="938668610" sldId="536"/>
            <ac:picMk id="74" creationId="{FDB74856-6CF9-2CA9-D3CD-34CFB8703FEB}"/>
          </ac:picMkLst>
        </pc:picChg>
      </pc:sldChg>
      <pc:sldChg chg="addSp delSp modSp add mod">
        <pc:chgData name="David Williams" userId="35a5f6dfa23fba43" providerId="LiveId" clId="{93C6A4A5-4B13-4E42-8BBB-51B8491654EE}" dt="2022-10-02T04:03:11.491" v="929" actId="1035"/>
        <pc:sldMkLst>
          <pc:docMk/>
          <pc:sldMk cId="191427788" sldId="537"/>
        </pc:sldMkLst>
        <pc:picChg chg="mod">
          <ac:chgData name="David Williams" userId="35a5f6dfa23fba43" providerId="LiveId" clId="{93C6A4A5-4B13-4E42-8BBB-51B8491654EE}" dt="2022-10-02T04:03:11.491" v="929" actId="1035"/>
          <ac:picMkLst>
            <pc:docMk/>
            <pc:sldMk cId="191427788" sldId="537"/>
            <ac:picMk id="73" creationId="{5CCAC90F-6649-ED87-F3BA-CD480ED49B94}"/>
          </ac:picMkLst>
        </pc:picChg>
        <pc:picChg chg="del">
          <ac:chgData name="David Williams" userId="35a5f6dfa23fba43" providerId="LiveId" clId="{93C6A4A5-4B13-4E42-8BBB-51B8491654EE}" dt="2022-10-02T04:01:46.007" v="800" actId="478"/>
          <ac:picMkLst>
            <pc:docMk/>
            <pc:sldMk cId="191427788" sldId="537"/>
            <ac:picMk id="74" creationId="{FDB74856-6CF9-2CA9-D3CD-34CFB8703FEB}"/>
          </ac:picMkLst>
        </pc:picChg>
        <pc:picChg chg="add mod ord">
          <ac:chgData name="David Williams" userId="35a5f6dfa23fba43" providerId="LiveId" clId="{93C6A4A5-4B13-4E42-8BBB-51B8491654EE}" dt="2022-10-02T04:03:11.491" v="929" actId="1035"/>
          <ac:picMkLst>
            <pc:docMk/>
            <pc:sldMk cId="191427788" sldId="537"/>
            <ac:picMk id="75" creationId="{4268E2CE-313D-B652-5630-50A7B7479414}"/>
          </ac:picMkLst>
        </pc:picChg>
      </pc:sldChg>
      <pc:sldChg chg="addSp modSp add mod">
        <pc:chgData name="David Williams" userId="35a5f6dfa23fba43" providerId="LiveId" clId="{93C6A4A5-4B13-4E42-8BBB-51B8491654EE}" dt="2022-10-02T04:23:03.561" v="2335" actId="1035"/>
        <pc:sldMkLst>
          <pc:docMk/>
          <pc:sldMk cId="2129641882" sldId="538"/>
        </pc:sldMkLst>
        <pc:picChg chg="mod">
          <ac:chgData name="David Williams" userId="35a5f6dfa23fba43" providerId="LiveId" clId="{93C6A4A5-4B13-4E42-8BBB-51B8491654EE}" dt="2022-10-02T04:23:03.561" v="2335" actId="1035"/>
          <ac:picMkLst>
            <pc:docMk/>
            <pc:sldMk cId="2129641882" sldId="538"/>
            <ac:picMk id="73" creationId="{5CCAC90F-6649-ED87-F3BA-CD480ED49B94}"/>
          </ac:picMkLst>
        </pc:picChg>
        <pc:picChg chg="add mod ord">
          <ac:chgData name="David Williams" userId="35a5f6dfa23fba43" providerId="LiveId" clId="{93C6A4A5-4B13-4E42-8BBB-51B8491654EE}" dt="2022-10-02T04:23:03.561" v="2335" actId="1035"/>
          <ac:picMkLst>
            <pc:docMk/>
            <pc:sldMk cId="2129641882" sldId="538"/>
            <ac:picMk id="74" creationId="{9BE5671C-EB7C-7516-4968-C1EFCD4DABDB}"/>
          </ac:picMkLst>
        </pc:picChg>
        <pc:picChg chg="mod">
          <ac:chgData name="David Williams" userId="35a5f6dfa23fba43" providerId="LiveId" clId="{93C6A4A5-4B13-4E42-8BBB-51B8491654EE}" dt="2022-10-02T04:23:03.561" v="2335" actId="1035"/>
          <ac:picMkLst>
            <pc:docMk/>
            <pc:sldMk cId="2129641882" sldId="538"/>
            <ac:picMk id="75" creationId="{4268E2CE-313D-B652-5630-50A7B7479414}"/>
          </ac:picMkLst>
        </pc:picChg>
      </pc:sldChg>
      <pc:sldChg chg="add del">
        <pc:chgData name="David Williams" userId="35a5f6dfa23fba43" providerId="LiveId" clId="{93C6A4A5-4B13-4E42-8BBB-51B8491654EE}" dt="2022-10-02T04:07:55.009" v="1210" actId="2696"/>
        <pc:sldMkLst>
          <pc:docMk/>
          <pc:sldMk cId="665945765" sldId="539"/>
        </pc:sldMkLst>
      </pc:sldChg>
      <pc:sldChg chg="modSp add del mod">
        <pc:chgData name="David Williams" userId="35a5f6dfa23fba43" providerId="LiveId" clId="{93C6A4A5-4B13-4E42-8BBB-51B8491654EE}" dt="2022-10-02T04:05:46.487" v="1183" actId="2696"/>
        <pc:sldMkLst>
          <pc:docMk/>
          <pc:sldMk cId="1920233185" sldId="539"/>
        </pc:sldMkLst>
        <pc:picChg chg="mod">
          <ac:chgData name="David Williams" userId="35a5f6dfa23fba43" providerId="LiveId" clId="{93C6A4A5-4B13-4E42-8BBB-51B8491654EE}" dt="2022-10-02T04:05:34.867" v="1182" actId="1036"/>
          <ac:picMkLst>
            <pc:docMk/>
            <pc:sldMk cId="1920233185" sldId="539"/>
            <ac:picMk id="73" creationId="{5CCAC90F-6649-ED87-F3BA-CD480ED49B94}"/>
          </ac:picMkLst>
        </pc:picChg>
        <pc:picChg chg="mod">
          <ac:chgData name="David Williams" userId="35a5f6dfa23fba43" providerId="LiveId" clId="{93C6A4A5-4B13-4E42-8BBB-51B8491654EE}" dt="2022-10-02T04:05:34.867" v="1182" actId="1036"/>
          <ac:picMkLst>
            <pc:docMk/>
            <pc:sldMk cId="1920233185" sldId="539"/>
            <ac:picMk id="75" creationId="{4268E2CE-313D-B652-5630-50A7B7479414}"/>
          </ac:picMkLst>
        </pc:picChg>
      </pc:sldChg>
      <pc:sldChg chg="addSp delSp modSp add mod">
        <pc:chgData name="David Williams" userId="35a5f6dfa23fba43" providerId="LiveId" clId="{93C6A4A5-4B13-4E42-8BBB-51B8491654EE}" dt="2022-10-02T04:10:27.563" v="1440" actId="1076"/>
        <pc:sldMkLst>
          <pc:docMk/>
          <pc:sldMk cId="4076128074" sldId="539"/>
        </pc:sldMkLst>
        <pc:picChg chg="del mod">
          <ac:chgData name="David Williams" userId="35a5f6dfa23fba43" providerId="LiveId" clId="{93C6A4A5-4B13-4E42-8BBB-51B8491654EE}" dt="2022-10-02T04:08:46.926" v="1410" actId="478"/>
          <ac:picMkLst>
            <pc:docMk/>
            <pc:sldMk cId="4076128074" sldId="539"/>
            <ac:picMk id="73" creationId="{5CCAC90F-6649-ED87-F3BA-CD480ED49B94}"/>
          </ac:picMkLst>
        </pc:picChg>
        <pc:picChg chg="mod">
          <ac:chgData name="David Williams" userId="35a5f6dfa23fba43" providerId="LiveId" clId="{93C6A4A5-4B13-4E42-8BBB-51B8491654EE}" dt="2022-10-02T04:08:28.638" v="1409" actId="1036"/>
          <ac:picMkLst>
            <pc:docMk/>
            <pc:sldMk cId="4076128074" sldId="539"/>
            <ac:picMk id="74" creationId="{9BE5671C-EB7C-7516-4968-C1EFCD4DABDB}"/>
          </ac:picMkLst>
        </pc:picChg>
        <pc:picChg chg="mod">
          <ac:chgData name="David Williams" userId="35a5f6dfa23fba43" providerId="LiveId" clId="{93C6A4A5-4B13-4E42-8BBB-51B8491654EE}" dt="2022-10-02T04:08:28.638" v="1409" actId="1036"/>
          <ac:picMkLst>
            <pc:docMk/>
            <pc:sldMk cId="4076128074" sldId="539"/>
            <ac:picMk id="75" creationId="{4268E2CE-313D-B652-5630-50A7B7479414}"/>
          </ac:picMkLst>
        </pc:picChg>
        <pc:picChg chg="add mod ord">
          <ac:chgData name="David Williams" userId="35a5f6dfa23fba43" providerId="LiveId" clId="{93C6A4A5-4B13-4E42-8BBB-51B8491654EE}" dt="2022-10-02T04:10:27.563" v="1440" actId="1076"/>
          <ac:picMkLst>
            <pc:docMk/>
            <pc:sldMk cId="4076128074" sldId="539"/>
            <ac:picMk id="76" creationId="{9B838657-6073-B214-B6A2-0DC260DFD6B6}"/>
          </ac:picMkLst>
        </pc:picChg>
      </pc:sldChg>
      <pc:sldChg chg="addSp delSp modSp add mod">
        <pc:chgData name="David Williams" userId="35a5f6dfa23fba43" providerId="LiveId" clId="{93C6A4A5-4B13-4E42-8BBB-51B8491654EE}" dt="2022-10-02T04:26:33.712" v="2454" actId="1036"/>
        <pc:sldMkLst>
          <pc:docMk/>
          <pc:sldMk cId="4235302304" sldId="540"/>
        </pc:sldMkLst>
        <pc:picChg chg="add mod">
          <ac:chgData name="David Williams" userId="35a5f6dfa23fba43" providerId="LiveId" clId="{93C6A4A5-4B13-4E42-8BBB-51B8491654EE}" dt="2022-10-02T04:26:33.712" v="2454" actId="1036"/>
          <ac:picMkLst>
            <pc:docMk/>
            <pc:sldMk cId="4235302304" sldId="540"/>
            <ac:picMk id="70" creationId="{00C53458-0724-2511-96FD-E17A52F551D5}"/>
          </ac:picMkLst>
        </pc:picChg>
        <pc:picChg chg="mod">
          <ac:chgData name="David Williams" userId="35a5f6dfa23fba43" providerId="LiveId" clId="{93C6A4A5-4B13-4E42-8BBB-51B8491654EE}" dt="2022-10-02T04:11:02.578" v="1576" actId="1035"/>
          <ac:picMkLst>
            <pc:docMk/>
            <pc:sldMk cId="4235302304" sldId="540"/>
            <ac:picMk id="74" creationId="{9BE5671C-EB7C-7516-4968-C1EFCD4DABDB}"/>
          </ac:picMkLst>
        </pc:picChg>
        <pc:picChg chg="del mod">
          <ac:chgData name="David Williams" userId="35a5f6dfa23fba43" providerId="LiveId" clId="{93C6A4A5-4B13-4E42-8BBB-51B8491654EE}" dt="2022-10-02T04:11:42.944" v="1577" actId="478"/>
          <ac:picMkLst>
            <pc:docMk/>
            <pc:sldMk cId="4235302304" sldId="540"/>
            <ac:picMk id="75" creationId="{4268E2CE-313D-B652-5630-50A7B7479414}"/>
          </ac:picMkLst>
        </pc:picChg>
        <pc:picChg chg="mod">
          <ac:chgData name="David Williams" userId="35a5f6dfa23fba43" providerId="LiveId" clId="{93C6A4A5-4B13-4E42-8BBB-51B8491654EE}" dt="2022-10-02T04:11:02.578" v="1576" actId="1035"/>
          <ac:picMkLst>
            <pc:docMk/>
            <pc:sldMk cId="4235302304" sldId="540"/>
            <ac:picMk id="76" creationId="{9B838657-6073-B214-B6A2-0DC260DFD6B6}"/>
          </ac:picMkLst>
        </pc:picChg>
      </pc:sldChg>
      <pc:sldChg chg="modSp add mod">
        <pc:chgData name="David Williams" userId="35a5f6dfa23fba43" providerId="LiveId" clId="{93C6A4A5-4B13-4E42-8BBB-51B8491654EE}" dt="2022-10-02T04:12:12.041" v="1679" actId="1035"/>
        <pc:sldMkLst>
          <pc:docMk/>
          <pc:sldMk cId="2349692559" sldId="541"/>
        </pc:sldMkLst>
        <pc:picChg chg="mod">
          <ac:chgData name="David Williams" userId="35a5f6dfa23fba43" providerId="LiveId" clId="{93C6A4A5-4B13-4E42-8BBB-51B8491654EE}" dt="2022-10-02T04:12:12.041" v="1679" actId="1035"/>
          <ac:picMkLst>
            <pc:docMk/>
            <pc:sldMk cId="2349692559" sldId="541"/>
            <ac:picMk id="74" creationId="{9BE5671C-EB7C-7516-4968-C1EFCD4DABDB}"/>
          </ac:picMkLst>
        </pc:picChg>
        <pc:picChg chg="mod">
          <ac:chgData name="David Williams" userId="35a5f6dfa23fba43" providerId="LiveId" clId="{93C6A4A5-4B13-4E42-8BBB-51B8491654EE}" dt="2022-10-02T04:12:12.041" v="1679" actId="1035"/>
          <ac:picMkLst>
            <pc:docMk/>
            <pc:sldMk cId="2349692559" sldId="541"/>
            <ac:picMk id="76" creationId="{9B838657-6073-B214-B6A2-0DC260DFD6B6}"/>
          </ac:picMkLst>
        </pc:picChg>
      </pc:sldChg>
      <pc:sldChg chg="addSp delSp modSp add mod">
        <pc:chgData name="David Williams" userId="35a5f6dfa23fba43" providerId="LiveId" clId="{93C6A4A5-4B13-4E42-8BBB-51B8491654EE}" dt="2022-10-02T04:16:40.319" v="2125" actId="13244"/>
        <pc:sldMkLst>
          <pc:docMk/>
          <pc:sldMk cId="3752715385" sldId="542"/>
        </pc:sldMkLst>
        <pc:picChg chg="add mod ord">
          <ac:chgData name="David Williams" userId="35a5f6dfa23fba43" providerId="LiveId" clId="{93C6A4A5-4B13-4E42-8BBB-51B8491654EE}" dt="2022-10-02T04:14:09.631" v="1885" actId="13244"/>
          <ac:picMkLst>
            <pc:docMk/>
            <pc:sldMk cId="3752715385" sldId="542"/>
            <ac:picMk id="73" creationId="{912195D5-4D9F-031B-1FA9-6F68E0E48810}"/>
          </ac:picMkLst>
        </pc:picChg>
        <pc:picChg chg="del mod">
          <ac:chgData name="David Williams" userId="35a5f6dfa23fba43" providerId="LiveId" clId="{93C6A4A5-4B13-4E42-8BBB-51B8491654EE}" dt="2022-10-02T04:13:06.819" v="1861" actId="478"/>
          <ac:picMkLst>
            <pc:docMk/>
            <pc:sldMk cId="3752715385" sldId="542"/>
            <ac:picMk id="74" creationId="{9BE5671C-EB7C-7516-4968-C1EFCD4DABDB}"/>
          </ac:picMkLst>
        </pc:picChg>
        <pc:picChg chg="mod">
          <ac:chgData name="David Williams" userId="35a5f6dfa23fba43" providerId="LiveId" clId="{93C6A4A5-4B13-4E42-8BBB-51B8491654EE}" dt="2022-10-02T04:12:52.733" v="1860" actId="1035"/>
          <ac:picMkLst>
            <pc:docMk/>
            <pc:sldMk cId="3752715385" sldId="542"/>
            <ac:picMk id="76" creationId="{9B838657-6073-B214-B6A2-0DC260DFD6B6}"/>
          </ac:picMkLst>
        </pc:picChg>
        <pc:picChg chg="add mod ord">
          <ac:chgData name="David Williams" userId="35a5f6dfa23fba43" providerId="LiveId" clId="{93C6A4A5-4B13-4E42-8BBB-51B8491654EE}" dt="2022-10-02T04:16:40.319" v="2125" actId="13244"/>
          <ac:picMkLst>
            <pc:docMk/>
            <pc:sldMk cId="3752715385" sldId="542"/>
            <ac:picMk id="77" creationId="{7D51214F-896C-9FA7-7990-04D9668CA551}"/>
          </ac:picMkLst>
        </pc:picChg>
      </pc:sldChg>
      <pc:sldChg chg="add del">
        <pc:chgData name="David Williams" userId="35a5f6dfa23fba43" providerId="LiveId" clId="{93C6A4A5-4B13-4E42-8BBB-51B8491654EE}" dt="2022-10-02T04:14:00.880" v="1884" actId="2890"/>
        <pc:sldMkLst>
          <pc:docMk/>
          <pc:sldMk cId="570918663" sldId="543"/>
        </pc:sldMkLst>
      </pc:sldChg>
      <pc:sldChg chg="modSp add mod">
        <pc:chgData name="David Williams" userId="35a5f6dfa23fba43" providerId="LiveId" clId="{93C6A4A5-4B13-4E42-8BBB-51B8491654EE}" dt="2022-10-02T04:20:00.674" v="2308" actId="1036"/>
        <pc:sldMkLst>
          <pc:docMk/>
          <pc:sldMk cId="915540915" sldId="543"/>
        </pc:sldMkLst>
        <pc:picChg chg="mod">
          <ac:chgData name="David Williams" userId="35a5f6dfa23fba43" providerId="LiveId" clId="{93C6A4A5-4B13-4E42-8BBB-51B8491654EE}" dt="2022-10-02T04:20:00.674" v="2308" actId="1036"/>
          <ac:picMkLst>
            <pc:docMk/>
            <pc:sldMk cId="915540915" sldId="543"/>
            <ac:picMk id="73" creationId="{912195D5-4D9F-031B-1FA9-6F68E0E48810}"/>
          </ac:picMkLst>
        </pc:picChg>
        <pc:picChg chg="mod">
          <ac:chgData name="David Williams" userId="35a5f6dfa23fba43" providerId="LiveId" clId="{93C6A4A5-4B13-4E42-8BBB-51B8491654EE}" dt="2022-10-02T04:20:00.674" v="2308" actId="1036"/>
          <ac:picMkLst>
            <pc:docMk/>
            <pc:sldMk cId="915540915" sldId="543"/>
            <ac:picMk id="76" creationId="{9B838657-6073-B214-B6A2-0DC260DFD6B6}"/>
          </ac:picMkLst>
        </pc:picChg>
        <pc:picChg chg="mod">
          <ac:chgData name="David Williams" userId="35a5f6dfa23fba43" providerId="LiveId" clId="{93C6A4A5-4B13-4E42-8BBB-51B8491654EE}" dt="2022-10-02T04:20:00.674" v="2308" actId="1036"/>
          <ac:picMkLst>
            <pc:docMk/>
            <pc:sldMk cId="915540915" sldId="543"/>
            <ac:picMk id="77" creationId="{7D51214F-896C-9FA7-7990-04D9668CA551}"/>
          </ac:picMkLst>
        </pc:picChg>
      </pc:sldChg>
      <pc:sldChg chg="modSp add del mod">
        <pc:chgData name="David Williams" userId="35a5f6dfa23fba43" providerId="LiveId" clId="{93C6A4A5-4B13-4E42-8BBB-51B8491654EE}" dt="2022-10-02T04:16:32.751" v="2124" actId="2696"/>
        <pc:sldMkLst>
          <pc:docMk/>
          <pc:sldMk cId="3813978860" sldId="543"/>
        </pc:sldMkLst>
        <pc:picChg chg="mod">
          <ac:chgData name="David Williams" userId="35a5f6dfa23fba43" providerId="LiveId" clId="{93C6A4A5-4B13-4E42-8BBB-51B8491654EE}" dt="2022-10-02T04:15:06.293" v="2102" actId="1035"/>
          <ac:picMkLst>
            <pc:docMk/>
            <pc:sldMk cId="3813978860" sldId="543"/>
            <ac:picMk id="73" creationId="{912195D5-4D9F-031B-1FA9-6F68E0E48810}"/>
          </ac:picMkLst>
        </pc:picChg>
        <pc:picChg chg="mod">
          <ac:chgData name="David Williams" userId="35a5f6dfa23fba43" providerId="LiveId" clId="{93C6A4A5-4B13-4E42-8BBB-51B8491654EE}" dt="2022-10-02T04:15:06.293" v="2102" actId="1035"/>
          <ac:picMkLst>
            <pc:docMk/>
            <pc:sldMk cId="3813978860" sldId="543"/>
            <ac:picMk id="76" creationId="{9B838657-6073-B214-B6A2-0DC260DFD6B6}"/>
          </ac:picMkLst>
        </pc:picChg>
      </pc:sldChg>
      <pc:sldChg chg="addSp delSp modSp add mod setBg">
        <pc:chgData name="David Williams" userId="35a5f6dfa23fba43" providerId="LiveId" clId="{93C6A4A5-4B13-4E42-8BBB-51B8491654EE}" dt="2022-10-02T10:56:02.068" v="2857" actId="13244"/>
        <pc:sldMkLst>
          <pc:docMk/>
          <pc:sldMk cId="4116203754" sldId="544"/>
        </pc:sldMkLst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2" creationId="{50867849-E23D-D168-9B47-03761C6926D1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3" creationId="{A2A45F6C-B2C7-9935-5BEF-797B3FDA5BAD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4" creationId="{68A20A20-8F01-A4B0-03E2-A22236AF8D47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5" creationId="{074E1A74-F478-9895-E0F9-DDD5E989E236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6" creationId="{45C3F275-AD04-4271-FEB5-E1BA18C17113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7" creationId="{8B9651D9-54A4-46C1-008F-9855E10A75A5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11" creationId="{DFB9C2A8-FF43-0DD8-714E-2DFDB06D5F0E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12" creationId="{BCABD3D1-8036-D48B-7400-C63831F978E3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13" creationId="{C5190831-322A-50FE-C3A4-321E9371C59D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14" creationId="{20FADCB2-18DC-B8AB-A990-1F05C03945E0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15" creationId="{92396644-4DF3-A8C3-BC22-70D4089941C7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16" creationId="{55B6B6BE-601A-D05D-754F-B232249B851B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17" creationId="{B35D4C11-F8E9-193E-6E88-950DE3E15DA7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19" creationId="{275E65B7-B9DA-04E3-A999-D21C39CAC25D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20" creationId="{E45D1ED1-32B1-8B4E-C69C-1F94B156D5CE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21" creationId="{86BBF8F2-4AD9-A168-E4D0-213BC5008A18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22" creationId="{FB97A121-34A6-6C4A-D87A-50472B04F5CE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25" creationId="{612B3A76-22DC-C952-5226-F491361DCB2E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26" creationId="{0D97BD10-CD95-344E-C1B1-C1F357F29F90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27" creationId="{A99D1E1C-0625-2546-C06B-5AE58F1755E0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28" creationId="{DE66C464-8FC7-BC9C-951F-E506E1EF0A4F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29" creationId="{CD24EC06-BA37-1760-1A41-DCEAC54BD947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30" creationId="{D5C04520-FCF4-9559-EC39-56965E67D476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31" creationId="{7B83EAF8-5383-6952-A078-3189DB11ED55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32" creationId="{9D8FCD23-CDE8-CFC2-C397-01B3D3D05382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33" creationId="{9CBD1E35-4B91-1212-DEFF-57653C93B57E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37" creationId="{427173CC-3EC7-B5BF-8F04-5933D22D2F48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38" creationId="{EEE2380C-5582-5F59-02AF-D8A4964ED831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42" creationId="{75985C0F-D514-8697-E97E-E514E4E3F101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43" creationId="{EF079218-6B1C-2E3F-8279-6F83A16F45E4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45" creationId="{095D51B6-1398-870D-3687-DA08426499A6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46" creationId="{5F87F807-9596-33EA-A64E-45CEB6BE228C}"/>
          </ac:spMkLst>
        </pc:spChg>
        <pc:spChg chg="mod">
          <ac:chgData name="David Williams" userId="35a5f6dfa23fba43" providerId="LiveId" clId="{93C6A4A5-4B13-4E42-8BBB-51B8491654EE}" dt="2022-10-02T10:42:06.283" v="2596" actId="1038"/>
          <ac:spMkLst>
            <pc:docMk/>
            <pc:sldMk cId="4116203754" sldId="544"/>
            <ac:spMk id="47" creationId="{EB1E278E-DF85-F3A1-8D78-3FA7E8DC6AE2}"/>
          </ac:spMkLst>
        </pc:spChg>
        <pc:spChg chg="del mod">
          <ac:chgData name="David Williams" userId="35a5f6dfa23fba43" providerId="LiveId" clId="{93C6A4A5-4B13-4E42-8BBB-51B8491654EE}" dt="2022-10-02T10:52:10.330" v="2769" actId="478"/>
          <ac:spMkLst>
            <pc:docMk/>
            <pc:sldMk cId="4116203754" sldId="544"/>
            <ac:spMk id="49" creationId="{0908767E-4017-CE15-5BD9-8EE34C7F3657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50" creationId="{A33493AD-9653-54B1-5CE8-E80E557B9AE9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51" creationId="{38C667AB-A7EA-C9DD-1247-9D49ECE55C83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52" creationId="{8A1EAA2F-DDD0-0B91-9DCE-2709441A90BC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53" creationId="{102737AA-1869-574B-BED2-EA8F8C0DE258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54" creationId="{E41E9AB2-29F9-FC25-0D6E-E2E004EDAF5E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55" creationId="{6491A7CA-E5A6-70EC-8862-08526F442BE5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56" creationId="{35C1F28C-1C24-154E-98E8-B20D522D9505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57" creationId="{5A16C22E-6C30-3BEA-D5B1-214E2B71DA72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58" creationId="{5ED7B518-EA68-3323-0782-FF7E8BFBD35F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59" creationId="{5C0430C1-DE8A-77FF-FA4D-5C4198DC71B2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60" creationId="{223602A6-CB07-E996-0781-91F950DF11A2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61" creationId="{41214E60-20D9-A753-8208-093CE16058FC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62" creationId="{85CDECCF-0937-9912-F321-B14677C0BDAC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63" creationId="{9C1A7858-75AF-9443-C889-066F29AD702E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64" creationId="{024AAF95-7607-E663-FC4F-C9CA724028D1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65" creationId="{2F20A409-8BD7-1828-F18E-0E5D8ED4338E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66" creationId="{8EA7B09F-D2F5-8274-647B-7FB4BFACD4E7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67" creationId="{1E85CFF7-5191-2E2F-51B8-34230B122511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68" creationId="{463B3092-D422-BB74-03EC-83ACAFEADA15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69" creationId="{AE6A69AE-01A0-0FA5-A568-2B475A7AFEB6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71" creationId="{79F1E1D2-7EA4-800C-C2E0-D0EF9F73F5CA}"/>
          </ac:spMkLst>
        </pc:spChg>
        <pc:spChg chg="del">
          <ac:chgData name="David Williams" userId="35a5f6dfa23fba43" providerId="LiveId" clId="{93C6A4A5-4B13-4E42-8BBB-51B8491654EE}" dt="2022-10-02T10:41:51.300" v="2489" actId="478"/>
          <ac:spMkLst>
            <pc:docMk/>
            <pc:sldMk cId="4116203754" sldId="544"/>
            <ac:spMk id="72" creationId="{0311BAEF-4C13-E076-506F-EEF55F8CD332}"/>
          </ac:spMkLst>
        </pc:spChg>
        <pc:spChg chg="add mod ord">
          <ac:chgData name="David Williams" userId="35a5f6dfa23fba43" providerId="LiveId" clId="{93C6A4A5-4B13-4E42-8BBB-51B8491654EE}" dt="2022-10-02T10:56:02.068" v="2857" actId="13244"/>
          <ac:spMkLst>
            <pc:docMk/>
            <pc:sldMk cId="4116203754" sldId="544"/>
            <ac:spMk id="78" creationId="{94027DCB-93AF-0DAE-C40C-F101BE3403AD}"/>
          </ac:spMkLst>
        </pc:spChg>
        <pc:grpChg chg="del">
          <ac:chgData name="David Williams" userId="35a5f6dfa23fba43" providerId="LiveId" clId="{93C6A4A5-4B13-4E42-8BBB-51B8491654EE}" dt="2022-10-02T10:41:51.300" v="2489" actId="478"/>
          <ac:grpSpMkLst>
            <pc:docMk/>
            <pc:sldMk cId="4116203754" sldId="544"/>
            <ac:grpSpMk id="8" creationId="{D6AE8D87-949F-FA29-9C93-6DECAFF11A94}"/>
          </ac:grpSpMkLst>
        </pc:grpChg>
        <pc:grpChg chg="del">
          <ac:chgData name="David Williams" userId="35a5f6dfa23fba43" providerId="LiveId" clId="{93C6A4A5-4B13-4E42-8BBB-51B8491654EE}" dt="2022-10-02T10:41:51.300" v="2489" actId="478"/>
          <ac:grpSpMkLst>
            <pc:docMk/>
            <pc:sldMk cId="4116203754" sldId="544"/>
            <ac:grpSpMk id="34" creationId="{21F3B8E3-5C5D-7055-4DD6-442071E3AB53}"/>
          </ac:grpSpMkLst>
        </pc:grpChg>
        <pc:grpChg chg="del">
          <ac:chgData name="David Williams" userId="35a5f6dfa23fba43" providerId="LiveId" clId="{93C6A4A5-4B13-4E42-8BBB-51B8491654EE}" dt="2022-10-02T10:41:51.300" v="2489" actId="478"/>
          <ac:grpSpMkLst>
            <pc:docMk/>
            <pc:sldMk cId="4116203754" sldId="544"/>
            <ac:grpSpMk id="41" creationId="{3F239BB5-2693-BB81-9A0C-825B460E2E5A}"/>
          </ac:grpSpMkLst>
        </pc:grpChg>
        <pc:picChg chg="mod">
          <ac:chgData name="David Williams" userId="35a5f6dfa23fba43" providerId="LiveId" clId="{93C6A4A5-4B13-4E42-8BBB-51B8491654EE}" dt="2022-10-02T10:42:06.283" v="2596" actId="1038"/>
          <ac:picMkLst>
            <pc:docMk/>
            <pc:sldMk cId="4116203754" sldId="544"/>
            <ac:picMk id="48" creationId="{E2479F13-F00C-C88C-BEAE-8DC27EF9814D}"/>
          </ac:picMkLst>
        </pc:picChg>
        <pc:picChg chg="add del mod ord">
          <ac:chgData name="David Williams" userId="35a5f6dfa23fba43" providerId="LiveId" clId="{93C6A4A5-4B13-4E42-8BBB-51B8491654EE}" dt="2022-10-02T10:50:28.559" v="2604" actId="478"/>
          <ac:picMkLst>
            <pc:docMk/>
            <pc:sldMk cId="4116203754" sldId="544"/>
            <ac:picMk id="73" creationId="{C8528AB4-AFCA-D1A5-0FF4-B77F6EB2907B}"/>
          </ac:picMkLst>
        </pc:picChg>
        <pc:picChg chg="del mod">
          <ac:chgData name="David Williams" userId="35a5f6dfa23fba43" providerId="LiveId" clId="{93C6A4A5-4B13-4E42-8BBB-51B8491654EE}" dt="2022-10-02T10:54:31.105" v="2771" actId="478"/>
          <ac:picMkLst>
            <pc:docMk/>
            <pc:sldMk cId="4116203754" sldId="544"/>
            <ac:picMk id="74" creationId="{9BE5671C-EB7C-7516-4968-C1EFCD4DABDB}"/>
          </ac:picMkLst>
        </pc:picChg>
        <pc:picChg chg="mod">
          <ac:chgData name="David Williams" userId="35a5f6dfa23fba43" providerId="LiveId" clId="{93C6A4A5-4B13-4E42-8BBB-51B8491654EE}" dt="2022-10-02T10:42:06.283" v="2596" actId="1038"/>
          <ac:picMkLst>
            <pc:docMk/>
            <pc:sldMk cId="4116203754" sldId="544"/>
            <ac:picMk id="76" creationId="{9B838657-6073-B214-B6A2-0DC260DFD6B6}"/>
          </ac:picMkLst>
        </pc:picChg>
        <pc:picChg chg="add mod ord">
          <ac:chgData name="David Williams" userId="35a5f6dfa23fba43" providerId="LiveId" clId="{93C6A4A5-4B13-4E42-8BBB-51B8491654EE}" dt="2022-10-02T10:50:44.947" v="2608" actId="13244"/>
          <ac:picMkLst>
            <pc:docMk/>
            <pc:sldMk cId="4116203754" sldId="544"/>
            <ac:picMk id="77" creationId="{61DA08DE-C794-74ED-40AF-F3EB2D6CCFDA}"/>
          </ac:picMkLst>
        </pc:picChg>
        <pc:cxnChg chg="del mod">
          <ac:chgData name="David Williams" userId="35a5f6dfa23fba43" providerId="LiveId" clId="{93C6A4A5-4B13-4E42-8BBB-51B8491654EE}" dt="2022-10-02T10:41:51.300" v="2489" actId="478"/>
          <ac:cxnSpMkLst>
            <pc:docMk/>
            <pc:sldMk cId="4116203754" sldId="544"/>
            <ac:cxnSpMk id="18" creationId="{73034D65-46B6-F324-6466-9D29E499C013}"/>
          </ac:cxnSpMkLst>
        </pc:cxnChg>
        <pc:cxnChg chg="del">
          <ac:chgData name="David Williams" userId="35a5f6dfa23fba43" providerId="LiveId" clId="{93C6A4A5-4B13-4E42-8BBB-51B8491654EE}" dt="2022-10-02T10:41:51.300" v="2489" actId="478"/>
          <ac:cxnSpMkLst>
            <pc:docMk/>
            <pc:sldMk cId="4116203754" sldId="544"/>
            <ac:cxnSpMk id="23" creationId="{479478C4-9210-7ACB-3048-D55FB15BA310}"/>
          </ac:cxnSpMkLst>
        </pc:cxnChg>
        <pc:cxnChg chg="del mod">
          <ac:chgData name="David Williams" userId="35a5f6dfa23fba43" providerId="LiveId" clId="{93C6A4A5-4B13-4E42-8BBB-51B8491654EE}" dt="2022-10-02T10:41:51.300" v="2489" actId="478"/>
          <ac:cxnSpMkLst>
            <pc:docMk/>
            <pc:sldMk cId="4116203754" sldId="544"/>
            <ac:cxnSpMk id="24" creationId="{9E6036A7-ED73-BA31-5A92-F8127AA719D6}"/>
          </ac:cxnSpMkLst>
        </pc:cxnChg>
        <pc:cxnChg chg="del mod">
          <ac:chgData name="David Williams" userId="35a5f6dfa23fba43" providerId="LiveId" clId="{93C6A4A5-4B13-4E42-8BBB-51B8491654EE}" dt="2022-10-02T10:41:51.300" v="2489" actId="478"/>
          <ac:cxnSpMkLst>
            <pc:docMk/>
            <pc:sldMk cId="4116203754" sldId="544"/>
            <ac:cxnSpMk id="44" creationId="{456171E2-97C2-63AD-E402-8C7D6A4D19D3}"/>
          </ac:cxnSpMkLst>
        </pc:cxnChg>
      </pc:sldChg>
      <pc:sldChg chg="addSp delSp modSp add mod">
        <pc:chgData name="David Williams" userId="35a5f6dfa23fba43" providerId="LiveId" clId="{93C6A4A5-4B13-4E42-8BBB-51B8491654EE}" dt="2022-10-02T10:56:56.183" v="2865" actId="13244"/>
        <pc:sldMkLst>
          <pc:docMk/>
          <pc:sldMk cId="1862495929" sldId="545"/>
        </pc:sldMkLst>
        <pc:spChg chg="add del mod">
          <ac:chgData name="David Williams" userId="35a5f6dfa23fba43" providerId="LiveId" clId="{93C6A4A5-4B13-4E42-8BBB-51B8491654EE}" dt="2022-10-02T10:56:24.301" v="2859" actId="478"/>
          <ac:spMkLst>
            <pc:docMk/>
            <pc:sldMk cId="1862495929" sldId="545"/>
            <ac:spMk id="2" creationId="{A7760B89-14F7-D9B6-D516-D1652F0EB75A}"/>
          </ac:spMkLst>
        </pc:spChg>
        <pc:spChg chg="add mod ord">
          <ac:chgData name="David Williams" userId="35a5f6dfa23fba43" providerId="LiveId" clId="{93C6A4A5-4B13-4E42-8BBB-51B8491654EE}" dt="2022-10-02T10:56:56.183" v="2865" actId="13244"/>
          <ac:spMkLst>
            <pc:docMk/>
            <pc:sldMk cId="1862495929" sldId="545"/>
            <ac:spMk id="3" creationId="{2FA60852-46F9-2658-9A58-9AE89B91C535}"/>
          </ac:spMkLst>
        </pc:spChg>
        <pc:spChg chg="del">
          <ac:chgData name="David Williams" userId="35a5f6dfa23fba43" providerId="LiveId" clId="{93C6A4A5-4B13-4E42-8BBB-51B8491654EE}" dt="2022-10-02T10:53:31.017" v="2770" actId="478"/>
          <ac:spMkLst>
            <pc:docMk/>
            <pc:sldMk cId="1862495929" sldId="545"/>
            <ac:spMk id="49" creationId="{0908767E-4017-CE15-5BD9-8EE34C7F3657}"/>
          </ac:spMkLst>
        </pc:spChg>
        <pc:picChg chg="mod">
          <ac:chgData name="David Williams" userId="35a5f6dfa23fba43" providerId="LiveId" clId="{93C6A4A5-4B13-4E42-8BBB-51B8491654EE}" dt="2022-10-02T10:51:31.289" v="2768" actId="1035"/>
          <ac:picMkLst>
            <pc:docMk/>
            <pc:sldMk cId="1862495929" sldId="545"/>
            <ac:picMk id="74" creationId="{9BE5671C-EB7C-7516-4968-C1EFCD4DABDB}"/>
          </ac:picMkLst>
        </pc:picChg>
        <pc:picChg chg="mod">
          <ac:chgData name="David Williams" userId="35a5f6dfa23fba43" providerId="LiveId" clId="{93C6A4A5-4B13-4E42-8BBB-51B8491654EE}" dt="2022-10-02T10:51:31.289" v="2768" actId="1035"/>
          <ac:picMkLst>
            <pc:docMk/>
            <pc:sldMk cId="1862495929" sldId="545"/>
            <ac:picMk id="76" creationId="{9B838657-6073-B214-B6A2-0DC260DFD6B6}"/>
          </ac:picMkLst>
        </pc:picChg>
        <pc:picChg chg="mod ord">
          <ac:chgData name="David Williams" userId="35a5f6dfa23fba43" providerId="LiveId" clId="{93C6A4A5-4B13-4E42-8BBB-51B8491654EE}" dt="2022-10-02T10:56:46.303" v="2864" actId="13244"/>
          <ac:picMkLst>
            <pc:docMk/>
            <pc:sldMk cId="1862495929" sldId="545"/>
            <ac:picMk id="77" creationId="{61DA08DE-C794-74ED-40AF-F3EB2D6CCFDA}"/>
          </ac:picMkLst>
        </pc:picChg>
      </pc:sldChg>
      <pc:sldChg chg="add modTransition">
        <pc:chgData name="David Williams" userId="35a5f6dfa23fba43" providerId="LiveId" clId="{93C6A4A5-4B13-4E42-8BBB-51B8491654EE}" dt="2022-10-02T11:02:24.898" v="2869"/>
        <pc:sldMkLst>
          <pc:docMk/>
          <pc:sldMk cId="3252813326" sldId="54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D0DE0-1AB1-7DC6-7990-130DBA60B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D355E3-AA7D-0F02-1CC8-E53DB5454D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7BC92-FD57-0868-7F49-551890C41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180B5-583A-E5D2-CF4D-BC2F5277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5EC15-9287-64AB-5A6D-0980C88C1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64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083AF-DC31-06B0-3F65-58D155AAE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54D13-08FA-1E14-35FA-BE1F2C014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94DD3-F276-866E-A567-4AEECCF45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2FBCC-58FE-5DB5-B3AE-24817B1D0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B4D95-F751-BA0A-E38C-325C0AF90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8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756F08-8F55-1B1A-7EC5-71A3121844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81428D-4E1C-D249-3672-D5FF0BE7D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7DC7F-FF0F-FC45-D9BD-AD71FF538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DFD76-E94C-CFE5-3FE9-6FBA465A8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5CBD1-62EE-8FB8-45CF-DA4E49954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531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63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37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69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94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207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16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7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62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E743F-3F6A-3DF6-C51D-AC9A29857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C5F73-6AAB-86D7-7247-9282C1570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62C97-DEAD-3ED5-DD6E-5DBB68B71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556C6-9FD3-9435-4E58-A71221E3D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213A0-DB63-6D52-EA77-BE0356C16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950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29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05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79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654D-7606-29EC-6732-7096427E6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CE2ED-A1D2-34A8-3B35-6218B678E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1D29F-C899-A854-CC55-48AD0E27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65074-9C0E-8111-20BD-CF1C1C607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77A51-BC2B-E00F-6D51-AF61FC030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65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05BAC-CC5A-A546-9B13-67ACA7515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AB347-C88A-903A-45DE-E950FBB43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550EE-E6BE-71DC-F0E3-AC5936440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894941-0B79-9D2C-F316-0E1F6E4BE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390AE-F642-6C63-22F0-85A7C551B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7A5F00-AF81-A92D-3D21-1FAACC6FB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62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7BEC6-32B5-C24D-A8CF-40AADF773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F46C8-0502-6FF4-2A8B-300307FAA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A1829-3809-99C1-C86C-955A38292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61F7D7-463A-55E3-A121-519D612506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F017C6-33D6-9279-1E0D-51358B72AA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FB5745-E6C4-C88C-5E3B-DA9607C69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68D4D8-27F9-FEA3-28EE-7D963E31D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27C665-B588-7A9A-24C5-024035257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4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1D3B1-E75B-843A-A169-591E071F7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D80B94-8249-01E2-EC11-12F5E0C9E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B8B6FF-DB0D-F68B-7DA9-1DD616FF9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CD6B2B-4F4B-5DAC-E48D-14A67001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1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0B8D03-615C-C113-36E5-5797FF3B1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5AD18F-CA58-DC28-5589-59B099583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15FCD-0405-8017-0BD4-4D461A78F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2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0ECFF-60BA-1704-1548-1D4C58679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0310C-5AB0-9761-9827-14EE9CFC7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B8218A-DE6D-35A4-864B-7E2622543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02057-6534-B167-3317-05C4F3613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9B411C-0C75-CCBD-F497-D9CC6A842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8DDEF-540B-BBAF-8177-323B9F5A4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05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AF0E1-BF2E-AADD-E3A9-906333F59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415202-410D-5302-F964-A66AD71405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A5A840-55B7-E196-8A52-DDAADA63DF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1D153-0C5B-3D9F-05FB-77C65E3EC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04AF43-0811-5F4A-B83F-712A83273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59C41-85C8-7D7A-8205-B6FBDB27B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62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4E33B-CCE0-DF5F-97B2-F65381FCE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D351B-FA78-7C0C-DA07-7134F05AA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C85FF-878D-2A68-0CBA-83CD853DCA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36567-3D28-4F59-9BC6-E000C7D1884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08A58-9A8F-C142-11E2-279C6133E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E376B-95C9-9A4F-8943-EB2E99B1EB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1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6F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5AD68-A629-4798-9E97-72CA6013D6A5}" type="datetimeFigureOut">
              <a:rPr lang="en-US" smtClean="0"/>
              <a:t>10/2/2022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Sans ExtraBold" panose="00000900000000000000" pitchFamily="2" charset="0"/>
              </a:defRPr>
            </a:lvl1pPr>
          </a:lstStyle>
          <a:p>
            <a:r>
              <a:rPr lang="en-US" dirty="0"/>
              <a:t>Hosea &amp; Amos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CB5996B-8544-4F23-92E2-960C8F6E9A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legreya Sans ExtraBold" panose="00000900000000000000" pitchFamily="2" charset="0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141928" y="2304215"/>
            <a:ext cx="1603309" cy="160330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6058643" y="3342538"/>
            <a:ext cx="1242233" cy="1242233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4885611" y="2982505"/>
            <a:ext cx="1603309" cy="1603309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357319" y="648517"/>
            <a:ext cx="1564626" cy="1564626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2237372" y="3562245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1824495" y="2346628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1569534" y="536895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128173" y="1127823"/>
            <a:ext cx="1302367" cy="130236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078026" y="642596"/>
            <a:ext cx="1790784" cy="1709775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602883" y="1812206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755339" y="3167033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3599173" y="4192692"/>
            <a:ext cx="1302367" cy="130236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1515681" y="3357316"/>
            <a:ext cx="1790784" cy="1709775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081193" y="1667136"/>
            <a:ext cx="1790784" cy="1709775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3519230" y="3176407"/>
            <a:ext cx="1585864" cy="158586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6001786" y="1801413"/>
            <a:ext cx="1201306" cy="1201306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1318220" y="1764313"/>
            <a:ext cx="1452945" cy="1452945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062206" y="1248330"/>
            <a:ext cx="1790784" cy="1709775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C2CA0-F46B-E3F3-267F-3C092446FDE2}"/>
              </a:ext>
            </a:extLst>
          </p:cNvPr>
          <p:cNvSpPr txBox="1"/>
          <p:nvPr/>
        </p:nvSpPr>
        <p:spPr>
          <a:xfrm rot="19793910">
            <a:off x="49759" y="467238"/>
            <a:ext cx="7548451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E3D1EB-81ED-BFDC-EB28-0E1AC22E164B}"/>
              </a:ext>
            </a:extLst>
          </p:cNvPr>
          <p:cNvSpPr txBox="1"/>
          <p:nvPr/>
        </p:nvSpPr>
        <p:spPr>
          <a:xfrm>
            <a:off x="804160" y="5854360"/>
            <a:ext cx="7237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Lesson Seven: A Better Ministry</a:t>
            </a:r>
          </a:p>
        </p:txBody>
      </p:sp>
      <p:pic>
        <p:nvPicPr>
          <p:cNvPr id="2" name="Picture 2" descr="Inside Out (PNG) by oirendacio on DeviantArt">
            <a:extLst>
              <a:ext uri="{FF2B5EF4-FFF2-40B4-BE49-F238E27FC236}">
                <a16:creationId xmlns:a16="http://schemas.microsoft.com/office/drawing/2014/main" id="{C8D5C286-5AAA-F01A-1AA0-9439CB6F0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518" y="1643216"/>
            <a:ext cx="4176227" cy="47607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60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rrow: Left-Right 50">
            <a:extLst>
              <a:ext uri="{FF2B5EF4-FFF2-40B4-BE49-F238E27FC236}">
                <a16:creationId xmlns:a16="http://schemas.microsoft.com/office/drawing/2014/main" id="{38C667AB-A7EA-C9DD-1247-9D49ECE55C83}"/>
              </a:ext>
            </a:extLst>
          </p:cNvPr>
          <p:cNvSpPr/>
          <p:nvPr/>
        </p:nvSpPr>
        <p:spPr>
          <a:xfrm>
            <a:off x="0" y="1898873"/>
            <a:ext cx="12192000" cy="50867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848031" y="6346368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376108" y="6352010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609995" y="593976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610619" y="59645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583391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244980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 descr="A picture containing dark, star, outdoor object, night&#10;&#10;Description automatically generated">
            <a:extLst>
              <a:ext uri="{FF2B5EF4-FFF2-40B4-BE49-F238E27FC236}">
                <a16:creationId xmlns:a16="http://schemas.microsoft.com/office/drawing/2014/main" id="{F077198C-0D5D-F3AF-21A6-E33E0D391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30" y="6338315"/>
            <a:ext cx="4023360" cy="8609125"/>
          </a:xfrm>
          <a:prstGeom prst="rect">
            <a:avLst/>
          </a:prstGeom>
        </p:spPr>
      </p:pic>
      <p:pic>
        <p:nvPicPr>
          <p:cNvPr id="50" name="Picture 49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B53E0D01-F17B-9EF8-D185-773BF5C9CF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4620087" y="207335"/>
            <a:ext cx="4023360" cy="6140398"/>
          </a:xfrm>
          <a:prstGeom prst="rect">
            <a:avLst/>
          </a:prstGeom>
        </p:spPr>
      </p:pic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98442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C4ED8CE4-DFC8-66B2-69AC-9DF3DF972943}"/>
              </a:ext>
            </a:extLst>
          </p:cNvPr>
          <p:cNvSpPr/>
          <p:nvPr/>
        </p:nvSpPr>
        <p:spPr>
          <a:xfrm rot="16200000">
            <a:off x="2216801" y="4515292"/>
            <a:ext cx="1414769" cy="114775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</p:spTree>
    <p:extLst>
      <p:ext uri="{BB962C8B-B14F-4D97-AF65-F5344CB8AC3E}">
        <p14:creationId xmlns:p14="http://schemas.microsoft.com/office/powerpoint/2010/main" val="1016896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Left-Right 50">
            <a:extLst>
              <a:ext uri="{FF2B5EF4-FFF2-40B4-BE49-F238E27FC236}">
                <a16:creationId xmlns:a16="http://schemas.microsoft.com/office/drawing/2014/main" id="{38C667AB-A7EA-C9DD-1247-9D49ECE55C83}"/>
              </a:ext>
            </a:extLst>
          </p:cNvPr>
          <p:cNvSpPr/>
          <p:nvPr/>
        </p:nvSpPr>
        <p:spPr>
          <a:xfrm>
            <a:off x="0" y="1898873"/>
            <a:ext cx="12192000" cy="50867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848031" y="6346368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376108" y="6352010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609995" y="593976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610619" y="59645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583391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244980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 descr="A picture containing dark, star, outdoor object, night&#10;&#10;Description automatically generated">
            <a:extLst>
              <a:ext uri="{FF2B5EF4-FFF2-40B4-BE49-F238E27FC236}">
                <a16:creationId xmlns:a16="http://schemas.microsoft.com/office/drawing/2014/main" id="{F077198C-0D5D-F3AF-21A6-E33E0D391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30" y="1277201"/>
            <a:ext cx="4023360" cy="8609125"/>
          </a:xfrm>
          <a:prstGeom prst="rect">
            <a:avLst/>
          </a:prstGeom>
        </p:spPr>
      </p:pic>
      <p:pic>
        <p:nvPicPr>
          <p:cNvPr id="50" name="Picture 49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B53E0D01-F17B-9EF8-D185-773BF5C9CF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62"/>
          <a:stretch/>
        </p:blipFill>
        <p:spPr>
          <a:xfrm>
            <a:off x="4620087" y="207389"/>
            <a:ext cx="4023360" cy="1079229"/>
          </a:xfrm>
          <a:prstGeom prst="rect">
            <a:avLst/>
          </a:prstGeom>
        </p:spPr>
      </p:pic>
      <p:pic>
        <p:nvPicPr>
          <p:cNvPr id="70" name="Picture 6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0647C1C-7A2D-6C9D-0C80-6463EAEC14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859" y="9886326"/>
            <a:ext cx="4023360" cy="9950244"/>
          </a:xfrm>
          <a:prstGeom prst="rect">
            <a:avLst/>
          </a:prstGeom>
        </p:spPr>
      </p:pic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98442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</p:spTree>
    <p:extLst>
      <p:ext uri="{BB962C8B-B14F-4D97-AF65-F5344CB8AC3E}">
        <p14:creationId xmlns:p14="http://schemas.microsoft.com/office/powerpoint/2010/main" val="1832933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/>
      <p:bldP spid="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Left-Right 50">
            <a:extLst>
              <a:ext uri="{FF2B5EF4-FFF2-40B4-BE49-F238E27FC236}">
                <a16:creationId xmlns:a16="http://schemas.microsoft.com/office/drawing/2014/main" id="{38C667AB-A7EA-C9DD-1247-9D49ECE55C83}"/>
              </a:ext>
            </a:extLst>
          </p:cNvPr>
          <p:cNvSpPr/>
          <p:nvPr/>
        </p:nvSpPr>
        <p:spPr>
          <a:xfrm>
            <a:off x="0" y="1898873"/>
            <a:ext cx="12192000" cy="50867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848031" y="6346368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376108" y="6352010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609995" y="593976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610619" y="59645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583391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244980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 descr="A picture containing dark, star, outdoor object, night&#10;&#10;Description automatically generated">
            <a:extLst>
              <a:ext uri="{FF2B5EF4-FFF2-40B4-BE49-F238E27FC236}">
                <a16:creationId xmlns:a16="http://schemas.microsoft.com/office/drawing/2014/main" id="{F077198C-0D5D-F3AF-21A6-E33E0D391B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6"/>
          <a:stretch/>
        </p:blipFill>
        <p:spPr>
          <a:xfrm>
            <a:off x="4535630" y="244980"/>
            <a:ext cx="4023360" cy="6141207"/>
          </a:xfrm>
          <a:prstGeom prst="rect">
            <a:avLst/>
          </a:prstGeom>
        </p:spPr>
      </p:pic>
      <p:pic>
        <p:nvPicPr>
          <p:cNvPr id="70" name="Picture 6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0647C1C-7A2D-6C9D-0C80-6463EAEC1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859" y="6386187"/>
            <a:ext cx="4023360" cy="9950244"/>
          </a:xfrm>
          <a:prstGeom prst="rect">
            <a:avLst/>
          </a:prstGeom>
        </p:spPr>
      </p:pic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98442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</p:spTree>
    <p:extLst>
      <p:ext uri="{BB962C8B-B14F-4D97-AF65-F5344CB8AC3E}">
        <p14:creationId xmlns:p14="http://schemas.microsoft.com/office/powerpoint/2010/main" val="889302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Left-Right 50">
            <a:extLst>
              <a:ext uri="{FF2B5EF4-FFF2-40B4-BE49-F238E27FC236}">
                <a16:creationId xmlns:a16="http://schemas.microsoft.com/office/drawing/2014/main" id="{38C667AB-A7EA-C9DD-1247-9D49ECE55C83}"/>
              </a:ext>
            </a:extLst>
          </p:cNvPr>
          <p:cNvSpPr/>
          <p:nvPr/>
        </p:nvSpPr>
        <p:spPr>
          <a:xfrm>
            <a:off x="0" y="1898873"/>
            <a:ext cx="12192000" cy="50867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848031" y="6346368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376108" y="6352010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609995" y="593976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610619" y="59645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583391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244980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 descr="A picture containing dark, star, outdoor object, night&#10;&#10;Description automatically generated">
            <a:extLst>
              <a:ext uri="{FF2B5EF4-FFF2-40B4-BE49-F238E27FC236}">
                <a16:creationId xmlns:a16="http://schemas.microsoft.com/office/drawing/2014/main" id="{F077198C-0D5D-F3AF-21A6-E33E0D391B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93"/>
          <a:stretch/>
        </p:blipFill>
        <p:spPr>
          <a:xfrm>
            <a:off x="4535630" y="-69917"/>
            <a:ext cx="4023360" cy="491309"/>
          </a:xfrm>
          <a:prstGeom prst="rect">
            <a:avLst/>
          </a:prstGeom>
        </p:spPr>
      </p:pic>
      <p:pic>
        <p:nvPicPr>
          <p:cNvPr id="70" name="Picture 6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0647C1C-7A2D-6C9D-0C80-6463EAEC1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859" y="421392"/>
            <a:ext cx="4023360" cy="9950244"/>
          </a:xfrm>
          <a:prstGeom prst="rect">
            <a:avLst/>
          </a:prstGeom>
        </p:spPr>
      </p:pic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98442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</p:spTree>
    <p:extLst>
      <p:ext uri="{BB962C8B-B14F-4D97-AF65-F5344CB8AC3E}">
        <p14:creationId xmlns:p14="http://schemas.microsoft.com/office/powerpoint/2010/main" val="1647944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Left-Right 50">
            <a:extLst>
              <a:ext uri="{FF2B5EF4-FFF2-40B4-BE49-F238E27FC236}">
                <a16:creationId xmlns:a16="http://schemas.microsoft.com/office/drawing/2014/main" id="{38C667AB-A7EA-C9DD-1247-9D49ECE55C83}"/>
              </a:ext>
            </a:extLst>
          </p:cNvPr>
          <p:cNvSpPr/>
          <p:nvPr/>
        </p:nvSpPr>
        <p:spPr>
          <a:xfrm>
            <a:off x="0" y="1898873"/>
            <a:ext cx="12192000" cy="50867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244980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 descr="A picture containing dark, star, outdoor object, night&#10;&#10;Description automatically generated">
            <a:extLst>
              <a:ext uri="{FF2B5EF4-FFF2-40B4-BE49-F238E27FC236}">
                <a16:creationId xmlns:a16="http://schemas.microsoft.com/office/drawing/2014/main" id="{F077198C-0D5D-F3AF-21A6-E33E0D391B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93"/>
          <a:stretch/>
        </p:blipFill>
        <p:spPr>
          <a:xfrm>
            <a:off x="4535630" y="-69917"/>
            <a:ext cx="4023360" cy="491309"/>
          </a:xfrm>
          <a:prstGeom prst="rect">
            <a:avLst/>
          </a:prstGeom>
        </p:spPr>
      </p:pic>
      <p:pic>
        <p:nvPicPr>
          <p:cNvPr id="70" name="Picture 6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0647C1C-7A2D-6C9D-0C80-6463EAEC1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859" y="421392"/>
            <a:ext cx="4023360" cy="9950244"/>
          </a:xfrm>
          <a:prstGeom prst="rect">
            <a:avLst/>
          </a:prstGeom>
        </p:spPr>
      </p:pic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98442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6347D0C-F990-D283-C266-D720EEE27E6C}"/>
              </a:ext>
            </a:extLst>
          </p:cNvPr>
          <p:cNvSpPr/>
          <p:nvPr/>
        </p:nvSpPr>
        <p:spPr>
          <a:xfrm>
            <a:off x="9456526" y="231390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E4FC326-3065-C822-851A-5FC8AF0666B7}"/>
              </a:ext>
            </a:extLst>
          </p:cNvPr>
          <p:cNvSpPr/>
          <p:nvPr/>
        </p:nvSpPr>
        <p:spPr>
          <a:xfrm>
            <a:off x="9676198" y="2863943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11C0910-88F5-5C02-6588-D0AEA6000F83}"/>
              </a:ext>
            </a:extLst>
          </p:cNvPr>
          <p:cNvSpPr/>
          <p:nvPr/>
        </p:nvSpPr>
        <p:spPr>
          <a:xfrm>
            <a:off x="10219917" y="311046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FC8F869-D766-E201-AEF0-87B7A402D351}"/>
              </a:ext>
            </a:extLst>
          </p:cNvPr>
          <p:cNvSpPr/>
          <p:nvPr/>
        </p:nvSpPr>
        <p:spPr>
          <a:xfrm>
            <a:off x="10769014" y="287639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AD2627C0-383E-8E54-436E-80FC3FB24828}"/>
              </a:ext>
            </a:extLst>
          </p:cNvPr>
          <p:cNvSpPr/>
          <p:nvPr/>
        </p:nvSpPr>
        <p:spPr>
          <a:xfrm>
            <a:off x="11002754" y="2321859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2986972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7" grpId="0" animBg="1"/>
      <p:bldP spid="69" grpId="0" animBg="1"/>
      <p:bldP spid="71" grpId="0" animBg="1"/>
      <p:bldP spid="7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Left-Right 50">
            <a:extLst>
              <a:ext uri="{FF2B5EF4-FFF2-40B4-BE49-F238E27FC236}">
                <a16:creationId xmlns:a16="http://schemas.microsoft.com/office/drawing/2014/main" id="{38C667AB-A7EA-C9DD-1247-9D49ECE55C83}"/>
              </a:ext>
            </a:extLst>
          </p:cNvPr>
          <p:cNvSpPr/>
          <p:nvPr/>
        </p:nvSpPr>
        <p:spPr>
          <a:xfrm>
            <a:off x="0" y="1898873"/>
            <a:ext cx="12192000" cy="50867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244980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 descr="A picture containing dark, star, outdoor object, night&#10;&#10;Description automatically generated">
            <a:extLst>
              <a:ext uri="{FF2B5EF4-FFF2-40B4-BE49-F238E27FC236}">
                <a16:creationId xmlns:a16="http://schemas.microsoft.com/office/drawing/2014/main" id="{F077198C-0D5D-F3AF-21A6-E33E0D391B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93"/>
          <a:stretch/>
        </p:blipFill>
        <p:spPr>
          <a:xfrm>
            <a:off x="4535630" y="-69917"/>
            <a:ext cx="4023360" cy="491309"/>
          </a:xfrm>
          <a:prstGeom prst="rect">
            <a:avLst/>
          </a:prstGeom>
        </p:spPr>
      </p:pic>
      <p:pic>
        <p:nvPicPr>
          <p:cNvPr id="70" name="Picture 6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0647C1C-7A2D-6C9D-0C80-6463EAEC1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859" y="421392"/>
            <a:ext cx="4023360" cy="9950244"/>
          </a:xfrm>
          <a:prstGeom prst="rect">
            <a:avLst/>
          </a:prstGeom>
        </p:spPr>
      </p:pic>
      <p:pic>
        <p:nvPicPr>
          <p:cNvPr id="74" name="Picture 7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DB74856-6CF9-2CA9-D3CD-34CFB8703F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859" y="10371636"/>
            <a:ext cx="4023360" cy="4577109"/>
          </a:xfrm>
          <a:prstGeom prst="rect">
            <a:avLst/>
          </a:prstGeom>
        </p:spPr>
      </p:pic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98442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1714413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Left-Right 50">
            <a:extLst>
              <a:ext uri="{FF2B5EF4-FFF2-40B4-BE49-F238E27FC236}">
                <a16:creationId xmlns:a16="http://schemas.microsoft.com/office/drawing/2014/main" id="{38C667AB-A7EA-C9DD-1247-9D49ECE55C83}"/>
              </a:ext>
            </a:extLst>
          </p:cNvPr>
          <p:cNvSpPr/>
          <p:nvPr/>
        </p:nvSpPr>
        <p:spPr>
          <a:xfrm>
            <a:off x="0" y="1898873"/>
            <a:ext cx="12192000" cy="50867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244980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6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0647C1C-7A2D-6C9D-0C80-6463EAEC14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87"/>
          <a:stretch/>
        </p:blipFill>
        <p:spPr>
          <a:xfrm>
            <a:off x="4577859" y="244979"/>
            <a:ext cx="4023360" cy="4767441"/>
          </a:xfrm>
          <a:prstGeom prst="rect">
            <a:avLst/>
          </a:prstGeom>
        </p:spPr>
      </p:pic>
      <p:pic>
        <p:nvPicPr>
          <p:cNvPr id="74" name="Picture 7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DB74856-6CF9-2CA9-D3CD-34CFB8703F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859" y="5012421"/>
            <a:ext cx="4023360" cy="4577109"/>
          </a:xfrm>
          <a:prstGeom prst="rect">
            <a:avLst/>
          </a:prstGeom>
        </p:spPr>
      </p:pic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98442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3732557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Left-Right 50">
            <a:extLst>
              <a:ext uri="{FF2B5EF4-FFF2-40B4-BE49-F238E27FC236}">
                <a16:creationId xmlns:a16="http://schemas.microsoft.com/office/drawing/2014/main" id="{38C667AB-A7EA-C9DD-1247-9D49ECE55C83}"/>
              </a:ext>
            </a:extLst>
          </p:cNvPr>
          <p:cNvSpPr/>
          <p:nvPr/>
        </p:nvSpPr>
        <p:spPr>
          <a:xfrm>
            <a:off x="0" y="1898873"/>
            <a:ext cx="12192000" cy="50867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-2322612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 descr="A picture containing dark, star, night, outdoor object&#10;&#10;Description automatically generated">
            <a:extLst>
              <a:ext uri="{FF2B5EF4-FFF2-40B4-BE49-F238E27FC236}">
                <a16:creationId xmlns:a16="http://schemas.microsoft.com/office/drawing/2014/main" id="{5CCAC90F-6649-ED87-F3BA-CD480ED49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859" y="6632025"/>
            <a:ext cx="4023360" cy="9950244"/>
          </a:xfrm>
          <a:prstGeom prst="rect">
            <a:avLst/>
          </a:prstGeom>
        </p:spPr>
      </p:pic>
      <p:pic>
        <p:nvPicPr>
          <p:cNvPr id="70" name="Picture 6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0647C1C-7A2D-6C9D-0C80-6463EAEC14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04"/>
          <a:stretch/>
        </p:blipFill>
        <p:spPr>
          <a:xfrm>
            <a:off x="4577859" y="33029"/>
            <a:ext cx="4023360" cy="1969739"/>
          </a:xfrm>
          <a:prstGeom prst="rect">
            <a:avLst/>
          </a:prstGeom>
        </p:spPr>
      </p:pic>
      <p:pic>
        <p:nvPicPr>
          <p:cNvPr id="74" name="Picture 7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DB74856-6CF9-2CA9-D3CD-34CFB8703F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859" y="2002769"/>
            <a:ext cx="4023360" cy="4577109"/>
          </a:xfrm>
          <a:prstGeom prst="rect">
            <a:avLst/>
          </a:prstGeom>
        </p:spPr>
      </p:pic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-2469150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1439360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Left-Right 50">
            <a:extLst>
              <a:ext uri="{FF2B5EF4-FFF2-40B4-BE49-F238E27FC236}">
                <a16:creationId xmlns:a16="http://schemas.microsoft.com/office/drawing/2014/main" id="{38C667AB-A7EA-C9DD-1247-9D49ECE55C83}"/>
              </a:ext>
            </a:extLst>
          </p:cNvPr>
          <p:cNvSpPr/>
          <p:nvPr/>
        </p:nvSpPr>
        <p:spPr>
          <a:xfrm>
            <a:off x="0" y="1898873"/>
            <a:ext cx="12192000" cy="50867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172496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 descr="A picture containing dark, star, night, outdoor object&#10;&#10;Description automatically generated">
            <a:extLst>
              <a:ext uri="{FF2B5EF4-FFF2-40B4-BE49-F238E27FC236}">
                <a16:creationId xmlns:a16="http://schemas.microsoft.com/office/drawing/2014/main" id="{5CCAC90F-6649-ED87-F3BA-CD480ED49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859" y="4874681"/>
            <a:ext cx="4023360" cy="9950244"/>
          </a:xfrm>
          <a:prstGeom prst="rect">
            <a:avLst/>
          </a:prstGeom>
        </p:spPr>
      </p:pic>
      <p:pic>
        <p:nvPicPr>
          <p:cNvPr id="70" name="Picture 6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0647C1C-7A2D-6C9D-0C80-6463EAEC14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04" b="5755"/>
          <a:stretch/>
        </p:blipFill>
        <p:spPr>
          <a:xfrm>
            <a:off x="4577859" y="-1724315"/>
            <a:ext cx="4023360" cy="1397133"/>
          </a:xfrm>
          <a:prstGeom prst="rect">
            <a:avLst/>
          </a:prstGeom>
        </p:spPr>
      </p:pic>
      <p:pic>
        <p:nvPicPr>
          <p:cNvPr id="74" name="Picture 7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DB74856-6CF9-2CA9-D3CD-34CFB8703F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9" b="4"/>
          <a:stretch/>
        </p:blipFill>
        <p:spPr>
          <a:xfrm>
            <a:off x="4577859" y="230033"/>
            <a:ext cx="4023360" cy="4592501"/>
          </a:xfrm>
          <a:prstGeom prst="rect">
            <a:avLst/>
          </a:prstGeom>
        </p:spPr>
      </p:pic>
      <p:sp>
        <p:nvSpPr>
          <p:cNvPr id="49" name="phone top shield">
            <a:extLst>
              <a:ext uri="{FF2B5EF4-FFF2-40B4-BE49-F238E27FC236}">
                <a16:creationId xmlns:a16="http://schemas.microsoft.com/office/drawing/2014/main" id="{7AC7FDCB-E0B2-9066-3A86-6E1F29E68E9A}"/>
              </a:ext>
            </a:extLst>
          </p:cNvPr>
          <p:cNvSpPr/>
          <p:nvPr/>
        </p:nvSpPr>
        <p:spPr>
          <a:xfrm>
            <a:off x="4664149" y="-235412"/>
            <a:ext cx="3792279" cy="392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25958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11242023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Left-Right 50">
            <a:extLst>
              <a:ext uri="{FF2B5EF4-FFF2-40B4-BE49-F238E27FC236}">
                <a16:creationId xmlns:a16="http://schemas.microsoft.com/office/drawing/2014/main" id="{38C667AB-A7EA-C9DD-1247-9D49ECE55C83}"/>
              </a:ext>
            </a:extLst>
          </p:cNvPr>
          <p:cNvSpPr/>
          <p:nvPr/>
        </p:nvSpPr>
        <p:spPr>
          <a:xfrm>
            <a:off x="0" y="1898873"/>
            <a:ext cx="12192000" cy="50867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172496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 descr="A picture containing dark, star, night, outdoor object&#10;&#10;Description automatically generated">
            <a:extLst>
              <a:ext uri="{FF2B5EF4-FFF2-40B4-BE49-F238E27FC236}">
                <a16:creationId xmlns:a16="http://schemas.microsoft.com/office/drawing/2014/main" id="{5CCAC90F-6649-ED87-F3BA-CD480ED49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859" y="231794"/>
            <a:ext cx="4023360" cy="9950244"/>
          </a:xfrm>
          <a:prstGeom prst="rect">
            <a:avLst/>
          </a:prstGeom>
        </p:spPr>
      </p:pic>
      <p:pic>
        <p:nvPicPr>
          <p:cNvPr id="74" name="Picture 7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DB74856-6CF9-2CA9-D3CD-34CFB8703F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9" b="160"/>
          <a:stretch/>
        </p:blipFill>
        <p:spPr>
          <a:xfrm>
            <a:off x="4577859" y="-4412854"/>
            <a:ext cx="4023360" cy="4585349"/>
          </a:xfrm>
          <a:prstGeom prst="rect">
            <a:avLst/>
          </a:prstGeom>
        </p:spPr>
      </p:pic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25958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9386686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339CDB2C-13FA-846A-6074-D41A10A38F29}"/>
              </a:ext>
            </a:extLst>
          </p:cNvPr>
          <p:cNvSpPr/>
          <p:nvPr/>
        </p:nvSpPr>
        <p:spPr>
          <a:xfrm>
            <a:off x="6986382" y="5189825"/>
            <a:ext cx="4958498" cy="1452906"/>
          </a:xfrm>
          <a:prstGeom prst="ellipse">
            <a:avLst/>
          </a:prstGeom>
          <a:solidFill>
            <a:srgbClr val="0048B6">
              <a:alpha val="69804"/>
            </a:srgbClr>
          </a:soli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9BE695-B05E-F1FF-32E7-FFF5EC13A923}"/>
              </a:ext>
            </a:extLst>
          </p:cNvPr>
          <p:cNvSpPr/>
          <p:nvPr/>
        </p:nvSpPr>
        <p:spPr>
          <a:xfrm>
            <a:off x="247120" y="454044"/>
            <a:ext cx="5785403" cy="5215006"/>
          </a:xfrm>
          <a:prstGeom prst="roundRect">
            <a:avLst>
              <a:gd name="adj" fmla="val 7791"/>
            </a:avLst>
          </a:prstGeom>
          <a:solidFill>
            <a:srgbClr val="70AD47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Riley had a happy life in Minnesota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Great family, great house, great yard, great friends, great hockey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Family moves to San Francisco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Stressed-out family, nasty house, no yard, no friends, broccoli pizza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Her endurance breaks down at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Anger’s Idea: Go back to Minnesota, where we were happy!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6A95092E-68A2-0641-F249-2D9E14243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391" y="-127591"/>
            <a:ext cx="2963673" cy="2578396"/>
          </a:xfrm>
          <a:prstGeom prst="rect">
            <a:avLst/>
          </a:prstGeom>
        </p:spPr>
      </p:pic>
      <p:pic>
        <p:nvPicPr>
          <p:cNvPr id="10" name="Picture 2" descr="Inside Out (PNG) by oirendacio on DeviantArt">
            <a:extLst>
              <a:ext uri="{FF2B5EF4-FFF2-40B4-BE49-F238E27FC236}">
                <a16:creationId xmlns:a16="http://schemas.microsoft.com/office/drawing/2014/main" id="{9E3408DC-3E4E-7C07-59FA-36B19260A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518" y="1643216"/>
            <a:ext cx="4176227" cy="47607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404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Left-Right 50">
            <a:extLst>
              <a:ext uri="{FF2B5EF4-FFF2-40B4-BE49-F238E27FC236}">
                <a16:creationId xmlns:a16="http://schemas.microsoft.com/office/drawing/2014/main" id="{38C667AB-A7EA-C9DD-1247-9D49ECE55C83}"/>
              </a:ext>
            </a:extLst>
          </p:cNvPr>
          <p:cNvSpPr/>
          <p:nvPr/>
        </p:nvSpPr>
        <p:spPr>
          <a:xfrm>
            <a:off x="0" y="1898873"/>
            <a:ext cx="12192000" cy="50867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172496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4268E2CE-313D-B652-5630-50A7B7479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08" y="6978105"/>
            <a:ext cx="4023360" cy="8911964"/>
          </a:xfrm>
          <a:prstGeom prst="rect">
            <a:avLst/>
          </a:prstGeom>
        </p:spPr>
      </p:pic>
      <p:pic>
        <p:nvPicPr>
          <p:cNvPr id="73" name="Picture 72" descr="A picture containing dark, star, night, outdoor object&#10;&#10;Description automatically generated">
            <a:extLst>
              <a:ext uri="{FF2B5EF4-FFF2-40B4-BE49-F238E27FC236}">
                <a16:creationId xmlns:a16="http://schemas.microsoft.com/office/drawing/2014/main" id="{5CCAC90F-6649-ED87-F3BA-CD480ED49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859" y="-2972139"/>
            <a:ext cx="4023360" cy="9950244"/>
          </a:xfrm>
          <a:prstGeom prst="rect">
            <a:avLst/>
          </a:prstGeom>
        </p:spPr>
      </p:pic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25958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1914277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154EED7-0688-D593-67BB-9B2D690EF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95" y="0"/>
            <a:ext cx="102908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371271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Left-Right 50">
            <a:extLst>
              <a:ext uri="{FF2B5EF4-FFF2-40B4-BE49-F238E27FC236}">
                <a16:creationId xmlns:a16="http://schemas.microsoft.com/office/drawing/2014/main" id="{38C667AB-A7EA-C9DD-1247-9D49ECE55C83}"/>
              </a:ext>
            </a:extLst>
          </p:cNvPr>
          <p:cNvSpPr/>
          <p:nvPr/>
        </p:nvSpPr>
        <p:spPr>
          <a:xfrm>
            <a:off x="0" y="1898873"/>
            <a:ext cx="12192000" cy="50867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172496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4268E2CE-313D-B652-5630-50A7B7479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08" y="6978105"/>
            <a:ext cx="4023360" cy="8911964"/>
          </a:xfrm>
          <a:prstGeom prst="rect">
            <a:avLst/>
          </a:prstGeom>
        </p:spPr>
      </p:pic>
      <p:pic>
        <p:nvPicPr>
          <p:cNvPr id="73" name="Picture 72" descr="A picture containing dark, star, night, outdoor object&#10;&#10;Description automatically generated">
            <a:extLst>
              <a:ext uri="{FF2B5EF4-FFF2-40B4-BE49-F238E27FC236}">
                <a16:creationId xmlns:a16="http://schemas.microsoft.com/office/drawing/2014/main" id="{5CCAC90F-6649-ED87-F3BA-CD480ED49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859" y="-2972139"/>
            <a:ext cx="4023360" cy="9950244"/>
          </a:xfrm>
          <a:prstGeom prst="rect">
            <a:avLst/>
          </a:prstGeom>
        </p:spPr>
      </p:pic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25958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3252813326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Left-Right 50">
            <a:extLst>
              <a:ext uri="{FF2B5EF4-FFF2-40B4-BE49-F238E27FC236}">
                <a16:creationId xmlns:a16="http://schemas.microsoft.com/office/drawing/2014/main" id="{38C667AB-A7EA-C9DD-1247-9D49ECE55C83}"/>
              </a:ext>
            </a:extLst>
          </p:cNvPr>
          <p:cNvSpPr/>
          <p:nvPr/>
        </p:nvSpPr>
        <p:spPr>
          <a:xfrm>
            <a:off x="0" y="1898873"/>
            <a:ext cx="12192000" cy="50867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172496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BE5671C-EB7C-7516-4968-C1EFCD4DA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30" y="9923985"/>
            <a:ext cx="4023360" cy="499242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268E2CE-313D-B652-5630-50A7B7479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08" y="982552"/>
            <a:ext cx="4023360" cy="8911964"/>
          </a:xfrm>
          <a:prstGeom prst="rect">
            <a:avLst/>
          </a:prstGeom>
        </p:spPr>
      </p:pic>
      <p:pic>
        <p:nvPicPr>
          <p:cNvPr id="73" name="Picture 72" descr="A picture containing dark, star, night, outdoor object&#10;&#10;Description automatically generated">
            <a:extLst>
              <a:ext uri="{FF2B5EF4-FFF2-40B4-BE49-F238E27FC236}">
                <a16:creationId xmlns:a16="http://schemas.microsoft.com/office/drawing/2014/main" id="{5CCAC90F-6649-ED87-F3BA-CD480ED49B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859" y="-8967692"/>
            <a:ext cx="4023360" cy="9950244"/>
          </a:xfrm>
          <a:prstGeom prst="rect">
            <a:avLst/>
          </a:prstGeom>
        </p:spPr>
      </p:pic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25958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21296418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Left-Right 50">
            <a:extLst>
              <a:ext uri="{FF2B5EF4-FFF2-40B4-BE49-F238E27FC236}">
                <a16:creationId xmlns:a16="http://schemas.microsoft.com/office/drawing/2014/main" id="{38C667AB-A7EA-C9DD-1247-9D49ECE55C83}"/>
              </a:ext>
            </a:extLst>
          </p:cNvPr>
          <p:cNvSpPr/>
          <p:nvPr/>
        </p:nvSpPr>
        <p:spPr>
          <a:xfrm>
            <a:off x="0" y="1898873"/>
            <a:ext cx="12192000" cy="50867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172496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9B838657-6073-B214-B6A2-0DC260DFD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598" y="8654900"/>
            <a:ext cx="4023360" cy="12632487"/>
          </a:xfrm>
          <a:prstGeom prst="rect">
            <a:avLst/>
          </a:prstGeom>
        </p:spPr>
      </p:pic>
      <p:pic>
        <p:nvPicPr>
          <p:cNvPr id="74" name="Picture 7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BE5671C-EB7C-7516-4968-C1EFCD4DA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30" y="3662476"/>
            <a:ext cx="4023360" cy="499242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268E2CE-313D-B652-5630-50A7B74794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08" y="-5278957"/>
            <a:ext cx="4023360" cy="8911964"/>
          </a:xfrm>
          <a:prstGeom prst="rect">
            <a:avLst/>
          </a:prstGeom>
        </p:spPr>
      </p:pic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25958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40761280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Left-Right 50">
            <a:extLst>
              <a:ext uri="{FF2B5EF4-FFF2-40B4-BE49-F238E27FC236}">
                <a16:creationId xmlns:a16="http://schemas.microsoft.com/office/drawing/2014/main" id="{38C667AB-A7EA-C9DD-1247-9D49ECE55C83}"/>
              </a:ext>
            </a:extLst>
          </p:cNvPr>
          <p:cNvSpPr/>
          <p:nvPr/>
        </p:nvSpPr>
        <p:spPr>
          <a:xfrm>
            <a:off x="0" y="1898873"/>
            <a:ext cx="12192000" cy="50867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172496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9B838657-6073-B214-B6A2-0DC260DFD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598" y="3156398"/>
            <a:ext cx="4023360" cy="12632487"/>
          </a:xfrm>
          <a:prstGeom prst="rect">
            <a:avLst/>
          </a:prstGeom>
        </p:spPr>
      </p:pic>
      <p:pic>
        <p:nvPicPr>
          <p:cNvPr id="74" name="Picture 7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BE5671C-EB7C-7516-4968-C1EFCD4DA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30" y="-1836026"/>
            <a:ext cx="4023360" cy="4992424"/>
          </a:xfrm>
          <a:prstGeom prst="rect">
            <a:avLst/>
          </a:prstGeom>
        </p:spPr>
      </p:pic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25958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0C53458-0724-2511-96FD-E17A52F551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08" y="-10765333"/>
            <a:ext cx="4023360" cy="891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02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Left-Right 50">
            <a:extLst>
              <a:ext uri="{FF2B5EF4-FFF2-40B4-BE49-F238E27FC236}">
                <a16:creationId xmlns:a16="http://schemas.microsoft.com/office/drawing/2014/main" id="{38C667AB-A7EA-C9DD-1247-9D49ECE55C83}"/>
              </a:ext>
            </a:extLst>
          </p:cNvPr>
          <p:cNvSpPr/>
          <p:nvPr/>
        </p:nvSpPr>
        <p:spPr>
          <a:xfrm>
            <a:off x="0" y="1898873"/>
            <a:ext cx="12192000" cy="50867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172496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9B838657-6073-B214-B6A2-0DC260DFD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598" y="164914"/>
            <a:ext cx="4023360" cy="12632487"/>
          </a:xfrm>
          <a:prstGeom prst="rect">
            <a:avLst/>
          </a:prstGeom>
        </p:spPr>
      </p:pic>
      <p:pic>
        <p:nvPicPr>
          <p:cNvPr id="74" name="Picture 7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BE5671C-EB7C-7516-4968-C1EFCD4DA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30" y="-4827510"/>
            <a:ext cx="4023360" cy="4992424"/>
          </a:xfrm>
          <a:prstGeom prst="rect">
            <a:avLst/>
          </a:prstGeom>
        </p:spPr>
      </p:pic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25958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23496925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61DA08DE-C794-74ED-40AF-F3EB2D6CC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942"/>
            <a:ext cx="11882977" cy="3822010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7902299" y="172496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phone top shield">
            <a:extLst>
              <a:ext uri="{FF2B5EF4-FFF2-40B4-BE49-F238E27FC236}">
                <a16:creationId xmlns:a16="http://schemas.microsoft.com/office/drawing/2014/main" id="{94027DCB-93AF-0DAE-C40C-F101BE3403AD}"/>
              </a:ext>
            </a:extLst>
          </p:cNvPr>
          <p:cNvSpPr/>
          <p:nvPr/>
        </p:nvSpPr>
        <p:spPr>
          <a:xfrm>
            <a:off x="8037124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9B838657-6073-B214-B6A2-0DC260DFD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99" y="164914"/>
            <a:ext cx="4023360" cy="12632487"/>
          </a:xfrm>
          <a:prstGeom prst="rect">
            <a:avLst/>
          </a:prstGeom>
        </p:spPr>
      </p:pic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057" y="25958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62037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61DA08DE-C794-74ED-40AF-F3EB2D6CC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5030"/>
            <a:ext cx="7797411" cy="2507939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7902299" y="172496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9B838657-6073-B214-B6A2-0DC260DFD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99" y="-5805929"/>
            <a:ext cx="4023360" cy="12632487"/>
          </a:xfrm>
          <a:prstGeom prst="rect">
            <a:avLst/>
          </a:prstGeom>
        </p:spPr>
      </p:pic>
      <p:pic>
        <p:nvPicPr>
          <p:cNvPr id="74" name="Picture 7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BE5671C-EB7C-7516-4968-C1EFCD4DA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331" y="-10798353"/>
            <a:ext cx="4023360" cy="4992424"/>
          </a:xfrm>
          <a:prstGeom prst="rect">
            <a:avLst/>
          </a:prstGeom>
        </p:spPr>
      </p:pic>
      <p:sp>
        <p:nvSpPr>
          <p:cNvPr id="3" name="phone top shield">
            <a:extLst>
              <a:ext uri="{FF2B5EF4-FFF2-40B4-BE49-F238E27FC236}">
                <a16:creationId xmlns:a16="http://schemas.microsoft.com/office/drawing/2014/main" id="{2FA60852-46F9-2658-9A58-9AE89B91C535}"/>
              </a:ext>
            </a:extLst>
          </p:cNvPr>
          <p:cNvSpPr/>
          <p:nvPr/>
        </p:nvSpPr>
        <p:spPr>
          <a:xfrm>
            <a:off x="8037124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057" y="25958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24959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Left-Right 50">
            <a:extLst>
              <a:ext uri="{FF2B5EF4-FFF2-40B4-BE49-F238E27FC236}">
                <a16:creationId xmlns:a16="http://schemas.microsoft.com/office/drawing/2014/main" id="{38C667AB-A7EA-C9DD-1247-9D49ECE55C83}"/>
              </a:ext>
            </a:extLst>
          </p:cNvPr>
          <p:cNvSpPr/>
          <p:nvPr/>
        </p:nvSpPr>
        <p:spPr>
          <a:xfrm>
            <a:off x="0" y="1898873"/>
            <a:ext cx="12192000" cy="50867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172496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7D51214F-896C-9FA7-7990-04D9668CA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08" y="13106713"/>
            <a:ext cx="4023360" cy="9982447"/>
          </a:xfrm>
          <a:prstGeom prst="rect">
            <a:avLst/>
          </a:prstGeom>
        </p:spPr>
      </p:pic>
      <p:pic>
        <p:nvPicPr>
          <p:cNvPr id="73" name="Picture 7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12195D5-4D9F-031B-1FA9-6F68E0E48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30" y="6790470"/>
            <a:ext cx="4023360" cy="6316243"/>
          </a:xfrm>
          <a:prstGeom prst="rect">
            <a:avLst/>
          </a:prstGeom>
        </p:spPr>
      </p:pic>
      <p:pic>
        <p:nvPicPr>
          <p:cNvPr id="76" name="Picture 7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9B838657-6073-B214-B6A2-0DC260DFD6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598" y="-5805939"/>
            <a:ext cx="4023360" cy="12632487"/>
          </a:xfrm>
          <a:prstGeom prst="rect">
            <a:avLst/>
          </a:prstGeom>
        </p:spPr>
      </p:pic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25958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37527153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C6B881-F402-BC6F-C0E8-BA9CC8D62600}"/>
              </a:ext>
            </a:extLst>
          </p:cNvPr>
          <p:cNvSpPr/>
          <p:nvPr/>
        </p:nvSpPr>
        <p:spPr>
          <a:xfrm>
            <a:off x="247120" y="454044"/>
            <a:ext cx="5785403" cy="5215006"/>
          </a:xfrm>
          <a:prstGeom prst="roundRect">
            <a:avLst>
              <a:gd name="adj" fmla="val 7791"/>
            </a:avLst>
          </a:prstGeom>
          <a:solidFill>
            <a:srgbClr val="70AD47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Riley had a happy life in Minnesota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Great family, great house, great yard, great friends, great hockey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Family moves to San Francisco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Stressed-out family, nasty house, no yard, no friends, broccoli pizza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Her endurance breaks down at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Anger’s Idea: Go back to Minnesota, where we were happy!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7CA588-4460-F75C-4AF6-FB04BC2923A7}"/>
              </a:ext>
            </a:extLst>
          </p:cNvPr>
          <p:cNvSpPr/>
          <p:nvPr/>
        </p:nvSpPr>
        <p:spPr>
          <a:xfrm>
            <a:off x="6256556" y="454045"/>
            <a:ext cx="5677294" cy="5215006"/>
          </a:xfrm>
          <a:prstGeom prst="roundRect">
            <a:avLst>
              <a:gd name="adj" fmla="val 7791"/>
            </a:avLst>
          </a:prstGeom>
          <a:solidFill>
            <a:srgbClr val="70AD47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Hebrews had a great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Serving God via Moses and the Law at a beautiful Temple in Jerusalem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Then these Jews accepted Christ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Suffered persecution, financial losses, prison, social isolation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Their endurance was breaking 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They were thinking: Why not go back to Judaism?</a:t>
            </a:r>
          </a:p>
        </p:txBody>
      </p:sp>
    </p:spTree>
    <p:extLst>
      <p:ext uri="{BB962C8B-B14F-4D97-AF65-F5344CB8AC3E}">
        <p14:creationId xmlns:p14="http://schemas.microsoft.com/office/powerpoint/2010/main" val="368175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Left-Right 50">
            <a:extLst>
              <a:ext uri="{FF2B5EF4-FFF2-40B4-BE49-F238E27FC236}">
                <a16:creationId xmlns:a16="http://schemas.microsoft.com/office/drawing/2014/main" id="{38C667AB-A7EA-C9DD-1247-9D49ECE55C83}"/>
              </a:ext>
            </a:extLst>
          </p:cNvPr>
          <p:cNvSpPr/>
          <p:nvPr/>
        </p:nvSpPr>
        <p:spPr>
          <a:xfrm>
            <a:off x="0" y="1898873"/>
            <a:ext cx="12192000" cy="50867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172496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7D51214F-896C-9FA7-7990-04D9668CA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08" y="6899720"/>
            <a:ext cx="4023360" cy="9982447"/>
          </a:xfrm>
          <a:prstGeom prst="rect">
            <a:avLst/>
          </a:prstGeom>
        </p:spPr>
      </p:pic>
      <p:pic>
        <p:nvPicPr>
          <p:cNvPr id="73" name="Picture 7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12195D5-4D9F-031B-1FA9-6F68E0E48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30" y="583477"/>
            <a:ext cx="4023360" cy="6316243"/>
          </a:xfrm>
          <a:prstGeom prst="rect">
            <a:avLst/>
          </a:prstGeom>
        </p:spPr>
      </p:pic>
      <p:pic>
        <p:nvPicPr>
          <p:cNvPr id="76" name="Picture 7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9B838657-6073-B214-B6A2-0DC260DFD6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598" y="-12012932"/>
            <a:ext cx="4023360" cy="12632487"/>
          </a:xfrm>
          <a:prstGeom prst="rect">
            <a:avLst/>
          </a:prstGeom>
        </p:spPr>
      </p:pic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25958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9155409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8C13104C-31F6-D3E0-8D62-80490A2211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073A5CA5-A52A-A9D4-A488-3AB1140D2F45}"/>
              </a:ext>
            </a:extLst>
          </p:cNvPr>
          <p:cNvSpPr/>
          <p:nvPr/>
        </p:nvSpPr>
        <p:spPr>
          <a:xfrm>
            <a:off x="10381423" y="1610641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Esau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0151F8C-5CB1-0A25-55EC-5DCDF4B5CB99}"/>
              </a:ext>
            </a:extLst>
          </p:cNvPr>
          <p:cNvSpPr/>
          <p:nvPr/>
        </p:nvSpPr>
        <p:spPr>
          <a:xfrm>
            <a:off x="9321710" y="3001348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Shaking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F5B3CA8-2F7E-F65F-47B3-AD192AD5B274}"/>
              </a:ext>
            </a:extLst>
          </p:cNvPr>
          <p:cNvSpPr/>
          <p:nvPr/>
        </p:nvSpPr>
        <p:spPr>
          <a:xfrm rot="19165028">
            <a:off x="10705548" y="121880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Bitterness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9159694">
            <a:off x="1500438" y="5380121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Anchor of Hope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21288386">
            <a:off x="539944" y="5380121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 &amp; Patience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3388948">
            <a:off x="154091" y="4643507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Falling Away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8966857">
            <a:off x="912060" y="2815902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19158620">
            <a:off x="2181146" y="56153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294061-4EE2-EE19-6445-7688FAB3A321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C2CA0-F46B-E3F3-267F-3C092446FDE2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264511">
            <a:off x="221191" y="2772894"/>
            <a:ext cx="1302367" cy="130236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8536443">
            <a:off x="693719" y="428698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Immaturity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F1D4D61-3032-1B05-DB5A-B508C9935B01}"/>
              </a:ext>
            </a:extLst>
          </p:cNvPr>
          <p:cNvSpPr/>
          <p:nvPr/>
        </p:nvSpPr>
        <p:spPr>
          <a:xfrm>
            <a:off x="8483643" y="129529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Righteousness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3F5C076-2F80-D5A5-58FD-4A5141EBF781}"/>
              </a:ext>
            </a:extLst>
          </p:cNvPr>
          <p:cNvSpPr/>
          <p:nvPr/>
        </p:nvSpPr>
        <p:spPr>
          <a:xfrm>
            <a:off x="8509757" y="360591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Sorrowful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34FB226-B9AD-8376-BC49-533DE4369FF6}"/>
              </a:ext>
            </a:extLst>
          </p:cNvPr>
          <p:cNvSpPr/>
          <p:nvPr/>
        </p:nvSpPr>
        <p:spPr>
          <a:xfrm>
            <a:off x="8491271" y="738901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Enduring </a:t>
            </a:r>
            <a:r>
              <a:rPr kumimoji="0" lang="en-US" sz="14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foR</a:t>
            </a: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12:4-11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Discipline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0FBA56C-F308-B396-2404-5D915B1A2A01}"/>
              </a:ext>
            </a:extLst>
          </p:cNvPr>
          <p:cNvSpPr/>
          <p:nvPr/>
        </p:nvSpPr>
        <p:spPr>
          <a:xfrm>
            <a:off x="10320429" y="12463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Straighten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D3BEAE4-68B5-98C6-6D7F-BD5BA6444155}"/>
              </a:ext>
            </a:extLst>
          </p:cNvPr>
          <p:cNvSpPr/>
          <p:nvPr/>
        </p:nvSpPr>
        <p:spPr>
          <a:xfrm rot="3836919">
            <a:off x="10754094" y="60218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Pursue Peace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AA6DD91-89E9-60BA-9B73-EEBE27C2E282}"/>
              </a:ext>
            </a:extLst>
          </p:cNvPr>
          <p:cNvSpPr/>
          <p:nvPr/>
        </p:nvSpPr>
        <p:spPr>
          <a:xfrm rot="18806335">
            <a:off x="10018634" y="54930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Strengthen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E92C617-A252-D037-8BF4-8CF5CEE65530}"/>
              </a:ext>
            </a:extLst>
          </p:cNvPr>
          <p:cNvSpPr/>
          <p:nvPr/>
        </p:nvSpPr>
        <p:spPr>
          <a:xfrm rot="1815126">
            <a:off x="10046954" y="1181160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Short of Grace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83DB0C1-9871-1127-44E3-B3CF030D7938}"/>
              </a:ext>
            </a:extLst>
          </p:cNvPr>
          <p:cNvSpPr/>
          <p:nvPr/>
        </p:nvSpPr>
        <p:spPr>
          <a:xfrm>
            <a:off x="10375003" y="76105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Prepare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12:12-17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to Endure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DE03B9B-7162-4EF8-3DA0-03756BDE2D64}"/>
              </a:ext>
            </a:extLst>
          </p:cNvPr>
          <p:cNvSpPr/>
          <p:nvPr/>
        </p:nvSpPr>
        <p:spPr>
          <a:xfrm rot="16373474">
            <a:off x="9974447" y="3370889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Reveremce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&amp; Awe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105D4FB-D3D0-F660-5F63-DD843AC6F6BF}"/>
              </a:ext>
            </a:extLst>
          </p:cNvPr>
          <p:cNvSpPr/>
          <p:nvPr/>
        </p:nvSpPr>
        <p:spPr>
          <a:xfrm rot="5400000">
            <a:off x="8589299" y="3330968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Gratitude &amp; Service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19125989">
            <a:off x="169400" y="1465991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184F52-F75F-9541-5D8C-FEC82C0C8DCD}"/>
              </a:ext>
            </a:extLst>
          </p:cNvPr>
          <p:cNvSpPr/>
          <p:nvPr/>
        </p:nvSpPr>
        <p:spPr>
          <a:xfrm>
            <a:off x="3217877" y="2057771"/>
            <a:ext cx="822960" cy="8229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2:17-18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1323644-60D4-A82A-4B3D-DFC1F153D8B4}"/>
              </a:ext>
            </a:extLst>
          </p:cNvPr>
          <p:cNvSpPr/>
          <p:nvPr/>
        </p:nvSpPr>
        <p:spPr>
          <a:xfrm rot="1442442">
            <a:off x="6618262" y="250981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Joy set before Him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E1CAE11-3937-49A4-51B6-B7FE780F0FA2}"/>
              </a:ext>
            </a:extLst>
          </p:cNvPr>
          <p:cNvSpPr/>
          <p:nvPr/>
        </p:nvSpPr>
        <p:spPr>
          <a:xfrm rot="19830770">
            <a:off x="6256333" y="812558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Endured Cross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205AB1A-5189-C236-FA78-18788FEDCEE3}"/>
              </a:ext>
            </a:extLst>
          </p:cNvPr>
          <p:cNvSpPr/>
          <p:nvPr/>
        </p:nvSpPr>
        <p:spPr>
          <a:xfrm>
            <a:off x="4112793" y="2401985"/>
            <a:ext cx="1828800" cy="1828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JESUS IS 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7-10:18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B7510F1-84F2-1A80-F821-86EAF7575203}"/>
              </a:ext>
            </a:extLst>
          </p:cNvPr>
          <p:cNvSpPr/>
          <p:nvPr/>
        </p:nvSpPr>
        <p:spPr>
          <a:xfrm rot="2921381">
            <a:off x="6963966" y="116026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Despising Shame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CAC9394-0A60-701B-B27A-4363B204F1A3}"/>
              </a:ext>
            </a:extLst>
          </p:cNvPr>
          <p:cNvSpPr/>
          <p:nvPr/>
        </p:nvSpPr>
        <p:spPr>
          <a:xfrm rot="21423758">
            <a:off x="2830679" y="3023724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BE50F96-774A-CA07-1CCB-31196FB79EC3}"/>
              </a:ext>
            </a:extLst>
          </p:cNvPr>
          <p:cNvSpPr/>
          <p:nvPr/>
        </p:nvSpPr>
        <p:spPr>
          <a:xfrm>
            <a:off x="2825748" y="3568080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0035518-1D76-DE15-CF40-A9B5A225FB6C}"/>
              </a:ext>
            </a:extLst>
          </p:cNvPr>
          <p:cNvSpPr/>
          <p:nvPr/>
        </p:nvSpPr>
        <p:spPr>
          <a:xfrm>
            <a:off x="2830679" y="3268929"/>
            <a:ext cx="822960" cy="8229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FF41557-1EEB-27DA-54C5-F96429D6CF0A}"/>
              </a:ext>
            </a:extLst>
          </p:cNvPr>
          <p:cNvSpPr/>
          <p:nvPr/>
        </p:nvSpPr>
        <p:spPr>
          <a:xfrm rot="2769511">
            <a:off x="4683840" y="475078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0097BCB-1D87-15F1-704D-1719908A6DDA}"/>
              </a:ext>
            </a:extLst>
          </p:cNvPr>
          <p:cNvSpPr/>
          <p:nvPr/>
        </p:nvSpPr>
        <p:spPr>
          <a:xfrm rot="2553008">
            <a:off x="4004637" y="528840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Stir Up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7D7CB75-2ADE-D28D-BDE3-31CC8595B108}"/>
              </a:ext>
            </a:extLst>
          </p:cNvPr>
          <p:cNvSpPr/>
          <p:nvPr/>
        </p:nvSpPr>
        <p:spPr>
          <a:xfrm rot="18691118">
            <a:off x="4646228" y="529201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C7A3E93-504F-3EAC-050D-2F187864778F}"/>
              </a:ext>
            </a:extLst>
          </p:cNvPr>
          <p:cNvSpPr/>
          <p:nvPr/>
        </p:nvSpPr>
        <p:spPr>
          <a:xfrm rot="18828535">
            <a:off x="4048668" y="474519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1BBB48-8590-62A5-7CD0-2A0C2E1D12C9}"/>
              </a:ext>
            </a:extLst>
          </p:cNvPr>
          <p:cNvSpPr/>
          <p:nvPr/>
        </p:nvSpPr>
        <p:spPr>
          <a:xfrm>
            <a:off x="4326642" y="5000728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SINCE Therefore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10:19-25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LET US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F2CAED7-28F6-8CEB-4267-8E966C458759}"/>
              </a:ext>
            </a:extLst>
          </p:cNvPr>
          <p:cNvSpPr/>
          <p:nvPr/>
        </p:nvSpPr>
        <p:spPr>
          <a:xfrm rot="2769511">
            <a:off x="6953842" y="4659003"/>
            <a:ext cx="1371600" cy="13716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Vengeance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32DC1FC-0042-6301-8695-5446980810B6}"/>
              </a:ext>
            </a:extLst>
          </p:cNvPr>
          <p:cNvSpPr/>
          <p:nvPr/>
        </p:nvSpPr>
        <p:spPr>
          <a:xfrm rot="2553008">
            <a:off x="6268735" y="5306233"/>
            <a:ext cx="1371600" cy="13716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Fury of Fire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BFA11BE-0B91-B776-2A17-C43259364851}"/>
              </a:ext>
            </a:extLst>
          </p:cNvPr>
          <p:cNvSpPr/>
          <p:nvPr/>
        </p:nvSpPr>
        <p:spPr>
          <a:xfrm rot="18691118">
            <a:off x="6972057" y="5303789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Terrifying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EED9C87-8311-42FC-C8AD-8ADE3316C3C2}"/>
              </a:ext>
            </a:extLst>
          </p:cNvPr>
          <p:cNvSpPr/>
          <p:nvPr/>
        </p:nvSpPr>
        <p:spPr>
          <a:xfrm rot="18828535">
            <a:off x="6298833" y="4650391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Judgment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DBD80E4-A805-B899-CB07-18C6F935E103}"/>
              </a:ext>
            </a:extLst>
          </p:cNvPr>
          <p:cNvSpPr/>
          <p:nvPr/>
        </p:nvSpPr>
        <p:spPr>
          <a:xfrm>
            <a:off x="6598923" y="4942872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For if we 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10:26-31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on sinning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16680888">
            <a:off x="1376126" y="1973363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1362853">
            <a:off x="708406" y="1650066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Firm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16200000">
            <a:off x="184724" y="2167680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629296" y="215323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Moses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Joshua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4A8BF9F-706E-A650-C1AE-1593C11EAC42}"/>
              </a:ext>
            </a:extLst>
          </p:cNvPr>
          <p:cNvSpPr/>
          <p:nvPr/>
        </p:nvSpPr>
        <p:spPr>
          <a:xfrm>
            <a:off x="3153410" y="4582956"/>
            <a:ext cx="822960" cy="8229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37966E2-C04F-0C8F-A11B-A912B3784725}"/>
              </a:ext>
            </a:extLst>
          </p:cNvPr>
          <p:cNvSpPr/>
          <p:nvPr/>
        </p:nvSpPr>
        <p:spPr>
          <a:xfrm rot="3709855">
            <a:off x="6160681" y="3004132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Throw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Away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7B47C53-095B-455A-D138-6C4761E23C3A}"/>
              </a:ext>
            </a:extLst>
          </p:cNvPr>
          <p:cNvSpPr/>
          <p:nvPr/>
        </p:nvSpPr>
        <p:spPr>
          <a:xfrm rot="4180124">
            <a:off x="7148566" y="2336506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Have Faith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CBEB53D-7C11-4E34-C413-5D8D55226BA9}"/>
              </a:ext>
            </a:extLst>
          </p:cNvPr>
          <p:cNvSpPr/>
          <p:nvPr/>
        </p:nvSpPr>
        <p:spPr>
          <a:xfrm rot="15950892">
            <a:off x="6087020" y="173578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Run with Endurance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DDBBB076-F4B2-DA44-3A21-3B656C00A0DF}"/>
              </a:ext>
            </a:extLst>
          </p:cNvPr>
          <p:cNvSpPr/>
          <p:nvPr/>
        </p:nvSpPr>
        <p:spPr>
          <a:xfrm>
            <a:off x="9290607" y="5349509"/>
            <a:ext cx="1280160" cy="12801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Closing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exhortations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16200000">
            <a:off x="893410" y="140665"/>
            <a:ext cx="1302367" cy="130236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D2E8EBF3-2324-C7EA-73BF-A0A9B6331C73}"/>
              </a:ext>
            </a:extLst>
          </p:cNvPr>
          <p:cNvSpPr/>
          <p:nvPr/>
        </p:nvSpPr>
        <p:spPr>
          <a:xfrm rot="2507081">
            <a:off x="4122307" y="1088839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ED33475-9835-0A33-D923-A5F292ABE3F1}"/>
              </a:ext>
            </a:extLst>
          </p:cNvPr>
          <p:cNvSpPr/>
          <p:nvPr/>
        </p:nvSpPr>
        <p:spPr>
          <a:xfrm rot="18641551">
            <a:off x="5163416" y="1096084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5A83AA0-43F6-9600-651A-10FF85EF0A87}"/>
              </a:ext>
            </a:extLst>
          </p:cNvPr>
          <p:cNvSpPr/>
          <p:nvPr/>
        </p:nvSpPr>
        <p:spPr>
          <a:xfrm rot="17844658">
            <a:off x="7007299" y="299821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Need Endurance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49D846C-CA11-7C4B-6FAD-81D710F00907}"/>
              </a:ext>
            </a:extLst>
          </p:cNvPr>
          <p:cNvSpPr/>
          <p:nvPr/>
        </p:nvSpPr>
        <p:spPr>
          <a:xfrm>
            <a:off x="6584605" y="274661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Cloud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Witnesses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10:32-12:1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075CF53-9FB9-044E-240A-3DDFB40082DB}"/>
              </a:ext>
            </a:extLst>
          </p:cNvPr>
          <p:cNvSpPr/>
          <p:nvPr/>
        </p:nvSpPr>
        <p:spPr>
          <a:xfrm rot="2916173">
            <a:off x="1442880" y="4290707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Suffering of Christ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F67F39-5535-26EB-8C32-659892970CB9}"/>
              </a:ext>
            </a:extLst>
          </p:cNvPr>
          <p:cNvSpPr/>
          <p:nvPr/>
        </p:nvSpPr>
        <p:spPr>
          <a:xfrm>
            <a:off x="6591735" y="1569645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Looking to Jesus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12:2-3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1070971" y="4649301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5:1-10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55C94B7-2464-732D-6026-38DF748EB703}"/>
              </a:ext>
            </a:extLst>
          </p:cNvPr>
          <p:cNvSpPr/>
          <p:nvPr/>
        </p:nvSpPr>
        <p:spPr>
          <a:xfrm>
            <a:off x="4396191" y="480826"/>
            <a:ext cx="1280160" cy="12801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 speaks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1:1-3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3E22784B-04F8-1419-A53B-2D1F3080ED4D}"/>
              </a:ext>
            </a:extLst>
          </p:cNvPr>
          <p:cNvSpPr/>
          <p:nvPr/>
        </p:nvSpPr>
        <p:spPr>
          <a:xfrm>
            <a:off x="9298757" y="3883559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Consuming Fire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57591F7-7FE7-AAC4-452B-0E4078E07EC6}"/>
              </a:ext>
            </a:extLst>
          </p:cNvPr>
          <p:cNvSpPr/>
          <p:nvPr/>
        </p:nvSpPr>
        <p:spPr>
          <a:xfrm>
            <a:off x="9246057" y="332812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Sinai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12:18-29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AND Zion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6200000">
            <a:off x="1398987" y="154517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1835549" y="179635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1:4-2:15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D4B9BFC-4ECE-C8BD-2734-BFCF282C3A33}"/>
              </a:ext>
            </a:extLst>
          </p:cNvPr>
          <p:cNvGrpSpPr/>
          <p:nvPr/>
        </p:nvGrpSpPr>
        <p:grpSpPr>
          <a:xfrm>
            <a:off x="4278534" y="2637140"/>
            <a:ext cx="1473220" cy="1943080"/>
            <a:chOff x="370808" y="213811"/>
            <a:chExt cx="1473220" cy="194308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7CCE5AE-F0F2-A614-EDE4-C3DCB32CDF1D}"/>
                </a:ext>
              </a:extLst>
            </p:cNvPr>
            <p:cNvSpPr/>
            <p:nvPr/>
          </p:nvSpPr>
          <p:spPr>
            <a:xfrm rot="16680888">
              <a:off x="375899" y="213811"/>
              <a:ext cx="1463040" cy="1463040"/>
            </a:xfrm>
            <a:prstGeom prst="ellipse">
              <a:avLst/>
            </a:prstGeom>
            <a:solidFill>
              <a:srgbClr val="FF00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34" name="Picture 33" descr="A person wearing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6FA5436A-1ADE-9A1A-C9EF-B39FD0034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531" y="321444"/>
              <a:ext cx="1247775" cy="1247775"/>
            </a:xfrm>
            <a:prstGeom prst="rect">
              <a:avLst/>
            </a:prstGeom>
          </p:spPr>
        </p:pic>
        <p:pic>
          <p:nvPicPr>
            <p:cNvPr id="66" name="Picture 65" descr="Text, logo&#10;&#10;Description automatically generated">
              <a:extLst>
                <a:ext uri="{FF2B5EF4-FFF2-40B4-BE49-F238E27FC236}">
                  <a16:creationId xmlns:a16="http://schemas.microsoft.com/office/drawing/2014/main" id="{80DD0815-ED4A-C8AA-54CB-4498F264FF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327"/>
            <a:stretch/>
          </p:blipFill>
          <p:spPr>
            <a:xfrm>
              <a:off x="370808" y="1730059"/>
              <a:ext cx="1473220" cy="4268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A751F05-ECCB-FEF4-52CB-4C7180A1D61F}"/>
              </a:ext>
            </a:extLst>
          </p:cNvPr>
          <p:cNvGrpSpPr/>
          <p:nvPr/>
        </p:nvGrpSpPr>
        <p:grpSpPr>
          <a:xfrm>
            <a:off x="4279216" y="2624146"/>
            <a:ext cx="1463040" cy="1922046"/>
            <a:chOff x="2074899" y="213811"/>
            <a:chExt cx="1463040" cy="1922046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7E20AAA-C1CC-F914-167F-7DC3E68936D5}"/>
                </a:ext>
              </a:extLst>
            </p:cNvPr>
            <p:cNvSpPr/>
            <p:nvPr/>
          </p:nvSpPr>
          <p:spPr>
            <a:xfrm rot="16680888">
              <a:off x="2074899" y="213811"/>
              <a:ext cx="1463040" cy="1463040"/>
            </a:xfrm>
            <a:prstGeom prst="ellipse">
              <a:avLst/>
            </a:prstGeom>
            <a:solidFill>
              <a:srgbClr val="7030A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79" name="Picture 78" descr="A person wearing a garment&#10;&#10;Description automatically generated with medium confidence">
              <a:extLst>
                <a:ext uri="{FF2B5EF4-FFF2-40B4-BE49-F238E27FC236}">
                  <a16:creationId xmlns:a16="http://schemas.microsoft.com/office/drawing/2014/main" id="{14C14B0A-54CF-BDBB-AE7C-86C9B4797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2532" y="321444"/>
              <a:ext cx="1247775" cy="1247775"/>
            </a:xfrm>
            <a:prstGeom prst="rect">
              <a:avLst/>
            </a:prstGeom>
          </p:spPr>
        </p:pic>
        <p:pic>
          <p:nvPicPr>
            <p:cNvPr id="80" name="Picture 79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7A19F8CD-02BF-81C1-3E7D-527F0AF82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564"/>
            <a:stretch/>
          </p:blipFill>
          <p:spPr>
            <a:xfrm>
              <a:off x="2279454" y="1740716"/>
              <a:ext cx="1053930" cy="3951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9D73E1B-B2C8-A585-5E2D-864979CF43F1}"/>
              </a:ext>
            </a:extLst>
          </p:cNvPr>
          <p:cNvGrpSpPr/>
          <p:nvPr/>
        </p:nvGrpSpPr>
        <p:grpSpPr>
          <a:xfrm>
            <a:off x="4074681" y="2632668"/>
            <a:ext cx="1879575" cy="1925332"/>
            <a:chOff x="6029251" y="213811"/>
            <a:chExt cx="1879575" cy="1925332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BE97040-A843-6746-DBCC-FB0F9FD45CB7}"/>
                </a:ext>
              </a:extLst>
            </p:cNvPr>
            <p:cNvSpPr/>
            <p:nvPr/>
          </p:nvSpPr>
          <p:spPr>
            <a:xfrm rot="16680888">
              <a:off x="6237518" y="213811"/>
              <a:ext cx="1463040" cy="1463040"/>
            </a:xfrm>
            <a:prstGeom prst="ellipse">
              <a:avLst/>
            </a:prstGeom>
            <a:solidFill>
              <a:srgbClr val="92D05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83" name="Picture 82" descr="A picture containing looking, toy, doll&#10;&#10;Description automatically generated">
              <a:extLst>
                <a:ext uri="{FF2B5EF4-FFF2-40B4-BE49-F238E27FC236}">
                  <a16:creationId xmlns:a16="http://schemas.microsoft.com/office/drawing/2014/main" id="{E26D0B7E-9065-C3B1-91DE-DE46F8301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151" y="321444"/>
              <a:ext cx="1247775" cy="1247775"/>
            </a:xfrm>
            <a:prstGeom prst="rect">
              <a:avLst/>
            </a:prstGeom>
          </p:spPr>
        </p:pic>
        <p:pic>
          <p:nvPicPr>
            <p:cNvPr id="84" name="Picture 83" descr="Text&#10;&#10;Description automatically generated">
              <a:extLst>
                <a:ext uri="{FF2B5EF4-FFF2-40B4-BE49-F238E27FC236}">
                  <a16:creationId xmlns:a16="http://schemas.microsoft.com/office/drawing/2014/main" id="{35DF26C9-F7C4-55EA-EF6C-EF519827A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505"/>
            <a:stretch/>
          </p:blipFill>
          <p:spPr>
            <a:xfrm>
              <a:off x="6029251" y="1780277"/>
              <a:ext cx="1879575" cy="3588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558A1E1-2C8C-7292-C855-3F7BB171D2B7}"/>
              </a:ext>
            </a:extLst>
          </p:cNvPr>
          <p:cNvGrpSpPr/>
          <p:nvPr/>
        </p:nvGrpSpPr>
        <p:grpSpPr>
          <a:xfrm>
            <a:off x="4281949" y="2641645"/>
            <a:ext cx="1463040" cy="1960899"/>
            <a:chOff x="7939951" y="213811"/>
            <a:chExt cx="1463040" cy="1960899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2DC6E6FE-C2A1-53ED-1009-AE22920A0857}"/>
                </a:ext>
              </a:extLst>
            </p:cNvPr>
            <p:cNvSpPr/>
            <p:nvPr/>
          </p:nvSpPr>
          <p:spPr>
            <a:xfrm rot="16680888">
              <a:off x="7939951" y="213811"/>
              <a:ext cx="1463040" cy="1463040"/>
            </a:xfrm>
            <a:prstGeom prst="ellipse">
              <a:avLst/>
            </a:prstGeom>
            <a:solidFill>
              <a:srgbClr val="FFFF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89" name="Picture 88" descr="A close 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8E3324C3-A3CA-2F0C-3F12-90FA107AA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84" y="321444"/>
              <a:ext cx="1247775" cy="1247775"/>
            </a:xfrm>
            <a:prstGeom prst="rect">
              <a:avLst/>
            </a:prstGeom>
          </p:spPr>
        </p:pic>
        <p:pic>
          <p:nvPicPr>
            <p:cNvPr id="90" name="Picture 8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46889AB-9EC7-8112-1D45-34DCBD8D74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815"/>
            <a:stretch/>
          </p:blipFill>
          <p:spPr>
            <a:xfrm>
              <a:off x="8212990" y="1780277"/>
              <a:ext cx="916963" cy="3944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4CAF8251-CD8A-DC0A-E967-ADAD62F35321}"/>
              </a:ext>
            </a:extLst>
          </p:cNvPr>
          <p:cNvGrpSpPr/>
          <p:nvPr/>
        </p:nvGrpSpPr>
        <p:grpSpPr>
          <a:xfrm>
            <a:off x="3991772" y="2627231"/>
            <a:ext cx="2006669" cy="1972596"/>
            <a:chOff x="9841584" y="213811"/>
            <a:chExt cx="2006669" cy="1972596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8081B836-76B8-44D7-0BC9-1294CDF78883}"/>
                </a:ext>
              </a:extLst>
            </p:cNvPr>
            <p:cNvSpPr/>
            <p:nvPr/>
          </p:nvSpPr>
          <p:spPr>
            <a:xfrm rot="16680888">
              <a:off x="10113398" y="213811"/>
              <a:ext cx="1463040" cy="1463040"/>
            </a:xfrm>
            <a:prstGeom prst="ellipse">
              <a:avLst/>
            </a:prstGeom>
            <a:solidFill>
              <a:srgbClr val="00B0F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numCol="1" rtlCol="0" anchor="ctr">
              <a:prstTxWarp prst="textArchUp">
                <a:avLst/>
              </a:prstTxWarp>
            </a:bodyPr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pic>
          <p:nvPicPr>
            <p:cNvPr id="93" name="Picture 9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D61630C-AEEE-85DE-677B-2A9500219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1031" y="321444"/>
              <a:ext cx="1247775" cy="1247775"/>
            </a:xfrm>
            <a:prstGeom prst="rect">
              <a:avLst/>
            </a:prstGeom>
          </p:spPr>
        </p:pic>
        <p:pic>
          <p:nvPicPr>
            <p:cNvPr id="94" name="Picture 93" descr="Text, logo&#10;&#10;Description automatically generated">
              <a:extLst>
                <a:ext uri="{FF2B5EF4-FFF2-40B4-BE49-F238E27FC236}">
                  <a16:creationId xmlns:a16="http://schemas.microsoft.com/office/drawing/2014/main" id="{38424378-6926-1FFD-8AF0-599EB56AEA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748"/>
            <a:stretch/>
          </p:blipFill>
          <p:spPr>
            <a:xfrm>
              <a:off x="9841584" y="1771701"/>
              <a:ext cx="2006669" cy="4147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29898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17" grpId="0" animBg="1"/>
      <p:bldP spid="60" grpId="0" animBg="1"/>
      <p:bldP spid="32" grpId="0" animBg="1"/>
      <p:bldP spid="3" grpId="0" animBg="1"/>
      <p:bldP spid="28" grpId="0" animBg="1"/>
      <p:bldP spid="25" grpId="0" animBg="1"/>
      <p:bldP spid="12" grpId="0" animBg="1"/>
      <p:bldP spid="22" grpId="0" animBg="1"/>
      <p:bldP spid="26" grpId="0" animBg="1"/>
      <p:bldP spid="51" grpId="0" animBg="1"/>
      <p:bldP spid="54" grpId="0" animBg="1"/>
      <p:bldP spid="50" grpId="0" animBg="1"/>
      <p:bldP spid="57" grpId="0" animBg="1"/>
      <p:bldP spid="56" grpId="0" animBg="1"/>
      <p:bldP spid="58" grpId="0" animBg="1"/>
      <p:bldP spid="59" grpId="0" animBg="1"/>
      <p:bldP spid="55" grpId="0" animBg="1"/>
      <p:bldP spid="27" grpId="0" animBg="1"/>
      <p:bldP spid="31" grpId="0" animBg="1"/>
      <p:bldP spid="21" grpId="0" animBg="1"/>
      <p:bldP spid="39" grpId="0" animBg="1"/>
      <p:bldP spid="41" grpId="0" animBg="1"/>
      <p:bldP spid="42" grpId="0" animBg="1"/>
      <p:bldP spid="5" grpId="0" animBg="1"/>
      <p:bldP spid="5" grpId="1" animBg="1"/>
      <p:bldP spid="5" grpId="2" animBg="1"/>
      <p:bldP spid="43" grpId="0" animBg="1"/>
      <p:bldP spid="68" grpId="0" animBg="1"/>
      <p:bldP spid="69" grpId="0" animBg="1"/>
      <p:bldP spid="40" grpId="0" animBg="1"/>
      <p:bldP spid="30" grpId="0" animBg="1"/>
      <p:bldP spid="35" grpId="0" animBg="1"/>
      <p:bldP spid="36" grpId="0" animBg="1"/>
      <p:bldP spid="15" grpId="0" animBg="1"/>
      <p:bldP spid="14" grpId="0" animBg="1"/>
      <p:bldP spid="37" grpId="0" animBg="1"/>
      <p:bldP spid="38" grpId="0" animBg="1"/>
      <p:bldP spid="49" grpId="0" animBg="1"/>
      <p:bldP spid="52" grpId="0" animBg="1"/>
      <p:bldP spid="53" grpId="0" animBg="1"/>
      <p:bldP spid="19" grpId="0" animBg="1"/>
      <p:bldP spid="18" grpId="0" animBg="1"/>
      <p:bldP spid="24" grpId="0" animBg="1"/>
      <p:bldP spid="20" grpId="0" animBg="1"/>
      <p:bldP spid="46" grpId="0" animBg="1"/>
      <p:bldP spid="62" grpId="0" animBg="1"/>
      <p:bldP spid="71" grpId="0" animBg="1"/>
      <p:bldP spid="67" grpId="0" animBg="1"/>
      <p:bldP spid="72" grpId="0" animBg="1"/>
      <p:bldP spid="8" grpId="0" animBg="1"/>
      <p:bldP spid="73" grpId="0" animBg="1"/>
      <p:bldP spid="74" grpId="0" animBg="1"/>
      <p:bldP spid="44" grpId="0" animBg="1"/>
      <p:bldP spid="47" grpId="0" animBg="1"/>
      <p:bldP spid="86" grpId="0" animBg="1"/>
      <p:bldP spid="45" grpId="0" animBg="1"/>
      <p:bldP spid="29" grpId="0" animBg="1"/>
      <p:bldP spid="63" grpId="0" animBg="1"/>
      <p:bldP spid="87" grpId="0" animBg="1"/>
      <p:bldP spid="16" grpId="0" animBg="1"/>
      <p:bldP spid="7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8C13104C-31F6-D3E0-8D62-80490A2211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7294061-4EE2-EE19-6445-7688FAB3A321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C2CA0-F46B-E3F3-267F-3C092446FDE2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DB5D51C-263C-AA85-3D60-C36938E621B1}"/>
              </a:ext>
            </a:extLst>
          </p:cNvPr>
          <p:cNvSpPr/>
          <p:nvPr/>
        </p:nvSpPr>
        <p:spPr>
          <a:xfrm rot="3100743">
            <a:off x="2291032" y="2784082"/>
            <a:ext cx="3038669" cy="3038669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E177A3E-9934-B486-6A73-E3A31F7257F2}"/>
              </a:ext>
            </a:extLst>
          </p:cNvPr>
          <p:cNvSpPr/>
          <p:nvPr/>
        </p:nvSpPr>
        <p:spPr>
          <a:xfrm rot="18385685">
            <a:off x="6358915" y="2780328"/>
            <a:ext cx="3038669" cy="3038669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40961A8-EC8A-1FFA-56F5-434804E9D167}"/>
              </a:ext>
            </a:extLst>
          </p:cNvPr>
          <p:cNvSpPr/>
          <p:nvPr/>
        </p:nvSpPr>
        <p:spPr>
          <a:xfrm>
            <a:off x="4425113" y="3743056"/>
            <a:ext cx="3038669" cy="3038669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758AAC8-A78A-0507-B483-CB602086859D}"/>
              </a:ext>
            </a:extLst>
          </p:cNvPr>
          <p:cNvSpPr/>
          <p:nvPr/>
        </p:nvSpPr>
        <p:spPr>
          <a:xfrm>
            <a:off x="4302376" y="123643"/>
            <a:ext cx="3038669" cy="3038669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4680982-1E87-4000-E05A-5D98B462DB35}"/>
              </a:ext>
            </a:extLst>
          </p:cNvPr>
          <p:cNvSpPr/>
          <p:nvPr/>
        </p:nvSpPr>
        <p:spPr>
          <a:xfrm rot="18274752">
            <a:off x="2651941" y="943234"/>
            <a:ext cx="3038669" cy="3038669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1727DDF-344D-2548-2D0D-921F123714A2}"/>
              </a:ext>
            </a:extLst>
          </p:cNvPr>
          <p:cNvSpPr/>
          <p:nvPr/>
        </p:nvSpPr>
        <p:spPr>
          <a:xfrm rot="3223724">
            <a:off x="6150977" y="754128"/>
            <a:ext cx="3038669" cy="3038669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205AB1A-5189-C236-FA78-18788FEDCEE3}"/>
              </a:ext>
            </a:extLst>
          </p:cNvPr>
          <p:cNvSpPr/>
          <p:nvPr/>
        </p:nvSpPr>
        <p:spPr>
          <a:xfrm>
            <a:off x="3765170" y="1275066"/>
            <a:ext cx="4340091" cy="4340091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JESUS IS 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7-10:18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GREAT HIGH PRIEST</a:t>
            </a:r>
          </a:p>
        </p:txBody>
      </p:sp>
    </p:spTree>
    <p:extLst>
      <p:ext uri="{BB962C8B-B14F-4D97-AF65-F5344CB8AC3E}">
        <p14:creationId xmlns:p14="http://schemas.microsoft.com/office/powerpoint/2010/main" val="2860498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rrow: Left-Right 50">
            <a:extLst>
              <a:ext uri="{FF2B5EF4-FFF2-40B4-BE49-F238E27FC236}">
                <a16:creationId xmlns:a16="http://schemas.microsoft.com/office/drawing/2014/main" id="{38C667AB-A7EA-C9DD-1247-9D49ECE55C83}"/>
              </a:ext>
            </a:extLst>
          </p:cNvPr>
          <p:cNvSpPr/>
          <p:nvPr/>
        </p:nvSpPr>
        <p:spPr>
          <a:xfrm>
            <a:off x="0" y="1898873"/>
            <a:ext cx="12192000" cy="50867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EARTH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+mn-cs"/>
              </a:rPr>
              <a:t>HEAVEN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0059E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848031" y="6346368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376108" y="6352010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609995" y="593976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610619" y="59645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583391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-4749842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Picture 49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40AD9DCB-F000-57EC-E018-8C10644D2F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95"/>
          <a:stretch/>
        </p:blipFill>
        <p:spPr>
          <a:xfrm>
            <a:off x="4551091" y="93947"/>
            <a:ext cx="4023360" cy="3885877"/>
          </a:xfrm>
          <a:prstGeom prst="rect">
            <a:avLst/>
          </a:prstGeom>
        </p:spPr>
      </p:pic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-4896380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</p:txBody>
      </p:sp>
    </p:spTree>
    <p:extLst>
      <p:ext uri="{BB962C8B-B14F-4D97-AF65-F5344CB8AC3E}">
        <p14:creationId xmlns:p14="http://schemas.microsoft.com/office/powerpoint/2010/main" val="2842448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6" grpId="0" animBg="1"/>
      <p:bldP spid="2" grpId="0" animBg="1"/>
      <p:bldP spid="3" grpId="0"/>
      <p:bldP spid="4" grpId="0" animBg="1"/>
      <p:bldP spid="5" grpId="0"/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/>
      <p:bldP spid="21" grpId="0"/>
      <p:bldP spid="22" grpId="0"/>
      <p:bldP spid="37" grpId="0" animBg="1"/>
      <p:bldP spid="38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5" grpId="0" animBg="1"/>
      <p:bldP spid="56" grpId="0" animBg="1"/>
      <p:bldP spid="46" grpId="0" animBg="1"/>
      <p:bldP spid="42" grpId="0" animBg="1"/>
      <p:bldP spid="43" grpId="0" animBg="1"/>
      <p:bldP spid="47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rrow: Left-Right 50">
            <a:extLst>
              <a:ext uri="{FF2B5EF4-FFF2-40B4-BE49-F238E27FC236}">
                <a16:creationId xmlns:a16="http://schemas.microsoft.com/office/drawing/2014/main" id="{38C667AB-A7EA-C9DD-1247-9D49ECE55C83}"/>
              </a:ext>
            </a:extLst>
          </p:cNvPr>
          <p:cNvSpPr/>
          <p:nvPr/>
        </p:nvSpPr>
        <p:spPr>
          <a:xfrm>
            <a:off x="0" y="1898873"/>
            <a:ext cx="12192000" cy="50867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848031" y="6346368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376108" y="6352010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609995" y="593976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610619" y="59645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583391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-2751498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8D739CFD-3615-8248-C79E-98A3E23DB9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89"/>
          <a:stretch/>
        </p:blipFill>
        <p:spPr>
          <a:xfrm>
            <a:off x="4624193" y="-133611"/>
            <a:ext cx="4023360" cy="6073373"/>
          </a:xfrm>
          <a:prstGeom prst="rect">
            <a:avLst/>
          </a:prstGeom>
        </p:spPr>
      </p:pic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-2898036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</p:spTree>
    <p:extLst>
      <p:ext uri="{BB962C8B-B14F-4D97-AF65-F5344CB8AC3E}">
        <p14:creationId xmlns:p14="http://schemas.microsoft.com/office/powerpoint/2010/main" val="3656249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rrow: Left-Right 50">
            <a:extLst>
              <a:ext uri="{FF2B5EF4-FFF2-40B4-BE49-F238E27FC236}">
                <a16:creationId xmlns:a16="http://schemas.microsoft.com/office/drawing/2014/main" id="{38C667AB-A7EA-C9DD-1247-9D49ECE55C83}"/>
              </a:ext>
            </a:extLst>
          </p:cNvPr>
          <p:cNvSpPr/>
          <p:nvPr/>
        </p:nvSpPr>
        <p:spPr>
          <a:xfrm>
            <a:off x="0" y="1898873"/>
            <a:ext cx="12192000" cy="50867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848031" y="6346368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376108" y="6352010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609995" y="593976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610619" y="59645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583391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203642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B53E0D01-F17B-9EF8-D185-773BF5C9CF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87" y="156135"/>
            <a:ext cx="4023360" cy="11810514"/>
          </a:xfrm>
          <a:prstGeom prst="rect">
            <a:avLst/>
          </a:prstGeom>
        </p:spPr>
      </p:pic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57104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pic>
        <p:nvPicPr>
          <p:cNvPr id="63" name="Picture 62" descr="A picture containing dark, star, outdoor object, night&#10;&#10;Description automatically generated">
            <a:extLst>
              <a:ext uri="{FF2B5EF4-FFF2-40B4-BE49-F238E27FC236}">
                <a16:creationId xmlns:a16="http://schemas.microsoft.com/office/drawing/2014/main" id="{F4F4F269-C65E-CF9D-74DD-8046D8CF8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30" y="11864000"/>
            <a:ext cx="4023360" cy="860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10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rrow: Left-Right 50">
            <a:extLst>
              <a:ext uri="{FF2B5EF4-FFF2-40B4-BE49-F238E27FC236}">
                <a16:creationId xmlns:a16="http://schemas.microsoft.com/office/drawing/2014/main" id="{38C667AB-A7EA-C9DD-1247-9D49ECE55C83}"/>
              </a:ext>
            </a:extLst>
          </p:cNvPr>
          <p:cNvSpPr/>
          <p:nvPr/>
        </p:nvSpPr>
        <p:spPr>
          <a:xfrm>
            <a:off x="0" y="1898873"/>
            <a:ext cx="12192000" cy="50867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848031" y="6346368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376108" y="6352010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609995" y="593976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610619" y="59645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583391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244980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 descr="A picture containing dark, star, outdoor object, night&#10;&#10;Description automatically generated">
            <a:extLst>
              <a:ext uri="{FF2B5EF4-FFF2-40B4-BE49-F238E27FC236}">
                <a16:creationId xmlns:a16="http://schemas.microsoft.com/office/drawing/2014/main" id="{F077198C-0D5D-F3AF-21A6-E33E0D391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30" y="7178291"/>
            <a:ext cx="4023360" cy="8609125"/>
          </a:xfrm>
          <a:prstGeom prst="rect">
            <a:avLst/>
          </a:prstGeom>
        </p:spPr>
      </p:pic>
      <p:pic>
        <p:nvPicPr>
          <p:cNvPr id="50" name="Picture 49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B53E0D01-F17B-9EF8-D185-773BF5C9CF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53"/>
          <a:stretch/>
        </p:blipFill>
        <p:spPr>
          <a:xfrm>
            <a:off x="4620087" y="296571"/>
            <a:ext cx="4023360" cy="6891138"/>
          </a:xfrm>
          <a:prstGeom prst="rect">
            <a:avLst/>
          </a:prstGeom>
        </p:spPr>
      </p:pic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98442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C4ED8CE4-DFC8-66B2-69AC-9DF3DF972943}"/>
              </a:ext>
            </a:extLst>
          </p:cNvPr>
          <p:cNvSpPr/>
          <p:nvPr/>
        </p:nvSpPr>
        <p:spPr>
          <a:xfrm rot="16200000">
            <a:off x="2216801" y="4515292"/>
            <a:ext cx="1414769" cy="114775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1935101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</p:spTree>
    <p:extLst>
      <p:ext uri="{BB962C8B-B14F-4D97-AF65-F5344CB8AC3E}">
        <p14:creationId xmlns:p14="http://schemas.microsoft.com/office/powerpoint/2010/main" val="3347187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57" grpId="0" animBg="1"/>
      <p:bldP spid="6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4.1.3212"/>
  <p:tag name="SLIDO_PRESENTATION_ID" val="00000000-0000-0000-0000-000000000000"/>
  <p:tag name="SLIDO_EVENT_UUID" val="dc593380-ccf5-4748-8639-a7049274037d"/>
  <p:tag name="SLIDO_EVENT_SECTION_UUID" val="7b1eacbb-76aa-45fd-9d76-0d6255638c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11945</TotalTime>
  <Words>1283</Words>
  <Application>Microsoft Office PowerPoint</Application>
  <PresentationFormat>Widescreen</PresentationFormat>
  <Paragraphs>1059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Alegreya Sans ExtraBold</vt:lpstr>
      <vt:lpstr>Alegreya Sans Medium</vt:lpstr>
      <vt:lpstr>Arial</vt:lpstr>
      <vt:lpstr>Calibri</vt:lpstr>
      <vt:lpstr>Calibri Light</vt:lpstr>
      <vt:lpstr>Inside Out</vt:lpstr>
      <vt:lpstr>Posterama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Williams</dc:creator>
  <cp:lastModifiedBy>David Williams</cp:lastModifiedBy>
  <cp:revision>7</cp:revision>
  <dcterms:created xsi:type="dcterms:W3CDTF">2022-09-11T00:48:47Z</dcterms:created>
  <dcterms:modified xsi:type="dcterms:W3CDTF">2022-10-02T11:07:42Z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1.4.1.3212</vt:lpwstr>
  </property>
</Properties>
</file>