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1" r:id="rId2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A81"/>
    <a:srgbClr val="057A84"/>
    <a:srgbClr val="113245"/>
    <a:srgbClr val="FFFFFF"/>
    <a:srgbClr val="1B255E"/>
    <a:srgbClr val="C80000"/>
    <a:srgbClr val="000000"/>
    <a:srgbClr val="2F6B33"/>
    <a:srgbClr val="5180AC"/>
    <a:srgbClr val="5A7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59" y="5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Layouts/_rels/slideLayout7.xml.rels><?xml version='1.0' encoding='UTF-8' standalone='yes'?>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Layouts/_rels/slideLayout8.xml.rels><?xml version='1.0' encoding='UTF-8' standalone='yes'?>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Layouts/_rels/slideLayout9.xml.rels><?xml version='1.0' encoding='UTF-8' standalone='yes'?>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14ACA6-25A9-4915-905A-FD3CBE1D4DC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9144000" cy="5715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C3E1E18F-61D4-418C-8737-199CE3BC0B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33272" y="4687707"/>
            <a:ext cx="7638587" cy="914400"/>
          </a:xfrm>
          <a:prstGeom prst="rect">
            <a:avLst/>
          </a:prstGeom>
          <a:gradFill flip="none" rotWithShape="1">
            <a:gsLst>
              <a:gs pos="0">
                <a:srgbClr val="1B265E">
                  <a:alpha val="84706"/>
                </a:srgbClr>
              </a:gs>
              <a:gs pos="40000">
                <a:srgbClr val="182E64">
                  <a:alpha val="84706"/>
                </a:srgbClr>
              </a:gs>
              <a:gs pos="100000">
                <a:srgbClr val="0A598A">
                  <a:alpha val="90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 typeface="Arial" panose="020B0604020202020204" pitchFamily="34" charset="0"/>
              <a:buNone/>
              <a:defRPr lang="en-US" sz="1404" dirty="0">
                <a:solidFill>
                  <a:schemeClr val="lt1"/>
                </a:solidFill>
              </a:defRPr>
            </a:lvl1pPr>
          </a:lstStyle>
          <a:p>
            <a:pPr marL="0" lvl="0" indent="0" algn="ctr" defTabSz="713232">
              <a:buNone/>
            </a:pPr>
            <a:endParaRPr lang="en-US" dirty="0"/>
          </a:p>
        </p:txBody>
      </p:sp>
      <p:sp>
        <p:nvSpPr>
          <p:cNvPr id="13" name="song_number">
            <a:extLst>
              <a:ext uri="{FF2B5EF4-FFF2-40B4-BE49-F238E27FC236}">
                <a16:creationId xmlns:a16="http://schemas.microsoft.com/office/drawing/2014/main" id="{7C90B4E4-EFB1-4D2F-A03C-85168A6473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7280" y="5144907"/>
            <a:ext cx="914400" cy="365760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</p:spPr>
        <p:txBody>
          <a:bodyPr lIns="274320" tIns="27432" rIns="0" bIns="0" anchor="ctr"/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en-US" dirty="0"/>
              <a:t>888</a:t>
            </a:r>
          </a:p>
        </p:txBody>
      </p:sp>
      <p:sp>
        <p:nvSpPr>
          <p:cNvPr id="14" name="songbook_logo">
            <a:extLst>
              <a:ext uri="{FF2B5EF4-FFF2-40B4-BE49-F238E27FC236}">
                <a16:creationId xmlns:a16="http://schemas.microsoft.com/office/drawing/2014/main" id="{B974C8F6-19A6-4FED-833E-441EF3906C9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97280" y="5146320"/>
            <a:ext cx="365760" cy="361915"/>
          </a:xfrm>
          <a:prstGeom prst="roundRect">
            <a:avLst>
              <a:gd name="adj" fmla="val 50000"/>
            </a:avLst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Songbook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4A485-3738-4C04-81B8-D532D3482A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7400" y="5097592"/>
            <a:ext cx="2951596" cy="361915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200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sz="1600" dirty="0"/>
              <a:t>Song Title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0B753F-E541-4C9F-B669-A910A156CE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87400" y="5369019"/>
            <a:ext cx="2951596" cy="180975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buNone/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sz="700" dirty="0"/>
              <a:t>Copyright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0ED832-0344-4740-AF3C-8E33EC7E537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8872" y="457200"/>
            <a:ext cx="914400" cy="4297680"/>
          </a:xfrm>
          <a:prstGeom prst="roundRect">
            <a:avLst>
              <a:gd name="adj" fmla="val 28004"/>
            </a:avLst>
          </a:prstGeom>
          <a:solidFill>
            <a:srgbClr val="FFFFFF">
              <a:alpha val="14902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Tx/>
              <a:buNone/>
              <a:defRPr lang="en-US" sz="1400" b="0" dirty="0">
                <a:solidFill>
                  <a:schemeClr val="bg1"/>
                </a:solidFill>
              </a:defRPr>
            </a:lvl1pPr>
          </a:lstStyle>
          <a:p>
            <a:pPr marL="228600" lvl="0" indent="-228600" algn="ctr" defTabSz="685800">
              <a:spcBef>
                <a:spcPts val="750"/>
              </a:spcBef>
            </a:pP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E80279-BD62-43D8-9181-D59FD7657B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20" y="118872"/>
            <a:ext cx="8229600" cy="4937760"/>
          </a:xfrm>
          <a:prstGeom prst="roundRect">
            <a:avLst>
              <a:gd name="adj" fmla="val 4465"/>
            </a:avLst>
          </a:prstGeom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A5B166A-A382-4219-AA09-0C1C23FB1184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8157642" y="5144907"/>
            <a:ext cx="367371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8B0EA83-2871-4B3A-BFBF-045B9CAC9B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17393" y="5102352"/>
            <a:ext cx="2951596" cy="3619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lnSpc>
                <a:spcPts val="16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>
                <a:latin typeface="Alegreya Sans Medium" panose="00000600000000000000" pitchFamily="50" charset="0"/>
              </a:rPr>
              <a:t>Song 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4F2E3-7906-407E-A077-833997EA97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17393" y="5369020"/>
            <a:ext cx="2893403" cy="1809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Translation</a:t>
            </a:r>
          </a:p>
        </p:txBody>
      </p:sp>
      <p:sp>
        <p:nvSpPr>
          <p:cNvPr id="35" name="highlight">
            <a:extLst>
              <a:ext uri="{FF2B5EF4-FFF2-40B4-BE49-F238E27FC236}">
                <a16:creationId xmlns:a16="http://schemas.microsoft.com/office/drawing/2014/main" id="{16182663-C95B-4D2F-B10C-F3173538E3CF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 flipH="1" flipV="1">
            <a:off x="1725613" y="2344738"/>
            <a:ext cx="365760" cy="365760"/>
          </a:xfrm>
          <a:prstGeom prst="roundRect">
            <a:avLst>
              <a:gd name="adj" fmla="val 50000"/>
            </a:avLst>
          </a:prstGeom>
          <a:solidFill>
            <a:srgbClr val="FFFFFF">
              <a:alpha val="50196"/>
            </a:srgbClr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H</a:t>
            </a:r>
          </a:p>
        </p:txBody>
      </p:sp>
      <p:sp>
        <p:nvSpPr>
          <p:cNvPr id="15" name="verse bubble 1">
            <a:extLst>
              <a:ext uri="{FF2B5EF4-FFF2-40B4-BE49-F238E27FC236}">
                <a16:creationId xmlns:a16="http://schemas.microsoft.com/office/drawing/2014/main" id="{737DC236-BB5F-4BFF-A286-45EF0F972532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730375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6" name="verse bubble 2">
            <a:extLst>
              <a:ext uri="{FF2B5EF4-FFF2-40B4-BE49-F238E27FC236}">
                <a16:creationId xmlns:a16="http://schemas.microsoft.com/office/drawing/2014/main" id="{D0AEDD85-7A0B-4D2B-B906-742725AF2F76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2170158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7" name="verse bubble 3">
            <a:extLst>
              <a:ext uri="{FF2B5EF4-FFF2-40B4-BE49-F238E27FC236}">
                <a16:creationId xmlns:a16="http://schemas.microsoft.com/office/drawing/2014/main" id="{E93B2427-07EA-4B99-B55D-7345681AAF77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2609941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9" name="verse bubble 4">
            <a:extLst>
              <a:ext uri="{FF2B5EF4-FFF2-40B4-BE49-F238E27FC236}">
                <a16:creationId xmlns:a16="http://schemas.microsoft.com/office/drawing/2014/main" id="{634350AA-9A35-485E-8F3F-30E2C1759797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3049724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1" name="verse bubble 5">
            <a:extLst>
              <a:ext uri="{FF2B5EF4-FFF2-40B4-BE49-F238E27FC236}">
                <a16:creationId xmlns:a16="http://schemas.microsoft.com/office/drawing/2014/main" id="{42B81697-728C-4898-82E6-FA3A25A8921E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3489507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2" name="verse bubble 6">
            <a:extLst>
              <a:ext uri="{FF2B5EF4-FFF2-40B4-BE49-F238E27FC236}">
                <a16:creationId xmlns:a16="http://schemas.microsoft.com/office/drawing/2014/main" id="{06DA6694-352C-4A1C-AE0E-B7716D46F1B1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3929290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3" name="verse bubble 7">
            <a:extLst>
              <a:ext uri="{FF2B5EF4-FFF2-40B4-BE49-F238E27FC236}">
                <a16:creationId xmlns:a16="http://schemas.microsoft.com/office/drawing/2014/main" id="{540D71D5-E26F-448F-B3EF-97EDF344DBC5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4369073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4" name="verse bubble 8">
            <a:extLst>
              <a:ext uri="{FF2B5EF4-FFF2-40B4-BE49-F238E27FC236}">
                <a16:creationId xmlns:a16="http://schemas.microsoft.com/office/drawing/2014/main" id="{2A6F04E9-A2BE-4165-95D8-5E9DCF2636C2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4808856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5" name="verse bubble 9">
            <a:extLst>
              <a:ext uri="{FF2B5EF4-FFF2-40B4-BE49-F238E27FC236}">
                <a16:creationId xmlns:a16="http://schemas.microsoft.com/office/drawing/2014/main" id="{F930E85B-311A-4F08-93CF-C547C5F89F49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5248639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6" name="verse bubble 10">
            <a:extLst>
              <a:ext uri="{FF2B5EF4-FFF2-40B4-BE49-F238E27FC236}">
                <a16:creationId xmlns:a16="http://schemas.microsoft.com/office/drawing/2014/main" id="{40F61BAD-E2AE-4384-959A-3E5E963B85CC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5688422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7" name="verse bubble 11">
            <a:extLst>
              <a:ext uri="{FF2B5EF4-FFF2-40B4-BE49-F238E27FC236}">
                <a16:creationId xmlns:a16="http://schemas.microsoft.com/office/drawing/2014/main" id="{E759EA89-2BB6-4D7A-9AD8-F831A5BA06CE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>
            <a:off x="6128205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8" name="verse bubble 12">
            <a:extLst>
              <a:ext uri="{FF2B5EF4-FFF2-40B4-BE49-F238E27FC236}">
                <a16:creationId xmlns:a16="http://schemas.microsoft.com/office/drawing/2014/main" id="{23720F09-2E47-4AD2-8D6D-D128DC9A5EEE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6567988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3" name="arrow 1">
            <a:extLst>
              <a:ext uri="{FF2B5EF4-FFF2-40B4-BE49-F238E27FC236}">
                <a16:creationId xmlns:a16="http://schemas.microsoft.com/office/drawing/2014/main" id="{67599A41-5B05-4158-9E34-723E9520C38B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1725485" y="1703353"/>
            <a:ext cx="361915" cy="361915"/>
          </a:xfrm>
          <a:prstGeom prst="downArrow">
            <a:avLst>
              <a:gd name="adj1" fmla="val 50000"/>
              <a:gd name="adj2" fmla="val 75733"/>
            </a:avLst>
          </a:prstGeom>
          <a:solidFill>
            <a:srgbClr val="2F6B33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32" name="arrow 2">
            <a:extLst>
              <a:ext uri="{FF2B5EF4-FFF2-40B4-BE49-F238E27FC236}">
                <a16:creationId xmlns:a16="http://schemas.microsoft.com/office/drawing/2014/main" id="{F099D2A6-DAB4-49CC-8F25-E80A8088197B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2170158" y="1706317"/>
            <a:ext cx="361915" cy="361915"/>
          </a:xfrm>
          <a:prstGeom prst="downArrow">
            <a:avLst>
              <a:gd name="adj1" fmla="val 50000"/>
              <a:gd name="adj2" fmla="val 75733"/>
            </a:avLst>
          </a:prstGeom>
          <a:solidFill>
            <a:srgbClr val="2F6B33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33" name="arrow 3">
            <a:extLst>
              <a:ext uri="{FF2B5EF4-FFF2-40B4-BE49-F238E27FC236}">
                <a16:creationId xmlns:a16="http://schemas.microsoft.com/office/drawing/2014/main" id="{629A8049-CA79-45B5-A3A4-B7E2D589E4B9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2614831" y="1709281"/>
            <a:ext cx="361915" cy="361915"/>
          </a:xfrm>
          <a:prstGeom prst="downArrow">
            <a:avLst>
              <a:gd name="adj1" fmla="val 50000"/>
              <a:gd name="adj2" fmla="val 75733"/>
            </a:avLst>
          </a:prstGeom>
          <a:solidFill>
            <a:srgbClr val="2F6B33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34" name="arrow 4">
            <a:extLst>
              <a:ext uri="{FF2B5EF4-FFF2-40B4-BE49-F238E27FC236}">
                <a16:creationId xmlns:a16="http://schemas.microsoft.com/office/drawing/2014/main" id="{7A71B740-231F-489E-B687-6E569D748FDE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3059504" y="1712245"/>
            <a:ext cx="361915" cy="361915"/>
          </a:xfrm>
          <a:prstGeom prst="downArrow">
            <a:avLst>
              <a:gd name="adj1" fmla="val 50000"/>
              <a:gd name="adj2" fmla="val 75733"/>
            </a:avLst>
          </a:prstGeom>
          <a:solidFill>
            <a:srgbClr val="2F6B33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37" name="coda">
            <a:extLst>
              <a:ext uri="{FF2B5EF4-FFF2-40B4-BE49-F238E27FC236}">
                <a16:creationId xmlns:a16="http://schemas.microsoft.com/office/drawing/2014/main" id="{1463550C-78E1-41CF-A9A3-3A03BDFB211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690688" y="2887663"/>
            <a:ext cx="365760" cy="365760"/>
          </a:xfrm>
          <a:prstGeom prst="rect">
            <a:avLst/>
          </a:prstGeom>
          <a:solidFill>
            <a:srgbClr val="C80000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0982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5529F06-736E-4BFB-B16E-7F73FD8319DA}"/>
              </a:ext>
            </a:extLst>
          </p:cNvPr>
          <p:cNvSpPr/>
          <p:nvPr userDrawn="1"/>
        </p:nvSpPr>
        <p:spPr>
          <a:xfrm>
            <a:off x="1509825" y="4434006"/>
            <a:ext cx="3429000" cy="1828800"/>
          </a:xfrm>
          <a:prstGeom prst="roundRect">
            <a:avLst>
              <a:gd name="adj" fmla="val 9197"/>
            </a:avLst>
          </a:prstGeom>
          <a:solidFill>
            <a:schemeClr val="bg1">
              <a:lumMod val="50000"/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E0F68E9-2DB5-48BE-AA90-BCFC508DF7E3}"/>
              </a:ext>
            </a:extLst>
          </p:cNvPr>
          <p:cNvSpPr>
            <a:spLocks noChangeAspect="1"/>
          </p:cNvSpPr>
          <p:nvPr userDrawn="1"/>
        </p:nvSpPr>
        <p:spPr>
          <a:xfrm>
            <a:off x="1509825" y="914400"/>
            <a:ext cx="3427659" cy="3429000"/>
          </a:xfrm>
          <a:prstGeom prst="ellipse">
            <a:avLst/>
          </a:prstGeom>
          <a:solidFill>
            <a:schemeClr val="bg1">
              <a:lumMod val="50000"/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102" tIns="45031" rIns="90102" bIns="4503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34CE8C7E-CA53-42EE-8BFA-DC58A9464CE1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2435945" y="1137895"/>
            <a:ext cx="1575417" cy="7557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123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6D0F4AE8-8A19-4D36-8F60-2F19803DC92A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38045" y="1893674"/>
            <a:ext cx="3171216" cy="172651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Song Title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A7BCE0CD-B25C-4D83-A7A7-3860687B5A8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621945" y="4562723"/>
            <a:ext cx="3187315" cy="1072835"/>
          </a:xfrm>
          <a:prstGeom prst="rect">
            <a:avLst/>
          </a:prstGeom>
        </p:spPr>
        <p:txBody>
          <a:bodyPr tIns="91440" bIns="91440" anchor="ctr"/>
          <a:lstStyle>
            <a:lvl1pPr marL="0" indent="0" algn="ctr" defTabSz="914400"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Credits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CC10419-886C-44EC-8B14-D3DE5367482C}"/>
              </a:ext>
            </a:extLst>
          </p:cNvPr>
          <p:cNvSpPr>
            <a:spLocks noGrp="1" noChangeAspect="1"/>
          </p:cNvSpPr>
          <p:nvPr userDrawn="1">
            <p:ph type="pic" sz="quarter" idx="14" hasCustomPrompt="1"/>
          </p:nvPr>
        </p:nvSpPr>
        <p:spPr>
          <a:xfrm>
            <a:off x="2629293" y="3705472"/>
            <a:ext cx="1188720" cy="405087"/>
          </a:xfrm>
          <a:prstGeom prst="roundRect">
            <a:avLst>
              <a:gd name="adj" fmla="val 50000"/>
            </a:avLst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Songbook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0780372-4935-4986-90A4-48B55ED36F53}"/>
              </a:ext>
            </a:extLst>
          </p:cNvPr>
          <p:cNvSpPr/>
          <p:nvPr userDrawn="1"/>
        </p:nvSpPr>
        <p:spPr>
          <a:xfrm>
            <a:off x="5297681" y="4434006"/>
            <a:ext cx="3429000" cy="1828800"/>
          </a:xfrm>
          <a:prstGeom prst="roundRect">
            <a:avLst>
              <a:gd name="adj" fmla="val 9197"/>
            </a:avLst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32A558E-8BF8-4D5C-A2ED-BF3E28AEA0FA}"/>
              </a:ext>
            </a:extLst>
          </p:cNvPr>
          <p:cNvSpPr>
            <a:spLocks noChangeAspect="1"/>
          </p:cNvSpPr>
          <p:nvPr userDrawn="1"/>
        </p:nvSpPr>
        <p:spPr>
          <a:xfrm>
            <a:off x="5297681" y="914400"/>
            <a:ext cx="3427659" cy="3429000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102" tIns="45031" rIns="90102" bIns="4503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Content Placeholder 14">
            <a:extLst>
              <a:ext uri="{FF2B5EF4-FFF2-40B4-BE49-F238E27FC236}">
                <a16:creationId xmlns:a16="http://schemas.microsoft.com/office/drawing/2014/main" id="{B78C6C9D-AB0C-44A1-A80F-156900B29323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223801" y="1137895"/>
            <a:ext cx="1575417" cy="7557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123</a:t>
            </a:r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923B6B27-F36B-4C3B-87FB-5C5FFD3F7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25901" y="1893674"/>
            <a:ext cx="3171216" cy="172651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400" b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Song Title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C8C2C615-3170-47DE-8512-40865D66E58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09801" y="4562723"/>
            <a:ext cx="3187315" cy="1072835"/>
          </a:xfrm>
          <a:prstGeom prst="rect">
            <a:avLst/>
          </a:prstGeom>
        </p:spPr>
        <p:txBody>
          <a:bodyPr tIns="91440" bIns="91440" anchor="ctr"/>
          <a:lstStyle>
            <a:lvl1pPr marL="0" indent="0" algn="ctr" defTabSz="914400">
              <a:buNone/>
              <a:defRPr sz="16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Credits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72680DDC-CABF-48B8-87F5-81027DD804C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6417149" y="3705472"/>
            <a:ext cx="1188720" cy="405087"/>
          </a:xfrm>
          <a:prstGeom prst="roundRect">
            <a:avLst>
              <a:gd name="adj" fmla="val 50000"/>
            </a:avLst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Songbook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894783-F693-4D2E-8A1B-FA967788E219}"/>
              </a:ext>
            </a:extLst>
          </p:cNvPr>
          <p:cNvSpPr/>
          <p:nvPr/>
        </p:nvSpPr>
        <p:spPr>
          <a:xfrm>
            <a:off x="6810375" y="218772"/>
            <a:ext cx="3048000" cy="5471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Logo English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04EE8A-BBA3-457C-AD98-DFC699D786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11" y="286591"/>
            <a:ext cx="2056384" cy="420624"/>
          </a:xfrm>
          <a:prstGeom prst="rect">
            <a:avLst/>
          </a:prstGeom>
        </p:spPr>
      </p:pic>
      <p:sp>
        <p:nvSpPr>
          <p:cNvPr id="16" name="Content Placeholder 19">
            <a:extLst>
              <a:ext uri="{FF2B5EF4-FFF2-40B4-BE49-F238E27FC236}">
                <a16:creationId xmlns:a16="http://schemas.microsoft.com/office/drawing/2014/main" id="{DA3E7898-6FE8-49BD-972E-B3AAB18A359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-457200" y="182880"/>
            <a:ext cx="1463040" cy="5303520"/>
          </a:xfrm>
          <a:prstGeom prst="roundRect">
            <a:avLst>
              <a:gd name="adj" fmla="val 12503"/>
            </a:avLst>
          </a:prstGeom>
          <a:solidFill>
            <a:schemeClr val="bg1">
              <a:lumMod val="50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9" name="English Item 1">
            <a:extLst>
              <a:ext uri="{FF2B5EF4-FFF2-40B4-BE49-F238E27FC236}">
                <a16:creationId xmlns:a16="http://schemas.microsoft.com/office/drawing/2014/main" id="{DAB46348-1018-491D-8109-A2D1EB5C92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40" y="274320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21" name="English Item 2">
            <a:extLst>
              <a:ext uri="{FF2B5EF4-FFF2-40B4-BE49-F238E27FC236}">
                <a16:creationId xmlns:a16="http://schemas.microsoft.com/office/drawing/2014/main" id="{FD1503C4-4E9B-4535-9ADB-74FCEEC0B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" y="713232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22" name="English Item 3">
            <a:extLst>
              <a:ext uri="{FF2B5EF4-FFF2-40B4-BE49-F238E27FC236}">
                <a16:creationId xmlns:a16="http://schemas.microsoft.com/office/drawing/2014/main" id="{DB3056AB-4519-4E2C-A0E8-6DDA4B3EC0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" y="1152144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23" name="English Item 4">
            <a:extLst>
              <a:ext uri="{FF2B5EF4-FFF2-40B4-BE49-F238E27FC236}">
                <a16:creationId xmlns:a16="http://schemas.microsoft.com/office/drawing/2014/main" id="{9DF5592A-A77A-407C-9C9C-C27B164A19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471" y="1588701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24" name="English Item 5">
            <a:extLst>
              <a:ext uri="{FF2B5EF4-FFF2-40B4-BE49-F238E27FC236}">
                <a16:creationId xmlns:a16="http://schemas.microsoft.com/office/drawing/2014/main" id="{D3662E57-565C-4E45-98A4-8D8E3C3CB8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471" y="2025258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25" name="English Item 6">
            <a:extLst>
              <a:ext uri="{FF2B5EF4-FFF2-40B4-BE49-F238E27FC236}">
                <a16:creationId xmlns:a16="http://schemas.microsoft.com/office/drawing/2014/main" id="{2578A92A-8EFF-4568-A06D-5779D20397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471" y="2461815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26" name="English Item 7">
            <a:extLst>
              <a:ext uri="{FF2B5EF4-FFF2-40B4-BE49-F238E27FC236}">
                <a16:creationId xmlns:a16="http://schemas.microsoft.com/office/drawing/2014/main" id="{179FB5E2-FBEE-4FBA-AF27-A94970BFC9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471" y="2898372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27" name="English Item 8">
            <a:extLst>
              <a:ext uri="{FF2B5EF4-FFF2-40B4-BE49-F238E27FC236}">
                <a16:creationId xmlns:a16="http://schemas.microsoft.com/office/drawing/2014/main" id="{1919A087-2EFF-4E39-8037-C88FF7C955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471" y="3334929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28" name="English Item 9">
            <a:extLst>
              <a:ext uri="{FF2B5EF4-FFF2-40B4-BE49-F238E27FC236}">
                <a16:creationId xmlns:a16="http://schemas.microsoft.com/office/drawing/2014/main" id="{85223DAC-0D1F-416B-A43F-A9D5C1090DD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471" y="3771486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29" name="English Item 10">
            <a:extLst>
              <a:ext uri="{FF2B5EF4-FFF2-40B4-BE49-F238E27FC236}">
                <a16:creationId xmlns:a16="http://schemas.microsoft.com/office/drawing/2014/main" id="{F0FBCD67-F549-44D1-96D7-28B74090A05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471" y="4208043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30" name="English Item 11">
            <a:extLst>
              <a:ext uri="{FF2B5EF4-FFF2-40B4-BE49-F238E27FC236}">
                <a16:creationId xmlns:a16="http://schemas.microsoft.com/office/drawing/2014/main" id="{5975C85C-FCD3-42A6-9A9B-549D71818D8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471" y="4644600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31" name="English Item 12">
            <a:extLst>
              <a:ext uri="{FF2B5EF4-FFF2-40B4-BE49-F238E27FC236}">
                <a16:creationId xmlns:a16="http://schemas.microsoft.com/office/drawing/2014/main" id="{D48D47D7-CDC6-4F9D-8D1E-B02869DEEC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471" y="5081157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32" name="English Item 13">
            <a:extLst>
              <a:ext uri="{FF2B5EF4-FFF2-40B4-BE49-F238E27FC236}">
                <a16:creationId xmlns:a16="http://schemas.microsoft.com/office/drawing/2014/main" id="{BCDA842C-BD8E-4E94-AF28-9C14967890E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471" y="5517714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33" name="English Item 14">
            <a:extLst>
              <a:ext uri="{FF2B5EF4-FFF2-40B4-BE49-F238E27FC236}">
                <a16:creationId xmlns:a16="http://schemas.microsoft.com/office/drawing/2014/main" id="{04FB01CE-EC4A-4C58-8953-588F5230E1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471" y="5954271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</p:spTree>
    <p:extLst>
      <p:ext uri="{BB962C8B-B14F-4D97-AF65-F5344CB8AC3E}">
        <p14:creationId xmlns:p14="http://schemas.microsoft.com/office/powerpoint/2010/main" val="28072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5529F06-736E-4BFB-B16E-7F73FD8319DA}"/>
              </a:ext>
            </a:extLst>
          </p:cNvPr>
          <p:cNvSpPr/>
          <p:nvPr userDrawn="1"/>
        </p:nvSpPr>
        <p:spPr>
          <a:xfrm>
            <a:off x="1508760" y="4434840"/>
            <a:ext cx="3429000" cy="1828800"/>
          </a:xfrm>
          <a:prstGeom prst="roundRect">
            <a:avLst>
              <a:gd name="adj" fmla="val 9197"/>
            </a:avLst>
          </a:prstGeom>
          <a:solidFill>
            <a:schemeClr val="bg1">
              <a:lumMod val="50000"/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E0F68E9-2DB5-48BE-AA90-BCFC508DF7E3}"/>
              </a:ext>
            </a:extLst>
          </p:cNvPr>
          <p:cNvSpPr>
            <a:spLocks noChangeAspect="1"/>
          </p:cNvSpPr>
          <p:nvPr userDrawn="1"/>
        </p:nvSpPr>
        <p:spPr>
          <a:xfrm>
            <a:off x="1510101" y="914400"/>
            <a:ext cx="3427659" cy="3429000"/>
          </a:xfrm>
          <a:prstGeom prst="ellipse">
            <a:avLst/>
          </a:prstGeom>
          <a:solidFill>
            <a:schemeClr val="bg1">
              <a:lumMod val="50000"/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102" tIns="45031" rIns="90102" bIns="4503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34CE8C7E-CA53-42EE-8BFA-DC58A9464CE1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2432304" y="1133856"/>
            <a:ext cx="1572768" cy="7589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123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6D0F4AE8-8A19-4D36-8F60-2F19803DC92A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36776" y="1892808"/>
            <a:ext cx="3172968" cy="17282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6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Song Title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A7BCE0CD-B25C-4D83-A7A7-3860687B5A8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620881" y="4561745"/>
            <a:ext cx="3188863" cy="1069848"/>
          </a:xfrm>
          <a:prstGeom prst="rect">
            <a:avLst/>
          </a:prstGeom>
        </p:spPr>
        <p:txBody>
          <a:bodyPr tIns="91440" bIns="91440" anchor="ctr"/>
          <a:lstStyle>
            <a:lvl1pPr marL="0" indent="0" algn="ctr" defTabSz="914400"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Credits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CC10419-886C-44EC-8B14-D3DE5367482C}"/>
              </a:ext>
            </a:extLst>
          </p:cNvPr>
          <p:cNvSpPr>
            <a:spLocks noGrp="1" noChangeAspect="1"/>
          </p:cNvSpPr>
          <p:nvPr userDrawn="1">
            <p:ph type="pic" sz="quarter" idx="14" hasCustomPrompt="1"/>
          </p:nvPr>
        </p:nvSpPr>
        <p:spPr>
          <a:xfrm>
            <a:off x="2628900" y="3703320"/>
            <a:ext cx="1188720" cy="405089"/>
          </a:xfrm>
          <a:prstGeom prst="roundRect">
            <a:avLst>
              <a:gd name="adj" fmla="val 50000"/>
            </a:avLst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Songbook</a:t>
            </a:r>
          </a:p>
        </p:txBody>
      </p:sp>
      <p:sp>
        <p:nvSpPr>
          <p:cNvPr id="16" name="Spanish Song Title">
            <a:extLst>
              <a:ext uri="{FF2B5EF4-FFF2-40B4-BE49-F238E27FC236}">
                <a16:creationId xmlns:a16="http://schemas.microsoft.com/office/drawing/2014/main" id="{8D76D5C2-4349-449E-9822-63CBEA493D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6776" y="1892808"/>
            <a:ext cx="3172968" cy="17282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Song Title</a:t>
            </a:r>
          </a:p>
        </p:txBody>
      </p:sp>
      <p:sp>
        <p:nvSpPr>
          <p:cNvPr id="19" name="Spanish Credits">
            <a:extLst>
              <a:ext uri="{FF2B5EF4-FFF2-40B4-BE49-F238E27FC236}">
                <a16:creationId xmlns:a16="http://schemas.microsoft.com/office/drawing/2014/main" id="{21B48B08-B8D3-4A9E-9425-A65019C117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20881" y="4557925"/>
            <a:ext cx="3191256" cy="1069848"/>
          </a:xfrm>
          <a:prstGeom prst="rect">
            <a:avLst/>
          </a:prstGeom>
        </p:spPr>
        <p:txBody>
          <a:bodyPr tIns="91440" bIns="91440" anchor="ctr"/>
          <a:lstStyle>
            <a:lvl1pPr marL="0" indent="0" algn="ctr" defTabSz="914400"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Light" panose="00000400000000000000" pitchFamily="50" charset="0"/>
              </a:defRPr>
            </a:lvl1pPr>
          </a:lstStyle>
          <a:p>
            <a:pPr lvl="0"/>
            <a:r>
              <a:rPr lang="en-US" dirty="0"/>
              <a:t>Credits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16D1EE-EA76-4798-9BA2-E283AC65E152}"/>
              </a:ext>
            </a:extLst>
          </p:cNvPr>
          <p:cNvSpPr/>
          <p:nvPr userDrawn="1"/>
        </p:nvSpPr>
        <p:spPr>
          <a:xfrm>
            <a:off x="5325039" y="4434840"/>
            <a:ext cx="3429000" cy="1828800"/>
          </a:xfrm>
          <a:prstGeom prst="roundRect">
            <a:avLst>
              <a:gd name="adj" fmla="val 9197"/>
            </a:avLst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A9284E6-FF08-4ECB-9879-D9D2A311384E}"/>
              </a:ext>
            </a:extLst>
          </p:cNvPr>
          <p:cNvSpPr>
            <a:spLocks noChangeAspect="1"/>
          </p:cNvSpPr>
          <p:nvPr userDrawn="1"/>
        </p:nvSpPr>
        <p:spPr>
          <a:xfrm>
            <a:off x="5326380" y="914400"/>
            <a:ext cx="3427659" cy="3429000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102" tIns="45031" rIns="90102" bIns="4503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Content Placeholder 14">
            <a:extLst>
              <a:ext uri="{FF2B5EF4-FFF2-40B4-BE49-F238E27FC236}">
                <a16:creationId xmlns:a16="http://schemas.microsoft.com/office/drawing/2014/main" id="{680C9F90-3987-40CF-83E3-FF4C7FBF309B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6248583" y="1133856"/>
            <a:ext cx="1572768" cy="7589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123</a:t>
            </a:r>
          </a:p>
        </p:txBody>
      </p:sp>
      <p:sp>
        <p:nvSpPr>
          <p:cNvPr id="55" name="Text Placeholder 18">
            <a:extLst>
              <a:ext uri="{FF2B5EF4-FFF2-40B4-BE49-F238E27FC236}">
                <a16:creationId xmlns:a16="http://schemas.microsoft.com/office/drawing/2014/main" id="{3C99D6CA-D8DB-4320-ACDD-8B94E012E27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453055" y="1892808"/>
            <a:ext cx="3172968" cy="17282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6000" b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Song Title</a:t>
            </a:r>
          </a:p>
        </p:txBody>
      </p:sp>
      <p:sp>
        <p:nvSpPr>
          <p:cNvPr id="56" name="Text Placeholder 24">
            <a:extLst>
              <a:ext uri="{FF2B5EF4-FFF2-40B4-BE49-F238E27FC236}">
                <a16:creationId xmlns:a16="http://schemas.microsoft.com/office/drawing/2014/main" id="{9138FE83-618D-4272-8834-716F189F95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437160" y="4561745"/>
            <a:ext cx="3188863" cy="1069848"/>
          </a:xfrm>
          <a:prstGeom prst="rect">
            <a:avLst/>
          </a:prstGeom>
        </p:spPr>
        <p:txBody>
          <a:bodyPr tIns="91440" bIns="91440" anchor="ctr"/>
          <a:lstStyle>
            <a:lvl1pPr marL="0" indent="0" algn="ctr" defTabSz="914400">
              <a:buNone/>
              <a:defRPr sz="16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Credits</a:t>
            </a: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A6751229-0F07-4258-AC12-7264733748EE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6445179" y="3703320"/>
            <a:ext cx="1188720" cy="405089"/>
          </a:xfrm>
          <a:prstGeom prst="roundRect">
            <a:avLst>
              <a:gd name="adj" fmla="val 50000"/>
            </a:avLst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Songbook</a:t>
            </a:r>
          </a:p>
        </p:txBody>
      </p:sp>
      <p:sp>
        <p:nvSpPr>
          <p:cNvPr id="58" name="Spanish Song Title">
            <a:extLst>
              <a:ext uri="{FF2B5EF4-FFF2-40B4-BE49-F238E27FC236}">
                <a16:creationId xmlns:a16="http://schemas.microsoft.com/office/drawing/2014/main" id="{5F137CD4-9662-44E1-8A0A-FA693A95FA2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53055" y="1892808"/>
            <a:ext cx="3172968" cy="17282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400" b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Song Title</a:t>
            </a:r>
          </a:p>
        </p:txBody>
      </p:sp>
      <p:sp>
        <p:nvSpPr>
          <p:cNvPr id="59" name="Spanish Credits">
            <a:extLst>
              <a:ext uri="{FF2B5EF4-FFF2-40B4-BE49-F238E27FC236}">
                <a16:creationId xmlns:a16="http://schemas.microsoft.com/office/drawing/2014/main" id="{DF7C044A-038D-4782-B9EF-BE032880A94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437160" y="4557925"/>
            <a:ext cx="3191256" cy="1069848"/>
          </a:xfrm>
          <a:prstGeom prst="rect">
            <a:avLst/>
          </a:prstGeom>
        </p:spPr>
        <p:txBody>
          <a:bodyPr tIns="91440" bIns="91440" anchor="ctr"/>
          <a:lstStyle>
            <a:lvl1pPr marL="0" indent="0" algn="ctr" defTabSz="914400">
              <a:buNone/>
              <a:defRPr sz="16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Light" panose="00000400000000000000" pitchFamily="50" charset="0"/>
              </a:defRPr>
            </a:lvl1pPr>
          </a:lstStyle>
          <a:p>
            <a:pPr lvl="0"/>
            <a:r>
              <a:rPr lang="en-US" dirty="0"/>
              <a:t>Credits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894783-F693-4D2E-8A1B-FA967788E219}"/>
              </a:ext>
            </a:extLst>
          </p:cNvPr>
          <p:cNvSpPr/>
          <p:nvPr/>
        </p:nvSpPr>
        <p:spPr>
          <a:xfrm>
            <a:off x="6810375" y="218772"/>
            <a:ext cx="3048000" cy="5471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Logo English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04EE8A-BBA3-457C-AD98-DFC699D786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11" y="286591"/>
            <a:ext cx="2056384" cy="420624"/>
          </a:xfrm>
          <a:prstGeom prst="rect">
            <a:avLst/>
          </a:prstGeom>
        </p:spPr>
      </p:pic>
      <p:pic>
        <p:nvPicPr>
          <p:cNvPr id="8" name="Spanish Logo" descr="A picture containing window&#10;&#10;Description automatically generated">
            <a:extLst>
              <a:ext uri="{FF2B5EF4-FFF2-40B4-BE49-F238E27FC236}">
                <a16:creationId xmlns:a16="http://schemas.microsoft.com/office/drawing/2014/main" id="{CFEC77F2-AB56-4FCB-B825-7105F5DABA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11" y="288684"/>
            <a:ext cx="2056384" cy="420624"/>
          </a:xfrm>
          <a:prstGeom prst="rect">
            <a:avLst/>
          </a:prstGeom>
        </p:spPr>
      </p:pic>
      <p:pic>
        <p:nvPicPr>
          <p:cNvPr id="12" name="silence-10s">
            <a:hlinkClick r:id="" action="ppaction://media"/>
            <a:extLst>
              <a:ext uri="{FF2B5EF4-FFF2-40B4-BE49-F238E27FC236}">
                <a16:creationId xmlns:a16="http://schemas.microsoft.com/office/drawing/2014/main" id="{7A991DD0-CA10-4371-BD94-D3CD5DEFE12E}"/>
              </a:ext>
            </a:extLst>
          </p:cNvPr>
          <p:cNvPicPr>
            <a:picLocks noChangeAspect="1"/>
          </p:cNvPicPr>
          <p:nvPr userDrawn="1"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5015.5102"/>
                    <p14:bmk name="Bookmark 2" time="10031.0204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58258" y="4655772"/>
            <a:ext cx="609600" cy="609600"/>
          </a:xfrm>
          <a:prstGeom prst="rect">
            <a:avLst/>
          </a:prstGeom>
        </p:spPr>
      </p:pic>
      <p:sp>
        <p:nvSpPr>
          <p:cNvPr id="23" name="Content Placeholder 19">
            <a:extLst>
              <a:ext uri="{FF2B5EF4-FFF2-40B4-BE49-F238E27FC236}">
                <a16:creationId xmlns:a16="http://schemas.microsoft.com/office/drawing/2014/main" id="{89D02FA0-F85F-4F1D-86AA-2458D7268C9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-457200" y="182880"/>
            <a:ext cx="1463040" cy="5303520"/>
          </a:xfrm>
          <a:prstGeom prst="roundRect">
            <a:avLst>
              <a:gd name="adj" fmla="val 12503"/>
            </a:avLst>
          </a:prstGeom>
          <a:solidFill>
            <a:schemeClr val="bg1">
              <a:lumMod val="50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4" name="Spanish Item 1">
            <a:extLst>
              <a:ext uri="{FF2B5EF4-FFF2-40B4-BE49-F238E27FC236}">
                <a16:creationId xmlns:a16="http://schemas.microsoft.com/office/drawing/2014/main" id="{50B7BC3F-B105-4E03-A4F7-CECC96739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7881" y="286591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25" name="Spanish Item 2">
            <a:extLst>
              <a:ext uri="{FF2B5EF4-FFF2-40B4-BE49-F238E27FC236}">
                <a16:creationId xmlns:a16="http://schemas.microsoft.com/office/drawing/2014/main" id="{3C01D79D-2FB0-453D-BCE3-99891FF926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7881" y="725503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26" name="Spanish Item 3">
            <a:extLst>
              <a:ext uri="{FF2B5EF4-FFF2-40B4-BE49-F238E27FC236}">
                <a16:creationId xmlns:a16="http://schemas.microsoft.com/office/drawing/2014/main" id="{7C519B3D-EC95-4704-9E64-9A04A7CAA5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07881" y="1164415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27" name="Spanish Item 4">
            <a:extLst>
              <a:ext uri="{FF2B5EF4-FFF2-40B4-BE49-F238E27FC236}">
                <a16:creationId xmlns:a16="http://schemas.microsoft.com/office/drawing/2014/main" id="{33958D73-7E7B-4357-8511-E6EFEA0EF9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68912" y="1600972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28" name="Spanish Item 5">
            <a:extLst>
              <a:ext uri="{FF2B5EF4-FFF2-40B4-BE49-F238E27FC236}">
                <a16:creationId xmlns:a16="http://schemas.microsoft.com/office/drawing/2014/main" id="{3C32C377-FE81-46AD-B5EA-CA83F2C5047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68912" y="2037529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29" name="Spanish Item 6">
            <a:extLst>
              <a:ext uri="{FF2B5EF4-FFF2-40B4-BE49-F238E27FC236}">
                <a16:creationId xmlns:a16="http://schemas.microsoft.com/office/drawing/2014/main" id="{24E25697-1C79-4363-9138-ACA09C2316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68912" y="2474086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30" name="Spanish Item 7">
            <a:extLst>
              <a:ext uri="{FF2B5EF4-FFF2-40B4-BE49-F238E27FC236}">
                <a16:creationId xmlns:a16="http://schemas.microsoft.com/office/drawing/2014/main" id="{D962CC2E-FEE1-4122-A32D-46F76EACF2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68912" y="2910643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31" name="Spanish Item 8">
            <a:extLst>
              <a:ext uri="{FF2B5EF4-FFF2-40B4-BE49-F238E27FC236}">
                <a16:creationId xmlns:a16="http://schemas.microsoft.com/office/drawing/2014/main" id="{A085EB3B-7641-446C-8E16-BEC58C3865D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68912" y="3347200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32" name="Spanish Item 9">
            <a:extLst>
              <a:ext uri="{FF2B5EF4-FFF2-40B4-BE49-F238E27FC236}">
                <a16:creationId xmlns:a16="http://schemas.microsoft.com/office/drawing/2014/main" id="{37976B9B-046C-4D80-BAE0-2370AF4F68A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68912" y="3783757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33" name="Spanish Item 10">
            <a:extLst>
              <a:ext uri="{FF2B5EF4-FFF2-40B4-BE49-F238E27FC236}">
                <a16:creationId xmlns:a16="http://schemas.microsoft.com/office/drawing/2014/main" id="{169CA6FA-929D-447C-8DCE-A9B9F0CEE8E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68912" y="4220314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34" name="Spanish Item 11">
            <a:extLst>
              <a:ext uri="{FF2B5EF4-FFF2-40B4-BE49-F238E27FC236}">
                <a16:creationId xmlns:a16="http://schemas.microsoft.com/office/drawing/2014/main" id="{52F8C99B-A5BF-4F67-A48F-01B4A300BF9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68912" y="4656871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35" name="Spanish Item 12">
            <a:extLst>
              <a:ext uri="{FF2B5EF4-FFF2-40B4-BE49-F238E27FC236}">
                <a16:creationId xmlns:a16="http://schemas.microsoft.com/office/drawing/2014/main" id="{D5BF7C34-69F1-4175-9B5A-5C2D94DD6F9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68912" y="5093428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36" name="Spanish Item 13">
            <a:extLst>
              <a:ext uri="{FF2B5EF4-FFF2-40B4-BE49-F238E27FC236}">
                <a16:creationId xmlns:a16="http://schemas.microsoft.com/office/drawing/2014/main" id="{34F081F5-6A19-4F84-9A6A-56539870372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8912" y="5529985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37" name="Spanish Item 14">
            <a:extLst>
              <a:ext uri="{FF2B5EF4-FFF2-40B4-BE49-F238E27FC236}">
                <a16:creationId xmlns:a16="http://schemas.microsoft.com/office/drawing/2014/main" id="{0B11674E-C139-4CA1-A2EA-2EDE74E53D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68912" y="5966542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38" name="English Item 1">
            <a:extLst>
              <a:ext uri="{FF2B5EF4-FFF2-40B4-BE49-F238E27FC236}">
                <a16:creationId xmlns:a16="http://schemas.microsoft.com/office/drawing/2014/main" id="{64511456-FC51-47DD-BFD0-4943429CAB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40" y="274320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39" name="English Item 2">
            <a:extLst>
              <a:ext uri="{FF2B5EF4-FFF2-40B4-BE49-F238E27FC236}">
                <a16:creationId xmlns:a16="http://schemas.microsoft.com/office/drawing/2014/main" id="{77FFD70F-11D8-4F0B-9C11-71C2BC7F333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1440" y="713232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40" name="English Item 3">
            <a:extLst>
              <a:ext uri="{FF2B5EF4-FFF2-40B4-BE49-F238E27FC236}">
                <a16:creationId xmlns:a16="http://schemas.microsoft.com/office/drawing/2014/main" id="{F87C32C9-B3F7-4468-9E26-D649E1154BC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1440" y="1152144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41" name="English Item 4">
            <a:extLst>
              <a:ext uri="{FF2B5EF4-FFF2-40B4-BE49-F238E27FC236}">
                <a16:creationId xmlns:a16="http://schemas.microsoft.com/office/drawing/2014/main" id="{25544223-978A-496C-AFE7-E04E9DD3B1E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2471" y="1588701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42" name="English Item 5">
            <a:extLst>
              <a:ext uri="{FF2B5EF4-FFF2-40B4-BE49-F238E27FC236}">
                <a16:creationId xmlns:a16="http://schemas.microsoft.com/office/drawing/2014/main" id="{70142A18-F862-4599-B43A-74683EE037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471" y="2025258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43" name="English Item 6">
            <a:extLst>
              <a:ext uri="{FF2B5EF4-FFF2-40B4-BE49-F238E27FC236}">
                <a16:creationId xmlns:a16="http://schemas.microsoft.com/office/drawing/2014/main" id="{FB224DD5-2774-4F12-B0B6-28C7446947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471" y="2461815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44" name="English Item 7">
            <a:extLst>
              <a:ext uri="{FF2B5EF4-FFF2-40B4-BE49-F238E27FC236}">
                <a16:creationId xmlns:a16="http://schemas.microsoft.com/office/drawing/2014/main" id="{3C792080-92A6-4656-99EF-B192654536F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471" y="2898372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45" name="English Item 8">
            <a:extLst>
              <a:ext uri="{FF2B5EF4-FFF2-40B4-BE49-F238E27FC236}">
                <a16:creationId xmlns:a16="http://schemas.microsoft.com/office/drawing/2014/main" id="{43990215-9E95-4F3F-A512-2C8388A8E1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471" y="3334929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46" name="English Item 9">
            <a:extLst>
              <a:ext uri="{FF2B5EF4-FFF2-40B4-BE49-F238E27FC236}">
                <a16:creationId xmlns:a16="http://schemas.microsoft.com/office/drawing/2014/main" id="{C9AF262B-0E8B-401A-911E-4903359CE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471" y="3771486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47" name="English Item 10">
            <a:extLst>
              <a:ext uri="{FF2B5EF4-FFF2-40B4-BE49-F238E27FC236}">
                <a16:creationId xmlns:a16="http://schemas.microsoft.com/office/drawing/2014/main" id="{C48066A8-CD95-44E1-B350-279359E486D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471" y="4208043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48" name="English Item 11">
            <a:extLst>
              <a:ext uri="{FF2B5EF4-FFF2-40B4-BE49-F238E27FC236}">
                <a16:creationId xmlns:a16="http://schemas.microsoft.com/office/drawing/2014/main" id="{3BDF1151-7B7E-4F3C-A872-C2120EC76A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471" y="4644600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49" name="English Item 12">
            <a:extLst>
              <a:ext uri="{FF2B5EF4-FFF2-40B4-BE49-F238E27FC236}">
                <a16:creationId xmlns:a16="http://schemas.microsoft.com/office/drawing/2014/main" id="{9330F07F-E095-4B99-B3F0-D000A080368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471" y="5081157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50" name="English Item 13">
            <a:extLst>
              <a:ext uri="{FF2B5EF4-FFF2-40B4-BE49-F238E27FC236}">
                <a16:creationId xmlns:a16="http://schemas.microsoft.com/office/drawing/2014/main" id="{85021B58-4CDE-4E99-8A7B-ACF14CB48B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471" y="5517714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51" name="English Item 14">
            <a:extLst>
              <a:ext uri="{FF2B5EF4-FFF2-40B4-BE49-F238E27FC236}">
                <a16:creationId xmlns:a16="http://schemas.microsoft.com/office/drawing/2014/main" id="{D7BF4D17-421D-4CBB-B002-3920B96C33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471" y="5954271"/>
            <a:ext cx="841248" cy="36576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Item</a:t>
            </a:r>
          </a:p>
        </p:txBody>
      </p:sp>
    </p:spTree>
    <p:extLst>
      <p:ext uri="{BB962C8B-B14F-4D97-AF65-F5344CB8AC3E}">
        <p14:creationId xmlns:p14="http://schemas.microsoft.com/office/powerpoint/2010/main" val="32782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003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12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10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10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4" dur="1000"/>
                                            <p:tgtEl>
                                              <p:spTgt spid="5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6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7" dur="1000"/>
                                            <p:tgtEl>
                                              <p:spTgt spid="5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1000"/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1000"/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2" bmkName="Bookmark 1"/>
                      </p:tgtEl>
                    </p:cond>
                  </p:nextCondLst>
                </p:seq>
                <p:seq concurrent="1" nextAc="seek">
                  <p:cTn id="125" restart="whenNotActive" fill="hold" evtFilter="cancelBubble" nodeType="interactiveSeq">
                    <p:stCondLst>
                      <p:cond evt="onMediaBookmark" delay="0">
                        <p:tgtEl>
                          <p14:bmkTgt spid="12" bmkName="Bookmar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6" fill="hold">
                          <p:stCondLst>
                            <p:cond delay="0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2" dur="10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5" dur="10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5" dur="10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1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4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5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0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6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7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9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0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2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5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8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9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2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4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2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4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3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6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2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5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0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2" dur="1000"/>
                                            <p:tgtEl>
                                              <p:spTgt spid="5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5" dur="1000"/>
                                            <p:tgtEl>
                                              <p:spTgt spid="5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7" dur="1000"/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0" dur="1000"/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2" bmkName="Bookmark 2"/>
                      </p:tgtEl>
                    </p:cond>
                  </p:nextCondLst>
                </p:seq>
              </p:childTnLst>
            </p:cTn>
          </p:par>
        </p:tnLst>
        <p:bldLst>
          <p:bldP spid="10" grpId="0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10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0" grpId="1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1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1" grpId="0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11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1" grpId="1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1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1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16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9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9" grpId="1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19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55" grpId="0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55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5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55" grpId="1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5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6" grpId="0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56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5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56" grpId="1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5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8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5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8" grpId="1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58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5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59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5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9" grpId="1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59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5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24" grpId="0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4" grpId="1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24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25" grpId="0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2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5" grpId="1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25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2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26" grpId="0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2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6" grpId="1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26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2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27" grpId="0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2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7" grpId="1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27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2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28" grpId="0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2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8" grpId="1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28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2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29" grpId="0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2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9" grpId="1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29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2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30" grpId="0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3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0" grpId="1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30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31" grpId="0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3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1" grpId="1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31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3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32" grpId="0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3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" grpId="1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32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33" grpId="0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3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3" grpId="1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33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3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34" grpId="0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3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4" grpId="1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34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35" grpId="0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3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5" grpId="1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35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36" grpId="0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3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6" grpId="1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36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37" grpId="0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3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7" grpId="1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37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3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38" grpId="0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38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3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38" grpId="1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3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9" grpId="0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39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3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39" grpId="1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3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0" grpId="0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40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4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40" grpId="1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4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1" grpId="0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41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4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41" grpId="1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4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2" grpId="0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42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4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42" grpId="1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4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3" grpId="0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43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4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43" grpId="1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4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4" grpId="0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44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4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44" grpId="1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4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5" grpId="0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45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4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45" grpId="1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4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6" grpId="0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46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4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46" grpId="1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4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7" grpId="0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47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4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47" grpId="1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4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8" grpId="0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48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4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48" grpId="1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4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9" grpId="0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49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4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49" grpId="1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4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0" grpId="0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50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5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50" grpId="1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5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1" grpId="0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0"/>
                      </p:stCondLst>
                      <p:childTnLst>
                        <p:animEffect transition="out" filter="fade">
                          <p:cBhvr>
                            <p:cTn dur="1000"/>
                            <p:tgtEl>
                              <p:spTgt spid="51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999"/>
                              </p:stCondLst>
                            </p:cTn>
                            <p:tgtEl>
                              <p:spTgt spid="5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51" grpId="1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000"/>
                            <p:tgtEl>
                              <p:spTgt spid="5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003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1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FC4D95-A1B9-4CAC-A7E4-3AFFE45B09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9144000" cy="5715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8801CDF-2457-49F4-8B32-2421C32757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2024" y="457201"/>
            <a:ext cx="2093104" cy="4846320"/>
          </a:xfrm>
          <a:prstGeom prst="rect">
            <a:avLst/>
          </a:prstGeom>
          <a:gradFill flip="none" rotWithShape="1">
            <a:gsLst>
              <a:gs pos="0">
                <a:srgbClr val="1B265E">
                  <a:alpha val="84706"/>
                </a:srgbClr>
              </a:gs>
              <a:gs pos="40000">
                <a:srgbClr val="182E64">
                  <a:alpha val="84706"/>
                </a:srgbClr>
              </a:gs>
              <a:gs pos="100000">
                <a:srgbClr val="0A598A">
                  <a:alpha val="9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 typeface="Arial" panose="020B0604020202020204" pitchFamily="34" charset="0"/>
              <a:buNone/>
              <a:defRPr lang="en-US" sz="1404" dirty="0">
                <a:solidFill>
                  <a:schemeClr val="lt1"/>
                </a:solidFill>
              </a:defRPr>
            </a:lvl1pPr>
          </a:lstStyle>
          <a:p>
            <a:pPr marL="0" lvl="0" algn="ctr" defTabSz="713232">
              <a:buNone/>
            </a:pPr>
            <a:endParaRPr lang="en-US" dirty="0"/>
          </a:p>
        </p:txBody>
      </p:sp>
      <p:sp>
        <p:nvSpPr>
          <p:cNvPr id="13" name="song_number">
            <a:extLst>
              <a:ext uri="{FF2B5EF4-FFF2-40B4-BE49-F238E27FC236}">
                <a16:creationId xmlns:a16="http://schemas.microsoft.com/office/drawing/2014/main" id="{FCCFC2EA-00A5-43DD-BD0D-FA4AD2B986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0960" y="548640"/>
            <a:ext cx="914400" cy="365760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</p:spPr>
        <p:txBody>
          <a:bodyPr lIns="274320" tIns="27432" rIns="0" bIns="0"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en-US" dirty="0"/>
              <a:t>888</a:t>
            </a:r>
          </a:p>
        </p:txBody>
      </p:sp>
      <p:sp>
        <p:nvSpPr>
          <p:cNvPr id="14" name="songbook_logo">
            <a:extLst>
              <a:ext uri="{FF2B5EF4-FFF2-40B4-BE49-F238E27FC236}">
                <a16:creationId xmlns:a16="http://schemas.microsoft.com/office/drawing/2014/main" id="{A8847B3E-C275-487D-A3D3-F6E68C8F4B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960" y="548640"/>
            <a:ext cx="365760" cy="361915"/>
          </a:xfrm>
          <a:prstGeom prst="roundRect">
            <a:avLst>
              <a:gd name="adj" fmla="val 50000"/>
            </a:avLst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Songbook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4A485-3738-4C04-81B8-D532D3482A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775" y="1543662"/>
            <a:ext cx="1213847" cy="116483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sz="1600" dirty="0"/>
              <a:t>Song Title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0B753F-E541-4C9F-B669-A910A156CE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79775" y="4422523"/>
            <a:ext cx="1213399" cy="36576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buNone/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sz="700" dirty="0"/>
              <a:t>Copyright</a:t>
            </a:r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699063FC-9632-4D6F-B1DE-EF002F6A361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8872" y="457200"/>
            <a:ext cx="914400" cy="4297680"/>
          </a:xfrm>
          <a:prstGeom prst="roundRect">
            <a:avLst>
              <a:gd name="adj" fmla="val 28004"/>
            </a:avLst>
          </a:prstGeom>
          <a:solidFill>
            <a:srgbClr val="FFFFFF">
              <a:alpha val="14902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Tx/>
              <a:buNone/>
              <a:defRPr lang="en-US" sz="1400" b="0" dirty="0">
                <a:solidFill>
                  <a:schemeClr val="bg1"/>
                </a:solidFill>
              </a:defRPr>
            </a:lvl1pPr>
          </a:lstStyle>
          <a:p>
            <a:pPr marL="228600" lvl="0" indent="-228600" algn="ctr" defTabSz="685800">
              <a:spcBef>
                <a:spcPts val="750"/>
              </a:spcBef>
            </a:pP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E80279-BD62-43D8-9181-D59FD7657B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20" y="137160"/>
            <a:ext cx="6858000" cy="5486400"/>
          </a:xfrm>
          <a:prstGeom prst="roundRect">
            <a:avLst>
              <a:gd name="adj" fmla="val 4465"/>
            </a:avLst>
          </a:prstGeom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02E7528C-D042-4C00-8262-48D39802E0FD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679775" y="4831811"/>
            <a:ext cx="367371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F209F-6325-4F89-AF15-E9902E6E18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79328" y="2790825"/>
            <a:ext cx="1213847" cy="116522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Song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EE7DFD-75AB-4A06-A88A-D17B96DFDA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79327" y="4009512"/>
            <a:ext cx="1213847" cy="36512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Translation</a:t>
            </a:r>
          </a:p>
        </p:txBody>
      </p:sp>
      <p:sp>
        <p:nvSpPr>
          <p:cNvPr id="16" name="highlight">
            <a:extLst>
              <a:ext uri="{FF2B5EF4-FFF2-40B4-BE49-F238E27FC236}">
                <a16:creationId xmlns:a16="http://schemas.microsoft.com/office/drawing/2014/main" id="{BAA7AA87-50C5-423B-86F8-0C6A4F1B1932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 flipH="1" flipV="1">
            <a:off x="1725613" y="2344738"/>
            <a:ext cx="365760" cy="365760"/>
          </a:xfrm>
          <a:prstGeom prst="roundRect">
            <a:avLst>
              <a:gd name="adj" fmla="val 50000"/>
            </a:avLst>
          </a:prstGeom>
          <a:solidFill>
            <a:srgbClr val="FFFFFF">
              <a:alpha val="50196"/>
            </a:srgbClr>
          </a:solidFill>
        </p:spPr>
        <p:txBody>
          <a:bodyPr/>
          <a:lstStyle>
            <a:lvl1pPr algn="ctr">
              <a:buNone/>
              <a:defRPr lang="en-US" dirty="0"/>
            </a:lvl1pPr>
          </a:lstStyle>
          <a:p>
            <a:pPr lvl="0" algn="ctr">
              <a:buNone/>
            </a:pPr>
            <a:r>
              <a:rPr lang="en-US" dirty="0"/>
              <a:t>H</a:t>
            </a:r>
          </a:p>
        </p:txBody>
      </p:sp>
      <p:sp>
        <p:nvSpPr>
          <p:cNvPr id="17" name="verse bubble 1">
            <a:extLst>
              <a:ext uri="{FF2B5EF4-FFF2-40B4-BE49-F238E27FC236}">
                <a16:creationId xmlns:a16="http://schemas.microsoft.com/office/drawing/2014/main" id="{82F03A9D-AB25-4AB8-9AC5-8C5B9F81F191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730375" y="979489"/>
            <a:ext cx="365760" cy="361915"/>
          </a:xfrm>
          <a:prstGeom prst="ellipse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8" name="verse bubble 2">
            <a:extLst>
              <a:ext uri="{FF2B5EF4-FFF2-40B4-BE49-F238E27FC236}">
                <a16:creationId xmlns:a16="http://schemas.microsoft.com/office/drawing/2014/main" id="{E9D49E91-1075-47D8-A4B9-69865465C665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2170158" y="979489"/>
            <a:ext cx="365760" cy="361915"/>
          </a:xfrm>
          <a:prstGeom prst="ellipse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9" name="verse bubble 3">
            <a:extLst>
              <a:ext uri="{FF2B5EF4-FFF2-40B4-BE49-F238E27FC236}">
                <a16:creationId xmlns:a16="http://schemas.microsoft.com/office/drawing/2014/main" id="{A1DED6BF-A5E8-4313-8E13-D55C5827B238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2609941" y="979489"/>
            <a:ext cx="365760" cy="361915"/>
          </a:xfrm>
          <a:prstGeom prst="ellipse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0" name="verse bubble 4">
            <a:extLst>
              <a:ext uri="{FF2B5EF4-FFF2-40B4-BE49-F238E27FC236}">
                <a16:creationId xmlns:a16="http://schemas.microsoft.com/office/drawing/2014/main" id="{6D7C50B4-FDDA-4AB4-9582-5E18FA756CEC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3049724" y="979489"/>
            <a:ext cx="365760" cy="361915"/>
          </a:xfrm>
          <a:prstGeom prst="ellipse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1" name="verse bubble 5">
            <a:extLst>
              <a:ext uri="{FF2B5EF4-FFF2-40B4-BE49-F238E27FC236}">
                <a16:creationId xmlns:a16="http://schemas.microsoft.com/office/drawing/2014/main" id="{67272D6A-5CF6-40D7-96C7-5BB7E98D3587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3489507" y="979489"/>
            <a:ext cx="365760" cy="361915"/>
          </a:xfrm>
          <a:prstGeom prst="ellipse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2" name="verse bubble 6">
            <a:extLst>
              <a:ext uri="{FF2B5EF4-FFF2-40B4-BE49-F238E27FC236}">
                <a16:creationId xmlns:a16="http://schemas.microsoft.com/office/drawing/2014/main" id="{0FE42672-6A04-438A-B322-6562B702E077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3929290" y="979489"/>
            <a:ext cx="365760" cy="361915"/>
          </a:xfrm>
          <a:prstGeom prst="ellipse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3" name="verse bubble 7">
            <a:extLst>
              <a:ext uri="{FF2B5EF4-FFF2-40B4-BE49-F238E27FC236}">
                <a16:creationId xmlns:a16="http://schemas.microsoft.com/office/drawing/2014/main" id="{ECA2AC19-4B38-4ECD-8F50-5E8611A79E96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4369073" y="979489"/>
            <a:ext cx="365760" cy="361915"/>
          </a:xfrm>
          <a:prstGeom prst="ellipse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4" name="verse bubble 8">
            <a:extLst>
              <a:ext uri="{FF2B5EF4-FFF2-40B4-BE49-F238E27FC236}">
                <a16:creationId xmlns:a16="http://schemas.microsoft.com/office/drawing/2014/main" id="{614F49A9-D838-4332-836A-37D93D4190D4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4808856" y="979489"/>
            <a:ext cx="365760" cy="361915"/>
          </a:xfrm>
          <a:prstGeom prst="ellipse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5" name="verse bubble 9">
            <a:extLst>
              <a:ext uri="{FF2B5EF4-FFF2-40B4-BE49-F238E27FC236}">
                <a16:creationId xmlns:a16="http://schemas.microsoft.com/office/drawing/2014/main" id="{749173CF-22A0-4D33-A686-64C860B1ED32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5248639" y="979489"/>
            <a:ext cx="365760" cy="361915"/>
          </a:xfrm>
          <a:prstGeom prst="ellipse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6" name="verse bubble 10">
            <a:extLst>
              <a:ext uri="{FF2B5EF4-FFF2-40B4-BE49-F238E27FC236}">
                <a16:creationId xmlns:a16="http://schemas.microsoft.com/office/drawing/2014/main" id="{E69F2AE9-A6EB-45A9-BAB4-7BAF8E35FE40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5688422" y="979489"/>
            <a:ext cx="365760" cy="361915"/>
          </a:xfrm>
          <a:prstGeom prst="ellipse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7" name="verse bubble 11">
            <a:extLst>
              <a:ext uri="{FF2B5EF4-FFF2-40B4-BE49-F238E27FC236}">
                <a16:creationId xmlns:a16="http://schemas.microsoft.com/office/drawing/2014/main" id="{7095BE66-2A43-474F-8119-625B960C8833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>
            <a:off x="6128205" y="979489"/>
            <a:ext cx="365760" cy="361915"/>
          </a:xfrm>
          <a:prstGeom prst="ellipse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8" name="verse bubble 12">
            <a:extLst>
              <a:ext uri="{FF2B5EF4-FFF2-40B4-BE49-F238E27FC236}">
                <a16:creationId xmlns:a16="http://schemas.microsoft.com/office/drawing/2014/main" id="{33F6DF6F-9465-490B-A1B5-CFEEA9AA5A9A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6567988" y="979489"/>
            <a:ext cx="365760" cy="361915"/>
          </a:xfrm>
          <a:prstGeom prst="ellipse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9" name="arrow 1">
            <a:extLst>
              <a:ext uri="{FF2B5EF4-FFF2-40B4-BE49-F238E27FC236}">
                <a16:creationId xmlns:a16="http://schemas.microsoft.com/office/drawing/2014/main" id="{7E8CED3D-E261-4A9E-9550-E3A55B8A1401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1725485" y="1703353"/>
            <a:ext cx="361915" cy="361915"/>
          </a:xfrm>
          <a:prstGeom prst="downArrow">
            <a:avLst>
              <a:gd name="adj1" fmla="val 50000"/>
              <a:gd name="adj2" fmla="val 75733"/>
            </a:avLst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31" name="arrow 2">
            <a:extLst>
              <a:ext uri="{FF2B5EF4-FFF2-40B4-BE49-F238E27FC236}">
                <a16:creationId xmlns:a16="http://schemas.microsoft.com/office/drawing/2014/main" id="{3795FAE6-69C7-460D-896E-689566A8B2E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2170158" y="1706317"/>
            <a:ext cx="361915" cy="361915"/>
          </a:xfrm>
          <a:prstGeom prst="downArrow">
            <a:avLst>
              <a:gd name="adj1" fmla="val 50000"/>
              <a:gd name="adj2" fmla="val 75733"/>
            </a:avLst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32" name="arrow 3">
            <a:extLst>
              <a:ext uri="{FF2B5EF4-FFF2-40B4-BE49-F238E27FC236}">
                <a16:creationId xmlns:a16="http://schemas.microsoft.com/office/drawing/2014/main" id="{09ABCEF0-0DE6-4825-96C5-C776F725AFE5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2614831" y="1709281"/>
            <a:ext cx="361915" cy="361915"/>
          </a:xfrm>
          <a:prstGeom prst="downArrow">
            <a:avLst>
              <a:gd name="adj1" fmla="val 50000"/>
              <a:gd name="adj2" fmla="val 75733"/>
            </a:avLst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33" name="arrow 4">
            <a:extLst>
              <a:ext uri="{FF2B5EF4-FFF2-40B4-BE49-F238E27FC236}">
                <a16:creationId xmlns:a16="http://schemas.microsoft.com/office/drawing/2014/main" id="{1018D508-1B69-4AC3-9C67-41AC0F9FFF48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3059504" y="1712245"/>
            <a:ext cx="361915" cy="361915"/>
          </a:xfrm>
          <a:prstGeom prst="downArrow">
            <a:avLst>
              <a:gd name="adj1" fmla="val 50000"/>
              <a:gd name="adj2" fmla="val 75733"/>
            </a:avLst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30" name="coda">
            <a:extLst>
              <a:ext uri="{FF2B5EF4-FFF2-40B4-BE49-F238E27FC236}">
                <a16:creationId xmlns:a16="http://schemas.microsoft.com/office/drawing/2014/main" id="{9A233050-FD81-44D5-BC12-AA485D30BF2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690688" y="2887663"/>
            <a:ext cx="365760" cy="36576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6820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B91267-FDE2-4D9A-8E71-A5FFC555050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-6435"/>
            <a:ext cx="9144000" cy="5715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E5E541-0B4C-4026-A54E-B6945EDC06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33272" y="4687707"/>
            <a:ext cx="7638587" cy="914400"/>
          </a:xfrm>
          <a:prstGeom prst="rect">
            <a:avLst/>
          </a:prstGeom>
          <a:gradFill flip="none" rotWithShape="1">
            <a:gsLst>
              <a:gs pos="0">
                <a:srgbClr val="1B265E">
                  <a:alpha val="84706"/>
                </a:srgbClr>
              </a:gs>
              <a:gs pos="40000">
                <a:srgbClr val="182E64">
                  <a:alpha val="84706"/>
                </a:srgbClr>
              </a:gs>
              <a:gs pos="100000">
                <a:srgbClr val="0A598A">
                  <a:alpha val="90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 typeface="Arial" panose="020B0604020202020204" pitchFamily="34" charset="0"/>
              <a:buNone/>
              <a:defRPr lang="en-US" sz="1404" dirty="0">
                <a:solidFill>
                  <a:schemeClr val="lt1"/>
                </a:solidFill>
              </a:defRPr>
            </a:lvl1pPr>
          </a:lstStyle>
          <a:p>
            <a:pPr marL="0" lvl="0" indent="0" algn="ctr" defTabSz="713232">
              <a:buNone/>
            </a:pPr>
            <a:endParaRPr lang="en-US" dirty="0"/>
          </a:p>
        </p:txBody>
      </p:sp>
      <p:sp>
        <p:nvSpPr>
          <p:cNvPr id="3" name="song_number">
            <a:extLst>
              <a:ext uri="{FF2B5EF4-FFF2-40B4-BE49-F238E27FC236}">
                <a16:creationId xmlns:a16="http://schemas.microsoft.com/office/drawing/2014/main" id="{E1887CE4-DD4C-4587-8EC3-4DC394CD17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7280" y="5144907"/>
            <a:ext cx="914400" cy="365760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</p:spPr>
        <p:txBody>
          <a:bodyPr lIns="274320" tIns="27432" rIns="0" bIns="0" anchor="ctr"/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en-US" dirty="0"/>
              <a:t>888</a:t>
            </a:r>
          </a:p>
        </p:txBody>
      </p:sp>
      <p:sp>
        <p:nvSpPr>
          <p:cNvPr id="6" name="songbook_logo">
            <a:extLst>
              <a:ext uri="{FF2B5EF4-FFF2-40B4-BE49-F238E27FC236}">
                <a16:creationId xmlns:a16="http://schemas.microsoft.com/office/drawing/2014/main" id="{137C8DEF-D234-4CF7-B2B7-D99941A16A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97280" y="5146320"/>
            <a:ext cx="365760" cy="361915"/>
          </a:xfrm>
          <a:prstGeom prst="roundRect">
            <a:avLst>
              <a:gd name="adj" fmla="val 50000"/>
            </a:avLst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Songbook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4A485-3738-4C04-81B8-D532D3482A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83869" y="5097592"/>
            <a:ext cx="2951596" cy="361915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200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sz="1600" dirty="0"/>
              <a:t>Song Title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0B753F-E541-4C9F-B669-A910A156CE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83869" y="5369019"/>
            <a:ext cx="2951596" cy="180975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buNone/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sz="700" dirty="0"/>
              <a:t>Copyright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0ED832-0344-4740-AF3C-8E33EC7E537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8872" y="457200"/>
            <a:ext cx="914400" cy="4297680"/>
          </a:xfrm>
          <a:prstGeom prst="roundRect">
            <a:avLst>
              <a:gd name="adj" fmla="val 28004"/>
            </a:avLst>
          </a:prstGeom>
          <a:solidFill>
            <a:srgbClr val="FFFFFF">
              <a:alpha val="14902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Tx/>
              <a:buNone/>
              <a:defRPr lang="en-US" sz="1400" b="0" dirty="0">
                <a:solidFill>
                  <a:schemeClr val="bg1"/>
                </a:solidFill>
              </a:defRPr>
            </a:lvl1pPr>
          </a:lstStyle>
          <a:p>
            <a:pPr marL="228600" lvl="0" indent="-228600" algn="ctr" defTabSz="685800">
              <a:spcBef>
                <a:spcPts val="750"/>
              </a:spcBef>
            </a:pP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E80279-BD62-43D8-9181-D59FD7657B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20" y="118872"/>
            <a:ext cx="8229600" cy="4937760"/>
          </a:xfrm>
          <a:prstGeom prst="roundRect">
            <a:avLst>
              <a:gd name="adj" fmla="val 4465"/>
            </a:avLst>
          </a:prstGeom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A5B166A-A382-4219-AA09-0C1C23FB1184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8157642" y="5144907"/>
            <a:ext cx="367371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8B0EA83-2871-4B3A-BFBF-045B9CAC9B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17393" y="5102352"/>
            <a:ext cx="2951596" cy="3619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lnSpc>
                <a:spcPts val="16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>
                <a:latin typeface="Alegreya Sans Medium" panose="00000600000000000000" pitchFamily="50" charset="0"/>
              </a:rPr>
              <a:t>Song 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4F2E3-7906-407E-A077-833997EA97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17393" y="5369020"/>
            <a:ext cx="2893403" cy="1809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Translation</a:t>
            </a:r>
          </a:p>
        </p:txBody>
      </p:sp>
      <p:sp>
        <p:nvSpPr>
          <p:cNvPr id="13" name="highlight">
            <a:extLst>
              <a:ext uri="{FF2B5EF4-FFF2-40B4-BE49-F238E27FC236}">
                <a16:creationId xmlns:a16="http://schemas.microsoft.com/office/drawing/2014/main" id="{A899190C-0700-477D-A65F-234791936260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 flipH="1" flipV="1">
            <a:off x="1725613" y="2344738"/>
            <a:ext cx="365760" cy="365760"/>
          </a:xfrm>
          <a:prstGeom prst="roundRect">
            <a:avLst>
              <a:gd name="adj" fmla="val 50000"/>
            </a:avLst>
          </a:prstGeom>
          <a:solidFill>
            <a:srgbClr val="FFFFFF">
              <a:alpha val="50196"/>
            </a:srgbClr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H</a:t>
            </a:r>
          </a:p>
        </p:txBody>
      </p:sp>
      <p:sp>
        <p:nvSpPr>
          <p:cNvPr id="12" name="verse bubble 1">
            <a:extLst>
              <a:ext uri="{FF2B5EF4-FFF2-40B4-BE49-F238E27FC236}">
                <a16:creationId xmlns:a16="http://schemas.microsoft.com/office/drawing/2014/main" id="{10E014E7-AD5E-4627-BBCE-C729EE422E1E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730375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4" name="verse bubble 2">
            <a:extLst>
              <a:ext uri="{FF2B5EF4-FFF2-40B4-BE49-F238E27FC236}">
                <a16:creationId xmlns:a16="http://schemas.microsoft.com/office/drawing/2014/main" id="{259582AF-2007-4C65-AE5E-62E5D641A2A9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2170158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5" name="verse bubble 3">
            <a:extLst>
              <a:ext uri="{FF2B5EF4-FFF2-40B4-BE49-F238E27FC236}">
                <a16:creationId xmlns:a16="http://schemas.microsoft.com/office/drawing/2014/main" id="{0F99BFD7-E18F-48B7-85B0-2381A1A27BBC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2609941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6" name="verse bubble 4">
            <a:extLst>
              <a:ext uri="{FF2B5EF4-FFF2-40B4-BE49-F238E27FC236}">
                <a16:creationId xmlns:a16="http://schemas.microsoft.com/office/drawing/2014/main" id="{A3D2E26D-2971-45FB-B7E2-C9BC3040514C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3049724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7" name="verse bubble 5">
            <a:extLst>
              <a:ext uri="{FF2B5EF4-FFF2-40B4-BE49-F238E27FC236}">
                <a16:creationId xmlns:a16="http://schemas.microsoft.com/office/drawing/2014/main" id="{CB38EF52-0BA5-42C8-A054-AD96B4FA24E6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3489507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9" name="verse bubble 6">
            <a:extLst>
              <a:ext uri="{FF2B5EF4-FFF2-40B4-BE49-F238E27FC236}">
                <a16:creationId xmlns:a16="http://schemas.microsoft.com/office/drawing/2014/main" id="{6E195C6A-FCF9-4725-A12B-4C907FAC9CC7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3929290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1" name="verse bubble 7">
            <a:extLst>
              <a:ext uri="{FF2B5EF4-FFF2-40B4-BE49-F238E27FC236}">
                <a16:creationId xmlns:a16="http://schemas.microsoft.com/office/drawing/2014/main" id="{B3D5AC04-0626-495C-9F7B-5714DA7938E5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4369073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2" name="verse bubble 8">
            <a:extLst>
              <a:ext uri="{FF2B5EF4-FFF2-40B4-BE49-F238E27FC236}">
                <a16:creationId xmlns:a16="http://schemas.microsoft.com/office/drawing/2014/main" id="{34F67621-337B-4BBD-863F-A76519F8AF46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4808856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3" name="verse bubble 9">
            <a:extLst>
              <a:ext uri="{FF2B5EF4-FFF2-40B4-BE49-F238E27FC236}">
                <a16:creationId xmlns:a16="http://schemas.microsoft.com/office/drawing/2014/main" id="{F929F94E-4FE0-41D1-A2A6-A7DAC386EFB4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5248639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4" name="verse bubble 10">
            <a:extLst>
              <a:ext uri="{FF2B5EF4-FFF2-40B4-BE49-F238E27FC236}">
                <a16:creationId xmlns:a16="http://schemas.microsoft.com/office/drawing/2014/main" id="{389786B5-0C94-44CF-8785-7C3C68D07790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5688422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5" name="verse bubble 11">
            <a:extLst>
              <a:ext uri="{FF2B5EF4-FFF2-40B4-BE49-F238E27FC236}">
                <a16:creationId xmlns:a16="http://schemas.microsoft.com/office/drawing/2014/main" id="{BFE21B06-65DF-43AE-9B0A-D8C7D1F3C07D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>
            <a:off x="6128205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26" name="verse bubble 12">
            <a:extLst>
              <a:ext uri="{FF2B5EF4-FFF2-40B4-BE49-F238E27FC236}">
                <a16:creationId xmlns:a16="http://schemas.microsoft.com/office/drawing/2014/main" id="{9825D956-414D-4DA3-86AE-A00E538964E7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6567988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31" name="arrow 1">
            <a:extLst>
              <a:ext uri="{FF2B5EF4-FFF2-40B4-BE49-F238E27FC236}">
                <a16:creationId xmlns:a16="http://schemas.microsoft.com/office/drawing/2014/main" id="{7476E0B6-96A7-41D7-90A5-49CA75BDB35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1725485" y="1703353"/>
            <a:ext cx="361915" cy="361915"/>
          </a:xfrm>
          <a:prstGeom prst="downArrow">
            <a:avLst>
              <a:gd name="adj1" fmla="val 50000"/>
              <a:gd name="adj2" fmla="val 75733"/>
            </a:avLst>
          </a:prstGeom>
          <a:solidFill>
            <a:schemeClr val="tx1"/>
          </a:solidFill>
        </p:spPr>
        <p:txBody>
          <a:bodyPr anchor="ctr"/>
          <a:lstStyle>
            <a:lvl1pPr algn="ctr">
              <a:buNone/>
              <a:defRPr>
                <a:solidFill>
                  <a:srgbClr val="2F6B33"/>
                </a:solidFill>
              </a:defRPr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32" name="arrow 2">
            <a:extLst>
              <a:ext uri="{FF2B5EF4-FFF2-40B4-BE49-F238E27FC236}">
                <a16:creationId xmlns:a16="http://schemas.microsoft.com/office/drawing/2014/main" id="{E8AC0966-4CED-42BF-A748-5F55C6EA79F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2170158" y="1706317"/>
            <a:ext cx="361915" cy="361915"/>
          </a:xfrm>
          <a:prstGeom prst="downArrow">
            <a:avLst>
              <a:gd name="adj1" fmla="val 50000"/>
              <a:gd name="adj2" fmla="val 75733"/>
            </a:avLst>
          </a:prstGeom>
          <a:solidFill>
            <a:schemeClr val="tx1"/>
          </a:solidFill>
        </p:spPr>
        <p:txBody>
          <a:bodyPr anchor="ctr"/>
          <a:lstStyle>
            <a:lvl1pPr algn="ctr">
              <a:buNone/>
              <a:defRPr>
                <a:solidFill>
                  <a:srgbClr val="2F6B33"/>
                </a:solidFill>
              </a:defRPr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33" name="arrow 3">
            <a:extLst>
              <a:ext uri="{FF2B5EF4-FFF2-40B4-BE49-F238E27FC236}">
                <a16:creationId xmlns:a16="http://schemas.microsoft.com/office/drawing/2014/main" id="{FAF836BF-3BD9-4BBE-B038-CEBB384FC639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2614831" y="1709281"/>
            <a:ext cx="361915" cy="361915"/>
          </a:xfrm>
          <a:prstGeom prst="downArrow">
            <a:avLst>
              <a:gd name="adj1" fmla="val 50000"/>
              <a:gd name="adj2" fmla="val 75733"/>
            </a:avLst>
          </a:prstGeom>
          <a:solidFill>
            <a:schemeClr val="tx1"/>
          </a:solidFill>
        </p:spPr>
        <p:txBody>
          <a:bodyPr anchor="ctr"/>
          <a:lstStyle>
            <a:lvl1pPr algn="ctr">
              <a:buNone/>
              <a:defRPr>
                <a:solidFill>
                  <a:srgbClr val="2F6B33"/>
                </a:solidFill>
              </a:defRPr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34" name="arrow 4">
            <a:extLst>
              <a:ext uri="{FF2B5EF4-FFF2-40B4-BE49-F238E27FC236}">
                <a16:creationId xmlns:a16="http://schemas.microsoft.com/office/drawing/2014/main" id="{DD61458B-021A-421D-B2CB-55FDB3D74662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3059504" y="1712245"/>
            <a:ext cx="361915" cy="361915"/>
          </a:xfrm>
          <a:prstGeom prst="downArrow">
            <a:avLst>
              <a:gd name="adj1" fmla="val 50000"/>
              <a:gd name="adj2" fmla="val 75733"/>
            </a:avLst>
          </a:prstGeom>
          <a:solidFill>
            <a:schemeClr val="tx1"/>
          </a:solidFill>
        </p:spPr>
        <p:txBody>
          <a:bodyPr anchor="ctr"/>
          <a:lstStyle>
            <a:lvl1pPr algn="ctr">
              <a:buNone/>
              <a:defRPr>
                <a:solidFill>
                  <a:srgbClr val="2F6B33"/>
                </a:solidFill>
              </a:defRPr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35" name="coda">
            <a:extLst>
              <a:ext uri="{FF2B5EF4-FFF2-40B4-BE49-F238E27FC236}">
                <a16:creationId xmlns:a16="http://schemas.microsoft.com/office/drawing/2014/main" id="{5D05FB20-A57F-4C7D-BB57-63334EF65B9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690688" y="2887663"/>
            <a:ext cx="365760" cy="365760"/>
          </a:xfrm>
          <a:prstGeom prst="rect">
            <a:avLst/>
          </a:prstGeom>
          <a:solidFill>
            <a:srgbClr val="C80000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53061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8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C84ADAA-E604-4CEB-91B0-AF1B9F90234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9144000" cy="5715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8801CDF-2457-49F4-8B32-2421C32757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2024" y="457201"/>
            <a:ext cx="2093104" cy="4846320"/>
          </a:xfrm>
          <a:prstGeom prst="rect">
            <a:avLst/>
          </a:prstGeom>
          <a:gradFill flip="none" rotWithShape="1">
            <a:gsLst>
              <a:gs pos="0">
                <a:srgbClr val="1B265E">
                  <a:alpha val="84706"/>
                </a:srgbClr>
              </a:gs>
              <a:gs pos="40000">
                <a:srgbClr val="182E64">
                  <a:alpha val="84706"/>
                </a:srgbClr>
              </a:gs>
              <a:gs pos="100000">
                <a:srgbClr val="0A598A">
                  <a:alpha val="9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Font typeface="Arial" panose="020B0604020202020204" pitchFamily="34" charset="0"/>
              <a:buNone/>
              <a:defRPr lang="en-US" sz="1404" dirty="0">
                <a:solidFill>
                  <a:schemeClr val="lt1"/>
                </a:solidFill>
              </a:defRPr>
            </a:lvl1pPr>
          </a:lstStyle>
          <a:p>
            <a:pPr marL="0" lvl="0" indent="0" algn="ctr" defTabSz="713232">
              <a:buNone/>
            </a:pPr>
            <a:endParaRPr lang="en-US" dirty="0"/>
          </a:p>
        </p:txBody>
      </p:sp>
      <p:sp>
        <p:nvSpPr>
          <p:cNvPr id="13" name="song_number">
            <a:extLst>
              <a:ext uri="{FF2B5EF4-FFF2-40B4-BE49-F238E27FC236}">
                <a16:creationId xmlns:a16="http://schemas.microsoft.com/office/drawing/2014/main" id="{7C6BC108-63F5-494C-AD18-0ACA3C0C44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0960" y="548640"/>
            <a:ext cx="914400" cy="365760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</p:spPr>
        <p:txBody>
          <a:bodyPr lIns="274320" tIns="27432" rIns="0" bIns="0"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 algn="l">
              <a:buNone/>
              <a:defRPr sz="900"/>
            </a:lvl5pPr>
          </a:lstStyle>
          <a:p>
            <a:pPr lvl="0"/>
            <a:r>
              <a:rPr lang="en-US" dirty="0"/>
              <a:t>888</a:t>
            </a:r>
          </a:p>
        </p:txBody>
      </p:sp>
      <p:sp>
        <p:nvSpPr>
          <p:cNvPr id="14" name="songbook_logo">
            <a:extLst>
              <a:ext uri="{FF2B5EF4-FFF2-40B4-BE49-F238E27FC236}">
                <a16:creationId xmlns:a16="http://schemas.microsoft.com/office/drawing/2014/main" id="{F6B992DB-BF87-468E-9ADD-A14380E241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0960" y="548640"/>
            <a:ext cx="365760" cy="361915"/>
          </a:xfrm>
          <a:prstGeom prst="roundRect">
            <a:avLst>
              <a:gd name="adj" fmla="val 50000"/>
            </a:avLst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Songbook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4A485-3738-4C04-81B8-D532D3482A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775" y="1543662"/>
            <a:ext cx="1213847" cy="116483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sz="1600" dirty="0"/>
              <a:t>Song Title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0B753F-E541-4C9F-B669-A910A156CE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79775" y="4422523"/>
            <a:ext cx="1213399" cy="36576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buNone/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sz="700" dirty="0"/>
              <a:t>Copyright</a:t>
            </a:r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699063FC-9632-4D6F-B1DE-EF002F6A361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18872" y="457200"/>
            <a:ext cx="914400" cy="4297680"/>
          </a:xfrm>
          <a:prstGeom prst="roundRect">
            <a:avLst>
              <a:gd name="adj" fmla="val 28004"/>
            </a:avLst>
          </a:prstGeom>
          <a:solidFill>
            <a:srgbClr val="FFFFFF">
              <a:alpha val="14902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FontTx/>
              <a:buNone/>
              <a:defRPr lang="en-US" sz="1400" b="0" dirty="0">
                <a:solidFill>
                  <a:schemeClr val="bg1"/>
                </a:solidFill>
              </a:defRPr>
            </a:lvl1pPr>
          </a:lstStyle>
          <a:p>
            <a:pPr marL="228600" lvl="0" indent="-228600" algn="ctr" defTabSz="685800">
              <a:spcBef>
                <a:spcPts val="750"/>
              </a:spcBef>
            </a:pP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E80279-BD62-43D8-9181-D59FD7657B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290" y="228600"/>
            <a:ext cx="6858000" cy="5486400"/>
          </a:xfrm>
          <a:prstGeom prst="roundRect">
            <a:avLst>
              <a:gd name="adj" fmla="val 4465"/>
            </a:avLst>
          </a:prstGeom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02E7528C-D042-4C00-8262-48D39802E0FD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679775" y="4831811"/>
            <a:ext cx="367371" cy="36576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F209F-6325-4F89-AF15-E9902E6E18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79328" y="2790825"/>
            <a:ext cx="1213847" cy="116522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Song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EE7DFD-75AB-4A06-A88A-D17B96DFDA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79327" y="4009512"/>
            <a:ext cx="1213847" cy="36512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Translation</a:t>
            </a:r>
          </a:p>
        </p:txBody>
      </p:sp>
      <p:sp>
        <p:nvSpPr>
          <p:cNvPr id="34" name="highlight">
            <a:extLst>
              <a:ext uri="{FF2B5EF4-FFF2-40B4-BE49-F238E27FC236}">
                <a16:creationId xmlns:a16="http://schemas.microsoft.com/office/drawing/2014/main" id="{61CB7EFD-BD44-4B06-A1E0-C5B8F0FE6B00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 flipH="1" flipV="1">
            <a:off x="1725613" y="2344738"/>
            <a:ext cx="365760" cy="365760"/>
          </a:xfrm>
          <a:prstGeom prst="roundRect">
            <a:avLst>
              <a:gd name="adj" fmla="val 50000"/>
            </a:avLst>
          </a:prstGeom>
          <a:solidFill>
            <a:srgbClr val="FFFFFF">
              <a:alpha val="50196"/>
            </a:srgbClr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H</a:t>
            </a:r>
          </a:p>
        </p:txBody>
      </p:sp>
      <p:sp>
        <p:nvSpPr>
          <p:cNvPr id="35" name="verse bubble 1">
            <a:extLst>
              <a:ext uri="{FF2B5EF4-FFF2-40B4-BE49-F238E27FC236}">
                <a16:creationId xmlns:a16="http://schemas.microsoft.com/office/drawing/2014/main" id="{A6FD5BBB-6C0D-4198-B190-49BEC9170B88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730375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36" name="verse bubble 2">
            <a:extLst>
              <a:ext uri="{FF2B5EF4-FFF2-40B4-BE49-F238E27FC236}">
                <a16:creationId xmlns:a16="http://schemas.microsoft.com/office/drawing/2014/main" id="{FEC94C96-EC65-4289-8B61-E15D0C2D1FE3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2170158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37" name="verse bubble 3">
            <a:extLst>
              <a:ext uri="{FF2B5EF4-FFF2-40B4-BE49-F238E27FC236}">
                <a16:creationId xmlns:a16="http://schemas.microsoft.com/office/drawing/2014/main" id="{FBFA4583-ECA1-45BF-87FE-1C5F48145EB4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2609941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38" name="verse bubble 4">
            <a:extLst>
              <a:ext uri="{FF2B5EF4-FFF2-40B4-BE49-F238E27FC236}">
                <a16:creationId xmlns:a16="http://schemas.microsoft.com/office/drawing/2014/main" id="{64F21FFD-0332-4460-8120-5DFDA2049C1B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3049724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39" name="verse bubble 5">
            <a:extLst>
              <a:ext uri="{FF2B5EF4-FFF2-40B4-BE49-F238E27FC236}">
                <a16:creationId xmlns:a16="http://schemas.microsoft.com/office/drawing/2014/main" id="{7713CC5A-C6E7-46A4-837E-035390E9A066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3489507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0" name="verse bubble 6">
            <a:extLst>
              <a:ext uri="{FF2B5EF4-FFF2-40B4-BE49-F238E27FC236}">
                <a16:creationId xmlns:a16="http://schemas.microsoft.com/office/drawing/2014/main" id="{762E0081-B402-4920-BF13-AC2BDF3686C8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3929290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1" name="verse bubble 7">
            <a:extLst>
              <a:ext uri="{FF2B5EF4-FFF2-40B4-BE49-F238E27FC236}">
                <a16:creationId xmlns:a16="http://schemas.microsoft.com/office/drawing/2014/main" id="{14596804-1D5C-4F38-8556-68E92AD69A0B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4369073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2" name="verse bubble 8">
            <a:extLst>
              <a:ext uri="{FF2B5EF4-FFF2-40B4-BE49-F238E27FC236}">
                <a16:creationId xmlns:a16="http://schemas.microsoft.com/office/drawing/2014/main" id="{4440295B-EF48-44E9-B8DC-D86435338896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4808856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3" name="verse bubble 9">
            <a:extLst>
              <a:ext uri="{FF2B5EF4-FFF2-40B4-BE49-F238E27FC236}">
                <a16:creationId xmlns:a16="http://schemas.microsoft.com/office/drawing/2014/main" id="{25E142A8-CC09-4113-93E3-B780EA7D9DB8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5248639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4" name="verse bubble 10">
            <a:extLst>
              <a:ext uri="{FF2B5EF4-FFF2-40B4-BE49-F238E27FC236}">
                <a16:creationId xmlns:a16="http://schemas.microsoft.com/office/drawing/2014/main" id="{0F0F089A-584F-4FF8-B1E2-4F2326728124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5688422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5" name="verse bubble 11">
            <a:extLst>
              <a:ext uri="{FF2B5EF4-FFF2-40B4-BE49-F238E27FC236}">
                <a16:creationId xmlns:a16="http://schemas.microsoft.com/office/drawing/2014/main" id="{03A39CC9-B6F7-48C3-A8CC-EA7C85076092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>
            <a:off x="6128205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6" name="verse bubble 12">
            <a:extLst>
              <a:ext uri="{FF2B5EF4-FFF2-40B4-BE49-F238E27FC236}">
                <a16:creationId xmlns:a16="http://schemas.microsoft.com/office/drawing/2014/main" id="{E5FECA32-30E4-48BA-AC33-B4E8123E2CC2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6567988" y="979489"/>
            <a:ext cx="365760" cy="361915"/>
          </a:xfrm>
          <a:prstGeom prst="ellipse">
            <a:avLst/>
          </a:prstGeom>
          <a:solidFill>
            <a:srgbClr val="C80000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7" name="arrow 1">
            <a:extLst>
              <a:ext uri="{FF2B5EF4-FFF2-40B4-BE49-F238E27FC236}">
                <a16:creationId xmlns:a16="http://schemas.microsoft.com/office/drawing/2014/main" id="{162298F0-271B-46D4-8C1E-7CBB2993BCC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1725485" y="1703353"/>
            <a:ext cx="361915" cy="361915"/>
          </a:xfrm>
          <a:prstGeom prst="downArrow">
            <a:avLst>
              <a:gd name="adj1" fmla="val 50000"/>
              <a:gd name="adj2" fmla="val 75733"/>
            </a:avLst>
          </a:prstGeom>
          <a:solidFill>
            <a:schemeClr val="tx1"/>
          </a:solidFill>
        </p:spPr>
        <p:txBody>
          <a:bodyPr anchor="ctr"/>
          <a:lstStyle>
            <a:lvl1pPr algn="ctr">
              <a:buNone/>
              <a:defRPr>
                <a:solidFill>
                  <a:srgbClr val="2F6B33"/>
                </a:solidFill>
              </a:defRPr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49" name="arrow 2">
            <a:extLst>
              <a:ext uri="{FF2B5EF4-FFF2-40B4-BE49-F238E27FC236}">
                <a16:creationId xmlns:a16="http://schemas.microsoft.com/office/drawing/2014/main" id="{7E3D4712-3E2F-4CA7-AF0F-2B278ADBA62C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2170158" y="1706317"/>
            <a:ext cx="361915" cy="361915"/>
          </a:xfrm>
          <a:prstGeom prst="downArrow">
            <a:avLst>
              <a:gd name="adj1" fmla="val 50000"/>
              <a:gd name="adj2" fmla="val 75733"/>
            </a:avLst>
          </a:prstGeom>
          <a:solidFill>
            <a:schemeClr val="tx1"/>
          </a:solidFill>
        </p:spPr>
        <p:txBody>
          <a:bodyPr anchor="ctr"/>
          <a:lstStyle>
            <a:lvl1pPr algn="ctr">
              <a:buNone/>
              <a:defRPr>
                <a:solidFill>
                  <a:srgbClr val="2F6B33"/>
                </a:solidFill>
              </a:defRPr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50" name="arrow 3">
            <a:extLst>
              <a:ext uri="{FF2B5EF4-FFF2-40B4-BE49-F238E27FC236}">
                <a16:creationId xmlns:a16="http://schemas.microsoft.com/office/drawing/2014/main" id="{73B10C46-99DD-480F-962C-DDC24DD4F563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2614831" y="1709281"/>
            <a:ext cx="361915" cy="361915"/>
          </a:xfrm>
          <a:prstGeom prst="downArrow">
            <a:avLst>
              <a:gd name="adj1" fmla="val 50000"/>
              <a:gd name="adj2" fmla="val 75733"/>
            </a:avLst>
          </a:prstGeom>
          <a:solidFill>
            <a:schemeClr val="tx1"/>
          </a:solidFill>
        </p:spPr>
        <p:txBody>
          <a:bodyPr anchor="ctr"/>
          <a:lstStyle>
            <a:lvl1pPr algn="ctr">
              <a:buNone/>
              <a:defRPr>
                <a:solidFill>
                  <a:srgbClr val="2F6B33"/>
                </a:solidFill>
              </a:defRPr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51" name="arrow 4">
            <a:extLst>
              <a:ext uri="{FF2B5EF4-FFF2-40B4-BE49-F238E27FC236}">
                <a16:creationId xmlns:a16="http://schemas.microsoft.com/office/drawing/2014/main" id="{2AB38A91-5394-4C24-93C3-CAD174155CB4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3059504" y="1712245"/>
            <a:ext cx="361915" cy="361915"/>
          </a:xfrm>
          <a:prstGeom prst="downArrow">
            <a:avLst>
              <a:gd name="adj1" fmla="val 50000"/>
              <a:gd name="adj2" fmla="val 75733"/>
            </a:avLst>
          </a:prstGeom>
          <a:solidFill>
            <a:schemeClr val="tx1"/>
          </a:solidFill>
        </p:spPr>
        <p:txBody>
          <a:bodyPr anchor="ctr"/>
          <a:lstStyle>
            <a:lvl1pPr algn="ctr">
              <a:buNone/>
              <a:defRPr>
                <a:solidFill>
                  <a:srgbClr val="2F6B33"/>
                </a:solidFill>
              </a:defRPr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48" name="coda">
            <a:extLst>
              <a:ext uri="{FF2B5EF4-FFF2-40B4-BE49-F238E27FC236}">
                <a16:creationId xmlns:a16="http://schemas.microsoft.com/office/drawing/2014/main" id="{CF9DED1F-1FA5-4D28-BAD4-A03C7E01CEE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690688" y="2887663"/>
            <a:ext cx="365760" cy="365760"/>
          </a:xfrm>
          <a:prstGeom prst="rect">
            <a:avLst/>
          </a:prstGeom>
          <a:solidFill>
            <a:srgbClr val="C80000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04966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5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EB9645B-E98A-42E2-8A89-EC689429C2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background</a:t>
            </a:r>
          </a:p>
        </p:txBody>
      </p:sp>
      <p:sp>
        <p:nvSpPr>
          <p:cNvPr id="12" name="navbar-background">
            <a:extLst>
              <a:ext uri="{FF2B5EF4-FFF2-40B4-BE49-F238E27FC236}">
                <a16:creationId xmlns:a16="http://schemas.microsoft.com/office/drawing/2014/main" id="{0B550FED-FDFE-400F-A66B-5E2A68B6C6F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1554480" cy="5715000"/>
          </a:xfrm>
          <a:prstGeom prst="rect">
            <a:avLst/>
          </a:prstGeom>
          <a:gradFill flip="none" rotWithShape="1">
            <a:gsLst>
              <a:gs pos="0">
                <a:srgbClr val="1B265E">
                  <a:alpha val="84706"/>
                </a:srgbClr>
              </a:gs>
              <a:gs pos="40000">
                <a:srgbClr val="182E64">
                  <a:alpha val="84706"/>
                </a:srgbClr>
              </a:gs>
              <a:gs pos="100000">
                <a:srgbClr val="0A598A">
                  <a:alpha val="9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en-US" sz="1404" dirty="0">
                <a:solidFill>
                  <a:schemeClr val="lt1"/>
                </a:solidFill>
              </a:defRPr>
            </a:lvl1pPr>
          </a:lstStyle>
          <a:p>
            <a:pPr marL="0" lvl="0" algn="ctr" defTabSz="713232"/>
            <a:r>
              <a:rPr lang="en-US" dirty="0"/>
              <a:t>Navbar-background</a:t>
            </a:r>
          </a:p>
        </p:txBody>
      </p:sp>
      <p:sp>
        <p:nvSpPr>
          <p:cNvPr id="15" name="circle-background">
            <a:extLst>
              <a:ext uri="{FF2B5EF4-FFF2-40B4-BE49-F238E27FC236}">
                <a16:creationId xmlns:a16="http://schemas.microsoft.com/office/drawing/2014/main" id="{4307AE6C-D3E8-4BD1-9215-CCBC161642CA}"/>
              </a:ext>
            </a:extLst>
          </p:cNvPr>
          <p:cNvSpPr>
            <a:spLocks noGrp="1" noChangeAspect="1"/>
          </p:cNvSpPr>
          <p:nvPr>
            <p:ph sz="quarter" idx="18" hasCustomPrompt="1"/>
          </p:nvPr>
        </p:nvSpPr>
        <p:spPr>
          <a:xfrm>
            <a:off x="3063240" y="411480"/>
            <a:ext cx="4572000" cy="4572000"/>
          </a:xfrm>
          <a:prstGeom prst="ellipse">
            <a:avLst/>
          </a:prstGeom>
          <a:solidFill>
            <a:srgbClr val="FFFFFF">
              <a:alpha val="85000"/>
            </a:srgb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Circle-background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15AD74F-6597-4D11-84E3-F03F2DD9F1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6709" y="2329636"/>
            <a:ext cx="3007152" cy="59044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cap="none" baseline="0">
                <a:solidFill>
                  <a:srgbClr val="014A8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detail">
            <a:extLst>
              <a:ext uri="{FF2B5EF4-FFF2-40B4-BE49-F238E27FC236}">
                <a16:creationId xmlns:a16="http://schemas.microsoft.com/office/drawing/2014/main" id="{2177151D-518D-4586-8940-820C57BEE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6264" y="848689"/>
            <a:ext cx="2917597" cy="9048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0" cap="none" baseline="0">
                <a:solidFill>
                  <a:srgbClr val="113245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7" name="quote">
            <a:extLst>
              <a:ext uri="{FF2B5EF4-FFF2-40B4-BE49-F238E27FC236}">
                <a16:creationId xmlns:a16="http://schemas.microsoft.com/office/drawing/2014/main" id="{D28D1B06-F61E-46C8-8BE2-2C9EE74B30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4942" y="3990326"/>
            <a:ext cx="2936452" cy="393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b="0" cap="none" baseline="0">
                <a:solidFill>
                  <a:srgbClr val="113245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11" name="credits">
            <a:extLst>
              <a:ext uri="{FF2B5EF4-FFF2-40B4-BE49-F238E27FC236}">
                <a16:creationId xmlns:a16="http://schemas.microsoft.com/office/drawing/2014/main" id="{1B4EDC40-1BDE-452F-9CDF-5FFDDA12B8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8967" y="4538133"/>
            <a:ext cx="2400856" cy="94089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credits</a:t>
            </a:r>
          </a:p>
        </p:txBody>
      </p:sp>
      <p:sp>
        <p:nvSpPr>
          <p:cNvPr id="13" name="reference">
            <a:extLst>
              <a:ext uri="{FF2B5EF4-FFF2-40B4-BE49-F238E27FC236}">
                <a16:creationId xmlns:a16="http://schemas.microsoft.com/office/drawing/2014/main" id="{CE2545CB-1CAD-41DE-B9A3-343E292758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84942" y="4470640"/>
            <a:ext cx="2936452" cy="393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b="0" cap="none" baseline="0">
                <a:solidFill>
                  <a:srgbClr val="113245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reference</a:t>
            </a:r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D5C254D8-33A5-4125-A911-B875ACEA7E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668537" y="5029200"/>
            <a:ext cx="18288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highlight">
            <a:extLst>
              <a:ext uri="{FF2B5EF4-FFF2-40B4-BE49-F238E27FC236}">
                <a16:creationId xmlns:a16="http://schemas.microsoft.com/office/drawing/2014/main" id="{C61CF084-E13F-49CD-A369-86E5602DA44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8311" y="542302"/>
            <a:ext cx="1450450" cy="306387"/>
          </a:xfrm>
          <a:prstGeom prst="roundRect">
            <a:avLst>
              <a:gd name="adj" fmla="val 22360"/>
            </a:avLst>
          </a:prstGeom>
          <a:solidFill>
            <a:srgbClr val="057A84"/>
          </a:solidFill>
          <a:ln>
            <a:noFill/>
          </a:ln>
        </p:spPr>
        <p:txBody>
          <a:bodyPr anchor="ctr"/>
          <a:lstStyle>
            <a:lvl1pPr algn="ctr">
              <a:buNone/>
              <a:defRPr sz="900"/>
            </a:lvl1pPr>
          </a:lstStyle>
          <a:p>
            <a:pPr lvl="0"/>
            <a:r>
              <a:rPr lang="en-US" dirty="0"/>
              <a:t>highlight</a:t>
            </a:r>
          </a:p>
        </p:txBody>
      </p:sp>
      <p:sp>
        <p:nvSpPr>
          <p:cNvPr id="6" name="navbar">
            <a:extLst>
              <a:ext uri="{FF2B5EF4-FFF2-40B4-BE49-F238E27FC236}">
                <a16:creationId xmlns:a16="http://schemas.microsoft.com/office/drawing/2014/main" id="{E9B9669B-7121-41D3-84BD-6DD37099A7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-79512" y="0"/>
            <a:ext cx="1633676" cy="512064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1700"/>
              </a:lnSpc>
              <a:buNone/>
              <a:defRPr sz="16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allout">
            <a:extLst>
              <a:ext uri="{FF2B5EF4-FFF2-40B4-BE49-F238E27FC236}">
                <a16:creationId xmlns:a16="http://schemas.microsoft.com/office/drawing/2014/main" id="{24980923-FB96-4E12-B290-EAFB8C34AF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36988" y="3257550"/>
            <a:ext cx="3006725" cy="444500"/>
          </a:xfrm>
          <a:prstGeom prst="roundRect">
            <a:avLst>
              <a:gd name="adj" fmla="val 26137"/>
            </a:avLst>
          </a:prstGeom>
          <a:solidFill>
            <a:srgbClr val="014A81"/>
          </a:solidFill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callout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000CC8A8-8C0E-4E6E-91F4-36696E1A12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4164" y="5505027"/>
            <a:ext cx="7603461" cy="20997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spcBef>
                <a:spcPts val="0"/>
              </a:spcBef>
              <a:buNone/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copyright</a:t>
            </a:r>
          </a:p>
        </p:txBody>
      </p:sp>
      <p:sp>
        <p:nvSpPr>
          <p:cNvPr id="16" name="leader">
            <a:extLst>
              <a:ext uri="{FF2B5EF4-FFF2-40B4-BE49-F238E27FC236}">
                <a16:creationId xmlns:a16="http://schemas.microsoft.com/office/drawing/2014/main" id="{C02578DB-0DB7-4085-90A0-F5FFA0FA8D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08192" y="5093208"/>
            <a:ext cx="2837543" cy="41592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cap="small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Leader</a:t>
            </a:r>
          </a:p>
        </p:txBody>
      </p:sp>
    </p:spTree>
    <p:extLst>
      <p:ext uri="{BB962C8B-B14F-4D97-AF65-F5344CB8AC3E}">
        <p14:creationId xmlns:p14="http://schemas.microsoft.com/office/powerpoint/2010/main" val="207884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EB9645B-E98A-42E2-8A89-EC689429C2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background</a:t>
            </a:r>
          </a:p>
        </p:txBody>
      </p:sp>
      <p:sp>
        <p:nvSpPr>
          <p:cNvPr id="12" name="navbar-background">
            <a:extLst>
              <a:ext uri="{FF2B5EF4-FFF2-40B4-BE49-F238E27FC236}">
                <a16:creationId xmlns:a16="http://schemas.microsoft.com/office/drawing/2014/main" id="{0B550FED-FDFE-400F-A66B-5E2A68B6C6F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1554480" cy="5715000"/>
          </a:xfrm>
          <a:prstGeom prst="rect">
            <a:avLst/>
          </a:prstGeom>
          <a:gradFill flip="none" rotWithShape="1">
            <a:gsLst>
              <a:gs pos="0">
                <a:srgbClr val="1B265E">
                  <a:alpha val="84706"/>
                </a:srgbClr>
              </a:gs>
              <a:gs pos="40000">
                <a:srgbClr val="182E64">
                  <a:alpha val="84706"/>
                </a:srgbClr>
              </a:gs>
              <a:gs pos="100000">
                <a:srgbClr val="0A598A">
                  <a:alpha val="9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en-US" sz="1404" dirty="0">
                <a:solidFill>
                  <a:schemeClr val="lt1"/>
                </a:solidFill>
              </a:defRPr>
            </a:lvl1pPr>
          </a:lstStyle>
          <a:p>
            <a:pPr marL="0" lvl="0" algn="ctr" defTabSz="713232"/>
            <a:r>
              <a:rPr lang="en-US" dirty="0"/>
              <a:t>Navbar-background</a:t>
            </a:r>
          </a:p>
        </p:txBody>
      </p:sp>
      <p:sp>
        <p:nvSpPr>
          <p:cNvPr id="15" name="circle-background">
            <a:extLst>
              <a:ext uri="{FF2B5EF4-FFF2-40B4-BE49-F238E27FC236}">
                <a16:creationId xmlns:a16="http://schemas.microsoft.com/office/drawing/2014/main" id="{4307AE6C-D3E8-4BD1-9215-CCBC161642CA}"/>
              </a:ext>
            </a:extLst>
          </p:cNvPr>
          <p:cNvSpPr>
            <a:spLocks noGrp="1" noChangeAspect="1"/>
          </p:cNvSpPr>
          <p:nvPr>
            <p:ph sz="quarter" idx="18" hasCustomPrompt="1"/>
          </p:nvPr>
        </p:nvSpPr>
        <p:spPr>
          <a:xfrm>
            <a:off x="3063240" y="411480"/>
            <a:ext cx="4572000" cy="4572000"/>
          </a:xfrm>
          <a:prstGeom prst="ellipse">
            <a:avLst/>
          </a:prstGeom>
          <a:solidFill>
            <a:srgbClr val="FFFFFF">
              <a:alpha val="85000"/>
            </a:srgb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Circle-background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15AD74F-6597-4D11-84E3-F03F2DD9F1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6709" y="2329636"/>
            <a:ext cx="3007152" cy="59044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cap="none" baseline="0">
                <a:solidFill>
                  <a:srgbClr val="014A8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detail">
            <a:extLst>
              <a:ext uri="{FF2B5EF4-FFF2-40B4-BE49-F238E27FC236}">
                <a16:creationId xmlns:a16="http://schemas.microsoft.com/office/drawing/2014/main" id="{2177151D-518D-4586-8940-820C57BEE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6264" y="848689"/>
            <a:ext cx="2917597" cy="9048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 cap="none" baseline="0">
                <a:solidFill>
                  <a:srgbClr val="113245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7" name="quote">
            <a:extLst>
              <a:ext uri="{FF2B5EF4-FFF2-40B4-BE49-F238E27FC236}">
                <a16:creationId xmlns:a16="http://schemas.microsoft.com/office/drawing/2014/main" id="{D28D1B06-F61E-46C8-8BE2-2C9EE74B30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4942" y="3990326"/>
            <a:ext cx="2936452" cy="393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b="0" cap="none" baseline="0">
                <a:solidFill>
                  <a:srgbClr val="113245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11" name="credits">
            <a:extLst>
              <a:ext uri="{FF2B5EF4-FFF2-40B4-BE49-F238E27FC236}">
                <a16:creationId xmlns:a16="http://schemas.microsoft.com/office/drawing/2014/main" id="{1B4EDC40-1BDE-452F-9CDF-5FFDDA12B8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8967" y="4538133"/>
            <a:ext cx="2400856" cy="94089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credits</a:t>
            </a:r>
          </a:p>
        </p:txBody>
      </p:sp>
      <p:sp>
        <p:nvSpPr>
          <p:cNvPr id="13" name="reference">
            <a:extLst>
              <a:ext uri="{FF2B5EF4-FFF2-40B4-BE49-F238E27FC236}">
                <a16:creationId xmlns:a16="http://schemas.microsoft.com/office/drawing/2014/main" id="{CE2545CB-1CAD-41DE-B9A3-343E292758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84942" y="4470640"/>
            <a:ext cx="2936452" cy="393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b="0" cap="none" baseline="0">
                <a:solidFill>
                  <a:srgbClr val="113245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reference</a:t>
            </a:r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D5C254D8-33A5-4125-A911-B875ACEA7E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668537" y="5029200"/>
            <a:ext cx="18288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8" name="highlight">
            <a:extLst>
              <a:ext uri="{FF2B5EF4-FFF2-40B4-BE49-F238E27FC236}">
                <a16:creationId xmlns:a16="http://schemas.microsoft.com/office/drawing/2014/main" id="{A33580DC-3D3A-465D-96F6-1519354675F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78" y="482274"/>
            <a:ext cx="1449387" cy="338455"/>
          </a:xfrm>
          <a:prstGeom prst="roundRect">
            <a:avLst>
              <a:gd name="adj" fmla="val 18293"/>
            </a:avLst>
          </a:prstGeom>
          <a:solidFill>
            <a:srgbClr val="057A8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</a:lstStyle>
          <a:p>
            <a:pPr lvl="0"/>
            <a:r>
              <a:rPr lang="en-US" dirty="0"/>
              <a:t>highlight</a:t>
            </a:r>
          </a:p>
        </p:txBody>
      </p:sp>
      <p:sp>
        <p:nvSpPr>
          <p:cNvPr id="6" name="navbar">
            <a:extLst>
              <a:ext uri="{FF2B5EF4-FFF2-40B4-BE49-F238E27FC236}">
                <a16:creationId xmlns:a16="http://schemas.microsoft.com/office/drawing/2014/main" id="{E9B9669B-7121-41D3-84BD-6DD37099A7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-79512" y="0"/>
            <a:ext cx="1633676" cy="512064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1700"/>
              </a:lnSpc>
              <a:buNone/>
              <a:defRPr sz="16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callout">
            <a:extLst>
              <a:ext uri="{FF2B5EF4-FFF2-40B4-BE49-F238E27FC236}">
                <a16:creationId xmlns:a16="http://schemas.microsoft.com/office/drawing/2014/main" id="{5555FF73-0CDC-424B-AD6C-6AA9A6095B2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10940" y="3270391"/>
            <a:ext cx="1662113" cy="444500"/>
          </a:xfrm>
          <a:prstGeom prst="roundRect">
            <a:avLst>
              <a:gd name="adj" fmla="val 26702"/>
            </a:avLst>
          </a:prstGeom>
          <a:solidFill>
            <a:srgbClr val="014A8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callout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000CC8A8-8C0E-4E6E-91F4-36696E1A12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4164" y="5550751"/>
            <a:ext cx="7603461" cy="1185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spcBef>
                <a:spcPts val="0"/>
              </a:spcBef>
              <a:buNone/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copyright</a:t>
            </a:r>
          </a:p>
        </p:txBody>
      </p:sp>
      <p:sp>
        <p:nvSpPr>
          <p:cNvPr id="16" name="leader">
            <a:extLst>
              <a:ext uri="{FF2B5EF4-FFF2-40B4-BE49-F238E27FC236}">
                <a16:creationId xmlns:a16="http://schemas.microsoft.com/office/drawing/2014/main" id="{C02578DB-0DB7-4085-90A0-F5FFA0FA8D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08192" y="5093208"/>
            <a:ext cx="2837543" cy="42062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cap="small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Leader</a:t>
            </a:r>
          </a:p>
        </p:txBody>
      </p:sp>
      <p:sp>
        <p:nvSpPr>
          <p:cNvPr id="17" name="esp-title">
            <a:extLst>
              <a:ext uri="{FF2B5EF4-FFF2-40B4-BE49-F238E27FC236}">
                <a16:creationId xmlns:a16="http://schemas.microsoft.com/office/drawing/2014/main" id="{DAF42457-8B43-4BE6-8458-681251A8F8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89109" y="2482036"/>
            <a:ext cx="3007152" cy="59044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cap="none" baseline="0">
                <a:solidFill>
                  <a:srgbClr val="014A8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esp-detail">
            <a:extLst>
              <a:ext uri="{FF2B5EF4-FFF2-40B4-BE49-F238E27FC236}">
                <a16:creationId xmlns:a16="http://schemas.microsoft.com/office/drawing/2014/main" id="{33D4B0F1-EF15-48BB-8E2F-BFC5E757FD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8664" y="1001089"/>
            <a:ext cx="2917597" cy="9048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 cap="none" baseline="0">
                <a:solidFill>
                  <a:srgbClr val="113245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19" name="esp-quote">
            <a:extLst>
              <a:ext uri="{FF2B5EF4-FFF2-40B4-BE49-F238E27FC236}">
                <a16:creationId xmlns:a16="http://schemas.microsoft.com/office/drawing/2014/main" id="{7FB4866D-503C-46C5-9CC9-32FA979E39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37342" y="4142726"/>
            <a:ext cx="2936452" cy="393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b="0" cap="none" baseline="0">
                <a:solidFill>
                  <a:srgbClr val="113245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0" name="esp-credits">
            <a:extLst>
              <a:ext uri="{FF2B5EF4-FFF2-40B4-BE49-F238E27FC236}">
                <a16:creationId xmlns:a16="http://schemas.microsoft.com/office/drawing/2014/main" id="{F70D7E14-764E-445B-A94F-62EDA7CA6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59844" y="4549012"/>
            <a:ext cx="2400856" cy="94089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credits</a:t>
            </a:r>
          </a:p>
        </p:txBody>
      </p:sp>
      <p:sp>
        <p:nvSpPr>
          <p:cNvPr id="21" name="esp-reference">
            <a:extLst>
              <a:ext uri="{FF2B5EF4-FFF2-40B4-BE49-F238E27FC236}">
                <a16:creationId xmlns:a16="http://schemas.microsoft.com/office/drawing/2014/main" id="{CBD09730-1303-4D7B-920D-D59F64FC4E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37342" y="4623040"/>
            <a:ext cx="2936452" cy="393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b="0" cap="none" baseline="0">
                <a:solidFill>
                  <a:srgbClr val="113245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reference</a:t>
            </a:r>
          </a:p>
        </p:txBody>
      </p:sp>
      <p:sp>
        <p:nvSpPr>
          <p:cNvPr id="22" name="esp-logo">
            <a:extLst>
              <a:ext uri="{FF2B5EF4-FFF2-40B4-BE49-F238E27FC236}">
                <a16:creationId xmlns:a16="http://schemas.microsoft.com/office/drawing/2014/main" id="{A449D713-59D3-43EE-BB66-B5747C9C60A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668537" y="5028697"/>
            <a:ext cx="18288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9" name="esp-highlight">
            <a:extLst>
              <a:ext uri="{FF2B5EF4-FFF2-40B4-BE49-F238E27FC236}">
                <a16:creationId xmlns:a16="http://schemas.microsoft.com/office/drawing/2014/main" id="{115545AB-E91A-42DC-8068-AFF72A9D5DA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078" y="948681"/>
            <a:ext cx="1449387" cy="338455"/>
          </a:xfrm>
          <a:prstGeom prst="roundRect">
            <a:avLst>
              <a:gd name="adj" fmla="val 18293"/>
            </a:avLst>
          </a:prstGeom>
          <a:solidFill>
            <a:srgbClr val="057A8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</a:lstStyle>
          <a:p>
            <a:pPr lvl="0"/>
            <a:r>
              <a:rPr lang="en-US" dirty="0" err="1"/>
              <a:t>esp</a:t>
            </a:r>
            <a:r>
              <a:rPr lang="en-US" dirty="0"/>
              <a:t>-highlight</a:t>
            </a:r>
          </a:p>
        </p:txBody>
      </p:sp>
      <p:sp>
        <p:nvSpPr>
          <p:cNvPr id="24" name="esp-navbar">
            <a:extLst>
              <a:ext uri="{FF2B5EF4-FFF2-40B4-BE49-F238E27FC236}">
                <a16:creationId xmlns:a16="http://schemas.microsoft.com/office/drawing/2014/main" id="{22476951-8E99-4FE9-B8E7-773D03E7409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-79522" y="-8"/>
            <a:ext cx="1633676" cy="512064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1700"/>
              </a:lnSpc>
              <a:buNone/>
              <a:defRPr sz="16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esp-callout">
            <a:extLst>
              <a:ext uri="{FF2B5EF4-FFF2-40B4-BE49-F238E27FC236}">
                <a16:creationId xmlns:a16="http://schemas.microsoft.com/office/drawing/2014/main" id="{C89FEC88-BCA8-4440-92B1-D090C921549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74349" y="3268712"/>
            <a:ext cx="2252453" cy="444500"/>
          </a:xfrm>
          <a:prstGeom prst="roundRect">
            <a:avLst>
              <a:gd name="adj" fmla="val 26702"/>
            </a:avLst>
          </a:prstGeom>
          <a:solidFill>
            <a:srgbClr val="014A8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 err="1"/>
              <a:t>esp</a:t>
            </a:r>
            <a:r>
              <a:rPr lang="en-US" dirty="0"/>
              <a:t>-callout</a:t>
            </a:r>
          </a:p>
        </p:txBody>
      </p:sp>
      <p:sp>
        <p:nvSpPr>
          <p:cNvPr id="26" name="esp-copyright">
            <a:extLst>
              <a:ext uri="{FF2B5EF4-FFF2-40B4-BE49-F238E27FC236}">
                <a16:creationId xmlns:a16="http://schemas.microsoft.com/office/drawing/2014/main" id="{9F0726DE-C67E-4CA6-A0DC-42EB439EF0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06564" y="5703151"/>
            <a:ext cx="7603461" cy="1185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spcBef>
                <a:spcPts val="0"/>
              </a:spcBef>
              <a:buNone/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copyright</a:t>
            </a:r>
          </a:p>
        </p:txBody>
      </p:sp>
      <p:pic>
        <p:nvPicPr>
          <p:cNvPr id="2" name="silence-10s">
            <a:hlinkClick r:id="" action="ppaction://media"/>
            <a:extLst>
              <a:ext uri="{FF2B5EF4-FFF2-40B4-BE49-F238E27FC236}">
                <a16:creationId xmlns:a16="http://schemas.microsoft.com/office/drawing/2014/main" id="{51584255-B263-4500-A903-6DE4F9716DC7}"/>
              </a:ext>
            </a:extLst>
          </p:cNvPr>
          <p:cNvPicPr>
            <a:picLocks noChangeAspect="1"/>
          </p:cNvPicPr>
          <p:nvPr userDrawn="1"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56942" y="3926760"/>
            <a:ext cx="271463" cy="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1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003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2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xit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0" presetClass="exit" presetSubtype="0" fill="hold" grpId="0" nodeType="withEffect" nodePh="1">
                                      <p:stCondLst>
                                        <p:cond delay="45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0" presetClass="exit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0" presetClass="exit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0" presetClass="exit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0" presetClass="exit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0" presetClass="exit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0" presetClass="exit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 nodePh="1">
                                      <p:stCondLst>
                                        <p:cond delay="4500"/>
                                      </p:stCondLst>
                                      <p:endCondLst>
                                        <p:cond evt="begin" delay="0">
                                          <p:tn val="4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 nodePh="1">
                                      <p:stCondLst>
                                        <p:cond delay="9500"/>
                                      </p:stCondLst>
                                      <p:endCondLst>
                                        <p:cond evt="begin" delay="0">
                                          <p:tn val="80"/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0" presetClass="exit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xit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0" presetClass="exit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0" presetClass="exit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0" presetClass="entr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0" presetClass="entr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0" presetClass="entr" presetSubtype="0" fill="hold" grpId="1" nodeType="withEffect" nodePh="1">
                                      <p:stCondLst>
                                        <p:cond delay="9500"/>
                                      </p:stCondLst>
                                      <p:endCondLst>
                                        <p:cond evt="begin" delay="0">
                                          <p:tn val="11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0" presetClass="entr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0" presetClass="entr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0" presetClass="entr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10" presetClass="entr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0" presetClass="entr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10" presetClass="entr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8" grpId="0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4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8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8" grpId="1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0" grpId="0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4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10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0" grpId="1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7" grpId="0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4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7" grpId="1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1" grpId="0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4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11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1" grpId="1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3" grpId="0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4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13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1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3" grpId="1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" grpId="0"/>
          <p:bldP spid="3" grpId="1"/>
          <p:bldP spid="28" grpId="0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4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28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2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28" grpId="1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6" grpId="0" build="p">
            <p:tmplLst>
              <p:tmpl lvl="1">
                <p:tnLst>
                  <p:par>
                    <p:cTn presetID="10" presetClass="exit" presetSubtype="0" fill="hold" nodeType="withEffect" nodePh="1">
                      <p:stCondLst>
                        <p:cond delay="4500"/>
                      </p:stCondLst>
                      <p:endCondLst>
                        <p:cond delay="0"/>
                      </p:end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6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6" grpId="1" build="p">
            <p:tmplLst>
              <p:tmpl lvl="1">
                <p:tnLst>
                  <p:par>
                    <p:cTn presetID="10" presetClass="entr" presetSubtype="0" fill="hold" nodeType="withEffect" nodePh="1">
                      <p:stCondLst>
                        <p:cond delay="95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1" grpId="0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4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31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3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31" grpId="1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9" grpId="0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4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9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9" grpId="1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4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1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17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8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4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8" grpId="1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9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4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9" grpId="1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20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4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1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21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4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1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22" grpId="0"/>
          <p:bldP spid="22" grpId="1"/>
          <p:bldP spid="29" grpId="0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4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9" grpId="1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29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2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24" grpId="0" build="p">
            <p:tmplLst>
              <p:tmpl lvl="1">
                <p:tnLst>
                  <p:par>
                    <p:cTn presetID="10" presetClass="entr" presetSubtype="0" fill="hold" nodeType="withEffect" nodePh="1">
                      <p:stCondLst>
                        <p:cond delay="45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4" grpId="1" build="p">
            <p:tmplLst>
              <p:tmpl lvl="1">
                <p:tnLst>
                  <p:par>
                    <p:cTn presetID="10" presetClass="exit" presetSubtype="0" fill="hold" nodeType="withEffect" nodePh="1">
                      <p:stCondLst>
                        <p:cond delay="9500"/>
                      </p:stCondLst>
                      <p:endCondLst>
                        <p:cond delay="0"/>
                      </p:end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32" grpId="0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4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" grpId="1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32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26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4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6" grpId="1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26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2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003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EB9645B-E98A-42E2-8A89-EC689429C2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background</a:t>
            </a:r>
          </a:p>
        </p:txBody>
      </p:sp>
      <p:sp>
        <p:nvSpPr>
          <p:cNvPr id="12" name="navbar-background">
            <a:extLst>
              <a:ext uri="{FF2B5EF4-FFF2-40B4-BE49-F238E27FC236}">
                <a16:creationId xmlns:a16="http://schemas.microsoft.com/office/drawing/2014/main" id="{0B550FED-FDFE-400F-A66B-5E2A68B6C6F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1554480" cy="5715000"/>
          </a:xfrm>
          <a:prstGeom prst="rect">
            <a:avLst/>
          </a:prstGeom>
          <a:gradFill flip="none" rotWithShape="1">
            <a:gsLst>
              <a:gs pos="0">
                <a:srgbClr val="1B265E">
                  <a:alpha val="84706"/>
                </a:srgbClr>
              </a:gs>
              <a:gs pos="40000">
                <a:srgbClr val="182E64">
                  <a:alpha val="84706"/>
                </a:srgbClr>
              </a:gs>
              <a:gs pos="100000">
                <a:srgbClr val="0A598A">
                  <a:alpha val="9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en-US" sz="1404" dirty="0">
                <a:solidFill>
                  <a:schemeClr val="lt1"/>
                </a:solidFill>
              </a:defRPr>
            </a:lvl1pPr>
          </a:lstStyle>
          <a:p>
            <a:pPr marL="0" lvl="0" algn="ctr" defTabSz="713232"/>
            <a:r>
              <a:rPr lang="en-US" dirty="0"/>
              <a:t>Navbar-background</a:t>
            </a:r>
          </a:p>
        </p:txBody>
      </p:sp>
      <p:sp>
        <p:nvSpPr>
          <p:cNvPr id="15" name="circle-background">
            <a:extLst>
              <a:ext uri="{FF2B5EF4-FFF2-40B4-BE49-F238E27FC236}">
                <a16:creationId xmlns:a16="http://schemas.microsoft.com/office/drawing/2014/main" id="{4307AE6C-D3E8-4BD1-9215-CCBC161642CA}"/>
              </a:ext>
            </a:extLst>
          </p:cNvPr>
          <p:cNvSpPr>
            <a:spLocks noGrp="1" noChangeAspect="1"/>
          </p:cNvSpPr>
          <p:nvPr>
            <p:ph sz="quarter" idx="18" hasCustomPrompt="1"/>
          </p:nvPr>
        </p:nvSpPr>
        <p:spPr>
          <a:xfrm>
            <a:off x="3063240" y="411480"/>
            <a:ext cx="4572000" cy="4572000"/>
          </a:xfrm>
          <a:prstGeom prst="ellipse">
            <a:avLst/>
          </a:prstGeom>
          <a:solidFill>
            <a:srgbClr val="FFFFFF">
              <a:alpha val="85000"/>
            </a:srgb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Circle-background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15AD74F-6597-4D11-84E3-F03F2DD9F1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6709" y="2329636"/>
            <a:ext cx="3007152" cy="59044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cap="none" baseline="0">
                <a:solidFill>
                  <a:srgbClr val="014A8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detail">
            <a:extLst>
              <a:ext uri="{FF2B5EF4-FFF2-40B4-BE49-F238E27FC236}">
                <a16:creationId xmlns:a16="http://schemas.microsoft.com/office/drawing/2014/main" id="{2177151D-518D-4586-8940-820C57BEE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6264" y="848689"/>
            <a:ext cx="2917597" cy="9048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 cap="none" baseline="0">
                <a:solidFill>
                  <a:srgbClr val="113245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7" name="quote">
            <a:extLst>
              <a:ext uri="{FF2B5EF4-FFF2-40B4-BE49-F238E27FC236}">
                <a16:creationId xmlns:a16="http://schemas.microsoft.com/office/drawing/2014/main" id="{D28D1B06-F61E-46C8-8BE2-2C9EE74B30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4942" y="3990326"/>
            <a:ext cx="2936452" cy="393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b="0" cap="none" baseline="0">
                <a:solidFill>
                  <a:srgbClr val="113245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11" name="credits">
            <a:extLst>
              <a:ext uri="{FF2B5EF4-FFF2-40B4-BE49-F238E27FC236}">
                <a16:creationId xmlns:a16="http://schemas.microsoft.com/office/drawing/2014/main" id="{1B4EDC40-1BDE-452F-9CDF-5FFDDA12B8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8967" y="4538133"/>
            <a:ext cx="2400856" cy="94089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credits</a:t>
            </a:r>
          </a:p>
        </p:txBody>
      </p:sp>
      <p:sp>
        <p:nvSpPr>
          <p:cNvPr id="13" name="reference">
            <a:extLst>
              <a:ext uri="{FF2B5EF4-FFF2-40B4-BE49-F238E27FC236}">
                <a16:creationId xmlns:a16="http://schemas.microsoft.com/office/drawing/2014/main" id="{CE2545CB-1CAD-41DE-B9A3-343E292758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84942" y="4470640"/>
            <a:ext cx="2936452" cy="393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b="0" cap="none" baseline="0">
                <a:solidFill>
                  <a:srgbClr val="113245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reference</a:t>
            </a:r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D5C254D8-33A5-4125-A911-B875ACEA7E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668537" y="5029200"/>
            <a:ext cx="18288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8" name="highlight">
            <a:extLst>
              <a:ext uri="{FF2B5EF4-FFF2-40B4-BE49-F238E27FC236}">
                <a16:creationId xmlns:a16="http://schemas.microsoft.com/office/drawing/2014/main" id="{A33580DC-3D3A-465D-96F6-1519354675F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78" y="482274"/>
            <a:ext cx="1449387" cy="338455"/>
          </a:xfrm>
          <a:prstGeom prst="roundRect">
            <a:avLst>
              <a:gd name="adj" fmla="val 18293"/>
            </a:avLst>
          </a:prstGeom>
          <a:solidFill>
            <a:srgbClr val="057A8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</a:lstStyle>
          <a:p>
            <a:pPr lvl="0"/>
            <a:r>
              <a:rPr lang="en-US" dirty="0"/>
              <a:t>highlight</a:t>
            </a:r>
          </a:p>
        </p:txBody>
      </p:sp>
      <p:sp>
        <p:nvSpPr>
          <p:cNvPr id="6" name="navbar">
            <a:extLst>
              <a:ext uri="{FF2B5EF4-FFF2-40B4-BE49-F238E27FC236}">
                <a16:creationId xmlns:a16="http://schemas.microsoft.com/office/drawing/2014/main" id="{E9B9669B-7121-41D3-84BD-6DD37099A7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-79512" y="0"/>
            <a:ext cx="1633676" cy="512064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1700"/>
              </a:lnSpc>
              <a:buNone/>
              <a:defRPr sz="16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callout">
            <a:extLst>
              <a:ext uri="{FF2B5EF4-FFF2-40B4-BE49-F238E27FC236}">
                <a16:creationId xmlns:a16="http://schemas.microsoft.com/office/drawing/2014/main" id="{5555FF73-0CDC-424B-AD6C-6AA9A6095B2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10940" y="3270391"/>
            <a:ext cx="1662113" cy="444500"/>
          </a:xfrm>
          <a:prstGeom prst="roundRect">
            <a:avLst>
              <a:gd name="adj" fmla="val 26702"/>
            </a:avLst>
          </a:prstGeom>
          <a:solidFill>
            <a:srgbClr val="014A8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callout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000CC8A8-8C0E-4E6E-91F4-36696E1A12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4164" y="5550751"/>
            <a:ext cx="7603461" cy="1185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spcBef>
                <a:spcPts val="0"/>
              </a:spcBef>
              <a:buNone/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copyright</a:t>
            </a:r>
          </a:p>
        </p:txBody>
      </p:sp>
      <p:sp>
        <p:nvSpPr>
          <p:cNvPr id="16" name="leader">
            <a:extLst>
              <a:ext uri="{FF2B5EF4-FFF2-40B4-BE49-F238E27FC236}">
                <a16:creationId xmlns:a16="http://schemas.microsoft.com/office/drawing/2014/main" id="{C02578DB-0DB7-4085-90A0-F5FFA0FA8D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08192" y="5093208"/>
            <a:ext cx="2837543" cy="42062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cap="small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Leader</a:t>
            </a:r>
          </a:p>
        </p:txBody>
      </p:sp>
      <p:sp>
        <p:nvSpPr>
          <p:cNvPr id="17" name="esp-title">
            <a:extLst>
              <a:ext uri="{FF2B5EF4-FFF2-40B4-BE49-F238E27FC236}">
                <a16:creationId xmlns:a16="http://schemas.microsoft.com/office/drawing/2014/main" id="{DAF42457-8B43-4BE6-8458-681251A8F8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89109" y="2482036"/>
            <a:ext cx="3007152" cy="59044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cap="none" baseline="0">
                <a:solidFill>
                  <a:srgbClr val="014A8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esp-detail">
            <a:extLst>
              <a:ext uri="{FF2B5EF4-FFF2-40B4-BE49-F238E27FC236}">
                <a16:creationId xmlns:a16="http://schemas.microsoft.com/office/drawing/2014/main" id="{33D4B0F1-EF15-48BB-8E2F-BFC5E757FD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8664" y="1001089"/>
            <a:ext cx="2917597" cy="9048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 cap="none" baseline="0">
                <a:solidFill>
                  <a:srgbClr val="113245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19" name="esp-quote">
            <a:extLst>
              <a:ext uri="{FF2B5EF4-FFF2-40B4-BE49-F238E27FC236}">
                <a16:creationId xmlns:a16="http://schemas.microsoft.com/office/drawing/2014/main" id="{7FB4866D-503C-46C5-9CC9-32FA979E39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37342" y="4142726"/>
            <a:ext cx="2936452" cy="393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b="0" cap="none" baseline="0">
                <a:solidFill>
                  <a:srgbClr val="113245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0" name="esp-credits">
            <a:extLst>
              <a:ext uri="{FF2B5EF4-FFF2-40B4-BE49-F238E27FC236}">
                <a16:creationId xmlns:a16="http://schemas.microsoft.com/office/drawing/2014/main" id="{F70D7E14-764E-445B-A94F-62EDA7CA6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59844" y="4549012"/>
            <a:ext cx="2400856" cy="94089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credits</a:t>
            </a:r>
          </a:p>
        </p:txBody>
      </p:sp>
      <p:sp>
        <p:nvSpPr>
          <p:cNvPr id="21" name="esp-reference">
            <a:extLst>
              <a:ext uri="{FF2B5EF4-FFF2-40B4-BE49-F238E27FC236}">
                <a16:creationId xmlns:a16="http://schemas.microsoft.com/office/drawing/2014/main" id="{CBD09730-1303-4D7B-920D-D59F64FC4E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37342" y="4623040"/>
            <a:ext cx="2936452" cy="393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b="0" cap="none" baseline="0">
                <a:solidFill>
                  <a:srgbClr val="113245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reference</a:t>
            </a:r>
          </a:p>
        </p:txBody>
      </p:sp>
      <p:sp>
        <p:nvSpPr>
          <p:cNvPr id="22" name="esp-logo">
            <a:extLst>
              <a:ext uri="{FF2B5EF4-FFF2-40B4-BE49-F238E27FC236}">
                <a16:creationId xmlns:a16="http://schemas.microsoft.com/office/drawing/2014/main" id="{A449D713-59D3-43EE-BB66-B5747C9C60A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668537" y="5028697"/>
            <a:ext cx="18288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9" name="esp-highlight">
            <a:extLst>
              <a:ext uri="{FF2B5EF4-FFF2-40B4-BE49-F238E27FC236}">
                <a16:creationId xmlns:a16="http://schemas.microsoft.com/office/drawing/2014/main" id="{115545AB-E91A-42DC-8068-AFF72A9D5DA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078" y="948681"/>
            <a:ext cx="1449387" cy="338455"/>
          </a:xfrm>
          <a:prstGeom prst="roundRect">
            <a:avLst>
              <a:gd name="adj" fmla="val 18293"/>
            </a:avLst>
          </a:prstGeom>
          <a:solidFill>
            <a:srgbClr val="057A8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</a:lstStyle>
          <a:p>
            <a:pPr lvl="0"/>
            <a:r>
              <a:rPr lang="en-US" dirty="0" err="1"/>
              <a:t>esp</a:t>
            </a:r>
            <a:r>
              <a:rPr lang="en-US" dirty="0"/>
              <a:t>-highlight</a:t>
            </a:r>
          </a:p>
        </p:txBody>
      </p:sp>
      <p:sp>
        <p:nvSpPr>
          <p:cNvPr id="24" name="esp-navbar">
            <a:extLst>
              <a:ext uri="{FF2B5EF4-FFF2-40B4-BE49-F238E27FC236}">
                <a16:creationId xmlns:a16="http://schemas.microsoft.com/office/drawing/2014/main" id="{22476951-8E99-4FE9-B8E7-773D03E7409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-79522" y="-8"/>
            <a:ext cx="1633676" cy="512064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1700"/>
              </a:lnSpc>
              <a:buNone/>
              <a:defRPr sz="16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esp-callout">
            <a:extLst>
              <a:ext uri="{FF2B5EF4-FFF2-40B4-BE49-F238E27FC236}">
                <a16:creationId xmlns:a16="http://schemas.microsoft.com/office/drawing/2014/main" id="{C89FEC88-BCA8-4440-92B1-D090C921549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74349" y="3268712"/>
            <a:ext cx="2252453" cy="444500"/>
          </a:xfrm>
          <a:prstGeom prst="roundRect">
            <a:avLst>
              <a:gd name="adj" fmla="val 26702"/>
            </a:avLst>
          </a:prstGeom>
          <a:solidFill>
            <a:srgbClr val="014A8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 err="1"/>
              <a:t>esp</a:t>
            </a:r>
            <a:r>
              <a:rPr lang="en-US" dirty="0"/>
              <a:t>-callout</a:t>
            </a:r>
          </a:p>
        </p:txBody>
      </p:sp>
      <p:sp>
        <p:nvSpPr>
          <p:cNvPr id="26" name="esp-copyright">
            <a:extLst>
              <a:ext uri="{FF2B5EF4-FFF2-40B4-BE49-F238E27FC236}">
                <a16:creationId xmlns:a16="http://schemas.microsoft.com/office/drawing/2014/main" id="{9F0726DE-C67E-4CA6-A0DC-42EB439EF0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06564" y="5703151"/>
            <a:ext cx="7603461" cy="1185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spcBef>
                <a:spcPts val="0"/>
              </a:spcBef>
              <a:buNone/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copyright</a:t>
            </a:r>
          </a:p>
        </p:txBody>
      </p:sp>
      <p:pic>
        <p:nvPicPr>
          <p:cNvPr id="5" name="silence-40s">
            <a:hlinkClick r:id="" action="ppaction://media"/>
            <a:extLst>
              <a:ext uri="{FF2B5EF4-FFF2-40B4-BE49-F238E27FC236}">
                <a16:creationId xmlns:a16="http://schemas.microsoft.com/office/drawing/2014/main" id="{F8501AD9-913E-4623-94C0-4CCABB8914DA}"/>
              </a:ext>
            </a:extLst>
          </p:cNvPr>
          <p:cNvPicPr>
            <a:picLocks noChangeAspect="1"/>
          </p:cNvPicPr>
          <p:nvPr userDrawn="1"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35350" y="3638273"/>
            <a:ext cx="271463" cy="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0045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5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xit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0" presetClass="exit" presetSubtype="0" fill="hold" grpId="0" nodeType="withEffect" nodePh="1">
                                      <p:stCondLst>
                                        <p:cond delay="195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0" presetClass="exit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0" presetClass="exit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0" presetClass="exit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0" presetClass="exit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0" presetClass="exit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0" presetClass="exit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0" presetClass="exit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 nodePh="1">
                                      <p:stCondLst>
                                        <p:cond delay="19500"/>
                                      </p:stCondLst>
                                      <p:endCondLst>
                                        <p:cond evt="begin" delay="0">
                                          <p:tn val="4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 nodePh="1">
                                      <p:stCondLst>
                                        <p:cond delay="39500"/>
                                      </p:stCondLst>
                                      <p:endCondLst>
                                        <p:cond evt="begin" delay="0">
                                          <p:tn val="80"/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0" presetClass="exit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xit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0" presetClass="exit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0" presetClass="exit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0" presetClass="entr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0" presetClass="entr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0" presetClass="entr" presetSubtype="0" fill="hold" grpId="1" nodeType="withEffect" nodePh="1">
                                      <p:stCondLst>
                                        <p:cond delay="39500"/>
                                      </p:stCondLst>
                                      <p:endCondLst>
                                        <p:cond evt="begin" delay="0">
                                          <p:tn val="11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0" presetClass="entr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0" presetClass="entr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0" presetClass="entr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10" presetClass="entr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0" presetClass="entr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10" presetClass="entr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8" grpId="0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1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8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8" grpId="1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3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0" grpId="0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1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10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0" grpId="1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3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7" grpId="0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1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7" grpId="1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3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1" grpId="0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1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11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1" grpId="1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3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3" grpId="0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1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13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1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3" grpId="1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3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" grpId="0"/>
          <p:bldP spid="3" grpId="1"/>
          <p:bldP spid="28" grpId="0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1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28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2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28" grpId="1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3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6" grpId="0" build="p">
            <p:tmplLst>
              <p:tmpl lvl="1">
                <p:tnLst>
                  <p:par>
                    <p:cTn presetID="10" presetClass="exit" presetSubtype="0" fill="hold" nodeType="withEffect" nodePh="1">
                      <p:stCondLst>
                        <p:cond delay="19500"/>
                      </p:stCondLst>
                      <p:endCondLst>
                        <p:cond delay="0"/>
                      </p:end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6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6" grpId="1" build="p">
            <p:tmplLst>
              <p:tmpl lvl="1">
                <p:tnLst>
                  <p:par>
                    <p:cTn presetID="10" presetClass="entr" presetSubtype="0" fill="hold" nodeType="withEffect" nodePh="1">
                      <p:stCondLst>
                        <p:cond delay="395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1" grpId="0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1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31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3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31" grpId="1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3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9" grpId="0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1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9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9" grpId="1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3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1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1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3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17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8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1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8" grpId="1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3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9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1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9" grpId="1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3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20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1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1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3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21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1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1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3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22" grpId="0"/>
          <p:bldP spid="22" grpId="1"/>
          <p:bldP spid="29" grpId="0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9" grpId="1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3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29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2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24" grpId="0" build="p">
            <p:tmplLst>
              <p:tmpl lvl="1">
                <p:tnLst>
                  <p:par>
                    <p:cTn presetID="10" presetClass="entr" presetSubtype="0" fill="hold" nodeType="withEffect" nodePh="1">
                      <p:stCondLst>
                        <p:cond delay="195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4" grpId="1" build="p">
            <p:tmplLst>
              <p:tmpl lvl="1">
                <p:tnLst>
                  <p:par>
                    <p:cTn presetID="10" presetClass="exit" presetSubtype="0" fill="hold" nodeType="withEffect" nodePh="1">
                      <p:stCondLst>
                        <p:cond delay="39500"/>
                      </p:stCondLst>
                      <p:endCondLst>
                        <p:cond delay="0"/>
                      </p:end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32" grpId="0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" grpId="1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3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32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26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1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6" grpId="1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3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26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2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0045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EB9645B-E98A-42E2-8A89-EC689429C2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background</a:t>
            </a:r>
          </a:p>
        </p:txBody>
      </p:sp>
      <p:sp>
        <p:nvSpPr>
          <p:cNvPr id="12" name="navbar-background">
            <a:extLst>
              <a:ext uri="{FF2B5EF4-FFF2-40B4-BE49-F238E27FC236}">
                <a16:creationId xmlns:a16="http://schemas.microsoft.com/office/drawing/2014/main" id="{0B550FED-FDFE-400F-A66B-5E2A68B6C6F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1554480" cy="5715000"/>
          </a:xfrm>
          <a:prstGeom prst="rect">
            <a:avLst/>
          </a:prstGeom>
          <a:gradFill flip="none" rotWithShape="1">
            <a:gsLst>
              <a:gs pos="0">
                <a:srgbClr val="1B265E">
                  <a:alpha val="84706"/>
                </a:srgbClr>
              </a:gs>
              <a:gs pos="40000">
                <a:srgbClr val="182E64">
                  <a:alpha val="84706"/>
                </a:srgbClr>
              </a:gs>
              <a:gs pos="100000">
                <a:srgbClr val="0A598A">
                  <a:alpha val="9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en-US" sz="1404" dirty="0">
                <a:solidFill>
                  <a:schemeClr val="lt1"/>
                </a:solidFill>
              </a:defRPr>
            </a:lvl1pPr>
          </a:lstStyle>
          <a:p>
            <a:pPr marL="0" lvl="0" algn="ctr" defTabSz="713232"/>
            <a:r>
              <a:rPr lang="en-US" dirty="0"/>
              <a:t>Navbar-background</a:t>
            </a:r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D5C254D8-33A5-4125-A911-B875ACEA7E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668537" y="5029200"/>
            <a:ext cx="18288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6" name="order of worship">
            <a:extLst>
              <a:ext uri="{FF2B5EF4-FFF2-40B4-BE49-F238E27FC236}">
                <a16:creationId xmlns:a16="http://schemas.microsoft.com/office/drawing/2014/main" id="{E6F9FE29-F14D-4ACE-81C4-AA80FBAACF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22817" y="36576"/>
            <a:ext cx="7325239" cy="512064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700"/>
              </a:lnSpc>
              <a:spcBef>
                <a:spcPts val="1000"/>
              </a:spcBef>
              <a:buNone/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highlight">
            <a:extLst>
              <a:ext uri="{FF2B5EF4-FFF2-40B4-BE49-F238E27FC236}">
                <a16:creationId xmlns:a16="http://schemas.microsoft.com/office/drawing/2014/main" id="{C61CF084-E13F-49CD-A369-86E5602DA44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8311" y="542302"/>
            <a:ext cx="1450450" cy="306387"/>
          </a:xfrm>
          <a:prstGeom prst="roundRect">
            <a:avLst>
              <a:gd name="adj" fmla="val 23106"/>
            </a:avLst>
          </a:prstGeom>
          <a:solidFill>
            <a:srgbClr val="057A84"/>
          </a:solidFill>
          <a:ln>
            <a:noFill/>
          </a:ln>
        </p:spPr>
        <p:txBody>
          <a:bodyPr anchor="ctr"/>
          <a:lstStyle>
            <a:lvl1pPr algn="ctr">
              <a:buNone/>
              <a:defRPr sz="900"/>
            </a:lvl1pPr>
          </a:lstStyle>
          <a:p>
            <a:pPr lvl="0"/>
            <a:r>
              <a:rPr lang="en-US" dirty="0"/>
              <a:t>highlight</a:t>
            </a:r>
          </a:p>
        </p:txBody>
      </p:sp>
      <p:sp>
        <p:nvSpPr>
          <p:cNvPr id="6" name="navbar">
            <a:extLst>
              <a:ext uri="{FF2B5EF4-FFF2-40B4-BE49-F238E27FC236}">
                <a16:creationId xmlns:a16="http://schemas.microsoft.com/office/drawing/2014/main" id="{E9B9669B-7121-41D3-84BD-6DD37099A7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-79512" y="0"/>
            <a:ext cx="1633676" cy="512064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1700"/>
              </a:lnSpc>
              <a:buNone/>
              <a:defRPr sz="16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0CEDCF9-8163-4EA7-9A9D-DD60C8755D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68336" y="5001768"/>
            <a:ext cx="1622500" cy="496888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silence">
            <a:extLst>
              <a:ext uri="{FF2B5EF4-FFF2-40B4-BE49-F238E27FC236}">
                <a16:creationId xmlns:a16="http://schemas.microsoft.com/office/drawing/2014/main" id="{C6B850A9-26C5-4CE4-9231-46EF9FFCF39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35686" y="164592"/>
            <a:ext cx="1208314" cy="7402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Silence</a:t>
            </a:r>
          </a:p>
        </p:txBody>
      </p:sp>
      <p:sp>
        <p:nvSpPr>
          <p:cNvPr id="11" name="leaders">
            <a:extLst>
              <a:ext uri="{FF2B5EF4-FFF2-40B4-BE49-F238E27FC236}">
                <a16:creationId xmlns:a16="http://schemas.microsoft.com/office/drawing/2014/main" id="{2F04EB4F-A9F3-4954-8B0D-347FC62843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12475" y="36576"/>
            <a:ext cx="7325239" cy="512064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700"/>
              </a:lnSpc>
              <a:spcBef>
                <a:spcPts val="1000"/>
              </a:spcBef>
              <a:buNone/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silence-40s">
            <a:hlinkClick r:id="" action="ppaction://media"/>
            <a:extLst>
              <a:ext uri="{FF2B5EF4-FFF2-40B4-BE49-F238E27FC236}">
                <a16:creationId xmlns:a16="http://schemas.microsoft.com/office/drawing/2014/main" id="{A32E0CFD-C192-43F3-BD6A-38BBFD7C26FE}"/>
              </a:ext>
            </a:extLst>
          </p:cNvPr>
          <p:cNvPicPr>
            <a:picLocks noChangeAspect="1"/>
          </p:cNvPicPr>
          <p:nvPr userDrawn="1"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53653" y="4928329"/>
            <a:ext cx="271462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4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0045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8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afterEffect" nodePh="1">
                                      <p:stCondLst>
                                        <p:cond delay="1500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grpId="0" nodeType="withEffect" nodePh="1">
                                      <p:stCondLst>
                                        <p:cond delay="15000"/>
                                      </p:stCondLst>
                                      <p:endCondLst>
                                        <p:cond evt="begin" delay="0">
                                          <p:tn val="14"/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18" presetID="10" presetClass="exit" presetSubtype="0" fill="hold" grpId="1" nodeType="afterEffect" nodePh="1">
                                      <p:stCondLst>
                                        <p:cond delay="1000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19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1" nodeType="withEffect" nodePh="1">
                                      <p:stCondLst>
                                        <p:cond delay="1000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8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16" grpId="0" build="allAtOnce"/>
          <p:bldP spid="16" grpId="1" build="allAtOnce"/>
          <p:bldP spid="11" grpId="0" build="allAtOnce"/>
          <p:bldP spid="11" grpId="1" build="allAtOnce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0045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EB9645B-E98A-42E2-8A89-EC689429C2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background</a:t>
            </a:r>
          </a:p>
        </p:txBody>
      </p:sp>
      <p:sp>
        <p:nvSpPr>
          <p:cNvPr id="12" name="navbar-background">
            <a:extLst>
              <a:ext uri="{FF2B5EF4-FFF2-40B4-BE49-F238E27FC236}">
                <a16:creationId xmlns:a16="http://schemas.microsoft.com/office/drawing/2014/main" id="{0B550FED-FDFE-400F-A66B-5E2A68B6C6F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1554480" cy="5715000"/>
          </a:xfrm>
          <a:prstGeom prst="rect">
            <a:avLst/>
          </a:prstGeom>
          <a:gradFill flip="none" rotWithShape="1">
            <a:gsLst>
              <a:gs pos="0">
                <a:srgbClr val="1B265E">
                  <a:alpha val="84706"/>
                </a:srgbClr>
              </a:gs>
              <a:gs pos="40000">
                <a:srgbClr val="182E64">
                  <a:alpha val="84706"/>
                </a:srgbClr>
              </a:gs>
              <a:gs pos="100000">
                <a:srgbClr val="0A598A">
                  <a:alpha val="9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en-US" sz="1404" dirty="0">
                <a:solidFill>
                  <a:schemeClr val="lt1"/>
                </a:solidFill>
              </a:defRPr>
            </a:lvl1pPr>
          </a:lstStyle>
          <a:p>
            <a:pPr marL="0" lvl="0" algn="ctr" defTabSz="713232"/>
            <a:r>
              <a:rPr lang="en-US" dirty="0"/>
              <a:t>Navbar-background</a:t>
            </a:r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D5C254D8-33A5-4125-A911-B875ACEA7E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668537" y="5029200"/>
            <a:ext cx="18288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6" name="order of worship">
            <a:extLst>
              <a:ext uri="{FF2B5EF4-FFF2-40B4-BE49-F238E27FC236}">
                <a16:creationId xmlns:a16="http://schemas.microsoft.com/office/drawing/2014/main" id="{E6F9FE29-F14D-4ACE-81C4-AA80FBAACF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2817" y="36576"/>
            <a:ext cx="7325239" cy="512064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700"/>
              </a:lnSpc>
              <a:spcBef>
                <a:spcPts val="1000"/>
              </a:spcBef>
              <a:buNone/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order</a:t>
            </a:r>
          </a:p>
        </p:txBody>
      </p:sp>
      <p:sp>
        <p:nvSpPr>
          <p:cNvPr id="15" name="highlight">
            <a:extLst>
              <a:ext uri="{FF2B5EF4-FFF2-40B4-BE49-F238E27FC236}">
                <a16:creationId xmlns:a16="http://schemas.microsoft.com/office/drawing/2014/main" id="{3A4D01FA-51AD-4FD6-B29E-C705346CF7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78" y="482274"/>
            <a:ext cx="1449387" cy="338455"/>
          </a:xfrm>
          <a:prstGeom prst="roundRect">
            <a:avLst>
              <a:gd name="adj" fmla="val 18293"/>
            </a:avLst>
          </a:prstGeom>
          <a:solidFill>
            <a:srgbClr val="057A8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</a:lstStyle>
          <a:p>
            <a:pPr lvl="0"/>
            <a:r>
              <a:rPr lang="en-US" dirty="0"/>
              <a:t>highlight</a:t>
            </a:r>
          </a:p>
        </p:txBody>
      </p:sp>
      <p:sp>
        <p:nvSpPr>
          <p:cNvPr id="6" name="navbar">
            <a:extLst>
              <a:ext uri="{FF2B5EF4-FFF2-40B4-BE49-F238E27FC236}">
                <a16:creationId xmlns:a16="http://schemas.microsoft.com/office/drawing/2014/main" id="{E9B9669B-7121-41D3-84BD-6DD37099A7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-79512" y="0"/>
            <a:ext cx="1633676" cy="512064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1700"/>
              </a:lnSpc>
              <a:buNone/>
              <a:defRPr sz="16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0CEDCF9-8163-4EA7-9A9D-DD60C8755D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100196" y="5001768"/>
            <a:ext cx="1654350" cy="496888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silence">
            <a:extLst>
              <a:ext uri="{FF2B5EF4-FFF2-40B4-BE49-F238E27FC236}">
                <a16:creationId xmlns:a16="http://schemas.microsoft.com/office/drawing/2014/main" id="{C6B850A9-26C5-4CE4-9231-46EF9FFCF39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35686" y="164592"/>
            <a:ext cx="1208314" cy="7402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Silence</a:t>
            </a:r>
          </a:p>
        </p:txBody>
      </p:sp>
      <p:sp>
        <p:nvSpPr>
          <p:cNvPr id="11" name="leaders">
            <a:extLst>
              <a:ext uri="{FF2B5EF4-FFF2-40B4-BE49-F238E27FC236}">
                <a16:creationId xmlns:a16="http://schemas.microsoft.com/office/drawing/2014/main" id="{2F04EB4F-A9F3-4954-8B0D-347FC62843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12475" y="36576"/>
            <a:ext cx="7325239" cy="512064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700"/>
              </a:lnSpc>
              <a:spcBef>
                <a:spcPts val="1000"/>
              </a:spcBef>
              <a:buNone/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/>
              <a:t>leaders</a:t>
            </a:r>
          </a:p>
        </p:txBody>
      </p:sp>
      <p:sp>
        <p:nvSpPr>
          <p:cNvPr id="18" name="esp-logo">
            <a:extLst>
              <a:ext uri="{FF2B5EF4-FFF2-40B4-BE49-F238E27FC236}">
                <a16:creationId xmlns:a16="http://schemas.microsoft.com/office/drawing/2014/main" id="{FD164486-4B32-41F1-8590-D12ADEDED6A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668537" y="5028697"/>
            <a:ext cx="18288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logo-</a:t>
            </a:r>
            <a:r>
              <a:rPr lang="en-US" dirty="0" err="1"/>
              <a:t>esp</a:t>
            </a:r>
            <a:endParaRPr lang="en-US" dirty="0"/>
          </a:p>
        </p:txBody>
      </p:sp>
      <p:sp>
        <p:nvSpPr>
          <p:cNvPr id="13" name="esp-order of worship">
            <a:extLst>
              <a:ext uri="{FF2B5EF4-FFF2-40B4-BE49-F238E27FC236}">
                <a16:creationId xmlns:a16="http://schemas.microsoft.com/office/drawing/2014/main" id="{E2E9C165-96D8-4A41-9A17-FDF1953313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02133" y="46977"/>
            <a:ext cx="7325239" cy="512064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700"/>
              </a:lnSpc>
              <a:spcBef>
                <a:spcPts val="1000"/>
              </a:spcBef>
              <a:buNone/>
              <a:defRPr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 err="1"/>
              <a:t>esp</a:t>
            </a:r>
            <a:r>
              <a:rPr lang="en-US" dirty="0"/>
              <a:t>-order</a:t>
            </a:r>
          </a:p>
        </p:txBody>
      </p:sp>
      <p:sp>
        <p:nvSpPr>
          <p:cNvPr id="17" name="esp-highlight">
            <a:extLst>
              <a:ext uri="{FF2B5EF4-FFF2-40B4-BE49-F238E27FC236}">
                <a16:creationId xmlns:a16="http://schemas.microsoft.com/office/drawing/2014/main" id="{58132511-C249-4523-A4BF-FB5577C48F4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078" y="948681"/>
            <a:ext cx="1449387" cy="338455"/>
          </a:xfrm>
          <a:prstGeom prst="roundRect">
            <a:avLst>
              <a:gd name="adj" fmla="val 18293"/>
            </a:avLst>
          </a:prstGeom>
          <a:solidFill>
            <a:srgbClr val="057A8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</a:lstStyle>
          <a:p>
            <a:pPr lvl="0"/>
            <a:r>
              <a:rPr lang="en-US" dirty="0" err="1"/>
              <a:t>esp</a:t>
            </a:r>
            <a:r>
              <a:rPr lang="en-US" dirty="0"/>
              <a:t>-highlight</a:t>
            </a:r>
          </a:p>
        </p:txBody>
      </p:sp>
      <p:sp>
        <p:nvSpPr>
          <p:cNvPr id="19" name="esp-navbar">
            <a:extLst>
              <a:ext uri="{FF2B5EF4-FFF2-40B4-BE49-F238E27FC236}">
                <a16:creationId xmlns:a16="http://schemas.microsoft.com/office/drawing/2014/main" id="{E94E221E-2F60-4CD0-8913-4F19F6E011F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-79522" y="-8"/>
            <a:ext cx="1633676" cy="5120640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1700"/>
              </a:lnSpc>
              <a:buNone/>
              <a:defRPr sz="16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esp-date">
            <a:extLst>
              <a:ext uri="{FF2B5EF4-FFF2-40B4-BE49-F238E27FC236}">
                <a16:creationId xmlns:a16="http://schemas.microsoft.com/office/drawing/2014/main" id="{717EDC48-BD44-4C58-8C39-AFE6292CC97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114057" y="5000140"/>
            <a:ext cx="1668211" cy="496888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dirty="0" err="1"/>
              <a:t>esp</a:t>
            </a:r>
            <a:r>
              <a:rPr lang="en-US" dirty="0"/>
              <a:t>-date</a:t>
            </a:r>
          </a:p>
        </p:txBody>
      </p:sp>
      <p:sp>
        <p:nvSpPr>
          <p:cNvPr id="21" name="esp-silence">
            <a:extLst>
              <a:ext uri="{FF2B5EF4-FFF2-40B4-BE49-F238E27FC236}">
                <a16:creationId xmlns:a16="http://schemas.microsoft.com/office/drawing/2014/main" id="{FF6AC8D4-E694-405D-9824-67843D0B4FC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35686" y="164592"/>
            <a:ext cx="1208314" cy="7402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1">
                <a:solidFill>
                  <a:schemeClr val="bg1"/>
                </a:solidFill>
                <a:latin typeface="Alegreya Sans Medium" panose="00000600000000000000" pitchFamily="50" charset="0"/>
              </a:defRPr>
            </a:lvl1pPr>
          </a:lstStyle>
          <a:p>
            <a:pPr lvl="0"/>
            <a:r>
              <a:rPr lang="en-US" dirty="0"/>
              <a:t>Silence</a:t>
            </a:r>
          </a:p>
        </p:txBody>
      </p:sp>
      <p:pic>
        <p:nvPicPr>
          <p:cNvPr id="8" name="silence-40s">
            <a:hlinkClick r:id="" action="ppaction://media"/>
            <a:extLst>
              <a:ext uri="{FF2B5EF4-FFF2-40B4-BE49-F238E27FC236}">
                <a16:creationId xmlns:a16="http://schemas.microsoft.com/office/drawing/2014/main" id="{A32E0CFD-C192-43F3-BD6A-38BBFD7C26FE}"/>
              </a:ext>
            </a:extLst>
          </p:cNvPr>
          <p:cNvPicPr>
            <a:picLocks noChangeAspect="1"/>
          </p:cNvPicPr>
          <p:nvPr userDrawn="1"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53653" y="4928329"/>
            <a:ext cx="271462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2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0045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8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grpId="0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0" presetClass="exit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0" presetClass="exit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0" presetClass="exit" presetSubtype="0" fill="hold" grpId="0" nodeType="withEffect" nodePh="1">
                                      <p:stCondLst>
                                        <p:cond delay="19500"/>
                                      </p:stCondLst>
                                      <p:endCondLst>
                                        <p:cond evt="begin" delay="0">
                                          <p:tn val="23"/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24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10" presetClass="exit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0" presetClass="exit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 nodePh="1">
                                      <p:stCondLst>
                                        <p:cond delay="19500"/>
                                      </p:stCondLst>
                                      <p:endCondLst>
                                        <p:cond evt="begin" delay="0">
                                          <p:tn val="3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9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grpId="1" nodeType="withEffect">
                                      <p:stCondLst>
                                        <p:cond delay="26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26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 nodePh="1">
                                      <p:stCondLst>
                                        <p:cond delay="39500"/>
                                      </p:stCondLst>
                                      <p:endCondLst>
                                        <p:cond evt="begin" delay="0">
                                          <p:tn val="59"/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1" nodeType="withEffect" nodePh="1">
                                      <p:stCondLst>
                                        <p:cond delay="39500"/>
                                      </p:stCondLst>
                                      <p:endCondLst>
                                        <p:cond evt="begin" delay="0">
                                          <p:tn val="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1" nodeType="withEffect">
                                      <p:stCondLst>
                                        <p:cond delay="39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8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16" grpId="0" build="allAtOnce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12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6" grpId="1" build="allAtOnce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3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5" grpId="0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1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15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1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5" grpId="1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3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6" grpId="0" build="p">
            <p:tmplLst>
              <p:tmpl lvl="1">
                <p:tnLst>
                  <p:par>
                    <p:cTn presetID="10" presetClass="exit" presetSubtype="0" fill="hold" nodeType="withEffect" nodePh="1">
                      <p:stCondLst>
                        <p:cond delay="19500"/>
                      </p:stCondLst>
                      <p:endCondLst>
                        <p:cond delay="0"/>
                      </p:end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6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6" grpId="1" build="p">
            <p:tmplLst>
              <p:tmpl lvl="1">
                <p:tnLst>
                  <p:par>
                    <p:cTn presetID="10" presetClass="entr" presetSubtype="0" fill="hold" nodeType="withEffect" nodePh="1">
                      <p:stCondLst>
                        <p:cond delay="395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5" grpId="0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1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5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5" grpId="1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3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7" grpId="0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1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7" grpId="1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3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1" grpId="0" build="allAtOnce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12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1" grpId="1" build="allAtOnce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26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11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8" grpId="0"/>
          <p:bldP spid="18" grpId="1"/>
          <p:bldP spid="13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26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3" grpId="1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3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13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1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7" grpId="0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1" animBg="1">
            <p:tmplLst>
              <p:tmpl>
                <p:tnLst>
                  <p:par>
                    <p:cTn presetID="10" presetClass="exit" presetSubtype="0" fill="hold" nodeType="withEffect">
                      <p:stCondLst>
                        <p:cond delay="3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17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19" grpId="0" build="p">
            <p:tmplLst>
              <p:tmpl lvl="1">
                <p:tnLst>
                  <p:par>
                    <p:cTn presetID="10" presetClass="entr" presetSubtype="0" fill="hold" nodeType="withEffect" nodePh="1">
                      <p:stCondLst>
                        <p:cond delay="195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9" grpId="1" build="p">
            <p:tmplLst>
              <p:tmpl lvl="1">
                <p:tnLst>
                  <p:par>
                    <p:cTn presetID="10" presetClass="exit" presetSubtype="0" fill="hold" nodeType="withEffect" nodePh="1">
                      <p:stCondLst>
                        <p:cond delay="39500"/>
                      </p:stCondLst>
                      <p:endCondLst>
                        <p:cond delay="0"/>
                      </p:end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19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20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1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1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3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20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  <p:bldP spid="21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19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1" build="p">
            <p:tmplLst>
              <p:tmpl lvl="1">
                <p:tnLst>
                  <p:par>
                    <p:cTn presetID="10" presetClass="exit" presetSubtype="0" fill="hold" nodeType="withEffect">
                      <p:stCondLst>
                        <p:cond delay="39500"/>
                      </p:stCondLst>
                      <p:childTnLst>
                        <p:animEffect transition="out" filter="fade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  <p:set>
                          <p:cBhvr>
                            <p:cTn dur="1" fill="hold">
                              <p:stCondLst>
                                <p:cond delay="499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hidden"/>
                          </p:to>
                        </p:set>
                      </p:childTnLst>
                    </p:cTn>
                  </p:par>
                </p:tnLst>
              </p:tmpl>
            </p:tmplLst>
          </p:bldP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0045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08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7" r:id="rId2"/>
    <p:sldLayoutId id="2147483708" r:id="rId3"/>
    <p:sldLayoutId id="2147483709" r:id="rId4"/>
    <p:sldLayoutId id="2147483731" r:id="rId5"/>
    <p:sldLayoutId id="2147483733" r:id="rId6"/>
    <p:sldLayoutId id="2147483734" r:id="rId7"/>
    <p:sldLayoutId id="2147483732" r:id="rId8"/>
    <p:sldLayoutId id="2147483735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46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4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14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14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4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5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5" Type="http://schemas.openxmlformats.org/officeDocument/2006/relationships/image" Target="../media/image14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14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5" Type="http://schemas.openxmlformats.org/officeDocument/2006/relationships/image" Target="../media/image14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2.png"/><Relationship Id="rId4" Type="http://schemas.openxmlformats.org/officeDocument/2006/relationships/image" Target="../media/image28.png"/><Relationship Id="rId5" Type="http://schemas.openxmlformats.org/officeDocument/2006/relationships/image" Target="../media/image14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2.png"/><Relationship Id="rId4" Type="http://schemas.openxmlformats.org/officeDocument/2006/relationships/image" Target="../media/image29.png"/><Relationship Id="rId5" Type="http://schemas.openxmlformats.org/officeDocument/2006/relationships/image" Target="../media/image14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2.png"/><Relationship Id="rId4" Type="http://schemas.openxmlformats.org/officeDocument/2006/relationships/image" Target="../media/image30.png"/><Relationship Id="rId5" Type="http://schemas.openxmlformats.org/officeDocument/2006/relationships/image" Target="../media/image1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2.png"/><Relationship Id="rId4" Type="http://schemas.openxmlformats.org/officeDocument/2006/relationships/image" Target="../media/image31.png"/><Relationship Id="rId5" Type="http://schemas.openxmlformats.org/officeDocument/2006/relationships/image" Target="../media/image14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2.png"/><Relationship Id="rId4" Type="http://schemas.openxmlformats.org/officeDocument/2006/relationships/image" Target="../media/image32.png"/><Relationship Id="rId5" Type="http://schemas.openxmlformats.org/officeDocument/2006/relationships/image" Target="../media/image14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14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4.png"/><Relationship Id="rId5" Type="http://schemas.openxmlformats.org/officeDocument/2006/relationships/image" Target="../media/image14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5.png"/><Relationship Id="rId5" Type="http://schemas.openxmlformats.org/officeDocument/2006/relationships/image" Target="../media/image14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6.png"/><Relationship Id="rId5" Type="http://schemas.openxmlformats.org/officeDocument/2006/relationships/image" Target="../media/image1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7.png"/><Relationship Id="rId5" Type="http://schemas.openxmlformats.org/officeDocument/2006/relationships/image" Target="../media/image14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8.png"/><Relationship Id="rId5" Type="http://schemas.openxmlformats.org/officeDocument/2006/relationships/image" Target="../media/image14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9.png"/><Relationship Id="rId5" Type="http://schemas.openxmlformats.org/officeDocument/2006/relationships/image" Target="../media/image14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40.png"/><Relationship Id="rId5" Type="http://schemas.openxmlformats.org/officeDocument/2006/relationships/image" Target="../media/image14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41.png"/><Relationship Id="rId5" Type="http://schemas.openxmlformats.org/officeDocument/2006/relationships/image" Target="../media/image1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42.png"/><Relationship Id="rId5" Type="http://schemas.openxmlformats.org/officeDocument/2006/relationships/image" Target="../media/image14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43.png"/><Relationship Id="rId5" Type="http://schemas.openxmlformats.org/officeDocument/2006/relationships/image" Target="../media/image14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44.png"/><Relationship Id="rId5" Type="http://schemas.openxmlformats.org/officeDocument/2006/relationships/image" Target="../media/image1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45.png"/><Relationship Id="rId5" Type="http://schemas.openxmlformats.org/officeDocument/2006/relationships/image" Target="../media/image14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46.png"/><Relationship Id="rId5" Type="http://schemas.openxmlformats.org/officeDocument/2006/relationships/image" Target="../media/image14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47.png"/><Relationship Id="rId5" Type="http://schemas.openxmlformats.org/officeDocument/2006/relationships/image" Target="../media/image14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44.png"/><Relationship Id="rId5" Type="http://schemas.openxmlformats.org/officeDocument/2006/relationships/image" Target="../media/image14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45.png"/><Relationship Id="rId5" Type="http://schemas.openxmlformats.org/officeDocument/2006/relationships/image" Target="../media/image1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48.png"/><Relationship Id="rId5" Type="http://schemas.openxmlformats.org/officeDocument/2006/relationships/image" Target="../media/image14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49.png"/><Relationship Id="rId5" Type="http://schemas.openxmlformats.org/officeDocument/2006/relationships/image" Target="../media/image14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44.png"/><Relationship Id="rId5" Type="http://schemas.openxmlformats.org/officeDocument/2006/relationships/image" Target="../media/image14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45.png"/><Relationship Id="rId5" Type="http://schemas.openxmlformats.org/officeDocument/2006/relationships/image" Target="../media/image14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4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4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welcome-brown.jpg"/>
          <p:cNvPicPr>
            <a:picLocks noGrp="1" noChangeAspect="1"/>
          </p:cNvPicPr>
          <p:nvPr>
            <p:ph type="pic" idx="10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pic>
        <p:nvPicPr>
          <p:cNvPr id="4" name="Picture Placeholder 3" descr="eh20-eng-432.png"/>
          <p:cNvPicPr>
            <a:picLocks noGrp="1" noChangeAspect="1"/>
          </p:cNvPicPr>
          <p:nvPr>
            <p:ph type="pic" idx="19" sz="quarter"/>
          </p:nvPr>
        </p:nvPicPr>
        <p:blipFill>
          <a:blip r:embed="rId3"/>
          <a:srcRect t="459" b="459"/>
          <a:stretch>
            <a:fillRect/>
          </a:stretch>
        </p:blipFill>
        <p:spPr>
          <a:xfrm>
            <a:off x="1668537" y="5029200"/>
            <a:ext cx="1828800" cy="457200"/>
          </a:xfrm>
        </p:spPr>
      </p:pic>
      <p:sp>
        <p:nvSpPr>
          <p:cNvPr id="5" name="Text Placeholder 4"/>
          <p:cNvSpPr>
            <a:spLocks noGrp="1"/>
          </p:cNvSpPr>
          <p:nvPr>
            <p:ph type="body" idx="23" sz="quarter"/>
          </p:nvPr>
        </p:nvSpPr>
        <p:spPr/>
        <p:txBody>
          <a:bodyPr/>
          <a:lstStyle/>
          <a:p>
            <a:r>
              <a:rPr sz="2200" b="0"/>
              <a:t>Luke 24:13-16</a:t>
            </a:r>
          </a:p>
          <a:p>
            <a:r>
              <a:rPr sz="2200" b="0"/>
              <a:t>Luke 24:17-24; Mark 4:9-12</a:t>
            </a:r>
          </a:p>
          <a:p>
            <a:r>
              <a:rPr sz="2200" b="0"/>
              <a:t>Acts 17:1-5, 10-12</a:t>
            </a:r>
          </a:p>
          <a:p>
            <a:r>
              <a:rPr sz="2200" b="1"/>
              <a:t>Does Jesus Care?</a:t>
            </a:r>
          </a:p>
          <a:p>
            <a:r>
              <a:rPr sz="2200" b="0"/>
              <a:t> </a:t>
            </a:r>
          </a:p>
          <a:p>
            <a:r>
              <a:rPr sz="2200" b="0"/>
              <a:t>Luke 24:25-27; Acts 8:30-35</a:t>
            </a:r>
          </a:p>
          <a:p>
            <a:r>
              <a:rPr sz="2200" b="0"/>
              <a:t>Acts 18:24-28</a:t>
            </a:r>
          </a:p>
          <a:p>
            <a:r>
              <a:rPr sz="2200" b="1"/>
              <a:t>Speak, O Lord</a:t>
            </a:r>
          </a:p>
          <a:p>
            <a:r>
              <a:rPr sz="2200" b="0"/>
              <a:t> </a:t>
            </a:r>
          </a:p>
          <a:p>
            <a:r>
              <a:rPr sz="2200" b="0"/>
              <a:t>Luke 24:28-35; John 21:12-19</a:t>
            </a:r>
          </a:p>
          <a:p>
            <a:r>
              <a:rPr sz="2200" b="0"/>
              <a:t>Luke 7:36-50</a:t>
            </a:r>
          </a:p>
          <a:p>
            <a:r>
              <a:rPr sz="2200" b="1"/>
              <a:t>There Is Much to Do</a:t>
            </a:r>
          </a:p>
          <a:p>
            <a:r>
              <a:rPr sz="2200" b="0"/>
              <a:t> </a:t>
            </a:r>
          </a:p>
          <a:p>
            <a:r>
              <a:rPr sz="2200" b="1"/>
              <a:t>Hark! The Gentle Voice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1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24" sz="quarter"/>
          </p:nvPr>
        </p:nvSpPr>
        <p:spPr/>
        <p:txBody>
          <a:bodyPr/>
          <a:lstStyle/>
          <a:p>
            <a:r>
              <a:t>November 27, 2022</a:t>
            </a:r>
          </a:p>
          <a:p>
            <a:r>
              <a:t>Sunday • 6:00pm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25" sz="quarter"/>
          </p:nvPr>
        </p:nvSpPr>
        <p:spPr/>
        <p:txBody>
          <a:bodyPr/>
          <a:lstStyle/>
          <a:p>
            <a:r>
              <a:t>Please silence your phone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26" sz="quarter"/>
          </p:nvPr>
        </p:nvSpPr>
        <p:spPr/>
        <p:txBody>
          <a:bodyPr/>
          <a:lstStyle/>
          <a:p>
            <a:r>
              <a:rPr sz="2200"/>
              <a:t>Garrett Ingle</a:t>
            </a:r>
          </a:p>
          <a:p>
            <a:r>
              <a:rPr sz="2200"/>
              <a:t> </a:t>
            </a:r>
          </a:p>
          <a:p>
            <a:r>
              <a:rPr sz="2200"/>
              <a:t> </a:t>
            </a:r>
          </a:p>
          <a:p>
            <a:r>
              <a:rPr sz="2200"/>
              <a:t>Mason Broadwell</a:t>
            </a:r>
          </a:p>
          <a:p>
            <a:r>
              <a:rPr sz="2200"/>
              <a:t>Gavin Beck</a:t>
            </a:r>
          </a:p>
          <a:p>
            <a:r>
              <a:rPr sz="2200"/>
              <a:t> </a:t>
            </a:r>
          </a:p>
          <a:p>
            <a:r>
              <a:rPr sz="2200"/>
              <a:t> </a:t>
            </a:r>
          </a:p>
          <a:p>
            <a:r>
              <a:rPr sz="2200"/>
              <a:t> </a:t>
            </a:r>
          </a:p>
          <a:p>
            <a:r>
              <a:rPr sz="2200"/>
              <a:t>James Thornton</a:t>
            </a:r>
          </a:p>
          <a:p>
            <a:r>
              <a:rPr sz="2200"/>
              <a:t> </a:t>
            </a:r>
          </a:p>
          <a:p>
            <a:r>
              <a:rPr sz="2200"/>
              <a:t> </a:t>
            </a:r>
          </a:p>
          <a:p>
            <a:r>
              <a:rPr sz="2200"/>
              <a:t> </a:t>
            </a:r>
          </a:p>
          <a:p>
            <a:r>
              <a:rPr sz="2200"/>
              <a:t>Clayton Johnson</a:t>
            </a:r>
          </a:p>
          <a:p>
            <a:r>
              <a:rPr sz="2200"/>
              <a:t> </a:t>
            </a:r>
          </a:p>
        </p:txBody>
      </p:sp>
      <p:pic>
        <p:nvPicPr>
          <p:cNvPr id="11" name="Picture Placeholder 10" descr="eh20-esp-600.png"/>
          <p:cNvPicPr>
            <a:picLocks noGrp="1" noChangeAspect="1"/>
          </p:cNvPicPr>
          <p:nvPr>
            <p:ph type="pic" idx="31" sz="quarter"/>
          </p:nvPr>
        </p:nvPicPr>
        <p:blipFill>
          <a:blip r:embed="rId4"/>
          <a:srcRect t="331" b="331"/>
          <a:stretch>
            <a:fillRect/>
          </a:stretch>
        </p:blipFill>
        <p:spPr>
          <a:xfrm>
            <a:off x="1668537" y="5028697"/>
            <a:ext cx="1828800" cy="457200"/>
          </a:xfrm>
        </p:spPr>
      </p:pic>
      <p:sp>
        <p:nvSpPr>
          <p:cNvPr id="12" name="Text Placeholder 11"/>
          <p:cNvSpPr>
            <a:spLocks noGrp="1"/>
          </p:cNvSpPr>
          <p:nvPr>
            <p:ph type="body" idx="27" sz="quarter"/>
          </p:nvPr>
        </p:nvSpPr>
        <p:spPr/>
        <p:txBody>
          <a:bodyPr/>
          <a:lstStyle/>
          <a:p>
            <a:r>
              <a:rPr sz="2200" b="0"/>
              <a:t>Lucas 24:13-16</a:t>
            </a:r>
          </a:p>
          <a:p>
            <a:r>
              <a:rPr sz="2200" b="0"/>
              <a:t>Lucas 24:17-24; Marcos 4:9-12</a:t>
            </a:r>
          </a:p>
          <a:p>
            <a:r>
              <a:rPr sz="2200" b="0"/>
              <a:t>Hechos 17:1-5, 10-12</a:t>
            </a:r>
          </a:p>
          <a:p>
            <a:r>
              <a:rPr sz="2200" b="1"/>
              <a:t>¿Le importa a Cristo?</a:t>
            </a:r>
          </a:p>
          <a:p>
            <a:r>
              <a:rPr sz="2200" b="0"/>
              <a:t> </a:t>
            </a:r>
          </a:p>
          <a:p>
            <a:r>
              <a:rPr sz="2200" b="0"/>
              <a:t>Lucas 24:25-27; Hechos 8:30-35</a:t>
            </a:r>
          </a:p>
          <a:p>
            <a:r>
              <a:rPr sz="2200" b="0"/>
              <a:t>Hechos 18:24-28</a:t>
            </a:r>
          </a:p>
          <a:p>
            <a:r>
              <a:rPr sz="2200" b="1"/>
              <a:t>Habla, Oh Dios</a:t>
            </a:r>
          </a:p>
          <a:p>
            <a:r>
              <a:rPr sz="2200" b="0"/>
              <a:t> </a:t>
            </a:r>
          </a:p>
          <a:p>
            <a:r>
              <a:rPr sz="2200" b="0"/>
              <a:t>Lucas 24:28-35; Juan 21:12-19</a:t>
            </a:r>
          </a:p>
          <a:p>
            <a:r>
              <a:rPr sz="2200" b="0"/>
              <a:t>Lucas 7:36-50</a:t>
            </a:r>
          </a:p>
          <a:p>
            <a:r>
              <a:rPr sz="2200" b="1"/>
              <a:t>Mucho hay que hacer</a:t>
            </a:r>
          </a:p>
          <a:p>
            <a:r>
              <a:rPr sz="2200" b="0"/>
              <a:t> </a:t>
            </a:r>
          </a:p>
          <a:p>
            <a:r>
              <a:rPr sz="2200" b="1"/>
              <a:t>¡Oye! Es la voz de Aquel que te ama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33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38" sz="quarter"/>
          </p:nvPr>
        </p:nvSpPr>
        <p:spPr/>
        <p:txBody>
          <a:bodyPr/>
          <a:lstStyle/>
          <a:p>
            <a:r>
              <a:t>27 de noviembre</a:t>
            </a:r>
          </a:p>
          <a:p>
            <a:r>
              <a:t>domingo • 6:00pm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39" sz="quarter"/>
          </p:nvPr>
        </p:nvSpPr>
        <p:spPr/>
        <p:txBody>
          <a:bodyPr/>
          <a:lstStyle/>
          <a:p>
            <a:r>
              <a:t>Favor de apagar los celulares</a:t>
            </a:r>
          </a:p>
        </p:txBody>
      </p:sp>
      <p:pic>
        <p:nvPicPr>
          <p:cNvPr id="17" name="Picture 16" descr="phss-xcircle-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2532888"/>
            <a:ext cx="365760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4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132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25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DOES JESUS CARE?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¿LE IMPORTA A CRISTO?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 • </a:t>
            </a:r>
            <a:r>
              <a:rPr sz="900" b="0">
                <a:solidFill>
                  <a:srgbClr val="FFFFFF"/>
                </a:solidFill>
                <a:latin typeface="Alegreya Sans Medium"/>
              </a:rPr>
              <a:t>Traducción Autor Desconocido</a:t>
            </a:r>
          </a:p>
        </p:txBody>
      </p:sp>
      <p:pic>
        <p:nvPicPr>
          <p:cNvPr id="9" name="Picture Placeholder 8" descr="pftl-132-09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5" r="5"/>
          <a:stretch>
            <a:fillRect/>
          </a:stretch>
        </p:blipFill>
        <p:spPr>
          <a:xfrm>
            <a:off x="1373902" y="114300"/>
            <a:ext cx="6944835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>
          <a:xfrm>
            <a:off x="870982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870982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870982" y="2180844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32" sz="quarter"/>
          </p:nvPr>
        </p:nvSpPr>
        <p:spPr>
          <a:xfrm>
            <a:off x="870982" y="3058668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4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33" sz="quarter"/>
          </p:nvPr>
        </p:nvSpPr>
        <p:spPr>
          <a:xfrm>
            <a:off x="870982" y="3497579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38" sz="quarter"/>
          </p:nvPr>
        </p:nvSpPr>
        <p:spPr>
          <a:xfrm>
            <a:off x="953278" y="864108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39" sz="quarter"/>
          </p:nvPr>
        </p:nvSpPr>
        <p:spPr>
          <a:xfrm>
            <a:off x="953278" y="1741932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40" sz="quarter"/>
          </p:nvPr>
        </p:nvSpPr>
        <p:spPr>
          <a:xfrm>
            <a:off x="953278" y="2619756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4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132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25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DOES JESUS CARE?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¿LE IMPORTA A CRISTO?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 • </a:t>
            </a:r>
            <a:r>
              <a:rPr sz="900" b="0">
                <a:solidFill>
                  <a:srgbClr val="FFFFFF"/>
                </a:solidFill>
                <a:latin typeface="Alegreya Sans Medium"/>
              </a:rPr>
              <a:t>Traducción Autor Desconocido</a:t>
            </a:r>
          </a:p>
        </p:txBody>
      </p:sp>
      <p:pic>
        <p:nvPicPr>
          <p:cNvPr id="9" name="Picture Placeholder 8" descr="pftl-132-10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5" r="5"/>
          <a:stretch>
            <a:fillRect/>
          </a:stretch>
        </p:blipFill>
        <p:spPr>
          <a:xfrm>
            <a:off x="1373902" y="114300"/>
            <a:ext cx="6944835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3" name="Content Placeholder 12"/>
          <p:cNvSpPr>
            <a:spLocks noGrp="1"/>
          </p:cNvSpPr>
          <p:nvPr>
            <p:ph idx="42" sz="quarter"/>
          </p:nvPr>
        </p:nvSpPr>
        <p:spPr>
          <a:xfrm>
            <a:off x="870982" y="2180844"/>
            <a:ext cx="365760" cy="1243584"/>
          </a:xfrm>
          <a:solidFill>
            <a:srgbClr val="1C81B9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>
          <a:xfrm>
            <a:off x="870982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870982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870982" y="2180844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32" sz="quarter"/>
          </p:nvPr>
        </p:nvSpPr>
        <p:spPr>
          <a:xfrm>
            <a:off x="870982" y="3058668"/>
            <a:ext cx="365760" cy="365760"/>
          </a:xfrm>
          <a:solidFill>
            <a:srgbClr val="ED595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4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33" sz="quarter"/>
          </p:nvPr>
        </p:nvSpPr>
        <p:spPr>
          <a:xfrm>
            <a:off x="870982" y="3497579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38" sz="quarter"/>
          </p:nvPr>
        </p:nvSpPr>
        <p:spPr>
          <a:xfrm>
            <a:off x="953278" y="864108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39" sz="quarter"/>
          </p:nvPr>
        </p:nvSpPr>
        <p:spPr>
          <a:xfrm>
            <a:off x="953278" y="1741932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40" sz="quarter"/>
          </p:nvPr>
        </p:nvSpPr>
        <p:spPr>
          <a:xfrm>
            <a:off x="953278" y="2619756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4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132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25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DOES JESUS CARE?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¿LE IMPORTA A CRISTO?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 • </a:t>
            </a:r>
            <a:r>
              <a:rPr sz="900" b="0">
                <a:solidFill>
                  <a:srgbClr val="FFFFFF"/>
                </a:solidFill>
                <a:latin typeface="Alegreya Sans Medium"/>
              </a:rPr>
              <a:t>Traducción Autor Desconocido</a:t>
            </a:r>
          </a:p>
        </p:txBody>
      </p:sp>
      <p:pic>
        <p:nvPicPr>
          <p:cNvPr id="9" name="Picture Placeholder 8" descr="pftl-132-13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5" r="5"/>
          <a:stretch>
            <a:fillRect/>
          </a:stretch>
        </p:blipFill>
        <p:spPr>
          <a:xfrm>
            <a:off x="1373902" y="114300"/>
            <a:ext cx="6944835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>
          <a:xfrm>
            <a:off x="870982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870982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870982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32" sz="quarter"/>
          </p:nvPr>
        </p:nvSpPr>
        <p:spPr>
          <a:xfrm>
            <a:off x="870982" y="3058668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4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33" sz="quarter"/>
          </p:nvPr>
        </p:nvSpPr>
        <p:spPr>
          <a:xfrm>
            <a:off x="870982" y="3497579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38" sz="quarter"/>
          </p:nvPr>
        </p:nvSpPr>
        <p:spPr>
          <a:xfrm>
            <a:off x="953278" y="864108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39" sz="quarter"/>
          </p:nvPr>
        </p:nvSpPr>
        <p:spPr>
          <a:xfrm>
            <a:off x="953278" y="1741932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40" sz="quarter"/>
          </p:nvPr>
        </p:nvSpPr>
        <p:spPr>
          <a:xfrm>
            <a:off x="953278" y="2619756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4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132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25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DOES JESUS CARE?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¿LE IMPORTA A CRISTO?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 • </a:t>
            </a:r>
            <a:r>
              <a:rPr sz="900" b="0">
                <a:solidFill>
                  <a:srgbClr val="FFFFFF"/>
                </a:solidFill>
                <a:latin typeface="Alegreya Sans Medium"/>
              </a:rPr>
              <a:t>Traducción Autor Desconocido</a:t>
            </a:r>
          </a:p>
        </p:txBody>
      </p:sp>
      <p:pic>
        <p:nvPicPr>
          <p:cNvPr id="9" name="Picture Placeholder 8" descr="pftl-132-14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5" r="5"/>
          <a:stretch>
            <a:fillRect/>
          </a:stretch>
        </p:blipFill>
        <p:spPr>
          <a:xfrm>
            <a:off x="1373902" y="114300"/>
            <a:ext cx="6944835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>
          <a:xfrm>
            <a:off x="870982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870982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870982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32" sz="quarter"/>
          </p:nvPr>
        </p:nvSpPr>
        <p:spPr>
          <a:xfrm>
            <a:off x="870982" y="3058668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4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33" sz="quarter"/>
          </p:nvPr>
        </p:nvSpPr>
        <p:spPr>
          <a:xfrm>
            <a:off x="870982" y="3497579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38" sz="quarter"/>
          </p:nvPr>
        </p:nvSpPr>
        <p:spPr>
          <a:xfrm>
            <a:off x="953278" y="864108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39" sz="quarter"/>
          </p:nvPr>
        </p:nvSpPr>
        <p:spPr>
          <a:xfrm>
            <a:off x="953278" y="1741932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40" sz="quarter"/>
          </p:nvPr>
        </p:nvSpPr>
        <p:spPr>
          <a:xfrm>
            <a:off x="953278" y="2619756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4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132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25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DOES JESUS CARE?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¿LE IMPORTA A CRISTO?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 • </a:t>
            </a:r>
            <a:r>
              <a:rPr sz="900" b="0">
                <a:solidFill>
                  <a:srgbClr val="FFFFFF"/>
                </a:solidFill>
                <a:latin typeface="Alegreya Sans Medium"/>
              </a:rPr>
              <a:t>Traducción Autor Desconocido</a:t>
            </a:r>
          </a:p>
        </p:txBody>
      </p:sp>
      <p:pic>
        <p:nvPicPr>
          <p:cNvPr id="9" name="Picture Placeholder 8" descr="pftl-132-15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t="3" b="3"/>
          <a:stretch>
            <a:fillRect/>
          </a:stretch>
        </p:blipFill>
        <p:spPr>
          <a:xfrm>
            <a:off x="1373902" y="114300"/>
            <a:ext cx="6944835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>
          <a:xfrm>
            <a:off x="870982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870982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870982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32" sz="quarter"/>
          </p:nvPr>
        </p:nvSpPr>
        <p:spPr>
          <a:xfrm>
            <a:off x="870982" y="3058668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4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33" sz="quarter"/>
          </p:nvPr>
        </p:nvSpPr>
        <p:spPr>
          <a:xfrm>
            <a:off x="870982" y="3497579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38" sz="quarter"/>
          </p:nvPr>
        </p:nvSpPr>
        <p:spPr>
          <a:xfrm>
            <a:off x="953278" y="864108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39" sz="quarter"/>
          </p:nvPr>
        </p:nvSpPr>
        <p:spPr>
          <a:xfrm>
            <a:off x="953278" y="1741932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40" sz="quarter"/>
          </p:nvPr>
        </p:nvSpPr>
        <p:spPr>
          <a:xfrm>
            <a:off x="953278" y="2619756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4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132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25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DOES JESUS CARE?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¿LE IMPORTA A CRISTO?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 • </a:t>
            </a:r>
            <a:r>
              <a:rPr sz="900" b="0">
                <a:solidFill>
                  <a:srgbClr val="FFFFFF"/>
                </a:solidFill>
                <a:latin typeface="Alegreya Sans Medium"/>
              </a:rPr>
              <a:t>Traducción Autor Desconocido</a:t>
            </a:r>
          </a:p>
        </p:txBody>
      </p:sp>
      <p:pic>
        <p:nvPicPr>
          <p:cNvPr id="9" name="Picture Placeholder 8" descr="pftl-132-16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t="3" b="3"/>
          <a:stretch>
            <a:fillRect/>
          </a:stretch>
        </p:blipFill>
        <p:spPr>
          <a:xfrm>
            <a:off x="1373902" y="114300"/>
            <a:ext cx="6944835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>
          <a:xfrm>
            <a:off x="870982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870982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870982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32" sz="quarter"/>
          </p:nvPr>
        </p:nvSpPr>
        <p:spPr>
          <a:xfrm>
            <a:off x="870982" y="3058668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4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33" sz="quarter"/>
          </p:nvPr>
        </p:nvSpPr>
        <p:spPr>
          <a:xfrm>
            <a:off x="870982" y="3497579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38" sz="quarter"/>
          </p:nvPr>
        </p:nvSpPr>
        <p:spPr>
          <a:xfrm>
            <a:off x="953278" y="864108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39" sz="quarter"/>
          </p:nvPr>
        </p:nvSpPr>
        <p:spPr>
          <a:xfrm>
            <a:off x="953278" y="1741932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40" sz="quarter"/>
          </p:nvPr>
        </p:nvSpPr>
        <p:spPr>
          <a:xfrm>
            <a:off x="953278" y="2619756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mountain-ocean.jpg"/>
          <p:cNvPicPr>
            <a:picLocks noGrp="1" noChangeAspect="1"/>
          </p:cNvPicPr>
          <p:nvPr>
            <p:ph type="pic" idx="10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8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3" sz="quarter"/>
          </p:nvPr>
        </p:nvSpPr>
        <p:spPr>
          <a:xfrm>
            <a:off x="3063240" y="1531620"/>
            <a:ext cx="4572000" cy="1645920"/>
          </a:xfrm>
        </p:spPr>
        <p:txBody>
          <a:bodyPr wrap="square">
            <a:noAutofit/>
          </a:bodyPr>
          <a:lstStyle/>
          <a:p>
            <a:r>
              <a:rPr sz="8000" b="1" i="0">
                <a:latin typeface="Avenir Next LT Pro"/>
              </a:rPr>
              <a:t>PRAYER</a:t>
            </a:r>
            <a:endParaRPr sz="8000" b="1" i="0">
              <a:latin typeface="Avenir Next LT Pro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5" sz="quarter"/>
          </p:nvPr>
        </p:nvSpPr>
        <p:spPr>
          <a:xfrm>
            <a:off x="3566160" y="3040380"/>
            <a:ext cx="3566160" cy="914400"/>
          </a:xfrm>
        </p:spPr>
        <p:txBody>
          <a:bodyPr wrap="square">
            <a:noAutofit/>
          </a:bodyPr>
          <a:lstStyle/>
          <a:p>
            <a:r>
              <a:rPr sz="2400" b="0" i="0">
                <a:latin typeface="Avenir Next LT Pro"/>
              </a:rPr>
              <a:t>“DEVOTE YOURSELVES TO PRAYER”</a:t>
            </a:r>
            <a:endParaRPr sz="2400" b="0" i="0">
              <a:latin typeface="Avenir Next LT Pro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20" sz="quarter"/>
          </p:nvPr>
        </p:nvSpPr>
        <p:spPr>
          <a:xfrm>
            <a:off x="3291840" y="3863339"/>
            <a:ext cx="4133087" cy="914400"/>
          </a:xfrm>
        </p:spPr>
        <p:txBody>
          <a:bodyPr wrap="square">
            <a:noAutofit/>
          </a:bodyPr>
          <a:lstStyle/>
          <a:p>
            <a:r>
              <a:rPr sz="2000" b="0" i="0">
                <a:latin typeface="Avenir Next LT Pro"/>
              </a:rPr>
              <a:t>COLOSSIANS 4:2</a:t>
            </a:r>
            <a:endParaRPr sz="2000" b="0" i="0">
              <a:latin typeface="Avenir Next LT Pro"/>
            </a:endParaRPr>
          </a:p>
        </p:txBody>
      </p:sp>
      <p:pic>
        <p:nvPicPr>
          <p:cNvPr id="10" name="Picture Placeholder 9" descr="eh20-eng-432.png"/>
          <p:cNvPicPr>
            <a:picLocks noGrp="1" noChangeAspect="1"/>
          </p:cNvPicPr>
          <p:nvPr>
            <p:ph type="pic" idx="19" sz="quarter"/>
          </p:nvPr>
        </p:nvPicPr>
        <p:blipFill>
          <a:blip r:embed="rId3"/>
          <a:srcRect t="459" b="459"/>
          <a:stretch>
            <a:fillRect/>
          </a:stretch>
        </p:blipFill>
        <p:spPr>
          <a:xfrm>
            <a:off x="1668537" y="5029200"/>
            <a:ext cx="1828800" cy="45720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36" sz="quarter"/>
          </p:nvPr>
        </p:nvSpPr>
        <p:spPr>
          <a:xfrm>
            <a:off x="813815" y="1565910"/>
            <a:ext cx="704088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1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5" sz="quarter"/>
          </p:nvPr>
        </p:nvSpPr>
        <p:spPr/>
        <p:txBody>
          <a:bodyPr wrap="square">
            <a:noAutofit/>
          </a:bodyPr>
          <a:lstStyle/>
          <a:p>
            <a:r>
              <a:rPr sz="2000" b="0" i="0">
                <a:latin typeface="Avenir Next LT Pro"/>
              </a:rPr>
              <a:t>Gavin Beck</a:t>
            </a:r>
            <a:endParaRPr sz="2000" b="0" i="0">
              <a:latin typeface="Avenir Next LT Pro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27" sz="quarter"/>
          </p:nvPr>
        </p:nvSpPr>
        <p:spPr>
          <a:xfrm>
            <a:off x="3063240" y="1453896"/>
            <a:ext cx="4572000" cy="1645920"/>
          </a:xfrm>
        </p:spPr>
        <p:txBody>
          <a:bodyPr wrap="square">
            <a:noAutofit/>
          </a:bodyPr>
          <a:lstStyle/>
          <a:p>
            <a:r>
              <a:rPr sz="8000" b="1" i="0">
                <a:latin typeface="Alegreya Sans ExtraBold"/>
              </a:rPr>
              <a:t>ORACIÓN</a:t>
            </a:r>
            <a:endParaRPr sz="8000" b="1" i="0">
              <a:latin typeface="Alegreya Sans ExtraBold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28" sz="quarter"/>
          </p:nvPr>
        </p:nvSpPr>
        <p:spPr>
          <a:xfrm>
            <a:off x="3566160" y="3040380"/>
            <a:ext cx="3566160" cy="914400"/>
          </a:xfrm>
        </p:spPr>
        <p:txBody>
          <a:bodyPr wrap="square">
            <a:noAutofit/>
          </a:bodyPr>
          <a:lstStyle/>
          <a:p>
            <a:r>
              <a:rPr sz="2600" b="0" i="0">
                <a:latin typeface="Alegreya Sans Medium"/>
              </a:rPr>
              <a:t>“PERSEVERAD EN LA ORACIÓN”</a:t>
            </a:r>
            <a:endParaRPr sz="2600" b="0" i="0">
              <a:latin typeface="Alegreya Sans Medium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30" sz="quarter"/>
          </p:nvPr>
        </p:nvSpPr>
        <p:spPr>
          <a:xfrm>
            <a:off x="3291840" y="3863339"/>
            <a:ext cx="4133087" cy="914400"/>
          </a:xfrm>
        </p:spPr>
        <p:txBody>
          <a:bodyPr wrap="square">
            <a:noAutofit/>
          </a:bodyPr>
          <a:lstStyle/>
          <a:p>
            <a:r>
              <a:rPr sz="2400" b="0" i="0">
                <a:latin typeface="Alegreya Sans Medium"/>
              </a:rPr>
              <a:t>COLOSENSES 4:2</a:t>
            </a:r>
            <a:endParaRPr sz="2400" b="0" i="0">
              <a:latin typeface="Alegreya Sans Medium"/>
            </a:endParaRPr>
          </a:p>
        </p:txBody>
      </p:sp>
      <p:pic>
        <p:nvPicPr>
          <p:cNvPr id="21" name="Picture Placeholder 20" descr="eh20-esp-600.png"/>
          <p:cNvPicPr>
            <a:picLocks noGrp="1" noChangeAspect="1"/>
          </p:cNvPicPr>
          <p:nvPr>
            <p:ph type="pic" idx="31" sz="quarter"/>
          </p:nvPr>
        </p:nvPicPr>
        <p:blipFill>
          <a:blip r:embed="rId4"/>
          <a:srcRect t="331" b="331"/>
          <a:stretch>
            <a:fillRect/>
          </a:stretch>
        </p:blipFill>
        <p:spPr>
          <a:xfrm>
            <a:off x="1668537" y="5028697"/>
            <a:ext cx="1828800" cy="457200"/>
          </a:xfrm>
        </p:spPr>
      </p:pic>
      <p:sp>
        <p:nvSpPr>
          <p:cNvPr id="22" name="Text Placeholder 21"/>
          <p:cNvSpPr>
            <a:spLocks noGrp="1"/>
          </p:cNvSpPr>
          <p:nvPr>
            <p:ph type="body" idx="37" sz="quarter"/>
          </p:nvPr>
        </p:nvSpPr>
        <p:spPr>
          <a:xfrm>
            <a:off x="685799" y="1547622"/>
            <a:ext cx="832104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33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pic>
        <p:nvPicPr>
          <p:cNvPr id="24" name="Picture 23" descr="phss-xcircle-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2532888"/>
            <a:ext cx="365760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bible-table.jpg"/>
          <p:cNvPicPr>
            <a:picLocks noGrp="1" noChangeAspect="1"/>
          </p:cNvPicPr>
          <p:nvPr>
            <p:ph type="pic" idx="10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8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2" sz="quarter"/>
          </p:nvPr>
        </p:nvSpPr>
        <p:spPr>
          <a:xfrm>
            <a:off x="3200400" y="2308860"/>
            <a:ext cx="4297680" cy="1097280"/>
          </a:xfrm>
        </p:spPr>
        <p:txBody>
          <a:bodyPr wrap="square">
            <a:noAutofit/>
          </a:bodyPr>
          <a:lstStyle/>
          <a:p>
            <a:r>
              <a:rPr sz="3800" b="0" i="0">
                <a:latin typeface="Avenir Next LT Pro"/>
              </a:rPr>
              <a:t>LUKE 24:25-27; ACTS 8:30-35</a:t>
            </a:r>
            <a:endParaRPr sz="3800" b="0" i="0">
              <a:latin typeface="Avenir Next LT Pro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3" sz="quarter"/>
          </p:nvPr>
        </p:nvSpPr>
        <p:spPr>
          <a:xfrm>
            <a:off x="3063240" y="1394460"/>
            <a:ext cx="4572000" cy="914400"/>
          </a:xfrm>
        </p:spPr>
        <p:txBody>
          <a:bodyPr wrap="square">
            <a:noAutofit/>
          </a:bodyPr>
          <a:lstStyle/>
          <a:p>
            <a:r>
              <a:rPr sz="6300" b="1" i="0">
                <a:latin typeface="Avenir Next LT Pro"/>
              </a:rPr>
              <a:t>READING</a:t>
            </a:r>
            <a:endParaRPr sz="6300" b="1" i="0">
              <a:latin typeface="Avenir Next LT Pro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5" sz="quarter"/>
          </p:nvPr>
        </p:nvSpPr>
        <p:spPr>
          <a:xfrm>
            <a:off x="3520440" y="4009644"/>
            <a:ext cx="3657600" cy="365760"/>
          </a:xfrm>
        </p:spPr>
        <p:txBody>
          <a:bodyPr wrap="square">
            <a:noAutofit/>
          </a:bodyPr>
          <a:lstStyle/>
          <a:p>
            <a:r>
              <a:rPr sz="1600" b="0" i="0">
                <a:latin typeface="Avenir Next LT Pro"/>
              </a:rPr>
              <a:t>“HAVE THIS LETTER READ TO ALL”</a:t>
            </a:r>
            <a:endParaRPr sz="1600" b="0" i="0">
              <a:latin typeface="Avenir Next LT Pro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20" sz="quarter"/>
          </p:nvPr>
        </p:nvSpPr>
        <p:spPr>
          <a:xfrm>
            <a:off x="3977639" y="4320540"/>
            <a:ext cx="2743200" cy="457200"/>
          </a:xfrm>
        </p:spPr>
        <p:txBody>
          <a:bodyPr wrap="square">
            <a:noAutofit/>
          </a:bodyPr>
          <a:lstStyle/>
          <a:p>
            <a:r>
              <a:rPr sz="1600" b="0" i="0">
                <a:latin typeface="Avenir Next LT Pro"/>
              </a:rPr>
              <a:t>1 THESSALONIANS 5:27</a:t>
            </a:r>
            <a:endParaRPr sz="1600" b="0" i="0">
              <a:latin typeface="Avenir Next LT Pro"/>
            </a:endParaRPr>
          </a:p>
        </p:txBody>
      </p:sp>
      <p:pic>
        <p:nvPicPr>
          <p:cNvPr id="10" name="Picture Placeholder 9" descr="eh20-eng-432.png"/>
          <p:cNvPicPr>
            <a:picLocks noGrp="1" noChangeAspect="1"/>
          </p:cNvPicPr>
          <p:nvPr>
            <p:ph type="pic" idx="19" sz="quarter"/>
          </p:nvPr>
        </p:nvPicPr>
        <p:blipFill>
          <a:blip r:embed="rId3"/>
          <a:srcRect t="459" b="459"/>
          <a:stretch>
            <a:fillRect/>
          </a:stretch>
        </p:blipFill>
        <p:spPr>
          <a:xfrm>
            <a:off x="1668537" y="5029200"/>
            <a:ext cx="1828800" cy="45720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36" sz="quarter"/>
          </p:nvPr>
        </p:nvSpPr>
        <p:spPr>
          <a:xfrm>
            <a:off x="621792" y="1908810"/>
            <a:ext cx="896112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1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5" sz="quarter"/>
          </p:nvPr>
        </p:nvSpPr>
        <p:spPr/>
        <p:txBody>
          <a:bodyPr/>
          <a:lstStyle/>
          <a:p/>
        </p:txBody>
      </p:sp>
      <p:sp>
        <p:nvSpPr>
          <p:cNvPr id="16" name="Text Placeholder 15"/>
          <p:cNvSpPr>
            <a:spLocks noGrp="1"/>
          </p:cNvSpPr>
          <p:nvPr>
            <p:ph type="body" idx="26" sz="quarter"/>
          </p:nvPr>
        </p:nvSpPr>
        <p:spPr>
          <a:xfrm>
            <a:off x="3200400" y="2308860"/>
            <a:ext cx="4297680" cy="1097280"/>
          </a:xfrm>
        </p:spPr>
        <p:txBody>
          <a:bodyPr wrap="square">
            <a:noAutofit/>
          </a:bodyPr>
          <a:lstStyle/>
          <a:p>
            <a:r>
              <a:rPr sz="3200" b="0" i="0">
                <a:latin typeface="Alegreya Sans Medium"/>
              </a:rPr>
              <a:t>LUCAS 24:25-27; HECHOS 8:30-35</a:t>
            </a:r>
            <a:endParaRPr sz="3200" b="0" i="0">
              <a:latin typeface="Alegreya Sans Medium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27" sz="quarter"/>
          </p:nvPr>
        </p:nvSpPr>
        <p:spPr>
          <a:xfrm>
            <a:off x="3063240" y="1225296"/>
            <a:ext cx="4572000" cy="1097280"/>
          </a:xfrm>
        </p:spPr>
        <p:txBody>
          <a:bodyPr wrap="square">
            <a:noAutofit/>
          </a:bodyPr>
          <a:lstStyle/>
          <a:p>
            <a:r>
              <a:rPr sz="7200" b="1" i="0">
                <a:latin typeface="Alegreya Sans ExtraBold"/>
              </a:rPr>
              <a:t>LECTURA</a:t>
            </a:r>
            <a:endParaRPr sz="7200" b="1" i="0">
              <a:latin typeface="Alegreya Sans ExtraBold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28" sz="quarter"/>
          </p:nvPr>
        </p:nvSpPr>
        <p:spPr>
          <a:xfrm>
            <a:off x="3520440" y="4009644"/>
            <a:ext cx="3657600" cy="457200"/>
          </a:xfrm>
        </p:spPr>
        <p:txBody>
          <a:bodyPr wrap="square">
            <a:noAutofit/>
          </a:bodyPr>
          <a:lstStyle/>
          <a:p>
            <a:r>
              <a:rPr sz="1800" b="0" i="0">
                <a:latin typeface="Alegreya Sans Medium"/>
              </a:rPr>
              <a:t>“QUE ESTA CARTA SE LEA A TODOS”</a:t>
            </a:r>
            <a:endParaRPr sz="1800" b="0" i="0">
              <a:latin typeface="Alegreya Sans Medium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30" sz="quarter"/>
          </p:nvPr>
        </p:nvSpPr>
        <p:spPr>
          <a:xfrm>
            <a:off x="3977639" y="4320540"/>
            <a:ext cx="2743200" cy="457200"/>
          </a:xfrm>
        </p:spPr>
        <p:txBody>
          <a:bodyPr wrap="square">
            <a:noAutofit/>
          </a:bodyPr>
          <a:lstStyle/>
          <a:p>
            <a:r>
              <a:rPr sz="1800" b="0" i="0">
                <a:latin typeface="Alegreya Sans Medium"/>
              </a:rPr>
              <a:t>1 TESALONICENSES 5:27</a:t>
            </a:r>
            <a:endParaRPr sz="1800" b="0" i="0">
              <a:latin typeface="Alegreya Sans Medium"/>
            </a:endParaRPr>
          </a:p>
        </p:txBody>
      </p:sp>
      <p:pic>
        <p:nvPicPr>
          <p:cNvPr id="21" name="Picture Placeholder 20" descr="eh20-esp-600.png"/>
          <p:cNvPicPr>
            <a:picLocks noGrp="1" noChangeAspect="1"/>
          </p:cNvPicPr>
          <p:nvPr>
            <p:ph type="pic" idx="31" sz="quarter"/>
          </p:nvPr>
        </p:nvPicPr>
        <p:blipFill>
          <a:blip r:embed="rId4"/>
          <a:srcRect t="331" b="331"/>
          <a:stretch>
            <a:fillRect/>
          </a:stretch>
        </p:blipFill>
        <p:spPr>
          <a:xfrm>
            <a:off x="1668537" y="5028697"/>
            <a:ext cx="1828800" cy="457200"/>
          </a:xfrm>
        </p:spPr>
      </p:pic>
      <p:sp>
        <p:nvSpPr>
          <p:cNvPr id="22" name="Text Placeholder 21"/>
          <p:cNvSpPr>
            <a:spLocks noGrp="1"/>
          </p:cNvSpPr>
          <p:nvPr>
            <p:ph type="body" idx="37" sz="quarter"/>
          </p:nvPr>
        </p:nvSpPr>
        <p:spPr>
          <a:xfrm>
            <a:off x="731519" y="1890522"/>
            <a:ext cx="786384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33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pic>
        <p:nvPicPr>
          <p:cNvPr id="24" name="Picture 23" descr="phss-xcircle-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2532888"/>
            <a:ext cx="365760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fall-bible-table.jpg"/>
          <p:cNvPicPr>
            <a:picLocks noGrp="1" noChangeAspect="1"/>
          </p:cNvPicPr>
          <p:nvPr>
            <p:ph type="pic" idx="10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8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2" sz="quarter"/>
          </p:nvPr>
        </p:nvSpPr>
        <p:spPr>
          <a:xfrm>
            <a:off x="3200400" y="2308860"/>
            <a:ext cx="4297680" cy="1097280"/>
          </a:xfrm>
        </p:spPr>
        <p:txBody>
          <a:bodyPr wrap="square">
            <a:noAutofit/>
          </a:bodyPr>
          <a:lstStyle/>
          <a:p>
            <a:r>
              <a:rPr sz="4700" b="0" i="0">
                <a:latin typeface="Avenir Next LT Pro"/>
              </a:rPr>
              <a:t>ACTS 18:24-28</a:t>
            </a:r>
            <a:endParaRPr sz="4700" b="0" i="0">
              <a:latin typeface="Avenir Next LT Pro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3" sz="quarter"/>
          </p:nvPr>
        </p:nvSpPr>
        <p:spPr>
          <a:xfrm>
            <a:off x="3063240" y="1394460"/>
            <a:ext cx="4572000" cy="914400"/>
          </a:xfrm>
        </p:spPr>
        <p:txBody>
          <a:bodyPr wrap="square">
            <a:noAutofit/>
          </a:bodyPr>
          <a:lstStyle/>
          <a:p>
            <a:r>
              <a:rPr sz="6300" b="1" i="0">
                <a:latin typeface="Avenir Next LT Pro"/>
              </a:rPr>
              <a:t>READING</a:t>
            </a:r>
            <a:endParaRPr sz="6300" b="1" i="0">
              <a:latin typeface="Avenir Next LT Pro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5" sz="quarter"/>
          </p:nvPr>
        </p:nvSpPr>
        <p:spPr>
          <a:xfrm>
            <a:off x="3520440" y="4009644"/>
            <a:ext cx="3657600" cy="365760"/>
          </a:xfrm>
        </p:spPr>
        <p:txBody>
          <a:bodyPr wrap="square">
            <a:noAutofit/>
          </a:bodyPr>
          <a:lstStyle/>
          <a:p>
            <a:r>
              <a:rPr sz="1600" b="0" i="0">
                <a:latin typeface="Avenir Next LT Pro"/>
              </a:rPr>
              <a:t>“HAVE THIS LETTER READ TO ALL”</a:t>
            </a:r>
            <a:endParaRPr sz="1600" b="0" i="0">
              <a:latin typeface="Avenir Next LT Pro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20" sz="quarter"/>
          </p:nvPr>
        </p:nvSpPr>
        <p:spPr>
          <a:xfrm>
            <a:off x="3977639" y="4320540"/>
            <a:ext cx="2743200" cy="457200"/>
          </a:xfrm>
        </p:spPr>
        <p:txBody>
          <a:bodyPr wrap="square">
            <a:noAutofit/>
          </a:bodyPr>
          <a:lstStyle/>
          <a:p>
            <a:r>
              <a:rPr sz="1600" b="0" i="0">
                <a:latin typeface="Avenir Next LT Pro"/>
              </a:rPr>
              <a:t>1 THESSALONIANS 5:27</a:t>
            </a:r>
            <a:endParaRPr sz="1600" b="0" i="0">
              <a:latin typeface="Avenir Next LT Pro"/>
            </a:endParaRPr>
          </a:p>
        </p:txBody>
      </p:sp>
      <p:pic>
        <p:nvPicPr>
          <p:cNvPr id="10" name="Picture Placeholder 9" descr="eh20-eng-432.png"/>
          <p:cNvPicPr>
            <a:picLocks noGrp="1" noChangeAspect="1"/>
          </p:cNvPicPr>
          <p:nvPr>
            <p:ph type="pic" idx="19" sz="quarter"/>
          </p:nvPr>
        </p:nvPicPr>
        <p:blipFill>
          <a:blip r:embed="rId3"/>
          <a:srcRect t="459" b="459"/>
          <a:stretch>
            <a:fillRect/>
          </a:stretch>
        </p:blipFill>
        <p:spPr>
          <a:xfrm>
            <a:off x="1668537" y="5029200"/>
            <a:ext cx="1828800" cy="45720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36" sz="quarter"/>
          </p:nvPr>
        </p:nvSpPr>
        <p:spPr>
          <a:xfrm>
            <a:off x="621792" y="2251710"/>
            <a:ext cx="896112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1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5" sz="quarter"/>
          </p:nvPr>
        </p:nvSpPr>
        <p:spPr/>
        <p:txBody>
          <a:bodyPr/>
          <a:lstStyle/>
          <a:p/>
        </p:txBody>
      </p:sp>
      <p:sp>
        <p:nvSpPr>
          <p:cNvPr id="16" name="Text Placeholder 15"/>
          <p:cNvSpPr>
            <a:spLocks noGrp="1"/>
          </p:cNvSpPr>
          <p:nvPr>
            <p:ph type="body" idx="26" sz="quarter"/>
          </p:nvPr>
        </p:nvSpPr>
        <p:spPr>
          <a:xfrm>
            <a:off x="3200400" y="2308860"/>
            <a:ext cx="4297680" cy="1097280"/>
          </a:xfrm>
        </p:spPr>
        <p:txBody>
          <a:bodyPr wrap="square">
            <a:noAutofit/>
          </a:bodyPr>
          <a:lstStyle/>
          <a:p>
            <a:r>
              <a:rPr sz="4600" b="0" i="0">
                <a:latin typeface="Alegreya Sans Medium"/>
              </a:rPr>
              <a:t>HECHOS 18:24-28</a:t>
            </a:r>
            <a:endParaRPr sz="4600" b="0" i="0">
              <a:latin typeface="Alegreya Sans Medium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27" sz="quarter"/>
          </p:nvPr>
        </p:nvSpPr>
        <p:spPr>
          <a:xfrm>
            <a:off x="3063240" y="1225296"/>
            <a:ext cx="4572000" cy="1097280"/>
          </a:xfrm>
        </p:spPr>
        <p:txBody>
          <a:bodyPr wrap="square">
            <a:noAutofit/>
          </a:bodyPr>
          <a:lstStyle/>
          <a:p>
            <a:r>
              <a:rPr sz="7200" b="1" i="0">
                <a:latin typeface="Alegreya Sans ExtraBold"/>
              </a:rPr>
              <a:t>LECTURA</a:t>
            </a:r>
            <a:endParaRPr sz="7200" b="1" i="0">
              <a:latin typeface="Alegreya Sans ExtraBold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28" sz="quarter"/>
          </p:nvPr>
        </p:nvSpPr>
        <p:spPr>
          <a:xfrm>
            <a:off x="3520440" y="4009644"/>
            <a:ext cx="3657600" cy="457200"/>
          </a:xfrm>
        </p:spPr>
        <p:txBody>
          <a:bodyPr wrap="square">
            <a:noAutofit/>
          </a:bodyPr>
          <a:lstStyle/>
          <a:p>
            <a:r>
              <a:rPr sz="1800" b="0" i="0">
                <a:latin typeface="Alegreya Sans Medium"/>
              </a:rPr>
              <a:t>“QUE ESTA CARTA SE LEA A TODOS”</a:t>
            </a:r>
            <a:endParaRPr sz="1800" b="0" i="0">
              <a:latin typeface="Alegreya Sans Medium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30" sz="quarter"/>
          </p:nvPr>
        </p:nvSpPr>
        <p:spPr>
          <a:xfrm>
            <a:off x="3977639" y="4320540"/>
            <a:ext cx="2743200" cy="457200"/>
          </a:xfrm>
        </p:spPr>
        <p:txBody>
          <a:bodyPr wrap="square">
            <a:noAutofit/>
          </a:bodyPr>
          <a:lstStyle/>
          <a:p>
            <a:r>
              <a:rPr sz="1800" b="0" i="0">
                <a:latin typeface="Alegreya Sans Medium"/>
              </a:rPr>
              <a:t>1 TESALONICENSES 5:27</a:t>
            </a:r>
            <a:endParaRPr sz="1800" b="0" i="0">
              <a:latin typeface="Alegreya Sans Medium"/>
            </a:endParaRPr>
          </a:p>
        </p:txBody>
      </p:sp>
      <p:pic>
        <p:nvPicPr>
          <p:cNvPr id="21" name="Picture Placeholder 20" descr="eh20-esp-600.png"/>
          <p:cNvPicPr>
            <a:picLocks noGrp="1" noChangeAspect="1"/>
          </p:cNvPicPr>
          <p:nvPr>
            <p:ph type="pic" idx="31" sz="quarter"/>
          </p:nvPr>
        </p:nvPicPr>
        <p:blipFill>
          <a:blip r:embed="rId4"/>
          <a:srcRect t="331" b="331"/>
          <a:stretch>
            <a:fillRect/>
          </a:stretch>
        </p:blipFill>
        <p:spPr>
          <a:xfrm>
            <a:off x="1668537" y="5028697"/>
            <a:ext cx="1828800" cy="457200"/>
          </a:xfrm>
        </p:spPr>
      </p:pic>
      <p:sp>
        <p:nvSpPr>
          <p:cNvPr id="22" name="Text Placeholder 21"/>
          <p:cNvSpPr>
            <a:spLocks noGrp="1"/>
          </p:cNvSpPr>
          <p:nvPr>
            <p:ph type="body" idx="37" sz="quarter"/>
          </p:nvPr>
        </p:nvSpPr>
        <p:spPr>
          <a:xfrm>
            <a:off x="731519" y="2233422"/>
            <a:ext cx="786384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33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pic>
        <p:nvPicPr>
          <p:cNvPr id="24" name="Picture 23" descr="phss-xcircle-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2532888"/>
            <a:ext cx="365760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.jpg"/>
          <p:cNvPicPr>
            <a:picLocks noGrp="1" noChangeAspect="1"/>
          </p:cNvPicPr>
          <p:nvPr>
            <p:ph type="pic" idx="10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8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2" sz="quarter"/>
          </p:nvPr>
        </p:nvSpPr>
        <p:spPr>
          <a:xfrm>
            <a:off x="4206240" y="617220"/>
            <a:ext cx="2286000" cy="914400"/>
          </a:xfrm>
        </p:spPr>
        <p:txBody>
          <a:bodyPr wrap="square">
            <a:noAutofit/>
          </a:bodyPr>
          <a:lstStyle/>
          <a:p>
            <a:r>
              <a:rPr sz="6000" b="1" i="0">
                <a:latin typeface="Avenir Next LT Pro"/>
              </a:rPr>
              <a:t>277</a:t>
            </a:r>
            <a:endParaRPr sz="6000" b="1" i="0">
              <a:latin typeface="Avenir Next LT Pro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3" sz="quarter"/>
          </p:nvPr>
        </p:nvSpPr>
        <p:spPr>
          <a:xfrm>
            <a:off x="3429000" y="1531620"/>
            <a:ext cx="3840480" cy="1645920"/>
          </a:xfrm>
        </p:spPr>
        <p:txBody>
          <a:bodyPr wrap="square">
            <a:noAutofit/>
          </a:bodyPr>
          <a:lstStyle/>
          <a:p>
            <a:r>
              <a:rPr sz="5400" b="1" i="0">
                <a:latin typeface="Avenir Next LT Pro"/>
              </a:rPr>
              <a:t>SPEAK, O LORD</a:t>
            </a:r>
            <a:endParaRPr sz="5400" b="1" i="0">
              <a:latin typeface="Avenir Next LT Pro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5" sz="quarter"/>
          </p:nvPr>
        </p:nvSpPr>
        <p:spPr>
          <a:xfrm>
            <a:off x="3749039" y="3954780"/>
            <a:ext cx="3200400" cy="640080"/>
          </a:xfrm>
        </p:spPr>
        <p:txBody>
          <a:bodyPr wrap="square">
            <a:noAutofit/>
          </a:bodyPr>
          <a:lstStyle/>
          <a:p>
            <a:r>
              <a:rPr sz="1900" b="0" i="0">
                <a:latin typeface="Avenir Next LT Pro"/>
              </a:rPr>
              <a:t>“SINGING...TO THE LORD”
COLOSSIANS 3:16</a:t>
            </a:r>
            <a:endParaRPr sz="1900" b="0" i="0">
              <a:latin typeface="Avenir Next LT Pro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6" sz="quarter"/>
          </p:nvPr>
        </p:nvSpPr>
        <p:spPr/>
        <p:txBody>
          <a:bodyPr wrap="square">
            <a:noAutofit/>
          </a:bodyPr>
          <a:lstStyle/>
          <a:p>
            <a:r>
              <a:rPr sz="1000" b="0" i="0">
                <a:latin typeface="Avenir Next LT Pro"/>
              </a:rPr>
              <a:t>© 2005 Thankyou Music (admin. by EMI Christian Music Group)
Tune: SPEAK O LORD • Keith Getty (2005); Stuart Townend (2005); arr. Charles L. Willis (2011)
Hymn: Keith Getty (2005); Stuart Townend (2005)</a:t>
            </a:r>
            <a:endParaRPr sz="1000" b="0" i="0">
              <a:latin typeface="Avenir Next LT Pro"/>
            </a:endParaRPr>
          </a:p>
        </p:txBody>
      </p:sp>
      <p:pic>
        <p:nvPicPr>
          <p:cNvPr id="10" name="Picture Placeholder 9" descr="eh20-eng-432.png"/>
          <p:cNvPicPr>
            <a:picLocks noGrp="1" noChangeAspect="1"/>
          </p:cNvPicPr>
          <p:nvPr>
            <p:ph type="pic" idx="19" sz="quarter"/>
          </p:nvPr>
        </p:nvPicPr>
        <p:blipFill>
          <a:blip r:embed="rId3"/>
          <a:srcRect t="459" b="459"/>
          <a:stretch>
            <a:fillRect/>
          </a:stretch>
        </p:blipFill>
        <p:spPr>
          <a:xfrm>
            <a:off x="1668537" y="5029200"/>
            <a:ext cx="1828800" cy="45720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36" sz="quarter"/>
          </p:nvPr>
        </p:nvSpPr>
        <p:spPr>
          <a:xfrm>
            <a:off x="694944" y="2576322"/>
            <a:ext cx="822960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1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6" sz="quarter"/>
          </p:nvPr>
        </p:nvSpPr>
        <p:spPr>
          <a:xfrm>
            <a:off x="4206240" y="617220"/>
            <a:ext cx="2286000" cy="914400"/>
          </a:xfrm>
        </p:spPr>
        <p:txBody>
          <a:bodyPr wrap="square">
            <a:noAutofit/>
          </a:bodyPr>
          <a:lstStyle/>
          <a:p>
            <a:r>
              <a:rPr sz="6000" b="1" i="0">
                <a:latin typeface="Avenir Next LT Pro"/>
              </a:rPr>
              <a:t>277</a:t>
            </a:r>
            <a:endParaRPr sz="6000" b="1" i="0">
              <a:latin typeface="Avenir Next LT Pro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27" sz="quarter"/>
          </p:nvPr>
        </p:nvSpPr>
        <p:spPr>
          <a:xfrm>
            <a:off x="3429000" y="1481328"/>
            <a:ext cx="3840480" cy="1645920"/>
          </a:xfrm>
        </p:spPr>
        <p:txBody>
          <a:bodyPr wrap="square">
            <a:noAutofit/>
          </a:bodyPr>
          <a:lstStyle/>
          <a:p>
            <a:r>
              <a:rPr sz="5600" b="1" i="0">
                <a:latin typeface="Alegreya Sans ExtraBold"/>
              </a:rPr>
              <a:t>HABLA, OH DIOS</a:t>
            </a:r>
            <a:endParaRPr sz="5600" b="1" i="0">
              <a:latin typeface="Alegreya Sans ExtraBold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28" sz="quarter"/>
          </p:nvPr>
        </p:nvSpPr>
        <p:spPr>
          <a:xfrm>
            <a:off x="3749039" y="3913632"/>
            <a:ext cx="3200400" cy="822960"/>
          </a:xfrm>
        </p:spPr>
        <p:txBody>
          <a:bodyPr wrap="square">
            <a:noAutofit/>
          </a:bodyPr>
          <a:lstStyle/>
          <a:p>
            <a:r>
              <a:rPr sz="2200" b="0" i="0">
                <a:latin typeface="Alegreya Sans Medium"/>
              </a:rPr>
              <a:t>“CANTANDO...AL SEÑOR”
COLOSENSES 3:16</a:t>
            </a:r>
            <a:endParaRPr sz="2200" b="0" i="0">
              <a:latin typeface="Alegreya Sans Medium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29" sz="quarter"/>
          </p:nvPr>
        </p:nvSpPr>
        <p:spPr/>
        <p:txBody>
          <a:bodyPr wrap="square">
            <a:noAutofit/>
          </a:bodyPr>
          <a:lstStyle/>
          <a:p>
            <a:r>
              <a:rPr sz="1000" b="0" i="0">
                <a:latin typeface="Alegreya Sans Medium"/>
              </a:rPr>
              <a:t>© 2005 Thankyou Music (admin. by EMI Christian Music Group)
Música: SPEAK O LORD • Keith Getty (2005); Stuart Townend (2005); arr. Charles L. Willis (2011)
Palabras: Keith Getty (2005); Stuart Townend (2005)</a:t>
            </a:r>
            <a:endParaRPr sz="1000" b="0" i="0">
              <a:latin typeface="Alegreya Sans Medium"/>
            </a:endParaRPr>
          </a:p>
        </p:txBody>
      </p:sp>
      <p:pic>
        <p:nvPicPr>
          <p:cNvPr id="21" name="Picture Placeholder 20" descr="eh20-esp-600.png"/>
          <p:cNvPicPr>
            <a:picLocks noGrp="1" noChangeAspect="1"/>
          </p:cNvPicPr>
          <p:nvPr>
            <p:ph type="pic" idx="31" sz="quarter"/>
          </p:nvPr>
        </p:nvPicPr>
        <p:blipFill>
          <a:blip r:embed="rId4"/>
          <a:srcRect t="331" b="331"/>
          <a:stretch>
            <a:fillRect/>
          </a:stretch>
        </p:blipFill>
        <p:spPr>
          <a:xfrm>
            <a:off x="1668537" y="5028697"/>
            <a:ext cx="1828800" cy="457200"/>
          </a:xfrm>
        </p:spPr>
      </p:pic>
      <p:sp>
        <p:nvSpPr>
          <p:cNvPr id="22" name="Text Placeholder 21"/>
          <p:cNvSpPr>
            <a:spLocks noGrp="1"/>
          </p:cNvSpPr>
          <p:nvPr>
            <p:ph type="body" idx="37" sz="quarter"/>
          </p:nvPr>
        </p:nvSpPr>
        <p:spPr>
          <a:xfrm>
            <a:off x="694944" y="2576322"/>
            <a:ext cx="822960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33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pic>
        <p:nvPicPr>
          <p:cNvPr id="24" name="Picture 23" descr="phss-xcircle-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2532888"/>
            <a:ext cx="365760" cy="36576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764024" y="3406140"/>
            <a:ext cx="365760" cy="365760"/>
          </a:xfrm>
          <a:prstGeom prst="ellipse">
            <a:avLst/>
          </a:prstGeom>
          <a:solidFill>
            <a:srgbClr val="014A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bIns="0" lIns="0" tIns="0" rIns="0"/>
          <a:lstStyle/>
          <a:p>
            <a:pPr algn="ctr"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5166360" y="3406140"/>
            <a:ext cx="365760" cy="365760"/>
          </a:xfrm>
          <a:prstGeom prst="ellipse">
            <a:avLst/>
          </a:prstGeom>
          <a:solidFill>
            <a:srgbClr val="014A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bIns="0" lIns="0" tIns="0" rIns="0"/>
          <a:lstStyle/>
          <a:p>
            <a:pPr algn="ctr"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5568696" y="3406140"/>
            <a:ext cx="365760" cy="36576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bIns="0" lIns="0" tIns="0" rIns="0"/>
          <a:lstStyle/>
          <a:p>
            <a:pPr algn="ctr"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bible-table.jpg"/>
          <p:cNvPicPr>
            <a:picLocks noGrp="1" noChangeAspect="1"/>
          </p:cNvPicPr>
          <p:nvPr>
            <p:ph type="pic" idx="10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8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2" sz="quarter"/>
          </p:nvPr>
        </p:nvSpPr>
        <p:spPr>
          <a:xfrm>
            <a:off x="3200400" y="2308860"/>
            <a:ext cx="4297680" cy="1097280"/>
          </a:xfrm>
        </p:spPr>
        <p:txBody>
          <a:bodyPr wrap="square">
            <a:noAutofit/>
          </a:bodyPr>
          <a:lstStyle/>
          <a:p>
            <a:r>
              <a:rPr sz="4700" b="0" i="0">
                <a:latin typeface="Avenir Next LT Pro"/>
              </a:rPr>
              <a:t>LUKE 24:13-16</a:t>
            </a:r>
            <a:endParaRPr sz="4700" b="0" i="0">
              <a:latin typeface="Avenir Next LT Pro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3" sz="quarter"/>
          </p:nvPr>
        </p:nvSpPr>
        <p:spPr>
          <a:xfrm>
            <a:off x="3063240" y="1394460"/>
            <a:ext cx="4572000" cy="914400"/>
          </a:xfrm>
        </p:spPr>
        <p:txBody>
          <a:bodyPr wrap="square">
            <a:noAutofit/>
          </a:bodyPr>
          <a:lstStyle/>
          <a:p>
            <a:r>
              <a:rPr sz="6300" b="1" i="0">
                <a:latin typeface="Avenir Next LT Pro"/>
              </a:rPr>
              <a:t>READING</a:t>
            </a:r>
            <a:endParaRPr sz="6300" b="1" i="0">
              <a:latin typeface="Avenir Next LT Pro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5" sz="quarter"/>
          </p:nvPr>
        </p:nvSpPr>
        <p:spPr>
          <a:xfrm>
            <a:off x="3520440" y="4009644"/>
            <a:ext cx="3657600" cy="365760"/>
          </a:xfrm>
        </p:spPr>
        <p:txBody>
          <a:bodyPr wrap="square">
            <a:noAutofit/>
          </a:bodyPr>
          <a:lstStyle/>
          <a:p>
            <a:r>
              <a:rPr sz="1600" b="0" i="0">
                <a:latin typeface="Avenir Next LT Pro"/>
              </a:rPr>
              <a:t>“HAVE THIS LETTER READ TO ALL”</a:t>
            </a:r>
            <a:endParaRPr sz="1600" b="0" i="0">
              <a:latin typeface="Avenir Next LT Pro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20" sz="quarter"/>
          </p:nvPr>
        </p:nvSpPr>
        <p:spPr>
          <a:xfrm>
            <a:off x="3977639" y="4320540"/>
            <a:ext cx="2743200" cy="457200"/>
          </a:xfrm>
        </p:spPr>
        <p:txBody>
          <a:bodyPr wrap="square">
            <a:noAutofit/>
          </a:bodyPr>
          <a:lstStyle/>
          <a:p>
            <a:r>
              <a:rPr sz="1600" b="0" i="0">
                <a:latin typeface="Avenir Next LT Pro"/>
              </a:rPr>
              <a:t>1 THESSALONIANS 5:27</a:t>
            </a:r>
            <a:endParaRPr sz="1600" b="0" i="0">
              <a:latin typeface="Avenir Next LT Pro"/>
            </a:endParaRPr>
          </a:p>
        </p:txBody>
      </p:sp>
      <p:pic>
        <p:nvPicPr>
          <p:cNvPr id="10" name="Picture Placeholder 9" descr="eh20-eng-432.png"/>
          <p:cNvPicPr>
            <a:picLocks noGrp="1" noChangeAspect="1"/>
          </p:cNvPicPr>
          <p:nvPr>
            <p:ph type="pic" idx="19" sz="quarter"/>
          </p:nvPr>
        </p:nvPicPr>
        <p:blipFill>
          <a:blip r:embed="rId3"/>
          <a:srcRect t="459" b="459"/>
          <a:stretch>
            <a:fillRect/>
          </a:stretch>
        </p:blipFill>
        <p:spPr>
          <a:xfrm>
            <a:off x="1668537" y="5029200"/>
            <a:ext cx="1828800" cy="45720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36" sz="quarter"/>
          </p:nvPr>
        </p:nvSpPr>
        <p:spPr>
          <a:xfrm>
            <a:off x="621792" y="194309"/>
            <a:ext cx="896112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1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5" sz="quarter"/>
          </p:nvPr>
        </p:nvSpPr>
        <p:spPr/>
        <p:txBody>
          <a:bodyPr wrap="square">
            <a:noAutofit/>
          </a:bodyPr>
          <a:lstStyle/>
          <a:p>
            <a:r>
              <a:rPr sz="2000" b="0" i="0">
                <a:latin typeface="Avenir Next LT Pro"/>
              </a:rPr>
              <a:t>Garrett Ingle</a:t>
            </a:r>
            <a:endParaRPr sz="2000" b="0" i="0">
              <a:latin typeface="Avenir Next LT Pro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idx="26" sz="quarter"/>
          </p:nvPr>
        </p:nvSpPr>
        <p:spPr>
          <a:xfrm>
            <a:off x="3200400" y="2308860"/>
            <a:ext cx="4297680" cy="1097280"/>
          </a:xfrm>
        </p:spPr>
        <p:txBody>
          <a:bodyPr wrap="square">
            <a:noAutofit/>
          </a:bodyPr>
          <a:lstStyle/>
          <a:p>
            <a:r>
              <a:rPr sz="5500" b="0" i="0">
                <a:latin typeface="Alegreya Sans Medium"/>
              </a:rPr>
              <a:t>LUCAS 24:13-16</a:t>
            </a:r>
            <a:endParaRPr sz="5500" b="0" i="0">
              <a:latin typeface="Alegreya Sans Medium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27" sz="quarter"/>
          </p:nvPr>
        </p:nvSpPr>
        <p:spPr>
          <a:xfrm>
            <a:off x="3063240" y="1225296"/>
            <a:ext cx="4572000" cy="1097280"/>
          </a:xfrm>
        </p:spPr>
        <p:txBody>
          <a:bodyPr wrap="square">
            <a:noAutofit/>
          </a:bodyPr>
          <a:lstStyle/>
          <a:p>
            <a:r>
              <a:rPr sz="7200" b="1" i="0">
                <a:latin typeface="Alegreya Sans ExtraBold"/>
              </a:rPr>
              <a:t>LECTURA</a:t>
            </a:r>
            <a:endParaRPr sz="7200" b="1" i="0">
              <a:latin typeface="Alegreya Sans ExtraBold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28" sz="quarter"/>
          </p:nvPr>
        </p:nvSpPr>
        <p:spPr>
          <a:xfrm>
            <a:off x="3520440" y="4009644"/>
            <a:ext cx="3657600" cy="457200"/>
          </a:xfrm>
        </p:spPr>
        <p:txBody>
          <a:bodyPr wrap="square">
            <a:noAutofit/>
          </a:bodyPr>
          <a:lstStyle/>
          <a:p>
            <a:r>
              <a:rPr sz="1800" b="0" i="0">
                <a:latin typeface="Alegreya Sans Medium"/>
              </a:rPr>
              <a:t>“QUE ESTA CARTA SE LEA A TODOS”</a:t>
            </a:r>
            <a:endParaRPr sz="1800" b="0" i="0">
              <a:latin typeface="Alegreya Sans Medium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30" sz="quarter"/>
          </p:nvPr>
        </p:nvSpPr>
        <p:spPr>
          <a:xfrm>
            <a:off x="3977639" y="4320540"/>
            <a:ext cx="2743200" cy="457200"/>
          </a:xfrm>
        </p:spPr>
        <p:txBody>
          <a:bodyPr wrap="square">
            <a:noAutofit/>
          </a:bodyPr>
          <a:lstStyle/>
          <a:p>
            <a:r>
              <a:rPr sz="1800" b="0" i="0">
                <a:latin typeface="Alegreya Sans Medium"/>
              </a:rPr>
              <a:t>1 TESALONICENSES 5:27</a:t>
            </a:r>
            <a:endParaRPr sz="1800" b="0" i="0">
              <a:latin typeface="Alegreya Sans Medium"/>
            </a:endParaRPr>
          </a:p>
        </p:txBody>
      </p:sp>
      <p:pic>
        <p:nvPicPr>
          <p:cNvPr id="21" name="Picture Placeholder 20" descr="eh20-esp-600.png"/>
          <p:cNvPicPr>
            <a:picLocks noGrp="1" noChangeAspect="1"/>
          </p:cNvPicPr>
          <p:nvPr>
            <p:ph type="pic" idx="31" sz="quarter"/>
          </p:nvPr>
        </p:nvPicPr>
        <p:blipFill>
          <a:blip r:embed="rId4"/>
          <a:srcRect t="331" b="331"/>
          <a:stretch>
            <a:fillRect/>
          </a:stretch>
        </p:blipFill>
        <p:spPr>
          <a:xfrm>
            <a:off x="1668537" y="5028697"/>
            <a:ext cx="1828800" cy="457200"/>
          </a:xfrm>
        </p:spPr>
      </p:pic>
      <p:sp>
        <p:nvSpPr>
          <p:cNvPr id="22" name="Text Placeholder 21"/>
          <p:cNvSpPr>
            <a:spLocks noGrp="1"/>
          </p:cNvSpPr>
          <p:nvPr>
            <p:ph type="body" idx="37" sz="quarter"/>
          </p:nvPr>
        </p:nvSpPr>
        <p:spPr>
          <a:xfrm>
            <a:off x="731519" y="176021"/>
            <a:ext cx="786384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33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pic>
        <p:nvPicPr>
          <p:cNvPr id="24" name="Picture 23" descr="phss-xcircle-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2532888"/>
            <a:ext cx="365760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0"/>
            <a:ext cx="1440180" cy="571500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 sz="quarter"/>
          </p:nvPr>
        </p:nvSpPr>
        <p:spPr>
          <a:xfrm>
            <a:off x="114300" y="481532"/>
            <a:ext cx="914400" cy="365760"/>
          </a:xfrm>
          <a:noFill/>
        </p:spPr>
        <p:txBody>
          <a:bodyPr/>
          <a:lstStyle/>
          <a:p>
            <a:r>
              <a:t>277</a:t>
            </a:r>
          </a:p>
        </p:txBody>
      </p:sp>
      <p:pic>
        <p:nvPicPr>
          <p:cNvPr id="5" name="Picture Placeholder 4" descr="phss-circle.png"/>
          <p:cNvPicPr>
            <a:picLocks noGrp="1" noChangeAspect="1"/>
          </p:cNvPicPr>
          <p:nvPr>
            <p:ph type="pic" idx="14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982980" y="481532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91440" y="938732"/>
            <a:ext cx="1257300" cy="1164831"/>
          </a:xfrm>
        </p:spPr>
        <p:txBody>
          <a:bodyPr wrap="square">
            <a:noAutofit/>
          </a:bodyPr>
          <a:lstStyle/>
          <a:p>
            <a:r>
              <a:rPr sz="1600" b="1" i="0"/>
              <a:t>SPEAK, O LORD</a:t>
            </a:r>
            <a:endParaRPr sz="1600" b="1" i="0"/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91440" y="4422523"/>
            <a:ext cx="1257300" cy="365760"/>
          </a:xfrm>
        </p:spPr>
        <p:txBody>
          <a:bodyPr tIns="0" bIns="0" wrap="square">
            <a:noAutofit/>
          </a:bodyPr>
          <a:lstStyle/>
          <a:p>
            <a:r>
              <a:rPr sz="800" b="0" i="0"/>
              <a:t>© 2014 Sumphonia Productions, LLC</a:t>
            </a:r>
            <a:endParaRPr sz="800" b="0" i="0"/>
          </a:p>
        </p:txBody>
      </p:sp>
      <p:pic>
        <p:nvPicPr>
          <p:cNvPr id="9" name="Picture Placeholder 8" descr="phss-277-01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6" r="6"/>
          <a:stretch>
            <a:fillRect/>
          </a:stretch>
        </p:blipFill>
        <p:spPr>
          <a:xfrm>
            <a:off x="2171700" y="170636"/>
            <a:ext cx="6858000" cy="5373727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982980" y="4831811"/>
            <a:ext cx="367371" cy="36576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21" sz="quarter"/>
          </p:nvPr>
        </p:nvSpPr>
        <p:spPr>
          <a:xfrm>
            <a:off x="91440" y="2195003"/>
            <a:ext cx="1257300" cy="1165225"/>
          </a:xfrm>
        </p:spPr>
        <p:txBody>
          <a:bodyPr wrap="square">
            <a:noAutofit/>
          </a:bodyPr>
          <a:lstStyle/>
          <a:p>
            <a:r>
              <a:rPr sz="1800" b="1" i="0"/>
              <a:t>HABLA, OH DIOS</a:t>
            </a:r>
            <a:endParaRPr sz="1800" b="1" i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2" sz="quarter"/>
          </p:nvPr>
        </p:nvSpPr>
        <p:spPr>
          <a:xfrm>
            <a:off x="91440" y="4009512"/>
            <a:ext cx="1257300" cy="365125"/>
          </a:xfrm>
        </p:spPr>
        <p:txBody>
          <a:bodyPr/>
          <a:lstStyle/>
          <a:p>
            <a:r>
              <a:t>Traducción Jonathan y Sarah Jerez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4" sz="quarter"/>
          </p:nvPr>
        </p:nvSpPr>
        <p:spPr>
          <a:xfrm>
            <a:off x="1668780" y="481532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>
          <a:xfrm>
            <a:off x="1668780" y="9204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0"/>
            <a:ext cx="1440180" cy="571500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 sz="quarter"/>
          </p:nvPr>
        </p:nvSpPr>
        <p:spPr>
          <a:xfrm>
            <a:off x="114300" y="481532"/>
            <a:ext cx="914400" cy="365760"/>
          </a:xfrm>
          <a:noFill/>
        </p:spPr>
        <p:txBody>
          <a:bodyPr/>
          <a:lstStyle/>
          <a:p>
            <a:r>
              <a:t>277</a:t>
            </a:r>
          </a:p>
        </p:txBody>
      </p:sp>
      <p:pic>
        <p:nvPicPr>
          <p:cNvPr id="5" name="Picture Placeholder 4" descr="phss-circle.png"/>
          <p:cNvPicPr>
            <a:picLocks noGrp="1" noChangeAspect="1"/>
          </p:cNvPicPr>
          <p:nvPr>
            <p:ph type="pic" idx="14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982980" y="481532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91440" y="938732"/>
            <a:ext cx="1257300" cy="1164831"/>
          </a:xfrm>
        </p:spPr>
        <p:txBody>
          <a:bodyPr wrap="square">
            <a:noAutofit/>
          </a:bodyPr>
          <a:lstStyle/>
          <a:p>
            <a:r>
              <a:rPr sz="1600" b="1" i="0"/>
              <a:t>SPEAK, O LORD</a:t>
            </a:r>
            <a:endParaRPr sz="1600" b="1" i="0"/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91440" y="4422523"/>
            <a:ext cx="1257300" cy="365760"/>
          </a:xfrm>
        </p:spPr>
        <p:txBody>
          <a:bodyPr tIns="0" bIns="0" wrap="square">
            <a:noAutofit/>
          </a:bodyPr>
          <a:lstStyle/>
          <a:p>
            <a:r>
              <a:rPr sz="800" b="0" i="0"/>
              <a:t>© 2014 Sumphonia Productions, LLC</a:t>
            </a:r>
            <a:endParaRPr sz="800" b="0" i="0"/>
          </a:p>
        </p:txBody>
      </p:sp>
      <p:pic>
        <p:nvPicPr>
          <p:cNvPr id="9" name="Picture Placeholder 8" descr="phss-277-02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6" r="6"/>
          <a:stretch>
            <a:fillRect/>
          </a:stretch>
        </p:blipFill>
        <p:spPr>
          <a:xfrm>
            <a:off x="2171700" y="170636"/>
            <a:ext cx="6858000" cy="5373727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982980" y="4831811"/>
            <a:ext cx="367371" cy="36576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21" sz="quarter"/>
          </p:nvPr>
        </p:nvSpPr>
        <p:spPr>
          <a:xfrm>
            <a:off x="91440" y="2195003"/>
            <a:ext cx="1257300" cy="1165225"/>
          </a:xfrm>
        </p:spPr>
        <p:txBody>
          <a:bodyPr wrap="square">
            <a:noAutofit/>
          </a:bodyPr>
          <a:lstStyle/>
          <a:p>
            <a:r>
              <a:rPr sz="1800" b="1" i="0"/>
              <a:t>HABLA, OH DIOS</a:t>
            </a:r>
            <a:endParaRPr sz="1800" b="1" i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2" sz="quarter"/>
          </p:nvPr>
        </p:nvSpPr>
        <p:spPr>
          <a:xfrm>
            <a:off x="91440" y="4009512"/>
            <a:ext cx="1257300" cy="365125"/>
          </a:xfrm>
        </p:spPr>
        <p:txBody>
          <a:bodyPr/>
          <a:lstStyle/>
          <a:p>
            <a:r>
              <a:t>Traducción Jonathan y Sarah Jerez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4" sz="quarter"/>
          </p:nvPr>
        </p:nvSpPr>
        <p:spPr>
          <a:xfrm>
            <a:off x="1668780" y="481532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>
          <a:xfrm>
            <a:off x="1668780" y="9204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0"/>
            <a:ext cx="1440180" cy="571500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 sz="quarter"/>
          </p:nvPr>
        </p:nvSpPr>
        <p:spPr>
          <a:xfrm>
            <a:off x="114300" y="481532"/>
            <a:ext cx="914400" cy="365760"/>
          </a:xfrm>
          <a:noFill/>
        </p:spPr>
        <p:txBody>
          <a:bodyPr/>
          <a:lstStyle/>
          <a:p>
            <a:r>
              <a:t>277</a:t>
            </a:r>
          </a:p>
        </p:txBody>
      </p:sp>
      <p:pic>
        <p:nvPicPr>
          <p:cNvPr id="5" name="Picture Placeholder 4" descr="phss-circle.png"/>
          <p:cNvPicPr>
            <a:picLocks noGrp="1" noChangeAspect="1"/>
          </p:cNvPicPr>
          <p:nvPr>
            <p:ph type="pic" idx="14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982980" y="481532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91440" y="938732"/>
            <a:ext cx="1257300" cy="1164831"/>
          </a:xfrm>
        </p:spPr>
        <p:txBody>
          <a:bodyPr wrap="square">
            <a:noAutofit/>
          </a:bodyPr>
          <a:lstStyle/>
          <a:p>
            <a:r>
              <a:rPr sz="1600" b="1" i="0"/>
              <a:t>SPEAK, O LORD</a:t>
            </a:r>
            <a:endParaRPr sz="1600" b="1" i="0"/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91440" y="4422523"/>
            <a:ext cx="1257300" cy="365760"/>
          </a:xfrm>
        </p:spPr>
        <p:txBody>
          <a:bodyPr tIns="0" bIns="0" wrap="square">
            <a:noAutofit/>
          </a:bodyPr>
          <a:lstStyle/>
          <a:p>
            <a:r>
              <a:rPr sz="800" b="0" i="0"/>
              <a:t>© 2014 Sumphonia Productions, LLC</a:t>
            </a:r>
            <a:endParaRPr sz="800" b="0" i="0"/>
          </a:p>
        </p:txBody>
      </p:sp>
      <p:pic>
        <p:nvPicPr>
          <p:cNvPr id="9" name="Picture Placeholder 8" descr="phss-277-03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6" r="6"/>
          <a:stretch>
            <a:fillRect/>
          </a:stretch>
        </p:blipFill>
        <p:spPr>
          <a:xfrm>
            <a:off x="2171700" y="170636"/>
            <a:ext cx="6858000" cy="5373727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982980" y="4831811"/>
            <a:ext cx="367371" cy="36576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21" sz="quarter"/>
          </p:nvPr>
        </p:nvSpPr>
        <p:spPr>
          <a:xfrm>
            <a:off x="91440" y="2195003"/>
            <a:ext cx="1257300" cy="1165225"/>
          </a:xfrm>
        </p:spPr>
        <p:txBody>
          <a:bodyPr wrap="square">
            <a:noAutofit/>
          </a:bodyPr>
          <a:lstStyle/>
          <a:p>
            <a:r>
              <a:rPr sz="1800" b="1" i="0"/>
              <a:t>HABLA, OH DIOS</a:t>
            </a:r>
            <a:endParaRPr sz="1800" b="1" i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2" sz="quarter"/>
          </p:nvPr>
        </p:nvSpPr>
        <p:spPr>
          <a:xfrm>
            <a:off x="91440" y="4009512"/>
            <a:ext cx="1257300" cy="365125"/>
          </a:xfrm>
        </p:spPr>
        <p:txBody>
          <a:bodyPr/>
          <a:lstStyle/>
          <a:p>
            <a:r>
              <a:t>Traducción Jonathan y Sarah Jerez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4" sz="quarter"/>
          </p:nvPr>
        </p:nvSpPr>
        <p:spPr>
          <a:xfrm>
            <a:off x="1668780" y="481532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>
          <a:xfrm>
            <a:off x="1668780" y="9204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0"/>
            <a:ext cx="1440180" cy="571500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 sz="quarter"/>
          </p:nvPr>
        </p:nvSpPr>
        <p:spPr>
          <a:xfrm>
            <a:off x="114300" y="481532"/>
            <a:ext cx="914400" cy="365760"/>
          </a:xfrm>
          <a:noFill/>
        </p:spPr>
        <p:txBody>
          <a:bodyPr/>
          <a:lstStyle/>
          <a:p>
            <a:r>
              <a:t>277</a:t>
            </a:r>
          </a:p>
        </p:txBody>
      </p:sp>
      <p:pic>
        <p:nvPicPr>
          <p:cNvPr id="5" name="Picture Placeholder 4" descr="phss-circle.png"/>
          <p:cNvPicPr>
            <a:picLocks noGrp="1" noChangeAspect="1"/>
          </p:cNvPicPr>
          <p:nvPr>
            <p:ph type="pic" idx="14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982980" y="481532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91440" y="938732"/>
            <a:ext cx="1257300" cy="1164831"/>
          </a:xfrm>
        </p:spPr>
        <p:txBody>
          <a:bodyPr wrap="square">
            <a:noAutofit/>
          </a:bodyPr>
          <a:lstStyle/>
          <a:p>
            <a:r>
              <a:rPr sz="1600" b="1" i="0"/>
              <a:t>SPEAK, O LORD</a:t>
            </a:r>
            <a:endParaRPr sz="1600" b="1" i="0"/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91440" y="4422523"/>
            <a:ext cx="1257300" cy="365760"/>
          </a:xfrm>
        </p:spPr>
        <p:txBody>
          <a:bodyPr tIns="0" bIns="0" wrap="square">
            <a:noAutofit/>
          </a:bodyPr>
          <a:lstStyle/>
          <a:p>
            <a:r>
              <a:rPr sz="800" b="0" i="0"/>
              <a:t>© 2014 Sumphonia Productions, LLC</a:t>
            </a:r>
            <a:endParaRPr sz="800" b="0" i="0"/>
          </a:p>
        </p:txBody>
      </p:sp>
      <p:pic>
        <p:nvPicPr>
          <p:cNvPr id="9" name="Picture Placeholder 8" descr="phss-277-04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6" r="6"/>
          <a:stretch>
            <a:fillRect/>
          </a:stretch>
        </p:blipFill>
        <p:spPr>
          <a:xfrm>
            <a:off x="2171700" y="170636"/>
            <a:ext cx="6858000" cy="5373727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982980" y="4831811"/>
            <a:ext cx="367371" cy="36576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21" sz="quarter"/>
          </p:nvPr>
        </p:nvSpPr>
        <p:spPr>
          <a:xfrm>
            <a:off x="91440" y="2195003"/>
            <a:ext cx="1257300" cy="1165225"/>
          </a:xfrm>
        </p:spPr>
        <p:txBody>
          <a:bodyPr wrap="square">
            <a:noAutofit/>
          </a:bodyPr>
          <a:lstStyle/>
          <a:p>
            <a:r>
              <a:rPr sz="1800" b="1" i="0"/>
              <a:t>HABLA, OH DIOS</a:t>
            </a:r>
            <a:endParaRPr sz="1800" b="1" i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2" sz="quarter"/>
          </p:nvPr>
        </p:nvSpPr>
        <p:spPr>
          <a:xfrm>
            <a:off x="91440" y="4009512"/>
            <a:ext cx="1257300" cy="365125"/>
          </a:xfrm>
        </p:spPr>
        <p:txBody>
          <a:bodyPr/>
          <a:lstStyle/>
          <a:p>
            <a:r>
              <a:t>Traducción Jonathan y Sarah Jerez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4" sz="quarter"/>
          </p:nvPr>
        </p:nvSpPr>
        <p:spPr>
          <a:xfrm>
            <a:off x="1668780" y="481532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>
          <a:xfrm>
            <a:off x="1668780" y="9204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0"/>
            <a:ext cx="1440180" cy="571500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 sz="quarter"/>
          </p:nvPr>
        </p:nvSpPr>
        <p:spPr>
          <a:xfrm>
            <a:off x="114300" y="481532"/>
            <a:ext cx="914400" cy="365760"/>
          </a:xfrm>
          <a:noFill/>
        </p:spPr>
        <p:txBody>
          <a:bodyPr/>
          <a:lstStyle/>
          <a:p>
            <a:r>
              <a:t>277</a:t>
            </a:r>
          </a:p>
        </p:txBody>
      </p:sp>
      <p:pic>
        <p:nvPicPr>
          <p:cNvPr id="5" name="Picture Placeholder 4" descr="phss-circle.png"/>
          <p:cNvPicPr>
            <a:picLocks noGrp="1" noChangeAspect="1"/>
          </p:cNvPicPr>
          <p:nvPr>
            <p:ph type="pic" idx="14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982980" y="481532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91440" y="938732"/>
            <a:ext cx="1257300" cy="1164831"/>
          </a:xfrm>
        </p:spPr>
        <p:txBody>
          <a:bodyPr wrap="square">
            <a:noAutofit/>
          </a:bodyPr>
          <a:lstStyle/>
          <a:p>
            <a:r>
              <a:rPr sz="1600" b="1" i="0"/>
              <a:t>SPEAK, O LORD</a:t>
            </a:r>
            <a:endParaRPr sz="1600" b="1" i="0"/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91440" y="4422523"/>
            <a:ext cx="1257300" cy="365760"/>
          </a:xfrm>
        </p:spPr>
        <p:txBody>
          <a:bodyPr tIns="0" bIns="0" wrap="square">
            <a:noAutofit/>
          </a:bodyPr>
          <a:lstStyle/>
          <a:p>
            <a:r>
              <a:rPr sz="800" b="0" i="0"/>
              <a:t>© 2014 Sumphonia Productions, LLC</a:t>
            </a:r>
            <a:endParaRPr sz="800" b="0" i="0"/>
          </a:p>
        </p:txBody>
      </p:sp>
      <p:pic>
        <p:nvPicPr>
          <p:cNvPr id="9" name="Picture Placeholder 8" descr="phss-277-05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6" r="6"/>
          <a:stretch>
            <a:fillRect/>
          </a:stretch>
        </p:blipFill>
        <p:spPr>
          <a:xfrm>
            <a:off x="2171700" y="170636"/>
            <a:ext cx="6858000" cy="5373727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982980" y="4831811"/>
            <a:ext cx="367371" cy="36576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21" sz="quarter"/>
          </p:nvPr>
        </p:nvSpPr>
        <p:spPr>
          <a:xfrm>
            <a:off x="91440" y="2195003"/>
            <a:ext cx="1257300" cy="1165225"/>
          </a:xfrm>
        </p:spPr>
        <p:txBody>
          <a:bodyPr wrap="square">
            <a:noAutofit/>
          </a:bodyPr>
          <a:lstStyle/>
          <a:p>
            <a:r>
              <a:rPr sz="1800" b="1" i="0"/>
              <a:t>HABLA, OH DIOS</a:t>
            </a:r>
            <a:endParaRPr sz="1800" b="1" i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2" sz="quarter"/>
          </p:nvPr>
        </p:nvSpPr>
        <p:spPr>
          <a:xfrm>
            <a:off x="91440" y="4009512"/>
            <a:ext cx="1257300" cy="365125"/>
          </a:xfrm>
        </p:spPr>
        <p:txBody>
          <a:bodyPr/>
          <a:lstStyle/>
          <a:p>
            <a:r>
              <a:t>Traducción Jonathan y Sarah Jerez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4" sz="quarter"/>
          </p:nvPr>
        </p:nvSpPr>
        <p:spPr>
          <a:xfrm>
            <a:off x="1668780" y="481532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>
          <a:xfrm>
            <a:off x="1668780" y="920444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0"/>
            <a:ext cx="1440180" cy="571500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 sz="quarter"/>
          </p:nvPr>
        </p:nvSpPr>
        <p:spPr>
          <a:xfrm>
            <a:off x="114300" y="481532"/>
            <a:ext cx="914400" cy="365760"/>
          </a:xfrm>
          <a:noFill/>
        </p:spPr>
        <p:txBody>
          <a:bodyPr/>
          <a:lstStyle/>
          <a:p>
            <a:r>
              <a:t>277</a:t>
            </a:r>
          </a:p>
        </p:txBody>
      </p:sp>
      <p:pic>
        <p:nvPicPr>
          <p:cNvPr id="5" name="Picture Placeholder 4" descr="phss-circle.png"/>
          <p:cNvPicPr>
            <a:picLocks noGrp="1" noChangeAspect="1"/>
          </p:cNvPicPr>
          <p:nvPr>
            <p:ph type="pic" idx="14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982980" y="481532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91440" y="938732"/>
            <a:ext cx="1257300" cy="1164831"/>
          </a:xfrm>
        </p:spPr>
        <p:txBody>
          <a:bodyPr wrap="square">
            <a:noAutofit/>
          </a:bodyPr>
          <a:lstStyle/>
          <a:p>
            <a:r>
              <a:rPr sz="1600" b="1" i="0"/>
              <a:t>SPEAK, O LORD</a:t>
            </a:r>
            <a:endParaRPr sz="1600" b="1" i="0"/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91440" y="4422523"/>
            <a:ext cx="1257300" cy="365760"/>
          </a:xfrm>
        </p:spPr>
        <p:txBody>
          <a:bodyPr tIns="0" bIns="0" wrap="square">
            <a:noAutofit/>
          </a:bodyPr>
          <a:lstStyle/>
          <a:p>
            <a:r>
              <a:rPr sz="800" b="0" i="0"/>
              <a:t>© 2014 Sumphonia Productions, LLC</a:t>
            </a:r>
            <a:endParaRPr sz="800" b="0" i="0"/>
          </a:p>
        </p:txBody>
      </p:sp>
      <p:pic>
        <p:nvPicPr>
          <p:cNvPr id="9" name="Picture Placeholder 8" descr="phss-277-06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6" r="6"/>
          <a:stretch>
            <a:fillRect/>
          </a:stretch>
        </p:blipFill>
        <p:spPr>
          <a:xfrm>
            <a:off x="2171700" y="170636"/>
            <a:ext cx="6858000" cy="5373727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982980" y="4831811"/>
            <a:ext cx="367371" cy="36576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21" sz="quarter"/>
          </p:nvPr>
        </p:nvSpPr>
        <p:spPr>
          <a:xfrm>
            <a:off x="91440" y="2195003"/>
            <a:ext cx="1257300" cy="1165225"/>
          </a:xfrm>
        </p:spPr>
        <p:txBody>
          <a:bodyPr wrap="square">
            <a:noAutofit/>
          </a:bodyPr>
          <a:lstStyle/>
          <a:p>
            <a:r>
              <a:rPr sz="1800" b="1" i="0"/>
              <a:t>HABLA, OH DIOS</a:t>
            </a:r>
            <a:endParaRPr sz="1800" b="1" i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2" sz="quarter"/>
          </p:nvPr>
        </p:nvSpPr>
        <p:spPr>
          <a:xfrm>
            <a:off x="91440" y="4009512"/>
            <a:ext cx="1257300" cy="365125"/>
          </a:xfrm>
        </p:spPr>
        <p:txBody>
          <a:bodyPr/>
          <a:lstStyle/>
          <a:p>
            <a:r>
              <a:t>Traducción Jonathan y Sarah Jerez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4" sz="quarter"/>
          </p:nvPr>
        </p:nvSpPr>
        <p:spPr>
          <a:xfrm>
            <a:off x="1668780" y="481532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>
          <a:xfrm>
            <a:off x="1668780" y="920444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0"/>
            <a:ext cx="1440180" cy="571500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 sz="quarter"/>
          </p:nvPr>
        </p:nvSpPr>
        <p:spPr>
          <a:xfrm>
            <a:off x="114300" y="481532"/>
            <a:ext cx="914400" cy="365760"/>
          </a:xfrm>
          <a:noFill/>
        </p:spPr>
        <p:txBody>
          <a:bodyPr/>
          <a:lstStyle/>
          <a:p>
            <a:r>
              <a:t>277</a:t>
            </a:r>
          </a:p>
        </p:txBody>
      </p:sp>
      <p:pic>
        <p:nvPicPr>
          <p:cNvPr id="5" name="Picture Placeholder 4" descr="phss-circle.png"/>
          <p:cNvPicPr>
            <a:picLocks noGrp="1" noChangeAspect="1"/>
          </p:cNvPicPr>
          <p:nvPr>
            <p:ph type="pic" idx="14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982980" y="481532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91440" y="938732"/>
            <a:ext cx="1257300" cy="1164831"/>
          </a:xfrm>
        </p:spPr>
        <p:txBody>
          <a:bodyPr wrap="square">
            <a:noAutofit/>
          </a:bodyPr>
          <a:lstStyle/>
          <a:p>
            <a:r>
              <a:rPr sz="1600" b="1" i="0"/>
              <a:t>SPEAK, O LORD</a:t>
            </a:r>
            <a:endParaRPr sz="1600" b="1" i="0"/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91440" y="4422523"/>
            <a:ext cx="1257300" cy="365760"/>
          </a:xfrm>
        </p:spPr>
        <p:txBody>
          <a:bodyPr tIns="0" bIns="0" wrap="square">
            <a:noAutofit/>
          </a:bodyPr>
          <a:lstStyle/>
          <a:p>
            <a:r>
              <a:rPr sz="800" b="0" i="0"/>
              <a:t>© 2014 Sumphonia Productions, LLC</a:t>
            </a:r>
            <a:endParaRPr sz="800" b="0" i="0"/>
          </a:p>
        </p:txBody>
      </p:sp>
      <p:pic>
        <p:nvPicPr>
          <p:cNvPr id="9" name="Picture Placeholder 8" descr="phss-277-07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6" r="6"/>
          <a:stretch>
            <a:fillRect/>
          </a:stretch>
        </p:blipFill>
        <p:spPr>
          <a:xfrm>
            <a:off x="2171700" y="170636"/>
            <a:ext cx="6858000" cy="5373727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982980" y="4831811"/>
            <a:ext cx="367371" cy="36576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21" sz="quarter"/>
          </p:nvPr>
        </p:nvSpPr>
        <p:spPr>
          <a:xfrm>
            <a:off x="91440" y="2195003"/>
            <a:ext cx="1257300" cy="1165225"/>
          </a:xfrm>
        </p:spPr>
        <p:txBody>
          <a:bodyPr wrap="square">
            <a:noAutofit/>
          </a:bodyPr>
          <a:lstStyle/>
          <a:p>
            <a:r>
              <a:rPr sz="1800" b="1" i="0"/>
              <a:t>HABLA, OH DIOS</a:t>
            </a:r>
            <a:endParaRPr sz="1800" b="1" i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2" sz="quarter"/>
          </p:nvPr>
        </p:nvSpPr>
        <p:spPr>
          <a:xfrm>
            <a:off x="91440" y="4009512"/>
            <a:ext cx="1257300" cy="365125"/>
          </a:xfrm>
        </p:spPr>
        <p:txBody>
          <a:bodyPr/>
          <a:lstStyle/>
          <a:p>
            <a:r>
              <a:t>Traducción Jonathan y Sarah Jerez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4" sz="quarter"/>
          </p:nvPr>
        </p:nvSpPr>
        <p:spPr>
          <a:xfrm>
            <a:off x="1668780" y="481532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>
          <a:xfrm>
            <a:off x="1668780" y="920444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0"/>
            <a:ext cx="1440180" cy="571500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 sz="quarter"/>
          </p:nvPr>
        </p:nvSpPr>
        <p:spPr>
          <a:xfrm>
            <a:off x="114300" y="481532"/>
            <a:ext cx="914400" cy="365760"/>
          </a:xfrm>
          <a:noFill/>
        </p:spPr>
        <p:txBody>
          <a:bodyPr/>
          <a:lstStyle/>
          <a:p>
            <a:r>
              <a:t>277</a:t>
            </a:r>
          </a:p>
        </p:txBody>
      </p:sp>
      <p:pic>
        <p:nvPicPr>
          <p:cNvPr id="5" name="Picture Placeholder 4" descr="phss-circle.png"/>
          <p:cNvPicPr>
            <a:picLocks noGrp="1" noChangeAspect="1"/>
          </p:cNvPicPr>
          <p:nvPr>
            <p:ph type="pic" idx="14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982980" y="481532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91440" y="938732"/>
            <a:ext cx="1257300" cy="1164831"/>
          </a:xfrm>
        </p:spPr>
        <p:txBody>
          <a:bodyPr wrap="square">
            <a:noAutofit/>
          </a:bodyPr>
          <a:lstStyle/>
          <a:p>
            <a:r>
              <a:rPr sz="1600" b="1" i="0"/>
              <a:t>SPEAK, O LORD</a:t>
            </a:r>
            <a:endParaRPr sz="1600" b="1" i="0"/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91440" y="4422523"/>
            <a:ext cx="1257300" cy="365760"/>
          </a:xfrm>
        </p:spPr>
        <p:txBody>
          <a:bodyPr tIns="0" bIns="0" wrap="square">
            <a:noAutofit/>
          </a:bodyPr>
          <a:lstStyle/>
          <a:p>
            <a:r>
              <a:rPr sz="800" b="0" i="0"/>
              <a:t>© 2014 Sumphonia Productions, LLC</a:t>
            </a:r>
            <a:endParaRPr sz="800" b="0" i="0"/>
          </a:p>
        </p:txBody>
      </p:sp>
      <p:pic>
        <p:nvPicPr>
          <p:cNvPr id="9" name="Picture Placeholder 8" descr="phss-277-08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6" r="6"/>
          <a:stretch>
            <a:fillRect/>
          </a:stretch>
        </p:blipFill>
        <p:spPr>
          <a:xfrm>
            <a:off x="2171700" y="170636"/>
            <a:ext cx="6858000" cy="5373727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982980" y="4831811"/>
            <a:ext cx="367371" cy="36576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21" sz="quarter"/>
          </p:nvPr>
        </p:nvSpPr>
        <p:spPr>
          <a:xfrm>
            <a:off x="91440" y="2195003"/>
            <a:ext cx="1257300" cy="1165225"/>
          </a:xfrm>
        </p:spPr>
        <p:txBody>
          <a:bodyPr wrap="square">
            <a:noAutofit/>
          </a:bodyPr>
          <a:lstStyle/>
          <a:p>
            <a:r>
              <a:rPr sz="1800" b="1" i="0"/>
              <a:t>HABLA, OH DIOS</a:t>
            </a:r>
            <a:endParaRPr sz="1800" b="1" i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2" sz="quarter"/>
          </p:nvPr>
        </p:nvSpPr>
        <p:spPr>
          <a:xfrm>
            <a:off x="91440" y="4009512"/>
            <a:ext cx="1257300" cy="365125"/>
          </a:xfrm>
        </p:spPr>
        <p:txBody>
          <a:bodyPr/>
          <a:lstStyle/>
          <a:p>
            <a:r>
              <a:t>Traducción Jonathan y Sarah Jerez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4" sz="quarter"/>
          </p:nvPr>
        </p:nvSpPr>
        <p:spPr>
          <a:xfrm>
            <a:off x="1668780" y="481532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>
          <a:xfrm>
            <a:off x="1668780" y="920444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mountain-ocean.jpg"/>
          <p:cNvPicPr>
            <a:picLocks noGrp="1" noChangeAspect="1"/>
          </p:cNvPicPr>
          <p:nvPr>
            <p:ph type="pic" idx="10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8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3" sz="quarter"/>
          </p:nvPr>
        </p:nvSpPr>
        <p:spPr>
          <a:xfrm>
            <a:off x="3063240" y="1531620"/>
            <a:ext cx="4572000" cy="1645920"/>
          </a:xfrm>
        </p:spPr>
        <p:txBody>
          <a:bodyPr wrap="square">
            <a:noAutofit/>
          </a:bodyPr>
          <a:lstStyle/>
          <a:p>
            <a:r>
              <a:rPr sz="8000" b="1" i="0">
                <a:latin typeface="Avenir Next LT Pro"/>
              </a:rPr>
              <a:t>PRAYER</a:t>
            </a:r>
            <a:endParaRPr sz="8000" b="1" i="0">
              <a:latin typeface="Avenir Next LT Pro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5" sz="quarter"/>
          </p:nvPr>
        </p:nvSpPr>
        <p:spPr>
          <a:xfrm>
            <a:off x="3566160" y="3040380"/>
            <a:ext cx="3566160" cy="914400"/>
          </a:xfrm>
        </p:spPr>
        <p:txBody>
          <a:bodyPr wrap="square">
            <a:noAutofit/>
          </a:bodyPr>
          <a:lstStyle/>
          <a:p>
            <a:r>
              <a:rPr sz="2400" b="0" i="0">
                <a:latin typeface="Avenir Next LT Pro"/>
              </a:rPr>
              <a:t>“DEVOTE YOURSELVES TO PRAYER”</a:t>
            </a:r>
            <a:endParaRPr sz="2400" b="0" i="0">
              <a:latin typeface="Avenir Next LT Pro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20" sz="quarter"/>
          </p:nvPr>
        </p:nvSpPr>
        <p:spPr>
          <a:xfrm>
            <a:off x="3291840" y="3863339"/>
            <a:ext cx="4133087" cy="914400"/>
          </a:xfrm>
        </p:spPr>
        <p:txBody>
          <a:bodyPr wrap="square">
            <a:noAutofit/>
          </a:bodyPr>
          <a:lstStyle/>
          <a:p>
            <a:r>
              <a:rPr sz="2000" b="0" i="0">
                <a:latin typeface="Avenir Next LT Pro"/>
              </a:rPr>
              <a:t>COLOSSIANS 4:2</a:t>
            </a:r>
            <a:endParaRPr sz="2000" b="0" i="0">
              <a:latin typeface="Avenir Next LT Pro"/>
            </a:endParaRPr>
          </a:p>
        </p:txBody>
      </p:sp>
      <p:pic>
        <p:nvPicPr>
          <p:cNvPr id="10" name="Picture Placeholder 9" descr="eh20-eng-432.png"/>
          <p:cNvPicPr>
            <a:picLocks noGrp="1" noChangeAspect="1"/>
          </p:cNvPicPr>
          <p:nvPr>
            <p:ph type="pic" idx="19" sz="quarter"/>
          </p:nvPr>
        </p:nvPicPr>
        <p:blipFill>
          <a:blip r:embed="rId3"/>
          <a:srcRect t="459" b="459"/>
          <a:stretch>
            <a:fillRect/>
          </a:stretch>
        </p:blipFill>
        <p:spPr>
          <a:xfrm>
            <a:off x="1668537" y="5029200"/>
            <a:ext cx="1828800" cy="45720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36" sz="quarter"/>
          </p:nvPr>
        </p:nvSpPr>
        <p:spPr>
          <a:xfrm>
            <a:off x="813815" y="2937510"/>
            <a:ext cx="704088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1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5" sz="quarter"/>
          </p:nvPr>
        </p:nvSpPr>
        <p:spPr/>
        <p:txBody>
          <a:bodyPr wrap="square">
            <a:noAutofit/>
          </a:bodyPr>
          <a:lstStyle/>
          <a:p>
            <a:r>
              <a:rPr sz="2000" b="0" i="0">
                <a:latin typeface="Avenir Next LT Pro"/>
              </a:rPr>
              <a:t>James Thornton</a:t>
            </a:r>
            <a:endParaRPr sz="2000" b="0" i="0">
              <a:latin typeface="Avenir Next LT Pro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27" sz="quarter"/>
          </p:nvPr>
        </p:nvSpPr>
        <p:spPr>
          <a:xfrm>
            <a:off x="3063240" y="1453896"/>
            <a:ext cx="4572000" cy="1645920"/>
          </a:xfrm>
        </p:spPr>
        <p:txBody>
          <a:bodyPr wrap="square">
            <a:noAutofit/>
          </a:bodyPr>
          <a:lstStyle/>
          <a:p>
            <a:r>
              <a:rPr sz="8000" b="1" i="0">
                <a:latin typeface="Alegreya Sans ExtraBold"/>
              </a:rPr>
              <a:t>ORACIÓN</a:t>
            </a:r>
            <a:endParaRPr sz="8000" b="1" i="0">
              <a:latin typeface="Alegreya Sans ExtraBold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28" sz="quarter"/>
          </p:nvPr>
        </p:nvSpPr>
        <p:spPr>
          <a:xfrm>
            <a:off x="3566160" y="3040380"/>
            <a:ext cx="3566160" cy="914400"/>
          </a:xfrm>
        </p:spPr>
        <p:txBody>
          <a:bodyPr wrap="square">
            <a:noAutofit/>
          </a:bodyPr>
          <a:lstStyle/>
          <a:p>
            <a:r>
              <a:rPr sz="2600" b="0" i="0">
                <a:latin typeface="Alegreya Sans Medium"/>
              </a:rPr>
              <a:t>“PERSEVERAD EN LA ORACIÓN”</a:t>
            </a:r>
            <a:endParaRPr sz="2600" b="0" i="0">
              <a:latin typeface="Alegreya Sans Medium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30" sz="quarter"/>
          </p:nvPr>
        </p:nvSpPr>
        <p:spPr>
          <a:xfrm>
            <a:off x="3291840" y="3863339"/>
            <a:ext cx="4133087" cy="914400"/>
          </a:xfrm>
        </p:spPr>
        <p:txBody>
          <a:bodyPr wrap="square">
            <a:noAutofit/>
          </a:bodyPr>
          <a:lstStyle/>
          <a:p>
            <a:r>
              <a:rPr sz="2400" b="0" i="0">
                <a:latin typeface="Alegreya Sans Medium"/>
              </a:rPr>
              <a:t>COLOSENSES 4:2</a:t>
            </a:r>
            <a:endParaRPr sz="2400" b="0" i="0">
              <a:latin typeface="Alegreya Sans Medium"/>
            </a:endParaRPr>
          </a:p>
        </p:txBody>
      </p:sp>
      <p:pic>
        <p:nvPicPr>
          <p:cNvPr id="21" name="Picture Placeholder 20" descr="eh20-esp-600.png"/>
          <p:cNvPicPr>
            <a:picLocks noGrp="1" noChangeAspect="1"/>
          </p:cNvPicPr>
          <p:nvPr>
            <p:ph type="pic" idx="31" sz="quarter"/>
          </p:nvPr>
        </p:nvPicPr>
        <p:blipFill>
          <a:blip r:embed="rId4"/>
          <a:srcRect t="331" b="331"/>
          <a:stretch>
            <a:fillRect/>
          </a:stretch>
        </p:blipFill>
        <p:spPr>
          <a:xfrm>
            <a:off x="1668537" y="5028697"/>
            <a:ext cx="1828800" cy="457200"/>
          </a:xfrm>
        </p:spPr>
      </p:pic>
      <p:sp>
        <p:nvSpPr>
          <p:cNvPr id="22" name="Text Placeholder 21"/>
          <p:cNvSpPr>
            <a:spLocks noGrp="1"/>
          </p:cNvSpPr>
          <p:nvPr>
            <p:ph type="body" idx="37" sz="quarter"/>
          </p:nvPr>
        </p:nvSpPr>
        <p:spPr>
          <a:xfrm>
            <a:off x="685799" y="2919222"/>
            <a:ext cx="832104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33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pic>
        <p:nvPicPr>
          <p:cNvPr id="24" name="Picture 23" descr="phss-xcircle-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2532888"/>
            <a:ext cx="365760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bible-table.jpg"/>
          <p:cNvPicPr>
            <a:picLocks noGrp="1" noChangeAspect="1"/>
          </p:cNvPicPr>
          <p:nvPr>
            <p:ph type="pic" idx="10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8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2" sz="quarter"/>
          </p:nvPr>
        </p:nvSpPr>
        <p:spPr>
          <a:xfrm>
            <a:off x="3200400" y="2308860"/>
            <a:ext cx="4297680" cy="1097280"/>
          </a:xfrm>
        </p:spPr>
        <p:txBody>
          <a:bodyPr wrap="square">
            <a:noAutofit/>
          </a:bodyPr>
          <a:lstStyle/>
          <a:p>
            <a:r>
              <a:rPr sz="3800" b="0" i="0">
                <a:latin typeface="Avenir Next LT Pro"/>
              </a:rPr>
              <a:t>LUKE 24:28-35; JOHN 21:12-19</a:t>
            </a:r>
            <a:endParaRPr sz="3800" b="0" i="0">
              <a:latin typeface="Avenir Next LT Pro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3" sz="quarter"/>
          </p:nvPr>
        </p:nvSpPr>
        <p:spPr>
          <a:xfrm>
            <a:off x="3063240" y="1394460"/>
            <a:ext cx="4572000" cy="914400"/>
          </a:xfrm>
        </p:spPr>
        <p:txBody>
          <a:bodyPr wrap="square">
            <a:noAutofit/>
          </a:bodyPr>
          <a:lstStyle/>
          <a:p>
            <a:r>
              <a:rPr sz="6300" b="1" i="0">
                <a:latin typeface="Avenir Next LT Pro"/>
              </a:rPr>
              <a:t>READING</a:t>
            </a:r>
            <a:endParaRPr sz="6300" b="1" i="0">
              <a:latin typeface="Avenir Next LT Pro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5" sz="quarter"/>
          </p:nvPr>
        </p:nvSpPr>
        <p:spPr>
          <a:xfrm>
            <a:off x="3520440" y="4009644"/>
            <a:ext cx="3657600" cy="365760"/>
          </a:xfrm>
        </p:spPr>
        <p:txBody>
          <a:bodyPr wrap="square">
            <a:noAutofit/>
          </a:bodyPr>
          <a:lstStyle/>
          <a:p>
            <a:r>
              <a:rPr sz="1600" b="0" i="0">
                <a:latin typeface="Avenir Next LT Pro"/>
              </a:rPr>
              <a:t>“HAVE THIS LETTER READ TO ALL”</a:t>
            </a:r>
            <a:endParaRPr sz="1600" b="0" i="0">
              <a:latin typeface="Avenir Next LT Pro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20" sz="quarter"/>
          </p:nvPr>
        </p:nvSpPr>
        <p:spPr>
          <a:xfrm>
            <a:off x="3977639" y="4320540"/>
            <a:ext cx="2743200" cy="457200"/>
          </a:xfrm>
        </p:spPr>
        <p:txBody>
          <a:bodyPr wrap="square">
            <a:noAutofit/>
          </a:bodyPr>
          <a:lstStyle/>
          <a:p>
            <a:r>
              <a:rPr sz="1600" b="0" i="0">
                <a:latin typeface="Avenir Next LT Pro"/>
              </a:rPr>
              <a:t>1 THESSALONIANS 5:27</a:t>
            </a:r>
            <a:endParaRPr sz="1600" b="0" i="0">
              <a:latin typeface="Avenir Next LT Pro"/>
            </a:endParaRPr>
          </a:p>
        </p:txBody>
      </p:sp>
      <p:pic>
        <p:nvPicPr>
          <p:cNvPr id="10" name="Picture Placeholder 9" descr="eh20-eng-432.png"/>
          <p:cNvPicPr>
            <a:picLocks noGrp="1" noChangeAspect="1"/>
          </p:cNvPicPr>
          <p:nvPr>
            <p:ph type="pic" idx="19" sz="quarter"/>
          </p:nvPr>
        </p:nvPicPr>
        <p:blipFill>
          <a:blip r:embed="rId3"/>
          <a:srcRect t="459" b="459"/>
          <a:stretch>
            <a:fillRect/>
          </a:stretch>
        </p:blipFill>
        <p:spPr>
          <a:xfrm>
            <a:off x="1668537" y="5029200"/>
            <a:ext cx="1828800" cy="45720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36" sz="quarter"/>
          </p:nvPr>
        </p:nvSpPr>
        <p:spPr>
          <a:xfrm>
            <a:off x="621792" y="3280410"/>
            <a:ext cx="896112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1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5" sz="quarter"/>
          </p:nvPr>
        </p:nvSpPr>
        <p:spPr/>
        <p:txBody>
          <a:bodyPr/>
          <a:lstStyle/>
          <a:p/>
        </p:txBody>
      </p:sp>
      <p:sp>
        <p:nvSpPr>
          <p:cNvPr id="16" name="Text Placeholder 15"/>
          <p:cNvSpPr>
            <a:spLocks noGrp="1"/>
          </p:cNvSpPr>
          <p:nvPr>
            <p:ph type="body" idx="26" sz="quarter"/>
          </p:nvPr>
        </p:nvSpPr>
        <p:spPr>
          <a:xfrm>
            <a:off x="3200400" y="2308860"/>
            <a:ext cx="4297680" cy="1097280"/>
          </a:xfrm>
        </p:spPr>
        <p:txBody>
          <a:bodyPr wrap="square">
            <a:noAutofit/>
          </a:bodyPr>
          <a:lstStyle/>
          <a:p>
            <a:r>
              <a:rPr sz="3200" b="0" i="0">
                <a:latin typeface="Alegreya Sans Medium"/>
              </a:rPr>
              <a:t>LUCAS 24:28-35; JUAN 21:12-19</a:t>
            </a:r>
            <a:endParaRPr sz="3200" b="0" i="0">
              <a:latin typeface="Alegreya Sans Medium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27" sz="quarter"/>
          </p:nvPr>
        </p:nvSpPr>
        <p:spPr>
          <a:xfrm>
            <a:off x="3063240" y="1225296"/>
            <a:ext cx="4572000" cy="1097280"/>
          </a:xfrm>
        </p:spPr>
        <p:txBody>
          <a:bodyPr wrap="square">
            <a:noAutofit/>
          </a:bodyPr>
          <a:lstStyle/>
          <a:p>
            <a:r>
              <a:rPr sz="7200" b="1" i="0">
                <a:latin typeface="Alegreya Sans ExtraBold"/>
              </a:rPr>
              <a:t>LECTURA</a:t>
            </a:r>
            <a:endParaRPr sz="7200" b="1" i="0">
              <a:latin typeface="Alegreya Sans ExtraBold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28" sz="quarter"/>
          </p:nvPr>
        </p:nvSpPr>
        <p:spPr>
          <a:xfrm>
            <a:off x="3520440" y="4009644"/>
            <a:ext cx="3657600" cy="457200"/>
          </a:xfrm>
        </p:spPr>
        <p:txBody>
          <a:bodyPr wrap="square">
            <a:noAutofit/>
          </a:bodyPr>
          <a:lstStyle/>
          <a:p>
            <a:r>
              <a:rPr sz="1800" b="0" i="0">
                <a:latin typeface="Alegreya Sans Medium"/>
              </a:rPr>
              <a:t>“QUE ESTA CARTA SE LEA A TODOS”</a:t>
            </a:r>
            <a:endParaRPr sz="1800" b="0" i="0">
              <a:latin typeface="Alegreya Sans Medium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30" sz="quarter"/>
          </p:nvPr>
        </p:nvSpPr>
        <p:spPr>
          <a:xfrm>
            <a:off x="3977639" y="4320540"/>
            <a:ext cx="2743200" cy="457200"/>
          </a:xfrm>
        </p:spPr>
        <p:txBody>
          <a:bodyPr wrap="square">
            <a:noAutofit/>
          </a:bodyPr>
          <a:lstStyle/>
          <a:p>
            <a:r>
              <a:rPr sz="1800" b="0" i="0">
                <a:latin typeface="Alegreya Sans Medium"/>
              </a:rPr>
              <a:t>1 TESALONICENSES 5:27</a:t>
            </a:r>
            <a:endParaRPr sz="1800" b="0" i="0">
              <a:latin typeface="Alegreya Sans Medium"/>
            </a:endParaRPr>
          </a:p>
        </p:txBody>
      </p:sp>
      <p:pic>
        <p:nvPicPr>
          <p:cNvPr id="21" name="Picture Placeholder 20" descr="eh20-esp-600.png"/>
          <p:cNvPicPr>
            <a:picLocks noGrp="1" noChangeAspect="1"/>
          </p:cNvPicPr>
          <p:nvPr>
            <p:ph type="pic" idx="31" sz="quarter"/>
          </p:nvPr>
        </p:nvPicPr>
        <p:blipFill>
          <a:blip r:embed="rId4"/>
          <a:srcRect t="331" b="331"/>
          <a:stretch>
            <a:fillRect/>
          </a:stretch>
        </p:blipFill>
        <p:spPr>
          <a:xfrm>
            <a:off x="1668537" y="5028697"/>
            <a:ext cx="1828800" cy="457200"/>
          </a:xfrm>
        </p:spPr>
      </p:pic>
      <p:sp>
        <p:nvSpPr>
          <p:cNvPr id="22" name="Text Placeholder 21"/>
          <p:cNvSpPr>
            <a:spLocks noGrp="1"/>
          </p:cNvSpPr>
          <p:nvPr>
            <p:ph type="body" idx="37" sz="quarter"/>
          </p:nvPr>
        </p:nvSpPr>
        <p:spPr>
          <a:xfrm>
            <a:off x="731519" y="3262122"/>
            <a:ext cx="786384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33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pic>
        <p:nvPicPr>
          <p:cNvPr id="24" name="Picture 23" descr="phss-xcircle-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2532888"/>
            <a:ext cx="365760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fall-bible-table.jpg"/>
          <p:cNvPicPr>
            <a:picLocks noGrp="1" noChangeAspect="1"/>
          </p:cNvPicPr>
          <p:nvPr>
            <p:ph type="pic" idx="10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8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2" sz="quarter"/>
          </p:nvPr>
        </p:nvSpPr>
        <p:spPr>
          <a:xfrm>
            <a:off x="3200400" y="2308860"/>
            <a:ext cx="4297680" cy="1097280"/>
          </a:xfrm>
        </p:spPr>
        <p:txBody>
          <a:bodyPr wrap="square">
            <a:noAutofit/>
          </a:bodyPr>
          <a:lstStyle/>
          <a:p>
            <a:r>
              <a:rPr sz="3800" b="0" i="0">
                <a:latin typeface="Avenir Next LT Pro"/>
              </a:rPr>
              <a:t>LUKE 24:17-24; MARK 4:9-12</a:t>
            </a:r>
            <a:endParaRPr sz="3800" b="0" i="0">
              <a:latin typeface="Avenir Next LT Pro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3" sz="quarter"/>
          </p:nvPr>
        </p:nvSpPr>
        <p:spPr>
          <a:xfrm>
            <a:off x="3063240" y="1394460"/>
            <a:ext cx="4572000" cy="914400"/>
          </a:xfrm>
        </p:spPr>
        <p:txBody>
          <a:bodyPr wrap="square">
            <a:noAutofit/>
          </a:bodyPr>
          <a:lstStyle/>
          <a:p>
            <a:r>
              <a:rPr sz="6300" b="1" i="0">
                <a:latin typeface="Avenir Next LT Pro"/>
              </a:rPr>
              <a:t>READING</a:t>
            </a:r>
            <a:endParaRPr sz="6300" b="1" i="0">
              <a:latin typeface="Avenir Next LT Pro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5" sz="quarter"/>
          </p:nvPr>
        </p:nvSpPr>
        <p:spPr>
          <a:xfrm>
            <a:off x="3520440" y="4009644"/>
            <a:ext cx="3657600" cy="365760"/>
          </a:xfrm>
        </p:spPr>
        <p:txBody>
          <a:bodyPr wrap="square">
            <a:noAutofit/>
          </a:bodyPr>
          <a:lstStyle/>
          <a:p>
            <a:r>
              <a:rPr sz="1600" b="0" i="0">
                <a:latin typeface="Avenir Next LT Pro"/>
              </a:rPr>
              <a:t>“HAVE THIS LETTER READ TO ALL”</a:t>
            </a:r>
            <a:endParaRPr sz="1600" b="0" i="0">
              <a:latin typeface="Avenir Next LT Pro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20" sz="quarter"/>
          </p:nvPr>
        </p:nvSpPr>
        <p:spPr>
          <a:xfrm>
            <a:off x="3977639" y="4320540"/>
            <a:ext cx="2743200" cy="457200"/>
          </a:xfrm>
        </p:spPr>
        <p:txBody>
          <a:bodyPr wrap="square">
            <a:noAutofit/>
          </a:bodyPr>
          <a:lstStyle/>
          <a:p>
            <a:r>
              <a:rPr sz="1600" b="0" i="0">
                <a:latin typeface="Avenir Next LT Pro"/>
              </a:rPr>
              <a:t>1 THESSALONIANS 5:27</a:t>
            </a:r>
            <a:endParaRPr sz="1600" b="0" i="0">
              <a:latin typeface="Avenir Next LT Pro"/>
            </a:endParaRPr>
          </a:p>
        </p:txBody>
      </p:sp>
      <p:pic>
        <p:nvPicPr>
          <p:cNvPr id="10" name="Picture Placeholder 9" descr="eh20-eng-432.png"/>
          <p:cNvPicPr>
            <a:picLocks noGrp="1" noChangeAspect="1"/>
          </p:cNvPicPr>
          <p:nvPr>
            <p:ph type="pic" idx="19" sz="quarter"/>
          </p:nvPr>
        </p:nvPicPr>
        <p:blipFill>
          <a:blip r:embed="rId3"/>
          <a:srcRect t="459" b="459"/>
          <a:stretch>
            <a:fillRect/>
          </a:stretch>
        </p:blipFill>
        <p:spPr>
          <a:xfrm>
            <a:off x="1668537" y="5029200"/>
            <a:ext cx="1828800" cy="45720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36" sz="quarter"/>
          </p:nvPr>
        </p:nvSpPr>
        <p:spPr>
          <a:xfrm>
            <a:off x="621792" y="537209"/>
            <a:ext cx="896112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1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5" sz="quarter"/>
          </p:nvPr>
        </p:nvSpPr>
        <p:spPr/>
        <p:txBody>
          <a:bodyPr/>
          <a:lstStyle/>
          <a:p/>
        </p:txBody>
      </p:sp>
      <p:sp>
        <p:nvSpPr>
          <p:cNvPr id="16" name="Text Placeholder 15"/>
          <p:cNvSpPr>
            <a:spLocks noGrp="1"/>
          </p:cNvSpPr>
          <p:nvPr>
            <p:ph type="body" idx="26" sz="quarter"/>
          </p:nvPr>
        </p:nvSpPr>
        <p:spPr>
          <a:xfrm>
            <a:off x="3200400" y="2308860"/>
            <a:ext cx="4297680" cy="1097280"/>
          </a:xfrm>
        </p:spPr>
        <p:txBody>
          <a:bodyPr wrap="square">
            <a:noAutofit/>
          </a:bodyPr>
          <a:lstStyle/>
          <a:p>
            <a:r>
              <a:rPr sz="3200" b="0" i="0">
                <a:latin typeface="Alegreya Sans Medium"/>
              </a:rPr>
              <a:t>LUCAS 24:17-24; MARCOS 4:9-12</a:t>
            </a:r>
            <a:endParaRPr sz="3200" b="0" i="0">
              <a:latin typeface="Alegreya Sans Medium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27" sz="quarter"/>
          </p:nvPr>
        </p:nvSpPr>
        <p:spPr>
          <a:xfrm>
            <a:off x="3063240" y="1225296"/>
            <a:ext cx="4572000" cy="1097280"/>
          </a:xfrm>
        </p:spPr>
        <p:txBody>
          <a:bodyPr wrap="square">
            <a:noAutofit/>
          </a:bodyPr>
          <a:lstStyle/>
          <a:p>
            <a:r>
              <a:rPr sz="7200" b="1" i="0">
                <a:latin typeface="Alegreya Sans ExtraBold"/>
              </a:rPr>
              <a:t>LECTURA</a:t>
            </a:r>
            <a:endParaRPr sz="7200" b="1" i="0">
              <a:latin typeface="Alegreya Sans ExtraBold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28" sz="quarter"/>
          </p:nvPr>
        </p:nvSpPr>
        <p:spPr>
          <a:xfrm>
            <a:off x="3520440" y="4009644"/>
            <a:ext cx="3657600" cy="457200"/>
          </a:xfrm>
        </p:spPr>
        <p:txBody>
          <a:bodyPr wrap="square">
            <a:noAutofit/>
          </a:bodyPr>
          <a:lstStyle/>
          <a:p>
            <a:r>
              <a:rPr sz="1800" b="0" i="0">
                <a:latin typeface="Alegreya Sans Medium"/>
              </a:rPr>
              <a:t>“QUE ESTA CARTA SE LEA A TODOS”</a:t>
            </a:r>
            <a:endParaRPr sz="1800" b="0" i="0">
              <a:latin typeface="Alegreya Sans Medium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30" sz="quarter"/>
          </p:nvPr>
        </p:nvSpPr>
        <p:spPr>
          <a:xfrm>
            <a:off x="3977639" y="4320540"/>
            <a:ext cx="2743200" cy="457200"/>
          </a:xfrm>
        </p:spPr>
        <p:txBody>
          <a:bodyPr wrap="square">
            <a:noAutofit/>
          </a:bodyPr>
          <a:lstStyle/>
          <a:p>
            <a:r>
              <a:rPr sz="1800" b="0" i="0">
                <a:latin typeface="Alegreya Sans Medium"/>
              </a:rPr>
              <a:t>1 TESALONICENSES 5:27</a:t>
            </a:r>
            <a:endParaRPr sz="1800" b="0" i="0">
              <a:latin typeface="Alegreya Sans Medium"/>
            </a:endParaRPr>
          </a:p>
        </p:txBody>
      </p:sp>
      <p:pic>
        <p:nvPicPr>
          <p:cNvPr id="21" name="Picture Placeholder 20" descr="eh20-esp-600.png"/>
          <p:cNvPicPr>
            <a:picLocks noGrp="1" noChangeAspect="1"/>
          </p:cNvPicPr>
          <p:nvPr>
            <p:ph type="pic" idx="31" sz="quarter"/>
          </p:nvPr>
        </p:nvPicPr>
        <p:blipFill>
          <a:blip r:embed="rId4"/>
          <a:srcRect t="331" b="331"/>
          <a:stretch>
            <a:fillRect/>
          </a:stretch>
        </p:blipFill>
        <p:spPr>
          <a:xfrm>
            <a:off x="1668537" y="5028697"/>
            <a:ext cx="1828800" cy="457200"/>
          </a:xfrm>
        </p:spPr>
      </p:pic>
      <p:sp>
        <p:nvSpPr>
          <p:cNvPr id="22" name="Text Placeholder 21"/>
          <p:cNvSpPr>
            <a:spLocks noGrp="1"/>
          </p:cNvSpPr>
          <p:nvPr>
            <p:ph type="body" idx="37" sz="quarter"/>
          </p:nvPr>
        </p:nvSpPr>
        <p:spPr>
          <a:xfrm>
            <a:off x="731519" y="518921"/>
            <a:ext cx="786384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33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pic>
        <p:nvPicPr>
          <p:cNvPr id="24" name="Picture 23" descr="phss-xcircle-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2532888"/>
            <a:ext cx="365760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fall-bible-table.jpg"/>
          <p:cNvPicPr>
            <a:picLocks noGrp="1" noChangeAspect="1"/>
          </p:cNvPicPr>
          <p:nvPr>
            <p:ph type="pic" idx="10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8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2" sz="quarter"/>
          </p:nvPr>
        </p:nvSpPr>
        <p:spPr>
          <a:xfrm>
            <a:off x="3200400" y="2308860"/>
            <a:ext cx="4297680" cy="1097280"/>
          </a:xfrm>
        </p:spPr>
        <p:txBody>
          <a:bodyPr wrap="square">
            <a:noAutofit/>
          </a:bodyPr>
          <a:lstStyle/>
          <a:p>
            <a:r>
              <a:rPr sz="5200" b="0" i="0">
                <a:latin typeface="Avenir Next LT Pro"/>
              </a:rPr>
              <a:t>LUKE 7:36-50</a:t>
            </a:r>
            <a:endParaRPr sz="5200" b="0" i="0">
              <a:latin typeface="Avenir Next LT Pro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3" sz="quarter"/>
          </p:nvPr>
        </p:nvSpPr>
        <p:spPr>
          <a:xfrm>
            <a:off x="3063240" y="1394460"/>
            <a:ext cx="4572000" cy="914400"/>
          </a:xfrm>
        </p:spPr>
        <p:txBody>
          <a:bodyPr wrap="square">
            <a:noAutofit/>
          </a:bodyPr>
          <a:lstStyle/>
          <a:p>
            <a:r>
              <a:rPr sz="6300" b="1" i="0">
                <a:latin typeface="Avenir Next LT Pro"/>
              </a:rPr>
              <a:t>READING</a:t>
            </a:r>
            <a:endParaRPr sz="6300" b="1" i="0">
              <a:latin typeface="Avenir Next LT Pro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5" sz="quarter"/>
          </p:nvPr>
        </p:nvSpPr>
        <p:spPr>
          <a:xfrm>
            <a:off x="3520440" y="4009644"/>
            <a:ext cx="3657600" cy="365760"/>
          </a:xfrm>
        </p:spPr>
        <p:txBody>
          <a:bodyPr wrap="square">
            <a:noAutofit/>
          </a:bodyPr>
          <a:lstStyle/>
          <a:p>
            <a:r>
              <a:rPr sz="1600" b="0" i="0">
                <a:latin typeface="Avenir Next LT Pro"/>
              </a:rPr>
              <a:t>“HAVE THIS LETTER READ TO ALL”</a:t>
            </a:r>
            <a:endParaRPr sz="1600" b="0" i="0">
              <a:latin typeface="Avenir Next LT Pro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20" sz="quarter"/>
          </p:nvPr>
        </p:nvSpPr>
        <p:spPr>
          <a:xfrm>
            <a:off x="3977639" y="4320540"/>
            <a:ext cx="2743200" cy="457200"/>
          </a:xfrm>
        </p:spPr>
        <p:txBody>
          <a:bodyPr wrap="square">
            <a:noAutofit/>
          </a:bodyPr>
          <a:lstStyle/>
          <a:p>
            <a:r>
              <a:rPr sz="1600" b="0" i="0">
                <a:latin typeface="Avenir Next LT Pro"/>
              </a:rPr>
              <a:t>1 THESSALONIANS 5:27</a:t>
            </a:r>
            <a:endParaRPr sz="1600" b="0" i="0">
              <a:latin typeface="Avenir Next LT Pro"/>
            </a:endParaRPr>
          </a:p>
        </p:txBody>
      </p:sp>
      <p:pic>
        <p:nvPicPr>
          <p:cNvPr id="10" name="Picture Placeholder 9" descr="eh20-eng-432.png"/>
          <p:cNvPicPr>
            <a:picLocks noGrp="1" noChangeAspect="1"/>
          </p:cNvPicPr>
          <p:nvPr>
            <p:ph type="pic" idx="19" sz="quarter"/>
          </p:nvPr>
        </p:nvPicPr>
        <p:blipFill>
          <a:blip r:embed="rId3"/>
          <a:srcRect t="459" b="459"/>
          <a:stretch>
            <a:fillRect/>
          </a:stretch>
        </p:blipFill>
        <p:spPr>
          <a:xfrm>
            <a:off x="1668537" y="5029200"/>
            <a:ext cx="1828800" cy="45720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36" sz="quarter"/>
          </p:nvPr>
        </p:nvSpPr>
        <p:spPr>
          <a:xfrm>
            <a:off x="621792" y="3623310"/>
            <a:ext cx="896112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1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5" sz="quarter"/>
          </p:nvPr>
        </p:nvSpPr>
        <p:spPr/>
        <p:txBody>
          <a:bodyPr/>
          <a:lstStyle/>
          <a:p/>
        </p:txBody>
      </p:sp>
      <p:sp>
        <p:nvSpPr>
          <p:cNvPr id="16" name="Text Placeholder 15"/>
          <p:cNvSpPr>
            <a:spLocks noGrp="1"/>
          </p:cNvSpPr>
          <p:nvPr>
            <p:ph type="body" idx="26" sz="quarter"/>
          </p:nvPr>
        </p:nvSpPr>
        <p:spPr>
          <a:xfrm>
            <a:off x="3200400" y="2308860"/>
            <a:ext cx="4297680" cy="1097280"/>
          </a:xfrm>
        </p:spPr>
        <p:txBody>
          <a:bodyPr wrap="square">
            <a:noAutofit/>
          </a:bodyPr>
          <a:lstStyle/>
          <a:p>
            <a:r>
              <a:rPr sz="5700" b="0" i="0">
                <a:latin typeface="Alegreya Sans Medium"/>
              </a:rPr>
              <a:t>LUCAS 7:36-50</a:t>
            </a:r>
            <a:endParaRPr sz="5700" b="0" i="0">
              <a:latin typeface="Alegreya Sans Medium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27" sz="quarter"/>
          </p:nvPr>
        </p:nvSpPr>
        <p:spPr>
          <a:xfrm>
            <a:off x="3063240" y="1225296"/>
            <a:ext cx="4572000" cy="1097280"/>
          </a:xfrm>
        </p:spPr>
        <p:txBody>
          <a:bodyPr wrap="square">
            <a:noAutofit/>
          </a:bodyPr>
          <a:lstStyle/>
          <a:p>
            <a:r>
              <a:rPr sz="7200" b="1" i="0">
                <a:latin typeface="Alegreya Sans ExtraBold"/>
              </a:rPr>
              <a:t>LECTURA</a:t>
            </a:r>
            <a:endParaRPr sz="7200" b="1" i="0">
              <a:latin typeface="Alegreya Sans ExtraBold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28" sz="quarter"/>
          </p:nvPr>
        </p:nvSpPr>
        <p:spPr>
          <a:xfrm>
            <a:off x="3520440" y="4009644"/>
            <a:ext cx="3657600" cy="457200"/>
          </a:xfrm>
        </p:spPr>
        <p:txBody>
          <a:bodyPr wrap="square">
            <a:noAutofit/>
          </a:bodyPr>
          <a:lstStyle/>
          <a:p>
            <a:r>
              <a:rPr sz="1800" b="0" i="0">
                <a:latin typeface="Alegreya Sans Medium"/>
              </a:rPr>
              <a:t>“QUE ESTA CARTA SE LEA A TODOS”</a:t>
            </a:r>
            <a:endParaRPr sz="1800" b="0" i="0">
              <a:latin typeface="Alegreya Sans Medium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30" sz="quarter"/>
          </p:nvPr>
        </p:nvSpPr>
        <p:spPr>
          <a:xfrm>
            <a:off x="3977639" y="4320540"/>
            <a:ext cx="2743200" cy="457200"/>
          </a:xfrm>
        </p:spPr>
        <p:txBody>
          <a:bodyPr wrap="square">
            <a:noAutofit/>
          </a:bodyPr>
          <a:lstStyle/>
          <a:p>
            <a:r>
              <a:rPr sz="1800" b="0" i="0">
                <a:latin typeface="Alegreya Sans Medium"/>
              </a:rPr>
              <a:t>1 TESALONICENSES 5:27</a:t>
            </a:r>
            <a:endParaRPr sz="1800" b="0" i="0">
              <a:latin typeface="Alegreya Sans Medium"/>
            </a:endParaRPr>
          </a:p>
        </p:txBody>
      </p:sp>
      <p:pic>
        <p:nvPicPr>
          <p:cNvPr id="21" name="Picture Placeholder 20" descr="eh20-esp-600.png"/>
          <p:cNvPicPr>
            <a:picLocks noGrp="1" noChangeAspect="1"/>
          </p:cNvPicPr>
          <p:nvPr>
            <p:ph type="pic" idx="31" sz="quarter"/>
          </p:nvPr>
        </p:nvPicPr>
        <p:blipFill>
          <a:blip r:embed="rId4"/>
          <a:srcRect t="331" b="331"/>
          <a:stretch>
            <a:fillRect/>
          </a:stretch>
        </p:blipFill>
        <p:spPr>
          <a:xfrm>
            <a:off x="1668537" y="5028697"/>
            <a:ext cx="1828800" cy="457200"/>
          </a:xfrm>
        </p:spPr>
      </p:pic>
      <p:sp>
        <p:nvSpPr>
          <p:cNvPr id="22" name="Text Placeholder 21"/>
          <p:cNvSpPr>
            <a:spLocks noGrp="1"/>
          </p:cNvSpPr>
          <p:nvPr>
            <p:ph type="body" idx="37" sz="quarter"/>
          </p:nvPr>
        </p:nvSpPr>
        <p:spPr>
          <a:xfrm>
            <a:off x="731519" y="3605022"/>
            <a:ext cx="786384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33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pic>
        <p:nvPicPr>
          <p:cNvPr id="24" name="Picture 23" descr="phss-xcircle-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2532888"/>
            <a:ext cx="365760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.jpg"/>
          <p:cNvPicPr>
            <a:picLocks noGrp="1" noChangeAspect="1"/>
          </p:cNvPicPr>
          <p:nvPr>
            <p:ph type="pic" idx="10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8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2" sz="quarter"/>
          </p:nvPr>
        </p:nvSpPr>
        <p:spPr>
          <a:xfrm>
            <a:off x="4206240" y="617220"/>
            <a:ext cx="2286000" cy="914400"/>
          </a:xfrm>
        </p:spPr>
        <p:txBody>
          <a:bodyPr wrap="square">
            <a:noAutofit/>
          </a:bodyPr>
          <a:lstStyle/>
          <a:p>
            <a:r>
              <a:rPr sz="6000" b="1" i="0">
                <a:latin typeface="Avenir Next LT Pro"/>
              </a:rPr>
              <a:t>658</a:t>
            </a:r>
            <a:endParaRPr sz="6000" b="1" i="0">
              <a:latin typeface="Avenir Next LT Pro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3" sz="quarter"/>
          </p:nvPr>
        </p:nvSpPr>
        <p:spPr>
          <a:xfrm>
            <a:off x="3429000" y="1531620"/>
            <a:ext cx="3840480" cy="1645920"/>
          </a:xfrm>
        </p:spPr>
        <p:txBody>
          <a:bodyPr wrap="square">
            <a:noAutofit/>
          </a:bodyPr>
          <a:lstStyle/>
          <a:p>
            <a:r>
              <a:rPr sz="4300" b="1" i="0">
                <a:latin typeface="Avenir Next LT Pro"/>
              </a:rPr>
              <a:t>THERE IS MUCH TO DO</a:t>
            </a:r>
            <a:endParaRPr sz="4300" b="1" i="0">
              <a:latin typeface="Avenir Next LT Pro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5" sz="quarter"/>
          </p:nvPr>
        </p:nvSpPr>
        <p:spPr>
          <a:xfrm>
            <a:off x="3749039" y="3954780"/>
            <a:ext cx="3200400" cy="640080"/>
          </a:xfrm>
        </p:spPr>
        <p:txBody>
          <a:bodyPr wrap="square">
            <a:noAutofit/>
          </a:bodyPr>
          <a:lstStyle/>
          <a:p>
            <a:r>
              <a:rPr sz="1900" b="0" i="0">
                <a:latin typeface="Avenir Next LT Pro"/>
              </a:rPr>
              <a:t>“SINGING...TO THE LORD”
COLOSSIANS 3:16</a:t>
            </a:r>
            <a:endParaRPr sz="1900" b="0" i="0">
              <a:latin typeface="Avenir Next LT Pro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6" sz="quarter"/>
          </p:nvPr>
        </p:nvSpPr>
        <p:spPr/>
        <p:txBody>
          <a:bodyPr wrap="square">
            <a:noAutofit/>
          </a:bodyPr>
          <a:lstStyle/>
          <a:p>
            <a:r>
              <a:rPr sz="1200" b="0" i="0">
                <a:latin typeface="Avenir Next LT Pro"/>
              </a:rPr>
              <a:t>Words &amp; Music: M. W. Spencer</a:t>
            </a:r>
            <a:endParaRPr sz="1200" b="0" i="0">
              <a:latin typeface="Avenir Next LT Pro"/>
            </a:endParaRPr>
          </a:p>
        </p:txBody>
      </p:sp>
      <p:pic>
        <p:nvPicPr>
          <p:cNvPr id="10" name="Picture Placeholder 9" descr="eh20-eng-432.png"/>
          <p:cNvPicPr>
            <a:picLocks noGrp="1" noChangeAspect="1"/>
          </p:cNvPicPr>
          <p:nvPr>
            <p:ph type="pic" idx="19" sz="quarter"/>
          </p:nvPr>
        </p:nvPicPr>
        <p:blipFill>
          <a:blip r:embed="rId3"/>
          <a:srcRect t="459" b="459"/>
          <a:stretch>
            <a:fillRect/>
          </a:stretch>
        </p:blipFill>
        <p:spPr>
          <a:xfrm>
            <a:off x="1668537" y="5029200"/>
            <a:ext cx="1828800" cy="45720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36" sz="quarter"/>
          </p:nvPr>
        </p:nvSpPr>
        <p:spPr>
          <a:xfrm>
            <a:off x="950976" y="3947922"/>
            <a:ext cx="566928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1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6" sz="quarter"/>
          </p:nvPr>
        </p:nvSpPr>
        <p:spPr>
          <a:xfrm>
            <a:off x="4206240" y="617220"/>
            <a:ext cx="2286000" cy="914400"/>
          </a:xfrm>
        </p:spPr>
        <p:txBody>
          <a:bodyPr wrap="square">
            <a:noAutofit/>
          </a:bodyPr>
          <a:lstStyle/>
          <a:p>
            <a:r>
              <a:rPr sz="6000" b="1" i="0">
                <a:latin typeface="Avenir Next LT Pro"/>
              </a:rPr>
              <a:t>658</a:t>
            </a:r>
            <a:endParaRPr sz="6000" b="1" i="0">
              <a:latin typeface="Avenir Next LT Pro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27" sz="quarter"/>
          </p:nvPr>
        </p:nvSpPr>
        <p:spPr>
          <a:xfrm>
            <a:off x="3429000" y="1481328"/>
            <a:ext cx="3840480" cy="1645920"/>
          </a:xfrm>
        </p:spPr>
        <p:txBody>
          <a:bodyPr wrap="square">
            <a:noAutofit/>
          </a:bodyPr>
          <a:lstStyle/>
          <a:p>
            <a:r>
              <a:rPr sz="5400" b="1" i="0">
                <a:latin typeface="Alegreya Sans ExtraBold"/>
              </a:rPr>
              <a:t>MUCHO HAY QUE HACER</a:t>
            </a:r>
            <a:endParaRPr sz="5400" b="1" i="0">
              <a:latin typeface="Alegreya Sans ExtraBold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28" sz="quarter"/>
          </p:nvPr>
        </p:nvSpPr>
        <p:spPr>
          <a:xfrm>
            <a:off x="3749039" y="3913632"/>
            <a:ext cx="3200400" cy="822960"/>
          </a:xfrm>
        </p:spPr>
        <p:txBody>
          <a:bodyPr wrap="square">
            <a:noAutofit/>
          </a:bodyPr>
          <a:lstStyle/>
          <a:p>
            <a:r>
              <a:rPr sz="2200" b="0" i="0">
                <a:latin typeface="Alegreya Sans Medium"/>
              </a:rPr>
              <a:t>“CANTANDO...AL SEÑOR”
COLOSENSES 3:16</a:t>
            </a:r>
            <a:endParaRPr sz="2200" b="0" i="0">
              <a:latin typeface="Alegreya Sans Medium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29" sz="quarter"/>
          </p:nvPr>
        </p:nvSpPr>
        <p:spPr/>
        <p:txBody>
          <a:bodyPr wrap="square">
            <a:noAutofit/>
          </a:bodyPr>
          <a:lstStyle/>
          <a:p>
            <a:r>
              <a:rPr sz="1300" b="0" i="0">
                <a:latin typeface="Alegreya Sans Medium"/>
              </a:rPr>
              <a:t>Palabras y Música: M. W. Spencer</a:t>
            </a:r>
            <a:endParaRPr sz="1300" b="0" i="0">
              <a:latin typeface="Alegreya Sans Medium"/>
            </a:endParaRPr>
          </a:p>
        </p:txBody>
      </p:sp>
      <p:pic>
        <p:nvPicPr>
          <p:cNvPr id="21" name="Picture Placeholder 20" descr="eh20-esp-600.png"/>
          <p:cNvPicPr>
            <a:picLocks noGrp="1" noChangeAspect="1"/>
          </p:cNvPicPr>
          <p:nvPr>
            <p:ph type="pic" idx="31" sz="quarter"/>
          </p:nvPr>
        </p:nvPicPr>
        <p:blipFill>
          <a:blip r:embed="rId4"/>
          <a:srcRect t="331" b="331"/>
          <a:stretch>
            <a:fillRect/>
          </a:stretch>
        </p:blipFill>
        <p:spPr>
          <a:xfrm>
            <a:off x="1668537" y="5028697"/>
            <a:ext cx="1828800" cy="457200"/>
          </a:xfrm>
        </p:spPr>
      </p:pic>
      <p:sp>
        <p:nvSpPr>
          <p:cNvPr id="22" name="Text Placeholder 21"/>
          <p:cNvSpPr>
            <a:spLocks noGrp="1"/>
          </p:cNvSpPr>
          <p:nvPr>
            <p:ph type="body" idx="37" sz="quarter"/>
          </p:nvPr>
        </p:nvSpPr>
        <p:spPr>
          <a:xfrm>
            <a:off x="950976" y="3947922"/>
            <a:ext cx="566928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33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pic>
        <p:nvPicPr>
          <p:cNvPr id="24" name="Picture 23" descr="phss-xcircle-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2532888"/>
            <a:ext cx="365760" cy="36576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361688" y="3406140"/>
            <a:ext cx="365760" cy="36576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bIns="0" lIns="0" tIns="0" rIns="0"/>
          <a:lstStyle/>
          <a:p>
            <a:pPr algn="ctr"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4764024" y="3406140"/>
            <a:ext cx="365760" cy="365760"/>
          </a:xfrm>
          <a:prstGeom prst="ellipse">
            <a:avLst/>
          </a:prstGeom>
          <a:solidFill>
            <a:srgbClr val="014A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bIns="0" lIns="0" tIns="0" rIns="0"/>
          <a:lstStyle/>
          <a:p>
            <a:pPr algn="ctr"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5166360" y="3406140"/>
            <a:ext cx="365760" cy="365760"/>
          </a:xfrm>
          <a:prstGeom prst="ellipse">
            <a:avLst/>
          </a:prstGeom>
          <a:solidFill>
            <a:srgbClr val="014A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bIns="0" lIns="0" tIns="0" rIns="0"/>
          <a:lstStyle/>
          <a:p>
            <a:pPr algn="ctr"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5568696" y="3406140"/>
            <a:ext cx="365760" cy="365760"/>
          </a:xfrm>
          <a:prstGeom prst="ellipse">
            <a:avLst/>
          </a:prstGeom>
          <a:solidFill>
            <a:srgbClr val="014A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bIns="0" lIns="0" tIns="0" rIns="0"/>
          <a:lstStyle/>
          <a:p>
            <a:pPr algn="ctr"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4</a:t>
            </a:r>
          </a:p>
        </p:txBody>
      </p:sp>
      <p:sp>
        <p:nvSpPr>
          <p:cNvPr id="29" name="Oval 28"/>
          <p:cNvSpPr/>
          <p:nvPr/>
        </p:nvSpPr>
        <p:spPr>
          <a:xfrm>
            <a:off x="5971032" y="3406140"/>
            <a:ext cx="365760" cy="365760"/>
          </a:xfrm>
          <a:prstGeom prst="ellipse">
            <a:avLst/>
          </a:prstGeom>
          <a:solidFill>
            <a:srgbClr val="014A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bIns="0" lIns="0" tIns="0" rIns="0"/>
          <a:lstStyle/>
          <a:p>
            <a:pPr algn="ctr"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0"/>
            <a:ext cx="1440180" cy="571500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 sz="quarter"/>
          </p:nvPr>
        </p:nvSpPr>
        <p:spPr>
          <a:xfrm>
            <a:off x="114300" y="425196"/>
            <a:ext cx="914400" cy="365760"/>
          </a:xfrm>
          <a:noFill/>
        </p:spPr>
        <p:txBody>
          <a:bodyPr/>
          <a:lstStyle/>
          <a:p>
            <a:r>
              <a:t>658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14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982980" y="425196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91440" y="882396"/>
            <a:ext cx="1257300" cy="1164831"/>
          </a:xfrm>
        </p:spPr>
        <p:txBody>
          <a:bodyPr wrap="square">
            <a:noAutofit/>
          </a:bodyPr>
          <a:lstStyle/>
          <a:p>
            <a:r>
              <a:rPr sz="1600" b="1" i="0"/>
              <a:t>THERE IS MUCH TO DO</a:t>
            </a:r>
            <a:endParaRPr sz="1600" b="1" i="0"/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91440" y="4422523"/>
            <a:ext cx="1257300" cy="365760"/>
          </a:xfrm>
        </p:spPr>
        <p:txBody>
          <a:bodyPr tIns="0" bIns="0" wrap="square">
            <a:noAutofit/>
          </a:bodyPr>
          <a:lstStyle/>
          <a:p>
            <a:r>
              <a:rPr sz="800" b="0" i="0"/>
              <a:t>© 2006 The Paperless Hymnal®</a:t>
            </a:r>
            <a:endParaRPr sz="800" b="0" i="0"/>
          </a:p>
        </p:txBody>
      </p:sp>
      <p:pic>
        <p:nvPicPr>
          <p:cNvPr id="9" name="Picture Placeholder 8" descr="pftl-658-05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t="7" b="7"/>
          <a:stretch>
            <a:fillRect/>
          </a:stretch>
        </p:blipFill>
        <p:spPr>
          <a:xfrm>
            <a:off x="2217051" y="114300"/>
            <a:ext cx="6767296" cy="548640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982980" y="4831811"/>
            <a:ext cx="367371" cy="36576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21" sz="quarter"/>
          </p:nvPr>
        </p:nvSpPr>
        <p:spPr>
          <a:xfrm>
            <a:off x="91440" y="2138667"/>
            <a:ext cx="1257300" cy="1165225"/>
          </a:xfrm>
        </p:spPr>
        <p:txBody>
          <a:bodyPr wrap="square">
            <a:noAutofit/>
          </a:bodyPr>
          <a:lstStyle/>
          <a:p>
            <a:r>
              <a:rPr sz="1800" b="1" i="0"/>
              <a:t>MUCHO HAY QUE HACER</a:t>
            </a:r>
            <a:endParaRPr sz="1800" b="1" i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2" sz="quarter"/>
          </p:nvPr>
        </p:nvSpPr>
        <p:spPr>
          <a:xfrm>
            <a:off x="91440" y="4009512"/>
            <a:ext cx="1257300" cy="365125"/>
          </a:xfrm>
        </p:spPr>
        <p:txBody>
          <a:bodyPr/>
          <a:lstStyle/>
          <a:p>
            <a:r>
              <a:t>Traducción Autor Desconocido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4" sz="quarter"/>
          </p:nvPr>
        </p:nvSpPr>
        <p:spPr>
          <a:xfrm>
            <a:off x="1714131" y="425196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1714131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1714131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4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31" sz="quarter"/>
          </p:nvPr>
        </p:nvSpPr>
        <p:spPr>
          <a:xfrm>
            <a:off x="1714131" y="261975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38" sz="quarter"/>
          </p:nvPr>
        </p:nvSpPr>
        <p:spPr>
          <a:xfrm>
            <a:off x="1796427" y="864108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39" sz="quarter"/>
          </p:nvPr>
        </p:nvSpPr>
        <p:spPr>
          <a:xfrm>
            <a:off x="1796427" y="1741932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0"/>
            <a:ext cx="1440180" cy="571500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 sz="quarter"/>
          </p:nvPr>
        </p:nvSpPr>
        <p:spPr>
          <a:xfrm>
            <a:off x="114300" y="425196"/>
            <a:ext cx="914400" cy="365760"/>
          </a:xfrm>
          <a:noFill/>
        </p:spPr>
        <p:txBody>
          <a:bodyPr/>
          <a:lstStyle/>
          <a:p>
            <a:r>
              <a:t>658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14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982980" y="425196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91440" y="882396"/>
            <a:ext cx="1257300" cy="1164831"/>
          </a:xfrm>
        </p:spPr>
        <p:txBody>
          <a:bodyPr wrap="square">
            <a:noAutofit/>
          </a:bodyPr>
          <a:lstStyle/>
          <a:p>
            <a:r>
              <a:rPr sz="1600" b="1" i="0"/>
              <a:t>THERE IS MUCH TO DO</a:t>
            </a:r>
            <a:endParaRPr sz="1600" b="1" i="0"/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91440" y="4422523"/>
            <a:ext cx="1257300" cy="365760"/>
          </a:xfrm>
        </p:spPr>
        <p:txBody>
          <a:bodyPr tIns="0" bIns="0" wrap="square">
            <a:noAutofit/>
          </a:bodyPr>
          <a:lstStyle/>
          <a:p>
            <a:r>
              <a:rPr sz="800" b="0" i="0"/>
              <a:t>© 2006 The Paperless Hymnal®</a:t>
            </a:r>
            <a:endParaRPr sz="800" b="0" i="0"/>
          </a:p>
        </p:txBody>
      </p:sp>
      <p:pic>
        <p:nvPicPr>
          <p:cNvPr id="9" name="Picture Placeholder 8" descr="pftl-658-06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t="7" b="7"/>
          <a:stretch>
            <a:fillRect/>
          </a:stretch>
        </p:blipFill>
        <p:spPr>
          <a:xfrm>
            <a:off x="2217051" y="114300"/>
            <a:ext cx="6767296" cy="548640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982980" y="4831811"/>
            <a:ext cx="367371" cy="36576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21" sz="quarter"/>
          </p:nvPr>
        </p:nvSpPr>
        <p:spPr>
          <a:xfrm>
            <a:off x="91440" y="2138667"/>
            <a:ext cx="1257300" cy="1165225"/>
          </a:xfrm>
        </p:spPr>
        <p:txBody>
          <a:bodyPr wrap="square">
            <a:noAutofit/>
          </a:bodyPr>
          <a:lstStyle/>
          <a:p>
            <a:r>
              <a:rPr sz="1800" b="1" i="0"/>
              <a:t>MUCHO HAY QUE HACER</a:t>
            </a:r>
            <a:endParaRPr sz="1800" b="1" i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2" sz="quarter"/>
          </p:nvPr>
        </p:nvSpPr>
        <p:spPr>
          <a:xfrm>
            <a:off x="91440" y="4009512"/>
            <a:ext cx="1257300" cy="365125"/>
          </a:xfrm>
        </p:spPr>
        <p:txBody>
          <a:bodyPr/>
          <a:lstStyle/>
          <a:p>
            <a:r>
              <a:t>Traducción Autor Desconocido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42" sz="quarter"/>
          </p:nvPr>
        </p:nvSpPr>
        <p:spPr>
          <a:xfrm>
            <a:off x="1714131" y="425196"/>
            <a:ext cx="365760" cy="1243584"/>
          </a:xfrm>
          <a:solidFill>
            <a:srgbClr val="1C81B9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4" sz="quarter"/>
          </p:nvPr>
        </p:nvSpPr>
        <p:spPr>
          <a:xfrm>
            <a:off x="1714131" y="425196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1714131" y="1303020"/>
            <a:ext cx="365760" cy="365760"/>
          </a:xfrm>
          <a:solidFill>
            <a:srgbClr val="ED595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1714131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4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31" sz="quarter"/>
          </p:nvPr>
        </p:nvSpPr>
        <p:spPr>
          <a:xfrm>
            <a:off x="1714131" y="261975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38" sz="quarter"/>
          </p:nvPr>
        </p:nvSpPr>
        <p:spPr>
          <a:xfrm>
            <a:off x="1796427" y="864108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39" sz="quarter"/>
          </p:nvPr>
        </p:nvSpPr>
        <p:spPr>
          <a:xfrm>
            <a:off x="1796427" y="1741932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0"/>
            <a:ext cx="1440180" cy="571500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 sz="quarter"/>
          </p:nvPr>
        </p:nvSpPr>
        <p:spPr>
          <a:xfrm>
            <a:off x="114300" y="425196"/>
            <a:ext cx="914400" cy="365760"/>
          </a:xfrm>
          <a:noFill/>
        </p:spPr>
        <p:txBody>
          <a:bodyPr/>
          <a:lstStyle/>
          <a:p>
            <a:r>
              <a:t>658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14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982980" y="425196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91440" y="882396"/>
            <a:ext cx="1257300" cy="1164831"/>
          </a:xfrm>
        </p:spPr>
        <p:txBody>
          <a:bodyPr wrap="square">
            <a:noAutofit/>
          </a:bodyPr>
          <a:lstStyle/>
          <a:p>
            <a:r>
              <a:rPr sz="1600" b="1" i="0"/>
              <a:t>THERE IS MUCH TO DO</a:t>
            </a:r>
            <a:endParaRPr sz="1600" b="1" i="0"/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91440" y="4422523"/>
            <a:ext cx="1257300" cy="365760"/>
          </a:xfrm>
        </p:spPr>
        <p:txBody>
          <a:bodyPr tIns="0" bIns="0" wrap="square">
            <a:noAutofit/>
          </a:bodyPr>
          <a:lstStyle/>
          <a:p>
            <a:r>
              <a:rPr sz="800" b="0" i="0"/>
              <a:t>© 2006 The Paperless Hymnal®</a:t>
            </a:r>
            <a:endParaRPr sz="800" b="0" i="0"/>
          </a:p>
        </p:txBody>
      </p:sp>
      <p:pic>
        <p:nvPicPr>
          <p:cNvPr id="9" name="Picture Placeholder 8" descr="pftl-658-09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t="7" b="7"/>
          <a:stretch>
            <a:fillRect/>
          </a:stretch>
        </p:blipFill>
        <p:spPr>
          <a:xfrm>
            <a:off x="2217051" y="114300"/>
            <a:ext cx="6767296" cy="548640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982980" y="4831811"/>
            <a:ext cx="367371" cy="36576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21" sz="quarter"/>
          </p:nvPr>
        </p:nvSpPr>
        <p:spPr>
          <a:xfrm>
            <a:off x="91440" y="2138667"/>
            <a:ext cx="1257300" cy="1165225"/>
          </a:xfrm>
        </p:spPr>
        <p:txBody>
          <a:bodyPr wrap="square">
            <a:noAutofit/>
          </a:bodyPr>
          <a:lstStyle/>
          <a:p>
            <a:r>
              <a:rPr sz="1800" b="1" i="0"/>
              <a:t>MUCHO HAY QUE HACER</a:t>
            </a:r>
            <a:endParaRPr sz="1800" b="1" i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2" sz="quarter"/>
          </p:nvPr>
        </p:nvSpPr>
        <p:spPr>
          <a:xfrm>
            <a:off x="91440" y="4009512"/>
            <a:ext cx="1257300" cy="365125"/>
          </a:xfrm>
        </p:spPr>
        <p:txBody>
          <a:bodyPr/>
          <a:lstStyle/>
          <a:p>
            <a:r>
              <a:t>Traducción Autor Desconocido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4" sz="quarter"/>
          </p:nvPr>
        </p:nvSpPr>
        <p:spPr>
          <a:xfrm>
            <a:off x="1714131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1714131" y="1303020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1714131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4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31" sz="quarter"/>
          </p:nvPr>
        </p:nvSpPr>
        <p:spPr>
          <a:xfrm>
            <a:off x="1714131" y="261975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38" sz="quarter"/>
          </p:nvPr>
        </p:nvSpPr>
        <p:spPr>
          <a:xfrm>
            <a:off x="1796427" y="864108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39" sz="quarter"/>
          </p:nvPr>
        </p:nvSpPr>
        <p:spPr>
          <a:xfrm>
            <a:off x="1796427" y="1741932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0"/>
            <a:ext cx="1440180" cy="571500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 sz="quarter"/>
          </p:nvPr>
        </p:nvSpPr>
        <p:spPr>
          <a:xfrm>
            <a:off x="114300" y="425196"/>
            <a:ext cx="914400" cy="365760"/>
          </a:xfrm>
          <a:noFill/>
        </p:spPr>
        <p:txBody>
          <a:bodyPr/>
          <a:lstStyle/>
          <a:p>
            <a:r>
              <a:t>658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14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982980" y="425196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91440" y="882396"/>
            <a:ext cx="1257300" cy="1164831"/>
          </a:xfrm>
        </p:spPr>
        <p:txBody>
          <a:bodyPr wrap="square">
            <a:noAutofit/>
          </a:bodyPr>
          <a:lstStyle/>
          <a:p>
            <a:r>
              <a:rPr sz="1600" b="1" i="0"/>
              <a:t>THERE IS MUCH TO DO</a:t>
            </a:r>
            <a:endParaRPr sz="1600" b="1" i="0"/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91440" y="4422523"/>
            <a:ext cx="1257300" cy="365760"/>
          </a:xfrm>
        </p:spPr>
        <p:txBody>
          <a:bodyPr tIns="0" bIns="0" wrap="square">
            <a:noAutofit/>
          </a:bodyPr>
          <a:lstStyle/>
          <a:p>
            <a:r>
              <a:rPr sz="800" b="0" i="0"/>
              <a:t>© 2006 The Paperless Hymnal®</a:t>
            </a:r>
            <a:endParaRPr sz="800" b="0" i="0"/>
          </a:p>
        </p:txBody>
      </p:sp>
      <p:pic>
        <p:nvPicPr>
          <p:cNvPr id="9" name="Picture Placeholder 8" descr="pftl-658-10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t="7" b="7"/>
          <a:stretch>
            <a:fillRect/>
          </a:stretch>
        </p:blipFill>
        <p:spPr>
          <a:xfrm>
            <a:off x="2217051" y="114300"/>
            <a:ext cx="6767296" cy="548640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982980" y="4831811"/>
            <a:ext cx="367371" cy="36576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21" sz="quarter"/>
          </p:nvPr>
        </p:nvSpPr>
        <p:spPr>
          <a:xfrm>
            <a:off x="91440" y="2138667"/>
            <a:ext cx="1257300" cy="1165225"/>
          </a:xfrm>
        </p:spPr>
        <p:txBody>
          <a:bodyPr wrap="square">
            <a:noAutofit/>
          </a:bodyPr>
          <a:lstStyle/>
          <a:p>
            <a:r>
              <a:rPr sz="1800" b="1" i="0"/>
              <a:t>MUCHO HAY QUE HACER</a:t>
            </a:r>
            <a:endParaRPr sz="1800" b="1" i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2" sz="quarter"/>
          </p:nvPr>
        </p:nvSpPr>
        <p:spPr>
          <a:xfrm>
            <a:off x="91440" y="4009512"/>
            <a:ext cx="1257300" cy="365125"/>
          </a:xfrm>
        </p:spPr>
        <p:txBody>
          <a:bodyPr/>
          <a:lstStyle/>
          <a:p>
            <a:r>
              <a:t>Traducción Autor Desconocido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42" sz="quarter"/>
          </p:nvPr>
        </p:nvSpPr>
        <p:spPr>
          <a:xfrm>
            <a:off x="1714131" y="1303020"/>
            <a:ext cx="365760" cy="1243584"/>
          </a:xfrm>
          <a:solidFill>
            <a:srgbClr val="1C81B9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4" sz="quarter"/>
          </p:nvPr>
        </p:nvSpPr>
        <p:spPr>
          <a:xfrm>
            <a:off x="1714131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1714131" y="1303020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1714131" y="2180844"/>
            <a:ext cx="365760" cy="365760"/>
          </a:xfrm>
          <a:solidFill>
            <a:srgbClr val="ED595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4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31" sz="quarter"/>
          </p:nvPr>
        </p:nvSpPr>
        <p:spPr>
          <a:xfrm>
            <a:off x="1714131" y="261975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38" sz="quarter"/>
          </p:nvPr>
        </p:nvSpPr>
        <p:spPr>
          <a:xfrm>
            <a:off x="1796427" y="864108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39" sz="quarter"/>
          </p:nvPr>
        </p:nvSpPr>
        <p:spPr>
          <a:xfrm>
            <a:off x="1796427" y="1741932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0"/>
            <a:ext cx="1440180" cy="571500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 sz="quarter"/>
          </p:nvPr>
        </p:nvSpPr>
        <p:spPr>
          <a:xfrm>
            <a:off x="114300" y="425196"/>
            <a:ext cx="914400" cy="365760"/>
          </a:xfrm>
          <a:noFill/>
        </p:spPr>
        <p:txBody>
          <a:bodyPr/>
          <a:lstStyle/>
          <a:p>
            <a:r>
              <a:t>658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14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982980" y="425196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91440" y="882396"/>
            <a:ext cx="1257300" cy="1164831"/>
          </a:xfrm>
        </p:spPr>
        <p:txBody>
          <a:bodyPr wrap="square">
            <a:noAutofit/>
          </a:bodyPr>
          <a:lstStyle/>
          <a:p>
            <a:r>
              <a:rPr sz="1600" b="1" i="0"/>
              <a:t>THERE IS MUCH TO DO</a:t>
            </a:r>
            <a:endParaRPr sz="1600" b="1" i="0"/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91440" y="4422523"/>
            <a:ext cx="1257300" cy="365760"/>
          </a:xfrm>
        </p:spPr>
        <p:txBody>
          <a:bodyPr tIns="0" bIns="0" wrap="square">
            <a:noAutofit/>
          </a:bodyPr>
          <a:lstStyle/>
          <a:p>
            <a:r>
              <a:rPr sz="800" b="0" i="0"/>
              <a:t>© 2006 The Paperless Hymnal®</a:t>
            </a:r>
            <a:endParaRPr sz="800" b="0" i="0"/>
          </a:p>
        </p:txBody>
      </p:sp>
      <p:pic>
        <p:nvPicPr>
          <p:cNvPr id="9" name="Picture Placeholder 8" descr="pftl-658-13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t="7" b="7"/>
          <a:stretch>
            <a:fillRect/>
          </a:stretch>
        </p:blipFill>
        <p:spPr>
          <a:xfrm>
            <a:off x="2217051" y="114300"/>
            <a:ext cx="6767296" cy="548640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982980" y="4831811"/>
            <a:ext cx="367371" cy="36576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21" sz="quarter"/>
          </p:nvPr>
        </p:nvSpPr>
        <p:spPr>
          <a:xfrm>
            <a:off x="91440" y="2138667"/>
            <a:ext cx="1257300" cy="1165225"/>
          </a:xfrm>
        </p:spPr>
        <p:txBody>
          <a:bodyPr wrap="square">
            <a:noAutofit/>
          </a:bodyPr>
          <a:lstStyle/>
          <a:p>
            <a:r>
              <a:rPr sz="1800" b="1" i="0"/>
              <a:t>MUCHO HAY QUE HACER</a:t>
            </a:r>
            <a:endParaRPr sz="1800" b="1" i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2" sz="quarter"/>
          </p:nvPr>
        </p:nvSpPr>
        <p:spPr>
          <a:xfrm>
            <a:off x="91440" y="4009512"/>
            <a:ext cx="1257300" cy="365125"/>
          </a:xfrm>
        </p:spPr>
        <p:txBody>
          <a:bodyPr/>
          <a:lstStyle/>
          <a:p>
            <a:r>
              <a:t>Traducción Autor Desconocido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4" sz="quarter"/>
          </p:nvPr>
        </p:nvSpPr>
        <p:spPr>
          <a:xfrm>
            <a:off x="1714131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1714131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1714131" y="2180844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4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31" sz="quarter"/>
          </p:nvPr>
        </p:nvSpPr>
        <p:spPr>
          <a:xfrm>
            <a:off x="1714131" y="261975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38" sz="quarter"/>
          </p:nvPr>
        </p:nvSpPr>
        <p:spPr>
          <a:xfrm>
            <a:off x="1796427" y="864108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39" sz="quarter"/>
          </p:nvPr>
        </p:nvSpPr>
        <p:spPr>
          <a:xfrm>
            <a:off x="1796427" y="1741932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0"/>
            <a:ext cx="1440180" cy="571500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 sz="quarter"/>
          </p:nvPr>
        </p:nvSpPr>
        <p:spPr>
          <a:xfrm>
            <a:off x="114300" y="425196"/>
            <a:ext cx="914400" cy="365760"/>
          </a:xfrm>
          <a:noFill/>
        </p:spPr>
        <p:txBody>
          <a:bodyPr/>
          <a:lstStyle/>
          <a:p>
            <a:r>
              <a:t>658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14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982980" y="425196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91440" y="882396"/>
            <a:ext cx="1257300" cy="1164831"/>
          </a:xfrm>
        </p:spPr>
        <p:txBody>
          <a:bodyPr wrap="square">
            <a:noAutofit/>
          </a:bodyPr>
          <a:lstStyle/>
          <a:p>
            <a:r>
              <a:rPr sz="1600" b="1" i="0"/>
              <a:t>THERE IS MUCH TO DO</a:t>
            </a:r>
            <a:endParaRPr sz="1600" b="1" i="0"/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91440" y="4422523"/>
            <a:ext cx="1257300" cy="365760"/>
          </a:xfrm>
        </p:spPr>
        <p:txBody>
          <a:bodyPr tIns="0" bIns="0" wrap="square">
            <a:noAutofit/>
          </a:bodyPr>
          <a:lstStyle/>
          <a:p>
            <a:r>
              <a:rPr sz="800" b="0" i="0"/>
              <a:t>© 2006 The Paperless Hymnal®</a:t>
            </a:r>
            <a:endParaRPr sz="800" b="0" i="0"/>
          </a:p>
        </p:txBody>
      </p:sp>
      <p:pic>
        <p:nvPicPr>
          <p:cNvPr id="9" name="Picture Placeholder 8" descr="pftl-658-14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t="7" b="7"/>
          <a:stretch>
            <a:fillRect/>
          </a:stretch>
        </p:blipFill>
        <p:spPr>
          <a:xfrm>
            <a:off x="2217051" y="114300"/>
            <a:ext cx="6767296" cy="548640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982980" y="4831811"/>
            <a:ext cx="367371" cy="36576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21" sz="quarter"/>
          </p:nvPr>
        </p:nvSpPr>
        <p:spPr>
          <a:xfrm>
            <a:off x="91440" y="2138667"/>
            <a:ext cx="1257300" cy="1165225"/>
          </a:xfrm>
        </p:spPr>
        <p:txBody>
          <a:bodyPr wrap="square">
            <a:noAutofit/>
          </a:bodyPr>
          <a:lstStyle/>
          <a:p>
            <a:r>
              <a:rPr sz="1800" b="1" i="0"/>
              <a:t>MUCHO HAY QUE HACER</a:t>
            </a:r>
            <a:endParaRPr sz="1800" b="1" i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2" sz="quarter"/>
          </p:nvPr>
        </p:nvSpPr>
        <p:spPr>
          <a:xfrm>
            <a:off x="91440" y="4009512"/>
            <a:ext cx="1257300" cy="365125"/>
          </a:xfrm>
        </p:spPr>
        <p:txBody>
          <a:bodyPr/>
          <a:lstStyle/>
          <a:p>
            <a:r>
              <a:t>Traducción Autor Desconocido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4" sz="quarter"/>
          </p:nvPr>
        </p:nvSpPr>
        <p:spPr>
          <a:xfrm>
            <a:off x="1714131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1714131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1714131" y="2180844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4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31" sz="quarter"/>
          </p:nvPr>
        </p:nvSpPr>
        <p:spPr>
          <a:xfrm>
            <a:off x="1714131" y="261975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38" sz="quarter"/>
          </p:nvPr>
        </p:nvSpPr>
        <p:spPr>
          <a:xfrm>
            <a:off x="1796427" y="864108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39" sz="quarter"/>
          </p:nvPr>
        </p:nvSpPr>
        <p:spPr>
          <a:xfrm>
            <a:off x="1796427" y="1741932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0"/>
            <a:ext cx="1440180" cy="571500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 sz="quarter"/>
          </p:nvPr>
        </p:nvSpPr>
        <p:spPr>
          <a:xfrm>
            <a:off x="114300" y="425196"/>
            <a:ext cx="914400" cy="365760"/>
          </a:xfrm>
          <a:noFill/>
        </p:spPr>
        <p:txBody>
          <a:bodyPr/>
          <a:lstStyle/>
          <a:p>
            <a:r>
              <a:t>658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14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982980" y="425196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91440" y="882396"/>
            <a:ext cx="1257300" cy="1164831"/>
          </a:xfrm>
        </p:spPr>
        <p:txBody>
          <a:bodyPr wrap="square">
            <a:noAutofit/>
          </a:bodyPr>
          <a:lstStyle/>
          <a:p>
            <a:r>
              <a:rPr sz="1600" b="1" i="0"/>
              <a:t>THERE IS MUCH TO DO</a:t>
            </a:r>
            <a:endParaRPr sz="1600" b="1" i="0"/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91440" y="4422523"/>
            <a:ext cx="1257300" cy="365760"/>
          </a:xfrm>
        </p:spPr>
        <p:txBody>
          <a:bodyPr tIns="0" bIns="0" wrap="square">
            <a:noAutofit/>
          </a:bodyPr>
          <a:lstStyle/>
          <a:p>
            <a:r>
              <a:rPr sz="800" b="0" i="0"/>
              <a:t>© 2006 The Paperless Hymnal®</a:t>
            </a:r>
            <a:endParaRPr sz="800" b="0" i="0"/>
          </a:p>
        </p:txBody>
      </p:sp>
      <p:pic>
        <p:nvPicPr>
          <p:cNvPr id="9" name="Picture Placeholder 8" descr="pftl-658-15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t="7" b="7"/>
          <a:stretch>
            <a:fillRect/>
          </a:stretch>
        </p:blipFill>
        <p:spPr>
          <a:xfrm>
            <a:off x="2217051" y="114300"/>
            <a:ext cx="6767296" cy="548640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982980" y="4831811"/>
            <a:ext cx="367371" cy="36576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21" sz="quarter"/>
          </p:nvPr>
        </p:nvSpPr>
        <p:spPr>
          <a:xfrm>
            <a:off x="91440" y="2138667"/>
            <a:ext cx="1257300" cy="1165225"/>
          </a:xfrm>
        </p:spPr>
        <p:txBody>
          <a:bodyPr wrap="square">
            <a:noAutofit/>
          </a:bodyPr>
          <a:lstStyle/>
          <a:p>
            <a:r>
              <a:rPr sz="1800" b="1" i="0"/>
              <a:t>MUCHO HAY QUE HACER</a:t>
            </a:r>
            <a:endParaRPr sz="1800" b="1" i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2" sz="quarter"/>
          </p:nvPr>
        </p:nvSpPr>
        <p:spPr>
          <a:xfrm>
            <a:off x="91440" y="4009512"/>
            <a:ext cx="1257300" cy="365125"/>
          </a:xfrm>
        </p:spPr>
        <p:txBody>
          <a:bodyPr/>
          <a:lstStyle/>
          <a:p>
            <a:r>
              <a:t>Traducción Autor Desconocido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4" sz="quarter"/>
          </p:nvPr>
        </p:nvSpPr>
        <p:spPr>
          <a:xfrm>
            <a:off x="1714131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1714131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1714131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4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31" sz="quarter"/>
          </p:nvPr>
        </p:nvSpPr>
        <p:spPr>
          <a:xfrm>
            <a:off x="1714131" y="2619756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38" sz="quarter"/>
          </p:nvPr>
        </p:nvSpPr>
        <p:spPr>
          <a:xfrm>
            <a:off x="1796427" y="864108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39" sz="quarter"/>
          </p:nvPr>
        </p:nvSpPr>
        <p:spPr>
          <a:xfrm>
            <a:off x="1796427" y="1741932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0"/>
            <a:ext cx="1440180" cy="571500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 sz="quarter"/>
          </p:nvPr>
        </p:nvSpPr>
        <p:spPr>
          <a:xfrm>
            <a:off x="114300" y="425196"/>
            <a:ext cx="914400" cy="365760"/>
          </a:xfrm>
          <a:noFill/>
        </p:spPr>
        <p:txBody>
          <a:bodyPr/>
          <a:lstStyle/>
          <a:p>
            <a:r>
              <a:t>658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14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982980" y="425196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91440" y="882396"/>
            <a:ext cx="1257300" cy="1164831"/>
          </a:xfrm>
        </p:spPr>
        <p:txBody>
          <a:bodyPr wrap="square">
            <a:noAutofit/>
          </a:bodyPr>
          <a:lstStyle/>
          <a:p>
            <a:r>
              <a:rPr sz="1600" b="1" i="0"/>
              <a:t>THERE IS MUCH TO DO</a:t>
            </a:r>
            <a:endParaRPr sz="1600" b="1" i="0"/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91440" y="4422523"/>
            <a:ext cx="1257300" cy="365760"/>
          </a:xfrm>
        </p:spPr>
        <p:txBody>
          <a:bodyPr tIns="0" bIns="0" wrap="square">
            <a:noAutofit/>
          </a:bodyPr>
          <a:lstStyle/>
          <a:p>
            <a:r>
              <a:rPr sz="800" b="0" i="0"/>
              <a:t>© 2006 The Paperless Hymnal®</a:t>
            </a:r>
            <a:endParaRPr sz="800" b="0" i="0"/>
          </a:p>
        </p:txBody>
      </p:sp>
      <p:pic>
        <p:nvPicPr>
          <p:cNvPr id="9" name="Picture Placeholder 8" descr="pftl-658-16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t="7" b="7"/>
          <a:stretch>
            <a:fillRect/>
          </a:stretch>
        </p:blipFill>
        <p:spPr>
          <a:xfrm>
            <a:off x="2217051" y="114300"/>
            <a:ext cx="6767296" cy="548640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982980" y="4831811"/>
            <a:ext cx="367371" cy="36576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21" sz="quarter"/>
          </p:nvPr>
        </p:nvSpPr>
        <p:spPr>
          <a:xfrm>
            <a:off x="91440" y="2138667"/>
            <a:ext cx="1257300" cy="1165225"/>
          </a:xfrm>
        </p:spPr>
        <p:txBody>
          <a:bodyPr wrap="square">
            <a:noAutofit/>
          </a:bodyPr>
          <a:lstStyle/>
          <a:p>
            <a:r>
              <a:rPr sz="1800" b="1" i="0"/>
              <a:t>MUCHO HAY QUE HACER</a:t>
            </a:r>
            <a:endParaRPr sz="1800" b="1" i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2" sz="quarter"/>
          </p:nvPr>
        </p:nvSpPr>
        <p:spPr>
          <a:xfrm>
            <a:off x="91440" y="4009512"/>
            <a:ext cx="1257300" cy="365125"/>
          </a:xfrm>
        </p:spPr>
        <p:txBody>
          <a:bodyPr/>
          <a:lstStyle/>
          <a:p>
            <a:r>
              <a:t>Traducción Autor Desconocido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4" sz="quarter"/>
          </p:nvPr>
        </p:nvSpPr>
        <p:spPr>
          <a:xfrm>
            <a:off x="1714131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1714131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1714131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4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31" sz="quarter"/>
          </p:nvPr>
        </p:nvSpPr>
        <p:spPr>
          <a:xfrm>
            <a:off x="1714131" y="2619756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38" sz="quarter"/>
          </p:nvPr>
        </p:nvSpPr>
        <p:spPr>
          <a:xfrm>
            <a:off x="1796427" y="864108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39" sz="quarter"/>
          </p:nvPr>
        </p:nvSpPr>
        <p:spPr>
          <a:xfrm>
            <a:off x="1796427" y="1741932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bible-table.jpg"/>
          <p:cNvPicPr>
            <a:picLocks noGrp="1" noChangeAspect="1"/>
          </p:cNvPicPr>
          <p:nvPr>
            <p:ph type="pic" idx="10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8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2" sz="quarter"/>
          </p:nvPr>
        </p:nvSpPr>
        <p:spPr>
          <a:xfrm>
            <a:off x="3200400" y="2308860"/>
            <a:ext cx="4297680" cy="1097280"/>
          </a:xfrm>
        </p:spPr>
        <p:txBody>
          <a:bodyPr wrap="square">
            <a:noAutofit/>
          </a:bodyPr>
          <a:lstStyle/>
          <a:p>
            <a:r>
              <a:rPr sz="3800" b="0" i="0">
                <a:latin typeface="Avenir Next LT Pro"/>
              </a:rPr>
              <a:t>ACTS 17:1-5, 10-12</a:t>
            </a:r>
            <a:endParaRPr sz="3800" b="0" i="0">
              <a:latin typeface="Avenir Next LT Pro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3" sz="quarter"/>
          </p:nvPr>
        </p:nvSpPr>
        <p:spPr>
          <a:xfrm>
            <a:off x="3063240" y="1394460"/>
            <a:ext cx="4572000" cy="914400"/>
          </a:xfrm>
        </p:spPr>
        <p:txBody>
          <a:bodyPr wrap="square">
            <a:noAutofit/>
          </a:bodyPr>
          <a:lstStyle/>
          <a:p>
            <a:r>
              <a:rPr sz="6300" b="1" i="0">
                <a:latin typeface="Avenir Next LT Pro"/>
              </a:rPr>
              <a:t>READING</a:t>
            </a:r>
            <a:endParaRPr sz="6300" b="1" i="0">
              <a:latin typeface="Avenir Next LT Pro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5" sz="quarter"/>
          </p:nvPr>
        </p:nvSpPr>
        <p:spPr>
          <a:xfrm>
            <a:off x="3520440" y="4009644"/>
            <a:ext cx="3657600" cy="365760"/>
          </a:xfrm>
        </p:spPr>
        <p:txBody>
          <a:bodyPr wrap="square">
            <a:noAutofit/>
          </a:bodyPr>
          <a:lstStyle/>
          <a:p>
            <a:r>
              <a:rPr sz="1600" b="0" i="0">
                <a:latin typeface="Avenir Next LT Pro"/>
              </a:rPr>
              <a:t>“HAVE THIS LETTER READ TO ALL”</a:t>
            </a:r>
            <a:endParaRPr sz="1600" b="0" i="0">
              <a:latin typeface="Avenir Next LT Pro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20" sz="quarter"/>
          </p:nvPr>
        </p:nvSpPr>
        <p:spPr>
          <a:xfrm>
            <a:off x="3977639" y="4320540"/>
            <a:ext cx="2743200" cy="457200"/>
          </a:xfrm>
        </p:spPr>
        <p:txBody>
          <a:bodyPr wrap="square">
            <a:noAutofit/>
          </a:bodyPr>
          <a:lstStyle/>
          <a:p>
            <a:r>
              <a:rPr sz="1600" b="0" i="0">
                <a:latin typeface="Avenir Next LT Pro"/>
              </a:rPr>
              <a:t>1 THESSALONIANS 5:27</a:t>
            </a:r>
            <a:endParaRPr sz="1600" b="0" i="0">
              <a:latin typeface="Avenir Next LT Pro"/>
            </a:endParaRPr>
          </a:p>
        </p:txBody>
      </p:sp>
      <p:pic>
        <p:nvPicPr>
          <p:cNvPr id="10" name="Picture Placeholder 9" descr="eh20-eng-432.png"/>
          <p:cNvPicPr>
            <a:picLocks noGrp="1" noChangeAspect="1"/>
          </p:cNvPicPr>
          <p:nvPr>
            <p:ph type="pic" idx="19" sz="quarter"/>
          </p:nvPr>
        </p:nvPicPr>
        <p:blipFill>
          <a:blip r:embed="rId3"/>
          <a:srcRect t="459" b="459"/>
          <a:stretch>
            <a:fillRect/>
          </a:stretch>
        </p:blipFill>
        <p:spPr>
          <a:xfrm>
            <a:off x="1668537" y="5029200"/>
            <a:ext cx="1828800" cy="45720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36" sz="quarter"/>
          </p:nvPr>
        </p:nvSpPr>
        <p:spPr>
          <a:xfrm>
            <a:off x="621792" y="880109"/>
            <a:ext cx="896112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1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5" sz="quarter"/>
          </p:nvPr>
        </p:nvSpPr>
        <p:spPr/>
        <p:txBody>
          <a:bodyPr/>
          <a:lstStyle/>
          <a:p/>
        </p:txBody>
      </p:sp>
      <p:sp>
        <p:nvSpPr>
          <p:cNvPr id="16" name="Text Placeholder 15"/>
          <p:cNvSpPr>
            <a:spLocks noGrp="1"/>
          </p:cNvSpPr>
          <p:nvPr>
            <p:ph type="body" idx="26" sz="quarter"/>
          </p:nvPr>
        </p:nvSpPr>
        <p:spPr>
          <a:xfrm>
            <a:off x="3200400" y="2308860"/>
            <a:ext cx="4297680" cy="1097280"/>
          </a:xfrm>
        </p:spPr>
        <p:txBody>
          <a:bodyPr wrap="square">
            <a:noAutofit/>
          </a:bodyPr>
          <a:lstStyle/>
          <a:p>
            <a:r>
              <a:rPr sz="3900" b="0" i="0">
                <a:latin typeface="Alegreya Sans Medium"/>
              </a:rPr>
              <a:t>HECHOS 17:1-5, 10-12</a:t>
            </a:r>
            <a:endParaRPr sz="3900" b="0" i="0">
              <a:latin typeface="Alegreya Sans Medium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27" sz="quarter"/>
          </p:nvPr>
        </p:nvSpPr>
        <p:spPr>
          <a:xfrm>
            <a:off x="3063240" y="1225296"/>
            <a:ext cx="4572000" cy="1097280"/>
          </a:xfrm>
        </p:spPr>
        <p:txBody>
          <a:bodyPr wrap="square">
            <a:noAutofit/>
          </a:bodyPr>
          <a:lstStyle/>
          <a:p>
            <a:r>
              <a:rPr sz="7200" b="1" i="0">
                <a:latin typeface="Alegreya Sans ExtraBold"/>
              </a:rPr>
              <a:t>LECTURA</a:t>
            </a:r>
            <a:endParaRPr sz="7200" b="1" i="0">
              <a:latin typeface="Alegreya Sans ExtraBold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28" sz="quarter"/>
          </p:nvPr>
        </p:nvSpPr>
        <p:spPr>
          <a:xfrm>
            <a:off x="3520440" y="4009644"/>
            <a:ext cx="3657600" cy="457200"/>
          </a:xfrm>
        </p:spPr>
        <p:txBody>
          <a:bodyPr wrap="square">
            <a:noAutofit/>
          </a:bodyPr>
          <a:lstStyle/>
          <a:p>
            <a:r>
              <a:rPr sz="1800" b="0" i="0">
                <a:latin typeface="Alegreya Sans Medium"/>
              </a:rPr>
              <a:t>“QUE ESTA CARTA SE LEA A TODOS”</a:t>
            </a:r>
            <a:endParaRPr sz="1800" b="0" i="0">
              <a:latin typeface="Alegreya Sans Medium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30" sz="quarter"/>
          </p:nvPr>
        </p:nvSpPr>
        <p:spPr>
          <a:xfrm>
            <a:off x="3977639" y="4320540"/>
            <a:ext cx="2743200" cy="457200"/>
          </a:xfrm>
        </p:spPr>
        <p:txBody>
          <a:bodyPr wrap="square">
            <a:noAutofit/>
          </a:bodyPr>
          <a:lstStyle/>
          <a:p>
            <a:r>
              <a:rPr sz="1800" b="0" i="0">
                <a:latin typeface="Alegreya Sans Medium"/>
              </a:rPr>
              <a:t>1 TESALONICENSES 5:27</a:t>
            </a:r>
            <a:endParaRPr sz="1800" b="0" i="0">
              <a:latin typeface="Alegreya Sans Medium"/>
            </a:endParaRPr>
          </a:p>
        </p:txBody>
      </p:sp>
      <p:pic>
        <p:nvPicPr>
          <p:cNvPr id="21" name="Picture Placeholder 20" descr="eh20-esp-600.png"/>
          <p:cNvPicPr>
            <a:picLocks noGrp="1" noChangeAspect="1"/>
          </p:cNvPicPr>
          <p:nvPr>
            <p:ph type="pic" idx="31" sz="quarter"/>
          </p:nvPr>
        </p:nvPicPr>
        <p:blipFill>
          <a:blip r:embed="rId4"/>
          <a:srcRect t="331" b="331"/>
          <a:stretch>
            <a:fillRect/>
          </a:stretch>
        </p:blipFill>
        <p:spPr>
          <a:xfrm>
            <a:off x="1668537" y="5028697"/>
            <a:ext cx="1828800" cy="457200"/>
          </a:xfrm>
        </p:spPr>
      </p:pic>
      <p:sp>
        <p:nvSpPr>
          <p:cNvPr id="22" name="Text Placeholder 21"/>
          <p:cNvSpPr>
            <a:spLocks noGrp="1"/>
          </p:cNvSpPr>
          <p:nvPr>
            <p:ph type="body" idx="37" sz="quarter"/>
          </p:nvPr>
        </p:nvSpPr>
        <p:spPr>
          <a:xfrm>
            <a:off x="731519" y="861821"/>
            <a:ext cx="786384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33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pic>
        <p:nvPicPr>
          <p:cNvPr id="24" name="Picture 23" descr="phss-xcircle-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2532888"/>
            <a:ext cx="365760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mountain-ocean.jpg"/>
          <p:cNvPicPr>
            <a:picLocks noGrp="1" noChangeAspect="1"/>
          </p:cNvPicPr>
          <p:nvPr>
            <p:ph type="pic" idx="10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8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3" sz="quarter"/>
          </p:nvPr>
        </p:nvSpPr>
        <p:spPr>
          <a:xfrm>
            <a:off x="3063240" y="1531620"/>
            <a:ext cx="4572000" cy="1645920"/>
          </a:xfrm>
        </p:spPr>
        <p:txBody>
          <a:bodyPr wrap="square">
            <a:noAutofit/>
          </a:bodyPr>
          <a:lstStyle/>
          <a:p>
            <a:r>
              <a:rPr sz="8000" b="1" i="0">
                <a:latin typeface="Avenir Next LT Pro"/>
              </a:rPr>
              <a:t>PRAYER</a:t>
            </a:r>
            <a:endParaRPr sz="8000" b="1" i="0">
              <a:latin typeface="Avenir Next LT Pro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5" sz="quarter"/>
          </p:nvPr>
        </p:nvSpPr>
        <p:spPr>
          <a:xfrm>
            <a:off x="3566160" y="3040380"/>
            <a:ext cx="3566160" cy="914400"/>
          </a:xfrm>
        </p:spPr>
        <p:txBody>
          <a:bodyPr wrap="square">
            <a:noAutofit/>
          </a:bodyPr>
          <a:lstStyle/>
          <a:p>
            <a:r>
              <a:rPr sz="2400" b="0" i="0">
                <a:latin typeface="Avenir Next LT Pro"/>
              </a:rPr>
              <a:t>“DEVOTE YOURSELVES TO PRAYER”</a:t>
            </a:r>
            <a:endParaRPr sz="2400" b="0" i="0">
              <a:latin typeface="Avenir Next LT Pro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20" sz="quarter"/>
          </p:nvPr>
        </p:nvSpPr>
        <p:spPr>
          <a:xfrm>
            <a:off x="3291840" y="3863339"/>
            <a:ext cx="4133087" cy="914400"/>
          </a:xfrm>
        </p:spPr>
        <p:txBody>
          <a:bodyPr wrap="square">
            <a:noAutofit/>
          </a:bodyPr>
          <a:lstStyle/>
          <a:p>
            <a:r>
              <a:rPr sz="2000" b="0" i="0">
                <a:latin typeface="Avenir Next LT Pro"/>
              </a:rPr>
              <a:t>COLOSSIANS 4:2</a:t>
            </a:r>
            <a:endParaRPr sz="2000" b="0" i="0">
              <a:latin typeface="Avenir Next LT Pro"/>
            </a:endParaRPr>
          </a:p>
        </p:txBody>
      </p:sp>
      <p:pic>
        <p:nvPicPr>
          <p:cNvPr id="10" name="Picture Placeholder 9" descr="eh20-eng-432.png"/>
          <p:cNvPicPr>
            <a:picLocks noGrp="1" noChangeAspect="1"/>
          </p:cNvPicPr>
          <p:nvPr>
            <p:ph type="pic" idx="19" sz="quarter"/>
          </p:nvPr>
        </p:nvPicPr>
        <p:blipFill>
          <a:blip r:embed="rId3"/>
          <a:srcRect t="459" b="459"/>
          <a:stretch>
            <a:fillRect/>
          </a:stretch>
        </p:blipFill>
        <p:spPr>
          <a:xfrm>
            <a:off x="1668537" y="5029200"/>
            <a:ext cx="1828800" cy="45720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36" sz="quarter"/>
          </p:nvPr>
        </p:nvSpPr>
        <p:spPr>
          <a:xfrm>
            <a:off x="813815" y="4309109"/>
            <a:ext cx="704088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1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5" sz="quarter"/>
          </p:nvPr>
        </p:nvSpPr>
        <p:spPr/>
        <p:txBody>
          <a:bodyPr wrap="square">
            <a:noAutofit/>
          </a:bodyPr>
          <a:lstStyle/>
          <a:p>
            <a:r>
              <a:rPr sz="2000" b="0" i="0">
                <a:latin typeface="Avenir Next LT Pro"/>
              </a:rPr>
              <a:t>Clayton Johnson</a:t>
            </a:r>
            <a:endParaRPr sz="2000" b="0" i="0">
              <a:latin typeface="Avenir Next LT Pro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27" sz="quarter"/>
          </p:nvPr>
        </p:nvSpPr>
        <p:spPr>
          <a:xfrm>
            <a:off x="3063240" y="1453896"/>
            <a:ext cx="4572000" cy="1645920"/>
          </a:xfrm>
        </p:spPr>
        <p:txBody>
          <a:bodyPr wrap="square">
            <a:noAutofit/>
          </a:bodyPr>
          <a:lstStyle/>
          <a:p>
            <a:r>
              <a:rPr sz="8000" b="1" i="0">
                <a:latin typeface="Alegreya Sans ExtraBold"/>
              </a:rPr>
              <a:t>ORACIÓN</a:t>
            </a:r>
            <a:endParaRPr sz="8000" b="1" i="0">
              <a:latin typeface="Alegreya Sans ExtraBold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28" sz="quarter"/>
          </p:nvPr>
        </p:nvSpPr>
        <p:spPr>
          <a:xfrm>
            <a:off x="3566160" y="3040380"/>
            <a:ext cx="3566160" cy="914400"/>
          </a:xfrm>
        </p:spPr>
        <p:txBody>
          <a:bodyPr wrap="square">
            <a:noAutofit/>
          </a:bodyPr>
          <a:lstStyle/>
          <a:p>
            <a:r>
              <a:rPr sz="2600" b="0" i="0">
                <a:latin typeface="Alegreya Sans Medium"/>
              </a:rPr>
              <a:t>“PERSEVERAD EN LA ORACIÓN”</a:t>
            </a:r>
            <a:endParaRPr sz="2600" b="0" i="0">
              <a:latin typeface="Alegreya Sans Medium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30" sz="quarter"/>
          </p:nvPr>
        </p:nvSpPr>
        <p:spPr>
          <a:xfrm>
            <a:off x="3291840" y="3863339"/>
            <a:ext cx="4133087" cy="914400"/>
          </a:xfrm>
        </p:spPr>
        <p:txBody>
          <a:bodyPr wrap="square">
            <a:noAutofit/>
          </a:bodyPr>
          <a:lstStyle/>
          <a:p>
            <a:r>
              <a:rPr sz="2400" b="0" i="0">
                <a:latin typeface="Alegreya Sans Medium"/>
              </a:rPr>
              <a:t>COLOSENSES 4:2</a:t>
            </a:r>
            <a:endParaRPr sz="2400" b="0" i="0">
              <a:latin typeface="Alegreya Sans Medium"/>
            </a:endParaRPr>
          </a:p>
        </p:txBody>
      </p:sp>
      <p:pic>
        <p:nvPicPr>
          <p:cNvPr id="21" name="Picture Placeholder 20" descr="eh20-esp-600.png"/>
          <p:cNvPicPr>
            <a:picLocks noGrp="1" noChangeAspect="1"/>
          </p:cNvPicPr>
          <p:nvPr>
            <p:ph type="pic" idx="31" sz="quarter"/>
          </p:nvPr>
        </p:nvPicPr>
        <p:blipFill>
          <a:blip r:embed="rId4"/>
          <a:srcRect t="331" b="331"/>
          <a:stretch>
            <a:fillRect/>
          </a:stretch>
        </p:blipFill>
        <p:spPr>
          <a:xfrm>
            <a:off x="1668537" y="5028697"/>
            <a:ext cx="1828800" cy="457200"/>
          </a:xfrm>
        </p:spPr>
      </p:pic>
      <p:sp>
        <p:nvSpPr>
          <p:cNvPr id="22" name="Text Placeholder 21"/>
          <p:cNvSpPr>
            <a:spLocks noGrp="1"/>
          </p:cNvSpPr>
          <p:nvPr>
            <p:ph type="body" idx="37" sz="quarter"/>
          </p:nvPr>
        </p:nvSpPr>
        <p:spPr>
          <a:xfrm>
            <a:off x="685799" y="4290822"/>
            <a:ext cx="832104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33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pic>
        <p:nvPicPr>
          <p:cNvPr id="24" name="Picture 23" descr="phss-xcircle-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2532888"/>
            <a:ext cx="365760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.jpg"/>
          <p:cNvPicPr>
            <a:picLocks noGrp="1" noChangeAspect="1"/>
          </p:cNvPicPr>
          <p:nvPr>
            <p:ph type="pic" idx="10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8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2" sz="quarter"/>
          </p:nvPr>
        </p:nvSpPr>
        <p:spPr>
          <a:xfrm>
            <a:off x="4206240" y="617220"/>
            <a:ext cx="2286000" cy="914400"/>
          </a:xfrm>
        </p:spPr>
        <p:txBody>
          <a:bodyPr wrap="square">
            <a:noAutofit/>
          </a:bodyPr>
          <a:lstStyle/>
          <a:p>
            <a:r>
              <a:rPr sz="6000" b="1" i="0">
                <a:latin typeface="Avenir Next LT Pro"/>
              </a:rPr>
              <a:t>207</a:t>
            </a:r>
            <a:endParaRPr sz="6000" b="1" i="0">
              <a:latin typeface="Avenir Next LT Pro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3" sz="quarter"/>
          </p:nvPr>
        </p:nvSpPr>
        <p:spPr>
          <a:xfrm>
            <a:off x="3429000" y="1531620"/>
            <a:ext cx="3840480" cy="1645920"/>
          </a:xfrm>
        </p:spPr>
        <p:txBody>
          <a:bodyPr wrap="square">
            <a:noAutofit/>
          </a:bodyPr>
          <a:lstStyle/>
          <a:p>
            <a:r>
              <a:rPr sz="3900" b="1" i="0">
                <a:latin typeface="Avenir Next LT Pro"/>
              </a:rPr>
              <a:t>HARK! THE GENTLE VOICE</a:t>
            </a:r>
            <a:endParaRPr sz="3900" b="1" i="0">
              <a:latin typeface="Avenir Next LT Pro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5" sz="quarter"/>
          </p:nvPr>
        </p:nvSpPr>
        <p:spPr>
          <a:xfrm>
            <a:off x="3749039" y="3954780"/>
            <a:ext cx="3200400" cy="640080"/>
          </a:xfrm>
        </p:spPr>
        <p:txBody>
          <a:bodyPr wrap="square">
            <a:noAutofit/>
          </a:bodyPr>
          <a:lstStyle/>
          <a:p>
            <a:r>
              <a:rPr sz="1900" b="0" i="0">
                <a:latin typeface="Avenir Next LT Pro"/>
              </a:rPr>
              <a:t>“SINGING...TO THE LORD”
COLOSSIANS 3:16</a:t>
            </a:r>
            <a:endParaRPr sz="1900" b="0" i="0">
              <a:latin typeface="Avenir Next LT Pro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6" sz="quarter"/>
          </p:nvPr>
        </p:nvSpPr>
        <p:spPr/>
        <p:txBody>
          <a:bodyPr wrap="square">
            <a:noAutofit/>
          </a:bodyPr>
          <a:lstStyle/>
          <a:p>
            <a:r>
              <a:rPr sz="1200" b="0" i="0">
                <a:latin typeface="Avenir Next LT Pro"/>
              </a:rPr>
              <a:t>Words: Mary  B. C. Slade
Music: Asa B. Everett</a:t>
            </a:r>
            <a:endParaRPr sz="1200" b="0" i="0">
              <a:latin typeface="Avenir Next LT Pro"/>
            </a:endParaRPr>
          </a:p>
        </p:txBody>
      </p:sp>
      <p:pic>
        <p:nvPicPr>
          <p:cNvPr id="10" name="Picture Placeholder 9" descr="eh20-eng-432.png"/>
          <p:cNvPicPr>
            <a:picLocks noGrp="1" noChangeAspect="1"/>
          </p:cNvPicPr>
          <p:nvPr>
            <p:ph type="pic" idx="19" sz="quarter"/>
          </p:nvPr>
        </p:nvPicPr>
        <p:blipFill>
          <a:blip r:embed="rId3"/>
          <a:srcRect t="459" b="459"/>
          <a:stretch>
            <a:fillRect/>
          </a:stretch>
        </p:blipFill>
        <p:spPr>
          <a:xfrm>
            <a:off x="1668537" y="5029200"/>
            <a:ext cx="1828800" cy="45720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36" sz="quarter"/>
          </p:nvPr>
        </p:nvSpPr>
        <p:spPr>
          <a:xfrm>
            <a:off x="950976" y="4633722"/>
            <a:ext cx="566928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1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6" sz="quarter"/>
          </p:nvPr>
        </p:nvSpPr>
        <p:spPr>
          <a:xfrm>
            <a:off x="4206240" y="617220"/>
            <a:ext cx="2286000" cy="914400"/>
          </a:xfrm>
        </p:spPr>
        <p:txBody>
          <a:bodyPr wrap="square">
            <a:noAutofit/>
          </a:bodyPr>
          <a:lstStyle/>
          <a:p>
            <a:r>
              <a:rPr sz="6000" b="1" i="0">
                <a:latin typeface="Avenir Next LT Pro"/>
              </a:rPr>
              <a:t>207</a:t>
            </a:r>
            <a:endParaRPr sz="6000" b="1" i="0">
              <a:latin typeface="Avenir Next LT Pro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27" sz="quarter"/>
          </p:nvPr>
        </p:nvSpPr>
        <p:spPr>
          <a:xfrm>
            <a:off x="3429000" y="1481328"/>
            <a:ext cx="3840480" cy="1645920"/>
          </a:xfrm>
        </p:spPr>
        <p:txBody>
          <a:bodyPr wrap="square">
            <a:noAutofit/>
          </a:bodyPr>
          <a:lstStyle/>
          <a:p>
            <a:r>
              <a:rPr sz="4000" b="1" i="0">
                <a:latin typeface="Alegreya Sans ExtraBold"/>
              </a:rPr>
              <a:t>¡OYE! ES LA VOZ DE AQUEL QUE TE AMA</a:t>
            </a:r>
            <a:endParaRPr sz="4000" b="1" i="0">
              <a:latin typeface="Alegreya Sans ExtraBold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28" sz="quarter"/>
          </p:nvPr>
        </p:nvSpPr>
        <p:spPr>
          <a:xfrm>
            <a:off x="3749039" y="3913632"/>
            <a:ext cx="3200400" cy="822960"/>
          </a:xfrm>
        </p:spPr>
        <p:txBody>
          <a:bodyPr wrap="square">
            <a:noAutofit/>
          </a:bodyPr>
          <a:lstStyle/>
          <a:p>
            <a:r>
              <a:rPr sz="2200" b="0" i="0">
                <a:latin typeface="Alegreya Sans Medium"/>
              </a:rPr>
              <a:t>“CANTANDO...AL SEÑOR”
COLOSENSES 3:16</a:t>
            </a:r>
            <a:endParaRPr sz="2200" b="0" i="0">
              <a:latin typeface="Alegreya Sans Medium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29" sz="quarter"/>
          </p:nvPr>
        </p:nvSpPr>
        <p:spPr/>
        <p:txBody>
          <a:bodyPr wrap="square">
            <a:noAutofit/>
          </a:bodyPr>
          <a:lstStyle/>
          <a:p>
            <a:r>
              <a:rPr sz="1300" b="0" i="0">
                <a:latin typeface="Alegreya Sans Medium"/>
              </a:rPr>
              <a:t>Palabras: Mary  B. C. Slade
Música: Asa B. Everett</a:t>
            </a:r>
            <a:endParaRPr sz="1300" b="0" i="0">
              <a:latin typeface="Alegreya Sans Medium"/>
            </a:endParaRPr>
          </a:p>
        </p:txBody>
      </p:sp>
      <p:pic>
        <p:nvPicPr>
          <p:cNvPr id="21" name="Picture Placeholder 20" descr="eh20-esp-600.png"/>
          <p:cNvPicPr>
            <a:picLocks noGrp="1" noChangeAspect="1"/>
          </p:cNvPicPr>
          <p:nvPr>
            <p:ph type="pic" idx="31" sz="quarter"/>
          </p:nvPr>
        </p:nvPicPr>
        <p:blipFill>
          <a:blip r:embed="rId4"/>
          <a:srcRect t="331" b="331"/>
          <a:stretch>
            <a:fillRect/>
          </a:stretch>
        </p:blipFill>
        <p:spPr>
          <a:xfrm>
            <a:off x="1668537" y="5028697"/>
            <a:ext cx="1828800" cy="457200"/>
          </a:xfrm>
        </p:spPr>
      </p:pic>
      <p:sp>
        <p:nvSpPr>
          <p:cNvPr id="22" name="Text Placeholder 21"/>
          <p:cNvSpPr>
            <a:spLocks noGrp="1"/>
          </p:cNvSpPr>
          <p:nvPr>
            <p:ph type="body" idx="37" sz="quarter"/>
          </p:nvPr>
        </p:nvSpPr>
        <p:spPr>
          <a:xfrm>
            <a:off x="950976" y="4633722"/>
            <a:ext cx="566928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33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pic>
        <p:nvPicPr>
          <p:cNvPr id="24" name="Picture 23" descr="phss-xcircle-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2532888"/>
            <a:ext cx="365760" cy="36576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764024" y="3406140"/>
            <a:ext cx="365760" cy="365760"/>
          </a:xfrm>
          <a:prstGeom prst="ellipse">
            <a:avLst/>
          </a:prstGeom>
          <a:solidFill>
            <a:srgbClr val="014A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bIns="0" lIns="0" tIns="0" rIns="0"/>
          <a:lstStyle/>
          <a:p>
            <a:pPr algn="ctr"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5166360" y="3406140"/>
            <a:ext cx="365760" cy="365760"/>
          </a:xfrm>
          <a:prstGeom prst="ellipse">
            <a:avLst/>
          </a:prstGeom>
          <a:solidFill>
            <a:srgbClr val="014A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bIns="0" lIns="0" tIns="0" rIns="0"/>
          <a:lstStyle/>
          <a:p>
            <a:pPr algn="ctr"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5568696" y="3406140"/>
            <a:ext cx="365760" cy="365760"/>
          </a:xfrm>
          <a:prstGeom prst="ellipse">
            <a:avLst/>
          </a:prstGeom>
          <a:solidFill>
            <a:srgbClr val="014A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bIns="0" lIns="0" tIns="0" rIns="0"/>
          <a:lstStyle/>
          <a:p>
            <a:pPr algn="ctr"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207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14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HARK! THE GENTLE VOICE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¡OYE! ES LA VOZ DE AQUEL QUE TE AMA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</a:t>
            </a:r>
          </a:p>
        </p:txBody>
      </p:sp>
      <p:pic>
        <p:nvPicPr>
          <p:cNvPr id="9" name="Picture Placeholder 8" descr="pftl-207-01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22" r="22"/>
          <a:stretch>
            <a:fillRect/>
          </a:stretch>
        </p:blipFill>
        <p:spPr>
          <a:xfrm>
            <a:off x="857604" y="114300"/>
            <a:ext cx="7977430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4" name="Text Placeholder 13"/>
          <p:cNvSpPr>
            <a:spLocks noGrp="1"/>
          </p:cNvSpPr>
          <p:nvPr>
            <p:ph type="body" idx="24" sz="quarter"/>
          </p:nvPr>
        </p:nvSpPr>
        <p:spPr>
          <a:xfrm>
            <a:off x="354684" y="425196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>
          <a:xfrm>
            <a:off x="354684" y="864108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354684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29" sz="quarter"/>
          </p:nvPr>
        </p:nvSpPr>
        <p:spPr>
          <a:xfrm>
            <a:off x="354684" y="1741932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354684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31" sz="quarter"/>
          </p:nvPr>
        </p:nvSpPr>
        <p:spPr>
          <a:xfrm>
            <a:off x="354684" y="261975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4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207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25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HARK! THE GENTLE VOICE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¡OYE! ES LA VOZ DE AQUEL QUE TE AMA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</a:t>
            </a:r>
          </a:p>
        </p:txBody>
      </p:sp>
      <p:pic>
        <p:nvPicPr>
          <p:cNvPr id="9" name="Picture Placeholder 8" descr="pftl-207-02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22" r="22"/>
          <a:stretch>
            <a:fillRect/>
          </a:stretch>
        </p:blipFill>
        <p:spPr>
          <a:xfrm>
            <a:off x="857604" y="114300"/>
            <a:ext cx="7977430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>
          <a:xfrm>
            <a:off x="354684" y="425196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>
          <a:xfrm>
            <a:off x="354684" y="864108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354684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29" sz="quarter"/>
          </p:nvPr>
        </p:nvSpPr>
        <p:spPr>
          <a:xfrm>
            <a:off x="354684" y="1741932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354684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31" sz="quarter"/>
          </p:nvPr>
        </p:nvSpPr>
        <p:spPr>
          <a:xfrm>
            <a:off x="354684" y="261975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4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207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25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HARK! THE GENTLE VOICE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¡OYE! ES LA VOZ DE AQUEL QUE TE AMA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</a:t>
            </a:r>
          </a:p>
        </p:txBody>
      </p:sp>
      <p:pic>
        <p:nvPicPr>
          <p:cNvPr id="9" name="Picture Placeholder 8" descr="pftl-207-03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14" r="14"/>
          <a:stretch>
            <a:fillRect/>
          </a:stretch>
        </p:blipFill>
        <p:spPr>
          <a:xfrm>
            <a:off x="857604" y="114300"/>
            <a:ext cx="7977430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>
          <a:xfrm>
            <a:off x="354684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>
          <a:xfrm>
            <a:off x="354684" y="864108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354684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29" sz="quarter"/>
          </p:nvPr>
        </p:nvSpPr>
        <p:spPr>
          <a:xfrm>
            <a:off x="354684" y="1741932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354684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31" sz="quarter"/>
          </p:nvPr>
        </p:nvSpPr>
        <p:spPr>
          <a:xfrm>
            <a:off x="354684" y="261975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4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207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25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HARK! THE GENTLE VOICE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¡OYE! ES LA VOZ DE AQUEL QUE TE AMA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</a:t>
            </a:r>
          </a:p>
        </p:txBody>
      </p:sp>
      <p:pic>
        <p:nvPicPr>
          <p:cNvPr id="9" name="Picture Placeholder 8" descr="pftl-207-04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22" r="22"/>
          <a:stretch>
            <a:fillRect/>
          </a:stretch>
        </p:blipFill>
        <p:spPr>
          <a:xfrm>
            <a:off x="857604" y="114300"/>
            <a:ext cx="7977430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>
          <a:xfrm>
            <a:off x="354684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>
          <a:xfrm>
            <a:off x="354684" y="864108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354684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29" sz="quarter"/>
          </p:nvPr>
        </p:nvSpPr>
        <p:spPr>
          <a:xfrm>
            <a:off x="354684" y="1741932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354684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31" sz="quarter"/>
          </p:nvPr>
        </p:nvSpPr>
        <p:spPr>
          <a:xfrm>
            <a:off x="354684" y="261975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4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207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25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HARK! THE GENTLE VOICE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¡OYE! ES LA VOZ DE AQUEL QUE TE AMA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</a:t>
            </a:r>
          </a:p>
        </p:txBody>
      </p:sp>
      <p:pic>
        <p:nvPicPr>
          <p:cNvPr id="9" name="Picture Placeholder 8" descr="pftl-207-05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14" r="14"/>
          <a:stretch>
            <a:fillRect/>
          </a:stretch>
        </p:blipFill>
        <p:spPr>
          <a:xfrm>
            <a:off x="857604" y="114300"/>
            <a:ext cx="7977430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>
          <a:xfrm>
            <a:off x="354684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>
          <a:xfrm>
            <a:off x="354684" y="864108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354684" y="1303020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29" sz="quarter"/>
          </p:nvPr>
        </p:nvSpPr>
        <p:spPr>
          <a:xfrm>
            <a:off x="354684" y="1741932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354684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31" sz="quarter"/>
          </p:nvPr>
        </p:nvSpPr>
        <p:spPr>
          <a:xfrm>
            <a:off x="354684" y="261975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4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207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25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HARK! THE GENTLE VOICE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¡OYE! ES LA VOZ DE AQUEL QUE TE AMA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</a:t>
            </a:r>
          </a:p>
        </p:txBody>
      </p:sp>
      <p:pic>
        <p:nvPicPr>
          <p:cNvPr id="9" name="Picture Placeholder 8" descr="pftl-207-06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22" r="22"/>
          <a:stretch>
            <a:fillRect/>
          </a:stretch>
        </p:blipFill>
        <p:spPr>
          <a:xfrm>
            <a:off x="857604" y="114300"/>
            <a:ext cx="7977430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>
          <a:xfrm>
            <a:off x="354684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>
          <a:xfrm>
            <a:off x="354684" y="864108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354684" y="1303020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29" sz="quarter"/>
          </p:nvPr>
        </p:nvSpPr>
        <p:spPr>
          <a:xfrm>
            <a:off x="354684" y="1741932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354684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31" sz="quarter"/>
          </p:nvPr>
        </p:nvSpPr>
        <p:spPr>
          <a:xfrm>
            <a:off x="354684" y="261975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4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207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25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HARK! THE GENTLE VOICE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¡OYE! ES LA VOZ DE AQUEL QUE TE AMA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</a:t>
            </a:r>
          </a:p>
        </p:txBody>
      </p:sp>
      <p:pic>
        <p:nvPicPr>
          <p:cNvPr id="9" name="Picture Placeholder 8" descr="pftl-207-03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14" r="14"/>
          <a:stretch>
            <a:fillRect/>
          </a:stretch>
        </p:blipFill>
        <p:spPr>
          <a:xfrm>
            <a:off x="857604" y="114300"/>
            <a:ext cx="7977430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>
          <a:xfrm>
            <a:off x="354684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>
          <a:xfrm>
            <a:off x="354684" y="864108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354684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29" sz="quarter"/>
          </p:nvPr>
        </p:nvSpPr>
        <p:spPr>
          <a:xfrm>
            <a:off x="354684" y="1741932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354684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31" sz="quarter"/>
          </p:nvPr>
        </p:nvSpPr>
        <p:spPr>
          <a:xfrm>
            <a:off x="354684" y="261975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4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207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25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HARK! THE GENTLE VOICE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¡OYE! ES LA VOZ DE AQUEL QUE TE AMA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</a:t>
            </a:r>
          </a:p>
        </p:txBody>
      </p:sp>
      <p:pic>
        <p:nvPicPr>
          <p:cNvPr id="9" name="Picture Placeholder 8" descr="pftl-207-04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22" r="22"/>
          <a:stretch>
            <a:fillRect/>
          </a:stretch>
        </p:blipFill>
        <p:spPr>
          <a:xfrm>
            <a:off x="857604" y="114300"/>
            <a:ext cx="7977430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>
          <a:xfrm>
            <a:off x="354684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>
          <a:xfrm>
            <a:off x="354684" y="864108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354684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29" sz="quarter"/>
          </p:nvPr>
        </p:nvSpPr>
        <p:spPr>
          <a:xfrm>
            <a:off x="354684" y="1741932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354684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31" sz="quarter"/>
          </p:nvPr>
        </p:nvSpPr>
        <p:spPr>
          <a:xfrm>
            <a:off x="354684" y="261975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.jpg"/>
          <p:cNvPicPr>
            <a:picLocks noGrp="1" noChangeAspect="1"/>
          </p:cNvPicPr>
          <p:nvPr>
            <p:ph type="pic" idx="10" sz="quarter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8" sz="quarter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2" sz="quarter"/>
          </p:nvPr>
        </p:nvSpPr>
        <p:spPr>
          <a:xfrm>
            <a:off x="4206240" y="617220"/>
            <a:ext cx="2286000" cy="914400"/>
          </a:xfrm>
        </p:spPr>
        <p:txBody>
          <a:bodyPr wrap="square">
            <a:noAutofit/>
          </a:bodyPr>
          <a:lstStyle/>
          <a:p>
            <a:r>
              <a:rPr sz="6000" b="1" i="0">
                <a:latin typeface="Avenir Next LT Pro"/>
              </a:rPr>
              <a:t>132</a:t>
            </a:r>
            <a:endParaRPr sz="6000" b="1" i="0">
              <a:latin typeface="Avenir Next LT Pro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3" sz="quarter"/>
          </p:nvPr>
        </p:nvSpPr>
        <p:spPr>
          <a:xfrm>
            <a:off x="3429000" y="1531620"/>
            <a:ext cx="3840480" cy="1645920"/>
          </a:xfrm>
        </p:spPr>
        <p:txBody>
          <a:bodyPr wrap="square">
            <a:noAutofit/>
          </a:bodyPr>
          <a:lstStyle/>
          <a:p>
            <a:r>
              <a:rPr sz="4700" b="1" i="0">
                <a:latin typeface="Avenir Next LT Pro"/>
              </a:rPr>
              <a:t>DOES JESUS CARE?</a:t>
            </a:r>
            <a:endParaRPr sz="4700" b="1" i="0">
              <a:latin typeface="Avenir Next LT Pro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5" sz="quarter"/>
          </p:nvPr>
        </p:nvSpPr>
        <p:spPr>
          <a:xfrm>
            <a:off x="3749039" y="3954780"/>
            <a:ext cx="3200400" cy="640080"/>
          </a:xfrm>
        </p:spPr>
        <p:txBody>
          <a:bodyPr wrap="square">
            <a:noAutofit/>
          </a:bodyPr>
          <a:lstStyle/>
          <a:p>
            <a:r>
              <a:rPr sz="1900" b="0" i="0">
                <a:latin typeface="Avenir Next LT Pro"/>
              </a:rPr>
              <a:t>“SINGING...TO THE LORD”
COLOSSIANS 3:16</a:t>
            </a:r>
            <a:endParaRPr sz="1900" b="0" i="0">
              <a:latin typeface="Avenir Next LT Pro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6" sz="quarter"/>
          </p:nvPr>
        </p:nvSpPr>
        <p:spPr/>
        <p:txBody>
          <a:bodyPr wrap="square">
            <a:noAutofit/>
          </a:bodyPr>
          <a:lstStyle/>
          <a:p>
            <a:r>
              <a:rPr sz="1200" b="0" i="0">
                <a:latin typeface="Avenir Next LT Pro"/>
              </a:rPr>
              <a:t>Words by: Frank E. Graeff
Music by: J. Lincoln Hall</a:t>
            </a:r>
            <a:endParaRPr sz="1200" b="0" i="0">
              <a:latin typeface="Avenir Next LT Pro"/>
            </a:endParaRPr>
          </a:p>
        </p:txBody>
      </p:sp>
      <p:pic>
        <p:nvPicPr>
          <p:cNvPr id="10" name="Picture Placeholder 9" descr="eh20-eng-432.png"/>
          <p:cNvPicPr>
            <a:picLocks noGrp="1" noChangeAspect="1"/>
          </p:cNvPicPr>
          <p:nvPr>
            <p:ph type="pic" idx="19" sz="quarter"/>
          </p:nvPr>
        </p:nvPicPr>
        <p:blipFill>
          <a:blip r:embed="rId3"/>
          <a:srcRect t="459" b="459"/>
          <a:stretch>
            <a:fillRect/>
          </a:stretch>
        </p:blipFill>
        <p:spPr>
          <a:xfrm>
            <a:off x="1668537" y="5029200"/>
            <a:ext cx="1828800" cy="45720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36" sz="quarter"/>
          </p:nvPr>
        </p:nvSpPr>
        <p:spPr>
          <a:xfrm>
            <a:off x="950976" y="1204722"/>
            <a:ext cx="566928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21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Reading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0">
                <a:latin typeface="Avenir Next LT Pro"/>
              </a:rPr>
              <a:t>Prayer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6" sz="quarter"/>
          </p:nvPr>
        </p:nvSpPr>
        <p:spPr>
          <a:xfrm>
            <a:off x="4206240" y="617220"/>
            <a:ext cx="2286000" cy="914400"/>
          </a:xfrm>
        </p:spPr>
        <p:txBody>
          <a:bodyPr wrap="square">
            <a:noAutofit/>
          </a:bodyPr>
          <a:lstStyle/>
          <a:p>
            <a:r>
              <a:rPr sz="6000" b="1" i="0">
                <a:latin typeface="Avenir Next LT Pro"/>
              </a:rPr>
              <a:t>132</a:t>
            </a:r>
            <a:endParaRPr sz="6000" b="1" i="0">
              <a:latin typeface="Avenir Next LT Pro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27" sz="quarter"/>
          </p:nvPr>
        </p:nvSpPr>
        <p:spPr>
          <a:xfrm>
            <a:off x="3429000" y="1481328"/>
            <a:ext cx="3840480" cy="1645920"/>
          </a:xfrm>
        </p:spPr>
        <p:txBody>
          <a:bodyPr wrap="square">
            <a:noAutofit/>
          </a:bodyPr>
          <a:lstStyle/>
          <a:p>
            <a:r>
              <a:rPr sz="5200" b="1" i="0">
                <a:latin typeface="Alegreya Sans ExtraBold"/>
              </a:rPr>
              <a:t>¿LE IMPORTA A CRISTO?</a:t>
            </a:r>
            <a:endParaRPr sz="5200" b="1" i="0">
              <a:latin typeface="Alegreya Sans ExtraBold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28" sz="quarter"/>
          </p:nvPr>
        </p:nvSpPr>
        <p:spPr>
          <a:xfrm>
            <a:off x="3749039" y="3913632"/>
            <a:ext cx="3200400" cy="822960"/>
          </a:xfrm>
        </p:spPr>
        <p:txBody>
          <a:bodyPr wrap="square">
            <a:noAutofit/>
          </a:bodyPr>
          <a:lstStyle/>
          <a:p>
            <a:r>
              <a:rPr sz="2200" b="0" i="0">
                <a:latin typeface="Alegreya Sans Medium"/>
              </a:rPr>
              <a:t>“CANTANDO...AL SEÑOR”
COLOSENSES 3:16</a:t>
            </a:r>
            <a:endParaRPr sz="2200" b="0" i="0">
              <a:latin typeface="Alegreya Sans Medium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29" sz="quarter"/>
          </p:nvPr>
        </p:nvSpPr>
        <p:spPr/>
        <p:txBody>
          <a:bodyPr wrap="square">
            <a:noAutofit/>
          </a:bodyPr>
          <a:lstStyle/>
          <a:p>
            <a:r>
              <a:rPr sz="1300" b="0" i="0">
                <a:latin typeface="Alegreya Sans Medium"/>
              </a:rPr>
              <a:t>Words by: Frank E. Graeff
Music by: J. Lincoln Hall</a:t>
            </a:r>
            <a:endParaRPr sz="1300" b="0" i="0">
              <a:latin typeface="Alegreya Sans Medium"/>
            </a:endParaRPr>
          </a:p>
        </p:txBody>
      </p:sp>
      <p:pic>
        <p:nvPicPr>
          <p:cNvPr id="21" name="Picture Placeholder 20" descr="eh20-esp-600.png"/>
          <p:cNvPicPr>
            <a:picLocks noGrp="1" noChangeAspect="1"/>
          </p:cNvPicPr>
          <p:nvPr>
            <p:ph type="pic" idx="31" sz="quarter"/>
          </p:nvPr>
        </p:nvPicPr>
        <p:blipFill>
          <a:blip r:embed="rId4"/>
          <a:srcRect t="331" b="331"/>
          <a:stretch>
            <a:fillRect/>
          </a:stretch>
        </p:blipFill>
        <p:spPr>
          <a:xfrm>
            <a:off x="1668537" y="5028697"/>
            <a:ext cx="1828800" cy="457200"/>
          </a:xfrm>
        </p:spPr>
      </p:pic>
      <p:sp>
        <p:nvSpPr>
          <p:cNvPr id="22" name="Text Placeholder 21"/>
          <p:cNvSpPr>
            <a:spLocks noGrp="1"/>
          </p:cNvSpPr>
          <p:nvPr>
            <p:ph type="body" idx="37" sz="quarter"/>
          </p:nvPr>
        </p:nvSpPr>
        <p:spPr>
          <a:xfrm>
            <a:off x="950976" y="1204722"/>
            <a:ext cx="566928" cy="27432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33" sz="quarter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132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277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Lectura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658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</a:pPr>
            <a:r>
              <a:rPr sz="1800" b="0">
                <a:latin typeface="Alegreya Sans Medium"/>
              </a:rPr>
              <a:t>Oración</a:t>
            </a:r>
          </a:p>
          <a:p>
            <a:pPr>
              <a:lnSpc>
                <a:spcPts val="1800"/>
              </a:lnSpc>
              <a:spcBef>
                <a:spcPts val="100"/>
              </a:spcBef>
              <a:spcAft>
                <a:spcPts val="800"/>
              </a:spcAft>
            </a:pPr>
            <a:r>
              <a:rPr sz="1800" b="1">
                <a:latin typeface="Avenir Next LT Pro"/>
              </a:rPr>
              <a:t>207</a:t>
            </a:r>
          </a:p>
        </p:txBody>
      </p:sp>
      <p:pic>
        <p:nvPicPr>
          <p:cNvPr id="24" name="Picture 23" descr="phss-xcircle-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2532888"/>
            <a:ext cx="365760" cy="36576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361688" y="3406140"/>
            <a:ext cx="365760" cy="365760"/>
          </a:xfrm>
          <a:prstGeom prst="ellipse">
            <a:avLst/>
          </a:prstGeom>
          <a:solidFill>
            <a:srgbClr val="014A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bIns="0" lIns="0" tIns="0" rIns="0"/>
          <a:lstStyle/>
          <a:p>
            <a:pPr algn="ctr"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4764024" y="3406140"/>
            <a:ext cx="365760" cy="365760"/>
          </a:xfrm>
          <a:prstGeom prst="ellipse">
            <a:avLst/>
          </a:prstGeom>
          <a:solidFill>
            <a:srgbClr val="014A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bIns="0" lIns="0" tIns="0" rIns="0"/>
          <a:lstStyle/>
          <a:p>
            <a:pPr algn="ctr"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5166360" y="3406140"/>
            <a:ext cx="365760" cy="365760"/>
          </a:xfrm>
          <a:prstGeom prst="ellipse">
            <a:avLst/>
          </a:prstGeom>
          <a:solidFill>
            <a:srgbClr val="014A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bIns="0" lIns="0" tIns="0" rIns="0"/>
          <a:lstStyle/>
          <a:p>
            <a:pPr algn="ctr"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5568696" y="3406140"/>
            <a:ext cx="365760" cy="365760"/>
          </a:xfrm>
          <a:prstGeom prst="ellipse">
            <a:avLst/>
          </a:prstGeom>
          <a:solidFill>
            <a:srgbClr val="014A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bIns="0" lIns="0" tIns="0" rIns="0"/>
          <a:lstStyle/>
          <a:p>
            <a:pPr algn="ctr"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4</a:t>
            </a:r>
          </a:p>
        </p:txBody>
      </p:sp>
      <p:sp>
        <p:nvSpPr>
          <p:cNvPr id="29" name="Oval 28"/>
          <p:cNvSpPr/>
          <p:nvPr/>
        </p:nvSpPr>
        <p:spPr>
          <a:xfrm>
            <a:off x="5971032" y="3406140"/>
            <a:ext cx="365760" cy="365760"/>
          </a:xfrm>
          <a:prstGeom prst="ellipse">
            <a:avLst/>
          </a:prstGeom>
          <a:solidFill>
            <a:srgbClr val="014A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bIns="0" lIns="0" tIns="0" rIns="0"/>
          <a:lstStyle/>
          <a:p>
            <a:pPr algn="ctr"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4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207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25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HARK! THE GENTLE VOICE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¡OYE! ES LA VOZ DE AQUEL QUE TE AMA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</a:t>
            </a:r>
          </a:p>
        </p:txBody>
      </p:sp>
      <p:pic>
        <p:nvPicPr>
          <p:cNvPr id="9" name="Picture Placeholder 8" descr="pftl-207-09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14" r="14"/>
          <a:stretch>
            <a:fillRect/>
          </a:stretch>
        </p:blipFill>
        <p:spPr>
          <a:xfrm>
            <a:off x="857604" y="114300"/>
            <a:ext cx="7977430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>
          <a:xfrm>
            <a:off x="354684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>
          <a:xfrm>
            <a:off x="354684" y="864108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354684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29" sz="quarter"/>
          </p:nvPr>
        </p:nvSpPr>
        <p:spPr>
          <a:xfrm>
            <a:off x="354684" y="1741932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354684" y="2180844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31" sz="quarter"/>
          </p:nvPr>
        </p:nvSpPr>
        <p:spPr>
          <a:xfrm>
            <a:off x="354684" y="261975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4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207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25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HARK! THE GENTLE VOICE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¡OYE! ES LA VOZ DE AQUEL QUE TE AMA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</a:t>
            </a:r>
          </a:p>
        </p:txBody>
      </p:sp>
      <p:pic>
        <p:nvPicPr>
          <p:cNvPr id="9" name="Picture Placeholder 8" descr="pftl-207-10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22" r="22"/>
          <a:stretch>
            <a:fillRect/>
          </a:stretch>
        </p:blipFill>
        <p:spPr>
          <a:xfrm>
            <a:off x="857604" y="114300"/>
            <a:ext cx="7977430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>
          <a:xfrm>
            <a:off x="354684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>
          <a:xfrm>
            <a:off x="354684" y="864108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354684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29" sz="quarter"/>
          </p:nvPr>
        </p:nvSpPr>
        <p:spPr>
          <a:xfrm>
            <a:off x="354684" y="1741932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354684" y="2180844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31" sz="quarter"/>
          </p:nvPr>
        </p:nvSpPr>
        <p:spPr>
          <a:xfrm>
            <a:off x="354684" y="261975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4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207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25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HARK! THE GENTLE VOICE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¡OYE! ES LA VOZ DE AQUEL QUE TE AMA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</a:t>
            </a:r>
          </a:p>
        </p:txBody>
      </p:sp>
      <p:pic>
        <p:nvPicPr>
          <p:cNvPr id="9" name="Picture Placeholder 8" descr="pftl-207-03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14" r="14"/>
          <a:stretch>
            <a:fillRect/>
          </a:stretch>
        </p:blipFill>
        <p:spPr>
          <a:xfrm>
            <a:off x="857604" y="114300"/>
            <a:ext cx="7977430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>
          <a:xfrm>
            <a:off x="354684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>
          <a:xfrm>
            <a:off x="354684" y="864108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354684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29" sz="quarter"/>
          </p:nvPr>
        </p:nvSpPr>
        <p:spPr>
          <a:xfrm>
            <a:off x="354684" y="1741932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354684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31" sz="quarter"/>
          </p:nvPr>
        </p:nvSpPr>
        <p:spPr>
          <a:xfrm>
            <a:off x="354684" y="2619756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4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207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25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HARK! THE GENTLE VOICE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¡OYE! ES LA VOZ DE AQUEL QUE TE AMA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</a:t>
            </a:r>
          </a:p>
        </p:txBody>
      </p:sp>
      <p:pic>
        <p:nvPicPr>
          <p:cNvPr id="9" name="Picture Placeholder 8" descr="pftl-207-04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22" r="22"/>
          <a:stretch>
            <a:fillRect/>
          </a:stretch>
        </p:blipFill>
        <p:spPr>
          <a:xfrm>
            <a:off x="857604" y="114300"/>
            <a:ext cx="7977430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>
          <a:xfrm>
            <a:off x="354684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27" sz="quarter"/>
          </p:nvPr>
        </p:nvSpPr>
        <p:spPr>
          <a:xfrm>
            <a:off x="354684" y="864108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354684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29" sz="quarter"/>
          </p:nvPr>
        </p:nvSpPr>
        <p:spPr>
          <a:xfrm>
            <a:off x="354684" y="1741932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354684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31" sz="quarter"/>
          </p:nvPr>
        </p:nvSpPr>
        <p:spPr>
          <a:xfrm>
            <a:off x="354684" y="2619756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132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14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DOES JESUS CARE?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¿LE IMPORTA A CRISTO?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 • </a:t>
            </a:r>
            <a:r>
              <a:rPr sz="900" b="0">
                <a:solidFill>
                  <a:srgbClr val="FFFFFF"/>
                </a:solidFill>
                <a:latin typeface="Alegreya Sans Medium"/>
              </a:rPr>
              <a:t>Traducción Autor Desconocido</a:t>
            </a:r>
          </a:p>
        </p:txBody>
      </p:sp>
      <p:pic>
        <p:nvPicPr>
          <p:cNvPr id="9" name="Picture Placeholder 8" descr="pftl-132-01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5" r="5"/>
          <a:stretch>
            <a:fillRect/>
          </a:stretch>
        </p:blipFill>
        <p:spPr>
          <a:xfrm>
            <a:off x="1373902" y="114300"/>
            <a:ext cx="6944835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4" name="Text Placeholder 13"/>
          <p:cNvSpPr>
            <a:spLocks noGrp="1"/>
          </p:cNvSpPr>
          <p:nvPr>
            <p:ph type="body" idx="24" sz="quarter"/>
          </p:nvPr>
        </p:nvSpPr>
        <p:spPr>
          <a:xfrm>
            <a:off x="870982" y="425196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870982" y="1303020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870982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32" sz="quarter"/>
          </p:nvPr>
        </p:nvSpPr>
        <p:spPr>
          <a:xfrm>
            <a:off x="870982" y="3058668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4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33" sz="quarter"/>
          </p:nvPr>
        </p:nvSpPr>
        <p:spPr>
          <a:xfrm>
            <a:off x="870982" y="3497579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38" sz="quarter"/>
          </p:nvPr>
        </p:nvSpPr>
        <p:spPr>
          <a:xfrm>
            <a:off x="953278" y="864108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39" sz="quarter"/>
          </p:nvPr>
        </p:nvSpPr>
        <p:spPr>
          <a:xfrm>
            <a:off x="953278" y="1741932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40" sz="quarter"/>
          </p:nvPr>
        </p:nvSpPr>
        <p:spPr>
          <a:xfrm>
            <a:off x="953278" y="2619756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4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132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25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DOES JESUS CARE?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¿LE IMPORTA A CRISTO?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 • </a:t>
            </a:r>
            <a:r>
              <a:rPr sz="900" b="0">
                <a:solidFill>
                  <a:srgbClr val="FFFFFF"/>
                </a:solidFill>
                <a:latin typeface="Alegreya Sans Medium"/>
              </a:rPr>
              <a:t>Traducción Autor Desconocido</a:t>
            </a:r>
          </a:p>
        </p:txBody>
      </p:sp>
      <p:pic>
        <p:nvPicPr>
          <p:cNvPr id="9" name="Picture Placeholder 8" descr="pftl-132-02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5" r="5"/>
          <a:stretch>
            <a:fillRect/>
          </a:stretch>
        </p:blipFill>
        <p:spPr>
          <a:xfrm>
            <a:off x="1373902" y="114300"/>
            <a:ext cx="6944835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3" name="Content Placeholder 12"/>
          <p:cNvSpPr>
            <a:spLocks noGrp="1"/>
          </p:cNvSpPr>
          <p:nvPr>
            <p:ph idx="42" sz="quarter"/>
          </p:nvPr>
        </p:nvSpPr>
        <p:spPr>
          <a:xfrm>
            <a:off x="870982" y="425196"/>
            <a:ext cx="365760" cy="1243584"/>
          </a:xfrm>
          <a:solidFill>
            <a:srgbClr val="1C81B9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>
          <a:xfrm>
            <a:off x="870982" y="425196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870982" y="1303020"/>
            <a:ext cx="365760" cy="365760"/>
          </a:xfrm>
          <a:solidFill>
            <a:srgbClr val="ED595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870982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32" sz="quarter"/>
          </p:nvPr>
        </p:nvSpPr>
        <p:spPr>
          <a:xfrm>
            <a:off x="870982" y="3058668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4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33" sz="quarter"/>
          </p:nvPr>
        </p:nvSpPr>
        <p:spPr>
          <a:xfrm>
            <a:off x="870982" y="3497579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38" sz="quarter"/>
          </p:nvPr>
        </p:nvSpPr>
        <p:spPr>
          <a:xfrm>
            <a:off x="953278" y="864108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39" sz="quarter"/>
          </p:nvPr>
        </p:nvSpPr>
        <p:spPr>
          <a:xfrm>
            <a:off x="953278" y="1741932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40" sz="quarter"/>
          </p:nvPr>
        </p:nvSpPr>
        <p:spPr>
          <a:xfrm>
            <a:off x="953278" y="2619756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4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132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25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DOES JESUS CARE?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¿LE IMPORTA A CRISTO?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 • </a:t>
            </a:r>
            <a:r>
              <a:rPr sz="900" b="0">
                <a:solidFill>
                  <a:srgbClr val="FFFFFF"/>
                </a:solidFill>
                <a:latin typeface="Alegreya Sans Medium"/>
              </a:rPr>
              <a:t>Traducción Autor Desconocido</a:t>
            </a:r>
          </a:p>
        </p:txBody>
      </p:sp>
      <p:pic>
        <p:nvPicPr>
          <p:cNvPr id="9" name="Picture Placeholder 8" descr="pftl-132-05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5" r="5"/>
          <a:stretch>
            <a:fillRect/>
          </a:stretch>
        </p:blipFill>
        <p:spPr>
          <a:xfrm>
            <a:off x="1373902" y="114300"/>
            <a:ext cx="6944835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>
          <a:xfrm>
            <a:off x="870982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870982" y="1303020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870982" y="2180844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32" sz="quarter"/>
          </p:nvPr>
        </p:nvSpPr>
        <p:spPr>
          <a:xfrm>
            <a:off x="870982" y="3058668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4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33" sz="quarter"/>
          </p:nvPr>
        </p:nvSpPr>
        <p:spPr>
          <a:xfrm>
            <a:off x="870982" y="3497579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38" sz="quarter"/>
          </p:nvPr>
        </p:nvSpPr>
        <p:spPr>
          <a:xfrm>
            <a:off x="953278" y="864108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39" sz="quarter"/>
          </p:nvPr>
        </p:nvSpPr>
        <p:spPr>
          <a:xfrm>
            <a:off x="953278" y="1741932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40" sz="quarter"/>
          </p:nvPr>
        </p:nvSpPr>
        <p:spPr>
          <a:xfrm>
            <a:off x="953278" y="2619756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Placeholder 1" descr="song-beige-blur.jpg"/>
          <p:cNvPicPr>
            <a:picLocks noGrp="1" noChangeAspect="1"/>
          </p:cNvPicPr>
          <p:nvPr>
            <p:ph type="pic" idx="23" sz="quarter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9" sz="quarter"/>
          </p:nvPr>
        </p:nvSpPr>
        <p:spPr>
          <a:xfrm>
            <a:off x="0" y="5166360"/>
            <a:ext cx="9144000" cy="548640"/>
          </a:xfrm>
        </p:spPr>
        <p:txBody>
          <a:bodyPr/>
          <a:lstStyle/>
          <a:p>
            <a: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4" sz="quarter"/>
          </p:nvPr>
        </p:nvSpPr>
        <p:spPr>
          <a:xfrm>
            <a:off x="-228600" y="5257800"/>
            <a:ext cx="914400" cy="365760"/>
          </a:xfrm>
          <a:noFill/>
        </p:spPr>
        <p:txBody>
          <a:bodyPr/>
          <a:lstStyle/>
          <a:p>
            <a:r>
              <a:t>132</a:t>
            </a:r>
          </a:p>
        </p:txBody>
      </p:sp>
      <p:pic>
        <p:nvPicPr>
          <p:cNvPr id="5" name="Picture Placeholder 4" descr="pftl-circle.png"/>
          <p:cNvPicPr>
            <a:picLocks noGrp="1" noChangeAspect="1"/>
          </p:cNvPicPr>
          <p:nvPr>
            <p:ph type="pic" idx="25" sz="quarter"/>
          </p:nvPr>
        </p:nvPicPr>
        <p:blipFill>
          <a:blip r:embed="rId2"/>
          <a:srcRect t="526" b="526"/>
          <a:stretch>
            <a:fillRect/>
          </a:stretch>
        </p:blipFill>
        <p:spPr>
          <a:xfrm>
            <a:off x="731520" y="5257800"/>
            <a:ext cx="365760" cy="361915"/>
          </a:xfrm>
        </p:spPr>
      </p:pic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>
          <a:xfrm>
            <a:off x="1188720" y="5212080"/>
            <a:ext cx="7315200" cy="361915"/>
          </a:xfrm>
        </p:spPr>
        <p:txBody>
          <a:bodyPr/>
          <a:lstStyle/>
          <a:p>
            <a:r>
              <a:rPr sz="1600" b="1">
                <a:solidFill>
                  <a:srgbClr val="FFFFFF"/>
                </a:solidFill>
                <a:latin typeface="Avenir Next LT Pro"/>
              </a:rPr>
              <a:t>DOES JESUS CARE? • </a:t>
            </a:r>
            <a:r>
              <a:rPr sz="1800" b="1">
                <a:solidFill>
                  <a:srgbClr val="FFFFFF"/>
                </a:solidFill>
                <a:latin typeface="Alegreya Sans ExtraBold"/>
              </a:rPr>
              <a:t>¿LE IMPORTA A CRISTO?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 sz="quarter"/>
          </p:nvPr>
        </p:nvSpPr>
        <p:spPr>
          <a:xfrm>
            <a:off x="1280160" y="5486400"/>
            <a:ext cx="7315200" cy="180975"/>
          </a:xfrm>
        </p:spPr>
        <p:txBody>
          <a:bodyPr tIns="0" bIns="0"/>
          <a:lstStyle/>
          <a:p>
            <a:r>
              <a:rPr sz="800" b="0">
                <a:solidFill>
                  <a:srgbClr val="FFFFFF"/>
                </a:solidFill>
                <a:latin typeface="Avenir Next LT Pro"/>
              </a:rPr>
              <a:t>© 2001 The Paperless Hymnal™ • </a:t>
            </a:r>
            <a:r>
              <a:rPr sz="900" b="0">
                <a:solidFill>
                  <a:srgbClr val="FFFFFF"/>
                </a:solidFill>
                <a:latin typeface="Alegreya Sans Medium"/>
              </a:rPr>
              <a:t>Traducción Autor Desconocido</a:t>
            </a:r>
          </a:p>
        </p:txBody>
      </p:sp>
      <p:pic>
        <p:nvPicPr>
          <p:cNvPr id="9" name="Picture Placeholder 8" descr="pftl-132-06.png"/>
          <p:cNvPicPr>
            <a:picLocks noGrp="1" noChangeAspect="1"/>
          </p:cNvPicPr>
          <p:nvPr>
            <p:ph type="pic" idx="10" sz="quarter"/>
          </p:nvPr>
        </p:nvPicPr>
        <p:blipFill>
          <a:blip r:embed="rId4"/>
          <a:srcRect l="5" r="5"/>
          <a:stretch>
            <a:fillRect/>
          </a:stretch>
        </p:blipFill>
        <p:spPr>
          <a:xfrm>
            <a:off x="1373902" y="114300"/>
            <a:ext cx="6944835" cy="4937760"/>
          </a:xfrm>
        </p:spPr>
      </p:pic>
      <p:pic>
        <p:nvPicPr>
          <p:cNvPr id="10" name="Picture Placeholder 9" descr="eh-circle.png"/>
          <p:cNvPicPr>
            <a:picLocks noGrp="1" noChangeAspect="1"/>
          </p:cNvPicPr>
          <p:nvPr>
            <p:ph type="pic" idx="20" sz="quarter"/>
          </p:nvPr>
        </p:nvPicPr>
        <p:blipFill>
          <a:blip r:embed="rId3"/>
          <a:srcRect t="219" b="219"/>
          <a:stretch>
            <a:fillRect/>
          </a:stretch>
        </p:blipFill>
        <p:spPr>
          <a:xfrm>
            <a:off x="8595360" y="5257800"/>
            <a:ext cx="367371" cy="365760"/>
          </a:xfrm>
        </p:spPr>
      </p:pic>
      <p:sp>
        <p:nvSpPr>
          <p:cNvPr id="13" name="Content Placeholder 12"/>
          <p:cNvSpPr>
            <a:spLocks noGrp="1"/>
          </p:cNvSpPr>
          <p:nvPr>
            <p:ph idx="42" sz="quarter"/>
          </p:nvPr>
        </p:nvSpPr>
        <p:spPr>
          <a:xfrm>
            <a:off x="870982" y="1303020"/>
            <a:ext cx="365760" cy="1243584"/>
          </a:xfrm>
          <a:solidFill>
            <a:srgbClr val="1C81B9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26" sz="quarter"/>
          </p:nvPr>
        </p:nvSpPr>
        <p:spPr>
          <a:xfrm>
            <a:off x="870982" y="425196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1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28" sz="quarter"/>
          </p:nvPr>
        </p:nvSpPr>
        <p:spPr>
          <a:xfrm>
            <a:off x="870982" y="1303020"/>
            <a:ext cx="365760" cy="365760"/>
          </a:xfrm>
          <a:solidFill>
            <a:srgbClr val="1C81B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30" sz="quarter"/>
          </p:nvPr>
        </p:nvSpPr>
        <p:spPr>
          <a:xfrm>
            <a:off x="870982" y="2180844"/>
            <a:ext cx="365760" cy="365760"/>
          </a:xfrm>
          <a:solidFill>
            <a:srgbClr val="ED5959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3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32" sz="quarter"/>
          </p:nvPr>
        </p:nvSpPr>
        <p:spPr>
          <a:xfrm>
            <a:off x="870982" y="3058668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4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33" sz="quarter"/>
          </p:nvPr>
        </p:nvSpPr>
        <p:spPr>
          <a:xfrm>
            <a:off x="870982" y="3497579"/>
            <a:ext cx="365760" cy="365760"/>
          </a:xfrm>
          <a:solidFill>
            <a:srgbClr val="7F7F7F"/>
          </a:solidFill>
          <a:ln>
            <a:noFill/>
          </a:ln>
        </p:spPr>
        <p:txBody>
          <a:bodyPr bIns="0" lIns="0" tIns="0" rIns="0"/>
          <a:lstStyle/>
          <a:p>
            <a:pPr>
              <a:lnSpc>
                <a:spcPct val="90000"/>
              </a:lnSpc>
            </a:pPr>
            <a:r>
              <a:rPr sz="1600" b="1">
                <a:solidFill>
                  <a:srgbClr val="FFFFFF"/>
                </a:solidFill>
                <a:latin typeface="Avenir Next LT Pro"/>
              </a:rPr>
              <a:t>C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38" sz="quarter"/>
          </p:nvPr>
        </p:nvSpPr>
        <p:spPr>
          <a:xfrm>
            <a:off x="953278" y="864108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39" sz="quarter"/>
          </p:nvPr>
        </p:nvSpPr>
        <p:spPr>
          <a:xfrm>
            <a:off x="953278" y="1741932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40" sz="quarter"/>
          </p:nvPr>
        </p:nvSpPr>
        <p:spPr>
          <a:xfrm>
            <a:off x="953278" y="2619756"/>
            <a:ext cx="201168" cy="365760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162760</TotalTime>
  <Words>0</Words>
  <Application>Microsoft Office PowerPoint</Application>
  <PresentationFormat>On-screen Show (16:10)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0</vt:i4>
      </vt:variant>
    </vt:vector>
  </HeadingPairs>
  <TitlesOfParts>
    <vt:vector size="8" baseType="lpstr">
      <vt:lpstr>Alegreya Sans Light</vt:lpstr>
      <vt:lpstr>Alegreya Sans Medium</vt:lpstr>
      <vt:lpstr>Arial</vt:lpstr>
      <vt:lpstr>Avenir Next LT Pro</vt:lpstr>
      <vt:lpstr>Calibri</vt:lpstr>
      <vt:lpstr>Century Gothic</vt:lpstr>
      <vt:lpstr>3_Custom Design</vt:lpstr>
      <vt:lpstr>6_Custom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 David</dc:creator>
  <cp:lastModifiedBy>David Williams</cp:lastModifiedBy>
  <cp:revision>626</cp:revision>
  <dcterms:created xsi:type="dcterms:W3CDTF">2019-05-01T02:25:12Z</dcterms:created>
  <dcterms:modified xsi:type="dcterms:W3CDTF">2021-12-29T16:17:02Z</dcterms:modified>
</cp:coreProperties>
</file>