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sldIdLst>
    <p:sldId id="256" r:id="rId2"/>
    <p:sldId id="316" r:id="rId3"/>
    <p:sldId id="317" r:id="rId4"/>
    <p:sldId id="300" r:id="rId5"/>
    <p:sldId id="301" r:id="rId6"/>
    <p:sldId id="302" r:id="rId7"/>
    <p:sldId id="303" r:id="rId8"/>
    <p:sldId id="304" r:id="rId9"/>
    <p:sldId id="305" r:id="rId10"/>
    <p:sldId id="306" r:id="rId11"/>
    <p:sldId id="307" r:id="rId12"/>
    <p:sldId id="308" r:id="rId13"/>
    <p:sldId id="310" r:id="rId14"/>
    <p:sldId id="311" r:id="rId15"/>
    <p:sldId id="312" r:id="rId16"/>
    <p:sldId id="313" r:id="rId17"/>
    <p:sldId id="314" r:id="rId18"/>
    <p:sldId id="315" r:id="rId19"/>
  </p:sldIdLst>
  <p:sldSz cx="9144000" cy="5715000" type="screen16x10"/>
  <p:notesSz cx="7102475" cy="938847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raphik Medium" panose="020B0603030202060203" pitchFamily="34" charset="0"/>
      <p:regular r:id="rId27"/>
      <p:italic r:id="rId28"/>
    </p:embeddedFont>
    <p:embeddedFont>
      <p:font typeface="Graphik Regular" panose="020B0503030202060203" pitchFamily="34" charset="0"/>
      <p:regular r:id="rId29"/>
      <p:italic r:id="rId30"/>
    </p:embeddedFont>
    <p:embeddedFont>
      <p:font typeface="Graphik Semibold" panose="020B0703030202060203" pitchFamily="34" charset="0"/>
      <p:bold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0A983-B8E6-4F61-B0AD-59C4B5488DB8}" v="922" dt="2022-10-02T00:02:15.72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67742" autoAdjust="0"/>
  </p:normalViewPr>
  <p:slideViewPr>
    <p:cSldViewPr snapToGrid="0" showGuides="1">
      <p:cViewPr varScale="1">
        <p:scale>
          <a:sx n="84" d="100"/>
          <a:sy n="84" d="100"/>
        </p:scale>
        <p:origin x="2058" y="84"/>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ham, Daniel" userId="fd7dd796-356c-4b0f-9813-de731b46ffaf" providerId="ADAL" clId="{2D095167-48BB-46D0-8E6A-6796854F39C7}"/>
    <pc:docChg chg="undo custSel addSld delSld modSld sldOrd">
      <pc:chgData name="Grantham, Daniel" userId="fd7dd796-356c-4b0f-9813-de731b46ffaf" providerId="ADAL" clId="{2D095167-48BB-46D0-8E6A-6796854F39C7}" dt="2022-09-17T23:53:53.139" v="23628" actId="20577"/>
      <pc:docMkLst>
        <pc:docMk/>
      </pc:docMkLst>
      <pc:sldChg chg="modSp mod">
        <pc:chgData name="Grantham, Daniel" userId="fd7dd796-356c-4b0f-9813-de731b46ffaf" providerId="ADAL" clId="{2D095167-48BB-46D0-8E6A-6796854F39C7}" dt="2022-09-04T20:50:41.703" v="13" actId="552"/>
        <pc:sldMkLst>
          <pc:docMk/>
          <pc:sldMk cId="3490648296" sldId="256"/>
        </pc:sldMkLst>
        <pc:spChg chg="mod">
          <ac:chgData name="Grantham, Daniel" userId="fd7dd796-356c-4b0f-9813-de731b46ffaf" providerId="ADAL" clId="{2D095167-48BB-46D0-8E6A-6796854F39C7}" dt="2022-09-04T20:50:41.703" v="13" actId="552"/>
          <ac:spMkLst>
            <pc:docMk/>
            <pc:sldMk cId="3490648296" sldId="256"/>
            <ac:spMk id="2" creationId="{DBAF1711-26BD-4D9C-AAB6-112E1FB26DFE}"/>
          </ac:spMkLst>
        </pc:spChg>
        <pc:spChg chg="mod">
          <ac:chgData name="Grantham, Daniel" userId="fd7dd796-356c-4b0f-9813-de731b46ffaf" providerId="ADAL" clId="{2D095167-48BB-46D0-8E6A-6796854F39C7}" dt="2022-09-04T20:50:41.703" v="13" actId="552"/>
          <ac:spMkLst>
            <pc:docMk/>
            <pc:sldMk cId="3490648296" sldId="256"/>
            <ac:spMk id="3" creationId="{BF9FD34F-EBAC-4AB4-B726-9AA288191B76}"/>
          </ac:spMkLst>
        </pc:spChg>
      </pc:sldChg>
      <pc:sldChg chg="add ord">
        <pc:chgData name="Grantham, Daniel" userId="fd7dd796-356c-4b0f-9813-de731b46ffaf" providerId="ADAL" clId="{2D095167-48BB-46D0-8E6A-6796854F39C7}" dt="2022-09-13T11:15:25.792" v="4074"/>
        <pc:sldMkLst>
          <pc:docMk/>
          <pc:sldMk cId="1217301123" sldId="257"/>
        </pc:sldMkLst>
      </pc:sldChg>
      <pc:sldChg chg="addSp delSp modSp new del mod">
        <pc:chgData name="Grantham, Daniel" userId="fd7dd796-356c-4b0f-9813-de731b46ffaf" providerId="ADAL" clId="{2D095167-48BB-46D0-8E6A-6796854F39C7}" dt="2022-09-05T23:09:17.952" v="3833" actId="2696"/>
        <pc:sldMkLst>
          <pc:docMk/>
          <pc:sldMk cId="1779724210" sldId="257"/>
        </pc:sldMkLst>
        <pc:spChg chg="add mod">
          <ac:chgData name="Grantham, Daniel" userId="fd7dd796-356c-4b0f-9813-de731b46ffaf" providerId="ADAL" clId="{2D095167-48BB-46D0-8E6A-6796854F39C7}" dt="2022-09-05T12:24:14.598" v="581" actId="165"/>
          <ac:spMkLst>
            <pc:docMk/>
            <pc:sldMk cId="1779724210" sldId="257"/>
            <ac:spMk id="5" creationId="{1EF5A095-42BE-4211-9531-C8B07DC7FAED}"/>
          </ac:spMkLst>
        </pc:spChg>
        <pc:spChg chg="add mod">
          <ac:chgData name="Grantham, Daniel" userId="fd7dd796-356c-4b0f-9813-de731b46ffaf" providerId="ADAL" clId="{2D095167-48BB-46D0-8E6A-6796854F39C7}" dt="2022-09-05T12:24:14.598" v="581" actId="165"/>
          <ac:spMkLst>
            <pc:docMk/>
            <pc:sldMk cId="1779724210" sldId="257"/>
            <ac:spMk id="6" creationId="{BEAB6ABD-BDB0-4EEC-958E-B9053ACB5B6E}"/>
          </ac:spMkLst>
        </pc:spChg>
        <pc:spChg chg="add mod">
          <ac:chgData name="Grantham, Daniel" userId="fd7dd796-356c-4b0f-9813-de731b46ffaf" providerId="ADAL" clId="{2D095167-48BB-46D0-8E6A-6796854F39C7}" dt="2022-09-05T12:24:14.598" v="581" actId="165"/>
          <ac:spMkLst>
            <pc:docMk/>
            <pc:sldMk cId="1779724210" sldId="257"/>
            <ac:spMk id="7" creationId="{9205F81B-D0AE-47A8-8997-152AD2A5D5D1}"/>
          </ac:spMkLst>
        </pc:spChg>
        <pc:spChg chg="add mod">
          <ac:chgData name="Grantham, Daniel" userId="fd7dd796-356c-4b0f-9813-de731b46ffaf" providerId="ADAL" clId="{2D095167-48BB-46D0-8E6A-6796854F39C7}" dt="2022-09-05T12:24:14.598" v="581" actId="165"/>
          <ac:spMkLst>
            <pc:docMk/>
            <pc:sldMk cId="1779724210" sldId="257"/>
            <ac:spMk id="8" creationId="{A9B42F4C-6B6D-4C95-BF4C-ABEA32B2BDD3}"/>
          </ac:spMkLst>
        </pc:spChg>
        <pc:spChg chg="add mod">
          <ac:chgData name="Grantham, Daniel" userId="fd7dd796-356c-4b0f-9813-de731b46ffaf" providerId="ADAL" clId="{2D095167-48BB-46D0-8E6A-6796854F39C7}" dt="2022-09-05T12:24:14.598" v="581" actId="165"/>
          <ac:spMkLst>
            <pc:docMk/>
            <pc:sldMk cId="1779724210" sldId="257"/>
            <ac:spMk id="9" creationId="{B8AEE896-0DEC-436B-9C82-C21349B2F493}"/>
          </ac:spMkLst>
        </pc:spChg>
        <pc:spChg chg="add mod">
          <ac:chgData name="Grantham, Daniel" userId="fd7dd796-356c-4b0f-9813-de731b46ffaf" providerId="ADAL" clId="{2D095167-48BB-46D0-8E6A-6796854F39C7}" dt="2022-09-05T12:24:14.598" v="581" actId="165"/>
          <ac:spMkLst>
            <pc:docMk/>
            <pc:sldMk cId="1779724210" sldId="257"/>
            <ac:spMk id="10" creationId="{40928DEE-A59A-412A-A20B-13746570A589}"/>
          </ac:spMkLst>
        </pc:spChg>
        <pc:spChg chg="add mod">
          <ac:chgData name="Grantham, Daniel" userId="fd7dd796-356c-4b0f-9813-de731b46ffaf" providerId="ADAL" clId="{2D095167-48BB-46D0-8E6A-6796854F39C7}" dt="2022-09-05T12:24:14.598" v="581" actId="165"/>
          <ac:spMkLst>
            <pc:docMk/>
            <pc:sldMk cId="1779724210" sldId="257"/>
            <ac:spMk id="11" creationId="{7D7A2AA2-7E5E-410D-ACCC-01DC12C9F90D}"/>
          </ac:spMkLst>
        </pc:spChg>
        <pc:spChg chg="add mod">
          <ac:chgData name="Grantham, Daniel" userId="fd7dd796-356c-4b0f-9813-de731b46ffaf" providerId="ADAL" clId="{2D095167-48BB-46D0-8E6A-6796854F39C7}" dt="2022-09-05T12:24:14.598" v="581" actId="165"/>
          <ac:spMkLst>
            <pc:docMk/>
            <pc:sldMk cId="1779724210" sldId="257"/>
            <ac:spMk id="12" creationId="{F7C87E30-1C3C-4C5C-BE2D-F68A4753E740}"/>
          </ac:spMkLst>
        </pc:spChg>
        <pc:spChg chg="add mod">
          <ac:chgData name="Grantham, Daniel" userId="fd7dd796-356c-4b0f-9813-de731b46ffaf" providerId="ADAL" clId="{2D095167-48BB-46D0-8E6A-6796854F39C7}" dt="2022-09-05T12:24:14.598" v="581" actId="165"/>
          <ac:spMkLst>
            <pc:docMk/>
            <pc:sldMk cId="1779724210" sldId="257"/>
            <ac:spMk id="13" creationId="{11F72A7E-5598-419F-BBF7-396AA1DFDC10}"/>
          </ac:spMkLst>
        </pc:spChg>
        <pc:spChg chg="add mod">
          <ac:chgData name="Grantham, Daniel" userId="fd7dd796-356c-4b0f-9813-de731b46ffaf" providerId="ADAL" clId="{2D095167-48BB-46D0-8E6A-6796854F39C7}" dt="2022-09-05T12:24:14.598" v="581" actId="165"/>
          <ac:spMkLst>
            <pc:docMk/>
            <pc:sldMk cId="1779724210" sldId="257"/>
            <ac:spMk id="14" creationId="{3FDB1E90-A8F2-44DD-BAAA-02E9E90E2512}"/>
          </ac:spMkLst>
        </pc:spChg>
        <pc:spChg chg="add mod">
          <ac:chgData name="Grantham, Daniel" userId="fd7dd796-356c-4b0f-9813-de731b46ffaf" providerId="ADAL" clId="{2D095167-48BB-46D0-8E6A-6796854F39C7}" dt="2022-09-05T12:24:14.598" v="581" actId="165"/>
          <ac:spMkLst>
            <pc:docMk/>
            <pc:sldMk cId="1779724210" sldId="257"/>
            <ac:spMk id="15" creationId="{59C6130F-2A17-4305-A9FD-245851ED681B}"/>
          </ac:spMkLst>
        </pc:spChg>
        <pc:spChg chg="add mod">
          <ac:chgData name="Grantham, Daniel" userId="fd7dd796-356c-4b0f-9813-de731b46ffaf" providerId="ADAL" clId="{2D095167-48BB-46D0-8E6A-6796854F39C7}" dt="2022-09-05T12:24:14.598" v="581" actId="165"/>
          <ac:spMkLst>
            <pc:docMk/>
            <pc:sldMk cId="1779724210" sldId="257"/>
            <ac:spMk id="16" creationId="{FD6281BF-CCB4-4061-A6BD-13DD059F4992}"/>
          </ac:spMkLst>
        </pc:spChg>
        <pc:spChg chg="add mod">
          <ac:chgData name="Grantham, Daniel" userId="fd7dd796-356c-4b0f-9813-de731b46ffaf" providerId="ADAL" clId="{2D095167-48BB-46D0-8E6A-6796854F39C7}" dt="2022-09-05T12:24:14.598" v="581" actId="165"/>
          <ac:spMkLst>
            <pc:docMk/>
            <pc:sldMk cId="1779724210" sldId="257"/>
            <ac:spMk id="17" creationId="{0117D431-D1E5-4912-8C86-7E05FAB489BB}"/>
          </ac:spMkLst>
        </pc:spChg>
        <pc:spChg chg="add mod">
          <ac:chgData name="Grantham, Daniel" userId="fd7dd796-356c-4b0f-9813-de731b46ffaf" providerId="ADAL" clId="{2D095167-48BB-46D0-8E6A-6796854F39C7}" dt="2022-09-05T12:24:14.598" v="581" actId="165"/>
          <ac:spMkLst>
            <pc:docMk/>
            <pc:sldMk cId="1779724210" sldId="257"/>
            <ac:spMk id="18" creationId="{AECFB264-564F-4334-9BED-9D79A68A6264}"/>
          </ac:spMkLst>
        </pc:spChg>
        <pc:spChg chg="add mod">
          <ac:chgData name="Grantham, Daniel" userId="fd7dd796-356c-4b0f-9813-de731b46ffaf" providerId="ADAL" clId="{2D095167-48BB-46D0-8E6A-6796854F39C7}" dt="2022-09-05T12:24:14.598" v="581" actId="165"/>
          <ac:spMkLst>
            <pc:docMk/>
            <pc:sldMk cId="1779724210" sldId="257"/>
            <ac:spMk id="19" creationId="{8AC2250A-02FB-4234-A0CE-40689F790A06}"/>
          </ac:spMkLst>
        </pc:spChg>
        <pc:spChg chg="add mod">
          <ac:chgData name="Grantham, Daniel" userId="fd7dd796-356c-4b0f-9813-de731b46ffaf" providerId="ADAL" clId="{2D095167-48BB-46D0-8E6A-6796854F39C7}" dt="2022-09-05T12:24:14.598" v="581" actId="165"/>
          <ac:spMkLst>
            <pc:docMk/>
            <pc:sldMk cId="1779724210" sldId="257"/>
            <ac:spMk id="20" creationId="{7117BDCD-91E5-412E-B3F8-B59122E480C9}"/>
          </ac:spMkLst>
        </pc:spChg>
        <pc:spChg chg="add mod">
          <ac:chgData name="Grantham, Daniel" userId="fd7dd796-356c-4b0f-9813-de731b46ffaf" providerId="ADAL" clId="{2D095167-48BB-46D0-8E6A-6796854F39C7}" dt="2022-09-05T12:24:14.598" v="581" actId="165"/>
          <ac:spMkLst>
            <pc:docMk/>
            <pc:sldMk cId="1779724210" sldId="257"/>
            <ac:spMk id="21" creationId="{3EDE7A89-DF0A-4A19-8D6F-A6785D40817A}"/>
          </ac:spMkLst>
        </pc:spChg>
        <pc:spChg chg="add mod">
          <ac:chgData name="Grantham, Daniel" userId="fd7dd796-356c-4b0f-9813-de731b46ffaf" providerId="ADAL" clId="{2D095167-48BB-46D0-8E6A-6796854F39C7}" dt="2022-09-05T12:24:14.598" v="581" actId="165"/>
          <ac:spMkLst>
            <pc:docMk/>
            <pc:sldMk cId="1779724210" sldId="257"/>
            <ac:spMk id="22" creationId="{6E574430-A877-4700-BDE6-DD34EE593BF0}"/>
          </ac:spMkLst>
        </pc:spChg>
        <pc:spChg chg="add mod">
          <ac:chgData name="Grantham, Daniel" userId="fd7dd796-356c-4b0f-9813-de731b46ffaf" providerId="ADAL" clId="{2D095167-48BB-46D0-8E6A-6796854F39C7}" dt="2022-09-05T12:24:14.598" v="581" actId="165"/>
          <ac:spMkLst>
            <pc:docMk/>
            <pc:sldMk cId="1779724210" sldId="257"/>
            <ac:spMk id="23" creationId="{229610A3-A2C3-4A20-8569-8501B1D91885}"/>
          </ac:spMkLst>
        </pc:spChg>
        <pc:spChg chg="add mod">
          <ac:chgData name="Grantham, Daniel" userId="fd7dd796-356c-4b0f-9813-de731b46ffaf" providerId="ADAL" clId="{2D095167-48BB-46D0-8E6A-6796854F39C7}" dt="2022-09-05T12:24:14.598" v="581" actId="165"/>
          <ac:spMkLst>
            <pc:docMk/>
            <pc:sldMk cId="1779724210" sldId="257"/>
            <ac:spMk id="24" creationId="{92F604E3-A5B2-4742-A729-ECAF36DFCEE2}"/>
          </ac:spMkLst>
        </pc:spChg>
        <pc:spChg chg="add mod">
          <ac:chgData name="Grantham, Daniel" userId="fd7dd796-356c-4b0f-9813-de731b46ffaf" providerId="ADAL" clId="{2D095167-48BB-46D0-8E6A-6796854F39C7}" dt="2022-09-05T12:24:14.598" v="581" actId="165"/>
          <ac:spMkLst>
            <pc:docMk/>
            <pc:sldMk cId="1779724210" sldId="257"/>
            <ac:spMk id="25" creationId="{C2F2B5E7-0C03-4055-B3E2-48007AA7C337}"/>
          </ac:spMkLst>
        </pc:spChg>
        <pc:spChg chg="add mod">
          <ac:chgData name="Grantham, Daniel" userId="fd7dd796-356c-4b0f-9813-de731b46ffaf" providerId="ADAL" clId="{2D095167-48BB-46D0-8E6A-6796854F39C7}" dt="2022-09-05T12:24:14.598" v="581" actId="165"/>
          <ac:spMkLst>
            <pc:docMk/>
            <pc:sldMk cId="1779724210" sldId="257"/>
            <ac:spMk id="26" creationId="{F11B1274-5B52-4A20-8D3F-F7D5C13F8530}"/>
          </ac:spMkLst>
        </pc:spChg>
        <pc:spChg chg="add mod">
          <ac:chgData name="Grantham, Daniel" userId="fd7dd796-356c-4b0f-9813-de731b46ffaf" providerId="ADAL" clId="{2D095167-48BB-46D0-8E6A-6796854F39C7}" dt="2022-09-05T12:24:14.598" v="581" actId="165"/>
          <ac:spMkLst>
            <pc:docMk/>
            <pc:sldMk cId="1779724210" sldId="257"/>
            <ac:spMk id="27" creationId="{35FAC84E-ED92-4B19-9287-3C5C7E3C9A9E}"/>
          </ac:spMkLst>
        </pc:spChg>
        <pc:spChg chg="add mod">
          <ac:chgData name="Grantham, Daniel" userId="fd7dd796-356c-4b0f-9813-de731b46ffaf" providerId="ADAL" clId="{2D095167-48BB-46D0-8E6A-6796854F39C7}" dt="2022-09-05T12:24:14.598" v="581" actId="165"/>
          <ac:spMkLst>
            <pc:docMk/>
            <pc:sldMk cId="1779724210" sldId="257"/>
            <ac:spMk id="28" creationId="{6F55988B-691C-43B3-94C4-AA97F4338B8E}"/>
          </ac:spMkLst>
        </pc:spChg>
        <pc:spChg chg="add mod">
          <ac:chgData name="Grantham, Daniel" userId="fd7dd796-356c-4b0f-9813-de731b46ffaf" providerId="ADAL" clId="{2D095167-48BB-46D0-8E6A-6796854F39C7}" dt="2022-09-05T12:24:14.598" v="581" actId="165"/>
          <ac:spMkLst>
            <pc:docMk/>
            <pc:sldMk cId="1779724210" sldId="257"/>
            <ac:spMk id="29" creationId="{26F5443A-F37C-40F7-8540-D36AC6D36C5C}"/>
          </ac:spMkLst>
        </pc:spChg>
        <pc:spChg chg="add mod">
          <ac:chgData name="Grantham, Daniel" userId="fd7dd796-356c-4b0f-9813-de731b46ffaf" providerId="ADAL" clId="{2D095167-48BB-46D0-8E6A-6796854F39C7}" dt="2022-09-05T12:24:14.598" v="581" actId="165"/>
          <ac:spMkLst>
            <pc:docMk/>
            <pc:sldMk cId="1779724210" sldId="257"/>
            <ac:spMk id="30" creationId="{B4998252-E554-49BA-B347-C767408344D9}"/>
          </ac:spMkLst>
        </pc:spChg>
        <pc:spChg chg="add mod">
          <ac:chgData name="Grantham, Daniel" userId="fd7dd796-356c-4b0f-9813-de731b46ffaf" providerId="ADAL" clId="{2D095167-48BB-46D0-8E6A-6796854F39C7}" dt="2022-09-05T12:24:14.598" v="581" actId="165"/>
          <ac:spMkLst>
            <pc:docMk/>
            <pc:sldMk cId="1779724210" sldId="257"/>
            <ac:spMk id="31" creationId="{F48B709A-9F3D-48A7-9681-158455F3FF11}"/>
          </ac:spMkLst>
        </pc:spChg>
        <pc:spChg chg="add mod">
          <ac:chgData name="Grantham, Daniel" userId="fd7dd796-356c-4b0f-9813-de731b46ffaf" providerId="ADAL" clId="{2D095167-48BB-46D0-8E6A-6796854F39C7}" dt="2022-09-05T12:24:14.598" v="581" actId="165"/>
          <ac:spMkLst>
            <pc:docMk/>
            <pc:sldMk cId="1779724210" sldId="257"/>
            <ac:spMk id="32" creationId="{A8FF2242-84DE-4B4A-9081-D8A4C7766717}"/>
          </ac:spMkLst>
        </pc:spChg>
        <pc:spChg chg="add mod">
          <ac:chgData name="Grantham, Daniel" userId="fd7dd796-356c-4b0f-9813-de731b46ffaf" providerId="ADAL" clId="{2D095167-48BB-46D0-8E6A-6796854F39C7}" dt="2022-09-05T12:24:14.598" v="581" actId="165"/>
          <ac:spMkLst>
            <pc:docMk/>
            <pc:sldMk cId="1779724210" sldId="257"/>
            <ac:spMk id="33" creationId="{E4344D50-50DF-442A-A197-E116E24F4D09}"/>
          </ac:spMkLst>
        </pc:spChg>
        <pc:spChg chg="add mod">
          <ac:chgData name="Grantham, Daniel" userId="fd7dd796-356c-4b0f-9813-de731b46ffaf" providerId="ADAL" clId="{2D095167-48BB-46D0-8E6A-6796854F39C7}" dt="2022-09-05T12:24:14.598" v="581" actId="165"/>
          <ac:spMkLst>
            <pc:docMk/>
            <pc:sldMk cId="1779724210" sldId="257"/>
            <ac:spMk id="34" creationId="{E0C25125-EC5B-4320-9AC9-6E37F734341A}"/>
          </ac:spMkLst>
        </pc:spChg>
        <pc:spChg chg="add mod">
          <ac:chgData name="Grantham, Daniel" userId="fd7dd796-356c-4b0f-9813-de731b46ffaf" providerId="ADAL" clId="{2D095167-48BB-46D0-8E6A-6796854F39C7}" dt="2022-09-05T12:24:14.598" v="581" actId="165"/>
          <ac:spMkLst>
            <pc:docMk/>
            <pc:sldMk cId="1779724210" sldId="257"/>
            <ac:spMk id="35" creationId="{D7AC1A6B-67CC-4CDC-AD8E-51E661BCAE1B}"/>
          </ac:spMkLst>
        </pc:spChg>
        <pc:spChg chg="add mod">
          <ac:chgData name="Grantham, Daniel" userId="fd7dd796-356c-4b0f-9813-de731b46ffaf" providerId="ADAL" clId="{2D095167-48BB-46D0-8E6A-6796854F39C7}" dt="2022-09-05T12:24:14.598" v="581" actId="165"/>
          <ac:spMkLst>
            <pc:docMk/>
            <pc:sldMk cId="1779724210" sldId="257"/>
            <ac:spMk id="36" creationId="{70E7C7FA-E8DE-4D5F-A62E-EC0B8559DF0E}"/>
          </ac:spMkLst>
        </pc:spChg>
        <pc:spChg chg="add mod">
          <ac:chgData name="Grantham, Daniel" userId="fd7dd796-356c-4b0f-9813-de731b46ffaf" providerId="ADAL" clId="{2D095167-48BB-46D0-8E6A-6796854F39C7}" dt="2022-09-05T12:24:14.598" v="581" actId="165"/>
          <ac:spMkLst>
            <pc:docMk/>
            <pc:sldMk cId="1779724210" sldId="257"/>
            <ac:spMk id="37" creationId="{76E6591E-3D4D-4CDD-A3FF-280CAC685D1F}"/>
          </ac:spMkLst>
        </pc:spChg>
        <pc:spChg chg="add mod">
          <ac:chgData name="Grantham, Daniel" userId="fd7dd796-356c-4b0f-9813-de731b46ffaf" providerId="ADAL" clId="{2D095167-48BB-46D0-8E6A-6796854F39C7}" dt="2022-09-05T12:24:14.598" v="581" actId="165"/>
          <ac:spMkLst>
            <pc:docMk/>
            <pc:sldMk cId="1779724210" sldId="257"/>
            <ac:spMk id="38" creationId="{FD93A881-7F8E-40E5-9B92-95737FEDE46B}"/>
          </ac:spMkLst>
        </pc:spChg>
        <pc:spChg chg="add mod">
          <ac:chgData name="Grantham, Daniel" userId="fd7dd796-356c-4b0f-9813-de731b46ffaf" providerId="ADAL" clId="{2D095167-48BB-46D0-8E6A-6796854F39C7}" dt="2022-09-05T12:24:14.598" v="581" actId="165"/>
          <ac:spMkLst>
            <pc:docMk/>
            <pc:sldMk cId="1779724210" sldId="257"/>
            <ac:spMk id="39" creationId="{DEDDA7A2-81F7-4B6C-8C2C-2391AF037B00}"/>
          </ac:spMkLst>
        </pc:spChg>
        <pc:spChg chg="add mod">
          <ac:chgData name="Grantham, Daniel" userId="fd7dd796-356c-4b0f-9813-de731b46ffaf" providerId="ADAL" clId="{2D095167-48BB-46D0-8E6A-6796854F39C7}" dt="2022-09-05T12:24:14.598" v="581" actId="165"/>
          <ac:spMkLst>
            <pc:docMk/>
            <pc:sldMk cId="1779724210" sldId="257"/>
            <ac:spMk id="40" creationId="{C3567BDB-5933-4B33-8112-14D4F754C2B1}"/>
          </ac:spMkLst>
        </pc:spChg>
        <pc:spChg chg="add mod">
          <ac:chgData name="Grantham, Daniel" userId="fd7dd796-356c-4b0f-9813-de731b46ffaf" providerId="ADAL" clId="{2D095167-48BB-46D0-8E6A-6796854F39C7}" dt="2022-09-05T12:24:14.598" v="581" actId="165"/>
          <ac:spMkLst>
            <pc:docMk/>
            <pc:sldMk cId="1779724210" sldId="257"/>
            <ac:spMk id="41" creationId="{0584A813-C614-4A0A-A41C-D969A19EAE2D}"/>
          </ac:spMkLst>
        </pc:spChg>
        <pc:spChg chg="add mod">
          <ac:chgData name="Grantham, Daniel" userId="fd7dd796-356c-4b0f-9813-de731b46ffaf" providerId="ADAL" clId="{2D095167-48BB-46D0-8E6A-6796854F39C7}" dt="2022-09-05T12:24:14.598" v="581" actId="165"/>
          <ac:spMkLst>
            <pc:docMk/>
            <pc:sldMk cId="1779724210" sldId="257"/>
            <ac:spMk id="42" creationId="{3C374C90-BA51-4ADE-BD80-E4F16E76A57A}"/>
          </ac:spMkLst>
        </pc:spChg>
        <pc:spChg chg="add mod">
          <ac:chgData name="Grantham, Daniel" userId="fd7dd796-356c-4b0f-9813-de731b46ffaf" providerId="ADAL" clId="{2D095167-48BB-46D0-8E6A-6796854F39C7}" dt="2022-09-05T12:24:14.598" v="581" actId="165"/>
          <ac:spMkLst>
            <pc:docMk/>
            <pc:sldMk cId="1779724210" sldId="257"/>
            <ac:spMk id="43" creationId="{4519E6F0-38B7-4EC2-85C3-34EA929645FA}"/>
          </ac:spMkLst>
        </pc:spChg>
        <pc:spChg chg="add mod">
          <ac:chgData name="Grantham, Daniel" userId="fd7dd796-356c-4b0f-9813-de731b46ffaf" providerId="ADAL" clId="{2D095167-48BB-46D0-8E6A-6796854F39C7}" dt="2022-09-05T12:24:14.598" v="581" actId="165"/>
          <ac:spMkLst>
            <pc:docMk/>
            <pc:sldMk cId="1779724210" sldId="257"/>
            <ac:spMk id="44" creationId="{0CC28106-EE14-4DCB-B24C-0B69AEA54CD7}"/>
          </ac:spMkLst>
        </pc:spChg>
        <pc:spChg chg="add mod">
          <ac:chgData name="Grantham, Daniel" userId="fd7dd796-356c-4b0f-9813-de731b46ffaf" providerId="ADAL" clId="{2D095167-48BB-46D0-8E6A-6796854F39C7}" dt="2022-09-05T12:24:14.598" v="581" actId="165"/>
          <ac:spMkLst>
            <pc:docMk/>
            <pc:sldMk cId="1779724210" sldId="257"/>
            <ac:spMk id="45" creationId="{226D71ED-A6E1-4CC8-96C9-EFAE2407E433}"/>
          </ac:spMkLst>
        </pc:spChg>
        <pc:spChg chg="add mod">
          <ac:chgData name="Grantham, Daniel" userId="fd7dd796-356c-4b0f-9813-de731b46ffaf" providerId="ADAL" clId="{2D095167-48BB-46D0-8E6A-6796854F39C7}" dt="2022-09-05T12:24:14.598" v="581" actId="165"/>
          <ac:spMkLst>
            <pc:docMk/>
            <pc:sldMk cId="1779724210" sldId="257"/>
            <ac:spMk id="46" creationId="{8626FCB9-E7E0-4D3C-B984-9DFC14280363}"/>
          </ac:spMkLst>
        </pc:spChg>
        <pc:spChg chg="add mod">
          <ac:chgData name="Grantham, Daniel" userId="fd7dd796-356c-4b0f-9813-de731b46ffaf" providerId="ADAL" clId="{2D095167-48BB-46D0-8E6A-6796854F39C7}" dt="2022-09-05T12:24:14.598" v="581" actId="165"/>
          <ac:spMkLst>
            <pc:docMk/>
            <pc:sldMk cId="1779724210" sldId="257"/>
            <ac:spMk id="47" creationId="{EA3591C5-E4B6-40E7-9070-243EBC8DFF3A}"/>
          </ac:spMkLst>
        </pc:spChg>
        <pc:spChg chg="add mod">
          <ac:chgData name="Grantham, Daniel" userId="fd7dd796-356c-4b0f-9813-de731b46ffaf" providerId="ADAL" clId="{2D095167-48BB-46D0-8E6A-6796854F39C7}" dt="2022-09-05T12:24:14.598" v="581" actId="165"/>
          <ac:spMkLst>
            <pc:docMk/>
            <pc:sldMk cId="1779724210" sldId="257"/>
            <ac:spMk id="48" creationId="{F6B68E7B-018D-45A4-81EB-0DEF38EA46EA}"/>
          </ac:spMkLst>
        </pc:spChg>
        <pc:spChg chg="add mod">
          <ac:chgData name="Grantham, Daniel" userId="fd7dd796-356c-4b0f-9813-de731b46ffaf" providerId="ADAL" clId="{2D095167-48BB-46D0-8E6A-6796854F39C7}" dt="2022-09-05T12:24:14.598" v="581" actId="165"/>
          <ac:spMkLst>
            <pc:docMk/>
            <pc:sldMk cId="1779724210" sldId="257"/>
            <ac:spMk id="49" creationId="{3D51C73F-905A-4D6B-A00F-A60DE9373DD4}"/>
          </ac:spMkLst>
        </pc:spChg>
        <pc:spChg chg="add mod">
          <ac:chgData name="Grantham, Daniel" userId="fd7dd796-356c-4b0f-9813-de731b46ffaf" providerId="ADAL" clId="{2D095167-48BB-46D0-8E6A-6796854F39C7}" dt="2022-09-05T12:24:14.598" v="581" actId="165"/>
          <ac:spMkLst>
            <pc:docMk/>
            <pc:sldMk cId="1779724210" sldId="257"/>
            <ac:spMk id="50" creationId="{8084978A-86EB-4FBA-A751-96CBA32E7D13}"/>
          </ac:spMkLst>
        </pc:spChg>
        <pc:spChg chg="add mod">
          <ac:chgData name="Grantham, Daniel" userId="fd7dd796-356c-4b0f-9813-de731b46ffaf" providerId="ADAL" clId="{2D095167-48BB-46D0-8E6A-6796854F39C7}" dt="2022-09-05T12:24:14.598" v="581" actId="165"/>
          <ac:spMkLst>
            <pc:docMk/>
            <pc:sldMk cId="1779724210" sldId="257"/>
            <ac:spMk id="51" creationId="{6EB2B6A7-C810-4699-95CD-F77F60BFC21C}"/>
          </ac:spMkLst>
        </pc:spChg>
        <pc:spChg chg="add mod">
          <ac:chgData name="Grantham, Daniel" userId="fd7dd796-356c-4b0f-9813-de731b46ffaf" providerId="ADAL" clId="{2D095167-48BB-46D0-8E6A-6796854F39C7}" dt="2022-09-05T12:24:14.598" v="581" actId="165"/>
          <ac:spMkLst>
            <pc:docMk/>
            <pc:sldMk cId="1779724210" sldId="257"/>
            <ac:spMk id="52" creationId="{18D1CA9F-3854-45E7-84F9-A92F166AEDF5}"/>
          </ac:spMkLst>
        </pc:spChg>
        <pc:spChg chg="add mod">
          <ac:chgData name="Grantham, Daniel" userId="fd7dd796-356c-4b0f-9813-de731b46ffaf" providerId="ADAL" clId="{2D095167-48BB-46D0-8E6A-6796854F39C7}" dt="2022-09-05T12:24:14.598" v="581" actId="165"/>
          <ac:spMkLst>
            <pc:docMk/>
            <pc:sldMk cId="1779724210" sldId="257"/>
            <ac:spMk id="53" creationId="{1A5F9428-F6DF-4708-AE78-D2F9C69007AF}"/>
          </ac:spMkLst>
        </pc:spChg>
        <pc:spChg chg="add mod">
          <ac:chgData name="Grantham, Daniel" userId="fd7dd796-356c-4b0f-9813-de731b46ffaf" providerId="ADAL" clId="{2D095167-48BB-46D0-8E6A-6796854F39C7}" dt="2022-09-05T12:24:14.598" v="581" actId="165"/>
          <ac:spMkLst>
            <pc:docMk/>
            <pc:sldMk cId="1779724210" sldId="257"/>
            <ac:spMk id="54" creationId="{FAB22DC2-1AF0-4054-9917-D0658EE32E90}"/>
          </ac:spMkLst>
        </pc:spChg>
        <pc:spChg chg="add mod">
          <ac:chgData name="Grantham, Daniel" userId="fd7dd796-356c-4b0f-9813-de731b46ffaf" providerId="ADAL" clId="{2D095167-48BB-46D0-8E6A-6796854F39C7}" dt="2022-09-05T12:24:14.598" v="581" actId="165"/>
          <ac:spMkLst>
            <pc:docMk/>
            <pc:sldMk cId="1779724210" sldId="257"/>
            <ac:spMk id="55" creationId="{E0D6EA55-FE73-4C45-923A-248FEEC759C2}"/>
          </ac:spMkLst>
        </pc:spChg>
        <pc:spChg chg="add mod">
          <ac:chgData name="Grantham, Daniel" userId="fd7dd796-356c-4b0f-9813-de731b46ffaf" providerId="ADAL" clId="{2D095167-48BB-46D0-8E6A-6796854F39C7}" dt="2022-09-05T12:24:14.598" v="581" actId="165"/>
          <ac:spMkLst>
            <pc:docMk/>
            <pc:sldMk cId="1779724210" sldId="257"/>
            <ac:spMk id="56" creationId="{CA9D1CCF-B3FE-4A5C-BBC5-4DBB25DBAFE8}"/>
          </ac:spMkLst>
        </pc:spChg>
        <pc:spChg chg="add mod">
          <ac:chgData name="Grantham, Daniel" userId="fd7dd796-356c-4b0f-9813-de731b46ffaf" providerId="ADAL" clId="{2D095167-48BB-46D0-8E6A-6796854F39C7}" dt="2022-09-05T12:24:14.598" v="581" actId="165"/>
          <ac:spMkLst>
            <pc:docMk/>
            <pc:sldMk cId="1779724210" sldId="257"/>
            <ac:spMk id="57" creationId="{F0D2C145-F5A3-467F-AC8C-2C8091B238D6}"/>
          </ac:spMkLst>
        </pc:spChg>
        <pc:spChg chg="add mod">
          <ac:chgData name="Grantham, Daniel" userId="fd7dd796-356c-4b0f-9813-de731b46ffaf" providerId="ADAL" clId="{2D095167-48BB-46D0-8E6A-6796854F39C7}" dt="2022-09-05T12:24:14.598" v="581" actId="165"/>
          <ac:spMkLst>
            <pc:docMk/>
            <pc:sldMk cId="1779724210" sldId="257"/>
            <ac:spMk id="58" creationId="{43BC2668-3E1D-44D6-8AF2-EC825394A955}"/>
          </ac:spMkLst>
        </pc:spChg>
        <pc:spChg chg="add mod">
          <ac:chgData name="Grantham, Daniel" userId="fd7dd796-356c-4b0f-9813-de731b46ffaf" providerId="ADAL" clId="{2D095167-48BB-46D0-8E6A-6796854F39C7}" dt="2022-09-05T12:24:14.598" v="581" actId="165"/>
          <ac:spMkLst>
            <pc:docMk/>
            <pc:sldMk cId="1779724210" sldId="257"/>
            <ac:spMk id="59" creationId="{BCC14ED0-EAEA-490A-A4D6-9400508772BB}"/>
          </ac:spMkLst>
        </pc:spChg>
        <pc:spChg chg="add mod">
          <ac:chgData name="Grantham, Daniel" userId="fd7dd796-356c-4b0f-9813-de731b46ffaf" providerId="ADAL" clId="{2D095167-48BB-46D0-8E6A-6796854F39C7}" dt="2022-09-05T12:24:14.598" v="581" actId="165"/>
          <ac:spMkLst>
            <pc:docMk/>
            <pc:sldMk cId="1779724210" sldId="257"/>
            <ac:spMk id="60" creationId="{1A530626-7FDB-4EAB-9C05-079FFB06C641}"/>
          </ac:spMkLst>
        </pc:spChg>
        <pc:spChg chg="add mod topLvl">
          <ac:chgData name="Grantham, Daniel" userId="fd7dd796-356c-4b0f-9813-de731b46ffaf" providerId="ADAL" clId="{2D095167-48BB-46D0-8E6A-6796854F39C7}" dt="2022-09-05T12:24:14.598" v="581" actId="165"/>
          <ac:spMkLst>
            <pc:docMk/>
            <pc:sldMk cId="1779724210" sldId="257"/>
            <ac:spMk id="89" creationId="{B6DFDEBB-03C2-4969-8959-2835FA310B00}"/>
          </ac:spMkLst>
        </pc:spChg>
        <pc:spChg chg="add mod topLvl">
          <ac:chgData name="Grantham, Daniel" userId="fd7dd796-356c-4b0f-9813-de731b46ffaf" providerId="ADAL" clId="{2D095167-48BB-46D0-8E6A-6796854F39C7}" dt="2022-09-05T12:24:14.598" v="581" actId="165"/>
          <ac:spMkLst>
            <pc:docMk/>
            <pc:sldMk cId="1779724210" sldId="257"/>
            <ac:spMk id="92" creationId="{F759F395-AF06-46A4-AEEA-04A69C0908A0}"/>
          </ac:spMkLst>
        </pc:spChg>
        <pc:spChg chg="add mod topLvl">
          <ac:chgData name="Grantham, Daniel" userId="fd7dd796-356c-4b0f-9813-de731b46ffaf" providerId="ADAL" clId="{2D095167-48BB-46D0-8E6A-6796854F39C7}" dt="2022-09-05T12:24:14.598" v="581" actId="165"/>
          <ac:spMkLst>
            <pc:docMk/>
            <pc:sldMk cId="1779724210" sldId="257"/>
            <ac:spMk id="100" creationId="{4B216246-814D-4479-A962-FE6E1E1432FE}"/>
          </ac:spMkLst>
        </pc:spChg>
        <pc:spChg chg="add mod topLvl">
          <ac:chgData name="Grantham, Daniel" userId="fd7dd796-356c-4b0f-9813-de731b46ffaf" providerId="ADAL" clId="{2D095167-48BB-46D0-8E6A-6796854F39C7}" dt="2022-09-05T12:24:14.598" v="581" actId="165"/>
          <ac:spMkLst>
            <pc:docMk/>
            <pc:sldMk cId="1779724210" sldId="257"/>
            <ac:spMk id="107" creationId="{0678218F-EAAF-470C-B939-339194AAD4B9}"/>
          </ac:spMkLst>
        </pc:spChg>
        <pc:grpChg chg="add mod topLvl">
          <ac:chgData name="Grantham, Daniel" userId="fd7dd796-356c-4b0f-9813-de731b46ffaf" providerId="ADAL" clId="{2D095167-48BB-46D0-8E6A-6796854F39C7}" dt="2022-09-05T12:24:14.598" v="581" actId="165"/>
          <ac:grpSpMkLst>
            <pc:docMk/>
            <pc:sldMk cId="1779724210" sldId="257"/>
            <ac:grpSpMk id="61" creationId="{DF5B711A-4895-442C-89B3-A5C7E0703095}"/>
          </ac:grpSpMkLst>
        </pc:grpChg>
        <pc:grpChg chg="add mod topLvl">
          <ac:chgData name="Grantham, Daniel" userId="fd7dd796-356c-4b0f-9813-de731b46ffaf" providerId="ADAL" clId="{2D095167-48BB-46D0-8E6A-6796854F39C7}" dt="2022-09-05T12:24:14.598" v="581" actId="165"/>
          <ac:grpSpMkLst>
            <pc:docMk/>
            <pc:sldMk cId="1779724210" sldId="257"/>
            <ac:grpSpMk id="62" creationId="{69A71EE4-C415-4154-B2AF-87827A6001D7}"/>
          </ac:grpSpMkLst>
        </pc:grpChg>
        <pc:grpChg chg="add mod topLvl">
          <ac:chgData name="Grantham, Daniel" userId="fd7dd796-356c-4b0f-9813-de731b46ffaf" providerId="ADAL" clId="{2D095167-48BB-46D0-8E6A-6796854F39C7}" dt="2022-09-05T12:24:14.598" v="581" actId="165"/>
          <ac:grpSpMkLst>
            <pc:docMk/>
            <pc:sldMk cId="1779724210" sldId="257"/>
            <ac:grpSpMk id="63" creationId="{7CBAA185-2B43-4611-8761-99224161006E}"/>
          </ac:grpSpMkLst>
        </pc:grpChg>
        <pc:grpChg chg="add mod topLvl">
          <ac:chgData name="Grantham, Daniel" userId="fd7dd796-356c-4b0f-9813-de731b46ffaf" providerId="ADAL" clId="{2D095167-48BB-46D0-8E6A-6796854F39C7}" dt="2022-09-05T12:24:14.598" v="581" actId="165"/>
          <ac:grpSpMkLst>
            <pc:docMk/>
            <pc:sldMk cId="1779724210" sldId="257"/>
            <ac:grpSpMk id="64" creationId="{9D70918C-B8A1-4051-BD18-18316AEEE0E3}"/>
          </ac:grpSpMkLst>
        </pc:grpChg>
        <pc:grpChg chg="add mod topLvl">
          <ac:chgData name="Grantham, Daniel" userId="fd7dd796-356c-4b0f-9813-de731b46ffaf" providerId="ADAL" clId="{2D095167-48BB-46D0-8E6A-6796854F39C7}" dt="2022-09-05T12:24:14.598" v="581" actId="165"/>
          <ac:grpSpMkLst>
            <pc:docMk/>
            <pc:sldMk cId="1779724210" sldId="257"/>
            <ac:grpSpMk id="65" creationId="{DC5332AA-92EE-43B3-9C7C-6E6773AA290A}"/>
          </ac:grpSpMkLst>
        </pc:grpChg>
        <pc:grpChg chg="add mod topLvl">
          <ac:chgData name="Grantham, Daniel" userId="fd7dd796-356c-4b0f-9813-de731b46ffaf" providerId="ADAL" clId="{2D095167-48BB-46D0-8E6A-6796854F39C7}" dt="2022-09-05T12:24:14.598" v="581" actId="165"/>
          <ac:grpSpMkLst>
            <pc:docMk/>
            <pc:sldMk cId="1779724210" sldId="257"/>
            <ac:grpSpMk id="66" creationId="{D9697DDF-BCCC-41E4-8FA5-2637249FDF22}"/>
          </ac:grpSpMkLst>
        </pc:grpChg>
        <pc:grpChg chg="add mod topLvl">
          <ac:chgData name="Grantham, Daniel" userId="fd7dd796-356c-4b0f-9813-de731b46ffaf" providerId="ADAL" clId="{2D095167-48BB-46D0-8E6A-6796854F39C7}" dt="2022-09-05T12:24:14.598" v="581" actId="165"/>
          <ac:grpSpMkLst>
            <pc:docMk/>
            <pc:sldMk cId="1779724210" sldId="257"/>
            <ac:grpSpMk id="67" creationId="{D073ED55-7365-48A6-8929-4A0ECF4E2E27}"/>
          </ac:grpSpMkLst>
        </pc:grpChg>
        <pc:grpChg chg="add mod topLvl">
          <ac:chgData name="Grantham, Daniel" userId="fd7dd796-356c-4b0f-9813-de731b46ffaf" providerId="ADAL" clId="{2D095167-48BB-46D0-8E6A-6796854F39C7}" dt="2022-09-05T12:24:14.598" v="581" actId="165"/>
          <ac:grpSpMkLst>
            <pc:docMk/>
            <pc:sldMk cId="1779724210" sldId="257"/>
            <ac:grpSpMk id="68" creationId="{C03047ED-0508-4275-BDC9-F8B8E2219C9C}"/>
          </ac:grpSpMkLst>
        </pc:grpChg>
        <pc:grpChg chg="add mod topLvl">
          <ac:chgData name="Grantham, Daniel" userId="fd7dd796-356c-4b0f-9813-de731b46ffaf" providerId="ADAL" clId="{2D095167-48BB-46D0-8E6A-6796854F39C7}" dt="2022-09-05T12:24:14.598" v="581" actId="165"/>
          <ac:grpSpMkLst>
            <pc:docMk/>
            <pc:sldMk cId="1779724210" sldId="257"/>
            <ac:grpSpMk id="69" creationId="{AA27EFA7-20F2-4A68-BF30-A5781BA6DA49}"/>
          </ac:grpSpMkLst>
        </pc:grpChg>
        <pc:grpChg chg="add mod topLvl">
          <ac:chgData name="Grantham, Daniel" userId="fd7dd796-356c-4b0f-9813-de731b46ffaf" providerId="ADAL" clId="{2D095167-48BB-46D0-8E6A-6796854F39C7}" dt="2022-09-05T12:24:14.598" v="581" actId="165"/>
          <ac:grpSpMkLst>
            <pc:docMk/>
            <pc:sldMk cId="1779724210" sldId="257"/>
            <ac:grpSpMk id="70" creationId="{AD178404-F1BA-43C5-880C-0CD86C142861}"/>
          </ac:grpSpMkLst>
        </pc:grpChg>
        <pc:grpChg chg="add mod topLvl">
          <ac:chgData name="Grantham, Daniel" userId="fd7dd796-356c-4b0f-9813-de731b46ffaf" providerId="ADAL" clId="{2D095167-48BB-46D0-8E6A-6796854F39C7}" dt="2022-09-05T12:24:14.598" v="581" actId="165"/>
          <ac:grpSpMkLst>
            <pc:docMk/>
            <pc:sldMk cId="1779724210" sldId="257"/>
            <ac:grpSpMk id="71" creationId="{6B9631A5-4760-46E3-8C6B-817F47C130BB}"/>
          </ac:grpSpMkLst>
        </pc:grpChg>
        <pc:grpChg chg="add mod topLvl">
          <ac:chgData name="Grantham, Daniel" userId="fd7dd796-356c-4b0f-9813-de731b46ffaf" providerId="ADAL" clId="{2D095167-48BB-46D0-8E6A-6796854F39C7}" dt="2022-09-05T12:24:14.598" v="581" actId="165"/>
          <ac:grpSpMkLst>
            <pc:docMk/>
            <pc:sldMk cId="1779724210" sldId="257"/>
            <ac:grpSpMk id="72" creationId="{8EB06211-F4C0-44F3-9F26-6E5650EA891F}"/>
          </ac:grpSpMkLst>
        </pc:grpChg>
        <pc:grpChg chg="add mod topLvl">
          <ac:chgData name="Grantham, Daniel" userId="fd7dd796-356c-4b0f-9813-de731b46ffaf" providerId="ADAL" clId="{2D095167-48BB-46D0-8E6A-6796854F39C7}" dt="2022-09-05T12:24:14.598" v="581" actId="165"/>
          <ac:grpSpMkLst>
            <pc:docMk/>
            <pc:sldMk cId="1779724210" sldId="257"/>
            <ac:grpSpMk id="73" creationId="{D1C2A1A5-E66E-43BB-9E21-7F0E381D4548}"/>
          </ac:grpSpMkLst>
        </pc:grpChg>
        <pc:grpChg chg="add mod topLvl">
          <ac:chgData name="Grantham, Daniel" userId="fd7dd796-356c-4b0f-9813-de731b46ffaf" providerId="ADAL" clId="{2D095167-48BB-46D0-8E6A-6796854F39C7}" dt="2022-09-05T12:24:14.598" v="581" actId="165"/>
          <ac:grpSpMkLst>
            <pc:docMk/>
            <pc:sldMk cId="1779724210" sldId="257"/>
            <ac:grpSpMk id="74" creationId="{E8B56F62-A433-42AE-A244-4F928C1A94BD}"/>
          </ac:grpSpMkLst>
        </pc:grpChg>
        <pc:grpChg chg="add mod topLvl">
          <ac:chgData name="Grantham, Daniel" userId="fd7dd796-356c-4b0f-9813-de731b46ffaf" providerId="ADAL" clId="{2D095167-48BB-46D0-8E6A-6796854F39C7}" dt="2022-09-05T12:24:14.598" v="581" actId="165"/>
          <ac:grpSpMkLst>
            <pc:docMk/>
            <pc:sldMk cId="1779724210" sldId="257"/>
            <ac:grpSpMk id="75" creationId="{63F53CB5-650C-4E47-94E3-68A967466F89}"/>
          </ac:grpSpMkLst>
        </pc:grpChg>
        <pc:grpChg chg="add mod topLvl">
          <ac:chgData name="Grantham, Daniel" userId="fd7dd796-356c-4b0f-9813-de731b46ffaf" providerId="ADAL" clId="{2D095167-48BB-46D0-8E6A-6796854F39C7}" dt="2022-09-05T12:24:14.598" v="581" actId="165"/>
          <ac:grpSpMkLst>
            <pc:docMk/>
            <pc:sldMk cId="1779724210" sldId="257"/>
            <ac:grpSpMk id="76" creationId="{DC516112-8810-41BA-856D-B4CE0C4917BA}"/>
          </ac:grpSpMkLst>
        </pc:grpChg>
        <pc:grpChg chg="add mod topLvl">
          <ac:chgData name="Grantham, Daniel" userId="fd7dd796-356c-4b0f-9813-de731b46ffaf" providerId="ADAL" clId="{2D095167-48BB-46D0-8E6A-6796854F39C7}" dt="2022-09-05T12:24:14.598" v="581" actId="165"/>
          <ac:grpSpMkLst>
            <pc:docMk/>
            <pc:sldMk cId="1779724210" sldId="257"/>
            <ac:grpSpMk id="77" creationId="{E0C79AB4-6C61-4498-A063-5AF6DF1EEB4D}"/>
          </ac:grpSpMkLst>
        </pc:grpChg>
        <pc:grpChg chg="add mod topLvl">
          <ac:chgData name="Grantham, Daniel" userId="fd7dd796-356c-4b0f-9813-de731b46ffaf" providerId="ADAL" clId="{2D095167-48BB-46D0-8E6A-6796854F39C7}" dt="2022-09-05T12:24:14.598" v="581" actId="165"/>
          <ac:grpSpMkLst>
            <pc:docMk/>
            <pc:sldMk cId="1779724210" sldId="257"/>
            <ac:grpSpMk id="78" creationId="{861909DB-BA4E-484D-8420-3841803E9EC9}"/>
          </ac:grpSpMkLst>
        </pc:grpChg>
        <pc:grpChg chg="add mod topLvl">
          <ac:chgData name="Grantham, Daniel" userId="fd7dd796-356c-4b0f-9813-de731b46ffaf" providerId="ADAL" clId="{2D095167-48BB-46D0-8E6A-6796854F39C7}" dt="2022-09-05T12:24:14.598" v="581" actId="165"/>
          <ac:grpSpMkLst>
            <pc:docMk/>
            <pc:sldMk cId="1779724210" sldId="257"/>
            <ac:grpSpMk id="79" creationId="{CAAB2B8B-4123-4179-A484-3B3FE4441064}"/>
          </ac:grpSpMkLst>
        </pc:grpChg>
        <pc:grpChg chg="add mod topLvl">
          <ac:chgData name="Grantham, Daniel" userId="fd7dd796-356c-4b0f-9813-de731b46ffaf" providerId="ADAL" clId="{2D095167-48BB-46D0-8E6A-6796854F39C7}" dt="2022-09-05T12:24:14.598" v="581" actId="165"/>
          <ac:grpSpMkLst>
            <pc:docMk/>
            <pc:sldMk cId="1779724210" sldId="257"/>
            <ac:grpSpMk id="80" creationId="{EB66EAE4-2894-41FF-877F-5B7E7F928AB7}"/>
          </ac:grpSpMkLst>
        </pc:grpChg>
        <pc:grpChg chg="add mod topLvl">
          <ac:chgData name="Grantham, Daniel" userId="fd7dd796-356c-4b0f-9813-de731b46ffaf" providerId="ADAL" clId="{2D095167-48BB-46D0-8E6A-6796854F39C7}" dt="2022-09-05T12:24:14.598" v="581" actId="165"/>
          <ac:grpSpMkLst>
            <pc:docMk/>
            <pc:sldMk cId="1779724210" sldId="257"/>
            <ac:grpSpMk id="81" creationId="{EEA38953-5661-4FB6-9180-F1F8CDD1BE6E}"/>
          </ac:grpSpMkLst>
        </pc:grpChg>
        <pc:grpChg chg="add mod topLvl">
          <ac:chgData name="Grantham, Daniel" userId="fd7dd796-356c-4b0f-9813-de731b46ffaf" providerId="ADAL" clId="{2D095167-48BB-46D0-8E6A-6796854F39C7}" dt="2022-09-05T12:24:14.598" v="581" actId="165"/>
          <ac:grpSpMkLst>
            <pc:docMk/>
            <pc:sldMk cId="1779724210" sldId="257"/>
            <ac:grpSpMk id="82" creationId="{515C964B-A67B-4A38-A655-9BF6C28C9975}"/>
          </ac:grpSpMkLst>
        </pc:grpChg>
        <pc:grpChg chg="add mod topLvl">
          <ac:chgData name="Grantham, Daniel" userId="fd7dd796-356c-4b0f-9813-de731b46ffaf" providerId="ADAL" clId="{2D095167-48BB-46D0-8E6A-6796854F39C7}" dt="2022-09-05T12:24:14.598" v="581" actId="165"/>
          <ac:grpSpMkLst>
            <pc:docMk/>
            <pc:sldMk cId="1779724210" sldId="257"/>
            <ac:grpSpMk id="83" creationId="{750452BB-750C-4412-A22C-ECCE4CB42B95}"/>
          </ac:grpSpMkLst>
        </pc:grpChg>
        <pc:grpChg chg="add mod topLvl">
          <ac:chgData name="Grantham, Daniel" userId="fd7dd796-356c-4b0f-9813-de731b46ffaf" providerId="ADAL" clId="{2D095167-48BB-46D0-8E6A-6796854F39C7}" dt="2022-09-05T12:24:14.598" v="581" actId="165"/>
          <ac:grpSpMkLst>
            <pc:docMk/>
            <pc:sldMk cId="1779724210" sldId="257"/>
            <ac:grpSpMk id="84" creationId="{B217B6B7-963C-41C2-8BA1-2F9219C8EB0D}"/>
          </ac:grpSpMkLst>
        </pc:grpChg>
        <pc:grpChg chg="add mod topLvl">
          <ac:chgData name="Grantham, Daniel" userId="fd7dd796-356c-4b0f-9813-de731b46ffaf" providerId="ADAL" clId="{2D095167-48BB-46D0-8E6A-6796854F39C7}" dt="2022-09-05T12:24:14.598" v="581" actId="165"/>
          <ac:grpSpMkLst>
            <pc:docMk/>
            <pc:sldMk cId="1779724210" sldId="257"/>
            <ac:grpSpMk id="85" creationId="{F8BDE3BF-AF3E-46C5-9833-30907BA38599}"/>
          </ac:grpSpMkLst>
        </pc:grpChg>
        <pc:grpChg chg="add mod topLvl">
          <ac:chgData name="Grantham, Daniel" userId="fd7dd796-356c-4b0f-9813-de731b46ffaf" providerId="ADAL" clId="{2D095167-48BB-46D0-8E6A-6796854F39C7}" dt="2022-09-05T12:24:14.598" v="581" actId="165"/>
          <ac:grpSpMkLst>
            <pc:docMk/>
            <pc:sldMk cId="1779724210" sldId="257"/>
            <ac:grpSpMk id="86" creationId="{D89E2D98-0C82-4151-AD87-9B4B80CB1C2C}"/>
          </ac:grpSpMkLst>
        </pc:grpChg>
        <pc:grpChg chg="add mod topLvl">
          <ac:chgData name="Grantham, Daniel" userId="fd7dd796-356c-4b0f-9813-de731b46ffaf" providerId="ADAL" clId="{2D095167-48BB-46D0-8E6A-6796854F39C7}" dt="2022-09-05T12:24:14.598" v="581" actId="165"/>
          <ac:grpSpMkLst>
            <pc:docMk/>
            <pc:sldMk cId="1779724210" sldId="257"/>
            <ac:grpSpMk id="87" creationId="{EEDEAA7A-A950-4341-B792-C83F846FBC22}"/>
          </ac:grpSpMkLst>
        </pc:grpChg>
        <pc:grpChg chg="add mod topLvl">
          <ac:chgData name="Grantham, Daniel" userId="fd7dd796-356c-4b0f-9813-de731b46ffaf" providerId="ADAL" clId="{2D095167-48BB-46D0-8E6A-6796854F39C7}" dt="2022-09-05T12:24:14.598" v="581" actId="165"/>
          <ac:grpSpMkLst>
            <pc:docMk/>
            <pc:sldMk cId="1779724210" sldId="257"/>
            <ac:grpSpMk id="88" creationId="{42A8029C-59C3-4418-B037-7FD49E09C138}"/>
          </ac:grpSpMkLst>
        </pc:grpChg>
        <pc:grpChg chg="add del mod">
          <ac:chgData name="Grantham, Daniel" userId="fd7dd796-356c-4b0f-9813-de731b46ffaf" providerId="ADAL" clId="{2D095167-48BB-46D0-8E6A-6796854F39C7}" dt="2022-09-05T12:24:14.598" v="581" actId="165"/>
          <ac:grpSpMkLst>
            <pc:docMk/>
            <pc:sldMk cId="1779724210" sldId="257"/>
            <ac:grpSpMk id="108" creationId="{664CA866-2946-46BE-B2AB-3508724FD6B5}"/>
          </ac:grpSpMkLst>
        </pc:grpChg>
        <pc:cxnChg chg="add mod topLvl">
          <ac:chgData name="Grantham, Daniel" userId="fd7dd796-356c-4b0f-9813-de731b46ffaf" providerId="ADAL" clId="{2D095167-48BB-46D0-8E6A-6796854F39C7}" dt="2022-09-05T12:24:14.598" v="581" actId="165"/>
          <ac:cxnSpMkLst>
            <pc:docMk/>
            <pc:sldMk cId="1779724210" sldId="257"/>
            <ac:cxnSpMk id="3" creationId="{E1948D38-263A-4742-8192-F0873DB9FB0D}"/>
          </ac:cxnSpMkLst>
        </pc:cxnChg>
        <pc:cxnChg chg="add mod topLvl">
          <ac:chgData name="Grantham, Daniel" userId="fd7dd796-356c-4b0f-9813-de731b46ffaf" providerId="ADAL" clId="{2D095167-48BB-46D0-8E6A-6796854F39C7}" dt="2022-09-05T12:24:14.598" v="581" actId="165"/>
          <ac:cxnSpMkLst>
            <pc:docMk/>
            <pc:sldMk cId="1779724210" sldId="257"/>
            <ac:cxnSpMk id="91" creationId="{50938B4B-6015-4EB7-9BEF-042F3E8DB7CB}"/>
          </ac:cxnSpMkLst>
        </pc:cxnChg>
        <pc:cxnChg chg="add mod topLvl">
          <ac:chgData name="Grantham, Daniel" userId="fd7dd796-356c-4b0f-9813-de731b46ffaf" providerId="ADAL" clId="{2D095167-48BB-46D0-8E6A-6796854F39C7}" dt="2022-09-05T12:24:14.598" v="581" actId="165"/>
          <ac:cxnSpMkLst>
            <pc:docMk/>
            <pc:sldMk cId="1779724210" sldId="257"/>
            <ac:cxnSpMk id="93" creationId="{8EAE2E98-F886-46BD-B8A1-45229F794CC2}"/>
          </ac:cxnSpMkLst>
        </pc:cxnChg>
        <pc:cxnChg chg="add mod topLvl">
          <ac:chgData name="Grantham, Daniel" userId="fd7dd796-356c-4b0f-9813-de731b46ffaf" providerId="ADAL" clId="{2D095167-48BB-46D0-8E6A-6796854F39C7}" dt="2022-09-05T12:24:14.598" v="581" actId="165"/>
          <ac:cxnSpMkLst>
            <pc:docMk/>
            <pc:sldMk cId="1779724210" sldId="257"/>
            <ac:cxnSpMk id="94" creationId="{AE8B50B3-908D-42A4-AABF-56C4169B813C}"/>
          </ac:cxnSpMkLst>
        </pc:cxnChg>
        <pc:cxnChg chg="add mod topLvl">
          <ac:chgData name="Grantham, Daniel" userId="fd7dd796-356c-4b0f-9813-de731b46ffaf" providerId="ADAL" clId="{2D095167-48BB-46D0-8E6A-6796854F39C7}" dt="2022-09-05T12:24:14.598" v="581" actId="165"/>
          <ac:cxnSpMkLst>
            <pc:docMk/>
            <pc:sldMk cId="1779724210" sldId="257"/>
            <ac:cxnSpMk id="95" creationId="{407749EA-E654-4DB9-8D41-92DA4B7D201A}"/>
          </ac:cxnSpMkLst>
        </pc:cxnChg>
        <pc:cxnChg chg="add mod topLvl">
          <ac:chgData name="Grantham, Daniel" userId="fd7dd796-356c-4b0f-9813-de731b46ffaf" providerId="ADAL" clId="{2D095167-48BB-46D0-8E6A-6796854F39C7}" dt="2022-09-05T12:24:14.598" v="581" actId="165"/>
          <ac:cxnSpMkLst>
            <pc:docMk/>
            <pc:sldMk cId="1779724210" sldId="257"/>
            <ac:cxnSpMk id="96" creationId="{602933DE-3E4F-4318-9D04-339CEAD7C77D}"/>
          </ac:cxnSpMkLst>
        </pc:cxnChg>
        <pc:cxnChg chg="add mod ord topLvl">
          <ac:chgData name="Grantham, Daniel" userId="fd7dd796-356c-4b0f-9813-de731b46ffaf" providerId="ADAL" clId="{2D095167-48BB-46D0-8E6A-6796854F39C7}" dt="2022-09-05T12:24:14.598" v="581" actId="165"/>
          <ac:cxnSpMkLst>
            <pc:docMk/>
            <pc:sldMk cId="1779724210" sldId="257"/>
            <ac:cxnSpMk id="98" creationId="{ED9A05F8-8C1F-4A20-ADE2-6F08A5420C6A}"/>
          </ac:cxnSpMkLst>
        </pc:cxnChg>
        <pc:cxnChg chg="add mod topLvl">
          <ac:chgData name="Grantham, Daniel" userId="fd7dd796-356c-4b0f-9813-de731b46ffaf" providerId="ADAL" clId="{2D095167-48BB-46D0-8E6A-6796854F39C7}" dt="2022-09-05T12:24:14.598" v="581" actId="165"/>
          <ac:cxnSpMkLst>
            <pc:docMk/>
            <pc:sldMk cId="1779724210" sldId="257"/>
            <ac:cxnSpMk id="101" creationId="{9FF56CA6-3849-4B45-8A91-B252F52465D8}"/>
          </ac:cxnSpMkLst>
        </pc:cxnChg>
        <pc:cxnChg chg="add mod topLvl">
          <ac:chgData name="Grantham, Daniel" userId="fd7dd796-356c-4b0f-9813-de731b46ffaf" providerId="ADAL" clId="{2D095167-48BB-46D0-8E6A-6796854F39C7}" dt="2022-09-05T12:24:14.598" v="581" actId="165"/>
          <ac:cxnSpMkLst>
            <pc:docMk/>
            <pc:sldMk cId="1779724210" sldId="257"/>
            <ac:cxnSpMk id="102" creationId="{4F00E2D5-5210-4D6D-BBF4-2D2517B6F950}"/>
          </ac:cxnSpMkLst>
        </pc:cxnChg>
        <pc:cxnChg chg="add mod topLvl">
          <ac:chgData name="Grantham, Daniel" userId="fd7dd796-356c-4b0f-9813-de731b46ffaf" providerId="ADAL" clId="{2D095167-48BB-46D0-8E6A-6796854F39C7}" dt="2022-09-05T12:24:14.598" v="581" actId="165"/>
          <ac:cxnSpMkLst>
            <pc:docMk/>
            <pc:sldMk cId="1779724210" sldId="257"/>
            <ac:cxnSpMk id="103" creationId="{FAF1DD91-9092-47FF-9615-98158C95123F}"/>
          </ac:cxnSpMkLst>
        </pc:cxnChg>
        <pc:cxnChg chg="add mod topLvl">
          <ac:chgData name="Grantham, Daniel" userId="fd7dd796-356c-4b0f-9813-de731b46ffaf" providerId="ADAL" clId="{2D095167-48BB-46D0-8E6A-6796854F39C7}" dt="2022-09-05T12:24:14.598" v="581" actId="165"/>
          <ac:cxnSpMkLst>
            <pc:docMk/>
            <pc:sldMk cId="1779724210" sldId="257"/>
            <ac:cxnSpMk id="105" creationId="{9ACFFF3E-0EAD-4B0D-916D-B7E0B0A8AC2E}"/>
          </ac:cxnSpMkLst>
        </pc:cxnChg>
      </pc:sldChg>
      <pc:sldChg chg="addSp modSp new mod modAnim modNotesTx">
        <pc:chgData name="Grantham, Daniel" userId="fd7dd796-356c-4b0f-9813-de731b46ffaf" providerId="ADAL" clId="{2D095167-48BB-46D0-8E6A-6796854F39C7}" dt="2022-09-13T11:38:12.500" v="5819" actId="20577"/>
        <pc:sldMkLst>
          <pc:docMk/>
          <pc:sldMk cId="1222621035" sldId="258"/>
        </pc:sldMkLst>
        <pc:spChg chg="add mod">
          <ac:chgData name="Grantham, Daniel" userId="fd7dd796-356c-4b0f-9813-de731b46ffaf" providerId="ADAL" clId="{2D095167-48BB-46D0-8E6A-6796854F39C7}" dt="2022-09-05T21:55:14.451" v="602" actId="120"/>
          <ac:spMkLst>
            <pc:docMk/>
            <pc:sldMk cId="1222621035" sldId="258"/>
            <ac:spMk id="2" creationId="{F1BFA41D-9765-468C-839A-71C587C29B25}"/>
          </ac:spMkLst>
        </pc:spChg>
        <pc:spChg chg="add mod">
          <ac:chgData name="Grantham, Daniel" userId="fd7dd796-356c-4b0f-9813-de731b46ffaf" providerId="ADAL" clId="{2D095167-48BB-46D0-8E6A-6796854F39C7}" dt="2022-09-13T11:38:12.500" v="5819" actId="20577"/>
          <ac:spMkLst>
            <pc:docMk/>
            <pc:sldMk cId="1222621035" sldId="258"/>
            <ac:spMk id="3" creationId="{7457FEA3-E846-44A0-B622-33E8C7FD722D}"/>
          </ac:spMkLst>
        </pc:spChg>
      </pc:sldChg>
      <pc:sldChg chg="addSp delSp modSp new mod ord">
        <pc:chgData name="Grantham, Daniel" userId="fd7dd796-356c-4b0f-9813-de731b46ffaf" providerId="ADAL" clId="{2D095167-48BB-46D0-8E6A-6796854F39C7}" dt="2022-09-13T11:30:05.630" v="4915"/>
        <pc:sldMkLst>
          <pc:docMk/>
          <pc:sldMk cId="3485785863" sldId="259"/>
        </pc:sldMkLst>
        <pc:spChg chg="add mod">
          <ac:chgData name="Grantham, Daniel" userId="fd7dd796-356c-4b0f-9813-de731b46ffaf" providerId="ADAL" clId="{2D095167-48BB-46D0-8E6A-6796854F39C7}" dt="2022-09-05T22:03:40.830" v="1012" actId="27636"/>
          <ac:spMkLst>
            <pc:docMk/>
            <pc:sldMk cId="3485785863" sldId="259"/>
            <ac:spMk id="3" creationId="{6E432C12-716F-4BF1-A8A1-28286AC04349}"/>
          </ac:spMkLst>
        </pc:spChg>
        <pc:spChg chg="add mod">
          <ac:chgData name="Grantham, Daniel" userId="fd7dd796-356c-4b0f-9813-de731b46ffaf" providerId="ADAL" clId="{2D095167-48BB-46D0-8E6A-6796854F39C7}" dt="2022-09-05T22:03:59.003" v="1025" actId="20577"/>
          <ac:spMkLst>
            <pc:docMk/>
            <pc:sldMk cId="3485785863" sldId="259"/>
            <ac:spMk id="4" creationId="{E88F5092-F38E-41E2-AC1A-0C2029F6EB21}"/>
          </ac:spMkLst>
        </pc:spChg>
        <pc:spChg chg="add mod">
          <ac:chgData name="Grantham, Daniel" userId="fd7dd796-356c-4b0f-9813-de731b46ffaf" providerId="ADAL" clId="{2D095167-48BB-46D0-8E6A-6796854F39C7}" dt="2022-09-05T22:04:15.359" v="1048" actId="27636"/>
          <ac:spMkLst>
            <pc:docMk/>
            <pc:sldMk cId="3485785863" sldId="259"/>
            <ac:spMk id="5" creationId="{59AD4051-A429-416B-8C4F-69AB239EF528}"/>
          </ac:spMkLst>
        </pc:spChg>
        <pc:spChg chg="add mod">
          <ac:chgData name="Grantham, Daniel" userId="fd7dd796-356c-4b0f-9813-de731b46ffaf" providerId="ADAL" clId="{2D095167-48BB-46D0-8E6A-6796854F39C7}" dt="2022-09-05T22:04:35.218" v="1062" actId="20577"/>
          <ac:spMkLst>
            <pc:docMk/>
            <pc:sldMk cId="3485785863" sldId="259"/>
            <ac:spMk id="6" creationId="{89EEFC5B-DF9B-4ED1-821D-825EACA5FEEC}"/>
          </ac:spMkLst>
        </pc:spChg>
        <pc:spChg chg="add mod">
          <ac:chgData name="Grantham, Daniel" userId="fd7dd796-356c-4b0f-9813-de731b46ffaf" providerId="ADAL" clId="{2D095167-48BB-46D0-8E6A-6796854F39C7}" dt="2022-09-05T22:08:33.833" v="1144" actId="14100"/>
          <ac:spMkLst>
            <pc:docMk/>
            <pc:sldMk cId="3485785863" sldId="259"/>
            <ac:spMk id="7" creationId="{D009C00E-E7A8-489A-BBD0-3D64651423A4}"/>
          </ac:spMkLst>
        </pc:spChg>
        <pc:spChg chg="add mod">
          <ac:chgData name="Grantham, Daniel" userId="fd7dd796-356c-4b0f-9813-de731b46ffaf" providerId="ADAL" clId="{2D095167-48BB-46D0-8E6A-6796854F39C7}" dt="2022-09-05T22:04:58.446" v="1088" actId="20577"/>
          <ac:spMkLst>
            <pc:docMk/>
            <pc:sldMk cId="3485785863" sldId="259"/>
            <ac:spMk id="8" creationId="{FCFFF94C-38C3-4F7F-95F4-BD05B54B0214}"/>
          </ac:spMkLst>
        </pc:spChg>
        <pc:spChg chg="add mod">
          <ac:chgData name="Grantham, Daniel" userId="fd7dd796-356c-4b0f-9813-de731b46ffaf" providerId="ADAL" clId="{2D095167-48BB-46D0-8E6A-6796854F39C7}" dt="2022-09-05T22:05:10.593" v="1099" actId="20577"/>
          <ac:spMkLst>
            <pc:docMk/>
            <pc:sldMk cId="3485785863" sldId="259"/>
            <ac:spMk id="9" creationId="{2498AE75-655C-4C91-AD14-A146EDA5FB52}"/>
          </ac:spMkLst>
        </pc:spChg>
        <pc:spChg chg="add mod">
          <ac:chgData name="Grantham, Daniel" userId="fd7dd796-356c-4b0f-9813-de731b46ffaf" providerId="ADAL" clId="{2D095167-48BB-46D0-8E6A-6796854F39C7}" dt="2022-09-05T22:08:12.347" v="1142" actId="1076"/>
          <ac:spMkLst>
            <pc:docMk/>
            <pc:sldMk cId="3485785863" sldId="259"/>
            <ac:spMk id="19" creationId="{4BE33A51-E44E-482A-89C6-4C5D9101D583}"/>
          </ac:spMkLst>
        </pc:spChg>
        <pc:spChg chg="add mod">
          <ac:chgData name="Grantham, Daniel" userId="fd7dd796-356c-4b0f-9813-de731b46ffaf" providerId="ADAL" clId="{2D095167-48BB-46D0-8E6A-6796854F39C7}" dt="2022-09-05T22:09:20.832" v="1201" actId="242"/>
          <ac:spMkLst>
            <pc:docMk/>
            <pc:sldMk cId="3485785863" sldId="259"/>
            <ac:spMk id="20" creationId="{B17DE4CF-FF9B-4502-A2B2-14E192393E28}"/>
          </ac:spMkLst>
        </pc:spChg>
        <pc:picChg chg="add">
          <ac:chgData name="Grantham, Daniel" userId="fd7dd796-356c-4b0f-9813-de731b46ffaf" providerId="ADAL" clId="{2D095167-48BB-46D0-8E6A-6796854F39C7}" dt="2022-09-05T22:02:46.759" v="992"/>
          <ac:picMkLst>
            <pc:docMk/>
            <pc:sldMk cId="3485785863" sldId="259"/>
            <ac:picMk id="1026" creationId="{D09B5639-E511-4ADE-8A60-10D7186CD6B9}"/>
          </ac:picMkLst>
        </pc:picChg>
        <pc:cxnChg chg="add del mod">
          <ac:chgData name="Grantham, Daniel" userId="fd7dd796-356c-4b0f-9813-de731b46ffaf" providerId="ADAL" clId="{2D095167-48BB-46D0-8E6A-6796854F39C7}" dt="2022-09-05T22:07:32.598" v="1124" actId="478"/>
          <ac:cxnSpMkLst>
            <pc:docMk/>
            <pc:sldMk cId="3485785863" sldId="259"/>
            <ac:cxnSpMk id="10" creationId="{D2430BC9-DF58-45DB-B33C-05C1013F5383}"/>
          </ac:cxnSpMkLst>
        </pc:cxnChg>
        <pc:cxnChg chg="add del mod">
          <ac:chgData name="Grantham, Daniel" userId="fd7dd796-356c-4b0f-9813-de731b46ffaf" providerId="ADAL" clId="{2D095167-48BB-46D0-8E6A-6796854F39C7}" dt="2022-09-05T22:07:31.306" v="1123" actId="478"/>
          <ac:cxnSpMkLst>
            <pc:docMk/>
            <pc:sldMk cId="3485785863" sldId="259"/>
            <ac:cxnSpMk id="16" creationId="{D0F3DBC5-60DE-4CAC-977F-440F9C89F5FC}"/>
          </ac:cxnSpMkLst>
        </pc:cxnChg>
        <pc:cxnChg chg="add mod ord">
          <ac:chgData name="Grantham, Daniel" userId="fd7dd796-356c-4b0f-9813-de731b46ffaf" providerId="ADAL" clId="{2D095167-48BB-46D0-8E6A-6796854F39C7}" dt="2022-09-05T22:11:37.468" v="1363" actId="171"/>
          <ac:cxnSpMkLst>
            <pc:docMk/>
            <pc:sldMk cId="3485785863" sldId="259"/>
            <ac:cxnSpMk id="21" creationId="{4F9721B9-B13F-4332-8170-D95AD8F7DFCE}"/>
          </ac:cxnSpMkLst>
        </pc:cxnChg>
      </pc:sldChg>
      <pc:sldChg chg="addSp modSp new mod setBg">
        <pc:chgData name="Grantham, Daniel" userId="fd7dd796-356c-4b0f-9813-de731b46ffaf" providerId="ADAL" clId="{2D095167-48BB-46D0-8E6A-6796854F39C7}" dt="2022-09-05T22:14:32.849" v="1448" actId="122"/>
        <pc:sldMkLst>
          <pc:docMk/>
          <pc:sldMk cId="1133447083" sldId="260"/>
        </pc:sldMkLst>
        <pc:spChg chg="add mod">
          <ac:chgData name="Grantham, Daniel" userId="fd7dd796-356c-4b0f-9813-de731b46ffaf" providerId="ADAL" clId="{2D095167-48BB-46D0-8E6A-6796854F39C7}" dt="2022-09-05T22:14:32.849" v="1448" actId="122"/>
          <ac:spMkLst>
            <pc:docMk/>
            <pc:sldMk cId="1133447083" sldId="260"/>
            <ac:spMk id="2" creationId="{14532EC6-1557-49D0-AE7E-B5F602C256F0}"/>
          </ac:spMkLst>
        </pc:spChg>
        <pc:spChg chg="add mod">
          <ac:chgData name="Grantham, Daniel" userId="fd7dd796-356c-4b0f-9813-de731b46ffaf" providerId="ADAL" clId="{2D095167-48BB-46D0-8E6A-6796854F39C7}" dt="2022-09-05T22:14:16.047" v="1447" actId="5793"/>
          <ac:spMkLst>
            <pc:docMk/>
            <pc:sldMk cId="1133447083" sldId="260"/>
            <ac:spMk id="3" creationId="{23A8F033-6EAB-4B8F-A3CA-6BB737A36412}"/>
          </ac:spMkLst>
        </pc:spChg>
      </pc:sldChg>
      <pc:sldChg chg="addSp modSp add mod setBg modAnim modNotesTx">
        <pc:chgData name="Grantham, Daniel" userId="fd7dd796-356c-4b0f-9813-de731b46ffaf" providerId="ADAL" clId="{2D095167-48BB-46D0-8E6A-6796854F39C7}" dt="2022-09-14T11:41:10.790" v="8926"/>
        <pc:sldMkLst>
          <pc:docMk/>
          <pc:sldMk cId="3053945654" sldId="261"/>
        </pc:sldMkLst>
        <pc:spChg chg="mod">
          <ac:chgData name="Grantham, Daniel" userId="fd7dd796-356c-4b0f-9813-de731b46ffaf" providerId="ADAL" clId="{2D095167-48BB-46D0-8E6A-6796854F39C7}" dt="2022-09-05T22:25:05.560" v="1743" actId="207"/>
          <ac:spMkLst>
            <pc:docMk/>
            <pc:sldMk cId="3053945654" sldId="261"/>
            <ac:spMk id="2" creationId="{14532EC6-1557-49D0-AE7E-B5F602C256F0}"/>
          </ac:spMkLst>
        </pc:spChg>
        <pc:spChg chg="mod">
          <ac:chgData name="Grantham, Daniel" userId="fd7dd796-356c-4b0f-9813-de731b46ffaf" providerId="ADAL" clId="{2D095167-48BB-46D0-8E6A-6796854F39C7}" dt="2022-09-05T22:25:05.560" v="1743" actId="207"/>
          <ac:spMkLst>
            <pc:docMk/>
            <pc:sldMk cId="3053945654" sldId="261"/>
            <ac:spMk id="3" creationId="{23A8F033-6EAB-4B8F-A3CA-6BB737A36412}"/>
          </ac:spMkLst>
        </pc:spChg>
        <pc:spChg chg="add mod">
          <ac:chgData name="Grantham, Daniel" userId="fd7dd796-356c-4b0f-9813-de731b46ffaf" providerId="ADAL" clId="{2D095167-48BB-46D0-8E6A-6796854F39C7}" dt="2022-09-14T11:34:58.090" v="8494" actId="206"/>
          <ac:spMkLst>
            <pc:docMk/>
            <pc:sldMk cId="3053945654" sldId="261"/>
            <ac:spMk id="4" creationId="{81E282C9-61C9-4C1C-AB86-B606C4F250B0}"/>
          </ac:spMkLst>
        </pc:spChg>
      </pc:sldChg>
      <pc:sldChg chg="addSp delSp modSp new mod modNotesTx">
        <pc:chgData name="Grantham, Daniel" userId="fd7dd796-356c-4b0f-9813-de731b46ffaf" providerId="ADAL" clId="{2D095167-48BB-46D0-8E6A-6796854F39C7}" dt="2022-09-14T12:22:56.457" v="11998" actId="20577"/>
        <pc:sldMkLst>
          <pc:docMk/>
          <pc:sldMk cId="2759257094" sldId="262"/>
        </pc:sldMkLst>
        <pc:spChg chg="add mod topLvl">
          <ac:chgData name="Grantham, Daniel" userId="fd7dd796-356c-4b0f-9813-de731b46ffaf" providerId="ADAL" clId="{2D095167-48BB-46D0-8E6A-6796854F39C7}" dt="2022-09-05T22:22:03.058" v="1709" actId="165"/>
          <ac:spMkLst>
            <pc:docMk/>
            <pc:sldMk cId="2759257094" sldId="262"/>
            <ac:spMk id="2" creationId="{4131E142-466F-4DC7-8C1F-1CECC0856316}"/>
          </ac:spMkLst>
        </pc:spChg>
        <pc:spChg chg="add mod topLvl">
          <ac:chgData name="Grantham, Daniel" userId="fd7dd796-356c-4b0f-9813-de731b46ffaf" providerId="ADAL" clId="{2D095167-48BB-46D0-8E6A-6796854F39C7}" dt="2022-09-05T22:22:03.058" v="1709" actId="165"/>
          <ac:spMkLst>
            <pc:docMk/>
            <pc:sldMk cId="2759257094" sldId="262"/>
            <ac:spMk id="3" creationId="{72B6C2E6-6B46-4FB8-94BF-7DCD8E835CBF}"/>
          </ac:spMkLst>
        </pc:spChg>
        <pc:spChg chg="add mod">
          <ac:chgData name="Grantham, Daniel" userId="fd7dd796-356c-4b0f-9813-de731b46ffaf" providerId="ADAL" clId="{2D095167-48BB-46D0-8E6A-6796854F39C7}" dt="2022-09-05T22:23:33.796" v="1720" actId="20577"/>
          <ac:spMkLst>
            <pc:docMk/>
            <pc:sldMk cId="2759257094" sldId="262"/>
            <ac:spMk id="5" creationId="{1786EF77-35C2-43D2-BF59-4548842761A1}"/>
          </ac:spMkLst>
        </pc:spChg>
        <pc:spChg chg="add mod">
          <ac:chgData name="Grantham, Daniel" userId="fd7dd796-356c-4b0f-9813-de731b46ffaf" providerId="ADAL" clId="{2D095167-48BB-46D0-8E6A-6796854F39C7}" dt="2022-09-05T22:24:11.357" v="1733" actId="20577"/>
          <ac:spMkLst>
            <pc:docMk/>
            <pc:sldMk cId="2759257094" sldId="262"/>
            <ac:spMk id="7" creationId="{025EEB5B-99FE-4205-A943-B4FFE040DFE5}"/>
          </ac:spMkLst>
        </pc:spChg>
        <pc:spChg chg="add mod">
          <ac:chgData name="Grantham, Daniel" userId="fd7dd796-356c-4b0f-9813-de731b46ffaf" providerId="ADAL" clId="{2D095167-48BB-46D0-8E6A-6796854F39C7}" dt="2022-09-05T22:24:27.647" v="1742" actId="20577"/>
          <ac:spMkLst>
            <pc:docMk/>
            <pc:sldMk cId="2759257094" sldId="262"/>
            <ac:spMk id="9" creationId="{B7A6124E-BE15-4621-86C8-7D2BA8690F3B}"/>
          </ac:spMkLst>
        </pc:spChg>
        <pc:grpChg chg="add del mod">
          <ac:chgData name="Grantham, Daniel" userId="fd7dd796-356c-4b0f-9813-de731b46ffaf" providerId="ADAL" clId="{2D095167-48BB-46D0-8E6A-6796854F39C7}" dt="2022-09-05T22:22:03.058" v="1709" actId="165"/>
          <ac:grpSpMkLst>
            <pc:docMk/>
            <pc:sldMk cId="2759257094" sldId="262"/>
            <ac:grpSpMk id="4" creationId="{9AD7E547-CD6C-4004-BF7F-886CF6E0255B}"/>
          </ac:grpSpMkLst>
        </pc:grpChg>
        <pc:cxnChg chg="add mod">
          <ac:chgData name="Grantham, Daniel" userId="fd7dd796-356c-4b0f-9813-de731b46ffaf" providerId="ADAL" clId="{2D095167-48BB-46D0-8E6A-6796854F39C7}" dt="2022-09-05T22:23:28.182" v="1711" actId="1076"/>
          <ac:cxnSpMkLst>
            <pc:docMk/>
            <pc:sldMk cId="2759257094" sldId="262"/>
            <ac:cxnSpMk id="6" creationId="{59855F8B-C488-4436-A2EF-5C60996C9EAE}"/>
          </ac:cxnSpMkLst>
        </pc:cxnChg>
        <pc:cxnChg chg="add mod">
          <ac:chgData name="Grantham, Daniel" userId="fd7dd796-356c-4b0f-9813-de731b46ffaf" providerId="ADAL" clId="{2D095167-48BB-46D0-8E6A-6796854F39C7}" dt="2022-09-05T22:24:06.779" v="1724" actId="1076"/>
          <ac:cxnSpMkLst>
            <pc:docMk/>
            <pc:sldMk cId="2759257094" sldId="262"/>
            <ac:cxnSpMk id="8" creationId="{8EDCADDF-3E84-465C-9A40-66B33566524D}"/>
          </ac:cxnSpMkLst>
        </pc:cxnChg>
        <pc:cxnChg chg="add mod">
          <ac:chgData name="Grantham, Daniel" userId="fd7dd796-356c-4b0f-9813-de731b46ffaf" providerId="ADAL" clId="{2D095167-48BB-46D0-8E6A-6796854F39C7}" dt="2022-09-05T22:24:24.108" v="1735" actId="1076"/>
          <ac:cxnSpMkLst>
            <pc:docMk/>
            <pc:sldMk cId="2759257094" sldId="262"/>
            <ac:cxnSpMk id="10" creationId="{5CD93469-39B1-44CD-B12B-267B4333C7CB}"/>
          </ac:cxnSpMkLst>
        </pc:cxnChg>
      </pc:sldChg>
      <pc:sldChg chg="addSp delSp modSp add mod delAnim modAnim modNotesTx">
        <pc:chgData name="Grantham, Daniel" userId="fd7dd796-356c-4b0f-9813-de731b46ffaf" providerId="ADAL" clId="{2D095167-48BB-46D0-8E6A-6796854F39C7}" dt="2022-09-17T20:50:10.135" v="19527" actId="20577"/>
        <pc:sldMkLst>
          <pc:docMk/>
          <pc:sldMk cId="608377791" sldId="263"/>
        </pc:sldMkLst>
        <pc:spChg chg="mod">
          <ac:chgData name="Grantham, Daniel" userId="fd7dd796-356c-4b0f-9813-de731b46ffaf" providerId="ADAL" clId="{2D095167-48BB-46D0-8E6A-6796854F39C7}" dt="2022-09-15T11:40:37.892" v="12629" actId="14100"/>
          <ac:spMkLst>
            <pc:docMk/>
            <pc:sldMk cId="608377791" sldId="263"/>
            <ac:spMk id="2" creationId="{F1BFA41D-9765-468C-839A-71C587C29B25}"/>
          </ac:spMkLst>
        </pc:spChg>
        <pc:spChg chg="del mod">
          <ac:chgData name="Grantham, Daniel" userId="fd7dd796-356c-4b0f-9813-de731b46ffaf" providerId="ADAL" clId="{2D095167-48BB-46D0-8E6A-6796854F39C7}" dt="2022-09-15T11:33:13.876" v="12522" actId="478"/>
          <ac:spMkLst>
            <pc:docMk/>
            <pc:sldMk cId="608377791" sldId="263"/>
            <ac:spMk id="3" creationId="{7457FEA3-E846-44A0-B622-33E8C7FD722D}"/>
          </ac:spMkLst>
        </pc:spChg>
        <pc:spChg chg="add del mod">
          <ac:chgData name="Grantham, Daniel" userId="fd7dd796-356c-4b0f-9813-de731b46ffaf" providerId="ADAL" clId="{2D095167-48BB-46D0-8E6A-6796854F39C7}" dt="2022-09-15T11:33:13.876" v="12522" actId="478"/>
          <ac:spMkLst>
            <pc:docMk/>
            <pc:sldMk cId="608377791" sldId="263"/>
            <ac:spMk id="4" creationId="{1491AA48-2279-4D40-9D1C-C45DE843534A}"/>
          </ac:spMkLst>
        </pc:spChg>
        <pc:spChg chg="add del mod">
          <ac:chgData name="Grantham, Daniel" userId="fd7dd796-356c-4b0f-9813-de731b46ffaf" providerId="ADAL" clId="{2D095167-48BB-46D0-8E6A-6796854F39C7}" dt="2022-09-15T11:33:13.876" v="12522" actId="478"/>
          <ac:spMkLst>
            <pc:docMk/>
            <pc:sldMk cId="608377791" sldId="263"/>
            <ac:spMk id="5" creationId="{F25895CE-6FEF-4C3D-8049-717F62186951}"/>
          </ac:spMkLst>
        </pc:spChg>
        <pc:spChg chg="add del mod">
          <ac:chgData name="Grantham, Daniel" userId="fd7dd796-356c-4b0f-9813-de731b46ffaf" providerId="ADAL" clId="{2D095167-48BB-46D0-8E6A-6796854F39C7}" dt="2022-09-15T11:33:13.876" v="12522" actId="478"/>
          <ac:spMkLst>
            <pc:docMk/>
            <pc:sldMk cId="608377791" sldId="263"/>
            <ac:spMk id="6" creationId="{A5C6B9C3-8AA7-4438-9FDF-6F0C74137D7D}"/>
          </ac:spMkLst>
        </pc:spChg>
        <pc:spChg chg="add mod">
          <ac:chgData name="Grantham, Daniel" userId="fd7dd796-356c-4b0f-9813-de731b46ffaf" providerId="ADAL" clId="{2D095167-48BB-46D0-8E6A-6796854F39C7}" dt="2022-09-15T11:40:37.892" v="12629" actId="14100"/>
          <ac:spMkLst>
            <pc:docMk/>
            <pc:sldMk cId="608377791" sldId="263"/>
            <ac:spMk id="7" creationId="{18564AB4-ED65-4C2B-8018-BFD5EC021B3B}"/>
          </ac:spMkLst>
        </pc:spChg>
        <pc:spChg chg="add del mod">
          <ac:chgData name="Grantham, Daniel" userId="fd7dd796-356c-4b0f-9813-de731b46ffaf" providerId="ADAL" clId="{2D095167-48BB-46D0-8E6A-6796854F39C7}" dt="2022-09-05T22:29:10.463" v="1907"/>
          <ac:spMkLst>
            <pc:docMk/>
            <pc:sldMk cId="608377791" sldId="263"/>
            <ac:spMk id="7" creationId="{65B3D63C-D215-46B0-B452-B99EA7C046D4}"/>
          </ac:spMkLst>
        </pc:spChg>
        <pc:spChg chg="add mod">
          <ac:chgData name="Grantham, Daniel" userId="fd7dd796-356c-4b0f-9813-de731b46ffaf" providerId="ADAL" clId="{2D095167-48BB-46D0-8E6A-6796854F39C7}" dt="2022-09-15T11:40:37.892" v="12629" actId="14100"/>
          <ac:spMkLst>
            <pc:docMk/>
            <pc:sldMk cId="608377791" sldId="263"/>
            <ac:spMk id="8" creationId="{90A64194-3E92-4817-A300-99E5F7829AD4}"/>
          </ac:spMkLst>
        </pc:spChg>
        <pc:spChg chg="add mod">
          <ac:chgData name="Grantham, Daniel" userId="fd7dd796-356c-4b0f-9813-de731b46ffaf" providerId="ADAL" clId="{2D095167-48BB-46D0-8E6A-6796854F39C7}" dt="2022-09-15T11:40:37.892" v="12629" actId="14100"/>
          <ac:spMkLst>
            <pc:docMk/>
            <pc:sldMk cId="608377791" sldId="263"/>
            <ac:spMk id="9" creationId="{0F937B88-DC0A-40D6-89F0-B3E7B50B9084}"/>
          </ac:spMkLst>
        </pc:spChg>
        <pc:spChg chg="add mod">
          <ac:chgData name="Grantham, Daniel" userId="fd7dd796-356c-4b0f-9813-de731b46ffaf" providerId="ADAL" clId="{2D095167-48BB-46D0-8E6A-6796854F39C7}" dt="2022-09-15T11:40:37.892" v="12629" actId="14100"/>
          <ac:spMkLst>
            <pc:docMk/>
            <pc:sldMk cId="608377791" sldId="263"/>
            <ac:spMk id="10" creationId="{78562D90-C094-4E42-8175-446BFF13EF0C}"/>
          </ac:spMkLst>
        </pc:spChg>
        <pc:spChg chg="add mod">
          <ac:chgData name="Grantham, Daniel" userId="fd7dd796-356c-4b0f-9813-de731b46ffaf" providerId="ADAL" clId="{2D095167-48BB-46D0-8E6A-6796854F39C7}" dt="2022-09-15T11:40:37.892" v="12629" actId="14100"/>
          <ac:spMkLst>
            <pc:docMk/>
            <pc:sldMk cId="608377791" sldId="263"/>
            <ac:spMk id="11" creationId="{8B2505E9-E37A-4F13-8A2D-37CA5F0DE975}"/>
          </ac:spMkLst>
        </pc:spChg>
        <pc:spChg chg="add mod">
          <ac:chgData name="Grantham, Daniel" userId="fd7dd796-356c-4b0f-9813-de731b46ffaf" providerId="ADAL" clId="{2D095167-48BB-46D0-8E6A-6796854F39C7}" dt="2022-09-15T11:40:37.892" v="12629" actId="14100"/>
          <ac:spMkLst>
            <pc:docMk/>
            <pc:sldMk cId="608377791" sldId="263"/>
            <ac:spMk id="12" creationId="{D2112546-6E57-42EB-9F9A-41D3963D8D2E}"/>
          </ac:spMkLst>
        </pc:spChg>
        <pc:spChg chg="add mod">
          <ac:chgData name="Grantham, Daniel" userId="fd7dd796-356c-4b0f-9813-de731b46ffaf" providerId="ADAL" clId="{2D095167-48BB-46D0-8E6A-6796854F39C7}" dt="2022-09-15T11:40:37.892" v="12629" actId="14100"/>
          <ac:spMkLst>
            <pc:docMk/>
            <pc:sldMk cId="608377791" sldId="263"/>
            <ac:spMk id="13" creationId="{E492DD79-46C5-430D-BA31-9D5292517BF4}"/>
          </ac:spMkLst>
        </pc:spChg>
        <pc:spChg chg="add mod">
          <ac:chgData name="Grantham, Daniel" userId="fd7dd796-356c-4b0f-9813-de731b46ffaf" providerId="ADAL" clId="{2D095167-48BB-46D0-8E6A-6796854F39C7}" dt="2022-09-15T11:40:37.892" v="12629" actId="14100"/>
          <ac:spMkLst>
            <pc:docMk/>
            <pc:sldMk cId="608377791" sldId="263"/>
            <ac:spMk id="14" creationId="{52151A72-B189-4D76-969C-FCE7230453C2}"/>
          </ac:spMkLst>
        </pc:spChg>
        <pc:spChg chg="add mod">
          <ac:chgData name="Grantham, Daniel" userId="fd7dd796-356c-4b0f-9813-de731b46ffaf" providerId="ADAL" clId="{2D095167-48BB-46D0-8E6A-6796854F39C7}" dt="2022-09-15T11:40:37.892" v="12629" actId="14100"/>
          <ac:spMkLst>
            <pc:docMk/>
            <pc:sldMk cId="608377791" sldId="263"/>
            <ac:spMk id="15" creationId="{76673F93-BFAD-4CB2-87C3-CFD47A80EDB3}"/>
          </ac:spMkLst>
        </pc:spChg>
        <pc:spChg chg="add mod">
          <ac:chgData name="Grantham, Daniel" userId="fd7dd796-356c-4b0f-9813-de731b46ffaf" providerId="ADAL" clId="{2D095167-48BB-46D0-8E6A-6796854F39C7}" dt="2022-09-15T11:41:44.188" v="12678" actId="20577"/>
          <ac:spMkLst>
            <pc:docMk/>
            <pc:sldMk cId="608377791" sldId="263"/>
            <ac:spMk id="16" creationId="{2B494F15-7D03-4653-BD9C-153110733810}"/>
          </ac:spMkLst>
        </pc:spChg>
      </pc:sldChg>
      <pc:sldChg chg="modSp add mod modAnim">
        <pc:chgData name="Grantham, Daniel" userId="fd7dd796-356c-4b0f-9813-de731b46ffaf" providerId="ADAL" clId="{2D095167-48BB-46D0-8E6A-6796854F39C7}" dt="2022-09-05T22:30:04.281" v="2018"/>
        <pc:sldMkLst>
          <pc:docMk/>
          <pc:sldMk cId="2573938706" sldId="264"/>
        </pc:sldMkLst>
        <pc:spChg chg="mod">
          <ac:chgData name="Grantham, Daniel" userId="fd7dd796-356c-4b0f-9813-de731b46ffaf" providerId="ADAL" clId="{2D095167-48BB-46D0-8E6A-6796854F39C7}" dt="2022-09-05T22:29:25.082" v="1944" actId="20577"/>
          <ac:spMkLst>
            <pc:docMk/>
            <pc:sldMk cId="2573938706" sldId="264"/>
            <ac:spMk id="2" creationId="{F1BFA41D-9765-468C-839A-71C587C29B25}"/>
          </ac:spMkLst>
        </pc:spChg>
        <pc:spChg chg="mod">
          <ac:chgData name="Grantham, Daniel" userId="fd7dd796-356c-4b0f-9813-de731b46ffaf" providerId="ADAL" clId="{2D095167-48BB-46D0-8E6A-6796854F39C7}" dt="2022-09-05T22:29:35.484" v="1985" actId="20577"/>
          <ac:spMkLst>
            <pc:docMk/>
            <pc:sldMk cId="2573938706" sldId="264"/>
            <ac:spMk id="5" creationId="{F25895CE-6FEF-4C3D-8049-717F62186951}"/>
          </ac:spMkLst>
        </pc:spChg>
        <pc:spChg chg="mod">
          <ac:chgData name="Grantham, Daniel" userId="fd7dd796-356c-4b0f-9813-de731b46ffaf" providerId="ADAL" clId="{2D095167-48BB-46D0-8E6A-6796854F39C7}" dt="2022-09-05T22:29:42.965" v="2014" actId="20577"/>
          <ac:spMkLst>
            <pc:docMk/>
            <pc:sldMk cId="2573938706" sldId="264"/>
            <ac:spMk id="6" creationId="{A5C6B9C3-8AA7-4438-9FDF-6F0C74137D7D}"/>
          </ac:spMkLst>
        </pc:spChg>
      </pc:sldChg>
      <pc:sldChg chg="modSp add">
        <pc:chgData name="Grantham, Daniel" userId="fd7dd796-356c-4b0f-9813-de731b46ffaf" providerId="ADAL" clId="{2D095167-48BB-46D0-8E6A-6796854F39C7}" dt="2022-09-05T22:30:39.690" v="2095" actId="20577"/>
        <pc:sldMkLst>
          <pc:docMk/>
          <pc:sldMk cId="1857083054" sldId="265"/>
        </pc:sldMkLst>
        <pc:spChg chg="mod">
          <ac:chgData name="Grantham, Daniel" userId="fd7dd796-356c-4b0f-9813-de731b46ffaf" providerId="ADAL" clId="{2D095167-48BB-46D0-8E6A-6796854F39C7}" dt="2022-09-05T22:30:23.065" v="2049" actId="20577"/>
          <ac:spMkLst>
            <pc:docMk/>
            <pc:sldMk cId="1857083054" sldId="265"/>
            <ac:spMk id="2" creationId="{F1BFA41D-9765-468C-839A-71C587C29B25}"/>
          </ac:spMkLst>
        </pc:spChg>
        <pc:spChg chg="mod">
          <ac:chgData name="Grantham, Daniel" userId="fd7dd796-356c-4b0f-9813-de731b46ffaf" providerId="ADAL" clId="{2D095167-48BB-46D0-8E6A-6796854F39C7}" dt="2022-09-05T22:30:33.517" v="2070" actId="20577"/>
          <ac:spMkLst>
            <pc:docMk/>
            <pc:sldMk cId="1857083054" sldId="265"/>
            <ac:spMk id="5" creationId="{F25895CE-6FEF-4C3D-8049-717F62186951}"/>
          </ac:spMkLst>
        </pc:spChg>
        <pc:spChg chg="mod">
          <ac:chgData name="Grantham, Daniel" userId="fd7dd796-356c-4b0f-9813-de731b46ffaf" providerId="ADAL" clId="{2D095167-48BB-46D0-8E6A-6796854F39C7}" dt="2022-09-05T22:30:39.690" v="2095" actId="20577"/>
          <ac:spMkLst>
            <pc:docMk/>
            <pc:sldMk cId="1857083054" sldId="265"/>
            <ac:spMk id="6" creationId="{A5C6B9C3-8AA7-4438-9FDF-6F0C74137D7D}"/>
          </ac:spMkLst>
        </pc:spChg>
      </pc:sldChg>
      <pc:sldChg chg="modSp add mod">
        <pc:chgData name="Grantham, Daniel" userId="fd7dd796-356c-4b0f-9813-de731b46ffaf" providerId="ADAL" clId="{2D095167-48BB-46D0-8E6A-6796854F39C7}" dt="2022-09-05T22:32:59.989" v="2186" actId="20577"/>
        <pc:sldMkLst>
          <pc:docMk/>
          <pc:sldMk cId="2181178614" sldId="266"/>
        </pc:sldMkLst>
        <pc:spChg chg="mod">
          <ac:chgData name="Grantham, Daniel" userId="fd7dd796-356c-4b0f-9813-de731b46ffaf" providerId="ADAL" clId="{2D095167-48BB-46D0-8E6A-6796854F39C7}" dt="2022-09-05T22:32:34.256" v="2111" actId="20577"/>
          <ac:spMkLst>
            <pc:docMk/>
            <pc:sldMk cId="2181178614" sldId="266"/>
            <ac:spMk id="2" creationId="{F1BFA41D-9765-468C-839A-71C587C29B25}"/>
          </ac:spMkLst>
        </pc:spChg>
        <pc:spChg chg="mod">
          <ac:chgData name="Grantham, Daniel" userId="fd7dd796-356c-4b0f-9813-de731b46ffaf" providerId="ADAL" clId="{2D095167-48BB-46D0-8E6A-6796854F39C7}" dt="2022-09-05T22:32:44.240" v="2146" actId="20577"/>
          <ac:spMkLst>
            <pc:docMk/>
            <pc:sldMk cId="2181178614" sldId="266"/>
            <ac:spMk id="5" creationId="{F25895CE-6FEF-4C3D-8049-717F62186951}"/>
          </ac:spMkLst>
        </pc:spChg>
        <pc:spChg chg="mod">
          <ac:chgData name="Grantham, Daniel" userId="fd7dd796-356c-4b0f-9813-de731b46ffaf" providerId="ADAL" clId="{2D095167-48BB-46D0-8E6A-6796854F39C7}" dt="2022-09-05T22:32:59.989" v="2186" actId="20577"/>
          <ac:spMkLst>
            <pc:docMk/>
            <pc:sldMk cId="2181178614" sldId="266"/>
            <ac:spMk id="6" creationId="{A5C6B9C3-8AA7-4438-9FDF-6F0C74137D7D}"/>
          </ac:spMkLst>
        </pc:spChg>
      </pc:sldChg>
      <pc:sldChg chg="addSp modSp new mod">
        <pc:chgData name="Grantham, Daniel" userId="fd7dd796-356c-4b0f-9813-de731b46ffaf" providerId="ADAL" clId="{2D095167-48BB-46D0-8E6A-6796854F39C7}" dt="2022-09-05T22:34:48.064" v="2196" actId="12788"/>
        <pc:sldMkLst>
          <pc:docMk/>
          <pc:sldMk cId="2868193279" sldId="267"/>
        </pc:sldMkLst>
        <pc:picChg chg="add mod">
          <ac:chgData name="Grantham, Daniel" userId="fd7dd796-356c-4b0f-9813-de731b46ffaf" providerId="ADAL" clId="{2D095167-48BB-46D0-8E6A-6796854F39C7}" dt="2022-09-05T22:34:48.064" v="2196" actId="12788"/>
          <ac:picMkLst>
            <pc:docMk/>
            <pc:sldMk cId="2868193279" sldId="267"/>
            <ac:picMk id="2" creationId="{E397365E-EE9F-4CCF-8CD5-E7261A3072C6}"/>
          </ac:picMkLst>
        </pc:picChg>
      </pc:sldChg>
      <pc:sldChg chg="modSp add mod">
        <pc:chgData name="Grantham, Daniel" userId="fd7dd796-356c-4b0f-9813-de731b46ffaf" providerId="ADAL" clId="{2D095167-48BB-46D0-8E6A-6796854F39C7}" dt="2022-09-05T22:35:31.493" v="2293" actId="20577"/>
        <pc:sldMkLst>
          <pc:docMk/>
          <pc:sldMk cId="83622223" sldId="268"/>
        </pc:sldMkLst>
        <pc:spChg chg="mod">
          <ac:chgData name="Grantham, Daniel" userId="fd7dd796-356c-4b0f-9813-de731b46ffaf" providerId="ADAL" clId="{2D095167-48BB-46D0-8E6A-6796854F39C7}" dt="2022-09-05T22:35:15.003" v="2227" actId="20577"/>
          <ac:spMkLst>
            <pc:docMk/>
            <pc:sldMk cId="83622223" sldId="268"/>
            <ac:spMk id="2" creationId="{F1BFA41D-9765-468C-839A-71C587C29B25}"/>
          </ac:spMkLst>
        </pc:spChg>
        <pc:spChg chg="mod">
          <ac:chgData name="Grantham, Daniel" userId="fd7dd796-356c-4b0f-9813-de731b46ffaf" providerId="ADAL" clId="{2D095167-48BB-46D0-8E6A-6796854F39C7}" dt="2022-09-05T22:35:24.922" v="2266" actId="20577"/>
          <ac:spMkLst>
            <pc:docMk/>
            <pc:sldMk cId="83622223" sldId="268"/>
            <ac:spMk id="5" creationId="{F25895CE-6FEF-4C3D-8049-717F62186951}"/>
          </ac:spMkLst>
        </pc:spChg>
        <pc:spChg chg="mod">
          <ac:chgData name="Grantham, Daniel" userId="fd7dd796-356c-4b0f-9813-de731b46ffaf" providerId="ADAL" clId="{2D095167-48BB-46D0-8E6A-6796854F39C7}" dt="2022-09-05T22:35:31.493" v="2293" actId="20577"/>
          <ac:spMkLst>
            <pc:docMk/>
            <pc:sldMk cId="83622223" sldId="268"/>
            <ac:spMk id="6" creationId="{A5C6B9C3-8AA7-4438-9FDF-6F0C74137D7D}"/>
          </ac:spMkLst>
        </pc:spChg>
      </pc:sldChg>
      <pc:sldChg chg="addSp modSp new mod">
        <pc:chgData name="Grantham, Daniel" userId="fd7dd796-356c-4b0f-9813-de731b46ffaf" providerId="ADAL" clId="{2D095167-48BB-46D0-8E6A-6796854F39C7}" dt="2022-09-05T22:50:42.402" v="2426" actId="242"/>
        <pc:sldMkLst>
          <pc:docMk/>
          <pc:sldMk cId="1197388566" sldId="269"/>
        </pc:sldMkLst>
        <pc:spChg chg="add mod">
          <ac:chgData name="Grantham, Daniel" userId="fd7dd796-356c-4b0f-9813-de731b46ffaf" providerId="ADAL" clId="{2D095167-48BB-46D0-8E6A-6796854F39C7}" dt="2022-09-05T22:47:41.804" v="2374" actId="313"/>
          <ac:spMkLst>
            <pc:docMk/>
            <pc:sldMk cId="1197388566" sldId="269"/>
            <ac:spMk id="3" creationId="{1591D61A-695F-4A24-9D12-05749B9CCAA4}"/>
          </ac:spMkLst>
        </pc:spChg>
        <pc:spChg chg="add mod">
          <ac:chgData name="Grantham, Daniel" userId="fd7dd796-356c-4b0f-9813-de731b46ffaf" providerId="ADAL" clId="{2D095167-48BB-46D0-8E6A-6796854F39C7}" dt="2022-09-05T22:50:42.402" v="2426" actId="242"/>
          <ac:spMkLst>
            <pc:docMk/>
            <pc:sldMk cId="1197388566" sldId="269"/>
            <ac:spMk id="4" creationId="{61533DDD-33D4-4A57-A287-48F1303F72FF}"/>
          </ac:spMkLst>
        </pc:spChg>
        <pc:picChg chg="add mod">
          <ac:chgData name="Grantham, Daniel" userId="fd7dd796-356c-4b0f-9813-de731b46ffaf" providerId="ADAL" clId="{2D095167-48BB-46D0-8E6A-6796854F39C7}" dt="2022-09-05T22:46:35.443" v="2298" actId="12789"/>
          <ac:picMkLst>
            <pc:docMk/>
            <pc:sldMk cId="1197388566" sldId="269"/>
            <ac:picMk id="2" creationId="{C5DB2CB3-5C3A-4B28-A1DD-EC16F4582D00}"/>
          </ac:picMkLst>
        </pc:picChg>
      </pc:sldChg>
      <pc:sldChg chg="addSp modSp new mod">
        <pc:chgData name="Grantham, Daniel" userId="fd7dd796-356c-4b0f-9813-de731b46ffaf" providerId="ADAL" clId="{2D095167-48BB-46D0-8E6A-6796854F39C7}" dt="2022-09-05T22:51:51.856" v="2432" actId="12789"/>
        <pc:sldMkLst>
          <pc:docMk/>
          <pc:sldMk cId="2754172631" sldId="270"/>
        </pc:sldMkLst>
        <pc:picChg chg="add mod">
          <ac:chgData name="Grantham, Daniel" userId="fd7dd796-356c-4b0f-9813-de731b46ffaf" providerId="ADAL" clId="{2D095167-48BB-46D0-8E6A-6796854F39C7}" dt="2022-09-05T22:51:51.856" v="2432" actId="12789"/>
          <ac:picMkLst>
            <pc:docMk/>
            <pc:sldMk cId="2754172631" sldId="270"/>
            <ac:picMk id="2" creationId="{8D618E44-584C-49BC-B11F-A498640DCB34}"/>
          </ac:picMkLst>
        </pc:picChg>
      </pc:sldChg>
      <pc:sldChg chg="modSp add mod">
        <pc:chgData name="Grantham, Daniel" userId="fd7dd796-356c-4b0f-9813-de731b46ffaf" providerId="ADAL" clId="{2D095167-48BB-46D0-8E6A-6796854F39C7}" dt="2022-09-05T22:52:34.694" v="2500" actId="20577"/>
        <pc:sldMkLst>
          <pc:docMk/>
          <pc:sldMk cId="1809842618" sldId="271"/>
        </pc:sldMkLst>
        <pc:spChg chg="mod">
          <ac:chgData name="Grantham, Daniel" userId="fd7dd796-356c-4b0f-9813-de731b46ffaf" providerId="ADAL" clId="{2D095167-48BB-46D0-8E6A-6796854F39C7}" dt="2022-09-05T22:52:18.678" v="2452" actId="20577"/>
          <ac:spMkLst>
            <pc:docMk/>
            <pc:sldMk cId="1809842618" sldId="271"/>
            <ac:spMk id="2" creationId="{F1BFA41D-9765-468C-839A-71C587C29B25}"/>
          </ac:spMkLst>
        </pc:spChg>
        <pc:spChg chg="mod">
          <ac:chgData name="Grantham, Daniel" userId="fd7dd796-356c-4b0f-9813-de731b46ffaf" providerId="ADAL" clId="{2D095167-48BB-46D0-8E6A-6796854F39C7}" dt="2022-09-05T22:52:27.157" v="2476" actId="20577"/>
          <ac:spMkLst>
            <pc:docMk/>
            <pc:sldMk cId="1809842618" sldId="271"/>
            <ac:spMk id="5" creationId="{F25895CE-6FEF-4C3D-8049-717F62186951}"/>
          </ac:spMkLst>
        </pc:spChg>
        <pc:spChg chg="mod">
          <ac:chgData name="Grantham, Daniel" userId="fd7dd796-356c-4b0f-9813-de731b46ffaf" providerId="ADAL" clId="{2D095167-48BB-46D0-8E6A-6796854F39C7}" dt="2022-09-05T22:52:34.694" v="2500" actId="20577"/>
          <ac:spMkLst>
            <pc:docMk/>
            <pc:sldMk cId="1809842618" sldId="271"/>
            <ac:spMk id="6" creationId="{A5C6B9C3-8AA7-4438-9FDF-6F0C74137D7D}"/>
          </ac:spMkLst>
        </pc:spChg>
      </pc:sldChg>
      <pc:sldChg chg="modSp add mod">
        <pc:chgData name="Grantham, Daniel" userId="fd7dd796-356c-4b0f-9813-de731b46ffaf" providerId="ADAL" clId="{2D095167-48BB-46D0-8E6A-6796854F39C7}" dt="2022-09-05T22:54:01.334" v="2672" actId="14100"/>
        <pc:sldMkLst>
          <pc:docMk/>
          <pc:sldMk cId="1784848970" sldId="272"/>
        </pc:sldMkLst>
        <pc:spChg chg="mod">
          <ac:chgData name="Grantham, Daniel" userId="fd7dd796-356c-4b0f-9813-de731b46ffaf" providerId="ADAL" clId="{2D095167-48BB-46D0-8E6A-6796854F39C7}" dt="2022-09-05T22:52:54.530" v="2539" actId="20577"/>
          <ac:spMkLst>
            <pc:docMk/>
            <pc:sldMk cId="1784848970" sldId="272"/>
            <ac:spMk id="2" creationId="{F1BFA41D-9765-468C-839A-71C587C29B25}"/>
          </ac:spMkLst>
        </pc:spChg>
        <pc:spChg chg="mod">
          <ac:chgData name="Grantham, Daniel" userId="fd7dd796-356c-4b0f-9813-de731b46ffaf" providerId="ADAL" clId="{2D095167-48BB-46D0-8E6A-6796854F39C7}" dt="2022-09-05T22:53:32.961" v="2602" actId="14100"/>
          <ac:spMkLst>
            <pc:docMk/>
            <pc:sldMk cId="1784848970" sldId="272"/>
            <ac:spMk id="5" creationId="{F25895CE-6FEF-4C3D-8049-717F62186951}"/>
          </ac:spMkLst>
        </pc:spChg>
        <pc:spChg chg="mod">
          <ac:chgData name="Grantham, Daniel" userId="fd7dd796-356c-4b0f-9813-de731b46ffaf" providerId="ADAL" clId="{2D095167-48BB-46D0-8E6A-6796854F39C7}" dt="2022-09-05T22:54:01.334" v="2672" actId="14100"/>
          <ac:spMkLst>
            <pc:docMk/>
            <pc:sldMk cId="1784848970" sldId="272"/>
            <ac:spMk id="6" creationId="{A5C6B9C3-8AA7-4438-9FDF-6F0C74137D7D}"/>
          </ac:spMkLst>
        </pc:spChg>
      </pc:sldChg>
      <pc:sldChg chg="addSp delSp modSp add mod modAnim">
        <pc:chgData name="Grantham, Daniel" userId="fd7dd796-356c-4b0f-9813-de731b46ffaf" providerId="ADAL" clId="{2D095167-48BB-46D0-8E6A-6796854F39C7}" dt="2022-09-05T22:55:09.189" v="2776"/>
        <pc:sldMkLst>
          <pc:docMk/>
          <pc:sldMk cId="2888939" sldId="273"/>
        </pc:sldMkLst>
        <pc:spChg chg="mod">
          <ac:chgData name="Grantham, Daniel" userId="fd7dd796-356c-4b0f-9813-de731b46ffaf" providerId="ADAL" clId="{2D095167-48BB-46D0-8E6A-6796854F39C7}" dt="2022-09-05T22:54:26.476" v="2709" actId="20577"/>
          <ac:spMkLst>
            <pc:docMk/>
            <pc:sldMk cId="2888939" sldId="273"/>
            <ac:spMk id="2" creationId="{F1BFA41D-9765-468C-839A-71C587C29B25}"/>
          </ac:spMkLst>
        </pc:spChg>
        <pc:spChg chg="mod">
          <ac:chgData name="Grantham, Daniel" userId="fd7dd796-356c-4b0f-9813-de731b46ffaf" providerId="ADAL" clId="{2D095167-48BB-46D0-8E6A-6796854F39C7}" dt="2022-09-05T22:54:42.628" v="2747" actId="14100"/>
          <ac:spMkLst>
            <pc:docMk/>
            <pc:sldMk cId="2888939" sldId="273"/>
            <ac:spMk id="5" creationId="{F25895CE-6FEF-4C3D-8049-717F62186951}"/>
          </ac:spMkLst>
        </pc:spChg>
        <pc:spChg chg="mod">
          <ac:chgData name="Grantham, Daniel" userId="fd7dd796-356c-4b0f-9813-de731b46ffaf" providerId="ADAL" clId="{2D095167-48BB-46D0-8E6A-6796854F39C7}" dt="2022-09-05T22:54:56.250" v="2774" actId="14100"/>
          <ac:spMkLst>
            <pc:docMk/>
            <pc:sldMk cId="2888939" sldId="273"/>
            <ac:spMk id="6" creationId="{A5C6B9C3-8AA7-4438-9FDF-6F0C74137D7D}"/>
          </ac:spMkLst>
        </pc:spChg>
        <pc:spChg chg="add del mod">
          <ac:chgData name="Grantham, Daniel" userId="fd7dd796-356c-4b0f-9813-de731b46ffaf" providerId="ADAL" clId="{2D095167-48BB-46D0-8E6A-6796854F39C7}" dt="2022-09-05T22:55:09.189" v="2776"/>
          <ac:spMkLst>
            <pc:docMk/>
            <pc:sldMk cId="2888939" sldId="273"/>
            <ac:spMk id="7" creationId="{BC91EF50-4FEE-4045-AD72-442A6181C976}"/>
          </ac:spMkLst>
        </pc:spChg>
      </pc:sldChg>
      <pc:sldChg chg="modSp add mod">
        <pc:chgData name="Grantham, Daniel" userId="fd7dd796-356c-4b0f-9813-de731b46ffaf" providerId="ADAL" clId="{2D095167-48BB-46D0-8E6A-6796854F39C7}" dt="2022-09-05T22:56:41.717" v="2937" actId="14100"/>
        <pc:sldMkLst>
          <pc:docMk/>
          <pc:sldMk cId="3568674163" sldId="274"/>
        </pc:sldMkLst>
        <pc:spChg chg="mod">
          <ac:chgData name="Grantham, Daniel" userId="fd7dd796-356c-4b0f-9813-de731b46ffaf" providerId="ADAL" clId="{2D095167-48BB-46D0-8E6A-6796854F39C7}" dt="2022-09-05T22:55:21.761" v="2812" actId="20577"/>
          <ac:spMkLst>
            <pc:docMk/>
            <pc:sldMk cId="3568674163" sldId="274"/>
            <ac:spMk id="2" creationId="{F1BFA41D-9765-468C-839A-71C587C29B25}"/>
          </ac:spMkLst>
        </pc:spChg>
        <pc:spChg chg="mod">
          <ac:chgData name="Grantham, Daniel" userId="fd7dd796-356c-4b0f-9813-de731b46ffaf" providerId="ADAL" clId="{2D095167-48BB-46D0-8E6A-6796854F39C7}" dt="2022-09-05T22:55:45.194" v="2865" actId="14100"/>
          <ac:spMkLst>
            <pc:docMk/>
            <pc:sldMk cId="3568674163" sldId="274"/>
            <ac:spMk id="5" creationId="{F25895CE-6FEF-4C3D-8049-717F62186951}"/>
          </ac:spMkLst>
        </pc:spChg>
        <pc:spChg chg="mod">
          <ac:chgData name="Grantham, Daniel" userId="fd7dd796-356c-4b0f-9813-de731b46ffaf" providerId="ADAL" clId="{2D095167-48BB-46D0-8E6A-6796854F39C7}" dt="2022-09-05T22:56:41.717" v="2937" actId="14100"/>
          <ac:spMkLst>
            <pc:docMk/>
            <pc:sldMk cId="3568674163" sldId="274"/>
            <ac:spMk id="6" creationId="{A5C6B9C3-8AA7-4438-9FDF-6F0C74137D7D}"/>
          </ac:spMkLst>
        </pc:spChg>
      </pc:sldChg>
      <pc:sldChg chg="modSp add mod">
        <pc:chgData name="Grantham, Daniel" userId="fd7dd796-356c-4b0f-9813-de731b46ffaf" providerId="ADAL" clId="{2D095167-48BB-46D0-8E6A-6796854F39C7}" dt="2022-09-05T22:57:31.003" v="3049" actId="14100"/>
        <pc:sldMkLst>
          <pc:docMk/>
          <pc:sldMk cId="3222521915" sldId="275"/>
        </pc:sldMkLst>
        <pc:spChg chg="mod">
          <ac:chgData name="Grantham, Daniel" userId="fd7dd796-356c-4b0f-9813-de731b46ffaf" providerId="ADAL" clId="{2D095167-48BB-46D0-8E6A-6796854F39C7}" dt="2022-09-05T22:56:58.913" v="2968" actId="20577"/>
          <ac:spMkLst>
            <pc:docMk/>
            <pc:sldMk cId="3222521915" sldId="275"/>
            <ac:spMk id="2" creationId="{F1BFA41D-9765-468C-839A-71C587C29B25}"/>
          </ac:spMkLst>
        </pc:spChg>
        <pc:spChg chg="mod">
          <ac:chgData name="Grantham, Daniel" userId="fd7dd796-356c-4b0f-9813-de731b46ffaf" providerId="ADAL" clId="{2D095167-48BB-46D0-8E6A-6796854F39C7}" dt="2022-09-05T22:57:19.383" v="3021" actId="14100"/>
          <ac:spMkLst>
            <pc:docMk/>
            <pc:sldMk cId="3222521915" sldId="275"/>
            <ac:spMk id="5" creationId="{F25895CE-6FEF-4C3D-8049-717F62186951}"/>
          </ac:spMkLst>
        </pc:spChg>
        <pc:spChg chg="mod">
          <ac:chgData name="Grantham, Daniel" userId="fd7dd796-356c-4b0f-9813-de731b46ffaf" providerId="ADAL" clId="{2D095167-48BB-46D0-8E6A-6796854F39C7}" dt="2022-09-05T22:57:31.003" v="3049" actId="14100"/>
          <ac:spMkLst>
            <pc:docMk/>
            <pc:sldMk cId="3222521915" sldId="275"/>
            <ac:spMk id="6" creationId="{A5C6B9C3-8AA7-4438-9FDF-6F0C74137D7D}"/>
          </ac:spMkLst>
        </pc:spChg>
      </pc:sldChg>
      <pc:sldChg chg="addSp modSp add mod modAnim modNotesTx">
        <pc:chgData name="Grantham, Daniel" userId="fd7dd796-356c-4b0f-9813-de731b46ffaf" providerId="ADAL" clId="{2D095167-48BB-46D0-8E6A-6796854F39C7}" dt="2022-09-17T20:58:31.877" v="20136" actId="20577"/>
        <pc:sldMkLst>
          <pc:docMk/>
          <pc:sldMk cId="3357517447" sldId="276"/>
        </pc:sldMkLst>
        <pc:spChg chg="mod">
          <ac:chgData name="Grantham, Daniel" userId="fd7dd796-356c-4b0f-9813-de731b46ffaf" providerId="ADAL" clId="{2D095167-48BB-46D0-8E6A-6796854F39C7}" dt="2022-09-05T22:58:10.349" v="3071" actId="20577"/>
          <ac:spMkLst>
            <pc:docMk/>
            <pc:sldMk cId="3357517447" sldId="276"/>
            <ac:spMk id="2" creationId="{F1BFA41D-9765-468C-839A-71C587C29B25}"/>
          </ac:spMkLst>
        </pc:spChg>
        <pc:spChg chg="mod">
          <ac:chgData name="Grantham, Daniel" userId="fd7dd796-356c-4b0f-9813-de731b46ffaf" providerId="ADAL" clId="{2D095167-48BB-46D0-8E6A-6796854F39C7}" dt="2022-09-05T23:16:02.864" v="3880" actId="207"/>
          <ac:spMkLst>
            <pc:docMk/>
            <pc:sldMk cId="3357517447" sldId="276"/>
            <ac:spMk id="3" creationId="{7457FEA3-E846-44A0-B622-33E8C7FD722D}"/>
          </ac:spMkLst>
        </pc:spChg>
        <pc:spChg chg="add mod ord">
          <ac:chgData name="Grantham, Daniel" userId="fd7dd796-356c-4b0f-9813-de731b46ffaf" providerId="ADAL" clId="{2D095167-48BB-46D0-8E6A-6796854F39C7}" dt="2022-09-05T23:12:41.037" v="3847" actId="171"/>
          <ac:spMkLst>
            <pc:docMk/>
            <pc:sldMk cId="3357517447" sldId="276"/>
            <ac:spMk id="4" creationId="{07EF7410-05EC-4F1D-B32E-8B5365036BC1}"/>
          </ac:spMkLst>
        </pc:spChg>
        <pc:spChg chg="add mod ord">
          <ac:chgData name="Grantham, Daniel" userId="fd7dd796-356c-4b0f-9813-de731b46ffaf" providerId="ADAL" clId="{2D095167-48BB-46D0-8E6A-6796854F39C7}" dt="2022-09-05T23:14:21.202" v="3865" actId="167"/>
          <ac:spMkLst>
            <pc:docMk/>
            <pc:sldMk cId="3357517447" sldId="276"/>
            <ac:spMk id="5" creationId="{DEF57A12-4AA1-4F90-899A-244A6D08513C}"/>
          </ac:spMkLst>
        </pc:spChg>
        <pc:spChg chg="add mod ord">
          <ac:chgData name="Grantham, Daniel" userId="fd7dd796-356c-4b0f-9813-de731b46ffaf" providerId="ADAL" clId="{2D095167-48BB-46D0-8E6A-6796854F39C7}" dt="2022-09-05T23:14:58.803" v="3870" actId="171"/>
          <ac:spMkLst>
            <pc:docMk/>
            <pc:sldMk cId="3357517447" sldId="276"/>
            <ac:spMk id="6" creationId="{3AC1E627-9F41-43CE-A998-2049B5F614DA}"/>
          </ac:spMkLst>
        </pc:spChg>
        <pc:spChg chg="add mod ord">
          <ac:chgData name="Grantham, Daniel" userId="fd7dd796-356c-4b0f-9813-de731b46ffaf" providerId="ADAL" clId="{2D095167-48BB-46D0-8E6A-6796854F39C7}" dt="2022-09-05T23:15:56.504" v="3879" actId="171"/>
          <ac:spMkLst>
            <pc:docMk/>
            <pc:sldMk cId="3357517447" sldId="276"/>
            <ac:spMk id="7" creationId="{7249E724-146C-4FA4-AC10-302D66BA4C6E}"/>
          </ac:spMkLst>
        </pc:spChg>
        <pc:spChg chg="add mod ord">
          <ac:chgData name="Grantham, Daniel" userId="fd7dd796-356c-4b0f-9813-de731b46ffaf" providerId="ADAL" clId="{2D095167-48BB-46D0-8E6A-6796854F39C7}" dt="2022-09-05T23:15:56.504" v="3879" actId="171"/>
          <ac:spMkLst>
            <pc:docMk/>
            <pc:sldMk cId="3357517447" sldId="276"/>
            <ac:spMk id="8" creationId="{F603CCC1-1F3D-4082-9406-E4C28DEB487F}"/>
          </ac:spMkLst>
        </pc:spChg>
      </pc:sldChg>
      <pc:sldChg chg="addSp delSp modSp add mod modAnim modNotesTx">
        <pc:chgData name="Grantham, Daniel" userId="fd7dd796-356c-4b0f-9813-de731b46ffaf" providerId="ADAL" clId="{2D095167-48BB-46D0-8E6A-6796854F39C7}" dt="2022-09-17T23:49:56.417" v="23161" actId="20577"/>
        <pc:sldMkLst>
          <pc:docMk/>
          <pc:sldMk cId="4192355133" sldId="277"/>
        </pc:sldMkLst>
        <pc:spChg chg="mod">
          <ac:chgData name="Grantham, Daniel" userId="fd7dd796-356c-4b0f-9813-de731b46ffaf" providerId="ADAL" clId="{2D095167-48BB-46D0-8E6A-6796854F39C7}" dt="2022-09-05T23:03:22.898" v="3532" actId="20577"/>
          <ac:spMkLst>
            <pc:docMk/>
            <pc:sldMk cId="4192355133" sldId="277"/>
            <ac:spMk id="2" creationId="{F1BFA41D-9765-468C-839A-71C587C29B25}"/>
          </ac:spMkLst>
        </pc:spChg>
        <pc:spChg chg="del">
          <ac:chgData name="Grantham, Daniel" userId="fd7dd796-356c-4b0f-9813-de731b46ffaf" providerId="ADAL" clId="{2D095167-48BB-46D0-8E6A-6796854F39C7}" dt="2022-09-05T23:04:59.988" v="3533" actId="478"/>
          <ac:spMkLst>
            <pc:docMk/>
            <pc:sldMk cId="4192355133" sldId="277"/>
            <ac:spMk id="3" creationId="{7457FEA3-E846-44A0-B622-33E8C7FD722D}"/>
          </ac:spMkLst>
        </pc:spChg>
        <pc:spChg chg="add mod">
          <ac:chgData name="Grantham, Daniel" userId="fd7dd796-356c-4b0f-9813-de731b46ffaf" providerId="ADAL" clId="{2D095167-48BB-46D0-8E6A-6796854F39C7}" dt="2022-09-05T23:05:17.507" v="3569" actId="20577"/>
          <ac:spMkLst>
            <pc:docMk/>
            <pc:sldMk cId="4192355133" sldId="277"/>
            <ac:spMk id="4" creationId="{A8D3480D-ACC2-4B10-8DF8-6A146979EF03}"/>
          </ac:spMkLst>
        </pc:spChg>
        <pc:spChg chg="add mod">
          <ac:chgData name="Grantham, Daniel" userId="fd7dd796-356c-4b0f-9813-de731b46ffaf" providerId="ADAL" clId="{2D095167-48BB-46D0-8E6A-6796854F39C7}" dt="2022-09-05T23:05:41.760" v="3640" actId="14100"/>
          <ac:spMkLst>
            <pc:docMk/>
            <pc:sldMk cId="4192355133" sldId="277"/>
            <ac:spMk id="5" creationId="{7509D46D-CAB3-4D92-8814-0FE7D07027D8}"/>
          </ac:spMkLst>
        </pc:spChg>
        <pc:spChg chg="add mod">
          <ac:chgData name="Grantham, Daniel" userId="fd7dd796-356c-4b0f-9813-de731b46ffaf" providerId="ADAL" clId="{2D095167-48BB-46D0-8E6A-6796854F39C7}" dt="2022-09-05T23:07:15.540" v="3831" actId="465"/>
          <ac:spMkLst>
            <pc:docMk/>
            <pc:sldMk cId="4192355133" sldId="277"/>
            <ac:spMk id="6" creationId="{A5CD0CDF-E1D2-402A-87C6-3E4ECB70B51B}"/>
          </ac:spMkLst>
        </pc:spChg>
        <pc:spChg chg="add mod">
          <ac:chgData name="Grantham, Daniel" userId="fd7dd796-356c-4b0f-9813-de731b46ffaf" providerId="ADAL" clId="{2D095167-48BB-46D0-8E6A-6796854F39C7}" dt="2022-09-05T23:07:23.218" v="3832" actId="465"/>
          <ac:spMkLst>
            <pc:docMk/>
            <pc:sldMk cId="4192355133" sldId="277"/>
            <ac:spMk id="7" creationId="{B6D5052C-9ACF-4929-8873-E5D4A9A768E3}"/>
          </ac:spMkLst>
        </pc:spChg>
        <pc:spChg chg="add mod">
          <ac:chgData name="Grantham, Daniel" userId="fd7dd796-356c-4b0f-9813-de731b46ffaf" providerId="ADAL" clId="{2D095167-48BB-46D0-8E6A-6796854F39C7}" dt="2022-09-05T23:06:50.338" v="3772" actId="20577"/>
          <ac:spMkLst>
            <pc:docMk/>
            <pc:sldMk cId="4192355133" sldId="277"/>
            <ac:spMk id="8" creationId="{0036A722-1D7B-4422-AF76-55E834E6BB34}"/>
          </ac:spMkLst>
        </pc:spChg>
        <pc:spChg chg="add mod">
          <ac:chgData name="Grantham, Daniel" userId="fd7dd796-356c-4b0f-9813-de731b46ffaf" providerId="ADAL" clId="{2D095167-48BB-46D0-8E6A-6796854F39C7}" dt="2022-09-05T23:07:03.958" v="3830" actId="20577"/>
          <ac:spMkLst>
            <pc:docMk/>
            <pc:sldMk cId="4192355133" sldId="277"/>
            <ac:spMk id="9" creationId="{ECA475C7-7291-4665-8E01-29E077805DDE}"/>
          </ac:spMkLst>
        </pc:spChg>
      </pc:sldChg>
      <pc:sldChg chg="add modAnim modNotesTx">
        <pc:chgData name="Grantham, Daniel" userId="fd7dd796-356c-4b0f-9813-de731b46ffaf" providerId="ADAL" clId="{2D095167-48BB-46D0-8E6A-6796854F39C7}" dt="2022-09-13T11:56:40.621" v="7885" actId="114"/>
        <pc:sldMkLst>
          <pc:docMk/>
          <pc:sldMk cId="4287021194" sldId="278"/>
        </pc:sldMkLst>
      </pc:sldChg>
      <pc:sldChg chg="add modNotesTx">
        <pc:chgData name="Grantham, Daniel" userId="fd7dd796-356c-4b0f-9813-de731b46ffaf" providerId="ADAL" clId="{2D095167-48BB-46D0-8E6A-6796854F39C7}" dt="2022-09-15T11:33:02.535" v="12521" actId="20577"/>
        <pc:sldMkLst>
          <pc:docMk/>
          <pc:sldMk cId="2017532021" sldId="279"/>
        </pc:sldMkLst>
      </pc:sldChg>
      <pc:sldChg chg="delSp add mod modNotesTx">
        <pc:chgData name="Grantham, Daniel" userId="fd7dd796-356c-4b0f-9813-de731b46ffaf" providerId="ADAL" clId="{2D095167-48BB-46D0-8E6A-6796854F39C7}" dt="2022-09-17T20:50:48.503" v="19531" actId="478"/>
        <pc:sldMkLst>
          <pc:docMk/>
          <pc:sldMk cId="2430407661" sldId="280"/>
        </pc:sldMkLst>
        <pc:spChg chg="del">
          <ac:chgData name="Grantham, Daniel" userId="fd7dd796-356c-4b0f-9813-de731b46ffaf" providerId="ADAL" clId="{2D095167-48BB-46D0-8E6A-6796854F39C7}" dt="2022-09-17T20:50:48.503" v="19531" actId="478"/>
          <ac:spMkLst>
            <pc:docMk/>
            <pc:sldMk cId="2430407661" sldId="280"/>
            <ac:spMk id="16" creationId="{2B494F15-7D03-4653-BD9C-153110733810}"/>
          </ac:spMkLst>
        </pc:spChg>
      </pc:sldChg>
      <pc:sldChg chg="modSp add mod modAnim modNotesTx">
        <pc:chgData name="Grantham, Daniel" userId="fd7dd796-356c-4b0f-9813-de731b46ffaf" providerId="ADAL" clId="{2D095167-48BB-46D0-8E6A-6796854F39C7}" dt="2022-09-17T23:53:53.139" v="23628" actId="20577"/>
        <pc:sldMkLst>
          <pc:docMk/>
          <pc:sldMk cId="3599728504" sldId="281"/>
        </pc:sldMkLst>
        <pc:spChg chg="mod">
          <ac:chgData name="Grantham, Daniel" userId="fd7dd796-356c-4b0f-9813-de731b46ffaf" providerId="ADAL" clId="{2D095167-48BB-46D0-8E6A-6796854F39C7}" dt="2022-09-17T23:52:00.090" v="23174" actId="20577"/>
          <ac:spMkLst>
            <pc:docMk/>
            <pc:sldMk cId="3599728504" sldId="281"/>
            <ac:spMk id="2" creationId="{F1BFA41D-9765-468C-839A-71C587C29B25}"/>
          </ac:spMkLst>
        </pc:spChg>
        <pc:spChg chg="mod">
          <ac:chgData name="Grantham, Daniel" userId="fd7dd796-356c-4b0f-9813-de731b46ffaf" providerId="ADAL" clId="{2D095167-48BB-46D0-8E6A-6796854F39C7}" dt="2022-09-17T23:53:07.316" v="23507" actId="5793"/>
          <ac:spMkLst>
            <pc:docMk/>
            <pc:sldMk cId="3599728504" sldId="281"/>
            <ac:spMk id="3" creationId="{7457FEA3-E846-44A0-B622-33E8C7FD722D}"/>
          </ac:spMkLst>
        </pc:spChg>
      </pc:sldChg>
    </pc:docChg>
  </pc:docChgLst>
  <pc:docChgLst>
    <pc:chgData name="Grantham, Daniel" userId="fd7dd796-356c-4b0f-9813-de731b46ffaf" providerId="ADAL" clId="{6E10A983-B8E6-4F61-B0AD-59C4B5488DB8}"/>
    <pc:docChg chg="undo custSel addSld delSld modSld modNotesMaster">
      <pc:chgData name="Grantham, Daniel" userId="fd7dd796-356c-4b0f-9813-de731b46ffaf" providerId="ADAL" clId="{6E10A983-B8E6-4F61-B0AD-59C4B5488DB8}" dt="2022-10-05T18:54:39.109" v="29680" actId="729"/>
      <pc:docMkLst>
        <pc:docMk/>
      </pc:docMkLst>
      <pc:sldChg chg="modSp mod modShow">
        <pc:chgData name="Grantham, Daniel" userId="fd7dd796-356c-4b0f-9813-de731b46ffaf" providerId="ADAL" clId="{6E10A983-B8E6-4F61-B0AD-59C4B5488DB8}" dt="2022-10-05T18:54:00.830" v="29678" actId="729"/>
        <pc:sldMkLst>
          <pc:docMk/>
          <pc:sldMk cId="3490648296" sldId="256"/>
        </pc:sldMkLst>
        <pc:spChg chg="mod">
          <ac:chgData name="Grantham, Daniel" userId="fd7dd796-356c-4b0f-9813-de731b46ffaf" providerId="ADAL" clId="{6E10A983-B8E6-4F61-B0AD-59C4B5488DB8}" dt="2022-09-26T10:36:38.428" v="1" actId="20577"/>
          <ac:spMkLst>
            <pc:docMk/>
            <pc:sldMk cId="3490648296" sldId="256"/>
            <ac:spMk id="3" creationId="{BF9FD34F-EBAC-4AB4-B726-9AA288191B76}"/>
          </ac:spMkLst>
        </pc:spChg>
        <pc:spChg chg="mod">
          <ac:chgData name="Grantham, Daniel" userId="fd7dd796-356c-4b0f-9813-de731b46ffaf" providerId="ADAL" clId="{6E10A983-B8E6-4F61-B0AD-59C4B5488DB8}" dt="2022-09-26T10:37:26.277" v="45" actId="20577"/>
          <ac:spMkLst>
            <pc:docMk/>
            <pc:sldMk cId="3490648296" sldId="256"/>
            <ac:spMk id="4" creationId="{7245FF05-EF3B-406E-A6A5-1FD68F6AAF66}"/>
          </ac:spMkLst>
        </pc:spChg>
      </pc:sldChg>
      <pc:sldChg chg="modSp del modNotesTx">
        <pc:chgData name="Grantham, Daniel" userId="fd7dd796-356c-4b0f-9813-de731b46ffaf" providerId="ADAL" clId="{6E10A983-B8E6-4F61-B0AD-59C4B5488DB8}" dt="2022-09-26T11:26:22.411" v="1348" actId="47"/>
        <pc:sldMkLst>
          <pc:docMk/>
          <pc:sldMk cId="1222621035" sldId="258"/>
        </pc:sldMkLst>
        <pc:spChg chg="mod">
          <ac:chgData name="Grantham, Daniel" userId="fd7dd796-356c-4b0f-9813-de731b46ffaf" providerId="ADAL" clId="{6E10A983-B8E6-4F61-B0AD-59C4B5488DB8}" dt="2022-09-26T10:41:43.326" v="296" actId="20577"/>
          <ac:spMkLst>
            <pc:docMk/>
            <pc:sldMk cId="1222621035" sldId="258"/>
            <ac:spMk id="3" creationId="{7457FEA3-E846-44A0-B622-33E8C7FD722D}"/>
          </ac:spMkLst>
        </pc:spChg>
      </pc:sldChg>
      <pc:sldChg chg="del">
        <pc:chgData name="Grantham, Daniel" userId="fd7dd796-356c-4b0f-9813-de731b46ffaf" providerId="ADAL" clId="{6E10A983-B8E6-4F61-B0AD-59C4B5488DB8}" dt="2022-09-26T11:21:48.758" v="1347" actId="47"/>
        <pc:sldMkLst>
          <pc:docMk/>
          <pc:sldMk cId="3485785863" sldId="259"/>
        </pc:sldMkLst>
      </pc:sldChg>
      <pc:sldChg chg="del">
        <pc:chgData name="Grantham, Daniel" userId="fd7dd796-356c-4b0f-9813-de731b46ffaf" providerId="ADAL" clId="{6E10A983-B8E6-4F61-B0AD-59C4B5488DB8}" dt="2022-09-26T11:21:48.758" v="1347" actId="47"/>
        <pc:sldMkLst>
          <pc:docMk/>
          <pc:sldMk cId="1133447083" sldId="260"/>
        </pc:sldMkLst>
      </pc:sldChg>
      <pc:sldChg chg="del">
        <pc:chgData name="Grantham, Daniel" userId="fd7dd796-356c-4b0f-9813-de731b46ffaf" providerId="ADAL" clId="{6E10A983-B8E6-4F61-B0AD-59C4B5488DB8}" dt="2022-09-26T11:21:48.758" v="1347" actId="47"/>
        <pc:sldMkLst>
          <pc:docMk/>
          <pc:sldMk cId="1598990259" sldId="267"/>
        </pc:sldMkLst>
      </pc:sldChg>
      <pc:sldChg chg="del">
        <pc:chgData name="Grantham, Daniel" userId="fd7dd796-356c-4b0f-9813-de731b46ffaf" providerId="ADAL" clId="{6E10A983-B8E6-4F61-B0AD-59C4B5488DB8}" dt="2022-09-26T11:21:48.758" v="1347" actId="47"/>
        <pc:sldMkLst>
          <pc:docMk/>
          <pc:sldMk cId="464711933" sldId="268"/>
        </pc:sldMkLst>
      </pc:sldChg>
      <pc:sldChg chg="del">
        <pc:chgData name="Grantham, Daniel" userId="fd7dd796-356c-4b0f-9813-de731b46ffaf" providerId="ADAL" clId="{6E10A983-B8E6-4F61-B0AD-59C4B5488DB8}" dt="2022-09-26T11:21:48.758" v="1347" actId="47"/>
        <pc:sldMkLst>
          <pc:docMk/>
          <pc:sldMk cId="2017745443" sldId="269"/>
        </pc:sldMkLst>
      </pc:sldChg>
      <pc:sldChg chg="del">
        <pc:chgData name="Grantham, Daniel" userId="fd7dd796-356c-4b0f-9813-de731b46ffaf" providerId="ADAL" clId="{6E10A983-B8E6-4F61-B0AD-59C4B5488DB8}" dt="2022-09-26T11:21:48.758" v="1347" actId="47"/>
        <pc:sldMkLst>
          <pc:docMk/>
          <pc:sldMk cId="663493129" sldId="270"/>
        </pc:sldMkLst>
      </pc:sldChg>
      <pc:sldChg chg="addSp delSp modSp mod addAnim delAnim modShow">
        <pc:chgData name="Grantham, Daniel" userId="fd7dd796-356c-4b0f-9813-de731b46ffaf" providerId="ADAL" clId="{6E10A983-B8E6-4F61-B0AD-59C4B5488DB8}" dt="2022-10-05T18:54:00.830" v="29678" actId="729"/>
        <pc:sldMkLst>
          <pc:docMk/>
          <pc:sldMk cId="3599728504" sldId="281"/>
        </pc:sldMkLst>
        <pc:spChg chg="add del mod">
          <ac:chgData name="Grantham, Daniel" userId="fd7dd796-356c-4b0f-9813-de731b46ffaf" providerId="ADAL" clId="{6E10A983-B8E6-4F61-B0AD-59C4B5488DB8}" dt="2022-09-26T11:30:26.474" v="1435" actId="478"/>
          <ac:spMkLst>
            <pc:docMk/>
            <pc:sldMk cId="3599728504" sldId="281"/>
            <ac:spMk id="3" creationId="{7457FEA3-E846-44A0-B622-33E8C7FD722D}"/>
          </ac:spMkLst>
        </pc:spChg>
        <pc:spChg chg="add mod">
          <ac:chgData name="Grantham, Daniel" userId="fd7dd796-356c-4b0f-9813-de731b46ffaf" providerId="ADAL" clId="{6E10A983-B8E6-4F61-B0AD-59C4B5488DB8}" dt="2022-09-26T11:31:00.375" v="1440" actId="552"/>
          <ac:spMkLst>
            <pc:docMk/>
            <pc:sldMk cId="3599728504" sldId="281"/>
            <ac:spMk id="4" creationId="{C791C724-D605-490B-8E75-1A607069C4D4}"/>
          </ac:spMkLst>
        </pc:spChg>
        <pc:spChg chg="add mod">
          <ac:chgData name="Grantham, Daniel" userId="fd7dd796-356c-4b0f-9813-de731b46ffaf" providerId="ADAL" clId="{6E10A983-B8E6-4F61-B0AD-59C4B5488DB8}" dt="2022-09-26T11:31:02.951" v="1441" actId="465"/>
          <ac:spMkLst>
            <pc:docMk/>
            <pc:sldMk cId="3599728504" sldId="281"/>
            <ac:spMk id="5" creationId="{A453D56A-EC54-419D-AACE-B0DE6E7722B0}"/>
          </ac:spMkLst>
        </pc:spChg>
        <pc:spChg chg="add mod">
          <ac:chgData name="Grantham, Daniel" userId="fd7dd796-356c-4b0f-9813-de731b46ffaf" providerId="ADAL" clId="{6E10A983-B8E6-4F61-B0AD-59C4B5488DB8}" dt="2022-09-26T11:31:02.951" v="1441" actId="465"/>
          <ac:spMkLst>
            <pc:docMk/>
            <pc:sldMk cId="3599728504" sldId="281"/>
            <ac:spMk id="6" creationId="{376EA21C-4BAA-4CEF-93F4-C0D5DF4F924A}"/>
          </ac:spMkLst>
        </pc:spChg>
        <pc:spChg chg="add mod">
          <ac:chgData name="Grantham, Daniel" userId="fd7dd796-356c-4b0f-9813-de731b46ffaf" providerId="ADAL" clId="{6E10A983-B8E6-4F61-B0AD-59C4B5488DB8}" dt="2022-09-26T11:31:00.375" v="1440" actId="552"/>
          <ac:spMkLst>
            <pc:docMk/>
            <pc:sldMk cId="3599728504" sldId="281"/>
            <ac:spMk id="7" creationId="{C33B13A5-768B-456E-ABC9-D2D3B00BD036}"/>
          </ac:spMkLst>
        </pc:spChg>
      </pc:sldChg>
      <pc:sldChg chg="del">
        <pc:chgData name="Grantham, Daniel" userId="fd7dd796-356c-4b0f-9813-de731b46ffaf" providerId="ADAL" clId="{6E10A983-B8E6-4F61-B0AD-59C4B5488DB8}" dt="2022-09-26T11:21:48.758" v="1347" actId="47"/>
        <pc:sldMkLst>
          <pc:docMk/>
          <pc:sldMk cId="3098249073" sldId="282"/>
        </pc:sldMkLst>
      </pc:sldChg>
      <pc:sldChg chg="del">
        <pc:chgData name="Grantham, Daniel" userId="fd7dd796-356c-4b0f-9813-de731b46ffaf" providerId="ADAL" clId="{6E10A983-B8E6-4F61-B0AD-59C4B5488DB8}" dt="2022-09-26T11:21:48.758" v="1347" actId="47"/>
        <pc:sldMkLst>
          <pc:docMk/>
          <pc:sldMk cId="2866569746" sldId="283"/>
        </pc:sldMkLst>
      </pc:sldChg>
      <pc:sldChg chg="del">
        <pc:chgData name="Grantham, Daniel" userId="fd7dd796-356c-4b0f-9813-de731b46ffaf" providerId="ADAL" clId="{6E10A983-B8E6-4F61-B0AD-59C4B5488DB8}" dt="2022-09-26T11:21:48.758" v="1347" actId="47"/>
        <pc:sldMkLst>
          <pc:docMk/>
          <pc:sldMk cId="1567410128" sldId="284"/>
        </pc:sldMkLst>
      </pc:sldChg>
      <pc:sldChg chg="del">
        <pc:chgData name="Grantham, Daniel" userId="fd7dd796-356c-4b0f-9813-de731b46ffaf" providerId="ADAL" clId="{6E10A983-B8E6-4F61-B0AD-59C4B5488DB8}" dt="2022-09-26T11:21:48.758" v="1347" actId="47"/>
        <pc:sldMkLst>
          <pc:docMk/>
          <pc:sldMk cId="238702955" sldId="285"/>
        </pc:sldMkLst>
      </pc:sldChg>
      <pc:sldChg chg="del">
        <pc:chgData name="Grantham, Daniel" userId="fd7dd796-356c-4b0f-9813-de731b46ffaf" providerId="ADAL" clId="{6E10A983-B8E6-4F61-B0AD-59C4B5488DB8}" dt="2022-09-26T11:21:48.758" v="1347" actId="47"/>
        <pc:sldMkLst>
          <pc:docMk/>
          <pc:sldMk cId="3851329039" sldId="286"/>
        </pc:sldMkLst>
      </pc:sldChg>
      <pc:sldChg chg="del">
        <pc:chgData name="Grantham, Daniel" userId="fd7dd796-356c-4b0f-9813-de731b46ffaf" providerId="ADAL" clId="{6E10A983-B8E6-4F61-B0AD-59C4B5488DB8}" dt="2022-09-26T11:21:48.758" v="1347" actId="47"/>
        <pc:sldMkLst>
          <pc:docMk/>
          <pc:sldMk cId="2778593265" sldId="287"/>
        </pc:sldMkLst>
      </pc:sldChg>
      <pc:sldChg chg="del">
        <pc:chgData name="Grantham, Daniel" userId="fd7dd796-356c-4b0f-9813-de731b46ffaf" providerId="ADAL" clId="{6E10A983-B8E6-4F61-B0AD-59C4B5488DB8}" dt="2022-09-26T11:21:48.758" v="1347" actId="47"/>
        <pc:sldMkLst>
          <pc:docMk/>
          <pc:sldMk cId="1285307618" sldId="288"/>
        </pc:sldMkLst>
      </pc:sldChg>
      <pc:sldChg chg="del">
        <pc:chgData name="Grantham, Daniel" userId="fd7dd796-356c-4b0f-9813-de731b46ffaf" providerId="ADAL" clId="{6E10A983-B8E6-4F61-B0AD-59C4B5488DB8}" dt="2022-09-26T11:21:48.758" v="1347" actId="47"/>
        <pc:sldMkLst>
          <pc:docMk/>
          <pc:sldMk cId="1133602004" sldId="289"/>
        </pc:sldMkLst>
      </pc:sldChg>
      <pc:sldChg chg="del">
        <pc:chgData name="Grantham, Daniel" userId="fd7dd796-356c-4b0f-9813-de731b46ffaf" providerId="ADAL" clId="{6E10A983-B8E6-4F61-B0AD-59C4B5488DB8}" dt="2022-09-26T11:21:48.758" v="1347" actId="47"/>
        <pc:sldMkLst>
          <pc:docMk/>
          <pc:sldMk cId="2671918044" sldId="290"/>
        </pc:sldMkLst>
      </pc:sldChg>
      <pc:sldChg chg="del">
        <pc:chgData name="Grantham, Daniel" userId="fd7dd796-356c-4b0f-9813-de731b46ffaf" providerId="ADAL" clId="{6E10A983-B8E6-4F61-B0AD-59C4B5488DB8}" dt="2022-09-26T11:21:48.758" v="1347" actId="47"/>
        <pc:sldMkLst>
          <pc:docMk/>
          <pc:sldMk cId="1194723847" sldId="291"/>
        </pc:sldMkLst>
      </pc:sldChg>
      <pc:sldChg chg="del">
        <pc:chgData name="Grantham, Daniel" userId="fd7dd796-356c-4b0f-9813-de731b46ffaf" providerId="ADAL" clId="{6E10A983-B8E6-4F61-B0AD-59C4B5488DB8}" dt="2022-09-26T11:21:48.758" v="1347" actId="47"/>
        <pc:sldMkLst>
          <pc:docMk/>
          <pc:sldMk cId="3267048171" sldId="292"/>
        </pc:sldMkLst>
      </pc:sldChg>
      <pc:sldChg chg="del">
        <pc:chgData name="Grantham, Daniel" userId="fd7dd796-356c-4b0f-9813-de731b46ffaf" providerId="ADAL" clId="{6E10A983-B8E6-4F61-B0AD-59C4B5488DB8}" dt="2022-09-26T11:21:48.758" v="1347" actId="47"/>
        <pc:sldMkLst>
          <pc:docMk/>
          <pc:sldMk cId="2255035299" sldId="293"/>
        </pc:sldMkLst>
      </pc:sldChg>
      <pc:sldChg chg="del">
        <pc:chgData name="Grantham, Daniel" userId="fd7dd796-356c-4b0f-9813-de731b46ffaf" providerId="ADAL" clId="{6E10A983-B8E6-4F61-B0AD-59C4B5488DB8}" dt="2022-09-26T11:21:48.758" v="1347" actId="47"/>
        <pc:sldMkLst>
          <pc:docMk/>
          <pc:sldMk cId="374256415" sldId="294"/>
        </pc:sldMkLst>
      </pc:sldChg>
      <pc:sldChg chg="del">
        <pc:chgData name="Grantham, Daniel" userId="fd7dd796-356c-4b0f-9813-de731b46ffaf" providerId="ADAL" clId="{6E10A983-B8E6-4F61-B0AD-59C4B5488DB8}" dt="2022-09-26T11:21:48.758" v="1347" actId="47"/>
        <pc:sldMkLst>
          <pc:docMk/>
          <pc:sldMk cId="1476790595" sldId="295"/>
        </pc:sldMkLst>
      </pc:sldChg>
      <pc:sldChg chg="del">
        <pc:chgData name="Grantham, Daniel" userId="fd7dd796-356c-4b0f-9813-de731b46ffaf" providerId="ADAL" clId="{6E10A983-B8E6-4F61-B0AD-59C4B5488DB8}" dt="2022-09-26T11:21:48.758" v="1347" actId="47"/>
        <pc:sldMkLst>
          <pc:docMk/>
          <pc:sldMk cId="1683258855" sldId="296"/>
        </pc:sldMkLst>
      </pc:sldChg>
      <pc:sldChg chg="del">
        <pc:chgData name="Grantham, Daniel" userId="fd7dd796-356c-4b0f-9813-de731b46ffaf" providerId="ADAL" clId="{6E10A983-B8E6-4F61-B0AD-59C4B5488DB8}" dt="2022-09-26T11:21:48.758" v="1347" actId="47"/>
        <pc:sldMkLst>
          <pc:docMk/>
          <pc:sldMk cId="2273411249" sldId="297"/>
        </pc:sldMkLst>
      </pc:sldChg>
      <pc:sldChg chg="del">
        <pc:chgData name="Grantham, Daniel" userId="fd7dd796-356c-4b0f-9813-de731b46ffaf" providerId="ADAL" clId="{6E10A983-B8E6-4F61-B0AD-59C4B5488DB8}" dt="2022-09-26T11:21:48.758" v="1347" actId="47"/>
        <pc:sldMkLst>
          <pc:docMk/>
          <pc:sldMk cId="3230092502" sldId="298"/>
        </pc:sldMkLst>
      </pc:sldChg>
      <pc:sldChg chg="del">
        <pc:chgData name="Grantham, Daniel" userId="fd7dd796-356c-4b0f-9813-de731b46ffaf" providerId="ADAL" clId="{6E10A983-B8E6-4F61-B0AD-59C4B5488DB8}" dt="2022-09-26T11:21:48.758" v="1347" actId="47"/>
        <pc:sldMkLst>
          <pc:docMk/>
          <pc:sldMk cId="710937642" sldId="299"/>
        </pc:sldMkLst>
      </pc:sldChg>
      <pc:sldChg chg="addSp modSp new mod modNotesTx">
        <pc:chgData name="Grantham, Daniel" userId="fd7dd796-356c-4b0f-9813-de731b46ffaf" providerId="ADAL" clId="{6E10A983-B8E6-4F61-B0AD-59C4B5488DB8}" dt="2022-09-27T11:17:08.670" v="4168" actId="20577"/>
        <pc:sldMkLst>
          <pc:docMk/>
          <pc:sldMk cId="2900663457" sldId="300"/>
        </pc:sldMkLst>
        <pc:spChg chg="add mod">
          <ac:chgData name="Grantham, Daniel" userId="fd7dd796-356c-4b0f-9813-de731b46ffaf" providerId="ADAL" clId="{6E10A983-B8E6-4F61-B0AD-59C4B5488DB8}" dt="2022-09-26T11:02:53.507" v="343" actId="164"/>
          <ac:spMkLst>
            <pc:docMk/>
            <pc:sldMk cId="2900663457" sldId="300"/>
            <ac:spMk id="4" creationId="{FFB6BF78-0D59-4F46-9D21-9B523F9EB6C0}"/>
          </ac:spMkLst>
        </pc:spChg>
        <pc:spChg chg="add mod">
          <ac:chgData name="Grantham, Daniel" userId="fd7dd796-356c-4b0f-9813-de731b46ffaf" providerId="ADAL" clId="{6E10A983-B8E6-4F61-B0AD-59C4B5488DB8}" dt="2022-09-26T11:02:53.507" v="343" actId="164"/>
          <ac:spMkLst>
            <pc:docMk/>
            <pc:sldMk cId="2900663457" sldId="300"/>
            <ac:spMk id="5" creationId="{AFDAB311-593E-4CAB-A14A-D2F2B63BDEC3}"/>
          </ac:spMkLst>
        </pc:spChg>
        <pc:spChg chg="add mod">
          <ac:chgData name="Grantham, Daniel" userId="fd7dd796-356c-4b0f-9813-de731b46ffaf" providerId="ADAL" clId="{6E10A983-B8E6-4F61-B0AD-59C4B5488DB8}" dt="2022-09-26T11:02:53.507" v="343" actId="164"/>
          <ac:spMkLst>
            <pc:docMk/>
            <pc:sldMk cId="2900663457" sldId="300"/>
            <ac:spMk id="6" creationId="{2050B819-BB91-4832-A22F-8FC41A4B3C0E}"/>
          </ac:spMkLst>
        </pc:spChg>
        <pc:spChg chg="add mod">
          <ac:chgData name="Grantham, Daniel" userId="fd7dd796-356c-4b0f-9813-de731b46ffaf" providerId="ADAL" clId="{6E10A983-B8E6-4F61-B0AD-59C4B5488DB8}" dt="2022-09-26T11:13:30.356" v="909" actId="14100"/>
          <ac:spMkLst>
            <pc:docMk/>
            <pc:sldMk cId="2900663457" sldId="300"/>
            <ac:spMk id="10" creationId="{709CB57E-CDD4-4B80-B0C2-1C963FE70E2C}"/>
          </ac:spMkLst>
        </pc:spChg>
        <pc:spChg chg="add mod">
          <ac:chgData name="Grantham, Daniel" userId="fd7dd796-356c-4b0f-9813-de731b46ffaf" providerId="ADAL" clId="{6E10A983-B8E6-4F61-B0AD-59C4B5488DB8}" dt="2022-09-26T11:14:31.003" v="911" actId="1076"/>
          <ac:spMkLst>
            <pc:docMk/>
            <pc:sldMk cId="2900663457" sldId="300"/>
            <ac:spMk id="11" creationId="{C8E27ACF-5822-4A5D-8798-0F3F259A65B0}"/>
          </ac:spMkLst>
        </pc:spChg>
        <pc:spChg chg="add mod">
          <ac:chgData name="Grantham, Daniel" userId="fd7dd796-356c-4b0f-9813-de731b46ffaf" providerId="ADAL" clId="{6E10A983-B8E6-4F61-B0AD-59C4B5488DB8}" dt="2022-09-26T11:14:46.849" v="914" actId="1076"/>
          <ac:spMkLst>
            <pc:docMk/>
            <pc:sldMk cId="2900663457" sldId="300"/>
            <ac:spMk id="12" creationId="{41FDEBB4-AA7F-4C18-8854-F37EC08F3602}"/>
          </ac:spMkLst>
        </pc:spChg>
        <pc:spChg chg="add mod">
          <ac:chgData name="Grantham, Daniel" userId="fd7dd796-356c-4b0f-9813-de731b46ffaf" providerId="ADAL" clId="{6E10A983-B8E6-4F61-B0AD-59C4B5488DB8}" dt="2022-09-26T11:19:08.079" v="1346" actId="1076"/>
          <ac:spMkLst>
            <pc:docMk/>
            <pc:sldMk cId="2900663457" sldId="300"/>
            <ac:spMk id="13" creationId="{5021FA9A-BD90-4DA5-A5A6-5F289D6A5941}"/>
          </ac:spMkLst>
        </pc:spChg>
        <pc:spChg chg="add mod">
          <ac:chgData name="Grantham, Daniel" userId="fd7dd796-356c-4b0f-9813-de731b46ffaf" providerId="ADAL" clId="{6E10A983-B8E6-4F61-B0AD-59C4B5488DB8}" dt="2022-09-26T11:18:30.649" v="1338" actId="27636"/>
          <ac:spMkLst>
            <pc:docMk/>
            <pc:sldMk cId="2900663457" sldId="300"/>
            <ac:spMk id="14" creationId="{090852B5-B970-4488-A5BF-9AB35135458B}"/>
          </ac:spMkLst>
        </pc:spChg>
        <pc:spChg chg="add mod">
          <ac:chgData name="Grantham, Daniel" userId="fd7dd796-356c-4b0f-9813-de731b46ffaf" providerId="ADAL" clId="{6E10A983-B8E6-4F61-B0AD-59C4B5488DB8}" dt="2022-09-26T11:18:19.270" v="1335" actId="27636"/>
          <ac:spMkLst>
            <pc:docMk/>
            <pc:sldMk cId="2900663457" sldId="300"/>
            <ac:spMk id="15" creationId="{DEF698E5-B2EF-48D4-9386-AD1E01B8BCD3}"/>
          </ac:spMkLst>
        </pc:spChg>
        <pc:grpChg chg="add mod">
          <ac:chgData name="Grantham, Daniel" userId="fd7dd796-356c-4b0f-9813-de731b46ffaf" providerId="ADAL" clId="{6E10A983-B8E6-4F61-B0AD-59C4B5488DB8}" dt="2022-09-26T11:12:08.395" v="876" actId="1076"/>
          <ac:grpSpMkLst>
            <pc:docMk/>
            <pc:sldMk cId="2900663457" sldId="300"/>
            <ac:grpSpMk id="7" creationId="{5577BD20-F6FD-4CB6-97A9-67D3F139E3DE}"/>
          </ac:grpSpMkLst>
        </pc:grpChg>
        <pc:picChg chg="add mod">
          <ac:chgData name="Grantham, Daniel" userId="fd7dd796-356c-4b0f-9813-de731b46ffaf" providerId="ADAL" clId="{6E10A983-B8E6-4F61-B0AD-59C4B5488DB8}" dt="2022-09-26T11:02:53.507" v="343" actId="164"/>
          <ac:picMkLst>
            <pc:docMk/>
            <pc:sldMk cId="2900663457" sldId="300"/>
            <ac:picMk id="3" creationId="{49A6ADCE-CA86-4586-B35B-FCB9D284D0C8}"/>
          </ac:picMkLst>
        </pc:picChg>
        <pc:picChg chg="add mod">
          <ac:chgData name="Grantham, Daniel" userId="fd7dd796-356c-4b0f-9813-de731b46ffaf" providerId="ADAL" clId="{6E10A983-B8E6-4F61-B0AD-59C4B5488DB8}" dt="2022-09-26T11:15:00.157" v="915" actId="1076"/>
          <ac:picMkLst>
            <pc:docMk/>
            <pc:sldMk cId="2900663457" sldId="300"/>
            <ac:picMk id="9" creationId="{3E5B412B-DB85-4738-9E96-84238F033CA5}"/>
          </ac:picMkLst>
        </pc:picChg>
      </pc:sldChg>
      <pc:sldChg chg="addSp modSp new mod modAnim modShow modNotesTx">
        <pc:chgData name="Grantham, Daniel" userId="fd7dd796-356c-4b0f-9813-de731b46ffaf" providerId="ADAL" clId="{6E10A983-B8E6-4F61-B0AD-59C4B5488DB8}" dt="2022-10-05T18:54:25.733" v="29679" actId="729"/>
        <pc:sldMkLst>
          <pc:docMk/>
          <pc:sldMk cId="3998025230" sldId="301"/>
        </pc:sldMkLst>
        <pc:spChg chg="add mod">
          <ac:chgData name="Grantham, Daniel" userId="fd7dd796-356c-4b0f-9813-de731b46ffaf" providerId="ADAL" clId="{6E10A983-B8E6-4F61-B0AD-59C4B5488DB8}" dt="2022-09-26T11:39:46.253" v="1496" actId="14100"/>
          <ac:spMkLst>
            <pc:docMk/>
            <pc:sldMk cId="3998025230" sldId="301"/>
            <ac:spMk id="2" creationId="{F1CB2826-461A-4A34-86CC-A4DDE9E712E7}"/>
          </ac:spMkLst>
        </pc:spChg>
        <pc:spChg chg="add mod">
          <ac:chgData name="Grantham, Daniel" userId="fd7dd796-356c-4b0f-9813-de731b46ffaf" providerId="ADAL" clId="{6E10A983-B8E6-4F61-B0AD-59C4B5488DB8}" dt="2022-09-26T11:41:49.471" v="1544" actId="20577"/>
          <ac:spMkLst>
            <pc:docMk/>
            <pc:sldMk cId="3998025230" sldId="301"/>
            <ac:spMk id="3" creationId="{96DEFCFA-66ED-49E5-BE75-B3847A9D4167}"/>
          </ac:spMkLst>
        </pc:spChg>
        <pc:spChg chg="mod">
          <ac:chgData name="Grantham, Daniel" userId="fd7dd796-356c-4b0f-9813-de731b46ffaf" providerId="ADAL" clId="{6E10A983-B8E6-4F61-B0AD-59C4B5488DB8}" dt="2022-09-26T11:41:11.532" v="1532"/>
          <ac:spMkLst>
            <pc:docMk/>
            <pc:sldMk cId="3998025230" sldId="301"/>
            <ac:spMk id="7" creationId="{A74318A5-FF1E-4436-9B35-2649431A4FED}"/>
          </ac:spMkLst>
        </pc:spChg>
        <pc:spChg chg="mod">
          <ac:chgData name="Grantham, Daniel" userId="fd7dd796-356c-4b0f-9813-de731b46ffaf" providerId="ADAL" clId="{6E10A983-B8E6-4F61-B0AD-59C4B5488DB8}" dt="2022-09-26T11:41:11.532" v="1532"/>
          <ac:spMkLst>
            <pc:docMk/>
            <pc:sldMk cId="3998025230" sldId="301"/>
            <ac:spMk id="8" creationId="{B1DF70FE-3616-46FF-A397-884DD8FFFFC9}"/>
          </ac:spMkLst>
        </pc:spChg>
        <pc:spChg chg="mod">
          <ac:chgData name="Grantham, Daniel" userId="fd7dd796-356c-4b0f-9813-de731b46ffaf" providerId="ADAL" clId="{6E10A983-B8E6-4F61-B0AD-59C4B5488DB8}" dt="2022-09-26T11:41:11.532" v="1532"/>
          <ac:spMkLst>
            <pc:docMk/>
            <pc:sldMk cId="3998025230" sldId="301"/>
            <ac:spMk id="9" creationId="{99580D0F-DD37-4BD2-BFE0-8141E447667C}"/>
          </ac:spMkLst>
        </pc:spChg>
        <pc:spChg chg="add mod">
          <ac:chgData name="Grantham, Daniel" userId="fd7dd796-356c-4b0f-9813-de731b46ffaf" providerId="ADAL" clId="{6E10A983-B8E6-4F61-B0AD-59C4B5488DB8}" dt="2022-09-26T11:43:10.024" v="1574" actId="1035"/>
          <ac:spMkLst>
            <pc:docMk/>
            <pc:sldMk cId="3998025230" sldId="301"/>
            <ac:spMk id="10" creationId="{E140558E-30C7-428E-9AE6-D1088DBEAAF5}"/>
          </ac:spMkLst>
        </pc:spChg>
        <pc:spChg chg="add mod">
          <ac:chgData name="Grantham, Daniel" userId="fd7dd796-356c-4b0f-9813-de731b46ffaf" providerId="ADAL" clId="{6E10A983-B8E6-4F61-B0AD-59C4B5488DB8}" dt="2022-09-26T11:48:58.555" v="1657" actId="120"/>
          <ac:spMkLst>
            <pc:docMk/>
            <pc:sldMk cId="3998025230" sldId="301"/>
            <ac:spMk id="11" creationId="{194CB08F-C484-4FE5-ABDA-AB06F639CB4A}"/>
          </ac:spMkLst>
        </pc:spChg>
        <pc:grpChg chg="add mod">
          <ac:chgData name="Grantham, Daniel" userId="fd7dd796-356c-4b0f-9813-de731b46ffaf" providerId="ADAL" clId="{6E10A983-B8E6-4F61-B0AD-59C4B5488DB8}" dt="2022-09-26T11:41:33.099" v="1535" actId="1076"/>
          <ac:grpSpMkLst>
            <pc:docMk/>
            <pc:sldMk cId="3998025230" sldId="301"/>
            <ac:grpSpMk id="5" creationId="{3F9CF3AA-2E1D-43BF-B81F-940666C52886}"/>
          </ac:grpSpMkLst>
        </pc:grpChg>
        <pc:picChg chg="add mod">
          <ac:chgData name="Grantham, Daniel" userId="fd7dd796-356c-4b0f-9813-de731b46ffaf" providerId="ADAL" clId="{6E10A983-B8E6-4F61-B0AD-59C4B5488DB8}" dt="2022-09-26T11:41:00.236" v="1531" actId="1076"/>
          <ac:picMkLst>
            <pc:docMk/>
            <pc:sldMk cId="3998025230" sldId="301"/>
            <ac:picMk id="4" creationId="{51205375-B34C-42AD-838D-69DF565994FA}"/>
          </ac:picMkLst>
        </pc:picChg>
        <pc:picChg chg="mod">
          <ac:chgData name="Grantham, Daniel" userId="fd7dd796-356c-4b0f-9813-de731b46ffaf" providerId="ADAL" clId="{6E10A983-B8E6-4F61-B0AD-59C4B5488DB8}" dt="2022-09-26T11:41:11.532" v="1532"/>
          <ac:picMkLst>
            <pc:docMk/>
            <pc:sldMk cId="3998025230" sldId="301"/>
            <ac:picMk id="6" creationId="{70BD4036-9FF0-4C64-9395-5CC5C8962910}"/>
          </ac:picMkLst>
        </pc:picChg>
      </pc:sldChg>
      <pc:sldChg chg="addSp delSp modSp add mod modTransition modShow">
        <pc:chgData name="Grantham, Daniel" userId="fd7dd796-356c-4b0f-9813-de731b46ffaf" providerId="ADAL" clId="{6E10A983-B8E6-4F61-B0AD-59C4B5488DB8}" dt="2022-10-05T18:54:25.733" v="29679" actId="729"/>
        <pc:sldMkLst>
          <pc:docMk/>
          <pc:sldMk cId="2090295466" sldId="302"/>
        </pc:sldMkLst>
        <pc:spChg chg="mod topLvl">
          <ac:chgData name="Grantham, Daniel" userId="fd7dd796-356c-4b0f-9813-de731b46ffaf" providerId="ADAL" clId="{6E10A983-B8E6-4F61-B0AD-59C4B5488DB8}" dt="2022-09-26T11:48:52.337" v="1656" actId="120"/>
          <ac:spMkLst>
            <pc:docMk/>
            <pc:sldMk cId="2090295466" sldId="302"/>
            <ac:spMk id="11" creationId="{194CB08F-C484-4FE5-ABDA-AB06F639CB4A}"/>
          </ac:spMkLst>
        </pc:spChg>
        <pc:spChg chg="add mod topLvl">
          <ac:chgData name="Grantham, Daniel" userId="fd7dd796-356c-4b0f-9813-de731b46ffaf" providerId="ADAL" clId="{6E10A983-B8E6-4F61-B0AD-59C4B5488DB8}" dt="2022-09-26T11:48:52.337" v="1656" actId="120"/>
          <ac:spMkLst>
            <pc:docMk/>
            <pc:sldMk cId="2090295466" sldId="302"/>
            <ac:spMk id="12" creationId="{0BECFA4C-EB0D-47E5-B54D-0E0441BFCBCA}"/>
          </ac:spMkLst>
        </pc:spChg>
        <pc:grpChg chg="add del mod">
          <ac:chgData name="Grantham, Daniel" userId="fd7dd796-356c-4b0f-9813-de731b46ffaf" providerId="ADAL" clId="{6E10A983-B8E6-4F61-B0AD-59C4B5488DB8}" dt="2022-09-26T11:48:13.552" v="1652" actId="165"/>
          <ac:grpSpMkLst>
            <pc:docMk/>
            <pc:sldMk cId="2090295466" sldId="302"/>
            <ac:grpSpMk id="13" creationId="{5CD85DC1-3EE7-422E-999E-B752534E242E}"/>
          </ac:grpSpMkLst>
        </pc:grpChg>
      </pc:sldChg>
      <pc:sldChg chg="addSp delSp modSp add mod modTransition">
        <pc:chgData name="Grantham, Daniel" userId="fd7dd796-356c-4b0f-9813-de731b46ffaf" providerId="ADAL" clId="{6E10A983-B8E6-4F61-B0AD-59C4B5488DB8}" dt="2022-09-26T11:50:54.463" v="1693"/>
        <pc:sldMkLst>
          <pc:docMk/>
          <pc:sldMk cId="1979944546" sldId="303"/>
        </pc:sldMkLst>
        <pc:spChg chg="mod topLvl">
          <ac:chgData name="Grantham, Daniel" userId="fd7dd796-356c-4b0f-9813-de731b46ffaf" providerId="ADAL" clId="{6E10A983-B8E6-4F61-B0AD-59C4B5488DB8}" dt="2022-09-26T11:49:45.605" v="1665" actId="165"/>
          <ac:spMkLst>
            <pc:docMk/>
            <pc:sldMk cId="1979944546" sldId="303"/>
            <ac:spMk id="11" creationId="{194CB08F-C484-4FE5-ABDA-AB06F639CB4A}"/>
          </ac:spMkLst>
        </pc:spChg>
        <pc:spChg chg="mod topLvl">
          <ac:chgData name="Grantham, Daniel" userId="fd7dd796-356c-4b0f-9813-de731b46ffaf" providerId="ADAL" clId="{6E10A983-B8E6-4F61-B0AD-59C4B5488DB8}" dt="2022-09-26T11:49:45.605" v="1665" actId="165"/>
          <ac:spMkLst>
            <pc:docMk/>
            <pc:sldMk cId="1979944546" sldId="303"/>
            <ac:spMk id="12" creationId="{0BECFA4C-EB0D-47E5-B54D-0E0441BFCBCA}"/>
          </ac:spMkLst>
        </pc:spChg>
        <pc:spChg chg="add mod topLvl">
          <ac:chgData name="Grantham, Daniel" userId="fd7dd796-356c-4b0f-9813-de731b46ffaf" providerId="ADAL" clId="{6E10A983-B8E6-4F61-B0AD-59C4B5488DB8}" dt="2022-09-26T11:50:15.797" v="1687" actId="20577"/>
          <ac:spMkLst>
            <pc:docMk/>
            <pc:sldMk cId="1979944546" sldId="303"/>
            <ac:spMk id="13" creationId="{721C6900-78F3-44E9-A8AE-8FE1BA0CB416}"/>
          </ac:spMkLst>
        </pc:spChg>
        <pc:grpChg chg="add del mod">
          <ac:chgData name="Grantham, Daniel" userId="fd7dd796-356c-4b0f-9813-de731b46ffaf" providerId="ADAL" clId="{6E10A983-B8E6-4F61-B0AD-59C4B5488DB8}" dt="2022-09-26T11:49:45.605" v="1665" actId="165"/>
          <ac:grpSpMkLst>
            <pc:docMk/>
            <pc:sldMk cId="1979944546" sldId="303"/>
            <ac:grpSpMk id="14" creationId="{E95CBBD7-FB75-406E-8E09-17224BE5292C}"/>
          </ac:grpSpMkLst>
        </pc:grpChg>
      </pc:sldChg>
      <pc:sldChg chg="addSp modSp new mod modNotesTx">
        <pc:chgData name="Grantham, Daniel" userId="fd7dd796-356c-4b0f-9813-de731b46ffaf" providerId="ADAL" clId="{6E10A983-B8E6-4F61-B0AD-59C4B5488DB8}" dt="2022-09-27T22:51:07.317" v="10870" actId="20577"/>
        <pc:sldMkLst>
          <pc:docMk/>
          <pc:sldMk cId="3614399855" sldId="304"/>
        </pc:sldMkLst>
        <pc:spChg chg="add mod">
          <ac:chgData name="Grantham, Daniel" userId="fd7dd796-356c-4b0f-9813-de731b46ffaf" providerId="ADAL" clId="{6E10A983-B8E6-4F61-B0AD-59C4B5488DB8}" dt="2022-09-26T20:34:32.720" v="2161" actId="122"/>
          <ac:spMkLst>
            <pc:docMk/>
            <pc:sldMk cId="3614399855" sldId="304"/>
            <ac:spMk id="2" creationId="{C71A3D90-A63F-4F63-B195-DB38D6E945FB}"/>
          </ac:spMkLst>
        </pc:spChg>
        <pc:spChg chg="add mod">
          <ac:chgData name="Grantham, Daniel" userId="fd7dd796-356c-4b0f-9813-de731b46ffaf" providerId="ADAL" clId="{6E10A983-B8E6-4F61-B0AD-59C4B5488DB8}" dt="2022-09-26T20:52:09.175" v="2489" actId="164"/>
          <ac:spMkLst>
            <pc:docMk/>
            <pc:sldMk cId="3614399855" sldId="304"/>
            <ac:spMk id="3" creationId="{8382E7E9-02F1-4A59-B708-0272B2A949B2}"/>
          </ac:spMkLst>
        </pc:spChg>
        <pc:spChg chg="add mod">
          <ac:chgData name="Grantham, Daniel" userId="fd7dd796-356c-4b0f-9813-de731b46ffaf" providerId="ADAL" clId="{6E10A983-B8E6-4F61-B0AD-59C4B5488DB8}" dt="2022-09-26T20:52:09.175" v="2489" actId="164"/>
          <ac:spMkLst>
            <pc:docMk/>
            <pc:sldMk cId="3614399855" sldId="304"/>
            <ac:spMk id="4" creationId="{163FA1F1-7E9A-47D1-ADBC-8922FB17A92B}"/>
          </ac:spMkLst>
        </pc:spChg>
        <pc:spChg chg="add mod">
          <ac:chgData name="Grantham, Daniel" userId="fd7dd796-356c-4b0f-9813-de731b46ffaf" providerId="ADAL" clId="{6E10A983-B8E6-4F61-B0AD-59C4B5488DB8}" dt="2022-09-26T20:52:09.175" v="2489" actId="164"/>
          <ac:spMkLst>
            <pc:docMk/>
            <pc:sldMk cId="3614399855" sldId="304"/>
            <ac:spMk id="5" creationId="{AEE687C8-DEFE-4344-BB7B-37409EF35944}"/>
          </ac:spMkLst>
        </pc:spChg>
        <pc:spChg chg="add mod">
          <ac:chgData name="Grantham, Daniel" userId="fd7dd796-356c-4b0f-9813-de731b46ffaf" providerId="ADAL" clId="{6E10A983-B8E6-4F61-B0AD-59C4B5488DB8}" dt="2022-09-26T20:52:09.175" v="2489" actId="164"/>
          <ac:spMkLst>
            <pc:docMk/>
            <pc:sldMk cId="3614399855" sldId="304"/>
            <ac:spMk id="14" creationId="{1D1D928C-EF75-4154-AC08-740496EC9C4C}"/>
          </ac:spMkLst>
        </pc:spChg>
        <pc:grpChg chg="add mod">
          <ac:chgData name="Grantham, Daniel" userId="fd7dd796-356c-4b0f-9813-de731b46ffaf" providerId="ADAL" clId="{6E10A983-B8E6-4F61-B0AD-59C4B5488DB8}" dt="2022-09-26T20:52:09.175" v="2489" actId="164"/>
          <ac:grpSpMkLst>
            <pc:docMk/>
            <pc:sldMk cId="3614399855" sldId="304"/>
            <ac:grpSpMk id="19" creationId="{083D7B33-1654-4722-BCDF-F9794FD6A0C1}"/>
          </ac:grpSpMkLst>
        </pc:grpChg>
        <pc:cxnChg chg="add mod ord">
          <ac:chgData name="Grantham, Daniel" userId="fd7dd796-356c-4b0f-9813-de731b46ffaf" providerId="ADAL" clId="{6E10A983-B8E6-4F61-B0AD-59C4B5488DB8}" dt="2022-09-26T20:52:09.175" v="2489" actId="164"/>
          <ac:cxnSpMkLst>
            <pc:docMk/>
            <pc:sldMk cId="3614399855" sldId="304"/>
            <ac:cxnSpMk id="7" creationId="{C373749A-493B-4572-B00D-0A9DF46795BB}"/>
          </ac:cxnSpMkLst>
        </pc:cxnChg>
        <pc:cxnChg chg="add mod">
          <ac:chgData name="Grantham, Daniel" userId="fd7dd796-356c-4b0f-9813-de731b46ffaf" providerId="ADAL" clId="{6E10A983-B8E6-4F61-B0AD-59C4B5488DB8}" dt="2022-09-26T20:52:09.175" v="2489" actId="164"/>
          <ac:cxnSpMkLst>
            <pc:docMk/>
            <pc:sldMk cId="3614399855" sldId="304"/>
            <ac:cxnSpMk id="9" creationId="{22B229F3-C8E2-4CB7-8730-61123B407DF8}"/>
          </ac:cxnSpMkLst>
        </pc:cxnChg>
        <pc:cxnChg chg="add mod">
          <ac:chgData name="Grantham, Daniel" userId="fd7dd796-356c-4b0f-9813-de731b46ffaf" providerId="ADAL" clId="{6E10A983-B8E6-4F61-B0AD-59C4B5488DB8}" dt="2022-09-26T20:52:09.175" v="2489" actId="164"/>
          <ac:cxnSpMkLst>
            <pc:docMk/>
            <pc:sldMk cId="3614399855" sldId="304"/>
            <ac:cxnSpMk id="11" creationId="{0C9ADF19-3742-4677-B3EC-A75941893316}"/>
          </ac:cxnSpMkLst>
        </pc:cxnChg>
        <pc:cxnChg chg="add mod">
          <ac:chgData name="Grantham, Daniel" userId="fd7dd796-356c-4b0f-9813-de731b46ffaf" providerId="ADAL" clId="{6E10A983-B8E6-4F61-B0AD-59C4B5488DB8}" dt="2022-09-26T20:52:09.175" v="2489" actId="164"/>
          <ac:cxnSpMkLst>
            <pc:docMk/>
            <pc:sldMk cId="3614399855" sldId="304"/>
            <ac:cxnSpMk id="18" creationId="{1ABFCB3A-92F5-4437-8DFB-8BD061168775}"/>
          </ac:cxnSpMkLst>
        </pc:cxnChg>
      </pc:sldChg>
      <pc:sldChg chg="addSp delSp modSp add mod modTransition modShow modNotesTx">
        <pc:chgData name="Grantham, Daniel" userId="fd7dd796-356c-4b0f-9813-de731b46ffaf" providerId="ADAL" clId="{6E10A983-B8E6-4F61-B0AD-59C4B5488DB8}" dt="2022-10-05T18:54:39.109" v="29680" actId="729"/>
        <pc:sldMkLst>
          <pc:docMk/>
          <pc:sldMk cId="2870195649" sldId="305"/>
        </pc:sldMkLst>
        <pc:spChg chg="mod">
          <ac:chgData name="Grantham, Daniel" userId="fd7dd796-356c-4b0f-9813-de731b46ffaf" providerId="ADAL" clId="{6E10A983-B8E6-4F61-B0AD-59C4B5488DB8}" dt="2022-09-26T20:42:45.255" v="2275" actId="20577"/>
          <ac:spMkLst>
            <pc:docMk/>
            <pc:sldMk cId="2870195649" sldId="305"/>
            <ac:spMk id="2" creationId="{C71A3D90-A63F-4F63-B195-DB38D6E945FB}"/>
          </ac:spMkLst>
        </pc:spChg>
        <pc:spChg chg="mod">
          <ac:chgData name="Grantham, Daniel" userId="fd7dd796-356c-4b0f-9813-de731b46ffaf" providerId="ADAL" clId="{6E10A983-B8E6-4F61-B0AD-59C4B5488DB8}" dt="2022-09-26T20:44:55.662" v="2447" actId="207"/>
          <ac:spMkLst>
            <pc:docMk/>
            <pc:sldMk cId="2870195649" sldId="305"/>
            <ac:spMk id="3" creationId="{8382E7E9-02F1-4A59-B708-0272B2A949B2}"/>
          </ac:spMkLst>
        </pc:spChg>
        <pc:spChg chg="mod">
          <ac:chgData name="Grantham, Daniel" userId="fd7dd796-356c-4b0f-9813-de731b46ffaf" providerId="ADAL" clId="{6E10A983-B8E6-4F61-B0AD-59C4B5488DB8}" dt="2022-09-26T20:41:07.801" v="2253" actId="404"/>
          <ac:spMkLst>
            <pc:docMk/>
            <pc:sldMk cId="2870195649" sldId="305"/>
            <ac:spMk id="4" creationId="{163FA1F1-7E9A-47D1-ADBC-8922FB17A92B}"/>
          </ac:spMkLst>
        </pc:spChg>
        <pc:spChg chg="mod">
          <ac:chgData name="Grantham, Daniel" userId="fd7dd796-356c-4b0f-9813-de731b46ffaf" providerId="ADAL" clId="{6E10A983-B8E6-4F61-B0AD-59C4B5488DB8}" dt="2022-09-26T20:41:07.801" v="2253" actId="404"/>
          <ac:spMkLst>
            <pc:docMk/>
            <pc:sldMk cId="2870195649" sldId="305"/>
            <ac:spMk id="5" creationId="{AEE687C8-DEFE-4344-BB7B-37409EF35944}"/>
          </ac:spMkLst>
        </pc:spChg>
        <pc:spChg chg="add mod">
          <ac:chgData name="Grantham, Daniel" userId="fd7dd796-356c-4b0f-9813-de731b46ffaf" providerId="ADAL" clId="{6E10A983-B8E6-4F61-B0AD-59C4B5488DB8}" dt="2022-09-26T20:44:35.439" v="2446" actId="14100"/>
          <ac:spMkLst>
            <pc:docMk/>
            <pc:sldMk cId="2870195649" sldId="305"/>
            <ac:spMk id="10" creationId="{B23267F9-678A-4DCF-A9BC-80EDDB410140}"/>
          </ac:spMkLst>
        </pc:spChg>
        <pc:spChg chg="mod">
          <ac:chgData name="Grantham, Daniel" userId="fd7dd796-356c-4b0f-9813-de731b46ffaf" providerId="ADAL" clId="{6E10A983-B8E6-4F61-B0AD-59C4B5488DB8}" dt="2022-09-26T20:52:53.573" v="2501" actId="207"/>
          <ac:spMkLst>
            <pc:docMk/>
            <pc:sldMk cId="2870195649" sldId="305"/>
            <ac:spMk id="14" creationId="{3DA3CD6F-00B5-411B-8F8A-21D521492B02}"/>
          </ac:spMkLst>
        </pc:spChg>
        <pc:spChg chg="mod">
          <ac:chgData name="Grantham, Daniel" userId="fd7dd796-356c-4b0f-9813-de731b46ffaf" providerId="ADAL" clId="{6E10A983-B8E6-4F61-B0AD-59C4B5488DB8}" dt="2022-09-26T20:52:36.680" v="2498" actId="404"/>
          <ac:spMkLst>
            <pc:docMk/>
            <pc:sldMk cId="2870195649" sldId="305"/>
            <ac:spMk id="15" creationId="{9DA8F001-7FE6-4996-A5EF-555622684257}"/>
          </ac:spMkLst>
        </pc:spChg>
        <pc:spChg chg="mod">
          <ac:chgData name="Grantham, Daniel" userId="fd7dd796-356c-4b0f-9813-de731b46ffaf" providerId="ADAL" clId="{6E10A983-B8E6-4F61-B0AD-59C4B5488DB8}" dt="2022-09-26T20:52:36.680" v="2498" actId="404"/>
          <ac:spMkLst>
            <pc:docMk/>
            <pc:sldMk cId="2870195649" sldId="305"/>
            <ac:spMk id="16" creationId="{482A6B22-B763-4EF5-BE36-62EE9F963487}"/>
          </ac:spMkLst>
        </pc:spChg>
        <pc:spChg chg="mod">
          <ac:chgData name="Grantham, Daniel" userId="fd7dd796-356c-4b0f-9813-de731b46ffaf" providerId="ADAL" clId="{6E10A983-B8E6-4F61-B0AD-59C4B5488DB8}" dt="2022-09-26T20:52:36.680" v="2498" actId="404"/>
          <ac:spMkLst>
            <pc:docMk/>
            <pc:sldMk cId="2870195649" sldId="305"/>
            <ac:spMk id="19" creationId="{803295E5-881A-4CE5-97B6-BB9731CA7696}"/>
          </ac:spMkLst>
        </pc:spChg>
        <pc:grpChg chg="add del mod">
          <ac:chgData name="Grantham, Daniel" userId="fd7dd796-356c-4b0f-9813-de731b46ffaf" providerId="ADAL" clId="{6E10A983-B8E6-4F61-B0AD-59C4B5488DB8}" dt="2022-09-26T20:52:40.921" v="2499" actId="478"/>
          <ac:grpSpMkLst>
            <pc:docMk/>
            <pc:sldMk cId="2870195649" sldId="305"/>
            <ac:grpSpMk id="6" creationId="{588ABA32-0284-49B4-970D-325ABB2764BE}"/>
          </ac:grpSpMkLst>
        </pc:grpChg>
        <pc:grpChg chg="add mod">
          <ac:chgData name="Grantham, Daniel" userId="fd7dd796-356c-4b0f-9813-de731b46ffaf" providerId="ADAL" clId="{6E10A983-B8E6-4F61-B0AD-59C4B5488DB8}" dt="2022-09-26T20:52:48.169" v="2500" actId="1076"/>
          <ac:grpSpMkLst>
            <pc:docMk/>
            <pc:sldMk cId="2870195649" sldId="305"/>
            <ac:grpSpMk id="12" creationId="{5537CAE7-AE15-49FC-A2A7-3D810D40E342}"/>
          </ac:grpSpMkLst>
        </pc:grpChg>
        <pc:cxnChg chg="mod">
          <ac:chgData name="Grantham, Daniel" userId="fd7dd796-356c-4b0f-9813-de731b46ffaf" providerId="ADAL" clId="{6E10A983-B8E6-4F61-B0AD-59C4B5488DB8}" dt="2022-09-26T20:52:40.921" v="2499" actId="478"/>
          <ac:cxnSpMkLst>
            <pc:docMk/>
            <pc:sldMk cId="2870195649" sldId="305"/>
            <ac:cxnSpMk id="7" creationId="{C373749A-493B-4572-B00D-0A9DF46795BB}"/>
          </ac:cxnSpMkLst>
        </pc:cxnChg>
        <pc:cxnChg chg="mod">
          <ac:chgData name="Grantham, Daniel" userId="fd7dd796-356c-4b0f-9813-de731b46ffaf" providerId="ADAL" clId="{6E10A983-B8E6-4F61-B0AD-59C4B5488DB8}" dt="2022-09-26T20:52:40.921" v="2499" actId="478"/>
          <ac:cxnSpMkLst>
            <pc:docMk/>
            <pc:sldMk cId="2870195649" sldId="305"/>
            <ac:cxnSpMk id="9" creationId="{22B229F3-C8E2-4CB7-8730-61123B407DF8}"/>
          </ac:cxnSpMkLst>
        </pc:cxnChg>
        <pc:cxnChg chg="mod ord">
          <ac:chgData name="Grantham, Daniel" userId="fd7dd796-356c-4b0f-9813-de731b46ffaf" providerId="ADAL" clId="{6E10A983-B8E6-4F61-B0AD-59C4B5488DB8}" dt="2022-09-26T20:52:40.921" v="2499" actId="478"/>
          <ac:cxnSpMkLst>
            <pc:docMk/>
            <pc:sldMk cId="2870195649" sldId="305"/>
            <ac:cxnSpMk id="11" creationId="{0C9ADF19-3742-4677-B3EC-A75941893316}"/>
          </ac:cxnSpMkLst>
        </pc:cxnChg>
        <pc:cxnChg chg="mod">
          <ac:chgData name="Grantham, Daniel" userId="fd7dd796-356c-4b0f-9813-de731b46ffaf" providerId="ADAL" clId="{6E10A983-B8E6-4F61-B0AD-59C4B5488DB8}" dt="2022-09-26T20:52:23.118" v="2490"/>
          <ac:cxnSpMkLst>
            <pc:docMk/>
            <pc:sldMk cId="2870195649" sldId="305"/>
            <ac:cxnSpMk id="13" creationId="{E1401F68-3FFA-4616-B40F-2BF8E90396BD}"/>
          </ac:cxnSpMkLst>
        </pc:cxnChg>
        <pc:cxnChg chg="mod">
          <ac:chgData name="Grantham, Daniel" userId="fd7dd796-356c-4b0f-9813-de731b46ffaf" providerId="ADAL" clId="{6E10A983-B8E6-4F61-B0AD-59C4B5488DB8}" dt="2022-09-26T20:52:23.118" v="2490"/>
          <ac:cxnSpMkLst>
            <pc:docMk/>
            <pc:sldMk cId="2870195649" sldId="305"/>
            <ac:cxnSpMk id="17" creationId="{F7307C00-1758-44E3-B39A-BFF82AEE6622}"/>
          </ac:cxnSpMkLst>
        </pc:cxnChg>
        <pc:cxnChg chg="mod">
          <ac:chgData name="Grantham, Daniel" userId="fd7dd796-356c-4b0f-9813-de731b46ffaf" providerId="ADAL" clId="{6E10A983-B8E6-4F61-B0AD-59C4B5488DB8}" dt="2022-09-26T20:52:23.118" v="2490"/>
          <ac:cxnSpMkLst>
            <pc:docMk/>
            <pc:sldMk cId="2870195649" sldId="305"/>
            <ac:cxnSpMk id="18" creationId="{ADFFF08D-7F04-470E-95F4-13C14BA197AA}"/>
          </ac:cxnSpMkLst>
        </pc:cxnChg>
        <pc:cxnChg chg="mod">
          <ac:chgData name="Grantham, Daniel" userId="fd7dd796-356c-4b0f-9813-de731b46ffaf" providerId="ADAL" clId="{6E10A983-B8E6-4F61-B0AD-59C4B5488DB8}" dt="2022-09-26T20:52:23.118" v="2490"/>
          <ac:cxnSpMkLst>
            <pc:docMk/>
            <pc:sldMk cId="2870195649" sldId="305"/>
            <ac:cxnSpMk id="20" creationId="{CCA8FACF-03AD-42A1-80EC-B86A45F64C55}"/>
          </ac:cxnSpMkLst>
        </pc:cxnChg>
      </pc:sldChg>
      <pc:sldChg chg="addSp delSp modSp add mod modAnim modShow">
        <pc:chgData name="Grantham, Daniel" userId="fd7dd796-356c-4b0f-9813-de731b46ffaf" providerId="ADAL" clId="{6E10A983-B8E6-4F61-B0AD-59C4B5488DB8}" dt="2022-10-05T18:54:39.109" v="29680" actId="729"/>
        <pc:sldMkLst>
          <pc:docMk/>
          <pc:sldMk cId="820984028" sldId="306"/>
        </pc:sldMkLst>
        <pc:spChg chg="mod">
          <ac:chgData name="Grantham, Daniel" userId="fd7dd796-356c-4b0f-9813-de731b46ffaf" providerId="ADAL" clId="{6E10A983-B8E6-4F61-B0AD-59C4B5488DB8}" dt="2022-09-26T20:46:23.984" v="2458" actId="20577"/>
          <ac:spMkLst>
            <pc:docMk/>
            <pc:sldMk cId="820984028" sldId="306"/>
            <ac:spMk id="2" creationId="{C71A3D90-A63F-4F63-B195-DB38D6E945FB}"/>
          </ac:spMkLst>
        </pc:spChg>
        <pc:spChg chg="mod">
          <ac:chgData name="Grantham, Daniel" userId="fd7dd796-356c-4b0f-9813-de731b46ffaf" providerId="ADAL" clId="{6E10A983-B8E6-4F61-B0AD-59C4B5488DB8}" dt="2022-09-26T20:45:48.702" v="2452" actId="207"/>
          <ac:spMkLst>
            <pc:docMk/>
            <pc:sldMk cId="820984028" sldId="306"/>
            <ac:spMk id="3" creationId="{8382E7E9-02F1-4A59-B708-0272B2A949B2}"/>
          </ac:spMkLst>
        </pc:spChg>
        <pc:spChg chg="mod">
          <ac:chgData name="Grantham, Daniel" userId="fd7dd796-356c-4b0f-9813-de731b46ffaf" providerId="ADAL" clId="{6E10A983-B8E6-4F61-B0AD-59C4B5488DB8}" dt="2022-09-26T20:45:53.908" v="2453" actId="207"/>
          <ac:spMkLst>
            <pc:docMk/>
            <pc:sldMk cId="820984028" sldId="306"/>
            <ac:spMk id="4" creationId="{163FA1F1-7E9A-47D1-ADBC-8922FB17A92B}"/>
          </ac:spMkLst>
        </pc:spChg>
        <pc:spChg chg="mod">
          <ac:chgData name="Grantham, Daniel" userId="fd7dd796-356c-4b0f-9813-de731b46ffaf" providerId="ADAL" clId="{6E10A983-B8E6-4F61-B0AD-59C4B5488DB8}" dt="2022-09-28T11:28:32.466" v="13898" actId="20577"/>
          <ac:spMkLst>
            <pc:docMk/>
            <pc:sldMk cId="820984028" sldId="306"/>
            <ac:spMk id="10" creationId="{B23267F9-678A-4DCF-A9BC-80EDDB410140}"/>
          </ac:spMkLst>
        </pc:spChg>
        <pc:spChg chg="add del mod">
          <ac:chgData name="Grantham, Daniel" userId="fd7dd796-356c-4b0f-9813-de731b46ffaf" providerId="ADAL" clId="{6E10A983-B8E6-4F61-B0AD-59C4B5488DB8}" dt="2022-09-26T20:53:02.591" v="2504"/>
          <ac:spMkLst>
            <pc:docMk/>
            <pc:sldMk cId="820984028" sldId="306"/>
            <ac:spMk id="12" creationId="{B8156BB4-188D-4B08-BBF2-6B75B38E1D58}"/>
          </ac:spMkLst>
        </pc:spChg>
        <pc:spChg chg="mod">
          <ac:chgData name="Grantham, Daniel" userId="fd7dd796-356c-4b0f-9813-de731b46ffaf" providerId="ADAL" clId="{6E10A983-B8E6-4F61-B0AD-59C4B5488DB8}" dt="2022-09-26T20:53:15.159" v="2506" actId="207"/>
          <ac:spMkLst>
            <pc:docMk/>
            <pc:sldMk cId="820984028" sldId="306"/>
            <ac:spMk id="15" creationId="{B6DFE608-3C63-4EF5-91E6-4DB815E3BE15}"/>
          </ac:spMkLst>
        </pc:spChg>
        <pc:spChg chg="mod">
          <ac:chgData name="Grantham, Daniel" userId="fd7dd796-356c-4b0f-9813-de731b46ffaf" providerId="ADAL" clId="{6E10A983-B8E6-4F61-B0AD-59C4B5488DB8}" dt="2022-09-26T20:53:19.805" v="2507" actId="207"/>
          <ac:spMkLst>
            <pc:docMk/>
            <pc:sldMk cId="820984028" sldId="306"/>
            <ac:spMk id="16" creationId="{524D4516-8396-46BF-A65D-86DAB4318708}"/>
          </ac:spMkLst>
        </pc:spChg>
        <pc:spChg chg="mod">
          <ac:chgData name="Grantham, Daniel" userId="fd7dd796-356c-4b0f-9813-de731b46ffaf" providerId="ADAL" clId="{6E10A983-B8E6-4F61-B0AD-59C4B5488DB8}" dt="2022-09-26T20:53:07.836" v="2505"/>
          <ac:spMkLst>
            <pc:docMk/>
            <pc:sldMk cId="820984028" sldId="306"/>
            <ac:spMk id="17" creationId="{64C5CDDF-3CCD-4F2D-AD4A-1B6BDF7FAACE}"/>
          </ac:spMkLst>
        </pc:spChg>
        <pc:spChg chg="mod">
          <ac:chgData name="Grantham, Daniel" userId="fd7dd796-356c-4b0f-9813-de731b46ffaf" providerId="ADAL" clId="{6E10A983-B8E6-4F61-B0AD-59C4B5488DB8}" dt="2022-09-26T20:53:07.836" v="2505"/>
          <ac:spMkLst>
            <pc:docMk/>
            <pc:sldMk cId="820984028" sldId="306"/>
            <ac:spMk id="20" creationId="{4CA78DEB-B7FD-4ADA-AA82-C6E7CF73E3ED}"/>
          </ac:spMkLst>
        </pc:spChg>
        <pc:spChg chg="add mod">
          <ac:chgData name="Grantham, Daniel" userId="fd7dd796-356c-4b0f-9813-de731b46ffaf" providerId="ADAL" clId="{6E10A983-B8E6-4F61-B0AD-59C4B5488DB8}" dt="2022-09-28T11:36:05.963" v="14740" actId="113"/>
          <ac:spMkLst>
            <pc:docMk/>
            <pc:sldMk cId="820984028" sldId="306"/>
            <ac:spMk id="22" creationId="{6E25B3C3-864A-4C27-8414-AD6FB4BBE073}"/>
          </ac:spMkLst>
        </pc:spChg>
        <pc:spChg chg="add mod">
          <ac:chgData name="Grantham, Daniel" userId="fd7dd796-356c-4b0f-9813-de731b46ffaf" providerId="ADAL" clId="{6E10A983-B8E6-4F61-B0AD-59C4B5488DB8}" dt="2022-09-28T11:36:45.627" v="14785" actId="313"/>
          <ac:spMkLst>
            <pc:docMk/>
            <pc:sldMk cId="820984028" sldId="306"/>
            <ac:spMk id="23" creationId="{A92B701A-F8D8-4DDF-8483-7FEEC05608A8}"/>
          </ac:spMkLst>
        </pc:spChg>
        <pc:spChg chg="add mod">
          <ac:chgData name="Grantham, Daniel" userId="fd7dd796-356c-4b0f-9813-de731b46ffaf" providerId="ADAL" clId="{6E10A983-B8E6-4F61-B0AD-59C4B5488DB8}" dt="2022-09-28T11:37:14.546" v="14819" actId="20577"/>
          <ac:spMkLst>
            <pc:docMk/>
            <pc:sldMk cId="820984028" sldId="306"/>
            <ac:spMk id="24" creationId="{2F1832B3-1D69-4600-97D6-60BFCAD275C1}"/>
          </ac:spMkLst>
        </pc:spChg>
        <pc:grpChg chg="del">
          <ac:chgData name="Grantham, Daniel" userId="fd7dd796-356c-4b0f-9813-de731b46ffaf" providerId="ADAL" clId="{6E10A983-B8E6-4F61-B0AD-59C4B5488DB8}" dt="2022-09-26T20:53:00.732" v="2502" actId="478"/>
          <ac:grpSpMkLst>
            <pc:docMk/>
            <pc:sldMk cId="820984028" sldId="306"/>
            <ac:grpSpMk id="6" creationId="{588ABA32-0284-49B4-970D-325ABB2764BE}"/>
          </ac:grpSpMkLst>
        </pc:grpChg>
        <pc:grpChg chg="add mod">
          <ac:chgData name="Grantham, Daniel" userId="fd7dd796-356c-4b0f-9813-de731b46ffaf" providerId="ADAL" clId="{6E10A983-B8E6-4F61-B0AD-59C4B5488DB8}" dt="2022-09-26T20:53:07.836" v="2505"/>
          <ac:grpSpMkLst>
            <pc:docMk/>
            <pc:sldMk cId="820984028" sldId="306"/>
            <ac:grpSpMk id="13" creationId="{574AD18B-1C9D-4FE3-B2ED-77A66EEF477C}"/>
          </ac:grpSpMkLst>
        </pc:grpChg>
        <pc:cxnChg chg="mod">
          <ac:chgData name="Grantham, Daniel" userId="fd7dd796-356c-4b0f-9813-de731b46ffaf" providerId="ADAL" clId="{6E10A983-B8E6-4F61-B0AD-59C4B5488DB8}" dt="2022-09-26T20:53:00.732" v="2502" actId="478"/>
          <ac:cxnSpMkLst>
            <pc:docMk/>
            <pc:sldMk cId="820984028" sldId="306"/>
            <ac:cxnSpMk id="7" creationId="{C373749A-493B-4572-B00D-0A9DF46795BB}"/>
          </ac:cxnSpMkLst>
        </pc:cxnChg>
        <pc:cxnChg chg="mod">
          <ac:chgData name="Grantham, Daniel" userId="fd7dd796-356c-4b0f-9813-de731b46ffaf" providerId="ADAL" clId="{6E10A983-B8E6-4F61-B0AD-59C4B5488DB8}" dt="2022-09-26T20:53:00.732" v="2502" actId="478"/>
          <ac:cxnSpMkLst>
            <pc:docMk/>
            <pc:sldMk cId="820984028" sldId="306"/>
            <ac:cxnSpMk id="9" creationId="{22B229F3-C8E2-4CB7-8730-61123B407DF8}"/>
          </ac:cxnSpMkLst>
        </pc:cxnChg>
        <pc:cxnChg chg="mod">
          <ac:chgData name="Grantham, Daniel" userId="fd7dd796-356c-4b0f-9813-de731b46ffaf" providerId="ADAL" clId="{6E10A983-B8E6-4F61-B0AD-59C4B5488DB8}" dt="2022-09-26T20:53:00.732" v="2502" actId="478"/>
          <ac:cxnSpMkLst>
            <pc:docMk/>
            <pc:sldMk cId="820984028" sldId="306"/>
            <ac:cxnSpMk id="11" creationId="{0C9ADF19-3742-4677-B3EC-A75941893316}"/>
          </ac:cxnSpMkLst>
        </pc:cxnChg>
        <pc:cxnChg chg="mod">
          <ac:chgData name="Grantham, Daniel" userId="fd7dd796-356c-4b0f-9813-de731b46ffaf" providerId="ADAL" clId="{6E10A983-B8E6-4F61-B0AD-59C4B5488DB8}" dt="2022-09-26T20:53:07.836" v="2505"/>
          <ac:cxnSpMkLst>
            <pc:docMk/>
            <pc:sldMk cId="820984028" sldId="306"/>
            <ac:cxnSpMk id="14" creationId="{AA65E8B4-D170-4F45-B82D-985F1B083C10}"/>
          </ac:cxnSpMkLst>
        </pc:cxnChg>
        <pc:cxnChg chg="mod">
          <ac:chgData name="Grantham, Daniel" userId="fd7dd796-356c-4b0f-9813-de731b46ffaf" providerId="ADAL" clId="{6E10A983-B8E6-4F61-B0AD-59C4B5488DB8}" dt="2022-09-26T20:53:07.836" v="2505"/>
          <ac:cxnSpMkLst>
            <pc:docMk/>
            <pc:sldMk cId="820984028" sldId="306"/>
            <ac:cxnSpMk id="18" creationId="{B77D4461-B755-4654-BAEC-616AFC9940E1}"/>
          </ac:cxnSpMkLst>
        </pc:cxnChg>
        <pc:cxnChg chg="mod">
          <ac:chgData name="Grantham, Daniel" userId="fd7dd796-356c-4b0f-9813-de731b46ffaf" providerId="ADAL" clId="{6E10A983-B8E6-4F61-B0AD-59C4B5488DB8}" dt="2022-09-26T20:53:07.836" v="2505"/>
          <ac:cxnSpMkLst>
            <pc:docMk/>
            <pc:sldMk cId="820984028" sldId="306"/>
            <ac:cxnSpMk id="19" creationId="{17850E5C-59DA-40F1-A95B-2A53221F9594}"/>
          </ac:cxnSpMkLst>
        </pc:cxnChg>
        <pc:cxnChg chg="mod">
          <ac:chgData name="Grantham, Daniel" userId="fd7dd796-356c-4b0f-9813-de731b46ffaf" providerId="ADAL" clId="{6E10A983-B8E6-4F61-B0AD-59C4B5488DB8}" dt="2022-09-26T20:53:07.836" v="2505"/>
          <ac:cxnSpMkLst>
            <pc:docMk/>
            <pc:sldMk cId="820984028" sldId="306"/>
            <ac:cxnSpMk id="21" creationId="{CEB7A1E7-DD8F-443F-8EE0-E39F4235EECD}"/>
          </ac:cxnSpMkLst>
        </pc:cxnChg>
      </pc:sldChg>
      <pc:sldChg chg="addSp delSp modSp add mod modShow">
        <pc:chgData name="Grantham, Daniel" userId="fd7dd796-356c-4b0f-9813-de731b46ffaf" providerId="ADAL" clId="{6E10A983-B8E6-4F61-B0AD-59C4B5488DB8}" dt="2022-10-05T18:54:39.109" v="29680" actId="729"/>
        <pc:sldMkLst>
          <pc:docMk/>
          <pc:sldMk cId="2831747964" sldId="307"/>
        </pc:sldMkLst>
        <pc:spChg chg="mod">
          <ac:chgData name="Grantham, Daniel" userId="fd7dd796-356c-4b0f-9813-de731b46ffaf" providerId="ADAL" clId="{6E10A983-B8E6-4F61-B0AD-59C4B5488DB8}" dt="2022-09-26T20:47:43.788" v="2475" actId="20577"/>
          <ac:spMkLst>
            <pc:docMk/>
            <pc:sldMk cId="2831747964" sldId="307"/>
            <ac:spMk id="2" creationId="{C71A3D90-A63F-4F63-B195-DB38D6E945FB}"/>
          </ac:spMkLst>
        </pc:spChg>
        <pc:spChg chg="mod">
          <ac:chgData name="Grantham, Daniel" userId="fd7dd796-356c-4b0f-9813-de731b46ffaf" providerId="ADAL" clId="{6E10A983-B8E6-4F61-B0AD-59C4B5488DB8}" dt="2022-09-26T20:47:20.939" v="2469" actId="207"/>
          <ac:spMkLst>
            <pc:docMk/>
            <pc:sldMk cId="2831747964" sldId="307"/>
            <ac:spMk id="4" creationId="{163FA1F1-7E9A-47D1-ADBC-8922FB17A92B}"/>
          </ac:spMkLst>
        </pc:spChg>
        <pc:spChg chg="mod">
          <ac:chgData name="Grantham, Daniel" userId="fd7dd796-356c-4b0f-9813-de731b46ffaf" providerId="ADAL" clId="{6E10A983-B8E6-4F61-B0AD-59C4B5488DB8}" dt="2022-09-26T20:47:27.186" v="2470" actId="207"/>
          <ac:spMkLst>
            <pc:docMk/>
            <pc:sldMk cId="2831747964" sldId="307"/>
            <ac:spMk id="5" creationId="{AEE687C8-DEFE-4344-BB7B-37409EF35944}"/>
          </ac:spMkLst>
        </pc:spChg>
        <pc:spChg chg="del">
          <ac:chgData name="Grantham, Daniel" userId="fd7dd796-356c-4b0f-9813-de731b46ffaf" providerId="ADAL" clId="{6E10A983-B8E6-4F61-B0AD-59C4B5488DB8}" dt="2022-09-28T11:38:12.775" v="14825" actId="478"/>
          <ac:spMkLst>
            <pc:docMk/>
            <pc:sldMk cId="2831747964" sldId="307"/>
            <ac:spMk id="10" creationId="{B23267F9-678A-4DCF-A9BC-80EDDB410140}"/>
          </ac:spMkLst>
        </pc:spChg>
        <pc:spChg chg="mod">
          <ac:chgData name="Grantham, Daniel" userId="fd7dd796-356c-4b0f-9813-de731b46ffaf" providerId="ADAL" clId="{6E10A983-B8E6-4F61-B0AD-59C4B5488DB8}" dt="2022-09-26T20:53:27.870" v="2509"/>
          <ac:spMkLst>
            <pc:docMk/>
            <pc:sldMk cId="2831747964" sldId="307"/>
            <ac:spMk id="14" creationId="{35756B4E-3DAC-4193-BC28-FD7C123BAE1E}"/>
          </ac:spMkLst>
        </pc:spChg>
        <pc:spChg chg="mod">
          <ac:chgData name="Grantham, Daniel" userId="fd7dd796-356c-4b0f-9813-de731b46ffaf" providerId="ADAL" clId="{6E10A983-B8E6-4F61-B0AD-59C4B5488DB8}" dt="2022-09-26T20:53:35.048" v="2510" actId="207"/>
          <ac:spMkLst>
            <pc:docMk/>
            <pc:sldMk cId="2831747964" sldId="307"/>
            <ac:spMk id="15" creationId="{1ABF231C-C0EF-4B09-9E33-0533CA938BB0}"/>
          </ac:spMkLst>
        </pc:spChg>
        <pc:spChg chg="mod">
          <ac:chgData name="Grantham, Daniel" userId="fd7dd796-356c-4b0f-9813-de731b46ffaf" providerId="ADAL" clId="{6E10A983-B8E6-4F61-B0AD-59C4B5488DB8}" dt="2022-09-26T20:53:39.880" v="2511" actId="207"/>
          <ac:spMkLst>
            <pc:docMk/>
            <pc:sldMk cId="2831747964" sldId="307"/>
            <ac:spMk id="16" creationId="{37EF5F29-6653-41F5-9FE2-DFC25D32DB1D}"/>
          </ac:spMkLst>
        </pc:spChg>
        <pc:spChg chg="mod">
          <ac:chgData name="Grantham, Daniel" userId="fd7dd796-356c-4b0f-9813-de731b46ffaf" providerId="ADAL" clId="{6E10A983-B8E6-4F61-B0AD-59C4B5488DB8}" dt="2022-09-26T20:53:27.870" v="2509"/>
          <ac:spMkLst>
            <pc:docMk/>
            <pc:sldMk cId="2831747964" sldId="307"/>
            <ac:spMk id="19" creationId="{BE26BCD6-9CAC-4535-8A16-ED6753C2CA87}"/>
          </ac:spMkLst>
        </pc:spChg>
        <pc:spChg chg="add mod">
          <ac:chgData name="Grantham, Daniel" userId="fd7dd796-356c-4b0f-9813-de731b46ffaf" providerId="ADAL" clId="{6E10A983-B8E6-4F61-B0AD-59C4B5488DB8}" dt="2022-09-28T11:39:53.466" v="14951" actId="120"/>
          <ac:spMkLst>
            <pc:docMk/>
            <pc:sldMk cId="2831747964" sldId="307"/>
            <ac:spMk id="21" creationId="{DBA67029-1D1C-4A87-97D8-FD5C3FB996D8}"/>
          </ac:spMkLst>
        </pc:spChg>
        <pc:grpChg chg="del">
          <ac:chgData name="Grantham, Daniel" userId="fd7dd796-356c-4b0f-9813-de731b46ffaf" providerId="ADAL" clId="{6E10A983-B8E6-4F61-B0AD-59C4B5488DB8}" dt="2022-09-26T20:53:27.308" v="2508" actId="478"/>
          <ac:grpSpMkLst>
            <pc:docMk/>
            <pc:sldMk cId="2831747964" sldId="307"/>
            <ac:grpSpMk id="6" creationId="{588ABA32-0284-49B4-970D-325ABB2764BE}"/>
          </ac:grpSpMkLst>
        </pc:grpChg>
        <pc:grpChg chg="add mod">
          <ac:chgData name="Grantham, Daniel" userId="fd7dd796-356c-4b0f-9813-de731b46ffaf" providerId="ADAL" clId="{6E10A983-B8E6-4F61-B0AD-59C4B5488DB8}" dt="2022-09-26T20:53:27.870" v="2509"/>
          <ac:grpSpMkLst>
            <pc:docMk/>
            <pc:sldMk cId="2831747964" sldId="307"/>
            <ac:grpSpMk id="12" creationId="{4AB09AEF-9228-44A7-A099-CAC72553DCC2}"/>
          </ac:grpSpMkLst>
        </pc:grpChg>
        <pc:cxnChg chg="mod">
          <ac:chgData name="Grantham, Daniel" userId="fd7dd796-356c-4b0f-9813-de731b46ffaf" providerId="ADAL" clId="{6E10A983-B8E6-4F61-B0AD-59C4B5488DB8}" dt="2022-09-26T20:53:27.308" v="2508" actId="478"/>
          <ac:cxnSpMkLst>
            <pc:docMk/>
            <pc:sldMk cId="2831747964" sldId="307"/>
            <ac:cxnSpMk id="7" creationId="{C373749A-493B-4572-B00D-0A9DF46795BB}"/>
          </ac:cxnSpMkLst>
        </pc:cxnChg>
        <pc:cxnChg chg="mod">
          <ac:chgData name="Grantham, Daniel" userId="fd7dd796-356c-4b0f-9813-de731b46ffaf" providerId="ADAL" clId="{6E10A983-B8E6-4F61-B0AD-59C4B5488DB8}" dt="2022-09-26T20:53:27.308" v="2508" actId="478"/>
          <ac:cxnSpMkLst>
            <pc:docMk/>
            <pc:sldMk cId="2831747964" sldId="307"/>
            <ac:cxnSpMk id="9" creationId="{22B229F3-C8E2-4CB7-8730-61123B407DF8}"/>
          </ac:cxnSpMkLst>
        </pc:cxnChg>
        <pc:cxnChg chg="mod">
          <ac:chgData name="Grantham, Daniel" userId="fd7dd796-356c-4b0f-9813-de731b46ffaf" providerId="ADAL" clId="{6E10A983-B8E6-4F61-B0AD-59C4B5488DB8}" dt="2022-09-26T20:53:27.308" v="2508" actId="478"/>
          <ac:cxnSpMkLst>
            <pc:docMk/>
            <pc:sldMk cId="2831747964" sldId="307"/>
            <ac:cxnSpMk id="11" creationId="{0C9ADF19-3742-4677-B3EC-A75941893316}"/>
          </ac:cxnSpMkLst>
        </pc:cxnChg>
        <pc:cxnChg chg="mod">
          <ac:chgData name="Grantham, Daniel" userId="fd7dd796-356c-4b0f-9813-de731b46ffaf" providerId="ADAL" clId="{6E10A983-B8E6-4F61-B0AD-59C4B5488DB8}" dt="2022-09-26T20:53:27.870" v="2509"/>
          <ac:cxnSpMkLst>
            <pc:docMk/>
            <pc:sldMk cId="2831747964" sldId="307"/>
            <ac:cxnSpMk id="13" creationId="{2604CADD-FEA8-41D5-BF68-9D75441DF7A8}"/>
          </ac:cxnSpMkLst>
        </pc:cxnChg>
        <pc:cxnChg chg="mod">
          <ac:chgData name="Grantham, Daniel" userId="fd7dd796-356c-4b0f-9813-de731b46ffaf" providerId="ADAL" clId="{6E10A983-B8E6-4F61-B0AD-59C4B5488DB8}" dt="2022-09-26T20:53:27.870" v="2509"/>
          <ac:cxnSpMkLst>
            <pc:docMk/>
            <pc:sldMk cId="2831747964" sldId="307"/>
            <ac:cxnSpMk id="17" creationId="{90A9F405-42CF-4CCB-BBA2-9A19BA2CA860}"/>
          </ac:cxnSpMkLst>
        </pc:cxnChg>
        <pc:cxnChg chg="mod">
          <ac:chgData name="Grantham, Daniel" userId="fd7dd796-356c-4b0f-9813-de731b46ffaf" providerId="ADAL" clId="{6E10A983-B8E6-4F61-B0AD-59C4B5488DB8}" dt="2022-09-26T20:53:27.870" v="2509"/>
          <ac:cxnSpMkLst>
            <pc:docMk/>
            <pc:sldMk cId="2831747964" sldId="307"/>
            <ac:cxnSpMk id="18" creationId="{A31798A6-A7F8-4874-8A85-E4F8253BBA1D}"/>
          </ac:cxnSpMkLst>
        </pc:cxnChg>
        <pc:cxnChg chg="mod">
          <ac:chgData name="Grantham, Daniel" userId="fd7dd796-356c-4b0f-9813-de731b46ffaf" providerId="ADAL" clId="{6E10A983-B8E6-4F61-B0AD-59C4B5488DB8}" dt="2022-09-26T20:53:27.870" v="2509"/>
          <ac:cxnSpMkLst>
            <pc:docMk/>
            <pc:sldMk cId="2831747964" sldId="307"/>
            <ac:cxnSpMk id="20" creationId="{8AC2F4F3-3D66-4A06-9DB9-ABD146053D8F}"/>
          </ac:cxnSpMkLst>
        </pc:cxnChg>
      </pc:sldChg>
      <pc:sldChg chg="addSp modSp add mod modAnim modShow modNotesTx">
        <pc:chgData name="Grantham, Daniel" userId="fd7dd796-356c-4b0f-9813-de731b46ffaf" providerId="ADAL" clId="{6E10A983-B8E6-4F61-B0AD-59C4B5488DB8}" dt="2022-10-05T18:54:39.109" v="29680" actId="729"/>
        <pc:sldMkLst>
          <pc:docMk/>
          <pc:sldMk cId="2168010798" sldId="308"/>
        </pc:sldMkLst>
        <pc:spChg chg="mod">
          <ac:chgData name="Grantham, Daniel" userId="fd7dd796-356c-4b0f-9813-de731b46ffaf" providerId="ADAL" clId="{6E10A983-B8E6-4F61-B0AD-59C4B5488DB8}" dt="2022-09-26T20:54:08.104" v="2519" actId="20577"/>
          <ac:spMkLst>
            <pc:docMk/>
            <pc:sldMk cId="2168010798" sldId="308"/>
            <ac:spMk id="2" creationId="{C71A3D90-A63F-4F63-B195-DB38D6E945FB}"/>
          </ac:spMkLst>
        </pc:spChg>
        <pc:spChg chg="mod">
          <ac:chgData name="Grantham, Daniel" userId="fd7dd796-356c-4b0f-9813-de731b46ffaf" providerId="ADAL" clId="{6E10A983-B8E6-4F61-B0AD-59C4B5488DB8}" dt="2022-09-28T12:11:10.246" v="16866" actId="20577"/>
          <ac:spMkLst>
            <pc:docMk/>
            <pc:sldMk cId="2168010798" sldId="308"/>
            <ac:spMk id="10" creationId="{B23267F9-678A-4DCF-A9BC-80EDDB410140}"/>
          </ac:spMkLst>
        </pc:spChg>
        <pc:spChg chg="mod">
          <ac:chgData name="Grantham, Daniel" userId="fd7dd796-356c-4b0f-9813-de731b46ffaf" providerId="ADAL" clId="{6E10A983-B8E6-4F61-B0AD-59C4B5488DB8}" dt="2022-09-26T20:54:16.299" v="2520" actId="207"/>
          <ac:spMkLst>
            <pc:docMk/>
            <pc:sldMk cId="2168010798" sldId="308"/>
            <ac:spMk id="16" creationId="{37EF5F29-6653-41F5-9FE2-DFC25D32DB1D}"/>
          </ac:spMkLst>
        </pc:spChg>
        <pc:spChg chg="mod">
          <ac:chgData name="Grantham, Daniel" userId="fd7dd796-356c-4b0f-9813-de731b46ffaf" providerId="ADAL" clId="{6E10A983-B8E6-4F61-B0AD-59C4B5488DB8}" dt="2022-09-26T20:54:21.425" v="2521" actId="207"/>
          <ac:spMkLst>
            <pc:docMk/>
            <pc:sldMk cId="2168010798" sldId="308"/>
            <ac:spMk id="19" creationId="{BE26BCD6-9CAC-4535-8A16-ED6753C2CA87}"/>
          </ac:spMkLst>
        </pc:spChg>
        <pc:spChg chg="add mod">
          <ac:chgData name="Grantham, Daniel" userId="fd7dd796-356c-4b0f-9813-de731b46ffaf" providerId="ADAL" clId="{6E10A983-B8E6-4F61-B0AD-59C4B5488DB8}" dt="2022-09-28T12:20:05.998" v="17815" actId="14100"/>
          <ac:spMkLst>
            <pc:docMk/>
            <pc:sldMk cId="2168010798" sldId="308"/>
            <ac:spMk id="21" creationId="{A717E3F9-3CDA-41B6-9CDD-19365F8CF508}"/>
          </ac:spMkLst>
        </pc:spChg>
        <pc:spChg chg="add mod">
          <ac:chgData name="Grantham, Daniel" userId="fd7dd796-356c-4b0f-9813-de731b46ffaf" providerId="ADAL" clId="{6E10A983-B8E6-4F61-B0AD-59C4B5488DB8}" dt="2022-09-28T12:20:17.615" v="17818" actId="1076"/>
          <ac:spMkLst>
            <pc:docMk/>
            <pc:sldMk cId="2168010798" sldId="308"/>
            <ac:spMk id="22" creationId="{58C0806F-932C-4D53-ABF5-A4B564DD8F92}"/>
          </ac:spMkLst>
        </pc:spChg>
        <pc:spChg chg="add mod">
          <ac:chgData name="Grantham, Daniel" userId="fd7dd796-356c-4b0f-9813-de731b46ffaf" providerId="ADAL" clId="{6E10A983-B8E6-4F61-B0AD-59C4B5488DB8}" dt="2022-09-28T12:20:34.563" v="17828" actId="1076"/>
          <ac:spMkLst>
            <pc:docMk/>
            <pc:sldMk cId="2168010798" sldId="308"/>
            <ac:spMk id="23" creationId="{23DA969D-6086-4D95-BC1E-6FFBDC66B708}"/>
          </ac:spMkLst>
        </pc:spChg>
      </pc:sldChg>
      <pc:sldChg chg="modSp add del mod modNotesTx">
        <pc:chgData name="Grantham, Daniel" userId="fd7dd796-356c-4b0f-9813-de731b46ffaf" providerId="ADAL" clId="{6E10A983-B8E6-4F61-B0AD-59C4B5488DB8}" dt="2022-09-28T12:43:04.094" v="17875" actId="47"/>
        <pc:sldMkLst>
          <pc:docMk/>
          <pc:sldMk cId="3390217108" sldId="309"/>
        </pc:sldMkLst>
        <pc:spChg chg="mod">
          <ac:chgData name="Grantham, Daniel" userId="fd7dd796-356c-4b0f-9813-de731b46ffaf" providerId="ADAL" clId="{6E10A983-B8E6-4F61-B0AD-59C4B5488DB8}" dt="2022-09-26T20:54:36.820" v="2527" actId="20577"/>
          <ac:spMkLst>
            <pc:docMk/>
            <pc:sldMk cId="3390217108" sldId="309"/>
            <ac:spMk id="2" creationId="{C71A3D90-A63F-4F63-B195-DB38D6E945FB}"/>
          </ac:spMkLst>
        </pc:spChg>
        <pc:spChg chg="mod">
          <ac:chgData name="Grantham, Daniel" userId="fd7dd796-356c-4b0f-9813-de731b46ffaf" providerId="ADAL" clId="{6E10A983-B8E6-4F61-B0AD-59C4B5488DB8}" dt="2022-09-26T20:54:47.280" v="2529" actId="207"/>
          <ac:spMkLst>
            <pc:docMk/>
            <pc:sldMk cId="3390217108" sldId="309"/>
            <ac:spMk id="14" creationId="{35756B4E-3DAC-4193-BC28-FD7C123BAE1E}"/>
          </ac:spMkLst>
        </pc:spChg>
        <pc:spChg chg="mod">
          <ac:chgData name="Grantham, Daniel" userId="fd7dd796-356c-4b0f-9813-de731b46ffaf" providerId="ADAL" clId="{6E10A983-B8E6-4F61-B0AD-59C4B5488DB8}" dt="2022-09-26T20:54:43.484" v="2528" actId="207"/>
          <ac:spMkLst>
            <pc:docMk/>
            <pc:sldMk cId="3390217108" sldId="309"/>
            <ac:spMk id="19" creationId="{BE26BCD6-9CAC-4535-8A16-ED6753C2CA87}"/>
          </ac:spMkLst>
        </pc:spChg>
      </pc:sldChg>
      <pc:sldChg chg="addSp delSp modSp add mod modShow modNotesTx">
        <pc:chgData name="Grantham, Daniel" userId="fd7dd796-356c-4b0f-9813-de731b46ffaf" providerId="ADAL" clId="{6E10A983-B8E6-4F61-B0AD-59C4B5488DB8}" dt="2022-10-05T18:54:39.109" v="29680" actId="729"/>
        <pc:sldMkLst>
          <pc:docMk/>
          <pc:sldMk cId="3565501294" sldId="310"/>
        </pc:sldMkLst>
        <pc:spChg chg="mod">
          <ac:chgData name="Grantham, Daniel" userId="fd7dd796-356c-4b0f-9813-de731b46ffaf" providerId="ADAL" clId="{6E10A983-B8E6-4F61-B0AD-59C4B5488DB8}" dt="2022-09-26T20:55:07.760" v="2533" actId="20577"/>
          <ac:spMkLst>
            <pc:docMk/>
            <pc:sldMk cId="3565501294" sldId="310"/>
            <ac:spMk id="2" creationId="{C71A3D90-A63F-4F63-B195-DB38D6E945FB}"/>
          </ac:spMkLst>
        </pc:spChg>
        <pc:spChg chg="del">
          <ac:chgData name="Grantham, Daniel" userId="fd7dd796-356c-4b0f-9813-de731b46ffaf" providerId="ADAL" clId="{6E10A983-B8E6-4F61-B0AD-59C4B5488DB8}" dt="2022-09-26T20:55:18.695" v="2534" actId="478"/>
          <ac:spMkLst>
            <pc:docMk/>
            <pc:sldMk cId="3565501294" sldId="310"/>
            <ac:spMk id="10" creationId="{B23267F9-678A-4DCF-A9BC-80EDDB410140}"/>
          </ac:spMkLst>
        </pc:spChg>
        <pc:spChg chg="add mod">
          <ac:chgData name="Grantham, Daniel" userId="fd7dd796-356c-4b0f-9813-de731b46ffaf" providerId="ADAL" clId="{6E10A983-B8E6-4F61-B0AD-59C4B5488DB8}" dt="2022-09-26T20:55:35.007" v="2614" actId="20577"/>
          <ac:spMkLst>
            <pc:docMk/>
            <pc:sldMk cId="3565501294" sldId="310"/>
            <ac:spMk id="21" creationId="{5AF192DF-3DBE-46E7-BE20-DD905390D4B3}"/>
          </ac:spMkLst>
        </pc:spChg>
      </pc:sldChg>
      <pc:sldChg chg="addSp delSp modSp add mod modAnim modShow">
        <pc:chgData name="Grantham, Daniel" userId="fd7dd796-356c-4b0f-9813-de731b46ffaf" providerId="ADAL" clId="{6E10A983-B8E6-4F61-B0AD-59C4B5488DB8}" dt="2022-10-05T18:54:39.109" v="29680" actId="729"/>
        <pc:sldMkLst>
          <pc:docMk/>
          <pc:sldMk cId="534666631" sldId="311"/>
        </pc:sldMkLst>
        <pc:spChg chg="mod">
          <ac:chgData name="Grantham, Daniel" userId="fd7dd796-356c-4b0f-9813-de731b46ffaf" providerId="ADAL" clId="{6E10A983-B8E6-4F61-B0AD-59C4B5488DB8}" dt="2022-09-28T13:22:56.743" v="20819" actId="20577"/>
          <ac:spMkLst>
            <pc:docMk/>
            <pc:sldMk cId="534666631" sldId="311"/>
            <ac:spMk id="2" creationId="{C71A3D90-A63F-4F63-B195-DB38D6E945FB}"/>
          </ac:spMkLst>
        </pc:spChg>
        <pc:spChg chg="mod">
          <ac:chgData name="Grantham, Daniel" userId="fd7dd796-356c-4b0f-9813-de731b46ffaf" providerId="ADAL" clId="{6E10A983-B8E6-4F61-B0AD-59C4B5488DB8}" dt="2022-09-26T20:55:54.468" v="2621" actId="207"/>
          <ac:spMkLst>
            <pc:docMk/>
            <pc:sldMk cId="534666631" sldId="311"/>
            <ac:spMk id="14" creationId="{35756B4E-3DAC-4193-BC28-FD7C123BAE1E}"/>
          </ac:spMkLst>
        </pc:spChg>
        <pc:spChg chg="mod">
          <ac:chgData name="Grantham, Daniel" userId="fd7dd796-356c-4b0f-9813-de731b46ffaf" providerId="ADAL" clId="{6E10A983-B8E6-4F61-B0AD-59C4B5488DB8}" dt="2022-09-26T20:55:57.664" v="2622" actId="207"/>
          <ac:spMkLst>
            <pc:docMk/>
            <pc:sldMk cId="534666631" sldId="311"/>
            <ac:spMk id="15" creationId="{1ABF231C-C0EF-4B09-9E33-0533CA938BB0}"/>
          </ac:spMkLst>
        </pc:spChg>
        <pc:spChg chg="del">
          <ac:chgData name="Grantham, Daniel" userId="fd7dd796-356c-4b0f-9813-de731b46ffaf" providerId="ADAL" clId="{6E10A983-B8E6-4F61-B0AD-59C4B5488DB8}" dt="2022-09-26T20:56:07.855" v="2623" actId="478"/>
          <ac:spMkLst>
            <pc:docMk/>
            <pc:sldMk cId="534666631" sldId="311"/>
            <ac:spMk id="21" creationId="{5AF192DF-3DBE-46E7-BE20-DD905390D4B3}"/>
          </ac:spMkLst>
        </pc:spChg>
        <pc:spChg chg="add mod">
          <ac:chgData name="Grantham, Daniel" userId="fd7dd796-356c-4b0f-9813-de731b46ffaf" providerId="ADAL" clId="{6E10A983-B8E6-4F61-B0AD-59C4B5488DB8}" dt="2022-09-28T13:26:22.746" v="21114" actId="255"/>
          <ac:spMkLst>
            <pc:docMk/>
            <pc:sldMk cId="534666631" sldId="311"/>
            <ac:spMk id="21" creationId="{BDA82831-DA64-498E-A38B-FB66A91A3F96}"/>
          </ac:spMkLst>
        </pc:spChg>
        <pc:spChg chg="add del mod">
          <ac:chgData name="Grantham, Daniel" userId="fd7dd796-356c-4b0f-9813-de731b46ffaf" providerId="ADAL" clId="{6E10A983-B8E6-4F61-B0AD-59C4B5488DB8}" dt="2022-09-28T13:22:19.220" v="20787" actId="478"/>
          <ac:spMkLst>
            <pc:docMk/>
            <pc:sldMk cId="534666631" sldId="311"/>
            <ac:spMk id="22" creationId="{917408DB-BBC2-4A86-8CDC-4AD14501FCDC}"/>
          </ac:spMkLst>
        </pc:spChg>
        <pc:spChg chg="add mod">
          <ac:chgData name="Grantham, Daniel" userId="fd7dd796-356c-4b0f-9813-de731b46ffaf" providerId="ADAL" clId="{6E10A983-B8E6-4F61-B0AD-59C4B5488DB8}" dt="2022-09-28T13:24:46.858" v="21029" actId="1076"/>
          <ac:spMkLst>
            <pc:docMk/>
            <pc:sldMk cId="534666631" sldId="311"/>
            <ac:spMk id="23" creationId="{5B49A0DB-2462-44D5-8704-B3833B0F7580}"/>
          </ac:spMkLst>
        </pc:spChg>
        <pc:spChg chg="add mod">
          <ac:chgData name="Grantham, Daniel" userId="fd7dd796-356c-4b0f-9813-de731b46ffaf" providerId="ADAL" clId="{6E10A983-B8E6-4F61-B0AD-59C4B5488DB8}" dt="2022-09-28T13:24:35.651" v="21027" actId="27636"/>
          <ac:spMkLst>
            <pc:docMk/>
            <pc:sldMk cId="534666631" sldId="311"/>
            <ac:spMk id="24" creationId="{365D7BE7-BA85-4070-99F7-47C007C6BDD0}"/>
          </ac:spMkLst>
        </pc:spChg>
        <pc:spChg chg="add mod">
          <ac:chgData name="Grantham, Daniel" userId="fd7dd796-356c-4b0f-9813-de731b46ffaf" providerId="ADAL" clId="{6E10A983-B8E6-4F61-B0AD-59C4B5488DB8}" dt="2022-09-28T13:26:42.098" v="21148" actId="313"/>
          <ac:spMkLst>
            <pc:docMk/>
            <pc:sldMk cId="534666631" sldId="311"/>
            <ac:spMk id="25" creationId="{A6CE87E7-DCE8-4323-A763-D7AF89D0AC13}"/>
          </ac:spMkLst>
        </pc:spChg>
      </pc:sldChg>
      <pc:sldChg chg="addSp delSp modSp add mod modShow modNotesTx">
        <pc:chgData name="Grantham, Daniel" userId="fd7dd796-356c-4b0f-9813-de731b46ffaf" providerId="ADAL" clId="{6E10A983-B8E6-4F61-B0AD-59C4B5488DB8}" dt="2022-10-05T18:54:39.109" v="29680" actId="729"/>
        <pc:sldMkLst>
          <pc:docMk/>
          <pc:sldMk cId="204454688" sldId="312"/>
        </pc:sldMkLst>
        <pc:spChg chg="mod">
          <ac:chgData name="Grantham, Daniel" userId="fd7dd796-356c-4b0f-9813-de731b46ffaf" providerId="ADAL" clId="{6E10A983-B8E6-4F61-B0AD-59C4B5488DB8}" dt="2022-09-26T20:56:46.367" v="2635" actId="20577"/>
          <ac:spMkLst>
            <pc:docMk/>
            <pc:sldMk cId="204454688" sldId="312"/>
            <ac:spMk id="2" creationId="{C71A3D90-A63F-4F63-B195-DB38D6E945FB}"/>
          </ac:spMkLst>
        </pc:spChg>
        <pc:spChg chg="mod">
          <ac:chgData name="Grantham, Daniel" userId="fd7dd796-356c-4b0f-9813-de731b46ffaf" providerId="ADAL" clId="{6E10A983-B8E6-4F61-B0AD-59C4B5488DB8}" dt="2022-09-26T20:56:23.538" v="2626" actId="207"/>
          <ac:spMkLst>
            <pc:docMk/>
            <pc:sldMk cId="204454688" sldId="312"/>
            <ac:spMk id="15" creationId="{1ABF231C-C0EF-4B09-9E33-0533CA938BB0}"/>
          </ac:spMkLst>
        </pc:spChg>
        <pc:spChg chg="mod">
          <ac:chgData name="Grantham, Daniel" userId="fd7dd796-356c-4b0f-9813-de731b46ffaf" providerId="ADAL" clId="{6E10A983-B8E6-4F61-B0AD-59C4B5488DB8}" dt="2022-09-26T20:56:29.049" v="2627" actId="207"/>
          <ac:spMkLst>
            <pc:docMk/>
            <pc:sldMk cId="204454688" sldId="312"/>
            <ac:spMk id="16" creationId="{37EF5F29-6653-41F5-9FE2-DFC25D32DB1D}"/>
          </ac:spMkLst>
        </pc:spChg>
        <pc:spChg chg="add mod">
          <ac:chgData name="Grantham, Daniel" userId="fd7dd796-356c-4b0f-9813-de731b46ffaf" providerId="ADAL" clId="{6E10A983-B8E6-4F61-B0AD-59C4B5488DB8}" dt="2022-09-28T13:28:59.640" v="21354" actId="20577"/>
          <ac:spMkLst>
            <pc:docMk/>
            <pc:sldMk cId="204454688" sldId="312"/>
            <ac:spMk id="21" creationId="{112B0BA4-7AE5-46B4-8623-7A69DDB6C881}"/>
          </ac:spMkLst>
        </pc:spChg>
        <pc:spChg chg="del">
          <ac:chgData name="Grantham, Daniel" userId="fd7dd796-356c-4b0f-9813-de731b46ffaf" providerId="ADAL" clId="{6E10A983-B8E6-4F61-B0AD-59C4B5488DB8}" dt="2022-09-28T13:28:29.316" v="21191" actId="478"/>
          <ac:spMkLst>
            <pc:docMk/>
            <pc:sldMk cId="204454688" sldId="312"/>
            <ac:spMk id="22" creationId="{917408DB-BBC2-4A86-8CDC-4AD14501FCDC}"/>
          </ac:spMkLst>
        </pc:spChg>
      </pc:sldChg>
      <pc:sldChg chg="modSp add mod modAnim modNotesTx">
        <pc:chgData name="Grantham, Daniel" userId="fd7dd796-356c-4b0f-9813-de731b46ffaf" providerId="ADAL" clId="{6E10A983-B8E6-4F61-B0AD-59C4B5488DB8}" dt="2022-10-01T23:55:26.876" v="29675"/>
        <pc:sldMkLst>
          <pc:docMk/>
          <pc:sldMk cId="3502513621" sldId="313"/>
        </pc:sldMkLst>
        <pc:spChg chg="mod">
          <ac:chgData name="Grantham, Daniel" userId="fd7dd796-356c-4b0f-9813-de731b46ffaf" providerId="ADAL" clId="{6E10A983-B8E6-4F61-B0AD-59C4B5488DB8}" dt="2022-09-26T20:58:48.499" v="2754" actId="20577"/>
          <ac:spMkLst>
            <pc:docMk/>
            <pc:sldMk cId="3502513621" sldId="313"/>
            <ac:spMk id="2" creationId="{C71A3D90-A63F-4F63-B195-DB38D6E945FB}"/>
          </ac:spMkLst>
        </pc:spChg>
        <pc:spChg chg="mod">
          <ac:chgData name="Grantham, Daniel" userId="fd7dd796-356c-4b0f-9813-de731b46ffaf" providerId="ADAL" clId="{6E10A983-B8E6-4F61-B0AD-59C4B5488DB8}" dt="2022-09-26T20:57:11.775" v="2647" actId="207"/>
          <ac:spMkLst>
            <pc:docMk/>
            <pc:sldMk cId="3502513621" sldId="313"/>
            <ac:spMk id="16" creationId="{37EF5F29-6653-41F5-9FE2-DFC25D32DB1D}"/>
          </ac:spMkLst>
        </pc:spChg>
        <pc:spChg chg="mod">
          <ac:chgData name="Grantham, Daniel" userId="fd7dd796-356c-4b0f-9813-de731b46ffaf" providerId="ADAL" clId="{6E10A983-B8E6-4F61-B0AD-59C4B5488DB8}" dt="2022-09-26T20:57:16.224" v="2648" actId="207"/>
          <ac:spMkLst>
            <pc:docMk/>
            <pc:sldMk cId="3502513621" sldId="313"/>
            <ac:spMk id="19" creationId="{BE26BCD6-9CAC-4535-8A16-ED6753C2CA87}"/>
          </ac:spMkLst>
        </pc:spChg>
        <pc:spChg chg="mod">
          <ac:chgData name="Grantham, Daniel" userId="fd7dd796-356c-4b0f-9813-de731b46ffaf" providerId="ADAL" clId="{6E10A983-B8E6-4F61-B0AD-59C4B5488DB8}" dt="2022-09-29T16:54:09.213" v="25529" actId="20577"/>
          <ac:spMkLst>
            <pc:docMk/>
            <pc:sldMk cId="3502513621" sldId="313"/>
            <ac:spMk id="22" creationId="{917408DB-BBC2-4A86-8CDC-4AD14501FCDC}"/>
          </ac:spMkLst>
        </pc:spChg>
      </pc:sldChg>
      <pc:sldChg chg="modSp add mod">
        <pc:chgData name="Grantham, Daniel" userId="fd7dd796-356c-4b0f-9813-de731b46ffaf" providerId="ADAL" clId="{6E10A983-B8E6-4F61-B0AD-59C4B5488DB8}" dt="2022-09-26T20:59:21.888" v="2794" actId="20577"/>
        <pc:sldMkLst>
          <pc:docMk/>
          <pc:sldMk cId="1620536619" sldId="314"/>
        </pc:sldMkLst>
        <pc:spChg chg="mod">
          <ac:chgData name="Grantham, Daniel" userId="fd7dd796-356c-4b0f-9813-de731b46ffaf" providerId="ADAL" clId="{6E10A983-B8E6-4F61-B0AD-59C4B5488DB8}" dt="2022-09-26T20:57:28.597" v="2653" actId="20577"/>
          <ac:spMkLst>
            <pc:docMk/>
            <pc:sldMk cId="1620536619" sldId="314"/>
            <ac:spMk id="2" creationId="{C71A3D90-A63F-4F63-B195-DB38D6E945FB}"/>
          </ac:spMkLst>
        </pc:spChg>
        <pc:spChg chg="mod">
          <ac:chgData name="Grantham, Daniel" userId="fd7dd796-356c-4b0f-9813-de731b46ffaf" providerId="ADAL" clId="{6E10A983-B8E6-4F61-B0AD-59C4B5488DB8}" dt="2022-09-26T20:59:21.888" v="2794" actId="20577"/>
          <ac:spMkLst>
            <pc:docMk/>
            <pc:sldMk cId="1620536619" sldId="314"/>
            <ac:spMk id="21" creationId="{5AF192DF-3DBE-46E7-BE20-DD905390D4B3}"/>
          </ac:spMkLst>
        </pc:spChg>
      </pc:sldChg>
      <pc:sldChg chg="modSp add mod modAnim">
        <pc:chgData name="Grantham, Daniel" userId="fd7dd796-356c-4b0f-9813-de731b46ffaf" providerId="ADAL" clId="{6E10A983-B8E6-4F61-B0AD-59C4B5488DB8}" dt="2022-10-02T00:02:15.724" v="29677"/>
        <pc:sldMkLst>
          <pc:docMk/>
          <pc:sldMk cId="2396172806" sldId="315"/>
        </pc:sldMkLst>
        <pc:spChg chg="mod">
          <ac:chgData name="Grantham, Daniel" userId="fd7dd796-356c-4b0f-9813-de731b46ffaf" providerId="ADAL" clId="{6E10A983-B8E6-4F61-B0AD-59C4B5488DB8}" dt="2022-09-26T21:00:08.926" v="2808" actId="20577"/>
          <ac:spMkLst>
            <pc:docMk/>
            <pc:sldMk cId="2396172806" sldId="315"/>
            <ac:spMk id="2" creationId="{C71A3D90-A63F-4F63-B195-DB38D6E945FB}"/>
          </ac:spMkLst>
        </pc:spChg>
        <pc:spChg chg="mod">
          <ac:chgData name="Grantham, Daniel" userId="fd7dd796-356c-4b0f-9813-de731b46ffaf" providerId="ADAL" clId="{6E10A983-B8E6-4F61-B0AD-59C4B5488DB8}" dt="2022-09-29T17:28:04.785" v="27985" actId="20577"/>
          <ac:spMkLst>
            <pc:docMk/>
            <pc:sldMk cId="2396172806" sldId="315"/>
            <ac:spMk id="22" creationId="{917408DB-BBC2-4A86-8CDC-4AD14501FCDC}"/>
          </ac:spMkLst>
        </pc:spChg>
      </pc:sldChg>
    </pc:docChg>
  </pc:docChgLst>
  <pc:docChgLst>
    <pc:chgData name="Grantham, Daniel" userId="fd7dd796-356c-4b0f-9813-de731b46ffaf" providerId="ADAL" clId="{3E92C566-CED5-4355-9197-AB2FE66ED90C}"/>
    <pc:docChg chg="undo custSel addSld delSld modSld">
      <pc:chgData name="Grantham, Daniel" userId="fd7dd796-356c-4b0f-9813-de731b46ffaf" providerId="ADAL" clId="{3E92C566-CED5-4355-9197-AB2FE66ED90C}" dt="2022-09-23T20:29:50.360" v="15548" actId="113"/>
      <pc:docMkLst>
        <pc:docMk/>
      </pc:docMkLst>
      <pc:sldChg chg="modSp mod">
        <pc:chgData name="Grantham, Daniel" userId="fd7dd796-356c-4b0f-9813-de731b46ffaf" providerId="ADAL" clId="{3E92C566-CED5-4355-9197-AB2FE66ED90C}" dt="2022-09-21T20:09:50.378" v="32" actId="20577"/>
        <pc:sldMkLst>
          <pc:docMk/>
          <pc:sldMk cId="3490648296" sldId="256"/>
        </pc:sldMkLst>
        <pc:spChg chg="mod">
          <ac:chgData name="Grantham, Daniel" userId="fd7dd796-356c-4b0f-9813-de731b46ffaf" providerId="ADAL" clId="{3E92C566-CED5-4355-9197-AB2FE66ED90C}" dt="2022-09-21T20:09:35.843" v="1" actId="20577"/>
          <ac:spMkLst>
            <pc:docMk/>
            <pc:sldMk cId="3490648296" sldId="256"/>
            <ac:spMk id="3" creationId="{BF9FD34F-EBAC-4AB4-B726-9AA288191B76}"/>
          </ac:spMkLst>
        </pc:spChg>
        <pc:spChg chg="mod">
          <ac:chgData name="Grantham, Daniel" userId="fd7dd796-356c-4b0f-9813-de731b46ffaf" providerId="ADAL" clId="{3E92C566-CED5-4355-9197-AB2FE66ED90C}" dt="2022-09-21T20:09:50.378" v="32" actId="20577"/>
          <ac:spMkLst>
            <pc:docMk/>
            <pc:sldMk cId="3490648296" sldId="256"/>
            <ac:spMk id="4" creationId="{7245FF05-EF3B-406E-A6A5-1FD68F6AAF66}"/>
          </ac:spMkLst>
        </pc:spChg>
      </pc:sldChg>
      <pc:sldChg chg="del">
        <pc:chgData name="Grantham, Daniel" userId="fd7dd796-356c-4b0f-9813-de731b46ffaf" providerId="ADAL" clId="{3E92C566-CED5-4355-9197-AB2FE66ED90C}" dt="2022-09-21T20:16:49.378" v="949" actId="47"/>
        <pc:sldMkLst>
          <pc:docMk/>
          <pc:sldMk cId="1217301123" sldId="257"/>
        </pc:sldMkLst>
      </pc:sldChg>
      <pc:sldChg chg="modSp mod modAnim modNotesTx">
        <pc:chgData name="Grantham, Daniel" userId="fd7dd796-356c-4b0f-9813-de731b46ffaf" providerId="ADAL" clId="{3E92C566-CED5-4355-9197-AB2FE66ED90C}" dt="2022-09-22T11:27:47.457" v="4145"/>
        <pc:sldMkLst>
          <pc:docMk/>
          <pc:sldMk cId="1222621035" sldId="258"/>
        </pc:sldMkLst>
        <pc:spChg chg="mod">
          <ac:chgData name="Grantham, Daniel" userId="fd7dd796-356c-4b0f-9813-de731b46ffaf" providerId="ADAL" clId="{3E92C566-CED5-4355-9197-AB2FE66ED90C}" dt="2022-09-22T11:22:34.067" v="3824" actId="20577"/>
          <ac:spMkLst>
            <pc:docMk/>
            <pc:sldMk cId="1222621035" sldId="258"/>
            <ac:spMk id="2" creationId="{F1BFA41D-9765-468C-839A-71C587C29B25}"/>
          </ac:spMkLst>
        </pc:spChg>
        <pc:spChg chg="mod">
          <ac:chgData name="Grantham, Daniel" userId="fd7dd796-356c-4b0f-9813-de731b46ffaf" providerId="ADAL" clId="{3E92C566-CED5-4355-9197-AB2FE66ED90C}" dt="2022-09-22T11:26:42.417" v="4139" actId="20577"/>
          <ac:spMkLst>
            <pc:docMk/>
            <pc:sldMk cId="1222621035" sldId="258"/>
            <ac:spMk id="3" creationId="{7457FEA3-E846-44A0-B622-33E8C7FD722D}"/>
          </ac:spMkLst>
        </pc:spChg>
      </pc:sldChg>
      <pc:sldChg chg="addSp delSp modSp mod modAnim modNotesTx">
        <pc:chgData name="Grantham, Daniel" userId="fd7dd796-356c-4b0f-9813-de731b46ffaf" providerId="ADAL" clId="{3E92C566-CED5-4355-9197-AB2FE66ED90C}" dt="2022-09-22T11:56:05.277" v="7958" actId="20577"/>
        <pc:sldMkLst>
          <pc:docMk/>
          <pc:sldMk cId="3485785863" sldId="259"/>
        </pc:sldMkLst>
        <pc:spChg chg="del">
          <ac:chgData name="Grantham, Daniel" userId="fd7dd796-356c-4b0f-9813-de731b46ffaf" providerId="ADAL" clId="{3E92C566-CED5-4355-9197-AB2FE66ED90C}" dt="2022-09-21T20:12:51.728" v="633" actId="478"/>
          <ac:spMkLst>
            <pc:docMk/>
            <pc:sldMk cId="3485785863" sldId="259"/>
            <ac:spMk id="3" creationId="{6E432C12-716F-4BF1-A8A1-28286AC04349}"/>
          </ac:spMkLst>
        </pc:spChg>
        <pc:spChg chg="del">
          <ac:chgData name="Grantham, Daniel" userId="fd7dd796-356c-4b0f-9813-de731b46ffaf" providerId="ADAL" clId="{3E92C566-CED5-4355-9197-AB2FE66ED90C}" dt="2022-09-21T20:12:51.728" v="633" actId="478"/>
          <ac:spMkLst>
            <pc:docMk/>
            <pc:sldMk cId="3485785863" sldId="259"/>
            <ac:spMk id="4" creationId="{E88F5092-F38E-41E2-AC1A-0C2029F6EB21}"/>
          </ac:spMkLst>
        </pc:spChg>
        <pc:spChg chg="del">
          <ac:chgData name="Grantham, Daniel" userId="fd7dd796-356c-4b0f-9813-de731b46ffaf" providerId="ADAL" clId="{3E92C566-CED5-4355-9197-AB2FE66ED90C}" dt="2022-09-21T20:12:51.728" v="633" actId="478"/>
          <ac:spMkLst>
            <pc:docMk/>
            <pc:sldMk cId="3485785863" sldId="259"/>
            <ac:spMk id="5" creationId="{59AD4051-A429-416B-8C4F-69AB239EF528}"/>
          </ac:spMkLst>
        </pc:spChg>
        <pc:spChg chg="del">
          <ac:chgData name="Grantham, Daniel" userId="fd7dd796-356c-4b0f-9813-de731b46ffaf" providerId="ADAL" clId="{3E92C566-CED5-4355-9197-AB2FE66ED90C}" dt="2022-09-21T20:12:51.728" v="633" actId="478"/>
          <ac:spMkLst>
            <pc:docMk/>
            <pc:sldMk cId="3485785863" sldId="259"/>
            <ac:spMk id="6" creationId="{89EEFC5B-DF9B-4ED1-821D-825EACA5FEEC}"/>
          </ac:spMkLst>
        </pc:spChg>
        <pc:spChg chg="del">
          <ac:chgData name="Grantham, Daniel" userId="fd7dd796-356c-4b0f-9813-de731b46ffaf" providerId="ADAL" clId="{3E92C566-CED5-4355-9197-AB2FE66ED90C}" dt="2022-09-21T20:12:51.728" v="633" actId="478"/>
          <ac:spMkLst>
            <pc:docMk/>
            <pc:sldMk cId="3485785863" sldId="259"/>
            <ac:spMk id="7" creationId="{D009C00E-E7A8-489A-BBD0-3D64651423A4}"/>
          </ac:spMkLst>
        </pc:spChg>
        <pc:spChg chg="del">
          <ac:chgData name="Grantham, Daniel" userId="fd7dd796-356c-4b0f-9813-de731b46ffaf" providerId="ADAL" clId="{3E92C566-CED5-4355-9197-AB2FE66ED90C}" dt="2022-09-21T20:12:51.728" v="633" actId="478"/>
          <ac:spMkLst>
            <pc:docMk/>
            <pc:sldMk cId="3485785863" sldId="259"/>
            <ac:spMk id="8" creationId="{FCFFF94C-38C3-4F7F-95F4-BD05B54B0214}"/>
          </ac:spMkLst>
        </pc:spChg>
        <pc:spChg chg="del">
          <ac:chgData name="Grantham, Daniel" userId="fd7dd796-356c-4b0f-9813-de731b46ffaf" providerId="ADAL" clId="{3E92C566-CED5-4355-9197-AB2FE66ED90C}" dt="2022-09-21T20:12:51.728" v="633" actId="478"/>
          <ac:spMkLst>
            <pc:docMk/>
            <pc:sldMk cId="3485785863" sldId="259"/>
            <ac:spMk id="9" creationId="{2498AE75-655C-4C91-AD14-A146EDA5FB52}"/>
          </ac:spMkLst>
        </pc:spChg>
        <pc:spChg chg="add mod">
          <ac:chgData name="Grantham, Daniel" userId="fd7dd796-356c-4b0f-9813-de731b46ffaf" providerId="ADAL" clId="{3E92C566-CED5-4355-9197-AB2FE66ED90C}" dt="2022-09-21T20:14:00.564" v="792" actId="20577"/>
          <ac:spMkLst>
            <pc:docMk/>
            <pc:sldMk cId="3485785863" sldId="259"/>
            <ac:spMk id="15" creationId="{D7B98AAA-D309-4F93-9995-15D8A27A273E}"/>
          </ac:spMkLst>
        </pc:spChg>
        <pc:spChg chg="add mod">
          <ac:chgData name="Grantham, Daniel" userId="fd7dd796-356c-4b0f-9813-de731b46ffaf" providerId="ADAL" clId="{3E92C566-CED5-4355-9197-AB2FE66ED90C}" dt="2022-09-21T20:15:09.817" v="805" actId="1076"/>
          <ac:spMkLst>
            <pc:docMk/>
            <pc:sldMk cId="3485785863" sldId="259"/>
            <ac:spMk id="16" creationId="{6FC81C1A-C96B-4096-848B-F701177668AD}"/>
          </ac:spMkLst>
        </pc:spChg>
        <pc:spChg chg="add mod">
          <ac:chgData name="Grantham, Daniel" userId="fd7dd796-356c-4b0f-9813-de731b46ffaf" providerId="ADAL" clId="{3E92C566-CED5-4355-9197-AB2FE66ED90C}" dt="2022-09-22T11:48:55.275" v="6579" actId="20577"/>
          <ac:spMkLst>
            <pc:docMk/>
            <pc:sldMk cId="3485785863" sldId="259"/>
            <ac:spMk id="17" creationId="{17669142-0DD1-4FE3-9B7C-B229FB6E64F5}"/>
          </ac:spMkLst>
        </pc:spChg>
        <pc:spChg chg="del">
          <ac:chgData name="Grantham, Daniel" userId="fd7dd796-356c-4b0f-9813-de731b46ffaf" providerId="ADAL" clId="{3E92C566-CED5-4355-9197-AB2FE66ED90C}" dt="2022-09-21T20:12:51.728" v="633" actId="478"/>
          <ac:spMkLst>
            <pc:docMk/>
            <pc:sldMk cId="3485785863" sldId="259"/>
            <ac:spMk id="19" creationId="{4BE33A51-E44E-482A-89C6-4C5D9101D583}"/>
          </ac:spMkLst>
        </pc:spChg>
        <pc:spChg chg="del">
          <ac:chgData name="Grantham, Daniel" userId="fd7dd796-356c-4b0f-9813-de731b46ffaf" providerId="ADAL" clId="{3E92C566-CED5-4355-9197-AB2FE66ED90C}" dt="2022-09-21T20:12:51.728" v="633" actId="478"/>
          <ac:spMkLst>
            <pc:docMk/>
            <pc:sldMk cId="3485785863" sldId="259"/>
            <ac:spMk id="20" creationId="{B17DE4CF-FF9B-4502-A2B2-14E192393E28}"/>
          </ac:spMkLst>
        </pc:spChg>
        <pc:picChg chg="add del mod">
          <ac:chgData name="Grantham, Daniel" userId="fd7dd796-356c-4b0f-9813-de731b46ffaf" providerId="ADAL" clId="{3E92C566-CED5-4355-9197-AB2FE66ED90C}" dt="2022-09-21T20:12:48.850" v="632" actId="478"/>
          <ac:picMkLst>
            <pc:docMk/>
            <pc:sldMk cId="3485785863" sldId="259"/>
            <ac:picMk id="13" creationId="{51DECE96-AD0D-461B-975B-EB32D8D63ACA}"/>
          </ac:picMkLst>
        </pc:picChg>
        <pc:picChg chg="add mod">
          <ac:chgData name="Grantham, Daniel" userId="fd7dd796-356c-4b0f-9813-de731b46ffaf" providerId="ADAL" clId="{3E92C566-CED5-4355-9197-AB2FE66ED90C}" dt="2022-09-21T20:13:02.112" v="635" actId="1076"/>
          <ac:picMkLst>
            <pc:docMk/>
            <pc:sldMk cId="3485785863" sldId="259"/>
            <ac:picMk id="14" creationId="{348D743E-F1C6-4691-9C91-8278B1091C3B}"/>
          </ac:picMkLst>
        </pc:picChg>
        <pc:picChg chg="del">
          <ac:chgData name="Grantham, Daniel" userId="fd7dd796-356c-4b0f-9813-de731b46ffaf" providerId="ADAL" clId="{3E92C566-CED5-4355-9197-AB2FE66ED90C}" dt="2022-09-21T20:12:51.728" v="633" actId="478"/>
          <ac:picMkLst>
            <pc:docMk/>
            <pc:sldMk cId="3485785863" sldId="259"/>
            <ac:picMk id="1026" creationId="{D09B5639-E511-4ADE-8A60-10D7186CD6B9}"/>
          </ac:picMkLst>
        </pc:picChg>
        <pc:cxnChg chg="del">
          <ac:chgData name="Grantham, Daniel" userId="fd7dd796-356c-4b0f-9813-de731b46ffaf" providerId="ADAL" clId="{3E92C566-CED5-4355-9197-AB2FE66ED90C}" dt="2022-09-21T20:12:51.728" v="633" actId="478"/>
          <ac:cxnSpMkLst>
            <pc:docMk/>
            <pc:sldMk cId="3485785863" sldId="259"/>
            <ac:cxnSpMk id="21" creationId="{4F9721B9-B13F-4332-8170-D95AD8F7DFCE}"/>
          </ac:cxnSpMkLst>
        </pc:cxnChg>
      </pc:sldChg>
      <pc:sldChg chg="modSp add del mod setBg modAnim modNotesTx">
        <pc:chgData name="Grantham, Daniel" userId="fd7dd796-356c-4b0f-9813-de731b46ffaf" providerId="ADAL" clId="{3E92C566-CED5-4355-9197-AB2FE66ED90C}" dt="2022-09-23T12:36:49.850" v="13446" actId="20577"/>
        <pc:sldMkLst>
          <pc:docMk/>
          <pc:sldMk cId="1133447083" sldId="260"/>
        </pc:sldMkLst>
        <pc:spChg chg="mod">
          <ac:chgData name="Grantham, Daniel" userId="fd7dd796-356c-4b0f-9813-de731b46ffaf" providerId="ADAL" clId="{3E92C566-CED5-4355-9197-AB2FE66ED90C}" dt="2022-09-21T20:27:26.438" v="1906" actId="20577"/>
          <ac:spMkLst>
            <pc:docMk/>
            <pc:sldMk cId="1133447083" sldId="260"/>
            <ac:spMk id="2" creationId="{14532EC6-1557-49D0-AE7E-B5F602C256F0}"/>
          </ac:spMkLst>
        </pc:spChg>
        <pc:spChg chg="mod">
          <ac:chgData name="Grantham, Daniel" userId="fd7dd796-356c-4b0f-9813-de731b46ffaf" providerId="ADAL" clId="{3E92C566-CED5-4355-9197-AB2FE66ED90C}" dt="2022-09-23T12:08:06.114" v="10563" actId="20577"/>
          <ac:spMkLst>
            <pc:docMk/>
            <pc:sldMk cId="1133447083" sldId="260"/>
            <ac:spMk id="3" creationId="{23A8F033-6EAB-4B8F-A3CA-6BB737A36412}"/>
          </ac:spMkLst>
        </pc:spChg>
      </pc:sldChg>
      <pc:sldChg chg="del">
        <pc:chgData name="Grantham, Daniel" userId="fd7dd796-356c-4b0f-9813-de731b46ffaf" providerId="ADAL" clId="{3E92C566-CED5-4355-9197-AB2FE66ED90C}" dt="2022-09-21T20:16:49.378" v="949" actId="47"/>
        <pc:sldMkLst>
          <pc:docMk/>
          <pc:sldMk cId="3053945654" sldId="261"/>
        </pc:sldMkLst>
      </pc:sldChg>
      <pc:sldChg chg="del">
        <pc:chgData name="Grantham, Daniel" userId="fd7dd796-356c-4b0f-9813-de731b46ffaf" providerId="ADAL" clId="{3E92C566-CED5-4355-9197-AB2FE66ED90C}" dt="2022-09-21T20:16:49.378" v="949" actId="47"/>
        <pc:sldMkLst>
          <pc:docMk/>
          <pc:sldMk cId="2759257094" sldId="262"/>
        </pc:sldMkLst>
      </pc:sldChg>
      <pc:sldChg chg="del">
        <pc:chgData name="Grantham, Daniel" userId="fd7dd796-356c-4b0f-9813-de731b46ffaf" providerId="ADAL" clId="{3E92C566-CED5-4355-9197-AB2FE66ED90C}" dt="2022-09-21T20:16:49.378" v="949" actId="47"/>
        <pc:sldMkLst>
          <pc:docMk/>
          <pc:sldMk cId="608377791" sldId="263"/>
        </pc:sldMkLst>
      </pc:sldChg>
      <pc:sldChg chg="del">
        <pc:chgData name="Grantham, Daniel" userId="fd7dd796-356c-4b0f-9813-de731b46ffaf" providerId="ADAL" clId="{3E92C566-CED5-4355-9197-AB2FE66ED90C}" dt="2022-09-21T20:16:49.378" v="949" actId="47"/>
        <pc:sldMkLst>
          <pc:docMk/>
          <pc:sldMk cId="2573938706" sldId="264"/>
        </pc:sldMkLst>
      </pc:sldChg>
      <pc:sldChg chg="del">
        <pc:chgData name="Grantham, Daniel" userId="fd7dd796-356c-4b0f-9813-de731b46ffaf" providerId="ADAL" clId="{3E92C566-CED5-4355-9197-AB2FE66ED90C}" dt="2022-09-21T20:16:49.378" v="949" actId="47"/>
        <pc:sldMkLst>
          <pc:docMk/>
          <pc:sldMk cId="1857083054" sldId="265"/>
        </pc:sldMkLst>
      </pc:sldChg>
      <pc:sldChg chg="del">
        <pc:chgData name="Grantham, Daniel" userId="fd7dd796-356c-4b0f-9813-de731b46ffaf" providerId="ADAL" clId="{3E92C566-CED5-4355-9197-AB2FE66ED90C}" dt="2022-09-21T20:16:49.378" v="949" actId="47"/>
        <pc:sldMkLst>
          <pc:docMk/>
          <pc:sldMk cId="2181178614" sldId="266"/>
        </pc:sldMkLst>
      </pc:sldChg>
      <pc:sldChg chg="add">
        <pc:chgData name="Grantham, Daniel" userId="fd7dd796-356c-4b0f-9813-de731b46ffaf" providerId="ADAL" clId="{3E92C566-CED5-4355-9197-AB2FE66ED90C}" dt="2022-09-23T20:20:10.668" v="15063"/>
        <pc:sldMkLst>
          <pc:docMk/>
          <pc:sldMk cId="1598990259" sldId="267"/>
        </pc:sldMkLst>
      </pc:sldChg>
      <pc:sldChg chg="del">
        <pc:chgData name="Grantham, Daniel" userId="fd7dd796-356c-4b0f-9813-de731b46ffaf" providerId="ADAL" clId="{3E92C566-CED5-4355-9197-AB2FE66ED90C}" dt="2022-09-21T20:16:49.378" v="949" actId="47"/>
        <pc:sldMkLst>
          <pc:docMk/>
          <pc:sldMk cId="2868193279" sldId="267"/>
        </pc:sldMkLst>
      </pc:sldChg>
      <pc:sldChg chg="del">
        <pc:chgData name="Grantham, Daniel" userId="fd7dd796-356c-4b0f-9813-de731b46ffaf" providerId="ADAL" clId="{3E92C566-CED5-4355-9197-AB2FE66ED90C}" dt="2022-09-21T20:16:49.378" v="949" actId="47"/>
        <pc:sldMkLst>
          <pc:docMk/>
          <pc:sldMk cId="83622223" sldId="268"/>
        </pc:sldMkLst>
      </pc:sldChg>
      <pc:sldChg chg="add">
        <pc:chgData name="Grantham, Daniel" userId="fd7dd796-356c-4b0f-9813-de731b46ffaf" providerId="ADAL" clId="{3E92C566-CED5-4355-9197-AB2FE66ED90C}" dt="2022-09-23T20:20:10.668" v="15063"/>
        <pc:sldMkLst>
          <pc:docMk/>
          <pc:sldMk cId="464711933" sldId="268"/>
        </pc:sldMkLst>
      </pc:sldChg>
      <pc:sldChg chg="del">
        <pc:chgData name="Grantham, Daniel" userId="fd7dd796-356c-4b0f-9813-de731b46ffaf" providerId="ADAL" clId="{3E92C566-CED5-4355-9197-AB2FE66ED90C}" dt="2022-09-21T20:16:49.378" v="949" actId="47"/>
        <pc:sldMkLst>
          <pc:docMk/>
          <pc:sldMk cId="1197388566" sldId="269"/>
        </pc:sldMkLst>
      </pc:sldChg>
      <pc:sldChg chg="add">
        <pc:chgData name="Grantham, Daniel" userId="fd7dd796-356c-4b0f-9813-de731b46ffaf" providerId="ADAL" clId="{3E92C566-CED5-4355-9197-AB2FE66ED90C}" dt="2022-09-23T20:20:10.668" v="15063"/>
        <pc:sldMkLst>
          <pc:docMk/>
          <pc:sldMk cId="2017745443" sldId="269"/>
        </pc:sldMkLst>
      </pc:sldChg>
      <pc:sldChg chg="add">
        <pc:chgData name="Grantham, Daniel" userId="fd7dd796-356c-4b0f-9813-de731b46ffaf" providerId="ADAL" clId="{3E92C566-CED5-4355-9197-AB2FE66ED90C}" dt="2022-09-23T20:20:10.668" v="15063"/>
        <pc:sldMkLst>
          <pc:docMk/>
          <pc:sldMk cId="663493129" sldId="270"/>
        </pc:sldMkLst>
      </pc:sldChg>
      <pc:sldChg chg="del">
        <pc:chgData name="Grantham, Daniel" userId="fd7dd796-356c-4b0f-9813-de731b46ffaf" providerId="ADAL" clId="{3E92C566-CED5-4355-9197-AB2FE66ED90C}" dt="2022-09-21T20:16:49.378" v="949" actId="47"/>
        <pc:sldMkLst>
          <pc:docMk/>
          <pc:sldMk cId="2754172631" sldId="270"/>
        </pc:sldMkLst>
      </pc:sldChg>
      <pc:sldChg chg="del">
        <pc:chgData name="Grantham, Daniel" userId="fd7dd796-356c-4b0f-9813-de731b46ffaf" providerId="ADAL" clId="{3E92C566-CED5-4355-9197-AB2FE66ED90C}" dt="2022-09-21T20:16:49.378" v="949" actId="47"/>
        <pc:sldMkLst>
          <pc:docMk/>
          <pc:sldMk cId="1809842618" sldId="271"/>
        </pc:sldMkLst>
      </pc:sldChg>
      <pc:sldChg chg="del">
        <pc:chgData name="Grantham, Daniel" userId="fd7dd796-356c-4b0f-9813-de731b46ffaf" providerId="ADAL" clId="{3E92C566-CED5-4355-9197-AB2FE66ED90C}" dt="2022-09-21T20:16:49.378" v="949" actId="47"/>
        <pc:sldMkLst>
          <pc:docMk/>
          <pc:sldMk cId="1784848970" sldId="272"/>
        </pc:sldMkLst>
      </pc:sldChg>
      <pc:sldChg chg="del">
        <pc:chgData name="Grantham, Daniel" userId="fd7dd796-356c-4b0f-9813-de731b46ffaf" providerId="ADAL" clId="{3E92C566-CED5-4355-9197-AB2FE66ED90C}" dt="2022-09-21T20:16:49.378" v="949" actId="47"/>
        <pc:sldMkLst>
          <pc:docMk/>
          <pc:sldMk cId="2888939" sldId="273"/>
        </pc:sldMkLst>
      </pc:sldChg>
      <pc:sldChg chg="del">
        <pc:chgData name="Grantham, Daniel" userId="fd7dd796-356c-4b0f-9813-de731b46ffaf" providerId="ADAL" clId="{3E92C566-CED5-4355-9197-AB2FE66ED90C}" dt="2022-09-21T20:16:49.378" v="949" actId="47"/>
        <pc:sldMkLst>
          <pc:docMk/>
          <pc:sldMk cId="3568674163" sldId="274"/>
        </pc:sldMkLst>
      </pc:sldChg>
      <pc:sldChg chg="del">
        <pc:chgData name="Grantham, Daniel" userId="fd7dd796-356c-4b0f-9813-de731b46ffaf" providerId="ADAL" clId="{3E92C566-CED5-4355-9197-AB2FE66ED90C}" dt="2022-09-21T20:16:49.378" v="949" actId="47"/>
        <pc:sldMkLst>
          <pc:docMk/>
          <pc:sldMk cId="3222521915" sldId="275"/>
        </pc:sldMkLst>
      </pc:sldChg>
      <pc:sldChg chg="del">
        <pc:chgData name="Grantham, Daniel" userId="fd7dd796-356c-4b0f-9813-de731b46ffaf" providerId="ADAL" clId="{3E92C566-CED5-4355-9197-AB2FE66ED90C}" dt="2022-09-21T20:16:49.378" v="949" actId="47"/>
        <pc:sldMkLst>
          <pc:docMk/>
          <pc:sldMk cId="3357517447" sldId="276"/>
        </pc:sldMkLst>
      </pc:sldChg>
      <pc:sldChg chg="del">
        <pc:chgData name="Grantham, Daniel" userId="fd7dd796-356c-4b0f-9813-de731b46ffaf" providerId="ADAL" clId="{3E92C566-CED5-4355-9197-AB2FE66ED90C}" dt="2022-09-21T20:16:49.378" v="949" actId="47"/>
        <pc:sldMkLst>
          <pc:docMk/>
          <pc:sldMk cId="4192355133" sldId="277"/>
        </pc:sldMkLst>
      </pc:sldChg>
      <pc:sldChg chg="del">
        <pc:chgData name="Grantham, Daniel" userId="fd7dd796-356c-4b0f-9813-de731b46ffaf" providerId="ADAL" clId="{3E92C566-CED5-4355-9197-AB2FE66ED90C}" dt="2022-09-21T20:16:49.378" v="949" actId="47"/>
        <pc:sldMkLst>
          <pc:docMk/>
          <pc:sldMk cId="4287021194" sldId="278"/>
        </pc:sldMkLst>
      </pc:sldChg>
      <pc:sldChg chg="del">
        <pc:chgData name="Grantham, Daniel" userId="fd7dd796-356c-4b0f-9813-de731b46ffaf" providerId="ADAL" clId="{3E92C566-CED5-4355-9197-AB2FE66ED90C}" dt="2022-09-21T20:16:49.378" v="949" actId="47"/>
        <pc:sldMkLst>
          <pc:docMk/>
          <pc:sldMk cId="2017532021" sldId="279"/>
        </pc:sldMkLst>
      </pc:sldChg>
      <pc:sldChg chg="del">
        <pc:chgData name="Grantham, Daniel" userId="fd7dd796-356c-4b0f-9813-de731b46ffaf" providerId="ADAL" clId="{3E92C566-CED5-4355-9197-AB2FE66ED90C}" dt="2022-09-21T20:16:49.378" v="949" actId="47"/>
        <pc:sldMkLst>
          <pc:docMk/>
          <pc:sldMk cId="2430407661" sldId="280"/>
        </pc:sldMkLst>
      </pc:sldChg>
      <pc:sldChg chg="addSp modSp add mod modAnim modNotesTx">
        <pc:chgData name="Grantham, Daniel" userId="fd7dd796-356c-4b0f-9813-de731b46ffaf" providerId="ADAL" clId="{3E92C566-CED5-4355-9197-AB2FE66ED90C}" dt="2022-09-23T11:45:59.345" v="9290" actId="20577"/>
        <pc:sldMkLst>
          <pc:docMk/>
          <pc:sldMk cId="3098249073" sldId="282"/>
        </pc:sldMkLst>
        <pc:spChg chg="mod">
          <ac:chgData name="Grantham, Daniel" userId="fd7dd796-356c-4b0f-9813-de731b46ffaf" providerId="ADAL" clId="{3E92C566-CED5-4355-9197-AB2FE66ED90C}" dt="2022-09-21T20:17:12.863" v="973" actId="20577"/>
          <ac:spMkLst>
            <pc:docMk/>
            <pc:sldMk cId="3098249073" sldId="282"/>
            <ac:spMk id="2" creationId="{F1BFA41D-9765-468C-839A-71C587C29B25}"/>
          </ac:spMkLst>
        </pc:spChg>
        <pc:spChg chg="mod">
          <ac:chgData name="Grantham, Daniel" userId="fd7dd796-356c-4b0f-9813-de731b46ffaf" providerId="ADAL" clId="{3E92C566-CED5-4355-9197-AB2FE66ED90C}" dt="2022-09-21T20:18:10.959" v="1197" actId="14100"/>
          <ac:spMkLst>
            <pc:docMk/>
            <pc:sldMk cId="3098249073" sldId="282"/>
            <ac:spMk id="3" creationId="{7457FEA3-E846-44A0-B622-33E8C7FD722D}"/>
          </ac:spMkLst>
        </pc:spChg>
        <pc:spChg chg="add mod">
          <ac:chgData name="Grantham, Daniel" userId="fd7dd796-356c-4b0f-9813-de731b46ffaf" providerId="ADAL" clId="{3E92C566-CED5-4355-9197-AB2FE66ED90C}" dt="2022-09-23T11:40:26.392" v="8764" actId="20577"/>
          <ac:spMkLst>
            <pc:docMk/>
            <pc:sldMk cId="3098249073" sldId="282"/>
            <ac:spMk id="4" creationId="{5F61ECAC-8BB4-49A4-B7F1-92A95262FA13}"/>
          </ac:spMkLst>
        </pc:spChg>
        <pc:picChg chg="add mod">
          <ac:chgData name="Grantham, Daniel" userId="fd7dd796-356c-4b0f-9813-de731b46ffaf" providerId="ADAL" clId="{3E92C566-CED5-4355-9197-AB2FE66ED90C}" dt="2022-09-21T20:19:14.735" v="1351" actId="1076"/>
          <ac:picMkLst>
            <pc:docMk/>
            <pc:sldMk cId="3098249073" sldId="282"/>
            <ac:picMk id="5" creationId="{8E7CEE2B-6A19-4D8D-9C3D-0349ED8ECDCB}"/>
          </ac:picMkLst>
        </pc:picChg>
      </pc:sldChg>
      <pc:sldChg chg="addSp delSp modSp add mod modAnim">
        <pc:chgData name="Grantham, Daniel" userId="fd7dd796-356c-4b0f-9813-de731b46ffaf" providerId="ADAL" clId="{3E92C566-CED5-4355-9197-AB2FE66ED90C}" dt="2022-09-21T20:22:34.780" v="1400"/>
        <pc:sldMkLst>
          <pc:docMk/>
          <pc:sldMk cId="2866569746" sldId="283"/>
        </pc:sldMkLst>
        <pc:spChg chg="add mod ord">
          <ac:chgData name="Grantham, Daniel" userId="fd7dd796-356c-4b0f-9813-de731b46ffaf" providerId="ADAL" clId="{3E92C566-CED5-4355-9197-AB2FE66ED90C}" dt="2022-09-21T20:22:07.081" v="1383" actId="207"/>
          <ac:spMkLst>
            <pc:docMk/>
            <pc:sldMk cId="2866569746" sldId="283"/>
            <ac:spMk id="2" creationId="{4DB89B42-C7EF-4496-AB48-300692E62EAD}"/>
          </ac:spMkLst>
        </pc:spChg>
        <pc:spChg chg="mod">
          <ac:chgData name="Grantham, Daniel" userId="fd7dd796-356c-4b0f-9813-de731b46ffaf" providerId="ADAL" clId="{3E92C566-CED5-4355-9197-AB2FE66ED90C}" dt="2022-09-21T20:21:13.907" v="1376" actId="207"/>
          <ac:spMkLst>
            <pc:docMk/>
            <pc:sldMk cId="2866569746" sldId="283"/>
            <ac:spMk id="15" creationId="{D7B98AAA-D309-4F93-9995-15D8A27A273E}"/>
          </ac:spMkLst>
        </pc:spChg>
        <pc:spChg chg="del">
          <ac:chgData name="Grantham, Daniel" userId="fd7dd796-356c-4b0f-9813-de731b46ffaf" providerId="ADAL" clId="{3E92C566-CED5-4355-9197-AB2FE66ED90C}" dt="2022-09-21T20:20:20.046" v="1359" actId="478"/>
          <ac:spMkLst>
            <pc:docMk/>
            <pc:sldMk cId="2866569746" sldId="283"/>
            <ac:spMk id="16" creationId="{6FC81C1A-C96B-4096-848B-F701177668AD}"/>
          </ac:spMkLst>
        </pc:spChg>
        <pc:spChg chg="mod">
          <ac:chgData name="Grantham, Daniel" userId="fd7dd796-356c-4b0f-9813-de731b46ffaf" providerId="ADAL" clId="{3E92C566-CED5-4355-9197-AB2FE66ED90C}" dt="2022-09-21T20:22:34.780" v="1400"/>
          <ac:spMkLst>
            <pc:docMk/>
            <pc:sldMk cId="2866569746" sldId="283"/>
            <ac:spMk id="17" creationId="{17669142-0DD1-4FE3-9B7C-B229FB6E64F5}"/>
          </ac:spMkLst>
        </pc:spChg>
        <pc:picChg chg="add mod">
          <ac:chgData name="Grantham, Daniel" userId="fd7dd796-356c-4b0f-9813-de731b46ffaf" providerId="ADAL" clId="{3E92C566-CED5-4355-9197-AB2FE66ED90C}" dt="2022-09-21T20:19:58.791" v="1357" actId="167"/>
          <ac:picMkLst>
            <pc:docMk/>
            <pc:sldMk cId="2866569746" sldId="283"/>
            <ac:picMk id="6" creationId="{0B09BAF9-809C-4BB3-8595-04C5C7B8C69F}"/>
          </ac:picMkLst>
        </pc:picChg>
        <pc:picChg chg="del">
          <ac:chgData name="Grantham, Daniel" userId="fd7dd796-356c-4b0f-9813-de731b46ffaf" providerId="ADAL" clId="{3E92C566-CED5-4355-9197-AB2FE66ED90C}" dt="2022-09-21T20:19:46.711" v="1353" actId="478"/>
          <ac:picMkLst>
            <pc:docMk/>
            <pc:sldMk cId="2866569746" sldId="283"/>
            <ac:picMk id="14" creationId="{348D743E-F1C6-4691-9C91-8278B1091C3B}"/>
          </ac:picMkLst>
        </pc:picChg>
      </pc:sldChg>
      <pc:sldChg chg="addSp delSp modSp add mod modAnim">
        <pc:chgData name="Grantham, Daniel" userId="fd7dd796-356c-4b0f-9813-de731b46ffaf" providerId="ADAL" clId="{3E92C566-CED5-4355-9197-AB2FE66ED90C}" dt="2022-09-21T20:24:29.717" v="1662"/>
        <pc:sldMkLst>
          <pc:docMk/>
          <pc:sldMk cId="1567410128" sldId="284"/>
        </pc:sldMkLst>
        <pc:spChg chg="mod">
          <ac:chgData name="Grantham, Daniel" userId="fd7dd796-356c-4b0f-9813-de731b46ffaf" providerId="ADAL" clId="{3E92C566-CED5-4355-9197-AB2FE66ED90C}" dt="2022-09-21T20:24:01.874" v="1649" actId="14100"/>
          <ac:spMkLst>
            <pc:docMk/>
            <pc:sldMk cId="1567410128" sldId="284"/>
            <ac:spMk id="2" creationId="{4DB89B42-C7EF-4496-AB48-300692E62EAD}"/>
          </ac:spMkLst>
        </pc:spChg>
        <pc:spChg chg="mod">
          <ac:chgData name="Grantham, Daniel" userId="fd7dd796-356c-4b0f-9813-de731b46ffaf" providerId="ADAL" clId="{3E92C566-CED5-4355-9197-AB2FE66ED90C}" dt="2022-09-21T20:23:55.891" v="1648" actId="27636"/>
          <ac:spMkLst>
            <pc:docMk/>
            <pc:sldMk cId="1567410128" sldId="284"/>
            <ac:spMk id="15" creationId="{D7B98AAA-D309-4F93-9995-15D8A27A273E}"/>
          </ac:spMkLst>
        </pc:spChg>
        <pc:spChg chg="mod">
          <ac:chgData name="Grantham, Daniel" userId="fd7dd796-356c-4b0f-9813-de731b46ffaf" providerId="ADAL" clId="{3E92C566-CED5-4355-9197-AB2FE66ED90C}" dt="2022-09-21T20:24:12.384" v="1660" actId="20577"/>
          <ac:spMkLst>
            <pc:docMk/>
            <pc:sldMk cId="1567410128" sldId="284"/>
            <ac:spMk id="17" creationId="{17669142-0DD1-4FE3-9B7C-B229FB6E64F5}"/>
          </ac:spMkLst>
        </pc:spChg>
        <pc:picChg chg="del">
          <ac:chgData name="Grantham, Daniel" userId="fd7dd796-356c-4b0f-9813-de731b46ffaf" providerId="ADAL" clId="{3E92C566-CED5-4355-9197-AB2FE66ED90C}" dt="2022-09-21T20:22:56.975" v="1402" actId="478"/>
          <ac:picMkLst>
            <pc:docMk/>
            <pc:sldMk cId="1567410128" sldId="284"/>
            <ac:picMk id="6" creationId="{0B09BAF9-809C-4BB3-8595-04C5C7B8C69F}"/>
          </ac:picMkLst>
        </pc:picChg>
        <pc:picChg chg="add mod">
          <ac:chgData name="Grantham, Daniel" userId="fd7dd796-356c-4b0f-9813-de731b46ffaf" providerId="ADAL" clId="{3E92C566-CED5-4355-9197-AB2FE66ED90C}" dt="2022-09-21T20:23:12.983" v="1408" actId="167"/>
          <ac:picMkLst>
            <pc:docMk/>
            <pc:sldMk cId="1567410128" sldId="284"/>
            <ac:picMk id="7" creationId="{C14D9838-98B5-4A92-8434-3F9A230A2788}"/>
          </ac:picMkLst>
        </pc:picChg>
        <pc:picChg chg="add del mod">
          <ac:chgData name="Grantham, Daniel" userId="fd7dd796-356c-4b0f-9813-de731b46ffaf" providerId="ADAL" clId="{3E92C566-CED5-4355-9197-AB2FE66ED90C}" dt="2022-09-21T20:24:29.717" v="1662"/>
          <ac:picMkLst>
            <pc:docMk/>
            <pc:sldMk cId="1567410128" sldId="284"/>
            <ac:picMk id="8" creationId="{8C9F9922-AA9A-4EA2-BB37-77FE4D953F24}"/>
          </ac:picMkLst>
        </pc:picChg>
      </pc:sldChg>
      <pc:sldChg chg="addSp delSp modSp add mod delAnim modAnim">
        <pc:chgData name="Grantham, Daniel" userId="fd7dd796-356c-4b0f-9813-de731b46ffaf" providerId="ADAL" clId="{3E92C566-CED5-4355-9197-AB2FE66ED90C}" dt="2022-09-23T11:54:21.129" v="9480" actId="20577"/>
        <pc:sldMkLst>
          <pc:docMk/>
          <pc:sldMk cId="238702955" sldId="285"/>
        </pc:sldMkLst>
        <pc:spChg chg="mod">
          <ac:chgData name="Grantham, Daniel" userId="fd7dd796-356c-4b0f-9813-de731b46ffaf" providerId="ADAL" clId="{3E92C566-CED5-4355-9197-AB2FE66ED90C}" dt="2022-09-21T20:25:17.304" v="1746" actId="14100"/>
          <ac:spMkLst>
            <pc:docMk/>
            <pc:sldMk cId="238702955" sldId="285"/>
            <ac:spMk id="2" creationId="{4DB89B42-C7EF-4496-AB48-300692E62EAD}"/>
          </ac:spMkLst>
        </pc:spChg>
        <pc:spChg chg="add mod">
          <ac:chgData name="Grantham, Daniel" userId="fd7dd796-356c-4b0f-9813-de731b46ffaf" providerId="ADAL" clId="{3E92C566-CED5-4355-9197-AB2FE66ED90C}" dt="2022-09-23T11:54:21.129" v="9480" actId="20577"/>
          <ac:spMkLst>
            <pc:docMk/>
            <pc:sldMk cId="238702955" sldId="285"/>
            <ac:spMk id="5" creationId="{12B0EFB2-1FD8-4F96-98CD-10B12B64ED0D}"/>
          </ac:spMkLst>
        </pc:spChg>
        <pc:spChg chg="mod">
          <ac:chgData name="Grantham, Daniel" userId="fd7dd796-356c-4b0f-9813-de731b46ffaf" providerId="ADAL" clId="{3E92C566-CED5-4355-9197-AB2FE66ED90C}" dt="2022-09-21T20:25:20.908" v="1752" actId="27636"/>
          <ac:spMkLst>
            <pc:docMk/>
            <pc:sldMk cId="238702955" sldId="285"/>
            <ac:spMk id="15" creationId="{D7B98AAA-D309-4F93-9995-15D8A27A273E}"/>
          </ac:spMkLst>
        </pc:spChg>
        <pc:spChg chg="del">
          <ac:chgData name="Grantham, Daniel" userId="fd7dd796-356c-4b0f-9813-de731b46ffaf" providerId="ADAL" clId="{3E92C566-CED5-4355-9197-AB2FE66ED90C}" dt="2022-09-21T20:24:58.209" v="1669" actId="478"/>
          <ac:spMkLst>
            <pc:docMk/>
            <pc:sldMk cId="238702955" sldId="285"/>
            <ac:spMk id="17" creationId="{17669142-0DD1-4FE3-9B7C-B229FB6E64F5}"/>
          </ac:spMkLst>
        </pc:spChg>
        <pc:picChg chg="add mod">
          <ac:chgData name="Grantham, Daniel" userId="fd7dd796-356c-4b0f-9813-de731b46ffaf" providerId="ADAL" clId="{3E92C566-CED5-4355-9197-AB2FE66ED90C}" dt="2022-09-21T20:24:54.372" v="1668" actId="167"/>
          <ac:picMkLst>
            <pc:docMk/>
            <pc:sldMk cId="238702955" sldId="285"/>
            <ac:picMk id="6" creationId="{EC27C18B-7395-4DE3-B2D4-FD8143CBB16C}"/>
          </ac:picMkLst>
        </pc:picChg>
        <pc:picChg chg="del">
          <ac:chgData name="Grantham, Daniel" userId="fd7dd796-356c-4b0f-9813-de731b46ffaf" providerId="ADAL" clId="{3E92C566-CED5-4355-9197-AB2FE66ED90C}" dt="2022-09-21T20:24:50.660" v="1667" actId="478"/>
          <ac:picMkLst>
            <pc:docMk/>
            <pc:sldMk cId="238702955" sldId="285"/>
            <ac:picMk id="7" creationId="{C14D9838-98B5-4A92-8434-3F9A230A2788}"/>
          </ac:picMkLst>
        </pc:picChg>
      </pc:sldChg>
      <pc:sldChg chg="addSp delSp modSp add mod">
        <pc:chgData name="Grantham, Daniel" userId="fd7dd796-356c-4b0f-9813-de731b46ffaf" providerId="ADAL" clId="{3E92C566-CED5-4355-9197-AB2FE66ED90C}" dt="2022-09-21T20:26:33.913" v="1882" actId="313"/>
        <pc:sldMkLst>
          <pc:docMk/>
          <pc:sldMk cId="3851329039" sldId="286"/>
        </pc:sldMkLst>
        <pc:spChg chg="mod">
          <ac:chgData name="Grantham, Daniel" userId="fd7dd796-356c-4b0f-9813-de731b46ffaf" providerId="ADAL" clId="{3E92C566-CED5-4355-9197-AB2FE66ED90C}" dt="2022-09-21T20:26:33.913" v="1882" actId="313"/>
          <ac:spMkLst>
            <pc:docMk/>
            <pc:sldMk cId="3851329039" sldId="286"/>
            <ac:spMk id="15" creationId="{D7B98AAA-D309-4F93-9995-15D8A27A273E}"/>
          </ac:spMkLst>
        </pc:spChg>
        <pc:spChg chg="mod">
          <ac:chgData name="Grantham, Daniel" userId="fd7dd796-356c-4b0f-9813-de731b46ffaf" providerId="ADAL" clId="{3E92C566-CED5-4355-9197-AB2FE66ED90C}" dt="2022-09-21T20:26:11.242" v="1773" actId="20577"/>
          <ac:spMkLst>
            <pc:docMk/>
            <pc:sldMk cId="3851329039" sldId="286"/>
            <ac:spMk id="17" creationId="{17669142-0DD1-4FE3-9B7C-B229FB6E64F5}"/>
          </ac:spMkLst>
        </pc:spChg>
        <pc:picChg chg="add mod">
          <ac:chgData name="Grantham, Daniel" userId="fd7dd796-356c-4b0f-9813-de731b46ffaf" providerId="ADAL" clId="{3E92C566-CED5-4355-9197-AB2FE66ED90C}" dt="2022-09-21T20:26:01.769" v="1757" actId="167"/>
          <ac:picMkLst>
            <pc:docMk/>
            <pc:sldMk cId="3851329039" sldId="286"/>
            <ac:picMk id="6" creationId="{09211323-C047-4618-BC44-E001E8A36DFE}"/>
          </ac:picMkLst>
        </pc:picChg>
        <pc:picChg chg="del">
          <ac:chgData name="Grantham, Daniel" userId="fd7dd796-356c-4b0f-9813-de731b46ffaf" providerId="ADAL" clId="{3E92C566-CED5-4355-9197-AB2FE66ED90C}" dt="2022-09-21T20:25:54.022" v="1754" actId="478"/>
          <ac:picMkLst>
            <pc:docMk/>
            <pc:sldMk cId="3851329039" sldId="286"/>
            <ac:picMk id="7" creationId="{C14D9838-98B5-4A92-8434-3F9A230A2788}"/>
          </ac:picMkLst>
        </pc:picChg>
      </pc:sldChg>
      <pc:sldChg chg="addSp modSp add mod">
        <pc:chgData name="Grantham, Daniel" userId="fd7dd796-356c-4b0f-9813-de731b46ffaf" providerId="ADAL" clId="{3E92C566-CED5-4355-9197-AB2FE66ED90C}" dt="2022-09-21T20:29:57.206" v="2171" actId="14100"/>
        <pc:sldMkLst>
          <pc:docMk/>
          <pc:sldMk cId="2778593265" sldId="287"/>
        </pc:sldMkLst>
        <pc:spChg chg="add mod">
          <ac:chgData name="Grantham, Daniel" userId="fd7dd796-356c-4b0f-9813-de731b46ffaf" providerId="ADAL" clId="{3E92C566-CED5-4355-9197-AB2FE66ED90C}" dt="2022-09-21T20:29:57.206" v="2171" actId="14100"/>
          <ac:spMkLst>
            <pc:docMk/>
            <pc:sldMk cId="2778593265" sldId="287"/>
            <ac:spMk id="7" creationId="{D4A8E2C8-066A-4774-B89D-A1F40998288D}"/>
          </ac:spMkLst>
        </pc:spChg>
        <pc:spChg chg="add mod">
          <ac:chgData name="Grantham, Daniel" userId="fd7dd796-356c-4b0f-9813-de731b46ffaf" providerId="ADAL" clId="{3E92C566-CED5-4355-9197-AB2FE66ED90C}" dt="2022-09-21T20:29:49.031" v="2170" actId="14100"/>
          <ac:spMkLst>
            <pc:docMk/>
            <pc:sldMk cId="2778593265" sldId="287"/>
            <ac:spMk id="8" creationId="{7D670E67-60C1-4BB9-8A05-EC1D87BBACDC}"/>
          </ac:spMkLst>
        </pc:spChg>
        <pc:spChg chg="mod">
          <ac:chgData name="Grantham, Daniel" userId="fd7dd796-356c-4b0f-9813-de731b46ffaf" providerId="ADAL" clId="{3E92C566-CED5-4355-9197-AB2FE66ED90C}" dt="2022-09-21T20:29:02.646" v="2130" actId="27636"/>
          <ac:spMkLst>
            <pc:docMk/>
            <pc:sldMk cId="2778593265" sldId="287"/>
            <ac:spMk id="15" creationId="{D7B98AAA-D309-4F93-9995-15D8A27A273E}"/>
          </ac:spMkLst>
        </pc:spChg>
      </pc:sldChg>
      <pc:sldChg chg="addSp modSp add mod">
        <pc:chgData name="Grantham, Daniel" userId="fd7dd796-356c-4b0f-9813-de731b46ffaf" providerId="ADAL" clId="{3E92C566-CED5-4355-9197-AB2FE66ED90C}" dt="2022-09-21T20:30:39.543" v="2209" actId="14100"/>
        <pc:sldMkLst>
          <pc:docMk/>
          <pc:sldMk cId="1285307618" sldId="288"/>
        </pc:sldMkLst>
        <pc:spChg chg="add mod">
          <ac:chgData name="Grantham, Daniel" userId="fd7dd796-356c-4b0f-9813-de731b46ffaf" providerId="ADAL" clId="{3E92C566-CED5-4355-9197-AB2FE66ED90C}" dt="2022-09-21T20:30:27.330" v="2189" actId="1036"/>
          <ac:spMkLst>
            <pc:docMk/>
            <pc:sldMk cId="1285307618" sldId="288"/>
            <ac:spMk id="6" creationId="{2800BBEC-9B8C-45D6-9CFE-431FEF09D7CD}"/>
          </ac:spMkLst>
        </pc:spChg>
        <pc:spChg chg="add mod">
          <ac:chgData name="Grantham, Daniel" userId="fd7dd796-356c-4b0f-9813-de731b46ffaf" providerId="ADAL" clId="{3E92C566-CED5-4355-9197-AB2FE66ED90C}" dt="2022-09-21T20:30:39.543" v="2209" actId="14100"/>
          <ac:spMkLst>
            <pc:docMk/>
            <pc:sldMk cId="1285307618" sldId="288"/>
            <ac:spMk id="8" creationId="{22D8E32E-FACB-4439-945C-9C27A2EF042E}"/>
          </ac:spMkLst>
        </pc:spChg>
      </pc:sldChg>
      <pc:sldChg chg="addSp modSp add mod">
        <pc:chgData name="Grantham, Daniel" userId="fd7dd796-356c-4b0f-9813-de731b46ffaf" providerId="ADAL" clId="{3E92C566-CED5-4355-9197-AB2FE66ED90C}" dt="2022-09-21T20:31:57.401" v="2296" actId="14100"/>
        <pc:sldMkLst>
          <pc:docMk/>
          <pc:sldMk cId="1133602004" sldId="289"/>
        </pc:sldMkLst>
        <pc:spChg chg="add mod">
          <ac:chgData name="Grantham, Daniel" userId="fd7dd796-356c-4b0f-9813-de731b46ffaf" providerId="ADAL" clId="{3E92C566-CED5-4355-9197-AB2FE66ED90C}" dt="2022-09-21T20:31:57.401" v="2296" actId="14100"/>
          <ac:spMkLst>
            <pc:docMk/>
            <pc:sldMk cId="1133602004" sldId="289"/>
            <ac:spMk id="5" creationId="{1F03CF11-E2A5-4409-8310-CA0BF73B5CE4}"/>
          </ac:spMkLst>
        </pc:spChg>
        <pc:spChg chg="add mod">
          <ac:chgData name="Grantham, Daniel" userId="fd7dd796-356c-4b0f-9813-de731b46ffaf" providerId="ADAL" clId="{3E92C566-CED5-4355-9197-AB2FE66ED90C}" dt="2022-09-21T20:31:50.319" v="2295" actId="27636"/>
          <ac:spMkLst>
            <pc:docMk/>
            <pc:sldMk cId="1133602004" sldId="289"/>
            <ac:spMk id="7" creationId="{30F4E626-09FD-43B2-8173-D4BDA3A23E76}"/>
          </ac:spMkLst>
        </pc:spChg>
      </pc:sldChg>
      <pc:sldChg chg="addSp modSp add mod">
        <pc:chgData name="Grantham, Daniel" userId="fd7dd796-356c-4b0f-9813-de731b46ffaf" providerId="ADAL" clId="{3E92C566-CED5-4355-9197-AB2FE66ED90C}" dt="2022-09-21T20:32:33.306" v="2351" actId="122"/>
        <pc:sldMkLst>
          <pc:docMk/>
          <pc:sldMk cId="2671918044" sldId="290"/>
        </pc:sldMkLst>
        <pc:spChg chg="add mod">
          <ac:chgData name="Grantham, Daniel" userId="fd7dd796-356c-4b0f-9813-de731b46ffaf" providerId="ADAL" clId="{3E92C566-CED5-4355-9197-AB2FE66ED90C}" dt="2022-09-21T20:32:20.490" v="2317" actId="1036"/>
          <ac:spMkLst>
            <pc:docMk/>
            <pc:sldMk cId="2671918044" sldId="290"/>
            <ac:spMk id="7" creationId="{790A67D1-A1BB-4E59-8D0A-8CA34864086B}"/>
          </ac:spMkLst>
        </pc:spChg>
        <pc:spChg chg="add mod">
          <ac:chgData name="Grantham, Daniel" userId="fd7dd796-356c-4b0f-9813-de731b46ffaf" providerId="ADAL" clId="{3E92C566-CED5-4355-9197-AB2FE66ED90C}" dt="2022-09-21T20:32:33.306" v="2351" actId="122"/>
          <ac:spMkLst>
            <pc:docMk/>
            <pc:sldMk cId="2671918044" sldId="290"/>
            <ac:spMk id="8" creationId="{21E6D030-905D-42D5-B62B-95DADCD55337}"/>
          </ac:spMkLst>
        </pc:spChg>
      </pc:sldChg>
      <pc:sldChg chg="modSp add mod modAnim modNotesTx">
        <pc:chgData name="Grantham, Daniel" userId="fd7dd796-356c-4b0f-9813-de731b46ffaf" providerId="ADAL" clId="{3E92C566-CED5-4355-9197-AB2FE66ED90C}" dt="2022-09-23T20:04:20.623" v="14582" actId="20577"/>
        <pc:sldMkLst>
          <pc:docMk/>
          <pc:sldMk cId="1194723847" sldId="291"/>
        </pc:sldMkLst>
        <pc:spChg chg="mod">
          <ac:chgData name="Grantham, Daniel" userId="fd7dd796-356c-4b0f-9813-de731b46ffaf" providerId="ADAL" clId="{3E92C566-CED5-4355-9197-AB2FE66ED90C}" dt="2022-09-21T20:32:59.242" v="2368" actId="20577"/>
          <ac:spMkLst>
            <pc:docMk/>
            <pc:sldMk cId="1194723847" sldId="291"/>
            <ac:spMk id="2" creationId="{F1BFA41D-9765-468C-839A-71C587C29B25}"/>
          </ac:spMkLst>
        </pc:spChg>
        <pc:spChg chg="mod">
          <ac:chgData name="Grantham, Daniel" userId="fd7dd796-356c-4b0f-9813-de731b46ffaf" providerId="ADAL" clId="{3E92C566-CED5-4355-9197-AB2FE66ED90C}" dt="2022-09-23T19:58:22.843" v="13710" actId="20577"/>
          <ac:spMkLst>
            <pc:docMk/>
            <pc:sldMk cId="1194723847" sldId="291"/>
            <ac:spMk id="3" creationId="{7457FEA3-E846-44A0-B622-33E8C7FD722D}"/>
          </ac:spMkLst>
        </pc:spChg>
      </pc:sldChg>
      <pc:sldChg chg="addSp delSp modSp add mod delAnim modAnim modNotesTx">
        <pc:chgData name="Grantham, Daniel" userId="fd7dd796-356c-4b0f-9813-de731b46ffaf" providerId="ADAL" clId="{3E92C566-CED5-4355-9197-AB2FE66ED90C}" dt="2022-09-23T20:15:54.769" v="14875" actId="20577"/>
        <pc:sldMkLst>
          <pc:docMk/>
          <pc:sldMk cId="3267048171" sldId="292"/>
        </pc:sldMkLst>
        <pc:spChg chg="mod">
          <ac:chgData name="Grantham, Daniel" userId="fd7dd796-356c-4b0f-9813-de731b46ffaf" providerId="ADAL" clId="{3E92C566-CED5-4355-9197-AB2FE66ED90C}" dt="2022-09-21T20:34:25.857" v="2635" actId="20577"/>
          <ac:spMkLst>
            <pc:docMk/>
            <pc:sldMk cId="3267048171" sldId="292"/>
            <ac:spMk id="2" creationId="{F1BFA41D-9765-468C-839A-71C587C29B25}"/>
          </ac:spMkLst>
        </pc:spChg>
        <pc:spChg chg="mod">
          <ac:chgData name="Grantham, Daniel" userId="fd7dd796-356c-4b0f-9813-de731b46ffaf" providerId="ADAL" clId="{3E92C566-CED5-4355-9197-AB2FE66ED90C}" dt="2022-09-21T20:34:59.214" v="2697" actId="20577"/>
          <ac:spMkLst>
            <pc:docMk/>
            <pc:sldMk cId="3267048171" sldId="292"/>
            <ac:spMk id="3" creationId="{7457FEA3-E846-44A0-B622-33E8C7FD722D}"/>
          </ac:spMkLst>
        </pc:spChg>
        <pc:spChg chg="mod">
          <ac:chgData name="Grantham, Daniel" userId="fd7dd796-356c-4b0f-9813-de731b46ffaf" providerId="ADAL" clId="{3E92C566-CED5-4355-9197-AB2FE66ED90C}" dt="2022-09-21T20:35:26.495" v="2829" actId="20577"/>
          <ac:spMkLst>
            <pc:docMk/>
            <pc:sldMk cId="3267048171" sldId="292"/>
            <ac:spMk id="4" creationId="{5F61ECAC-8BB4-49A4-B7F1-92A95262FA13}"/>
          </ac:spMkLst>
        </pc:spChg>
        <pc:spChg chg="add mod">
          <ac:chgData name="Grantham, Daniel" userId="fd7dd796-356c-4b0f-9813-de731b46ffaf" providerId="ADAL" clId="{3E92C566-CED5-4355-9197-AB2FE66ED90C}" dt="2022-09-21T20:38:10.862" v="2901" actId="14100"/>
          <ac:spMkLst>
            <pc:docMk/>
            <pc:sldMk cId="3267048171" sldId="292"/>
            <ac:spMk id="7" creationId="{315F3EA3-EDBB-439E-BCAD-4B0450662640}"/>
          </ac:spMkLst>
        </pc:spChg>
        <pc:spChg chg="add mod">
          <ac:chgData name="Grantham, Daniel" userId="fd7dd796-356c-4b0f-9813-de731b46ffaf" providerId="ADAL" clId="{3E92C566-CED5-4355-9197-AB2FE66ED90C}" dt="2022-09-21T20:38:16.642" v="2902" actId="14100"/>
          <ac:spMkLst>
            <pc:docMk/>
            <pc:sldMk cId="3267048171" sldId="292"/>
            <ac:spMk id="8" creationId="{69935961-3495-4999-B5CF-7CBD39311FEB}"/>
          </ac:spMkLst>
        </pc:spChg>
        <pc:picChg chg="del">
          <ac:chgData name="Grantham, Daniel" userId="fd7dd796-356c-4b0f-9813-de731b46ffaf" providerId="ADAL" clId="{3E92C566-CED5-4355-9197-AB2FE66ED90C}" dt="2022-09-21T20:36:26.981" v="2830" actId="478"/>
          <ac:picMkLst>
            <pc:docMk/>
            <pc:sldMk cId="3267048171" sldId="292"/>
            <ac:picMk id="5" creationId="{8E7CEE2B-6A19-4D8D-9C3D-0349ED8ECDCB}"/>
          </ac:picMkLst>
        </pc:picChg>
        <pc:picChg chg="add mod">
          <ac:chgData name="Grantham, Daniel" userId="fd7dd796-356c-4b0f-9813-de731b46ffaf" providerId="ADAL" clId="{3E92C566-CED5-4355-9197-AB2FE66ED90C}" dt="2022-09-21T20:36:58.678" v="2867" actId="1036"/>
          <ac:picMkLst>
            <pc:docMk/>
            <pc:sldMk cId="3267048171" sldId="292"/>
            <ac:picMk id="1026" creationId="{9CE15AEC-D5E6-4138-9056-278624BF175A}"/>
          </ac:picMkLst>
        </pc:picChg>
      </pc:sldChg>
      <pc:sldChg chg="addSp delSp modSp add mod delAnim modNotesTx">
        <pc:chgData name="Grantham, Daniel" userId="fd7dd796-356c-4b0f-9813-de731b46ffaf" providerId="ADAL" clId="{3E92C566-CED5-4355-9197-AB2FE66ED90C}" dt="2022-09-23T20:21:27.841" v="15130" actId="20577"/>
        <pc:sldMkLst>
          <pc:docMk/>
          <pc:sldMk cId="2255035299" sldId="293"/>
        </pc:sldMkLst>
        <pc:spChg chg="mod">
          <ac:chgData name="Grantham, Daniel" userId="fd7dd796-356c-4b0f-9813-de731b46ffaf" providerId="ADAL" clId="{3E92C566-CED5-4355-9197-AB2FE66ED90C}" dt="2022-09-21T20:38:47.697" v="2936" actId="20577"/>
          <ac:spMkLst>
            <pc:docMk/>
            <pc:sldMk cId="2255035299" sldId="293"/>
            <ac:spMk id="2" creationId="{F1BFA41D-9765-468C-839A-71C587C29B25}"/>
          </ac:spMkLst>
        </pc:spChg>
        <pc:spChg chg="mod">
          <ac:chgData name="Grantham, Daniel" userId="fd7dd796-356c-4b0f-9813-de731b46ffaf" providerId="ADAL" clId="{3E92C566-CED5-4355-9197-AB2FE66ED90C}" dt="2022-09-21T20:39:20.668" v="3103" actId="20577"/>
          <ac:spMkLst>
            <pc:docMk/>
            <pc:sldMk cId="2255035299" sldId="293"/>
            <ac:spMk id="3" creationId="{7457FEA3-E846-44A0-B622-33E8C7FD722D}"/>
          </ac:spMkLst>
        </pc:spChg>
        <pc:spChg chg="del">
          <ac:chgData name="Grantham, Daniel" userId="fd7dd796-356c-4b0f-9813-de731b46ffaf" providerId="ADAL" clId="{3E92C566-CED5-4355-9197-AB2FE66ED90C}" dt="2022-09-21T20:39:23.818" v="3104" actId="478"/>
          <ac:spMkLst>
            <pc:docMk/>
            <pc:sldMk cId="2255035299" sldId="293"/>
            <ac:spMk id="4" creationId="{5F61ECAC-8BB4-49A4-B7F1-92A95262FA13}"/>
          </ac:spMkLst>
        </pc:spChg>
        <pc:spChg chg="del">
          <ac:chgData name="Grantham, Daniel" userId="fd7dd796-356c-4b0f-9813-de731b46ffaf" providerId="ADAL" clId="{3E92C566-CED5-4355-9197-AB2FE66ED90C}" dt="2022-09-21T20:39:29.356" v="3107" actId="478"/>
          <ac:spMkLst>
            <pc:docMk/>
            <pc:sldMk cId="2255035299" sldId="293"/>
            <ac:spMk id="7" creationId="{315F3EA3-EDBB-439E-BCAD-4B0450662640}"/>
          </ac:spMkLst>
        </pc:spChg>
        <pc:spChg chg="del">
          <ac:chgData name="Grantham, Daniel" userId="fd7dd796-356c-4b0f-9813-de731b46ffaf" providerId="ADAL" clId="{3E92C566-CED5-4355-9197-AB2FE66ED90C}" dt="2022-09-21T20:39:27.437" v="3106" actId="478"/>
          <ac:spMkLst>
            <pc:docMk/>
            <pc:sldMk cId="2255035299" sldId="293"/>
            <ac:spMk id="8" creationId="{69935961-3495-4999-B5CF-7CBD39311FEB}"/>
          </ac:spMkLst>
        </pc:spChg>
        <pc:picChg chg="del">
          <ac:chgData name="Grantham, Daniel" userId="fd7dd796-356c-4b0f-9813-de731b46ffaf" providerId="ADAL" clId="{3E92C566-CED5-4355-9197-AB2FE66ED90C}" dt="2022-09-21T20:39:25.611" v="3105" actId="478"/>
          <ac:picMkLst>
            <pc:docMk/>
            <pc:sldMk cId="2255035299" sldId="293"/>
            <ac:picMk id="1026" creationId="{9CE15AEC-D5E6-4138-9056-278624BF175A}"/>
          </ac:picMkLst>
        </pc:picChg>
        <pc:picChg chg="add mod">
          <ac:chgData name="Grantham, Daniel" userId="fd7dd796-356c-4b0f-9813-de731b46ffaf" providerId="ADAL" clId="{3E92C566-CED5-4355-9197-AB2FE66ED90C}" dt="2022-09-21T20:40:00.880" v="3110" actId="12788"/>
          <ac:picMkLst>
            <pc:docMk/>
            <pc:sldMk cId="2255035299" sldId="293"/>
            <ac:picMk id="2050" creationId="{905FB649-347F-4E1F-BA8E-1A07BD1A44A7}"/>
          </ac:picMkLst>
        </pc:picChg>
        <pc:picChg chg="add del">
          <ac:chgData name="Grantham, Daniel" userId="fd7dd796-356c-4b0f-9813-de731b46ffaf" providerId="ADAL" clId="{3E92C566-CED5-4355-9197-AB2FE66ED90C}" dt="2022-09-21T20:40:18.726" v="3112"/>
          <ac:picMkLst>
            <pc:docMk/>
            <pc:sldMk cId="2255035299" sldId="293"/>
            <ac:picMk id="2052" creationId="{B0D2CC3F-6241-4817-B706-523983ABDA2C}"/>
          </ac:picMkLst>
        </pc:picChg>
      </pc:sldChg>
      <pc:sldChg chg="addSp delSp modSp add mod delAnim modAnim modNotesTx">
        <pc:chgData name="Grantham, Daniel" userId="fd7dd796-356c-4b0f-9813-de731b46ffaf" providerId="ADAL" clId="{3E92C566-CED5-4355-9197-AB2FE66ED90C}" dt="2022-09-23T20:25:07.051" v="15256" actId="113"/>
        <pc:sldMkLst>
          <pc:docMk/>
          <pc:sldMk cId="374256415" sldId="294"/>
        </pc:sldMkLst>
        <pc:spChg chg="mod">
          <ac:chgData name="Grantham, Daniel" userId="fd7dd796-356c-4b0f-9813-de731b46ffaf" providerId="ADAL" clId="{3E92C566-CED5-4355-9197-AB2FE66ED90C}" dt="2022-09-21T20:40:48.249" v="3150" actId="20577"/>
          <ac:spMkLst>
            <pc:docMk/>
            <pc:sldMk cId="374256415" sldId="294"/>
            <ac:spMk id="2" creationId="{F1BFA41D-9765-468C-839A-71C587C29B25}"/>
          </ac:spMkLst>
        </pc:spChg>
        <pc:spChg chg="mod">
          <ac:chgData name="Grantham, Daniel" userId="fd7dd796-356c-4b0f-9813-de731b46ffaf" providerId="ADAL" clId="{3E92C566-CED5-4355-9197-AB2FE66ED90C}" dt="2022-09-21T20:43:56.569" v="3472" actId="1035"/>
          <ac:spMkLst>
            <pc:docMk/>
            <pc:sldMk cId="374256415" sldId="294"/>
            <ac:spMk id="3" creationId="{7457FEA3-E846-44A0-B622-33E8C7FD722D}"/>
          </ac:spMkLst>
        </pc:spChg>
        <pc:spChg chg="del">
          <ac:chgData name="Grantham, Daniel" userId="fd7dd796-356c-4b0f-9813-de731b46ffaf" providerId="ADAL" clId="{3E92C566-CED5-4355-9197-AB2FE66ED90C}" dt="2022-09-21T20:40:57.814" v="3151" actId="478"/>
          <ac:spMkLst>
            <pc:docMk/>
            <pc:sldMk cId="374256415" sldId="294"/>
            <ac:spMk id="4" creationId="{5F61ECAC-8BB4-49A4-B7F1-92A95262FA13}"/>
          </ac:spMkLst>
        </pc:spChg>
        <pc:spChg chg="add mod">
          <ac:chgData name="Grantham, Daniel" userId="fd7dd796-356c-4b0f-9813-de731b46ffaf" providerId="ADAL" clId="{3E92C566-CED5-4355-9197-AB2FE66ED90C}" dt="2022-09-21T20:43:56.569" v="3472" actId="1035"/>
          <ac:spMkLst>
            <pc:docMk/>
            <pc:sldMk cId="374256415" sldId="294"/>
            <ac:spMk id="6" creationId="{B911CCDF-4867-4F25-8736-7A0B66A0E4F6}"/>
          </ac:spMkLst>
        </pc:spChg>
        <pc:spChg chg="add mod">
          <ac:chgData name="Grantham, Daniel" userId="fd7dd796-356c-4b0f-9813-de731b46ffaf" providerId="ADAL" clId="{3E92C566-CED5-4355-9197-AB2FE66ED90C}" dt="2022-09-21T20:43:56.569" v="3472" actId="1035"/>
          <ac:spMkLst>
            <pc:docMk/>
            <pc:sldMk cId="374256415" sldId="294"/>
            <ac:spMk id="7" creationId="{E3C452D3-BAC7-4064-B263-BEDBE5EDC4ED}"/>
          </ac:spMkLst>
        </pc:spChg>
        <pc:spChg chg="add del">
          <ac:chgData name="Grantham, Daniel" userId="fd7dd796-356c-4b0f-9813-de731b46ffaf" providerId="ADAL" clId="{3E92C566-CED5-4355-9197-AB2FE66ED90C}" dt="2022-09-23T20:21:54.774" v="15132" actId="22"/>
          <ac:spMkLst>
            <pc:docMk/>
            <pc:sldMk cId="374256415" sldId="294"/>
            <ac:spMk id="8" creationId="{044B5BBE-BFD0-4F80-93AD-68C25693D0E0}"/>
          </ac:spMkLst>
        </pc:spChg>
        <pc:picChg chg="del">
          <ac:chgData name="Grantham, Daniel" userId="fd7dd796-356c-4b0f-9813-de731b46ffaf" providerId="ADAL" clId="{3E92C566-CED5-4355-9197-AB2FE66ED90C}" dt="2022-09-21T20:43:08.330" v="3436" actId="478"/>
          <ac:picMkLst>
            <pc:docMk/>
            <pc:sldMk cId="374256415" sldId="294"/>
            <ac:picMk id="5" creationId="{8E7CEE2B-6A19-4D8D-9C3D-0349ED8ECDCB}"/>
          </ac:picMkLst>
        </pc:picChg>
      </pc:sldChg>
      <pc:sldChg chg="addSp delSp modSp add mod modAnim modNotesTx">
        <pc:chgData name="Grantham, Daniel" userId="fd7dd796-356c-4b0f-9813-de731b46ffaf" providerId="ADAL" clId="{3E92C566-CED5-4355-9197-AB2FE66ED90C}" dt="2022-09-23T20:27:41.447" v="15515"/>
        <pc:sldMkLst>
          <pc:docMk/>
          <pc:sldMk cId="1476790595" sldId="295"/>
        </pc:sldMkLst>
        <pc:spChg chg="mod">
          <ac:chgData name="Grantham, Daniel" userId="fd7dd796-356c-4b0f-9813-de731b46ffaf" providerId="ADAL" clId="{3E92C566-CED5-4355-9197-AB2FE66ED90C}" dt="2022-09-21T20:44:35.380" v="3516" actId="20577"/>
          <ac:spMkLst>
            <pc:docMk/>
            <pc:sldMk cId="1476790595" sldId="295"/>
            <ac:spMk id="2" creationId="{F1BFA41D-9765-468C-839A-71C587C29B25}"/>
          </ac:spMkLst>
        </pc:spChg>
        <pc:spChg chg="mod">
          <ac:chgData name="Grantham, Daniel" userId="fd7dd796-356c-4b0f-9813-de731b46ffaf" providerId="ADAL" clId="{3E92C566-CED5-4355-9197-AB2FE66ED90C}" dt="2022-09-21T20:45:10.351" v="3653" actId="20577"/>
          <ac:spMkLst>
            <pc:docMk/>
            <pc:sldMk cId="1476790595" sldId="295"/>
            <ac:spMk id="3" creationId="{7457FEA3-E846-44A0-B622-33E8C7FD722D}"/>
          </ac:spMkLst>
        </pc:spChg>
        <pc:spChg chg="add del">
          <ac:chgData name="Grantham, Daniel" userId="fd7dd796-356c-4b0f-9813-de731b46ffaf" providerId="ADAL" clId="{3E92C566-CED5-4355-9197-AB2FE66ED90C}" dt="2022-09-23T20:25:57.539" v="15258" actId="22"/>
          <ac:spMkLst>
            <pc:docMk/>
            <pc:sldMk cId="1476790595" sldId="295"/>
            <ac:spMk id="6" creationId="{C4EFFAEA-722A-40E6-B178-3E4DB7A28415}"/>
          </ac:spMkLst>
        </pc:spChg>
        <pc:picChg chg="add mod">
          <ac:chgData name="Grantham, Daniel" userId="fd7dd796-356c-4b0f-9813-de731b46ffaf" providerId="ADAL" clId="{3E92C566-CED5-4355-9197-AB2FE66ED90C}" dt="2022-09-21T20:45:30.699" v="3658" actId="12788"/>
          <ac:picMkLst>
            <pc:docMk/>
            <pc:sldMk cId="1476790595" sldId="295"/>
            <ac:picMk id="5" creationId="{B653990A-989E-4B47-B274-3977BDB4E419}"/>
          </ac:picMkLst>
        </pc:picChg>
        <pc:picChg chg="del">
          <ac:chgData name="Grantham, Daniel" userId="fd7dd796-356c-4b0f-9813-de731b46ffaf" providerId="ADAL" clId="{3E92C566-CED5-4355-9197-AB2FE66ED90C}" dt="2022-09-21T20:45:18.290" v="3654" actId="478"/>
          <ac:picMkLst>
            <pc:docMk/>
            <pc:sldMk cId="1476790595" sldId="295"/>
            <ac:picMk id="2050" creationId="{905FB649-347F-4E1F-BA8E-1A07BD1A44A7}"/>
          </ac:picMkLst>
        </pc:picChg>
      </pc:sldChg>
      <pc:sldChg chg="modSp add mod modAnim modNotesTx">
        <pc:chgData name="Grantham, Daniel" userId="fd7dd796-356c-4b0f-9813-de731b46ffaf" providerId="ADAL" clId="{3E92C566-CED5-4355-9197-AB2FE66ED90C}" dt="2022-09-23T20:29:50.360" v="15548" actId="113"/>
        <pc:sldMkLst>
          <pc:docMk/>
          <pc:sldMk cId="1683258855" sldId="296"/>
        </pc:sldMkLst>
        <pc:spChg chg="mod">
          <ac:chgData name="Grantham, Daniel" userId="fd7dd796-356c-4b0f-9813-de731b46ffaf" providerId="ADAL" clId="{3E92C566-CED5-4355-9197-AB2FE66ED90C}" dt="2022-09-21T20:46:15.971" v="3688" actId="20577"/>
          <ac:spMkLst>
            <pc:docMk/>
            <pc:sldMk cId="1683258855" sldId="296"/>
            <ac:spMk id="2" creationId="{F1BFA41D-9765-468C-839A-71C587C29B25}"/>
          </ac:spMkLst>
        </pc:spChg>
        <pc:spChg chg="mod">
          <ac:chgData name="Grantham, Daniel" userId="fd7dd796-356c-4b0f-9813-de731b46ffaf" providerId="ADAL" clId="{3E92C566-CED5-4355-9197-AB2FE66ED90C}" dt="2022-09-23T20:28:46.878" v="15518" actId="20577"/>
          <ac:spMkLst>
            <pc:docMk/>
            <pc:sldMk cId="1683258855" sldId="296"/>
            <ac:spMk id="3" creationId="{7457FEA3-E846-44A0-B622-33E8C7FD722D}"/>
          </ac:spMkLst>
        </pc:spChg>
      </pc:sldChg>
      <pc:sldChg chg="addSp delSp modSp add mod delAnim modNotesTx">
        <pc:chgData name="Grantham, Daniel" userId="fd7dd796-356c-4b0f-9813-de731b46ffaf" providerId="ADAL" clId="{3E92C566-CED5-4355-9197-AB2FE66ED90C}" dt="2022-09-22T11:30:56.362" v="4303" actId="20577"/>
        <pc:sldMkLst>
          <pc:docMk/>
          <pc:sldMk cId="2273411249" sldId="297"/>
        </pc:sldMkLst>
        <pc:spChg chg="mod">
          <ac:chgData name="Grantham, Daniel" userId="fd7dd796-356c-4b0f-9813-de731b46ffaf" providerId="ADAL" clId="{3E92C566-CED5-4355-9197-AB2FE66ED90C}" dt="2022-09-22T11:27:58.712" v="4168" actId="20577"/>
          <ac:spMkLst>
            <pc:docMk/>
            <pc:sldMk cId="2273411249" sldId="297"/>
            <ac:spMk id="2" creationId="{F1BFA41D-9765-468C-839A-71C587C29B25}"/>
          </ac:spMkLst>
        </pc:spChg>
        <pc:spChg chg="del">
          <ac:chgData name="Grantham, Daniel" userId="fd7dd796-356c-4b0f-9813-de731b46ffaf" providerId="ADAL" clId="{3E92C566-CED5-4355-9197-AB2FE66ED90C}" dt="2022-09-22T11:28:02.245" v="4169" actId="478"/>
          <ac:spMkLst>
            <pc:docMk/>
            <pc:sldMk cId="2273411249" sldId="297"/>
            <ac:spMk id="3" creationId="{7457FEA3-E846-44A0-B622-33E8C7FD722D}"/>
          </ac:spMkLst>
        </pc:spChg>
        <pc:graphicFrameChg chg="add mod modGraphic">
          <ac:chgData name="Grantham, Daniel" userId="fd7dd796-356c-4b0f-9813-de731b46ffaf" providerId="ADAL" clId="{3E92C566-CED5-4355-9197-AB2FE66ED90C}" dt="2022-09-22T11:29:52.629" v="4204" actId="207"/>
          <ac:graphicFrameMkLst>
            <pc:docMk/>
            <pc:sldMk cId="2273411249" sldId="297"/>
            <ac:graphicFrameMk id="4" creationId="{4D481F8A-5106-44B8-8ED5-3449D54D269C}"/>
          </ac:graphicFrameMkLst>
        </pc:graphicFrameChg>
        <pc:graphicFrameChg chg="add mod modGraphic">
          <ac:chgData name="Grantham, Daniel" userId="fd7dd796-356c-4b0f-9813-de731b46ffaf" providerId="ADAL" clId="{3E92C566-CED5-4355-9197-AB2FE66ED90C}" dt="2022-09-22T11:29:14.855" v="4201" actId="1036"/>
          <ac:graphicFrameMkLst>
            <pc:docMk/>
            <pc:sldMk cId="2273411249" sldId="297"/>
            <ac:graphicFrameMk id="5" creationId="{C853175C-479B-4EA6-93B1-95A66B15D24C}"/>
          </ac:graphicFrameMkLst>
        </pc:graphicFrameChg>
      </pc:sldChg>
      <pc:sldChg chg="add del">
        <pc:chgData name="Grantham, Daniel" userId="fd7dd796-356c-4b0f-9813-de731b46ffaf" providerId="ADAL" clId="{3E92C566-CED5-4355-9197-AB2FE66ED90C}" dt="2022-09-22T11:29:26.684" v="4203" actId="47"/>
        <pc:sldMkLst>
          <pc:docMk/>
          <pc:sldMk cId="2920411826" sldId="298"/>
        </pc:sldMkLst>
      </pc:sldChg>
      <pc:sldChg chg="modSp add mod modTransition">
        <pc:chgData name="Grantham, Daniel" userId="fd7dd796-356c-4b0f-9813-de731b46ffaf" providerId="ADAL" clId="{3E92C566-CED5-4355-9197-AB2FE66ED90C}" dt="2022-09-22T11:30:46.716" v="4301"/>
        <pc:sldMkLst>
          <pc:docMk/>
          <pc:sldMk cId="3230092502" sldId="298"/>
        </pc:sldMkLst>
        <pc:graphicFrameChg chg="mod">
          <ac:chgData name="Grantham, Daniel" userId="fd7dd796-356c-4b0f-9813-de731b46ffaf" providerId="ADAL" clId="{3E92C566-CED5-4355-9197-AB2FE66ED90C}" dt="2022-09-22T11:30:29.472" v="4296" actId="1038"/>
          <ac:graphicFrameMkLst>
            <pc:docMk/>
            <pc:sldMk cId="3230092502" sldId="298"/>
            <ac:graphicFrameMk id="4" creationId="{4D481F8A-5106-44B8-8ED5-3449D54D269C}"/>
          </ac:graphicFrameMkLst>
        </pc:graphicFrameChg>
        <pc:graphicFrameChg chg="mod">
          <ac:chgData name="Grantham, Daniel" userId="fd7dd796-356c-4b0f-9813-de731b46ffaf" providerId="ADAL" clId="{3E92C566-CED5-4355-9197-AB2FE66ED90C}" dt="2022-09-22T11:30:29.472" v="4296" actId="1038"/>
          <ac:graphicFrameMkLst>
            <pc:docMk/>
            <pc:sldMk cId="3230092502" sldId="298"/>
            <ac:graphicFrameMk id="5" creationId="{C853175C-479B-4EA6-93B1-95A66B15D24C}"/>
          </ac:graphicFrameMkLst>
        </pc:graphicFrameChg>
      </pc:sldChg>
      <pc:sldChg chg="new setBg modNotesTx">
        <pc:chgData name="Grantham, Daniel" userId="fd7dd796-356c-4b0f-9813-de731b46ffaf" providerId="ADAL" clId="{3E92C566-CED5-4355-9197-AB2FE66ED90C}" dt="2022-09-23T11:53:38.012" v="9455" actId="20577"/>
        <pc:sldMkLst>
          <pc:docMk/>
          <pc:sldMk cId="710937642"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17" tIns="47109" rIns="94217" bIns="47109" rtlCol="0"/>
          <a:lstStyle>
            <a:lvl1pPr algn="r">
              <a:defRPr sz="1200"/>
            </a:lvl1pPr>
          </a:lstStyle>
          <a:p>
            <a:fld id="{97D82A50-B039-45E8-8D88-921F6965FF72}" type="datetimeFigureOut">
              <a:rPr lang="en-US" smtClean="0"/>
              <a:t>11/19/2022</a:t>
            </a:fld>
            <a:endParaRPr lang="en-US"/>
          </a:p>
        </p:txBody>
      </p:sp>
      <p:sp>
        <p:nvSpPr>
          <p:cNvPr id="4" name="Slide Image Placeholder 3"/>
          <p:cNvSpPr>
            <a:spLocks noGrp="1" noRot="1" noChangeAspect="1"/>
          </p:cNvSpPr>
          <p:nvPr>
            <p:ph type="sldImg" idx="2"/>
          </p:nvPr>
        </p:nvSpPr>
        <p:spPr>
          <a:xfrm>
            <a:off x="1016000" y="1173163"/>
            <a:ext cx="5070475" cy="3168650"/>
          </a:xfrm>
          <a:prstGeom prst="rect">
            <a:avLst/>
          </a:prstGeom>
          <a:noFill/>
          <a:ln w="12700">
            <a:solidFill>
              <a:prstClr val="black"/>
            </a:solidFill>
          </a:ln>
        </p:spPr>
        <p:txBody>
          <a:bodyPr vert="horz" lIns="94217" tIns="47109" rIns="94217" bIns="47109"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7" tIns="47109" rIns="94217"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7" tIns="47109" rIns="94217"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7" tIns="47109" rIns="94217" bIns="47109" rtlCol="0" anchor="b"/>
          <a:lstStyle>
            <a:lvl1pPr algn="r">
              <a:defRPr sz="1200"/>
            </a:lvl1pPr>
          </a:lstStyle>
          <a:p>
            <a:fld id="{D4EF7EC4-066B-40A8-A765-E8491AE7CFA6}" type="slidenum">
              <a:rPr lang="en-US" smtClean="0"/>
              <a:t>‹#›</a:t>
            </a:fld>
            <a:endParaRPr lang="en-US"/>
          </a:p>
        </p:txBody>
      </p:sp>
    </p:spTree>
    <p:extLst>
      <p:ext uri="{BB962C8B-B14F-4D97-AF65-F5344CB8AC3E}">
        <p14:creationId xmlns:p14="http://schemas.microsoft.com/office/powerpoint/2010/main" val="15488545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1</a:t>
            </a:fld>
            <a:endParaRPr lang="en-US"/>
          </a:p>
        </p:txBody>
      </p:sp>
    </p:spTree>
    <p:extLst>
      <p:ext uri="{BB962C8B-B14F-4D97-AF65-F5344CB8AC3E}">
        <p14:creationId xmlns:p14="http://schemas.microsoft.com/office/powerpoint/2010/main" val="265954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10</a:t>
            </a:fld>
            <a:endParaRPr lang="en-US"/>
          </a:p>
        </p:txBody>
      </p:sp>
    </p:spTree>
    <p:extLst>
      <p:ext uri="{BB962C8B-B14F-4D97-AF65-F5344CB8AC3E}">
        <p14:creationId xmlns:p14="http://schemas.microsoft.com/office/powerpoint/2010/main" val="318213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11</a:t>
            </a:fld>
            <a:endParaRPr lang="en-US"/>
          </a:p>
        </p:txBody>
      </p:sp>
    </p:spTree>
    <p:extLst>
      <p:ext uri="{BB962C8B-B14F-4D97-AF65-F5344CB8AC3E}">
        <p14:creationId xmlns:p14="http://schemas.microsoft.com/office/powerpoint/2010/main" val="23216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Chapter 15 begins our next event.</a:t>
            </a:r>
          </a:p>
          <a:p>
            <a:endParaRPr lang="en-US" dirty="0"/>
          </a:p>
          <a:p>
            <a:r>
              <a:rPr lang="en-US" b="1" dirty="0"/>
              <a:t>What criticism did the Pharisees make of the disciples?</a:t>
            </a:r>
          </a:p>
          <a:p>
            <a:endParaRPr lang="en-US" b="1" dirty="0"/>
          </a:p>
          <a:p>
            <a:pPr lvl="1"/>
            <a:r>
              <a:rPr lang="en-US" b="1" dirty="0"/>
              <a:t>Why do the disciples break the tradition of the elders by not washing their hands before they eat?</a:t>
            </a:r>
          </a:p>
          <a:p>
            <a:pPr lvl="1"/>
            <a:endParaRPr lang="en-US" b="0" dirty="0"/>
          </a:p>
          <a:p>
            <a:pPr lvl="1"/>
            <a:r>
              <a:rPr lang="en-US" b="0" dirty="0"/>
              <a:t>And they name it themselves here, this was a tradition of the elders, remember the Talmud that we talked about a couple classes ago.</a:t>
            </a:r>
          </a:p>
          <a:p>
            <a:pPr lvl="1"/>
            <a:endParaRPr lang="en-US" b="0" dirty="0"/>
          </a:p>
          <a:p>
            <a:pPr lvl="0"/>
            <a:r>
              <a:rPr lang="en-US" b="0" dirty="0"/>
              <a:t>Is it wrong to have tradition?</a:t>
            </a:r>
          </a:p>
          <a:p>
            <a:pPr lvl="0"/>
            <a:endParaRPr lang="en-US" b="0" dirty="0"/>
          </a:p>
          <a:p>
            <a:pPr lvl="1"/>
            <a:r>
              <a:rPr lang="en-US" b="0" dirty="0"/>
              <a:t>No.  I’m sure many of you have traditions.</a:t>
            </a:r>
          </a:p>
          <a:p>
            <a:pPr lvl="1"/>
            <a:endParaRPr lang="en-US" b="0" dirty="0"/>
          </a:p>
          <a:p>
            <a:pPr lvl="1"/>
            <a:r>
              <a:rPr lang="en-US" b="0" dirty="0"/>
              <a:t>We have a small tradition at our house **describe snowmen**</a:t>
            </a:r>
          </a:p>
          <a:p>
            <a:pPr lvl="1"/>
            <a:endParaRPr lang="en-US" b="0" dirty="0"/>
          </a:p>
          <a:p>
            <a:pPr lvl="0"/>
            <a:r>
              <a:rPr lang="en-US" b="1" dirty="0"/>
              <a:t>When do traditions become wrong?  What had the Pharisees violated with their traditions?</a:t>
            </a:r>
          </a:p>
          <a:p>
            <a:pPr lvl="0"/>
            <a:endParaRPr lang="en-US" b="0" dirty="0"/>
          </a:p>
          <a:p>
            <a:pPr lvl="1"/>
            <a:r>
              <a:rPr lang="en-US" b="1" dirty="0"/>
              <a:t>Vs 3 “When you break the commandment of God for the sake of your tradition”.</a:t>
            </a:r>
          </a:p>
          <a:p>
            <a:pPr lvl="1"/>
            <a:endParaRPr lang="en-US" b="0" dirty="0"/>
          </a:p>
          <a:p>
            <a:pPr lvl="0"/>
            <a:r>
              <a:rPr lang="en-US" b="0" dirty="0"/>
              <a:t>And Jesus calls them out for this…you’re putting this extra burden on people…this wasn’t a suggestion of hygiene it was a ceremony.  Mark says they “washed their hands in a special way”.</a:t>
            </a:r>
          </a:p>
          <a:p>
            <a:pPr lvl="0"/>
            <a:endParaRPr lang="en-US" b="0" dirty="0"/>
          </a:p>
          <a:p>
            <a:pPr lvl="0"/>
            <a:r>
              <a:rPr lang="en-US" b="0" dirty="0"/>
              <a:t>And Jesus mentions a specific example of something the Pharisees were doing with their traditions that directly contradicted God’s law…and nails this verse to them from Isaiah</a:t>
            </a:r>
          </a:p>
          <a:p>
            <a:pPr lvl="0"/>
            <a:endParaRPr lang="en-US" b="0" dirty="0"/>
          </a:p>
          <a:p>
            <a:pPr lvl="0"/>
            <a:r>
              <a:rPr lang="en-US" b="0" dirty="0"/>
              <a:t>**Get reader for 15:8-9</a:t>
            </a:r>
          </a:p>
          <a:p>
            <a:pPr lvl="0"/>
            <a:endParaRPr lang="en-US" b="0" dirty="0"/>
          </a:p>
          <a:p>
            <a:pPr lvl="0"/>
            <a:r>
              <a:rPr lang="en-US" b="0" dirty="0"/>
              <a:t>This passage is very apt in its description of empty religion.  Religion that bears no fruit.  Religion that may </a:t>
            </a:r>
            <a:r>
              <a:rPr lang="en-US" b="0" i="1" dirty="0"/>
              <a:t>look</a:t>
            </a:r>
            <a:r>
              <a:rPr lang="en-US" b="0" i="0" dirty="0"/>
              <a:t> similar to what God has commanded, but is hollow and empty.  And look at how he continues his teaching coming off of this quote…</a:t>
            </a:r>
          </a:p>
          <a:p>
            <a:pPr lvl="0"/>
            <a:endParaRPr lang="en-US" b="0" i="0" dirty="0"/>
          </a:p>
          <a:p>
            <a:pPr lvl="0"/>
            <a:r>
              <a:rPr lang="en-US" b="0" i="0" dirty="0"/>
              <a:t>My bible’s header says “what defiles a person”.  Vs 10-20…</a:t>
            </a:r>
            <a:r>
              <a:rPr lang="en-US" b="1" i="0" dirty="0"/>
              <a:t>where does true defilement come from?</a:t>
            </a:r>
          </a:p>
          <a:p>
            <a:pPr lvl="0"/>
            <a:endParaRPr lang="en-US" b="0" i="0" dirty="0"/>
          </a:p>
          <a:p>
            <a:pPr lvl="1"/>
            <a:r>
              <a:rPr lang="en-US" b="1" i="0" dirty="0"/>
              <a:t>The heart.</a:t>
            </a:r>
            <a:r>
              <a:rPr lang="en-US" b="0" i="0" dirty="0"/>
              <a:t>  The Pharisees had confused God’s laws on cleanliness to think that it was about their physical cleanliness.  The laws that had been given to the priests…to some of the mechanics of sacrifice…to lepers…these were symbolic of spiritual uncleanliness.</a:t>
            </a:r>
          </a:p>
          <a:p>
            <a:pPr lvl="1"/>
            <a:endParaRPr lang="en-US" b="0" i="0" dirty="0"/>
          </a:p>
          <a:p>
            <a:pPr lvl="1"/>
            <a:r>
              <a:rPr lang="en-US" b="0" i="0" dirty="0"/>
              <a:t>And Jesus here says…anything coming in gets processed and expelled…a nice vivid picture of the insignificance of what comes into the body, vs the more important part…the source of real defilement…the heart.</a:t>
            </a:r>
          </a:p>
          <a:p>
            <a:pPr lvl="1"/>
            <a:endParaRPr lang="en-US" b="0" i="0" dirty="0"/>
          </a:p>
          <a:p>
            <a:pPr lvl="1"/>
            <a:r>
              <a:rPr lang="en-US" b="0" i="0" dirty="0"/>
              <a:t>That’s where, vs 19, evil thoughts, murder, adultery, sexual immorality, theft, false witness, and slander come from.  Are you guilty of any of those?</a:t>
            </a:r>
          </a:p>
          <a:p>
            <a:pPr lvl="1"/>
            <a:endParaRPr lang="en-US" b="0" i="0" dirty="0"/>
          </a:p>
          <a:p>
            <a:pPr lvl="1"/>
            <a:r>
              <a:rPr lang="en-US" b="0" i="0" dirty="0"/>
              <a:t>The heart of the murderer and the slanderer are in the same defiled condition.</a:t>
            </a:r>
          </a:p>
          <a:p>
            <a:pPr lvl="1"/>
            <a:endParaRPr lang="en-US" b="0" i="0" dirty="0"/>
          </a:p>
          <a:p>
            <a:pPr lvl="0"/>
            <a:r>
              <a:rPr lang="en-US" b="0" i="0" dirty="0"/>
              <a:t>Any thoughts before we move on?</a:t>
            </a:r>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12</a:t>
            </a:fld>
            <a:endParaRPr lang="en-US"/>
          </a:p>
        </p:txBody>
      </p:sp>
    </p:spTree>
    <p:extLst>
      <p:ext uri="{BB962C8B-B14F-4D97-AF65-F5344CB8AC3E}">
        <p14:creationId xmlns:p14="http://schemas.microsoft.com/office/powerpoint/2010/main" val="233512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Here’s our next transition **read slide**</a:t>
            </a:r>
          </a:p>
          <a:p>
            <a:endParaRPr lang="en-US" dirty="0"/>
          </a:p>
          <a:p>
            <a:r>
              <a:rPr lang="en-US" dirty="0"/>
              <a:t>This is a gentile area.  Remember when Jesus sent out the apostles to preach and he specifically told them not to go to certain gentile areas…they weren’t ready yet…some of them probably never.</a:t>
            </a:r>
          </a:p>
          <a:p>
            <a:endParaRPr lang="en-US" dirty="0"/>
          </a:p>
          <a:p>
            <a:r>
              <a:rPr lang="en-US" dirty="0"/>
              <a:t>But here Jesus is doing it…what do you think he’s going to teach them here?  He just came off of telling the disciples their weak faith and their doubt was holding them back.  Then he told the Pharisees (the Jewish spiritual leaders) that their priorities were out of order, they were defiling themselves, their faith was empty…</a:t>
            </a:r>
          </a:p>
          <a:p>
            <a:endParaRPr lang="en-US" dirty="0"/>
          </a:p>
          <a:p>
            <a:r>
              <a:rPr lang="en-US" dirty="0"/>
              <a:t>Enter the Canaanite woman.</a:t>
            </a:r>
          </a:p>
          <a:p>
            <a:endParaRPr lang="en-US" dirty="0"/>
          </a:p>
          <a:p>
            <a:r>
              <a:rPr lang="en-US" b="1" dirty="0"/>
              <a:t>What was her request (22)?</a:t>
            </a:r>
          </a:p>
          <a:p>
            <a:endParaRPr lang="en-US" dirty="0"/>
          </a:p>
          <a:p>
            <a:pPr lvl="1"/>
            <a:r>
              <a:rPr lang="en-US" b="1" dirty="0"/>
              <a:t>The implication of her statement is to help her daughter who is oppressed by a demon.</a:t>
            </a:r>
          </a:p>
          <a:p>
            <a:pPr lvl="1"/>
            <a:endParaRPr lang="en-US" dirty="0"/>
          </a:p>
          <a:p>
            <a:pPr lvl="0"/>
            <a:r>
              <a:rPr lang="en-US" b="1" dirty="0"/>
              <a:t>What three ways did Jesus discourage her?</a:t>
            </a:r>
          </a:p>
          <a:p>
            <a:pPr lvl="0"/>
            <a:endParaRPr lang="en-US" dirty="0"/>
          </a:p>
          <a:p>
            <a:pPr lvl="1"/>
            <a:r>
              <a:rPr lang="en-US" b="1" dirty="0"/>
              <a:t>Ignores her, refuses her broadly (I’m not here for you), refuses her specifically (you are secondary to the people I’m here for, it’s not right to put you first)</a:t>
            </a:r>
          </a:p>
          <a:p>
            <a:pPr lvl="1"/>
            <a:endParaRPr lang="en-US" dirty="0"/>
          </a:p>
          <a:p>
            <a:pPr lvl="0"/>
            <a:r>
              <a:rPr lang="en-US" dirty="0"/>
              <a:t>Why do you think he dealt with her this way?</a:t>
            </a:r>
          </a:p>
          <a:p>
            <a:pPr lvl="0"/>
            <a:endParaRPr lang="en-US" dirty="0"/>
          </a:p>
          <a:p>
            <a:pPr lvl="1"/>
            <a:r>
              <a:rPr lang="en-US" dirty="0"/>
              <a:t>My answer is I don’t know.  My feeling is that there are cultural things at play here that we no longer understand.  Whatever the case…I think there WAS a point here…to see how she would react to this.</a:t>
            </a:r>
          </a:p>
          <a:p>
            <a:pPr lvl="1"/>
            <a:endParaRPr lang="en-US" dirty="0"/>
          </a:p>
          <a:p>
            <a:pPr lvl="1"/>
            <a:r>
              <a:rPr lang="en-US" dirty="0"/>
              <a:t>Would she wilt away and “lose faith” as Peter did when he was challenged on the water?  Would she be offended, like it says the Pharisees were earlier and resort to a man-made solution or at worst, defile herself?</a:t>
            </a:r>
          </a:p>
          <a:p>
            <a:pPr lvl="1"/>
            <a:endParaRPr lang="en-US" dirty="0"/>
          </a:p>
          <a:p>
            <a:pPr lvl="1"/>
            <a:r>
              <a:rPr lang="en-US" dirty="0"/>
              <a:t>No instead she said “Yes, Lord”  I agree with you…”yet even the dogs eat the crumbs that fall from their masters’ table”.</a:t>
            </a:r>
          </a:p>
          <a:p>
            <a:pPr lvl="1"/>
            <a:endParaRPr lang="en-US" dirty="0"/>
          </a:p>
          <a:p>
            <a:pPr lvl="0"/>
            <a:r>
              <a:rPr lang="en-US" b="1" dirty="0"/>
              <a:t>And what statement does Jesus make to her then?</a:t>
            </a:r>
          </a:p>
          <a:p>
            <a:pPr lvl="0"/>
            <a:endParaRPr lang="en-US" dirty="0"/>
          </a:p>
          <a:p>
            <a:pPr lvl="1"/>
            <a:r>
              <a:rPr lang="en-US" b="1" dirty="0"/>
              <a:t>“O woman, great is your faith!”</a:t>
            </a:r>
          </a:p>
          <a:p>
            <a:pPr lvl="1"/>
            <a:endParaRPr lang="en-US" dirty="0"/>
          </a:p>
          <a:p>
            <a:pPr lvl="1"/>
            <a:r>
              <a:rPr lang="en-US" dirty="0"/>
              <a:t>And he heals her daughter instantly.</a:t>
            </a:r>
          </a:p>
          <a:p>
            <a:pPr lvl="1"/>
            <a:endParaRPr lang="en-US" dirty="0"/>
          </a:p>
          <a:p>
            <a:pPr lvl="0"/>
            <a:r>
              <a:rPr lang="en-US" dirty="0"/>
              <a:t>Have the disciples learned something here?  Just a second ago they said “Send her away, for she is crying out after us”, but instead they watched Jesus, this King of The Kingdom, reward her faith with no distinction to her race.  There is no Jewish faith, no Gentile faith, only faith.</a:t>
            </a:r>
          </a:p>
          <a:p>
            <a:pPr lvl="0"/>
            <a:endParaRPr lang="en-US" dirty="0"/>
          </a:p>
          <a:p>
            <a:pPr lvl="0"/>
            <a:r>
              <a:rPr lang="en-US" dirty="0"/>
              <a:t>Guys, there is no white faith and black faith.  No Russian faith and Indian faith, only faith.</a:t>
            </a:r>
          </a:p>
          <a:p>
            <a:pPr lvl="0"/>
            <a:endParaRPr lang="en-US" dirty="0"/>
          </a:p>
          <a:p>
            <a:pPr lvl="0"/>
            <a:r>
              <a:rPr lang="en-US" dirty="0"/>
              <a:t>And while this at first would have been a little shocking to the Jews…it turns into a great comfort.  My salvation is not tied to something I have no control over…like the color of my skin or where I was born…it’s tied to ME.  My heart…this thing that I can either defile, or dedicate to God.</a:t>
            </a:r>
          </a:p>
          <a:p>
            <a:pPr lvl="0"/>
            <a:endParaRPr lang="en-US" dirty="0"/>
          </a:p>
          <a:p>
            <a:pPr lvl="0"/>
            <a:r>
              <a:rPr lang="en-US" dirty="0"/>
              <a:t>It’s tied to the choices I make, and the faith I demonstrate.  And if I set my fears aside, and prioritize the kingdom and not my own pride, but persist like this Canaanite woman did, I can receive that reward far greater than physical healing…an eternal home with God.</a:t>
            </a:r>
          </a:p>
          <a:p>
            <a:pPr lvl="0"/>
            <a:endParaRPr lang="en-US" dirty="0"/>
          </a:p>
          <a:p>
            <a:pPr lvl="0"/>
            <a:r>
              <a:rPr lang="en-US" dirty="0"/>
              <a:t>So Jesus continues to teach his disciples the important lessons.</a:t>
            </a:r>
          </a:p>
          <a:p>
            <a:pPr lvl="1"/>
            <a:endParaRPr lang="en-US" dirty="0"/>
          </a:p>
          <a:p>
            <a:pPr defTabSz="942172">
              <a:defRPr/>
            </a:pPr>
            <a:r>
              <a:rPr lang="en-US" b="1" dirty="0"/>
              <a:t>He follows this up with more healing</a:t>
            </a:r>
            <a:r>
              <a:rPr lang="en-US" dirty="0"/>
              <a:t>, more groundwork for people understanding who He is.  It says in vs 31 “they glorified the God of Israel”.</a:t>
            </a:r>
          </a:p>
          <a:p>
            <a:pPr defTabSz="942172">
              <a:defRPr/>
            </a:pPr>
            <a:endParaRPr lang="en-US" dirty="0"/>
          </a:p>
          <a:p>
            <a:pPr defTabSz="942172">
              <a:defRPr/>
            </a:pPr>
            <a:r>
              <a:rPr lang="en-US" dirty="0"/>
              <a:t>Any comments before our </a:t>
            </a:r>
            <a:r>
              <a:rPr lang="en-US"/>
              <a:t>next events?</a:t>
            </a:r>
            <a:endParaRPr lang="en-US" dirty="0"/>
          </a:p>
          <a:p>
            <a:pPr lvl="1"/>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13</a:t>
            </a:fld>
            <a:endParaRPr lang="en-US"/>
          </a:p>
        </p:txBody>
      </p:sp>
    </p:spTree>
    <p:extLst>
      <p:ext uri="{BB962C8B-B14F-4D97-AF65-F5344CB8AC3E}">
        <p14:creationId xmlns:p14="http://schemas.microsoft.com/office/powerpoint/2010/main" val="202214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14</a:t>
            </a:fld>
            <a:endParaRPr lang="en-US"/>
          </a:p>
        </p:txBody>
      </p:sp>
    </p:spTree>
    <p:extLst>
      <p:ext uri="{BB962C8B-B14F-4D97-AF65-F5344CB8AC3E}">
        <p14:creationId xmlns:p14="http://schemas.microsoft.com/office/powerpoint/2010/main" val="50940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15</a:t>
            </a:fld>
            <a:endParaRPr lang="en-US"/>
          </a:p>
        </p:txBody>
      </p:sp>
    </p:spTree>
    <p:extLst>
      <p:ext uri="{BB962C8B-B14F-4D97-AF65-F5344CB8AC3E}">
        <p14:creationId xmlns:p14="http://schemas.microsoft.com/office/powerpoint/2010/main" val="78767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Okay let’s look at our last cycle for this class.</a:t>
            </a:r>
          </a:p>
          <a:p>
            <a:endParaRPr lang="en-US" dirty="0"/>
          </a:p>
          <a:p>
            <a:r>
              <a:rPr lang="en-US" dirty="0"/>
              <a:t>I’m grouping the feeding of the 4000 and the Pharisees demanding signs together as the “event” for this part as a way to really highlight what the Pharisees were asking.</a:t>
            </a:r>
          </a:p>
          <a:p>
            <a:endParaRPr lang="en-US" dirty="0"/>
          </a:p>
          <a:p>
            <a:r>
              <a:rPr lang="en-US" dirty="0"/>
              <a:t>We won’t go over the feeding of the 4000 but it was strikingly similar to the feeding of the 5000 we read about earlier.  It’s definitely a distinct event, but very similar.  And that was a great sign, right?</a:t>
            </a:r>
          </a:p>
          <a:p>
            <a:endParaRPr lang="en-US" dirty="0"/>
          </a:p>
          <a:p>
            <a:r>
              <a:rPr lang="en-US" dirty="0"/>
              <a:t>Move into chapter 16 **get reader for 1-4**</a:t>
            </a:r>
          </a:p>
          <a:p>
            <a:endParaRPr lang="en-US" dirty="0"/>
          </a:p>
          <a:p>
            <a:r>
              <a:rPr lang="en-US" dirty="0"/>
              <a:t>First did you notice that this is the Pharisees AND the Sadducees?  They didn’t see eye to eye on much but they come together here.  A commentary I saw likened it to a couple of dogs fighting, then stopping their own fight to chase a rabbit for a minute.  They came together for a common goal of questioning Jesus.</a:t>
            </a:r>
          </a:p>
          <a:p>
            <a:endParaRPr lang="en-US" dirty="0"/>
          </a:p>
          <a:p>
            <a:r>
              <a:rPr lang="en-US" b="1" dirty="0"/>
              <a:t>Why do you think </a:t>
            </a:r>
            <a:r>
              <a:rPr lang="en-US" b="0" dirty="0"/>
              <a:t>they were not satisfied with the miracles they had seen?</a:t>
            </a:r>
          </a:p>
          <a:p>
            <a:endParaRPr lang="en-US" b="0" dirty="0"/>
          </a:p>
          <a:p>
            <a:pPr lvl="1"/>
            <a:r>
              <a:rPr lang="en-US" b="0" dirty="0"/>
              <a:t>The short answer is I don’t know.  It’s hard to know the heart of man sometimes.</a:t>
            </a:r>
          </a:p>
          <a:p>
            <a:pPr lvl="1"/>
            <a:endParaRPr lang="en-US" b="0" dirty="0"/>
          </a:p>
          <a:p>
            <a:pPr lvl="1"/>
            <a:r>
              <a:rPr lang="en-US" b="0" dirty="0"/>
              <a:t>But maybe they just hadn’t seen what they WANTED yet…what they EXPECTED.</a:t>
            </a:r>
          </a:p>
          <a:p>
            <a:pPr lvl="1"/>
            <a:endParaRPr lang="en-US" b="0" dirty="0"/>
          </a:p>
          <a:p>
            <a:pPr lvl="1"/>
            <a:r>
              <a:rPr lang="en-US" b="0" dirty="0"/>
              <a:t>I think they were expecting a much more overt power.  Fire coming down from the heavens to consume water around the altar.  Striking their enemies dead.  Or maybe even, stick with me here, something a little more FUN.</a:t>
            </a:r>
          </a:p>
          <a:p>
            <a:pPr lvl="1"/>
            <a:endParaRPr lang="en-US" b="0" dirty="0"/>
          </a:p>
          <a:p>
            <a:pPr lvl="1"/>
            <a:r>
              <a:rPr lang="en-US" b="0" dirty="0"/>
              <a:t>Can you see that being the case?  You’ve got this power…make some gold out of thin air.  Fly…can you do that Jesus?</a:t>
            </a:r>
          </a:p>
          <a:p>
            <a:pPr lvl="1"/>
            <a:endParaRPr lang="en-US" b="0" dirty="0"/>
          </a:p>
          <a:p>
            <a:pPr lvl="1"/>
            <a:r>
              <a:rPr lang="en-US" b="0" dirty="0"/>
              <a:t>Maybe </a:t>
            </a:r>
            <a:r>
              <a:rPr lang="en-US" b="0" i="1" dirty="0"/>
              <a:t>helping</a:t>
            </a:r>
            <a:r>
              <a:rPr lang="en-US" b="0" i="0" dirty="0"/>
              <a:t> people…actually helping people was not core enough to their nature…that it was amazing to see that, and only that.</a:t>
            </a:r>
          </a:p>
          <a:p>
            <a:pPr lvl="1"/>
            <a:endParaRPr lang="en-US" b="0" i="0" dirty="0"/>
          </a:p>
          <a:p>
            <a:pPr lvl="1"/>
            <a:r>
              <a:rPr lang="en-US" b="0" i="0" dirty="0"/>
              <a:t>Can you see people doing the same thing today?  What if he came and healed everyone listed in the bulletin but never addressed gun laws, abortion laws, gay marriage…all of the big stuff.</a:t>
            </a:r>
          </a:p>
          <a:p>
            <a:pPr lvl="1"/>
            <a:endParaRPr lang="en-US" b="0" i="0" dirty="0"/>
          </a:p>
          <a:p>
            <a:pPr lvl="1"/>
            <a:r>
              <a:rPr lang="en-US" b="0" i="0" dirty="0"/>
              <a:t>I think that’s what they expected and wanted.  So perform a sign Jesus.</a:t>
            </a:r>
          </a:p>
          <a:p>
            <a:pPr lvl="1"/>
            <a:endParaRPr lang="en-US" b="0" i="0" dirty="0"/>
          </a:p>
          <a:p>
            <a:pPr lvl="0"/>
            <a:r>
              <a:rPr lang="en-US" b="1" i="0" dirty="0"/>
              <a:t>So what sign does Jesus give?</a:t>
            </a:r>
          </a:p>
          <a:p>
            <a:pPr lvl="0"/>
            <a:endParaRPr lang="en-US" b="1" i="0" dirty="0"/>
          </a:p>
          <a:p>
            <a:pPr lvl="1"/>
            <a:r>
              <a:rPr lang="en-US" b="0" i="0" dirty="0"/>
              <a:t>The same one he gave earlier when asked, the sign of Jonah.  Which was what?  What did Jonah do after 3 days in the fish?</a:t>
            </a:r>
          </a:p>
          <a:p>
            <a:pPr lvl="1"/>
            <a:endParaRPr lang="en-US" b="0" i="0" dirty="0"/>
          </a:p>
          <a:p>
            <a:pPr lvl="1"/>
            <a:r>
              <a:rPr lang="en-US" b="0" i="0" dirty="0"/>
              <a:t>He came out…some might say he was resurrected.</a:t>
            </a:r>
          </a:p>
          <a:p>
            <a:pPr lvl="1"/>
            <a:endParaRPr lang="en-US" b="0" i="0" dirty="0"/>
          </a:p>
          <a:p>
            <a:pPr lvl="0"/>
            <a:r>
              <a:rPr lang="en-US" b="1" i="0" dirty="0"/>
              <a:t>And here is where we get out second withdrawal statement</a:t>
            </a:r>
          </a:p>
          <a:p>
            <a:pPr lvl="0"/>
            <a:endParaRPr lang="en-US" b="1" i="0" dirty="0"/>
          </a:p>
          <a:p>
            <a:pPr lvl="0"/>
            <a:r>
              <a:rPr lang="en-US" b="0" i="0" dirty="0"/>
              <a:t>He had already withdrawn from the crowds after the feeding of the 4000, then he deals with the Pharisees and </a:t>
            </a:r>
            <a:r>
              <a:rPr lang="en-US" b="0" i="0" dirty="0" err="1"/>
              <a:t>Saducees</a:t>
            </a:r>
            <a:r>
              <a:rPr lang="en-US" b="0" i="0" dirty="0"/>
              <a:t> here, and it says he left them and departed.</a:t>
            </a:r>
          </a:p>
          <a:p>
            <a:pPr lvl="0"/>
            <a:endParaRPr lang="en-US" b="0" i="0" dirty="0"/>
          </a:p>
          <a:p>
            <a:pPr lvl="0"/>
            <a:r>
              <a:rPr lang="en-US" b="0" i="0" dirty="0"/>
              <a:t>Which takes us into a fairly lengthy section of teaching…which we’ll look at a bit today and continue into the next class.</a:t>
            </a:r>
          </a:p>
          <a:p>
            <a:pPr lvl="0"/>
            <a:endParaRPr lang="en-US" b="0" i="0" dirty="0"/>
          </a:p>
          <a:p>
            <a:pPr lvl="0"/>
            <a:r>
              <a:rPr lang="en-US" b="0" i="0" dirty="0"/>
              <a:t>Quick aside--</a:t>
            </a:r>
            <a:endParaRPr lang="en-US" b="0" dirty="0"/>
          </a:p>
          <a:p>
            <a:endParaRPr lang="en-US" dirty="0"/>
          </a:p>
          <a:p>
            <a:r>
              <a:rPr lang="en-US" dirty="0"/>
              <a:t>This is a little speculation but some believe that both the 4000 and the place he went to in the region “Magadan” afterwards were Gentile places…and the name of the place possibly being </a:t>
            </a:r>
            <a:r>
              <a:rPr lang="en-US" dirty="0" err="1"/>
              <a:t>Sepphoris</a:t>
            </a:r>
            <a:r>
              <a:rPr lang="en-US" dirty="0"/>
              <a:t> which was “a showcase Hellenistic city”….it had a theater, pagan temples, administrative buildings….it was a busy place.</a:t>
            </a:r>
          </a:p>
          <a:p>
            <a:endParaRPr lang="en-US" dirty="0"/>
          </a:p>
          <a:p>
            <a:r>
              <a:rPr lang="en-US" dirty="0"/>
              <a:t>And they speculate that this would have been a spot Jesus may have had plenty of work as a carpenter…it was a place he may have been comfortable, both with the city and the people within.</a:t>
            </a:r>
          </a:p>
          <a:p>
            <a:endParaRPr lang="en-US" dirty="0"/>
          </a:p>
          <a:p>
            <a:r>
              <a:rPr lang="en-US" dirty="0"/>
              <a:t>And again, this is speculation, but I like the idea of Jesus working…like you or I do, and that becoming a place that he brings his personal life to…to phrase it like today.  Maybe he was fond of those people…but whatever the case it gives me a good reminder that I can do that to.  I can infuse something good into the place that I work if I have a mind to do it.</a:t>
            </a:r>
          </a:p>
          <a:p>
            <a:endParaRPr lang="en-US" dirty="0"/>
          </a:p>
          <a:p>
            <a:r>
              <a:rPr lang="en-US" dirty="0"/>
              <a:t>That was an aside.</a:t>
            </a:r>
          </a:p>
          <a:p>
            <a:endParaRPr lang="en-US" dirty="0"/>
          </a:p>
          <a:p>
            <a:r>
              <a:rPr lang="en-US" b="1" dirty="0"/>
              <a:t>So like we’ve seen earlier</a:t>
            </a:r>
            <a:r>
              <a:rPr lang="en-US" b="0" dirty="0"/>
              <a:t> the withdrawal moves right into teaching his disciples.  You saw what just happened, let’s talk about it for a minute.</a:t>
            </a:r>
          </a:p>
          <a:p>
            <a:endParaRPr lang="en-US" b="0" dirty="0"/>
          </a:p>
          <a:p>
            <a:r>
              <a:rPr lang="en-US" b="0" dirty="0"/>
              <a:t>So he address the Pharisees right off the bat in verses 5-12</a:t>
            </a:r>
          </a:p>
          <a:p>
            <a:endParaRPr lang="en-US" b="0" dirty="0"/>
          </a:p>
          <a:p>
            <a:r>
              <a:rPr lang="en-US" b="0" dirty="0"/>
              <a:t>These verses are funny to me.  I wish I could have been a fly on the wall watching this interaction.</a:t>
            </a:r>
          </a:p>
          <a:p>
            <a:endParaRPr lang="en-US" b="0" dirty="0"/>
          </a:p>
          <a:p>
            <a:r>
              <a:rPr lang="en-US" b="0" dirty="0"/>
              <a:t>The disciples are like, aw man we forgot to bring any bread.  And Jesus is like “speaking of bread, vs 6, watch and beware of the leaven of the Pharisees and Sadducees”.  And the disciples are like…but we brought no bread…there’s nothing to be aware about.</a:t>
            </a:r>
          </a:p>
          <a:p>
            <a:endParaRPr lang="en-US" b="0" dirty="0"/>
          </a:p>
          <a:p>
            <a:r>
              <a:rPr lang="en-US" b="0" dirty="0"/>
              <a:t>And Jesus is exasperated with them.   Do you still not understand that I’m not talking about BREAD.  I can see him looking right at Peter here, for some reason.  And he repeats “Beware of the leaven of the Pharisees and Sadducees”.  And the disciples finally understand.  Their leaven is their teaching…beware of what they’re teaching.</a:t>
            </a:r>
          </a:p>
          <a:p>
            <a:endParaRPr lang="en-US" b="0" dirty="0"/>
          </a:p>
          <a:p>
            <a:r>
              <a:rPr lang="en-US" b="0" dirty="0"/>
              <a:t>If the kingdom is in here (heart), you, your soul, the weapon to beware of is false teaching.  Swords and arrows and whatever else they used couldn’t pierce a soul…but false words could.</a:t>
            </a:r>
          </a:p>
          <a:p>
            <a:endParaRPr lang="en-US" b="0" dirty="0"/>
          </a:p>
          <a:p>
            <a:r>
              <a:rPr lang="en-US" b="0" dirty="0"/>
              <a:t>Does that put into perspective what we should be guarding ourselves against?  Obviously we want to keep our bodies moving with no swords or arrows…but the thing we’re trying to grow and mature, and also protect…is our heart…our soul.</a:t>
            </a:r>
          </a:p>
          <a:p>
            <a:endParaRPr lang="en-US" b="0" dirty="0"/>
          </a:p>
          <a:p>
            <a:r>
              <a:rPr lang="en-US" b="0" dirty="0"/>
              <a:t>You should worry about the influence of a movie or a song or a group of friends, or the absence of good spiritual influence…MORE THAN you worry about war, or covid, or death.  Is that a striking statement?</a:t>
            </a:r>
          </a:p>
          <a:p>
            <a:endParaRPr lang="en-US" b="0" dirty="0"/>
          </a:p>
          <a:p>
            <a:r>
              <a:rPr lang="en-US" b="0" dirty="0"/>
              <a:t>I want to say it again.  We should all be worried MORE about souls, than our bodies.  This is something that Jesus teaches very plainly.  And it’s hard to do sometimes.  Bodily pain hurts fast and fiercely.  My soul moves more slowly.  It doesn’t hurt as much as fast.  But if I’m not careful I’ll get it in a state far worse than my body could ever be.</a:t>
            </a:r>
          </a:p>
          <a:p>
            <a:endParaRPr lang="en-US" b="0" dirty="0"/>
          </a:p>
          <a:p>
            <a:r>
              <a:rPr lang="en-US" b="0" dirty="0"/>
              <a:t>That teaching then brings us to the pinnacle of Jesus’ teaching to his disciples.  It changes after this event.</a:t>
            </a:r>
          </a:p>
          <a:p>
            <a:endParaRPr lang="en-US" b="0" dirty="0"/>
          </a:p>
          <a:p>
            <a:r>
              <a:rPr lang="en-US" b="1" dirty="0"/>
              <a:t>Peter confesses Jesus as the Christ</a:t>
            </a:r>
            <a:r>
              <a:rPr lang="en-US" b="0" dirty="0"/>
              <a:t> in verses 13-20</a:t>
            </a:r>
          </a:p>
          <a:p>
            <a:endParaRPr lang="en-US" b="0" dirty="0"/>
          </a:p>
          <a:p>
            <a:r>
              <a:rPr lang="en-US" b="0" dirty="0"/>
              <a:t>Jesus asks them who people say he is and they’re like, John the Baptist, who we know Herod thought that…Elijah…which is another </a:t>
            </a:r>
            <a:r>
              <a:rPr lang="en-US" b="0" dirty="0" err="1"/>
              <a:t>mixup</a:t>
            </a:r>
            <a:r>
              <a:rPr lang="en-US" b="0" dirty="0"/>
              <a:t> with John, Jeremiah…but Peter says “You are the Christ, the Son of the living God”.</a:t>
            </a:r>
          </a:p>
          <a:p>
            <a:endParaRPr lang="en-US" b="0" dirty="0"/>
          </a:p>
          <a:p>
            <a:r>
              <a:rPr lang="en-US" b="0" dirty="0"/>
              <a:t>That was a special phrase “the living God” reserved to punctuate God’s singular living presence amongst a world full of dead non-existent idols.</a:t>
            </a:r>
          </a:p>
          <a:p>
            <a:endParaRPr lang="en-US" b="0" dirty="0"/>
          </a:p>
          <a:p>
            <a:r>
              <a:rPr lang="en-US" b="0" dirty="0"/>
              <a:t>Does anyone remember the times before this that Jesus was called the Messiah or Son of God or anything similar?</a:t>
            </a:r>
          </a:p>
          <a:p>
            <a:endParaRPr lang="en-US" b="0" dirty="0"/>
          </a:p>
          <a:p>
            <a:pPr lvl="1"/>
            <a:r>
              <a:rPr lang="en-US" b="0" dirty="0"/>
              <a:t>Andrew when he’s first introduced to Jesus runs to tell Peter “We have found the Messiah” in John 1.</a:t>
            </a:r>
          </a:p>
          <a:p>
            <a:pPr lvl="1"/>
            <a:endParaRPr lang="en-US" b="0" dirty="0"/>
          </a:p>
          <a:p>
            <a:pPr lvl="1"/>
            <a:r>
              <a:rPr lang="en-US" b="0" dirty="0"/>
              <a:t>Nathanial said “You are the Son of God, You are the King of Israel” also in John 1, this is when he first met Jesus.</a:t>
            </a:r>
          </a:p>
          <a:p>
            <a:pPr lvl="1"/>
            <a:endParaRPr lang="en-US" b="0" dirty="0"/>
          </a:p>
          <a:p>
            <a:pPr lvl="1"/>
            <a:r>
              <a:rPr lang="en-US" b="0" dirty="0"/>
              <a:t>All of the disciples said “Truly, you are the Son of God” back in chapter 14 after he walked on water.</a:t>
            </a:r>
          </a:p>
          <a:p>
            <a:pPr lvl="1"/>
            <a:endParaRPr lang="en-US" b="0" dirty="0"/>
          </a:p>
          <a:p>
            <a:pPr lvl="0"/>
            <a:r>
              <a:rPr lang="en-US" b="0" dirty="0"/>
              <a:t>The difference here, though, is that Peter’s confession is full, it is complete.  It comes after he had witnessed and been a part of Jesus’ miracles AND his teaching for a period of time.</a:t>
            </a:r>
          </a:p>
          <a:p>
            <a:pPr lvl="0"/>
            <a:endParaRPr lang="en-US" b="0" dirty="0"/>
          </a:p>
          <a:p>
            <a:pPr lvl="0"/>
            <a:r>
              <a:rPr lang="en-US" b="0" dirty="0"/>
              <a:t>And this is really the culmination of Jesus’ teaching up to this point.</a:t>
            </a:r>
          </a:p>
          <a:p>
            <a:pPr lvl="0"/>
            <a:endParaRPr lang="en-US" b="0" dirty="0"/>
          </a:p>
          <a:p>
            <a:pPr lvl="0"/>
            <a:r>
              <a:rPr lang="en-US" b="0" dirty="0"/>
              <a:t>What he says in verse 18 is that this confession Peter has made, that Jesus is the son of God, is what the church will be built on…that good confession.  Vs 19 It will produce the keys of THE KINGDOM OF HEAVEN.</a:t>
            </a:r>
          </a:p>
          <a:p>
            <a:pPr lvl="0"/>
            <a:endParaRPr lang="en-US" b="0" dirty="0"/>
          </a:p>
          <a:p>
            <a:pPr lvl="0"/>
            <a:r>
              <a:rPr lang="en-US" b="0" dirty="0"/>
              <a:t>The Kingdom of Heaven, which we have focused on throughout this class, begins with this good confession that Jesus is the son of God.  That is your key to entering.  And is the foundation for all that is to come…which he starts talking about in the </a:t>
            </a:r>
            <a:r>
              <a:rPr lang="en-US" b="0"/>
              <a:t>next verses.</a:t>
            </a:r>
            <a:endParaRPr lang="en-US" b="1" dirty="0"/>
          </a:p>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16</a:t>
            </a:fld>
            <a:endParaRPr lang="en-US"/>
          </a:p>
        </p:txBody>
      </p:sp>
    </p:spTree>
    <p:extLst>
      <p:ext uri="{BB962C8B-B14F-4D97-AF65-F5344CB8AC3E}">
        <p14:creationId xmlns:p14="http://schemas.microsoft.com/office/powerpoint/2010/main" val="420393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17</a:t>
            </a:fld>
            <a:endParaRPr lang="en-US"/>
          </a:p>
        </p:txBody>
      </p:sp>
    </p:spTree>
    <p:extLst>
      <p:ext uri="{BB962C8B-B14F-4D97-AF65-F5344CB8AC3E}">
        <p14:creationId xmlns:p14="http://schemas.microsoft.com/office/powerpoint/2010/main" val="76616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18</a:t>
            </a:fld>
            <a:endParaRPr lang="en-US"/>
          </a:p>
        </p:txBody>
      </p:sp>
    </p:spTree>
    <p:extLst>
      <p:ext uri="{BB962C8B-B14F-4D97-AF65-F5344CB8AC3E}">
        <p14:creationId xmlns:p14="http://schemas.microsoft.com/office/powerpoint/2010/main" val="298516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In short:</a:t>
            </a:r>
          </a:p>
          <a:p>
            <a:pPr marL="174708" indent="-174708">
              <a:buFontTx/>
              <a:buChar char="-"/>
            </a:pPr>
            <a:r>
              <a:rPr lang="en-US" dirty="0"/>
              <a:t>Understand the Kingdom</a:t>
            </a:r>
          </a:p>
          <a:p>
            <a:pPr marL="174708" indent="-174708">
              <a:buFontTx/>
              <a:buChar char="-"/>
            </a:pPr>
            <a:r>
              <a:rPr lang="en-US" dirty="0"/>
              <a:t>Recognize the King’s authority</a:t>
            </a:r>
          </a:p>
          <a:p>
            <a:pPr marL="174708" indent="-174708">
              <a:buFontTx/>
              <a:buChar char="-"/>
            </a:pPr>
            <a:r>
              <a:rPr lang="en-US" dirty="0"/>
              <a:t>Teach others about it</a:t>
            </a:r>
          </a:p>
          <a:p>
            <a:pPr marL="174708" indent="-174708">
              <a:buFontTx/>
              <a:buChar char="-"/>
            </a:pPr>
            <a:r>
              <a:rPr lang="en-US" dirty="0"/>
              <a:t>Harden your resolve/faith</a:t>
            </a:r>
          </a:p>
        </p:txBody>
      </p:sp>
      <p:sp>
        <p:nvSpPr>
          <p:cNvPr id="4" name="Slide Number Placeholder 3"/>
          <p:cNvSpPr>
            <a:spLocks noGrp="1"/>
          </p:cNvSpPr>
          <p:nvPr>
            <p:ph type="sldNum" sz="quarter" idx="5"/>
          </p:nvPr>
        </p:nvSpPr>
        <p:spPr/>
        <p:txBody>
          <a:bodyPr/>
          <a:lstStyle/>
          <a:p>
            <a:fld id="{D4EF7EC4-066B-40A8-A765-E8491AE7CFA6}" type="slidenum">
              <a:rPr lang="en-US" smtClean="0"/>
              <a:t>2</a:t>
            </a:fld>
            <a:endParaRPr lang="en-US"/>
          </a:p>
        </p:txBody>
      </p:sp>
    </p:spTree>
    <p:extLst>
      <p:ext uri="{BB962C8B-B14F-4D97-AF65-F5344CB8AC3E}">
        <p14:creationId xmlns:p14="http://schemas.microsoft.com/office/powerpoint/2010/main" val="94723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3</a:t>
            </a:fld>
            <a:endParaRPr lang="en-US"/>
          </a:p>
        </p:txBody>
      </p:sp>
    </p:spTree>
    <p:extLst>
      <p:ext uri="{BB962C8B-B14F-4D97-AF65-F5344CB8AC3E}">
        <p14:creationId xmlns:p14="http://schemas.microsoft.com/office/powerpoint/2010/main" val="65332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Something we’re going to come back to repeatedly in this class is the expectation of the King and His kingdom, and the reality of the two.</a:t>
            </a:r>
          </a:p>
          <a:p>
            <a:endParaRPr lang="en-US" dirty="0"/>
          </a:p>
          <a:p>
            <a:r>
              <a:rPr lang="en-US" dirty="0"/>
              <a:t>I don’t think we can stress enough how difficult this was for the people in this time.</a:t>
            </a:r>
          </a:p>
          <a:p>
            <a:endParaRPr lang="en-US" dirty="0"/>
          </a:p>
          <a:p>
            <a:r>
              <a:rPr lang="en-US" dirty="0"/>
              <a:t>All I have ever known is the fulfillment of Jesus.  I never knew a time when the OT was all we had.</a:t>
            </a:r>
          </a:p>
          <a:p>
            <a:endParaRPr lang="en-US" dirty="0"/>
          </a:p>
          <a:p>
            <a:r>
              <a:rPr lang="en-US" dirty="0"/>
              <a:t>The world in general has had 2000 years to wrap our heads around what Jesus taught, but almost everyone alive during this time had misread the signs.</a:t>
            </a:r>
          </a:p>
          <a:p>
            <a:endParaRPr lang="en-US" dirty="0"/>
          </a:p>
          <a:p>
            <a:r>
              <a:rPr lang="en-US" dirty="0"/>
              <a:t>Too much focus on some passages and not enough on others.</a:t>
            </a:r>
          </a:p>
          <a:p>
            <a:endParaRPr lang="en-US" dirty="0"/>
          </a:p>
          <a:p>
            <a:r>
              <a:rPr lang="en-US" dirty="0"/>
              <a:t>Consider *read slide, pause between</a:t>
            </a:r>
          </a:p>
          <a:p>
            <a:endParaRPr lang="en-US" dirty="0"/>
          </a:p>
          <a:p>
            <a:r>
              <a:rPr lang="en-US" dirty="0"/>
              <a:t>All of these passages are about the same person.  And Jesus Himself spent a great deal of his ministry explaining this to everyone.  You can see, right, how it would be hard to move your thought process from this side to the other?  That would take a bit to wrap your head around.</a:t>
            </a:r>
          </a:p>
          <a:p>
            <a:endParaRPr lang="en-US" dirty="0"/>
          </a:p>
          <a:p>
            <a:r>
              <a:rPr lang="en-US" dirty="0"/>
              <a:t>This class shows some of that period of time where Jesus is trying to move minds in that direction.  It doesn’t happen instantly.</a:t>
            </a:r>
          </a:p>
        </p:txBody>
      </p:sp>
      <p:sp>
        <p:nvSpPr>
          <p:cNvPr id="4" name="Slide Number Placeholder 3"/>
          <p:cNvSpPr>
            <a:spLocks noGrp="1"/>
          </p:cNvSpPr>
          <p:nvPr>
            <p:ph type="sldNum" sz="quarter" idx="5"/>
          </p:nvPr>
        </p:nvSpPr>
        <p:spPr/>
        <p:txBody>
          <a:bodyPr/>
          <a:lstStyle/>
          <a:p>
            <a:fld id="{D4EF7EC4-066B-40A8-A765-E8491AE7CFA6}" type="slidenum">
              <a:rPr lang="en-US" smtClean="0"/>
              <a:t>4</a:t>
            </a:fld>
            <a:endParaRPr lang="en-US"/>
          </a:p>
        </p:txBody>
      </p:sp>
    </p:spTree>
    <p:extLst>
      <p:ext uri="{BB962C8B-B14F-4D97-AF65-F5344CB8AC3E}">
        <p14:creationId xmlns:p14="http://schemas.microsoft.com/office/powerpoint/2010/main" val="331712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Chapter 14 starts with the death of John the Baptist.</a:t>
            </a:r>
          </a:p>
          <a:p>
            <a:endParaRPr lang="en-US" dirty="0"/>
          </a:p>
          <a:p>
            <a:r>
              <a:rPr lang="en-US" dirty="0"/>
              <a:t>First, why had he been arrested?</a:t>
            </a:r>
          </a:p>
          <a:p>
            <a:endParaRPr lang="en-US" dirty="0"/>
          </a:p>
          <a:p>
            <a:pPr lvl="1"/>
            <a:r>
              <a:rPr lang="en-US" dirty="0"/>
              <a:t>Vs 4 – He told Herod it wasn’t lawful to have his brother’s wife.  He said something true to him and he didn’t like it.</a:t>
            </a:r>
          </a:p>
          <a:p>
            <a:pPr lvl="1"/>
            <a:endParaRPr lang="en-US" dirty="0"/>
          </a:p>
          <a:p>
            <a:pPr lvl="1"/>
            <a:r>
              <a:rPr lang="en-US" dirty="0"/>
              <a:t>And Herod wanted to kill him but he was hesitant because the people saw him as a prophet…he didn’t want to incite the mob…remember Pilot being in a similar position later.</a:t>
            </a:r>
          </a:p>
          <a:p>
            <a:pPr lvl="1"/>
            <a:endParaRPr lang="en-US" dirty="0"/>
          </a:p>
          <a:p>
            <a:pPr lvl="0"/>
            <a:r>
              <a:rPr lang="en-US" dirty="0"/>
              <a:t>But eventually he does kill him, what pushed him to do that?</a:t>
            </a:r>
          </a:p>
          <a:p>
            <a:pPr lvl="1"/>
            <a:endParaRPr lang="en-US" dirty="0"/>
          </a:p>
          <a:p>
            <a:pPr lvl="1"/>
            <a:r>
              <a:rPr lang="en-US" dirty="0" err="1"/>
              <a:t>Herodius’s</a:t>
            </a:r>
            <a:r>
              <a:rPr lang="en-US" dirty="0"/>
              <a:t> daughter dances before him at his birthday party, and he likes it, so he says he’ll do whatever she asks…and she asks for John’s head.</a:t>
            </a:r>
          </a:p>
          <a:p>
            <a:pPr lvl="1"/>
            <a:endParaRPr lang="en-US" dirty="0"/>
          </a:p>
          <a:p>
            <a:pPr lvl="0"/>
            <a:r>
              <a:rPr lang="en-US" dirty="0"/>
              <a:t>I want to do a quick aside here…</a:t>
            </a:r>
          </a:p>
          <a:p>
            <a:pPr lvl="0"/>
            <a:endParaRPr lang="en-US" dirty="0"/>
          </a:p>
          <a:p>
            <a:pPr lvl="1"/>
            <a:r>
              <a:rPr lang="en-US" dirty="0"/>
              <a:t>I’ve read this many times and we generally move over it pretty quickly, but I want to pause for just a second and remind everyone that your life is the cost of following Jesus.</a:t>
            </a:r>
          </a:p>
          <a:p>
            <a:pPr lvl="1"/>
            <a:endParaRPr lang="en-US" dirty="0"/>
          </a:p>
          <a:p>
            <a:pPr lvl="1"/>
            <a:r>
              <a:rPr lang="en-US" dirty="0"/>
              <a:t>And I hope, very much, that this isn’t how your life is given.  I hope that it’s given in a long life of service that includes highs and lows and everything between.  But this beheading of John, I think, is very symbolic of the cost of following Jesus, AND, the grisly nature of the world around us.</a:t>
            </a:r>
          </a:p>
          <a:p>
            <a:pPr lvl="1"/>
            <a:endParaRPr lang="en-US" dirty="0"/>
          </a:p>
          <a:p>
            <a:pPr lvl="1"/>
            <a:r>
              <a:rPr lang="en-US" dirty="0"/>
              <a:t>I’m a little embarrassed even reading this passage out loud.  This is effectively Herod’s step-daughter dancing before him…I’m pretty sure it wasn’t line-dancing…and my translation says it “pleased Herod”…which is such a carnal way of putting it.  Herod liked it.</a:t>
            </a:r>
          </a:p>
          <a:p>
            <a:pPr lvl="1"/>
            <a:endParaRPr lang="en-US" dirty="0"/>
          </a:p>
          <a:p>
            <a:pPr lvl="1"/>
            <a:r>
              <a:rPr lang="en-US" dirty="0"/>
              <a:t>And then he </a:t>
            </a:r>
            <a:r>
              <a:rPr lang="en-US" i="1" dirty="0"/>
              <a:t>beheads</a:t>
            </a:r>
            <a:r>
              <a:rPr lang="en-US" i="0" dirty="0"/>
              <a:t> John the Baptist.  That is grisly.  *Tell story of Daniel Pearl at CNN</a:t>
            </a:r>
          </a:p>
          <a:p>
            <a:pPr lvl="1"/>
            <a:endParaRPr lang="en-US" i="0" dirty="0"/>
          </a:p>
          <a:p>
            <a:pPr lvl="1"/>
            <a:r>
              <a:rPr lang="en-US" i="0" dirty="0"/>
              <a:t>This wasn’t just death, it was an ugly death, a stomach churning death, one that hurts to acknowledge.  And this happened to someone Jesus loved.</a:t>
            </a:r>
          </a:p>
          <a:p>
            <a:pPr lvl="1"/>
            <a:endParaRPr lang="en-US" i="0" dirty="0"/>
          </a:p>
          <a:p>
            <a:pPr lvl="0"/>
            <a:r>
              <a:rPr lang="en-US" b="1" i="0" dirty="0"/>
              <a:t>This is the man of sorrows</a:t>
            </a:r>
            <a:r>
              <a:rPr lang="en-US" b="0" i="0" dirty="0"/>
              <a:t> Isaiah was talking about.  This is some of the grief he was acquainted with.</a:t>
            </a:r>
          </a:p>
          <a:p>
            <a:pPr lvl="0"/>
            <a:endParaRPr lang="en-US" b="0" i="0" dirty="0"/>
          </a:p>
          <a:p>
            <a:pPr lvl="0"/>
            <a:r>
              <a:rPr lang="en-US" b="1" i="0" dirty="0"/>
              <a:t>And this is the immediate backdrop</a:t>
            </a:r>
            <a:r>
              <a:rPr lang="en-US" b="1" i="1" dirty="0"/>
              <a:t> </a:t>
            </a:r>
            <a:r>
              <a:rPr lang="en-US" b="0" i="0" dirty="0"/>
              <a:t>to the height of Jesus’ popularity among the people in the feeding of the 5000.</a:t>
            </a:r>
          </a:p>
          <a:p>
            <a:pPr lvl="0"/>
            <a:endParaRPr lang="en-US" b="0" i="0" dirty="0"/>
          </a:p>
          <a:p>
            <a:pPr lvl="0"/>
            <a:r>
              <a:rPr lang="en-US" b="0" i="0" dirty="0"/>
              <a:t>There is a massive difference between the internal man, the spirit that was present at the feeding of the 5000, and the outer man that was seen by the crowds there.</a:t>
            </a:r>
          </a:p>
          <a:p>
            <a:pPr lvl="0"/>
            <a:endParaRPr lang="en-US" b="0" i="0" dirty="0"/>
          </a:p>
          <a:p>
            <a:pPr lvl="0"/>
            <a:r>
              <a:rPr lang="en-US" b="0" i="0" dirty="0"/>
              <a:t>They thought they saw </a:t>
            </a:r>
            <a:r>
              <a:rPr lang="en-US" b="1" i="0" dirty="0"/>
              <a:t>their champion</a:t>
            </a:r>
            <a:r>
              <a:rPr lang="en-US" b="0" i="0" dirty="0"/>
              <a:t>.  Here he is…this seems like something the Messiah would do.  If we’re going to break the nations around us our army is going to need supernatural ways of getting fed.  Forget these military campaigns that rely on rationing food…carrying it all over the countryside as we pillage the nations…now we’ve got our guy who can basically conjure food out of thin air.</a:t>
            </a:r>
          </a:p>
          <a:p>
            <a:pPr lvl="0"/>
            <a:endParaRPr lang="en-US" b="0" i="0" dirty="0"/>
          </a:p>
          <a:p>
            <a:pPr lvl="0"/>
            <a:r>
              <a:rPr lang="en-US" b="0" i="0" dirty="0"/>
              <a:t>This makes sense, this is the Messiah.  And if you were thinking along those lines, this is incredibly exciting.  Here he is, the one we’ve been waiting for.</a:t>
            </a:r>
            <a:endParaRPr lang="en-US" b="1" dirty="0"/>
          </a:p>
          <a:p>
            <a:endParaRPr lang="en-US" dirty="0"/>
          </a:p>
          <a:p>
            <a:r>
              <a:rPr lang="en-US" dirty="0"/>
              <a:t>What I want to focus on, though, is Jesus’ character in this time of sorrow.</a:t>
            </a:r>
          </a:p>
          <a:p>
            <a:endParaRPr lang="en-US" dirty="0"/>
          </a:p>
          <a:p>
            <a:r>
              <a:rPr lang="en-US" dirty="0"/>
              <a:t>It says the first thing he did after hearing about John’s death is </a:t>
            </a:r>
            <a:r>
              <a:rPr lang="en-US" b="1" dirty="0"/>
              <a:t>he withdrew.  </a:t>
            </a:r>
            <a:r>
              <a:rPr lang="en-US" b="0" dirty="0"/>
              <a:t>He took a boat to a “desolate place by himself”.  I think this was to mourn…to grieve John’s death, but it’s also right in line with what we know about Jesus, he wanted to </a:t>
            </a:r>
            <a:r>
              <a:rPr lang="en-US" b="0" i="1" dirty="0"/>
              <a:t>avoid</a:t>
            </a:r>
            <a:r>
              <a:rPr lang="en-US" b="0" i="0" dirty="0"/>
              <a:t> fame.</a:t>
            </a:r>
          </a:p>
          <a:p>
            <a:endParaRPr lang="en-US" b="0" i="0" dirty="0"/>
          </a:p>
          <a:p>
            <a:r>
              <a:rPr lang="en-US" b="0" i="0" dirty="0"/>
              <a:t>John’s death would have immediately steered, as we see, everyone who followed John or believed his message to Jesus.  This would have been an opportunity to seize if Jesus wanted that power and attention.  But it says he withdrew.  Even teaching in good faith here would result in increasing fame and notoriety.</a:t>
            </a:r>
          </a:p>
          <a:p>
            <a:endParaRPr lang="en-US" b="0" i="0" dirty="0"/>
          </a:p>
          <a:p>
            <a:r>
              <a:rPr lang="en-US" b="0" i="0" dirty="0"/>
              <a:t>He withdrew.  But then when they find him anyway…something that would have been really frustrating to me…think about a parent that just needs a few minutes to gather themselves…and as soon as you emerge the craziness comes right back…it says </a:t>
            </a:r>
            <a:r>
              <a:rPr lang="en-US" b="1" i="0" dirty="0"/>
              <a:t>Jesus had compassion</a:t>
            </a:r>
            <a:r>
              <a:rPr lang="en-US" b="0" i="0" dirty="0"/>
              <a:t> on them…and healed their sick.</a:t>
            </a:r>
          </a:p>
          <a:p>
            <a:endParaRPr lang="en-US" b="0" i="0" dirty="0"/>
          </a:p>
          <a:p>
            <a:r>
              <a:rPr lang="en-US" b="0" i="0" dirty="0"/>
              <a:t>This is the suffering servant picture from Isaiah.  He’s suffering, yet still serving those around Him.  </a:t>
            </a:r>
            <a:r>
              <a:rPr lang="en-US" b="1" i="0" dirty="0"/>
              <a:t>He gave to them</a:t>
            </a:r>
            <a:r>
              <a:rPr lang="en-US" b="0" i="0" dirty="0"/>
              <a:t>…verse 19 with the loaves and fishes.  In a time when Jesus could have used service…help from others…he continued to serve them.</a:t>
            </a:r>
          </a:p>
          <a:p>
            <a:endParaRPr lang="en-US" b="0" i="0" dirty="0"/>
          </a:p>
          <a:p>
            <a:r>
              <a:rPr lang="en-US" b="0" i="0" dirty="0"/>
              <a:t>In a time when the king THEY EXPECTED would have gathered military might, and fought back against this injustice, REMOVED Herod from leadership and supplanted him as the new Messiah King….</a:t>
            </a:r>
          </a:p>
          <a:p>
            <a:endParaRPr lang="en-US" b="0" i="0" dirty="0"/>
          </a:p>
          <a:p>
            <a:r>
              <a:rPr lang="en-US" b="0" i="0" dirty="0"/>
              <a:t>He withdrew, had compassion on the people, and served them.  This is the unbreakable kingdom.</a:t>
            </a:r>
          </a:p>
          <a:p>
            <a:endParaRPr lang="en-US" b="0" i="0" dirty="0"/>
          </a:p>
          <a:p>
            <a:r>
              <a:rPr lang="en-US" b="0" i="0" dirty="0"/>
              <a:t>This is what breaks the earthly kingdoms around Him.  This is what can never be supplanted by another, and will stand forever.</a:t>
            </a:r>
          </a:p>
          <a:p>
            <a:endParaRPr lang="en-US" b="0" i="0" dirty="0"/>
          </a:p>
          <a:p>
            <a:r>
              <a:rPr lang="en-US" b="0" i="0" dirty="0"/>
              <a:t>This willing spirit of service to God and the things that He is concerned with.  Compassion, helping others, loving people…not fame and fortune.</a:t>
            </a:r>
          </a:p>
          <a:p>
            <a:endParaRPr lang="en-US" b="0" i="0" dirty="0"/>
          </a:p>
          <a:p>
            <a:r>
              <a:rPr lang="en-US" b="0" i="0" dirty="0"/>
              <a:t>And it’s what Jesus will spend the next few chapters showing everyone as He manages this fame that had grown.</a:t>
            </a:r>
          </a:p>
          <a:p>
            <a:endParaRPr lang="en-US" b="0" i="0" dirty="0"/>
          </a:p>
          <a:p>
            <a:r>
              <a:rPr lang="en-US" b="0" i="0" dirty="0"/>
              <a:t>Any comments?</a:t>
            </a:r>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5</a:t>
            </a:fld>
            <a:endParaRPr lang="en-US"/>
          </a:p>
        </p:txBody>
      </p:sp>
    </p:spTree>
    <p:extLst>
      <p:ext uri="{BB962C8B-B14F-4D97-AF65-F5344CB8AC3E}">
        <p14:creationId xmlns:p14="http://schemas.microsoft.com/office/powerpoint/2010/main" val="154122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6</a:t>
            </a:fld>
            <a:endParaRPr lang="en-US"/>
          </a:p>
        </p:txBody>
      </p:sp>
    </p:spTree>
    <p:extLst>
      <p:ext uri="{BB962C8B-B14F-4D97-AF65-F5344CB8AC3E}">
        <p14:creationId xmlns:p14="http://schemas.microsoft.com/office/powerpoint/2010/main" val="630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7</a:t>
            </a:fld>
            <a:endParaRPr lang="en-US"/>
          </a:p>
        </p:txBody>
      </p:sp>
    </p:spTree>
    <p:extLst>
      <p:ext uri="{BB962C8B-B14F-4D97-AF65-F5344CB8AC3E}">
        <p14:creationId xmlns:p14="http://schemas.microsoft.com/office/powerpoint/2010/main" val="253998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The cycle we’re going to see over the next bit is *read slide</a:t>
            </a:r>
          </a:p>
          <a:p>
            <a:endParaRPr lang="en-US" dirty="0"/>
          </a:p>
          <a:p>
            <a:r>
              <a:rPr lang="en-US" dirty="0"/>
              <a:t>During this cycle he has a lot of run ins with the Pharisees who really start pushing Jesus to teach more and more difficult things.</a:t>
            </a:r>
          </a:p>
          <a:p>
            <a:endParaRPr lang="en-US" dirty="0"/>
          </a:p>
          <a:p>
            <a:r>
              <a:rPr lang="en-US" dirty="0"/>
              <a:t>That all comes to a head in a few chapters but for now this seems to be a period of transition.</a:t>
            </a:r>
          </a:p>
          <a:p>
            <a:endParaRPr lang="en-US" dirty="0"/>
          </a:p>
          <a:p>
            <a:r>
              <a:rPr lang="en-US" dirty="0"/>
              <a:t>Jesus needs to make the transition from proving his authority through miracles, to teaching the WHY of it all.  And he’s not quite ready to dive all in on this.</a:t>
            </a:r>
          </a:p>
          <a:p>
            <a:endParaRPr lang="en-US" dirty="0"/>
          </a:p>
          <a:p>
            <a:r>
              <a:rPr lang="en-US" dirty="0"/>
              <a:t>I can’t help but remember the circumstances surrounding Jesus’ first miracle.  Do you remember what that was?</a:t>
            </a:r>
          </a:p>
          <a:p>
            <a:endParaRPr lang="en-US" dirty="0"/>
          </a:p>
          <a:p>
            <a:r>
              <a:rPr lang="en-US" dirty="0"/>
              <a:t>Who got the ball rolling on that miracle?</a:t>
            </a:r>
          </a:p>
          <a:p>
            <a:endParaRPr lang="en-US" dirty="0"/>
          </a:p>
          <a:p>
            <a:r>
              <a:rPr lang="en-US" dirty="0"/>
              <a:t>Do you remember Jesus’ initial response?</a:t>
            </a:r>
          </a:p>
          <a:p>
            <a:endParaRPr lang="en-US" dirty="0"/>
          </a:p>
          <a:p>
            <a:pPr lvl="1"/>
            <a:r>
              <a:rPr lang="en-US" dirty="0"/>
              <a:t>What does this have to do with me?  My hour has not yet come.</a:t>
            </a:r>
          </a:p>
          <a:p>
            <a:pPr lvl="1"/>
            <a:endParaRPr lang="en-US" dirty="0"/>
          </a:p>
          <a:p>
            <a:pPr lvl="1"/>
            <a:r>
              <a:rPr lang="en-US" dirty="0"/>
              <a:t>He wasn’t ready yet.  But he went ahead and revealed himself there because His mother asked for it, and I think there was a measure of faith there.</a:t>
            </a:r>
          </a:p>
          <a:p>
            <a:pPr lvl="1"/>
            <a:endParaRPr lang="en-US" dirty="0"/>
          </a:p>
          <a:p>
            <a:pPr lvl="1"/>
            <a:r>
              <a:rPr lang="en-US" dirty="0"/>
              <a:t>I think the same thing is going on here…he’s not ready yet to reveal some of the harder teachings.  And just like earlier… there is a force that’s pushing him to do it.</a:t>
            </a:r>
          </a:p>
          <a:p>
            <a:pPr lvl="1"/>
            <a:endParaRPr lang="en-US" dirty="0"/>
          </a:p>
          <a:p>
            <a:pPr lvl="1"/>
            <a:r>
              <a:rPr lang="en-US" dirty="0"/>
              <a:t>The only difference is that they didn’t know quite what they were doing.</a:t>
            </a:r>
          </a:p>
          <a:p>
            <a:endParaRPr lang="en-US" dirty="0"/>
          </a:p>
          <a:p>
            <a:r>
              <a:rPr lang="en-US" dirty="0"/>
              <a:t>So we’re going to read these next few chapters as Jesus laying a bit more groundwork…especially with his disciples, before diving into the harder teachings later.</a:t>
            </a:r>
          </a:p>
        </p:txBody>
      </p:sp>
      <p:sp>
        <p:nvSpPr>
          <p:cNvPr id="4" name="Slide Number Placeholder 3"/>
          <p:cNvSpPr>
            <a:spLocks noGrp="1"/>
          </p:cNvSpPr>
          <p:nvPr>
            <p:ph type="sldNum" sz="quarter" idx="5"/>
          </p:nvPr>
        </p:nvSpPr>
        <p:spPr/>
        <p:txBody>
          <a:bodyPr/>
          <a:lstStyle/>
          <a:p>
            <a:fld id="{D4EF7EC4-066B-40A8-A765-E8491AE7CFA6}" type="slidenum">
              <a:rPr lang="en-US" smtClean="0"/>
              <a:t>8</a:t>
            </a:fld>
            <a:endParaRPr lang="en-US"/>
          </a:p>
        </p:txBody>
      </p:sp>
    </p:spTree>
    <p:extLst>
      <p:ext uri="{BB962C8B-B14F-4D97-AF65-F5344CB8AC3E}">
        <p14:creationId xmlns:p14="http://schemas.microsoft.com/office/powerpoint/2010/main" val="391792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We start with our first withdrawal coming after the feeding of the 5000 *read slide*</a:t>
            </a:r>
          </a:p>
          <a:p>
            <a:endParaRPr lang="en-US" dirty="0"/>
          </a:p>
          <a:p>
            <a:r>
              <a:rPr lang="en-US" dirty="0"/>
              <a:t>There’s the possibility of increasing fame or needing to teach something that he’s not ready to teach…so he withdraws first to God, up on the mountain to pray, then to himself, then to his </a:t>
            </a:r>
            <a:r>
              <a:rPr lang="en-US" b="1" dirty="0"/>
              <a:t>disciples out on the boat.</a:t>
            </a:r>
          </a:p>
          <a:p>
            <a:endParaRPr lang="en-US" b="1" dirty="0"/>
          </a:p>
          <a:p>
            <a:r>
              <a:rPr lang="en-US" b="0" dirty="0"/>
              <a:t>How did Jesus get out to the boat where the disciples were?</a:t>
            </a:r>
          </a:p>
          <a:p>
            <a:endParaRPr lang="en-US" b="0" dirty="0"/>
          </a:p>
          <a:p>
            <a:pPr lvl="1"/>
            <a:r>
              <a:rPr lang="en-US" b="0" dirty="0"/>
              <a:t>He walked on water.  I read it was probably 2-3 miles out from shore at this point and the water would have been around 200ft deep…in the middle of a terrible storm…at night, I read it would have probably been around 3am.</a:t>
            </a:r>
          </a:p>
          <a:p>
            <a:pPr lvl="1"/>
            <a:endParaRPr lang="en-US" b="0" dirty="0"/>
          </a:p>
          <a:p>
            <a:pPr lvl="1"/>
            <a:r>
              <a:rPr lang="en-US" b="0" dirty="0"/>
              <a:t>This is where his teaching the disciples portion of this rotation began.  This must have been a sight to behold.</a:t>
            </a:r>
          </a:p>
          <a:p>
            <a:pPr lvl="1"/>
            <a:endParaRPr lang="en-US" b="0" dirty="0"/>
          </a:p>
          <a:p>
            <a:pPr lvl="1"/>
            <a:r>
              <a:rPr lang="en-US" b="0" dirty="0"/>
              <a:t>I really don’t blame them for asking if he was a ghost in vs 26.  It would have been a little scary seeing someone walk towards the boat at that moment.</a:t>
            </a:r>
          </a:p>
          <a:p>
            <a:pPr lvl="1"/>
            <a:endParaRPr lang="en-US" b="0" dirty="0"/>
          </a:p>
          <a:p>
            <a:pPr lvl="0"/>
            <a:r>
              <a:rPr lang="en-US" b="0" dirty="0"/>
              <a:t>Remember what we said about miracles being a “wonder”, amazing, something that can’t be done by others…and how we RECOGNIZE when the laws of nature are being broken?</a:t>
            </a:r>
          </a:p>
          <a:p>
            <a:pPr lvl="0"/>
            <a:endParaRPr lang="en-US" b="0" dirty="0"/>
          </a:p>
          <a:p>
            <a:pPr lvl="0"/>
            <a:r>
              <a:rPr lang="en-US" b="0" dirty="0"/>
              <a:t>That recognition was in full swing here.  Seeing a man walk on water towards their boat in those circumstances violated the laws of nature and could really be seen as a threat…if you don’t know what you’re looking at…which they didn’t at first.  Any person walking on water out there had a power that they did not…so that can cause fear in us.</a:t>
            </a:r>
          </a:p>
          <a:p>
            <a:pPr lvl="0"/>
            <a:endParaRPr lang="en-US" b="0" dirty="0"/>
          </a:p>
          <a:p>
            <a:pPr lvl="0"/>
            <a:r>
              <a:rPr lang="en-US" b="0" dirty="0"/>
              <a:t>It certainly did in the disciples, they had been dealing with this storm for some time at this </a:t>
            </a:r>
            <a:r>
              <a:rPr lang="en-US" b="0" dirty="0" err="1"/>
              <a:t>point..long</a:t>
            </a:r>
            <a:r>
              <a:rPr lang="en-US" b="0" dirty="0"/>
              <a:t> enough to be weary of it, and then here comes Jesus who at first is an unknown entity.</a:t>
            </a:r>
          </a:p>
          <a:p>
            <a:pPr lvl="0"/>
            <a:endParaRPr lang="en-US" b="0" dirty="0"/>
          </a:p>
          <a:p>
            <a:pPr lvl="0"/>
            <a:r>
              <a:rPr lang="en-US" b="1" dirty="0"/>
              <a:t>And what does he say to them?</a:t>
            </a:r>
          </a:p>
          <a:p>
            <a:pPr lvl="0"/>
            <a:endParaRPr lang="en-US" b="0" dirty="0"/>
          </a:p>
          <a:p>
            <a:pPr lvl="1"/>
            <a:r>
              <a:rPr lang="en-US" b="0" dirty="0"/>
              <a:t>Take heart, it is I.  Do not be afraid.</a:t>
            </a:r>
          </a:p>
          <a:p>
            <a:pPr lvl="1"/>
            <a:endParaRPr lang="en-US" b="0" dirty="0"/>
          </a:p>
          <a:p>
            <a:pPr lvl="1"/>
            <a:r>
              <a:rPr lang="en-US" b="0" dirty="0"/>
              <a:t>The phrase “it is I” is actually the same wording used in Ex 3 when God says He is the I AM…as well as John 8 when Jesus used it with the same sense.</a:t>
            </a:r>
          </a:p>
          <a:p>
            <a:pPr lvl="1"/>
            <a:endParaRPr lang="en-US" b="0" dirty="0"/>
          </a:p>
          <a:p>
            <a:pPr lvl="1"/>
            <a:r>
              <a:rPr lang="en-US" b="0" dirty="0"/>
              <a:t>This is a teaching moment, right?  This isn’t just their friend coming out to them, it is the I AM.  The one who made that water that He’s walking on.</a:t>
            </a:r>
          </a:p>
          <a:p>
            <a:pPr lvl="1"/>
            <a:endParaRPr lang="en-US" b="0" dirty="0"/>
          </a:p>
          <a:p>
            <a:pPr lvl="0"/>
            <a:r>
              <a:rPr lang="en-US" b="0" dirty="0"/>
              <a:t>And what happens next?</a:t>
            </a:r>
          </a:p>
          <a:p>
            <a:pPr lvl="0"/>
            <a:endParaRPr lang="en-US" b="0" dirty="0"/>
          </a:p>
          <a:p>
            <a:pPr lvl="1"/>
            <a:r>
              <a:rPr lang="en-US" b="0" dirty="0"/>
              <a:t>Peter says “if it’s you”, which I think could also be read “since it’s you”, command me to do the same, and Jesus says okay come.</a:t>
            </a:r>
          </a:p>
          <a:p>
            <a:pPr lvl="1"/>
            <a:endParaRPr lang="en-US" b="0" dirty="0"/>
          </a:p>
          <a:p>
            <a:pPr lvl="1"/>
            <a:r>
              <a:rPr lang="en-US" b="0" dirty="0"/>
              <a:t>And we know the story, he walks on water for a bit…he performs a miracle, a sign, a wonder</a:t>
            </a:r>
          </a:p>
          <a:p>
            <a:pPr lvl="1"/>
            <a:endParaRPr lang="en-US" b="0" dirty="0"/>
          </a:p>
          <a:p>
            <a:pPr lvl="0"/>
            <a:r>
              <a:rPr lang="en-US" b="1" dirty="0"/>
              <a:t>And what does he prove by walking on the water?  </a:t>
            </a:r>
            <a:r>
              <a:rPr lang="en-US" b="0" dirty="0"/>
              <a:t>What can we learn from that?</a:t>
            </a:r>
          </a:p>
          <a:p>
            <a:pPr lvl="0"/>
            <a:endParaRPr lang="en-US" b="0" dirty="0"/>
          </a:p>
          <a:p>
            <a:pPr lvl="1"/>
            <a:r>
              <a:rPr lang="en-US" b="0" dirty="0"/>
              <a:t>“With God all things are possible”.  That’s a phrase we’ll see in chapter 19…which is proven here.</a:t>
            </a:r>
          </a:p>
          <a:p>
            <a:pPr lvl="1"/>
            <a:endParaRPr lang="en-US" b="0" dirty="0"/>
          </a:p>
          <a:p>
            <a:pPr lvl="0"/>
            <a:r>
              <a:rPr lang="en-US" b="0" dirty="0"/>
              <a:t>But his faith wavers, he starts to sink and Jesus saves him.  And he asks the question, “O you of little faith, why did you doubt?”.  </a:t>
            </a:r>
            <a:r>
              <a:rPr lang="en-US" b="1" dirty="0"/>
              <a:t>What do you think the disciples learned from that question?</a:t>
            </a:r>
          </a:p>
          <a:p>
            <a:pPr lvl="0"/>
            <a:endParaRPr lang="en-US" b="0" dirty="0"/>
          </a:p>
          <a:p>
            <a:pPr lvl="0"/>
            <a:r>
              <a:rPr lang="en-US" b="0" dirty="0"/>
              <a:t>It was rhetorical, right?  The lesson was in the question.  What did they learn?</a:t>
            </a:r>
          </a:p>
          <a:p>
            <a:pPr lvl="0"/>
            <a:endParaRPr lang="en-US" b="0" dirty="0"/>
          </a:p>
          <a:p>
            <a:pPr lvl="1"/>
            <a:r>
              <a:rPr lang="en-US" b="0" dirty="0"/>
              <a:t>Doubt is what was holding them back.  In chapter 17 he’s going to expand on this with the illustration of moving mountains with their faith, but here’s where the teaching begins…doubt is what is holding you back.  Your weak faith is what is holding you back.  Look at what you could have done.</a:t>
            </a:r>
          </a:p>
          <a:p>
            <a:pPr lvl="1"/>
            <a:endParaRPr lang="en-US" b="0" dirty="0"/>
          </a:p>
          <a:p>
            <a:pPr lvl="0"/>
            <a:r>
              <a:rPr lang="en-US" b="0" dirty="0"/>
              <a:t>So Jesus withdrew, he has now taught the disciples in a very close and profound way.  </a:t>
            </a:r>
            <a:r>
              <a:rPr lang="en-US" b="1" dirty="0"/>
              <a:t>He follows that up with more healing</a:t>
            </a:r>
            <a:r>
              <a:rPr lang="en-US" b="0" dirty="0"/>
              <a:t>…effectively just showing more people who He is…laying more groundwork…and that’ll bring us around to our next event.</a:t>
            </a:r>
          </a:p>
          <a:p>
            <a:pPr lvl="0"/>
            <a:endParaRPr lang="en-US" b="0" dirty="0"/>
          </a:p>
          <a:p>
            <a:pPr lvl="0"/>
            <a:r>
              <a:rPr lang="en-US" b="0" dirty="0"/>
              <a:t>Any comments before we move into chapter 15?</a:t>
            </a:r>
          </a:p>
          <a:p>
            <a:pPr lvl="0"/>
            <a:endParaRPr lang="en-US" b="0" dirty="0"/>
          </a:p>
          <a:p>
            <a:pPr lvl="0"/>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9</a:t>
            </a:fld>
            <a:endParaRPr lang="en-US"/>
          </a:p>
        </p:txBody>
      </p:sp>
    </p:spTree>
    <p:extLst>
      <p:ext uri="{BB962C8B-B14F-4D97-AF65-F5344CB8AC3E}">
        <p14:creationId xmlns:p14="http://schemas.microsoft.com/office/powerpoint/2010/main" val="199032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62973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244401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366098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420054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B481A-F3F1-4710-943F-DF3C8A2A6991}"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7528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B481A-F3F1-4710-943F-DF3C8A2A6991}"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28813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B481A-F3F1-4710-943F-DF3C8A2A6991}"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94580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6B481A-F3F1-4710-943F-DF3C8A2A6991}"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47221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B481A-F3F1-4710-943F-DF3C8A2A6991}"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63394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6B481A-F3F1-4710-943F-DF3C8A2A6991}"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38587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6B481A-F3F1-4710-943F-DF3C8A2A6991}"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37381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76B481A-F3F1-4710-943F-DF3C8A2A6991}" type="datetimeFigureOut">
              <a:rPr lang="en-US" smtClean="0"/>
              <a:t>11/19/2022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1D77D61-1D89-4BCD-A053-77942DE3A738}" type="slidenum">
              <a:rPr lang="en-US" smtClean="0"/>
              <a:t>‹#›</a:t>
            </a:fld>
            <a:endParaRPr lang="en-US"/>
          </a:p>
        </p:txBody>
      </p:sp>
    </p:spTree>
    <p:extLst>
      <p:ext uri="{BB962C8B-B14F-4D97-AF65-F5344CB8AC3E}">
        <p14:creationId xmlns:p14="http://schemas.microsoft.com/office/powerpoint/2010/main" val="625379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1711-26BD-4D9C-AAB6-112E1FB26DFE}"/>
              </a:ext>
            </a:extLst>
          </p:cNvPr>
          <p:cNvSpPr>
            <a:spLocks noGrp="1"/>
          </p:cNvSpPr>
          <p:nvPr>
            <p:ph type="ctrTitle"/>
          </p:nvPr>
        </p:nvSpPr>
        <p:spPr>
          <a:xfrm>
            <a:off x="0" y="2077403"/>
            <a:ext cx="6089904" cy="1028700"/>
          </a:xfrm>
        </p:spPr>
        <p:txBody>
          <a:bodyPr anchor="ctr">
            <a:normAutofit fontScale="90000"/>
          </a:bodyPr>
          <a:lstStyle/>
          <a:p>
            <a:r>
              <a:rPr lang="en-US" sz="7200" dirty="0">
                <a:solidFill>
                  <a:schemeClr val="tx1">
                    <a:lumMod val="85000"/>
                    <a:lumOff val="15000"/>
                  </a:schemeClr>
                </a:solidFill>
                <a:latin typeface="Graphik Medium" panose="020B0603030202060203" pitchFamily="34" charset="0"/>
              </a:rPr>
              <a:t>Matthew</a:t>
            </a:r>
          </a:p>
        </p:txBody>
      </p:sp>
      <p:sp>
        <p:nvSpPr>
          <p:cNvPr id="3" name="Subtitle 2">
            <a:extLst>
              <a:ext uri="{FF2B5EF4-FFF2-40B4-BE49-F238E27FC236}">
                <a16:creationId xmlns:a16="http://schemas.microsoft.com/office/drawing/2014/main" id="{BF9FD34F-EBAC-4AB4-B726-9AA288191B76}"/>
              </a:ext>
            </a:extLst>
          </p:cNvPr>
          <p:cNvSpPr>
            <a:spLocks noGrp="1"/>
          </p:cNvSpPr>
          <p:nvPr>
            <p:ph type="subTitle" idx="1"/>
          </p:nvPr>
        </p:nvSpPr>
        <p:spPr>
          <a:xfrm>
            <a:off x="0" y="3106103"/>
            <a:ext cx="6089904" cy="514350"/>
          </a:xfrm>
        </p:spPr>
        <p:txBody>
          <a:bodyPr>
            <a:normAutofit/>
          </a:bodyPr>
          <a:lstStyle/>
          <a:p>
            <a:r>
              <a:rPr lang="en-US" sz="2700" dirty="0">
                <a:solidFill>
                  <a:schemeClr val="tx1">
                    <a:lumMod val="85000"/>
                    <a:lumOff val="15000"/>
                  </a:schemeClr>
                </a:solidFill>
                <a:latin typeface="Graphik Regular" panose="020B0503030202060203" pitchFamily="34" charset="0"/>
              </a:rPr>
              <a:t>Lesson 7</a:t>
            </a:r>
          </a:p>
        </p:txBody>
      </p:sp>
      <p:sp>
        <p:nvSpPr>
          <p:cNvPr id="4" name="Rectangle 3">
            <a:extLst>
              <a:ext uri="{FF2B5EF4-FFF2-40B4-BE49-F238E27FC236}">
                <a16:creationId xmlns:a16="http://schemas.microsoft.com/office/drawing/2014/main" id="{7245FF05-EF3B-406E-A6A5-1FD68F6AAF66}"/>
              </a:ext>
            </a:extLst>
          </p:cNvPr>
          <p:cNvSpPr/>
          <p:nvPr/>
        </p:nvSpPr>
        <p:spPr>
          <a:xfrm>
            <a:off x="6089904" y="285750"/>
            <a:ext cx="3054096" cy="51435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Chapters</a:t>
            </a:r>
          </a:p>
          <a:p>
            <a:pPr algn="ctr"/>
            <a:r>
              <a:rPr lang="en-US" sz="2700" dirty="0">
                <a:solidFill>
                  <a:schemeClr val="tx1">
                    <a:lumMod val="85000"/>
                    <a:lumOff val="15000"/>
                  </a:schemeClr>
                </a:solidFill>
                <a:latin typeface="Graphik Semibold" panose="020B0703030202060203" pitchFamily="34" charset="0"/>
              </a:rPr>
              <a:t>14 – 16:20</a:t>
            </a:r>
          </a:p>
          <a:p>
            <a:pPr algn="ctr"/>
            <a:endParaRPr lang="en-US" sz="2700" dirty="0">
              <a:solidFill>
                <a:schemeClr val="tx1">
                  <a:lumMod val="85000"/>
                  <a:lumOff val="15000"/>
                </a:schemeClr>
              </a:solidFill>
              <a:latin typeface="Graphik Semibold" panose="020B0703030202060203" pitchFamily="34" charset="0"/>
            </a:endParaRPr>
          </a:p>
          <a:p>
            <a:pPr algn="ctr"/>
            <a:r>
              <a:rPr lang="en-US" sz="2700" dirty="0">
                <a:solidFill>
                  <a:schemeClr val="tx1">
                    <a:lumMod val="85000"/>
                    <a:lumOff val="15000"/>
                  </a:schemeClr>
                </a:solidFill>
                <a:latin typeface="Graphik Regular" panose="020B0503030202060203" pitchFamily="34" charset="0"/>
              </a:rPr>
              <a:t>Peak and Decline of Popularity</a:t>
            </a:r>
          </a:p>
        </p:txBody>
      </p:sp>
    </p:spTree>
    <p:extLst>
      <p:ext uri="{BB962C8B-B14F-4D97-AF65-F5344CB8AC3E}">
        <p14:creationId xmlns:p14="http://schemas.microsoft.com/office/powerpoint/2010/main" val="349064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14:25-33</a:t>
            </a:r>
            <a:endParaRPr lang="en-US" sz="2700" dirty="0">
              <a:solidFill>
                <a:schemeClr val="tx1">
                  <a:lumMod val="85000"/>
                  <a:lumOff val="15000"/>
                </a:schemeClr>
              </a:solidFill>
              <a:latin typeface="Graphik Regular" panose="020B0503030202060203" pitchFamily="34" charset="0"/>
            </a:endParaRPr>
          </a:p>
        </p:txBody>
      </p:sp>
      <p:sp>
        <p:nvSpPr>
          <p:cNvPr id="10" name="Subtitle 2">
            <a:extLst>
              <a:ext uri="{FF2B5EF4-FFF2-40B4-BE49-F238E27FC236}">
                <a16:creationId xmlns:a16="http://schemas.microsoft.com/office/drawing/2014/main" id="{B23267F9-678A-4DCF-A9BC-80EDDB410140}"/>
              </a:ext>
            </a:extLst>
          </p:cNvPr>
          <p:cNvSpPr txBox="1">
            <a:spLocks/>
          </p:cNvSpPr>
          <p:nvPr/>
        </p:nvSpPr>
        <p:spPr>
          <a:xfrm>
            <a:off x="4572000" y="1178719"/>
            <a:ext cx="4379119" cy="425053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aseline="30000" dirty="0">
                <a:solidFill>
                  <a:schemeClr val="tx1">
                    <a:lumMod val="85000"/>
                    <a:lumOff val="15000"/>
                  </a:schemeClr>
                </a:solidFill>
                <a:latin typeface="Graphik Regular" panose="020B0503030202060203" pitchFamily="34" charset="0"/>
              </a:rPr>
              <a:t>What does Jesus say to the disciples when he reaches them?</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r>
              <a:rPr lang="en-US" sz="2700" baseline="30000" dirty="0">
                <a:solidFill>
                  <a:schemeClr val="tx1">
                    <a:lumMod val="85000"/>
                    <a:lumOff val="15000"/>
                  </a:schemeClr>
                </a:solidFill>
                <a:latin typeface="Graphik Regular" panose="020B0503030202060203" pitchFamily="34" charset="0"/>
              </a:rPr>
              <a:t>What do we learn from Peter successfully walking on the water?</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r>
              <a:rPr lang="en-US" sz="2700" baseline="30000" dirty="0">
                <a:solidFill>
                  <a:schemeClr val="tx1">
                    <a:lumMod val="85000"/>
                    <a:lumOff val="15000"/>
                  </a:schemeClr>
                </a:solidFill>
                <a:latin typeface="Graphik Regular" panose="020B0503030202060203" pitchFamily="34" charset="0"/>
              </a:rPr>
              <a:t>What do the disciples learn from Jesus’ question in vs 31?</a:t>
            </a:r>
          </a:p>
          <a:p>
            <a:pPr marL="0" indent="0">
              <a:buNone/>
            </a:pPr>
            <a:endParaRPr lang="en-US" sz="2700" dirty="0">
              <a:solidFill>
                <a:schemeClr val="tx1">
                  <a:lumMod val="85000"/>
                  <a:lumOff val="15000"/>
                </a:schemeClr>
              </a:solidFill>
              <a:latin typeface="Graphik Regular" panose="020B0503030202060203" pitchFamily="34" charset="0"/>
            </a:endParaRPr>
          </a:p>
        </p:txBody>
      </p:sp>
      <p:grpSp>
        <p:nvGrpSpPr>
          <p:cNvPr id="13" name="Group 12">
            <a:extLst>
              <a:ext uri="{FF2B5EF4-FFF2-40B4-BE49-F238E27FC236}">
                <a16:creationId xmlns:a16="http://schemas.microsoft.com/office/drawing/2014/main" id="{574AD18B-1C9D-4FE3-B2ED-77A66EEF477C}"/>
              </a:ext>
            </a:extLst>
          </p:cNvPr>
          <p:cNvGrpSpPr/>
          <p:nvPr/>
        </p:nvGrpSpPr>
        <p:grpSpPr>
          <a:xfrm>
            <a:off x="1078706" y="2451966"/>
            <a:ext cx="2414588" cy="1524361"/>
            <a:chOff x="2324100" y="1276350"/>
            <a:chExt cx="7543800" cy="4762500"/>
          </a:xfrm>
        </p:grpSpPr>
        <p:cxnSp>
          <p:nvCxnSpPr>
            <p:cNvPr id="14" name="Straight Arrow Connector 13">
              <a:extLst>
                <a:ext uri="{FF2B5EF4-FFF2-40B4-BE49-F238E27FC236}">
                  <a16:creationId xmlns:a16="http://schemas.microsoft.com/office/drawing/2014/main" id="{AA65E8B4-D170-4F45-B82D-985F1B083C10}"/>
                </a:ext>
              </a:extLst>
            </p:cNvPr>
            <p:cNvCxnSpPr>
              <a:cxnSpLocks/>
              <a:stCxn id="15" idx="2"/>
              <a:endCxn id="16"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5" name="Rectangle: Rounded Corners 14">
              <a:extLst>
                <a:ext uri="{FF2B5EF4-FFF2-40B4-BE49-F238E27FC236}">
                  <a16:creationId xmlns:a16="http://schemas.microsoft.com/office/drawing/2014/main" id="{B6DFE608-3C63-4EF5-91E6-4DB815E3BE15}"/>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6" name="Rectangle: Rounded Corners 15">
              <a:extLst>
                <a:ext uri="{FF2B5EF4-FFF2-40B4-BE49-F238E27FC236}">
                  <a16:creationId xmlns:a16="http://schemas.microsoft.com/office/drawing/2014/main" id="{524D4516-8396-46BF-A65D-86DAB4318708}"/>
                </a:ext>
              </a:extLst>
            </p:cNvPr>
            <p:cNvSpPr/>
            <p:nvPr/>
          </p:nvSpPr>
          <p:spPr>
            <a:xfrm>
              <a:off x="7353300" y="46672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7" name="Rectangle: Rounded Corners 16">
              <a:extLst>
                <a:ext uri="{FF2B5EF4-FFF2-40B4-BE49-F238E27FC236}">
                  <a16:creationId xmlns:a16="http://schemas.microsoft.com/office/drawing/2014/main" id="{64C5CDDF-3CCD-4F2D-AD4A-1B6BDF7FAACE}"/>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8" name="Straight Arrow Connector 17">
              <a:extLst>
                <a:ext uri="{FF2B5EF4-FFF2-40B4-BE49-F238E27FC236}">
                  <a16:creationId xmlns:a16="http://schemas.microsoft.com/office/drawing/2014/main" id="{B77D4461-B755-4654-BAEC-616AFC9940E1}"/>
                </a:ext>
              </a:extLst>
            </p:cNvPr>
            <p:cNvCxnSpPr>
              <a:stCxn id="16" idx="1"/>
              <a:endCxn id="17"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850E5C-59DA-40F1-A95B-2A53221F9594}"/>
                </a:ext>
              </a:extLst>
            </p:cNvPr>
            <p:cNvCxnSpPr>
              <a:cxnSpLocks/>
              <a:stCxn id="17" idx="0"/>
              <a:endCxn id="20"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CA78DEB-B7FD-4ADA-AA82-C6E7CF73E3ED}"/>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1" name="Straight Arrow Connector 20">
              <a:extLst>
                <a:ext uri="{FF2B5EF4-FFF2-40B4-BE49-F238E27FC236}">
                  <a16:creationId xmlns:a16="http://schemas.microsoft.com/office/drawing/2014/main" id="{CEB7A1E7-DD8F-443F-8EE0-E39F4235EECD}"/>
                </a:ext>
              </a:extLst>
            </p:cNvPr>
            <p:cNvCxnSpPr>
              <a:stCxn id="20" idx="3"/>
              <a:endCxn id="15"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Subtitle 2">
            <a:extLst>
              <a:ext uri="{FF2B5EF4-FFF2-40B4-BE49-F238E27FC236}">
                <a16:creationId xmlns:a16="http://schemas.microsoft.com/office/drawing/2014/main" id="{6E25B3C3-864A-4C27-8414-AD6FB4BBE073}"/>
              </a:ext>
            </a:extLst>
          </p:cNvPr>
          <p:cNvSpPr txBox="1">
            <a:spLocks/>
          </p:cNvSpPr>
          <p:nvPr/>
        </p:nvSpPr>
        <p:spPr>
          <a:xfrm>
            <a:off x="4572000" y="1821656"/>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“Take heart; </a:t>
            </a:r>
            <a:r>
              <a:rPr lang="en-US" sz="1350" b="1" dirty="0">
                <a:solidFill>
                  <a:schemeClr val="tx1">
                    <a:lumMod val="85000"/>
                    <a:lumOff val="15000"/>
                  </a:schemeClr>
                </a:solidFill>
                <a:latin typeface="Graphik Regular" panose="020B0503030202060203" pitchFamily="34" charset="0"/>
              </a:rPr>
              <a:t>it is I</a:t>
            </a:r>
            <a:r>
              <a:rPr lang="en-US" sz="1350" dirty="0">
                <a:solidFill>
                  <a:schemeClr val="tx1">
                    <a:lumMod val="85000"/>
                    <a:lumOff val="15000"/>
                  </a:schemeClr>
                </a:solidFill>
                <a:latin typeface="Graphik Regular" panose="020B0503030202060203" pitchFamily="34" charset="0"/>
              </a:rPr>
              <a:t>.  Do not be afraid.”</a:t>
            </a:r>
          </a:p>
        </p:txBody>
      </p:sp>
      <p:sp>
        <p:nvSpPr>
          <p:cNvPr id="23" name="Subtitle 2">
            <a:extLst>
              <a:ext uri="{FF2B5EF4-FFF2-40B4-BE49-F238E27FC236}">
                <a16:creationId xmlns:a16="http://schemas.microsoft.com/office/drawing/2014/main" id="{A92B701A-F8D8-4DDF-8483-7FEEC05608A8}"/>
              </a:ext>
            </a:extLst>
          </p:cNvPr>
          <p:cNvSpPr txBox="1">
            <a:spLocks/>
          </p:cNvSpPr>
          <p:nvPr/>
        </p:nvSpPr>
        <p:spPr>
          <a:xfrm>
            <a:off x="4572000" y="3078415"/>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“With God all things are possible”</a:t>
            </a:r>
          </a:p>
        </p:txBody>
      </p:sp>
      <p:sp>
        <p:nvSpPr>
          <p:cNvPr id="24" name="Subtitle 2">
            <a:extLst>
              <a:ext uri="{FF2B5EF4-FFF2-40B4-BE49-F238E27FC236}">
                <a16:creationId xmlns:a16="http://schemas.microsoft.com/office/drawing/2014/main" id="{2F1832B3-1D69-4600-97D6-60BFCAD275C1}"/>
              </a:ext>
            </a:extLst>
          </p:cNvPr>
          <p:cNvSpPr txBox="1">
            <a:spLocks/>
          </p:cNvSpPr>
          <p:nvPr/>
        </p:nvSpPr>
        <p:spPr>
          <a:xfrm>
            <a:off x="4572000" y="4364832"/>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Their doubt is holding them back</a:t>
            </a:r>
          </a:p>
        </p:txBody>
      </p:sp>
    </p:spTree>
    <p:extLst>
      <p:ext uri="{BB962C8B-B14F-4D97-AF65-F5344CB8AC3E}">
        <p14:creationId xmlns:p14="http://schemas.microsoft.com/office/powerpoint/2010/main" val="820984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14:34-36</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DBA67029-1D1C-4A87-97D8-FD5C3FB996D8}"/>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aseline="30000" dirty="0">
                <a:solidFill>
                  <a:schemeClr val="tx1">
                    <a:lumMod val="85000"/>
                    <a:lumOff val="15000"/>
                  </a:schemeClr>
                </a:solidFill>
                <a:latin typeface="Graphik Regular" panose="020B0503030202060203" pitchFamily="34" charset="0"/>
              </a:rPr>
              <a:t>35</a:t>
            </a:r>
            <a:r>
              <a:rPr lang="en-US" sz="2700" dirty="0">
                <a:solidFill>
                  <a:schemeClr val="tx1">
                    <a:lumMod val="85000"/>
                    <a:lumOff val="15000"/>
                  </a:schemeClr>
                </a:solidFill>
                <a:latin typeface="Graphik Regular" panose="020B0503030202060203" pitchFamily="34" charset="0"/>
              </a:rPr>
              <a:t> And when the men of that place recognized him…</a:t>
            </a:r>
            <a:r>
              <a:rPr lang="en-US" sz="2700" baseline="30000" dirty="0">
                <a:solidFill>
                  <a:schemeClr val="tx1">
                    <a:lumMod val="85000"/>
                    <a:lumOff val="15000"/>
                  </a:schemeClr>
                </a:solidFill>
                <a:latin typeface="Graphik Regular" panose="020B0503030202060203" pitchFamily="34" charset="0"/>
              </a:rPr>
              <a:t>36</a:t>
            </a:r>
            <a:r>
              <a:rPr lang="en-US" sz="2700" dirty="0">
                <a:solidFill>
                  <a:schemeClr val="tx1">
                    <a:lumMod val="85000"/>
                    <a:lumOff val="15000"/>
                  </a:schemeClr>
                </a:solidFill>
                <a:latin typeface="Graphik Regular" panose="020B0503030202060203" pitchFamily="34" charset="0"/>
              </a:rPr>
              <a:t>…as many as touched [the fringe of his garment] were made well.</a:t>
            </a:r>
          </a:p>
        </p:txBody>
      </p:sp>
    </p:spTree>
    <p:extLst>
      <p:ext uri="{BB962C8B-B14F-4D97-AF65-F5344CB8AC3E}">
        <p14:creationId xmlns:p14="http://schemas.microsoft.com/office/powerpoint/2010/main" val="283174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15:1-20</a:t>
            </a:r>
            <a:endParaRPr lang="en-US" sz="2700" dirty="0">
              <a:solidFill>
                <a:schemeClr val="tx1">
                  <a:lumMod val="85000"/>
                  <a:lumOff val="15000"/>
                </a:schemeClr>
              </a:solidFill>
              <a:latin typeface="Graphik Regular" panose="020B0503030202060203" pitchFamily="34" charset="0"/>
            </a:endParaRPr>
          </a:p>
        </p:txBody>
      </p:sp>
      <p:sp>
        <p:nvSpPr>
          <p:cNvPr id="10" name="Subtitle 2">
            <a:extLst>
              <a:ext uri="{FF2B5EF4-FFF2-40B4-BE49-F238E27FC236}">
                <a16:creationId xmlns:a16="http://schemas.microsoft.com/office/drawing/2014/main" id="{B23267F9-678A-4DCF-A9BC-80EDDB410140}"/>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aseline="30000" dirty="0">
                <a:solidFill>
                  <a:schemeClr val="tx1">
                    <a:lumMod val="85000"/>
                    <a:lumOff val="15000"/>
                  </a:schemeClr>
                </a:solidFill>
                <a:latin typeface="Graphik Regular" panose="020B0503030202060203" pitchFamily="34" charset="0"/>
              </a:rPr>
              <a:t>What criticism did the Pharisees make of the disciples?</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r>
              <a:rPr lang="en-US" sz="2700" baseline="30000" dirty="0">
                <a:solidFill>
                  <a:schemeClr val="tx1">
                    <a:lumMod val="85000"/>
                    <a:lumOff val="15000"/>
                  </a:schemeClr>
                </a:solidFill>
                <a:latin typeface="Graphik Regular" panose="020B0503030202060203" pitchFamily="34" charset="0"/>
              </a:rPr>
              <a:t>What had the Pharisees violated with their traditions?</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r>
              <a:rPr lang="en-US" sz="2700" baseline="30000" dirty="0">
                <a:solidFill>
                  <a:schemeClr val="tx1">
                    <a:lumMod val="85000"/>
                    <a:lumOff val="15000"/>
                  </a:schemeClr>
                </a:solidFill>
                <a:latin typeface="Graphik Regular" panose="020B0503030202060203" pitchFamily="34" charset="0"/>
              </a:rPr>
              <a:t>Where does defilement come from?</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A717E3F9-3CDA-41B6-9CDD-19365F8CF508}"/>
              </a:ext>
            </a:extLst>
          </p:cNvPr>
          <p:cNvSpPr txBox="1">
            <a:spLocks/>
          </p:cNvSpPr>
          <p:nvPr/>
        </p:nvSpPr>
        <p:spPr>
          <a:xfrm>
            <a:off x="4572000" y="1757362"/>
            <a:ext cx="3886201" cy="54864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“Why do your disciples break the tradition of the elders?”</a:t>
            </a:r>
          </a:p>
        </p:txBody>
      </p:sp>
      <p:sp>
        <p:nvSpPr>
          <p:cNvPr id="22" name="Subtitle 2">
            <a:extLst>
              <a:ext uri="{FF2B5EF4-FFF2-40B4-BE49-F238E27FC236}">
                <a16:creationId xmlns:a16="http://schemas.microsoft.com/office/drawing/2014/main" id="{58C0806F-932C-4D53-ABF5-A4B564DD8F92}"/>
              </a:ext>
            </a:extLst>
          </p:cNvPr>
          <p:cNvSpPr txBox="1">
            <a:spLocks/>
          </p:cNvSpPr>
          <p:nvPr/>
        </p:nvSpPr>
        <p:spPr>
          <a:xfrm>
            <a:off x="4572000" y="3028049"/>
            <a:ext cx="3886201" cy="54864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“When you break the commandment of God for the sake of your tradition.”</a:t>
            </a:r>
          </a:p>
        </p:txBody>
      </p:sp>
      <p:sp>
        <p:nvSpPr>
          <p:cNvPr id="23" name="Subtitle 2">
            <a:extLst>
              <a:ext uri="{FF2B5EF4-FFF2-40B4-BE49-F238E27FC236}">
                <a16:creationId xmlns:a16="http://schemas.microsoft.com/office/drawing/2014/main" id="{23DA969D-6086-4D95-BC1E-6FFBDC66B708}"/>
              </a:ext>
            </a:extLst>
          </p:cNvPr>
          <p:cNvSpPr txBox="1">
            <a:spLocks/>
          </p:cNvSpPr>
          <p:nvPr/>
        </p:nvSpPr>
        <p:spPr>
          <a:xfrm>
            <a:off x="4572000" y="4127285"/>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The heart</a:t>
            </a:r>
          </a:p>
        </p:txBody>
      </p:sp>
    </p:spTree>
    <p:extLst>
      <p:ext uri="{BB962C8B-B14F-4D97-AF65-F5344CB8AC3E}">
        <p14:creationId xmlns:p14="http://schemas.microsoft.com/office/powerpoint/2010/main" val="2168010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15:21</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5AF192DF-3DBE-46E7-BE20-DD905390D4B3}"/>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aseline="30000" dirty="0">
                <a:solidFill>
                  <a:schemeClr val="tx1">
                    <a:lumMod val="85000"/>
                    <a:lumOff val="15000"/>
                  </a:schemeClr>
                </a:solidFill>
                <a:latin typeface="Graphik Regular" panose="020B0503030202060203" pitchFamily="34" charset="0"/>
              </a:rPr>
              <a:t>21</a:t>
            </a:r>
            <a:r>
              <a:rPr lang="en-US" sz="2700" dirty="0">
                <a:solidFill>
                  <a:schemeClr val="tx1">
                    <a:lumMod val="85000"/>
                    <a:lumOff val="15000"/>
                  </a:schemeClr>
                </a:solidFill>
                <a:latin typeface="Graphik Regular" panose="020B0503030202060203" pitchFamily="34" charset="0"/>
              </a:rPr>
              <a:t> And Jesus went away form there and withdrew to the district of </a:t>
            </a:r>
            <a:r>
              <a:rPr lang="en-US" sz="2700" dirty="0" err="1">
                <a:solidFill>
                  <a:schemeClr val="tx1">
                    <a:lumMod val="85000"/>
                    <a:lumOff val="15000"/>
                  </a:schemeClr>
                </a:solidFill>
                <a:latin typeface="Graphik Regular" panose="020B0503030202060203" pitchFamily="34" charset="0"/>
              </a:rPr>
              <a:t>Tyre</a:t>
            </a:r>
            <a:r>
              <a:rPr lang="en-US" sz="2700" dirty="0">
                <a:solidFill>
                  <a:schemeClr val="tx1">
                    <a:lumMod val="85000"/>
                    <a:lumOff val="15000"/>
                  </a:schemeClr>
                </a:solidFill>
                <a:latin typeface="Graphik Regular" panose="020B0503030202060203" pitchFamily="34" charset="0"/>
              </a:rPr>
              <a:t> and Sidon</a:t>
            </a:r>
          </a:p>
        </p:txBody>
      </p:sp>
    </p:spTree>
    <p:extLst>
      <p:ext uri="{BB962C8B-B14F-4D97-AF65-F5344CB8AC3E}">
        <p14:creationId xmlns:p14="http://schemas.microsoft.com/office/powerpoint/2010/main" val="3565501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The Faith of a Canaanite Woman 15:22-28</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BDA82831-DA64-498E-A38B-FB66A91A3F96}"/>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85000"/>
                    <a:lumOff val="15000"/>
                  </a:schemeClr>
                </a:solidFill>
                <a:latin typeface="Graphik Regular" panose="020B0503030202060203" pitchFamily="34" charset="0"/>
              </a:rPr>
              <a:t>What was her request?</a:t>
            </a: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r>
              <a:rPr lang="en-US" sz="1800" dirty="0">
                <a:solidFill>
                  <a:schemeClr val="tx1">
                    <a:lumMod val="85000"/>
                    <a:lumOff val="15000"/>
                  </a:schemeClr>
                </a:solidFill>
                <a:latin typeface="Graphik Regular" panose="020B0503030202060203" pitchFamily="34" charset="0"/>
              </a:rPr>
              <a:t>What three ways did Jesus discourage her?</a:t>
            </a: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r>
              <a:rPr lang="en-US" sz="1800" dirty="0">
                <a:solidFill>
                  <a:schemeClr val="tx1">
                    <a:lumMod val="85000"/>
                    <a:lumOff val="15000"/>
                  </a:schemeClr>
                </a:solidFill>
                <a:latin typeface="Graphik Regular" panose="020B0503030202060203" pitchFamily="34" charset="0"/>
              </a:rPr>
              <a:t>What statement does Jesus make to her?</a:t>
            </a: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endParaRPr lang="en-US" sz="1800" dirty="0">
              <a:solidFill>
                <a:schemeClr val="tx1">
                  <a:lumMod val="85000"/>
                  <a:lumOff val="15000"/>
                </a:schemeClr>
              </a:solidFill>
              <a:latin typeface="Graphik Regular" panose="020B0503030202060203" pitchFamily="34" charset="0"/>
            </a:endParaRPr>
          </a:p>
          <a:p>
            <a:pPr marL="0" indent="0">
              <a:buNone/>
            </a:pPr>
            <a:endParaRPr lang="en-US" sz="1800" dirty="0">
              <a:solidFill>
                <a:schemeClr val="tx1">
                  <a:lumMod val="85000"/>
                  <a:lumOff val="15000"/>
                </a:schemeClr>
              </a:solidFill>
              <a:latin typeface="Graphik Regular" panose="020B0503030202060203" pitchFamily="34" charset="0"/>
            </a:endParaRPr>
          </a:p>
        </p:txBody>
      </p:sp>
      <p:sp>
        <p:nvSpPr>
          <p:cNvPr id="23" name="Subtitle 2">
            <a:extLst>
              <a:ext uri="{FF2B5EF4-FFF2-40B4-BE49-F238E27FC236}">
                <a16:creationId xmlns:a16="http://schemas.microsoft.com/office/drawing/2014/main" id="{5B49A0DB-2462-44D5-8704-B3833B0F7580}"/>
              </a:ext>
            </a:extLst>
          </p:cNvPr>
          <p:cNvSpPr txBox="1">
            <a:spLocks/>
          </p:cNvSpPr>
          <p:nvPr/>
        </p:nvSpPr>
        <p:spPr>
          <a:xfrm>
            <a:off x="4572000" y="1540307"/>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[Implied] Heal my daughter</a:t>
            </a:r>
          </a:p>
        </p:txBody>
      </p:sp>
      <p:sp>
        <p:nvSpPr>
          <p:cNvPr id="24" name="Subtitle 2">
            <a:extLst>
              <a:ext uri="{FF2B5EF4-FFF2-40B4-BE49-F238E27FC236}">
                <a16:creationId xmlns:a16="http://schemas.microsoft.com/office/drawing/2014/main" id="{365D7BE7-BA85-4070-99F7-47C007C6BDD0}"/>
              </a:ext>
            </a:extLst>
          </p:cNvPr>
          <p:cNvSpPr txBox="1">
            <a:spLocks/>
          </p:cNvSpPr>
          <p:nvPr/>
        </p:nvSpPr>
        <p:spPr>
          <a:xfrm>
            <a:off x="4572000" y="2777787"/>
            <a:ext cx="3886201" cy="798902"/>
          </a:xfrm>
          <a:prstGeom prst="roundRect">
            <a:avLst/>
          </a:prstGeom>
          <a:solidFill>
            <a:srgbClr val="FFCA08"/>
          </a:solidFill>
        </p:spPr>
        <p:txBody>
          <a:bodyPr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buAutoNum type="arabicPeriod"/>
            </a:pPr>
            <a:r>
              <a:rPr lang="en-US" sz="1350" dirty="0">
                <a:solidFill>
                  <a:schemeClr val="tx1">
                    <a:lumMod val="85000"/>
                    <a:lumOff val="15000"/>
                  </a:schemeClr>
                </a:solidFill>
                <a:latin typeface="Graphik Regular" panose="020B0503030202060203" pitchFamily="34" charset="0"/>
              </a:rPr>
              <a:t>Ignored her</a:t>
            </a:r>
          </a:p>
          <a:p>
            <a:pPr marL="257175" indent="-257175">
              <a:buAutoNum type="arabicPeriod"/>
            </a:pPr>
            <a:r>
              <a:rPr lang="en-US" sz="1350" dirty="0">
                <a:solidFill>
                  <a:schemeClr val="tx1">
                    <a:lumMod val="85000"/>
                    <a:lumOff val="15000"/>
                  </a:schemeClr>
                </a:solidFill>
                <a:latin typeface="Graphik Regular" panose="020B0503030202060203" pitchFamily="34" charset="0"/>
              </a:rPr>
              <a:t>Refused her broadly</a:t>
            </a:r>
          </a:p>
          <a:p>
            <a:pPr marL="257175" indent="-257175">
              <a:buAutoNum type="arabicPeriod"/>
            </a:pPr>
            <a:r>
              <a:rPr lang="en-US" sz="1350" dirty="0">
                <a:solidFill>
                  <a:schemeClr val="tx1">
                    <a:lumMod val="85000"/>
                    <a:lumOff val="15000"/>
                  </a:schemeClr>
                </a:solidFill>
                <a:latin typeface="Graphik Regular" panose="020B0503030202060203" pitchFamily="34" charset="0"/>
              </a:rPr>
              <a:t>Refused her specifically</a:t>
            </a:r>
          </a:p>
        </p:txBody>
      </p:sp>
      <p:sp>
        <p:nvSpPr>
          <p:cNvPr id="25" name="Subtitle 2">
            <a:extLst>
              <a:ext uri="{FF2B5EF4-FFF2-40B4-BE49-F238E27FC236}">
                <a16:creationId xmlns:a16="http://schemas.microsoft.com/office/drawing/2014/main" id="{A6CE87E7-DCE8-4323-A763-D7AF89D0AC13}"/>
              </a:ext>
            </a:extLst>
          </p:cNvPr>
          <p:cNvSpPr txBox="1">
            <a:spLocks/>
          </p:cNvSpPr>
          <p:nvPr/>
        </p:nvSpPr>
        <p:spPr>
          <a:xfrm>
            <a:off x="4572000" y="4400550"/>
            <a:ext cx="3886201" cy="342900"/>
          </a:xfrm>
          <a:prstGeom prst="roundRect">
            <a:avLst/>
          </a:prstGeom>
          <a:solidFill>
            <a:srgbClr val="FFCA08"/>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solidFill>
                  <a:schemeClr val="tx1">
                    <a:lumMod val="85000"/>
                    <a:lumOff val="15000"/>
                  </a:schemeClr>
                </a:solidFill>
                <a:latin typeface="Graphik Regular" panose="020B0503030202060203" pitchFamily="34" charset="0"/>
              </a:rPr>
              <a:t>“O woman, great is your faith!”</a:t>
            </a:r>
          </a:p>
        </p:txBody>
      </p:sp>
    </p:spTree>
    <p:extLst>
      <p:ext uri="{BB962C8B-B14F-4D97-AF65-F5344CB8AC3E}">
        <p14:creationId xmlns:p14="http://schemas.microsoft.com/office/powerpoint/2010/main" val="534666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15:29-31</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112B0BA4-7AE5-46B4-8623-7A69DDB6C881}"/>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aseline="30000" dirty="0">
                <a:solidFill>
                  <a:schemeClr val="tx1">
                    <a:lumMod val="85000"/>
                    <a:lumOff val="15000"/>
                  </a:schemeClr>
                </a:solidFill>
                <a:latin typeface="Graphik Regular" panose="020B0503030202060203" pitchFamily="34" charset="0"/>
              </a:rPr>
              <a:t>30</a:t>
            </a:r>
            <a:r>
              <a:rPr lang="en-US" sz="2700" dirty="0">
                <a:solidFill>
                  <a:schemeClr val="tx1">
                    <a:lumMod val="85000"/>
                    <a:lumOff val="15000"/>
                  </a:schemeClr>
                </a:solidFill>
                <a:latin typeface="Graphik Regular" panose="020B0503030202060203" pitchFamily="34" charset="0"/>
              </a:rPr>
              <a:t> And great crowds came to him, bringing with them the lame, the blind, the crippled, the mute, and many others, and they put them at his feet, and he healed them</a:t>
            </a:r>
          </a:p>
        </p:txBody>
      </p:sp>
    </p:spTree>
    <p:extLst>
      <p:ext uri="{BB962C8B-B14F-4D97-AF65-F5344CB8AC3E}">
        <p14:creationId xmlns:p14="http://schemas.microsoft.com/office/powerpoint/2010/main" val="204454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15:32-38; 16:1-4a</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Subtitle 2">
            <a:extLst>
              <a:ext uri="{FF2B5EF4-FFF2-40B4-BE49-F238E27FC236}">
                <a16:creationId xmlns:a16="http://schemas.microsoft.com/office/drawing/2014/main" id="{917408DB-BBC2-4A86-8CDC-4AD14501FCDC}"/>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aseline="30000" dirty="0">
                <a:solidFill>
                  <a:schemeClr val="tx1">
                    <a:lumMod val="85000"/>
                    <a:lumOff val="15000"/>
                  </a:schemeClr>
                </a:solidFill>
                <a:latin typeface="Graphik Regular" panose="020B0503030202060203" pitchFamily="34" charset="0"/>
              </a:rPr>
              <a:t>Why do you think they were not satisfied with the miracles they had seen?</a:t>
            </a: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endParaRPr lang="en-US" sz="2700" baseline="30000" dirty="0">
              <a:solidFill>
                <a:schemeClr val="tx1">
                  <a:lumMod val="85000"/>
                  <a:lumOff val="15000"/>
                </a:schemeClr>
              </a:solidFill>
              <a:latin typeface="Graphik Regular" panose="020B0503030202060203" pitchFamily="34" charset="0"/>
            </a:endParaRPr>
          </a:p>
          <a:p>
            <a:pPr marL="0" indent="0">
              <a:buNone/>
            </a:pPr>
            <a:r>
              <a:rPr lang="en-US" sz="2700" baseline="30000" dirty="0">
                <a:solidFill>
                  <a:schemeClr val="tx1">
                    <a:lumMod val="85000"/>
                    <a:lumOff val="15000"/>
                  </a:schemeClr>
                </a:solidFill>
                <a:latin typeface="Graphik Regular" panose="020B0503030202060203" pitchFamily="34" charset="0"/>
              </a:rPr>
              <a:t>What was the only sign Jesus offered?</a:t>
            </a:r>
          </a:p>
          <a:p>
            <a:pPr marL="0" indent="0">
              <a:buNone/>
            </a:pPr>
            <a:endParaRPr lang="en-US" sz="2700" dirty="0">
              <a:solidFill>
                <a:schemeClr val="tx1">
                  <a:lumMod val="85000"/>
                  <a:lumOff val="15000"/>
                </a:schemeClr>
              </a:solidFill>
              <a:latin typeface="Graphik Regular" panose="020B0503030202060203" pitchFamily="34" charset="0"/>
            </a:endParaRPr>
          </a:p>
        </p:txBody>
      </p:sp>
    </p:spTree>
    <p:extLst>
      <p:ext uri="{BB962C8B-B14F-4D97-AF65-F5344CB8AC3E}">
        <p14:creationId xmlns:p14="http://schemas.microsoft.com/office/powerpoint/2010/main" val="3502513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15:39</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5AF192DF-3DBE-46E7-BE20-DD905390D4B3}"/>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aseline="30000" dirty="0">
                <a:solidFill>
                  <a:schemeClr val="tx1">
                    <a:lumMod val="85000"/>
                    <a:lumOff val="15000"/>
                  </a:schemeClr>
                </a:solidFill>
                <a:latin typeface="Graphik Regular" panose="020B0503030202060203" pitchFamily="34" charset="0"/>
              </a:rPr>
              <a:t>15:39</a:t>
            </a:r>
            <a:r>
              <a:rPr lang="en-US" sz="2700" dirty="0">
                <a:solidFill>
                  <a:schemeClr val="tx1">
                    <a:lumMod val="85000"/>
                    <a:lumOff val="15000"/>
                  </a:schemeClr>
                </a:solidFill>
                <a:latin typeface="Graphik Regular" panose="020B0503030202060203" pitchFamily="34" charset="0"/>
              </a:rPr>
              <a:t> And after sending away the crowds, he got into the boat and went to the region of Magadan.</a:t>
            </a:r>
          </a:p>
          <a:p>
            <a:pPr marL="0" indent="0" algn="ctr">
              <a:buNone/>
            </a:pPr>
            <a:endParaRPr lang="en-US" sz="2700" dirty="0">
              <a:solidFill>
                <a:schemeClr val="tx1">
                  <a:lumMod val="85000"/>
                  <a:lumOff val="15000"/>
                </a:schemeClr>
              </a:solidFill>
              <a:latin typeface="Graphik Regular" panose="020B0503030202060203" pitchFamily="34" charset="0"/>
            </a:endParaRPr>
          </a:p>
          <a:p>
            <a:pPr marL="0" indent="0" algn="ctr">
              <a:buNone/>
            </a:pPr>
            <a:r>
              <a:rPr lang="en-US" sz="2700" baseline="30000" dirty="0">
                <a:solidFill>
                  <a:schemeClr val="tx1">
                    <a:lumMod val="85000"/>
                    <a:lumOff val="15000"/>
                  </a:schemeClr>
                </a:solidFill>
                <a:latin typeface="Graphik Regular" panose="020B0503030202060203" pitchFamily="34" charset="0"/>
              </a:rPr>
              <a:t>16:4b</a:t>
            </a:r>
            <a:r>
              <a:rPr lang="en-US" sz="2700" dirty="0">
                <a:solidFill>
                  <a:schemeClr val="tx1">
                    <a:lumMod val="85000"/>
                    <a:lumOff val="15000"/>
                  </a:schemeClr>
                </a:solidFill>
                <a:latin typeface="Graphik Regular" panose="020B0503030202060203" pitchFamily="34" charset="0"/>
              </a:rPr>
              <a:t> So he left them and departed.</a:t>
            </a:r>
          </a:p>
          <a:p>
            <a:pPr marL="0" indent="0" algn="ctr">
              <a:buNone/>
            </a:pPr>
            <a:endParaRPr lang="en-US" sz="2700" dirty="0">
              <a:solidFill>
                <a:schemeClr val="tx1">
                  <a:lumMod val="85000"/>
                  <a:lumOff val="15000"/>
                </a:schemeClr>
              </a:solidFill>
              <a:latin typeface="Graphik Regular" panose="020B0503030202060203" pitchFamily="34" charset="0"/>
            </a:endParaRPr>
          </a:p>
        </p:txBody>
      </p:sp>
    </p:spTree>
    <p:extLst>
      <p:ext uri="{BB962C8B-B14F-4D97-AF65-F5344CB8AC3E}">
        <p14:creationId xmlns:p14="http://schemas.microsoft.com/office/powerpoint/2010/main" val="1620536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16:5 – 17:13</a:t>
            </a:r>
            <a:endParaRPr lang="en-US" sz="2700" dirty="0">
              <a:solidFill>
                <a:schemeClr val="tx1">
                  <a:lumMod val="85000"/>
                  <a:lumOff val="15000"/>
                </a:schemeClr>
              </a:solidFill>
              <a:latin typeface="Graphik Regular" panose="020B0503030202060203" pitchFamily="34" charset="0"/>
            </a:endParaRPr>
          </a:p>
        </p:txBody>
      </p:sp>
      <p:grpSp>
        <p:nvGrpSpPr>
          <p:cNvPr id="12" name="Group 11">
            <a:extLst>
              <a:ext uri="{FF2B5EF4-FFF2-40B4-BE49-F238E27FC236}">
                <a16:creationId xmlns:a16="http://schemas.microsoft.com/office/drawing/2014/main" id="{4AB09AEF-9228-44A7-A099-CAC72553DCC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2604CADD-FEA8-41D5-BF68-9D75441DF7A8}"/>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5756B4E-3DAC-4193-BC28-FD7C123BAE1E}"/>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1ABF231C-C0EF-4B09-9E33-0533CA938BB0}"/>
                </a:ext>
              </a:extLst>
            </p:cNvPr>
            <p:cNvSpPr/>
            <p:nvPr/>
          </p:nvSpPr>
          <p:spPr>
            <a:xfrm>
              <a:off x="7353300" y="46672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37EF5F29-6653-41F5-9FE2-DFC25D32DB1D}"/>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90A9F405-42CF-4CCB-BBA2-9A19BA2CA860}"/>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1798A6-A7F8-4874-8A85-E4F8253BBA1D}"/>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E26BCD6-9CAC-4535-8A16-ED6753C2CA87}"/>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8AC2F4F3-3D66-4A06-9DB9-ABD146053D8F}"/>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Subtitle 2">
            <a:extLst>
              <a:ext uri="{FF2B5EF4-FFF2-40B4-BE49-F238E27FC236}">
                <a16:creationId xmlns:a16="http://schemas.microsoft.com/office/drawing/2014/main" id="{917408DB-BBC2-4A86-8CDC-4AD14501FCDC}"/>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aseline="30000" dirty="0">
                <a:solidFill>
                  <a:schemeClr val="tx1">
                    <a:lumMod val="85000"/>
                    <a:lumOff val="15000"/>
                  </a:schemeClr>
                </a:solidFill>
                <a:latin typeface="Graphik Regular" panose="020B0503030202060203" pitchFamily="34" charset="0"/>
              </a:rPr>
              <a:t>Beware the leaven of the Pharisees and Sadducees</a:t>
            </a:r>
          </a:p>
          <a:p>
            <a:pPr marL="0" indent="0" algn="ctr">
              <a:buNone/>
            </a:pPr>
            <a:endParaRPr lang="en-US" sz="2700" baseline="30000" dirty="0">
              <a:solidFill>
                <a:schemeClr val="tx1">
                  <a:lumMod val="85000"/>
                  <a:lumOff val="15000"/>
                </a:schemeClr>
              </a:solidFill>
              <a:latin typeface="Graphik Regular" panose="020B0503030202060203" pitchFamily="34" charset="0"/>
            </a:endParaRPr>
          </a:p>
          <a:p>
            <a:pPr marL="0" indent="0" algn="ctr">
              <a:buNone/>
            </a:pPr>
            <a:endParaRPr lang="en-US" sz="2700" baseline="30000" dirty="0">
              <a:solidFill>
                <a:schemeClr val="tx1">
                  <a:lumMod val="85000"/>
                  <a:lumOff val="15000"/>
                </a:schemeClr>
              </a:solidFill>
              <a:latin typeface="Graphik Regular" panose="020B0503030202060203" pitchFamily="34" charset="0"/>
            </a:endParaRPr>
          </a:p>
          <a:p>
            <a:pPr marL="0" indent="0" algn="ctr">
              <a:buNone/>
            </a:pPr>
            <a:r>
              <a:rPr lang="en-US" sz="2700" baseline="30000" dirty="0">
                <a:solidFill>
                  <a:schemeClr val="tx1">
                    <a:lumMod val="85000"/>
                    <a:lumOff val="15000"/>
                  </a:schemeClr>
                </a:solidFill>
                <a:latin typeface="Graphik Regular" panose="020B0503030202060203" pitchFamily="34" charset="0"/>
              </a:rPr>
              <a:t>Peter confesses Jesus as the Christ</a:t>
            </a:r>
            <a:endParaRPr lang="en-US" sz="2700" dirty="0">
              <a:solidFill>
                <a:schemeClr val="tx1">
                  <a:lumMod val="85000"/>
                  <a:lumOff val="15000"/>
                </a:schemeClr>
              </a:solidFill>
              <a:latin typeface="Graphik Regular" panose="020B0503030202060203" pitchFamily="34" charset="0"/>
            </a:endParaRPr>
          </a:p>
        </p:txBody>
      </p:sp>
    </p:spTree>
    <p:extLst>
      <p:ext uri="{BB962C8B-B14F-4D97-AF65-F5344CB8AC3E}">
        <p14:creationId xmlns:p14="http://schemas.microsoft.com/office/powerpoint/2010/main" val="239617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Class Goals</a:t>
            </a:r>
            <a:endParaRPr lang="en-US" sz="2700" dirty="0">
              <a:solidFill>
                <a:schemeClr val="tx1">
                  <a:lumMod val="85000"/>
                  <a:lumOff val="15000"/>
                </a:schemeClr>
              </a:solidFill>
              <a:latin typeface="Graphik Regular" panose="020B0503030202060203" pitchFamily="34" charset="0"/>
            </a:endParaRPr>
          </a:p>
        </p:txBody>
      </p:sp>
      <p:sp>
        <p:nvSpPr>
          <p:cNvPr id="3" name="Subtitle 2">
            <a:extLst>
              <a:ext uri="{FF2B5EF4-FFF2-40B4-BE49-F238E27FC236}">
                <a16:creationId xmlns:a16="http://schemas.microsoft.com/office/drawing/2014/main" id="{7457FEA3-E846-44A0-B622-33E8C7FD722D}"/>
              </a:ext>
            </a:extLst>
          </p:cNvPr>
          <p:cNvSpPr txBox="1">
            <a:spLocks/>
          </p:cNvSpPr>
          <p:nvPr/>
        </p:nvSpPr>
        <p:spPr>
          <a:xfrm>
            <a:off x="0" y="971550"/>
            <a:ext cx="9144000" cy="4457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better understand the Kingdom of Heaven, its King and His teachings that define the righteousness of a Kingdom citizen</a:t>
            </a:r>
          </a:p>
          <a:p>
            <a:pPr marL="0" indent="0">
              <a:lnSpc>
                <a:spcPct val="125000"/>
              </a:lnSpc>
              <a:buNone/>
            </a:pPr>
            <a:endParaRPr lang="en-US" sz="2100" dirty="0">
              <a:solidFill>
                <a:schemeClr val="tx1">
                  <a:lumMod val="85000"/>
                  <a:lumOff val="15000"/>
                </a:schemeClr>
              </a:solidFill>
              <a:latin typeface="Graphik Regular" panose="020B0503030202060203" pitchFamily="34" charset="0"/>
            </a:endParaRPr>
          </a:p>
          <a:p>
            <a:pPr>
              <a:lnSpc>
                <a:spcPct val="125000"/>
              </a:lnSpc>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recognize Christ’s divine authority</a:t>
            </a:r>
          </a:p>
          <a:p>
            <a:pPr marL="0" indent="0">
              <a:lnSpc>
                <a:spcPct val="125000"/>
              </a:lnSpc>
              <a:buNone/>
            </a:pPr>
            <a:endParaRPr lang="en-US" sz="2100" dirty="0">
              <a:solidFill>
                <a:schemeClr val="tx1">
                  <a:lumMod val="85000"/>
                  <a:lumOff val="15000"/>
                </a:schemeClr>
              </a:solidFill>
              <a:latin typeface="Graphik Regular" panose="020B0503030202060203" pitchFamily="34" charset="0"/>
            </a:endParaRPr>
          </a:p>
          <a:p>
            <a:pPr>
              <a:lnSpc>
                <a:spcPct val="125000"/>
              </a:lnSpc>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go teach and make disciples of Christ</a:t>
            </a:r>
          </a:p>
          <a:p>
            <a:pPr marL="0" indent="0">
              <a:lnSpc>
                <a:spcPct val="125000"/>
              </a:lnSpc>
              <a:buNone/>
            </a:pPr>
            <a:endParaRPr lang="en-US" sz="2100" dirty="0">
              <a:solidFill>
                <a:schemeClr val="tx1">
                  <a:lumMod val="85000"/>
                  <a:lumOff val="15000"/>
                </a:schemeClr>
              </a:solidFill>
              <a:latin typeface="Graphik Regular" panose="020B0503030202060203" pitchFamily="34" charset="0"/>
            </a:endParaRPr>
          </a:p>
          <a:p>
            <a:pPr>
              <a:lnSpc>
                <a:spcPct val="125000"/>
              </a:lnSpc>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increase our confidence in the reliability of the Scriptures by noting the fulfilled prophecies referenced by Matthew</a:t>
            </a:r>
          </a:p>
        </p:txBody>
      </p:sp>
    </p:spTree>
    <p:extLst>
      <p:ext uri="{BB962C8B-B14F-4D97-AF65-F5344CB8AC3E}">
        <p14:creationId xmlns:p14="http://schemas.microsoft.com/office/powerpoint/2010/main" val="409933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51435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lumMod val="85000"/>
                    <a:lumOff val="15000"/>
                  </a:schemeClr>
                </a:solidFill>
                <a:latin typeface="Graphik Semibold" panose="020B0703030202060203" pitchFamily="34" charset="0"/>
              </a:rPr>
              <a:t>What did the Jews think the Messiah would be like?</a:t>
            </a:r>
            <a:endParaRPr lang="en-US" sz="5400" dirty="0">
              <a:solidFill>
                <a:schemeClr val="tx1">
                  <a:lumMod val="85000"/>
                  <a:lumOff val="15000"/>
                </a:schemeClr>
              </a:solidFill>
              <a:latin typeface="Graphik Regular" panose="020B0503030202060203" pitchFamily="34" charset="0"/>
            </a:endParaRPr>
          </a:p>
        </p:txBody>
      </p:sp>
    </p:spTree>
    <p:extLst>
      <p:ext uri="{BB962C8B-B14F-4D97-AF65-F5344CB8AC3E}">
        <p14:creationId xmlns:p14="http://schemas.microsoft.com/office/powerpoint/2010/main" val="420277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577BD20-F6FD-4CB6-97A9-67D3F139E3DE}"/>
              </a:ext>
            </a:extLst>
          </p:cNvPr>
          <p:cNvGrpSpPr/>
          <p:nvPr/>
        </p:nvGrpSpPr>
        <p:grpSpPr>
          <a:xfrm>
            <a:off x="1760850" y="974076"/>
            <a:ext cx="1207463" cy="1357504"/>
            <a:chOff x="1585799" y="3381373"/>
            <a:chExt cx="1609951" cy="1810005"/>
          </a:xfrm>
        </p:grpSpPr>
        <p:pic>
          <p:nvPicPr>
            <p:cNvPr id="3" name="Picture 2">
              <a:extLst>
                <a:ext uri="{FF2B5EF4-FFF2-40B4-BE49-F238E27FC236}">
                  <a16:creationId xmlns:a16="http://schemas.microsoft.com/office/drawing/2014/main" id="{49A6ADCE-CA86-4586-B35B-FCB9D284D0C8}"/>
                </a:ext>
              </a:extLst>
            </p:cNvPr>
            <p:cNvPicPr>
              <a:picLocks noChangeAspect="1"/>
            </p:cNvPicPr>
            <p:nvPr/>
          </p:nvPicPr>
          <p:blipFill>
            <a:blip r:embed="rId3"/>
            <a:stretch>
              <a:fillRect/>
            </a:stretch>
          </p:blipFill>
          <p:spPr>
            <a:xfrm>
              <a:off x="1585800" y="3381375"/>
              <a:ext cx="1609950" cy="1810003"/>
            </a:xfrm>
            <a:prstGeom prst="rect">
              <a:avLst/>
            </a:prstGeom>
          </p:spPr>
        </p:pic>
        <p:sp>
          <p:nvSpPr>
            <p:cNvPr id="4" name="Rectangle 3">
              <a:extLst>
                <a:ext uri="{FF2B5EF4-FFF2-40B4-BE49-F238E27FC236}">
                  <a16:creationId xmlns:a16="http://schemas.microsoft.com/office/drawing/2014/main" id="{FFB6BF78-0D59-4F46-9D21-9B523F9EB6C0}"/>
                </a:ext>
              </a:extLst>
            </p:cNvPr>
            <p:cNvSpPr/>
            <p:nvPr/>
          </p:nvSpPr>
          <p:spPr>
            <a:xfrm>
              <a:off x="1585799" y="3381373"/>
              <a:ext cx="824025"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5" name="Rectangle 4">
              <a:extLst>
                <a:ext uri="{FF2B5EF4-FFF2-40B4-BE49-F238E27FC236}">
                  <a16:creationId xmlns:a16="http://schemas.microsoft.com/office/drawing/2014/main" id="{AFDAB311-593E-4CAB-A14A-D2F2B63BDEC3}"/>
                </a:ext>
              </a:extLst>
            </p:cNvPr>
            <p:cNvSpPr/>
            <p:nvPr/>
          </p:nvSpPr>
          <p:spPr>
            <a:xfrm>
              <a:off x="1585800" y="3648073"/>
              <a:ext cx="19537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6" name="Rectangle 5">
              <a:extLst>
                <a:ext uri="{FF2B5EF4-FFF2-40B4-BE49-F238E27FC236}">
                  <a16:creationId xmlns:a16="http://schemas.microsoft.com/office/drawing/2014/main" id="{2050B819-BB91-4832-A22F-8FC41A4B3C0E}"/>
                </a:ext>
              </a:extLst>
            </p:cNvPr>
            <p:cNvSpPr/>
            <p:nvPr/>
          </p:nvSpPr>
          <p:spPr>
            <a:xfrm>
              <a:off x="2819400" y="3945251"/>
              <a:ext cx="376350" cy="94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pic>
        <p:nvPicPr>
          <p:cNvPr id="9" name="Picture 8">
            <a:extLst>
              <a:ext uri="{FF2B5EF4-FFF2-40B4-BE49-F238E27FC236}">
                <a16:creationId xmlns:a16="http://schemas.microsoft.com/office/drawing/2014/main" id="{3E5B412B-DB85-4738-9E96-84238F033CA5}"/>
              </a:ext>
            </a:extLst>
          </p:cNvPr>
          <p:cNvPicPr>
            <a:picLocks noChangeAspect="1"/>
          </p:cNvPicPr>
          <p:nvPr/>
        </p:nvPicPr>
        <p:blipFill>
          <a:blip r:embed="rId4"/>
          <a:stretch>
            <a:fillRect/>
          </a:stretch>
        </p:blipFill>
        <p:spPr>
          <a:xfrm>
            <a:off x="6356035" y="1063387"/>
            <a:ext cx="1064567" cy="1178883"/>
          </a:xfrm>
          <a:prstGeom prst="rect">
            <a:avLst/>
          </a:prstGeom>
        </p:spPr>
      </p:pic>
      <p:sp>
        <p:nvSpPr>
          <p:cNvPr id="10" name="Rectangle 9">
            <a:extLst>
              <a:ext uri="{FF2B5EF4-FFF2-40B4-BE49-F238E27FC236}">
                <a16:creationId xmlns:a16="http://schemas.microsoft.com/office/drawing/2014/main" id="{709CB57E-CDD4-4B80-B0C2-1C963FE70E2C}"/>
              </a:ext>
            </a:extLst>
          </p:cNvPr>
          <p:cNvSpPr/>
          <p:nvPr/>
        </p:nvSpPr>
        <p:spPr>
          <a:xfrm>
            <a:off x="547375" y="288276"/>
            <a:ext cx="3422807"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Expectation</a:t>
            </a:r>
            <a:endParaRPr lang="en-US" sz="2700" dirty="0">
              <a:solidFill>
                <a:schemeClr val="tx1">
                  <a:lumMod val="85000"/>
                  <a:lumOff val="15000"/>
                </a:schemeClr>
              </a:solidFill>
              <a:latin typeface="Graphik Regular" panose="020B0503030202060203" pitchFamily="34" charset="0"/>
            </a:endParaRPr>
          </a:p>
        </p:txBody>
      </p:sp>
      <p:sp>
        <p:nvSpPr>
          <p:cNvPr id="11" name="Rectangle 10">
            <a:extLst>
              <a:ext uri="{FF2B5EF4-FFF2-40B4-BE49-F238E27FC236}">
                <a16:creationId xmlns:a16="http://schemas.microsoft.com/office/drawing/2014/main" id="{C8E27ACF-5822-4A5D-8798-0F3F259A65B0}"/>
              </a:ext>
            </a:extLst>
          </p:cNvPr>
          <p:cNvSpPr/>
          <p:nvPr/>
        </p:nvSpPr>
        <p:spPr>
          <a:xfrm>
            <a:off x="5167626" y="288276"/>
            <a:ext cx="3429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Reality</a:t>
            </a:r>
            <a:endParaRPr lang="en-US" sz="2700" dirty="0">
              <a:solidFill>
                <a:schemeClr val="tx1">
                  <a:lumMod val="85000"/>
                  <a:lumOff val="15000"/>
                </a:schemeClr>
              </a:solidFill>
              <a:latin typeface="Graphik Regular" panose="020B0503030202060203" pitchFamily="34" charset="0"/>
            </a:endParaRPr>
          </a:p>
        </p:txBody>
      </p:sp>
      <p:sp>
        <p:nvSpPr>
          <p:cNvPr id="12" name="Subtitle 2">
            <a:extLst>
              <a:ext uri="{FF2B5EF4-FFF2-40B4-BE49-F238E27FC236}">
                <a16:creationId xmlns:a16="http://schemas.microsoft.com/office/drawing/2014/main" id="{41FDEBB4-AA7F-4C18-8854-F37EC08F3602}"/>
              </a:ext>
            </a:extLst>
          </p:cNvPr>
          <p:cNvSpPr txBox="1">
            <a:spLocks/>
          </p:cNvSpPr>
          <p:nvPr/>
        </p:nvSpPr>
        <p:spPr>
          <a:xfrm>
            <a:off x="3970181" y="285750"/>
            <a:ext cx="1197446" cy="685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dirty="0">
                <a:solidFill>
                  <a:schemeClr val="tx1">
                    <a:lumMod val="85000"/>
                    <a:lumOff val="15000"/>
                  </a:schemeClr>
                </a:solidFill>
                <a:latin typeface="Graphik Regular" panose="020B0503030202060203" pitchFamily="34" charset="0"/>
              </a:rPr>
              <a:t>vs</a:t>
            </a:r>
          </a:p>
        </p:txBody>
      </p:sp>
      <p:sp>
        <p:nvSpPr>
          <p:cNvPr id="13" name="Subtitle 2">
            <a:extLst>
              <a:ext uri="{FF2B5EF4-FFF2-40B4-BE49-F238E27FC236}">
                <a16:creationId xmlns:a16="http://schemas.microsoft.com/office/drawing/2014/main" id="{5021FA9A-BD90-4DA5-A5A6-5F289D6A5941}"/>
              </a:ext>
            </a:extLst>
          </p:cNvPr>
          <p:cNvSpPr txBox="1">
            <a:spLocks/>
          </p:cNvSpPr>
          <p:nvPr/>
        </p:nvSpPr>
        <p:spPr>
          <a:xfrm>
            <a:off x="547374" y="2408052"/>
            <a:ext cx="3429000" cy="1067989"/>
          </a:xfrm>
          <a:prstGeom prst="rect">
            <a:avLst/>
          </a:prstGeom>
        </p:spPr>
        <p:txBody>
          <a:bodyPr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700" dirty="0">
                <a:solidFill>
                  <a:schemeClr val="tx1">
                    <a:lumMod val="85000"/>
                    <a:lumOff val="15000"/>
                  </a:schemeClr>
                </a:solidFill>
                <a:latin typeface="Graphik Regular" panose="020B0503030202060203" pitchFamily="34" charset="0"/>
              </a:rPr>
              <a:t>“You shall break them with a rod of iron and dash them in pieces like a potter’s vessel.”</a:t>
            </a:r>
          </a:p>
          <a:p>
            <a:pPr marL="0" indent="0" algn="r">
              <a:lnSpc>
                <a:spcPct val="120000"/>
              </a:lnSpc>
              <a:buNone/>
            </a:pPr>
            <a:r>
              <a:rPr lang="en-US" sz="2700" dirty="0">
                <a:solidFill>
                  <a:schemeClr val="tx1">
                    <a:lumMod val="85000"/>
                    <a:lumOff val="15000"/>
                  </a:schemeClr>
                </a:solidFill>
                <a:latin typeface="Graphik Regular" panose="020B0503030202060203" pitchFamily="34" charset="0"/>
              </a:rPr>
              <a:t>Psalm 2:9 (ESV)</a:t>
            </a:r>
          </a:p>
        </p:txBody>
      </p:sp>
      <p:sp>
        <p:nvSpPr>
          <p:cNvPr id="14" name="Subtitle 2">
            <a:extLst>
              <a:ext uri="{FF2B5EF4-FFF2-40B4-BE49-F238E27FC236}">
                <a16:creationId xmlns:a16="http://schemas.microsoft.com/office/drawing/2014/main" id="{090852B5-B970-4488-A5BF-9AB35135458B}"/>
              </a:ext>
            </a:extLst>
          </p:cNvPr>
          <p:cNvSpPr txBox="1">
            <a:spLocks/>
          </p:cNvSpPr>
          <p:nvPr/>
        </p:nvSpPr>
        <p:spPr>
          <a:xfrm>
            <a:off x="547374" y="3428969"/>
            <a:ext cx="3429000" cy="1985967"/>
          </a:xfrm>
          <a:prstGeom prst="rect">
            <a:avLst/>
          </a:prstGeom>
        </p:spPr>
        <p:txBody>
          <a:bodyPr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700" dirty="0">
                <a:solidFill>
                  <a:schemeClr val="tx1">
                    <a:lumMod val="85000"/>
                    <a:lumOff val="15000"/>
                  </a:schemeClr>
                </a:solidFill>
                <a:latin typeface="Graphik Regular" panose="020B0503030202060203" pitchFamily="34" charset="0"/>
              </a:rPr>
              <a:t>“And in the days of those kings the God of heaven will set up a kingdom that shall never be destroyed, nor shall the kingdom be left to another people.  It shall break in pieces all these kingdoms and bring them to an end, and it shall stand forever,”</a:t>
            </a:r>
          </a:p>
          <a:p>
            <a:pPr marL="0" indent="0" algn="r">
              <a:lnSpc>
                <a:spcPct val="120000"/>
              </a:lnSpc>
              <a:buNone/>
            </a:pPr>
            <a:r>
              <a:rPr lang="en-US" sz="2700" dirty="0">
                <a:solidFill>
                  <a:schemeClr val="tx1">
                    <a:lumMod val="85000"/>
                    <a:lumOff val="15000"/>
                  </a:schemeClr>
                </a:solidFill>
                <a:latin typeface="Graphik Regular" panose="020B0503030202060203" pitchFamily="34" charset="0"/>
              </a:rPr>
              <a:t>Daniel 2:44 (ESV)</a:t>
            </a:r>
          </a:p>
        </p:txBody>
      </p:sp>
      <p:sp>
        <p:nvSpPr>
          <p:cNvPr id="15" name="Subtitle 2">
            <a:extLst>
              <a:ext uri="{FF2B5EF4-FFF2-40B4-BE49-F238E27FC236}">
                <a16:creationId xmlns:a16="http://schemas.microsoft.com/office/drawing/2014/main" id="{DEF698E5-B2EF-48D4-9386-AD1E01B8BCD3}"/>
              </a:ext>
            </a:extLst>
          </p:cNvPr>
          <p:cNvSpPr txBox="1">
            <a:spLocks/>
          </p:cNvSpPr>
          <p:nvPr/>
        </p:nvSpPr>
        <p:spPr>
          <a:xfrm>
            <a:off x="5167626" y="2476359"/>
            <a:ext cx="3429000" cy="2388535"/>
          </a:xfrm>
          <a:prstGeom prst="rect">
            <a:avLst/>
          </a:prstGeom>
        </p:spPr>
        <p:txBody>
          <a:bodyPr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700" dirty="0">
                <a:solidFill>
                  <a:schemeClr val="tx1">
                    <a:lumMod val="85000"/>
                    <a:lumOff val="15000"/>
                  </a:schemeClr>
                </a:solidFill>
                <a:latin typeface="Graphik Regular" panose="020B0503030202060203" pitchFamily="34" charset="0"/>
              </a:rPr>
              <a:t>“For he grew up before him like a young plant, and like a root out of dry ground; he had no form or majesty that we should look at him, and no beauty that we should desire him. </a:t>
            </a:r>
            <a:r>
              <a:rPr lang="en-US" sz="2700" baseline="30000" dirty="0">
                <a:solidFill>
                  <a:schemeClr val="tx1">
                    <a:lumMod val="85000"/>
                    <a:lumOff val="15000"/>
                  </a:schemeClr>
                </a:solidFill>
                <a:latin typeface="Graphik Regular" panose="020B0503030202060203" pitchFamily="34" charset="0"/>
              </a:rPr>
              <a:t>3</a:t>
            </a:r>
            <a:r>
              <a:rPr lang="en-US" sz="2700" dirty="0">
                <a:solidFill>
                  <a:schemeClr val="tx1">
                    <a:lumMod val="85000"/>
                    <a:lumOff val="15000"/>
                  </a:schemeClr>
                </a:solidFill>
                <a:latin typeface="Graphik Regular" panose="020B0503030202060203" pitchFamily="34" charset="0"/>
              </a:rPr>
              <a:t> He was despised and rejected by men, a man of sorrows and acquainted with grief; and as one from whom men hide their faces he was despised, and we esteemed him not.</a:t>
            </a:r>
          </a:p>
          <a:p>
            <a:pPr marL="0" indent="0" algn="r">
              <a:lnSpc>
                <a:spcPct val="120000"/>
              </a:lnSpc>
              <a:buNone/>
            </a:pPr>
            <a:r>
              <a:rPr lang="en-US" sz="2700" dirty="0">
                <a:solidFill>
                  <a:schemeClr val="tx1">
                    <a:lumMod val="85000"/>
                    <a:lumOff val="15000"/>
                  </a:schemeClr>
                </a:solidFill>
                <a:latin typeface="Graphik Regular" panose="020B0503030202060203" pitchFamily="34" charset="0"/>
              </a:rPr>
              <a:t>Isaiah 53:2-3 (ESV)</a:t>
            </a:r>
          </a:p>
        </p:txBody>
      </p:sp>
    </p:spTree>
    <p:extLst>
      <p:ext uri="{BB962C8B-B14F-4D97-AF65-F5344CB8AC3E}">
        <p14:creationId xmlns:p14="http://schemas.microsoft.com/office/powerpoint/2010/main" val="290066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1CB2826-461A-4A34-86CC-A4DDE9E712E7}"/>
              </a:ext>
            </a:extLst>
          </p:cNvPr>
          <p:cNvSpPr txBox="1">
            <a:spLocks/>
          </p:cNvSpPr>
          <p:nvPr/>
        </p:nvSpPr>
        <p:spPr>
          <a:xfrm>
            <a:off x="0" y="47434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The Death of John the Baptist</a:t>
            </a:r>
          </a:p>
          <a:p>
            <a:pPr marL="0" indent="0" algn="ctr">
              <a:buNone/>
            </a:pPr>
            <a:r>
              <a:rPr lang="en-US" sz="1500" dirty="0">
                <a:solidFill>
                  <a:schemeClr val="tx1">
                    <a:lumMod val="85000"/>
                    <a:lumOff val="15000"/>
                  </a:schemeClr>
                </a:solidFill>
                <a:latin typeface="Graphik Regular" panose="020B0503030202060203" pitchFamily="34" charset="0"/>
              </a:rPr>
              <a:t>14:1-12</a:t>
            </a:r>
          </a:p>
        </p:txBody>
      </p:sp>
      <p:sp>
        <p:nvSpPr>
          <p:cNvPr id="3" name="Subtitle 2">
            <a:extLst>
              <a:ext uri="{FF2B5EF4-FFF2-40B4-BE49-F238E27FC236}">
                <a16:creationId xmlns:a16="http://schemas.microsoft.com/office/drawing/2014/main" id="{96DEFCFA-66ED-49E5-BE75-B3847A9D4167}"/>
              </a:ext>
            </a:extLst>
          </p:cNvPr>
          <p:cNvSpPr txBox="1">
            <a:spLocks/>
          </p:cNvSpPr>
          <p:nvPr/>
        </p:nvSpPr>
        <p:spPr>
          <a:xfrm>
            <a:off x="0" y="2857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Jesus Feeds the Five Thousand</a:t>
            </a:r>
          </a:p>
          <a:p>
            <a:pPr marL="0" indent="0" algn="ctr">
              <a:buNone/>
            </a:pPr>
            <a:r>
              <a:rPr lang="en-US" sz="1500" dirty="0">
                <a:solidFill>
                  <a:schemeClr val="tx1">
                    <a:lumMod val="85000"/>
                    <a:lumOff val="15000"/>
                  </a:schemeClr>
                </a:solidFill>
                <a:latin typeface="Graphik Regular" panose="020B0503030202060203" pitchFamily="34" charset="0"/>
              </a:rPr>
              <a:t>14:13-21</a:t>
            </a:r>
          </a:p>
        </p:txBody>
      </p:sp>
      <p:pic>
        <p:nvPicPr>
          <p:cNvPr id="4" name="Picture 3">
            <a:extLst>
              <a:ext uri="{FF2B5EF4-FFF2-40B4-BE49-F238E27FC236}">
                <a16:creationId xmlns:a16="http://schemas.microsoft.com/office/drawing/2014/main" id="{51205375-B34C-42AD-838D-69DF565994FA}"/>
              </a:ext>
            </a:extLst>
          </p:cNvPr>
          <p:cNvPicPr>
            <a:picLocks noChangeAspect="1"/>
          </p:cNvPicPr>
          <p:nvPr/>
        </p:nvPicPr>
        <p:blipFill>
          <a:blip r:embed="rId3"/>
          <a:stretch>
            <a:fillRect/>
          </a:stretch>
        </p:blipFill>
        <p:spPr>
          <a:xfrm>
            <a:off x="2386968" y="4057650"/>
            <a:ext cx="619298" cy="685800"/>
          </a:xfrm>
          <a:prstGeom prst="rect">
            <a:avLst/>
          </a:prstGeom>
        </p:spPr>
      </p:pic>
      <p:grpSp>
        <p:nvGrpSpPr>
          <p:cNvPr id="5" name="Group 4">
            <a:extLst>
              <a:ext uri="{FF2B5EF4-FFF2-40B4-BE49-F238E27FC236}">
                <a16:creationId xmlns:a16="http://schemas.microsoft.com/office/drawing/2014/main" id="{3F9CF3AA-2E1D-43BF-B81F-940666C52886}"/>
              </a:ext>
            </a:extLst>
          </p:cNvPr>
          <p:cNvGrpSpPr/>
          <p:nvPr/>
        </p:nvGrpSpPr>
        <p:grpSpPr>
          <a:xfrm>
            <a:off x="6595740" y="354330"/>
            <a:ext cx="870607" cy="978789"/>
            <a:chOff x="1585799" y="3381373"/>
            <a:chExt cx="1609951" cy="1810005"/>
          </a:xfrm>
        </p:grpSpPr>
        <p:pic>
          <p:nvPicPr>
            <p:cNvPr id="6" name="Picture 5">
              <a:extLst>
                <a:ext uri="{FF2B5EF4-FFF2-40B4-BE49-F238E27FC236}">
                  <a16:creationId xmlns:a16="http://schemas.microsoft.com/office/drawing/2014/main" id="{70BD4036-9FF0-4C64-9395-5CC5C8962910}"/>
                </a:ext>
              </a:extLst>
            </p:cNvPr>
            <p:cNvPicPr>
              <a:picLocks noChangeAspect="1"/>
            </p:cNvPicPr>
            <p:nvPr/>
          </p:nvPicPr>
          <p:blipFill>
            <a:blip r:embed="rId4"/>
            <a:stretch>
              <a:fillRect/>
            </a:stretch>
          </p:blipFill>
          <p:spPr>
            <a:xfrm>
              <a:off x="1585800" y="3381375"/>
              <a:ext cx="1609950" cy="1810003"/>
            </a:xfrm>
            <a:prstGeom prst="rect">
              <a:avLst/>
            </a:prstGeom>
          </p:spPr>
        </p:pic>
        <p:sp>
          <p:nvSpPr>
            <p:cNvPr id="7" name="Rectangle 6">
              <a:extLst>
                <a:ext uri="{FF2B5EF4-FFF2-40B4-BE49-F238E27FC236}">
                  <a16:creationId xmlns:a16="http://schemas.microsoft.com/office/drawing/2014/main" id="{A74318A5-FF1E-4436-9B35-2649431A4FED}"/>
                </a:ext>
              </a:extLst>
            </p:cNvPr>
            <p:cNvSpPr/>
            <p:nvPr/>
          </p:nvSpPr>
          <p:spPr>
            <a:xfrm>
              <a:off x="1585799" y="3381373"/>
              <a:ext cx="824025"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8" name="Rectangle 7">
              <a:extLst>
                <a:ext uri="{FF2B5EF4-FFF2-40B4-BE49-F238E27FC236}">
                  <a16:creationId xmlns:a16="http://schemas.microsoft.com/office/drawing/2014/main" id="{B1DF70FE-3616-46FF-A397-884DD8FFFFC9}"/>
                </a:ext>
              </a:extLst>
            </p:cNvPr>
            <p:cNvSpPr/>
            <p:nvPr/>
          </p:nvSpPr>
          <p:spPr>
            <a:xfrm>
              <a:off x="1585800" y="3648073"/>
              <a:ext cx="19537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Rectangle 8">
              <a:extLst>
                <a:ext uri="{FF2B5EF4-FFF2-40B4-BE49-F238E27FC236}">
                  <a16:creationId xmlns:a16="http://schemas.microsoft.com/office/drawing/2014/main" id="{99580D0F-DD37-4BD2-BFE0-8141E447667C}"/>
                </a:ext>
              </a:extLst>
            </p:cNvPr>
            <p:cNvSpPr/>
            <p:nvPr/>
          </p:nvSpPr>
          <p:spPr>
            <a:xfrm>
              <a:off x="2819400" y="3945251"/>
              <a:ext cx="376350" cy="94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0" name="Arrow: Curved Right 9">
            <a:extLst>
              <a:ext uri="{FF2B5EF4-FFF2-40B4-BE49-F238E27FC236}">
                <a16:creationId xmlns:a16="http://schemas.microsoft.com/office/drawing/2014/main" id="{E140558E-30C7-428E-9AE6-D1088DBEAAF5}"/>
              </a:ext>
            </a:extLst>
          </p:cNvPr>
          <p:cNvSpPr/>
          <p:nvPr/>
        </p:nvSpPr>
        <p:spPr>
          <a:xfrm flipV="1">
            <a:off x="1351578" y="275667"/>
            <a:ext cx="870606" cy="4216053"/>
          </a:xfrm>
          <a:prstGeom prst="curved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solidFill>
                <a:schemeClr val="tx1"/>
              </a:solidFill>
            </a:endParaRPr>
          </a:p>
        </p:txBody>
      </p:sp>
      <p:sp>
        <p:nvSpPr>
          <p:cNvPr id="11" name="Rectangle: Rounded Corners 10">
            <a:extLst>
              <a:ext uri="{FF2B5EF4-FFF2-40B4-BE49-F238E27FC236}">
                <a16:creationId xmlns:a16="http://schemas.microsoft.com/office/drawing/2014/main" id="{194CB08F-C484-4FE5-ABDA-AB06F639CB4A}"/>
              </a:ext>
            </a:extLst>
          </p:cNvPr>
          <p:cNvSpPr/>
          <p:nvPr/>
        </p:nvSpPr>
        <p:spPr>
          <a:xfrm>
            <a:off x="2171700" y="2514600"/>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withdrew… (vs 13)</a:t>
            </a:r>
          </a:p>
        </p:txBody>
      </p:sp>
    </p:spTree>
    <p:extLst>
      <p:ext uri="{BB962C8B-B14F-4D97-AF65-F5344CB8AC3E}">
        <p14:creationId xmlns:p14="http://schemas.microsoft.com/office/powerpoint/2010/main" val="39980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1CB2826-461A-4A34-86CC-A4DDE9E712E7}"/>
              </a:ext>
            </a:extLst>
          </p:cNvPr>
          <p:cNvSpPr txBox="1">
            <a:spLocks/>
          </p:cNvSpPr>
          <p:nvPr/>
        </p:nvSpPr>
        <p:spPr>
          <a:xfrm>
            <a:off x="0" y="47434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The Death of John the Baptist</a:t>
            </a:r>
          </a:p>
          <a:p>
            <a:pPr marL="0" indent="0" algn="ctr">
              <a:buNone/>
            </a:pPr>
            <a:r>
              <a:rPr lang="en-US" sz="1500" dirty="0">
                <a:solidFill>
                  <a:schemeClr val="tx1">
                    <a:lumMod val="85000"/>
                    <a:lumOff val="15000"/>
                  </a:schemeClr>
                </a:solidFill>
                <a:latin typeface="Graphik Regular" panose="020B0503030202060203" pitchFamily="34" charset="0"/>
              </a:rPr>
              <a:t>14:1-12</a:t>
            </a:r>
          </a:p>
        </p:txBody>
      </p:sp>
      <p:sp>
        <p:nvSpPr>
          <p:cNvPr id="3" name="Subtitle 2">
            <a:extLst>
              <a:ext uri="{FF2B5EF4-FFF2-40B4-BE49-F238E27FC236}">
                <a16:creationId xmlns:a16="http://schemas.microsoft.com/office/drawing/2014/main" id="{96DEFCFA-66ED-49E5-BE75-B3847A9D4167}"/>
              </a:ext>
            </a:extLst>
          </p:cNvPr>
          <p:cNvSpPr txBox="1">
            <a:spLocks/>
          </p:cNvSpPr>
          <p:nvPr/>
        </p:nvSpPr>
        <p:spPr>
          <a:xfrm>
            <a:off x="0" y="2857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Jesus Feeds the Five Thousand</a:t>
            </a:r>
          </a:p>
          <a:p>
            <a:pPr marL="0" indent="0" algn="ctr">
              <a:buNone/>
            </a:pPr>
            <a:r>
              <a:rPr lang="en-US" sz="1500" dirty="0">
                <a:solidFill>
                  <a:schemeClr val="tx1">
                    <a:lumMod val="85000"/>
                    <a:lumOff val="15000"/>
                  </a:schemeClr>
                </a:solidFill>
                <a:latin typeface="Graphik Regular" panose="020B0503030202060203" pitchFamily="34" charset="0"/>
              </a:rPr>
              <a:t>14:13-21</a:t>
            </a:r>
          </a:p>
        </p:txBody>
      </p:sp>
      <p:pic>
        <p:nvPicPr>
          <p:cNvPr id="4" name="Picture 3">
            <a:extLst>
              <a:ext uri="{FF2B5EF4-FFF2-40B4-BE49-F238E27FC236}">
                <a16:creationId xmlns:a16="http://schemas.microsoft.com/office/drawing/2014/main" id="{51205375-B34C-42AD-838D-69DF565994FA}"/>
              </a:ext>
            </a:extLst>
          </p:cNvPr>
          <p:cNvPicPr>
            <a:picLocks noChangeAspect="1"/>
          </p:cNvPicPr>
          <p:nvPr/>
        </p:nvPicPr>
        <p:blipFill>
          <a:blip r:embed="rId3"/>
          <a:stretch>
            <a:fillRect/>
          </a:stretch>
        </p:blipFill>
        <p:spPr>
          <a:xfrm>
            <a:off x="2386968" y="4057650"/>
            <a:ext cx="619298" cy="685800"/>
          </a:xfrm>
          <a:prstGeom prst="rect">
            <a:avLst/>
          </a:prstGeom>
        </p:spPr>
      </p:pic>
      <p:grpSp>
        <p:nvGrpSpPr>
          <p:cNvPr id="5" name="Group 4">
            <a:extLst>
              <a:ext uri="{FF2B5EF4-FFF2-40B4-BE49-F238E27FC236}">
                <a16:creationId xmlns:a16="http://schemas.microsoft.com/office/drawing/2014/main" id="{3F9CF3AA-2E1D-43BF-B81F-940666C52886}"/>
              </a:ext>
            </a:extLst>
          </p:cNvPr>
          <p:cNvGrpSpPr/>
          <p:nvPr/>
        </p:nvGrpSpPr>
        <p:grpSpPr>
          <a:xfrm>
            <a:off x="6595740" y="354330"/>
            <a:ext cx="870607" cy="978789"/>
            <a:chOff x="1585799" y="3381373"/>
            <a:chExt cx="1609951" cy="1810005"/>
          </a:xfrm>
        </p:grpSpPr>
        <p:pic>
          <p:nvPicPr>
            <p:cNvPr id="6" name="Picture 5">
              <a:extLst>
                <a:ext uri="{FF2B5EF4-FFF2-40B4-BE49-F238E27FC236}">
                  <a16:creationId xmlns:a16="http://schemas.microsoft.com/office/drawing/2014/main" id="{70BD4036-9FF0-4C64-9395-5CC5C8962910}"/>
                </a:ext>
              </a:extLst>
            </p:cNvPr>
            <p:cNvPicPr>
              <a:picLocks noChangeAspect="1"/>
            </p:cNvPicPr>
            <p:nvPr/>
          </p:nvPicPr>
          <p:blipFill>
            <a:blip r:embed="rId4"/>
            <a:stretch>
              <a:fillRect/>
            </a:stretch>
          </p:blipFill>
          <p:spPr>
            <a:xfrm>
              <a:off x="1585800" y="3381375"/>
              <a:ext cx="1609950" cy="1810003"/>
            </a:xfrm>
            <a:prstGeom prst="rect">
              <a:avLst/>
            </a:prstGeom>
          </p:spPr>
        </p:pic>
        <p:sp>
          <p:nvSpPr>
            <p:cNvPr id="7" name="Rectangle 6">
              <a:extLst>
                <a:ext uri="{FF2B5EF4-FFF2-40B4-BE49-F238E27FC236}">
                  <a16:creationId xmlns:a16="http://schemas.microsoft.com/office/drawing/2014/main" id="{A74318A5-FF1E-4436-9B35-2649431A4FED}"/>
                </a:ext>
              </a:extLst>
            </p:cNvPr>
            <p:cNvSpPr/>
            <p:nvPr/>
          </p:nvSpPr>
          <p:spPr>
            <a:xfrm>
              <a:off x="1585799" y="3381373"/>
              <a:ext cx="824025"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8" name="Rectangle 7">
              <a:extLst>
                <a:ext uri="{FF2B5EF4-FFF2-40B4-BE49-F238E27FC236}">
                  <a16:creationId xmlns:a16="http://schemas.microsoft.com/office/drawing/2014/main" id="{B1DF70FE-3616-46FF-A397-884DD8FFFFC9}"/>
                </a:ext>
              </a:extLst>
            </p:cNvPr>
            <p:cNvSpPr/>
            <p:nvPr/>
          </p:nvSpPr>
          <p:spPr>
            <a:xfrm>
              <a:off x="1585800" y="3648073"/>
              <a:ext cx="19537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Rectangle 8">
              <a:extLst>
                <a:ext uri="{FF2B5EF4-FFF2-40B4-BE49-F238E27FC236}">
                  <a16:creationId xmlns:a16="http://schemas.microsoft.com/office/drawing/2014/main" id="{99580D0F-DD37-4BD2-BFE0-8141E447667C}"/>
                </a:ext>
              </a:extLst>
            </p:cNvPr>
            <p:cNvSpPr/>
            <p:nvPr/>
          </p:nvSpPr>
          <p:spPr>
            <a:xfrm>
              <a:off x="2819400" y="3945251"/>
              <a:ext cx="376350" cy="94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0" name="Arrow: Curved Right 9">
            <a:extLst>
              <a:ext uri="{FF2B5EF4-FFF2-40B4-BE49-F238E27FC236}">
                <a16:creationId xmlns:a16="http://schemas.microsoft.com/office/drawing/2014/main" id="{E140558E-30C7-428E-9AE6-D1088DBEAAF5}"/>
              </a:ext>
            </a:extLst>
          </p:cNvPr>
          <p:cNvSpPr/>
          <p:nvPr/>
        </p:nvSpPr>
        <p:spPr>
          <a:xfrm flipV="1">
            <a:off x="1351578" y="275667"/>
            <a:ext cx="870606" cy="4216053"/>
          </a:xfrm>
          <a:prstGeom prst="curved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solidFill>
                <a:schemeClr val="tx1"/>
              </a:solidFill>
            </a:endParaRPr>
          </a:p>
        </p:txBody>
      </p:sp>
      <p:sp>
        <p:nvSpPr>
          <p:cNvPr id="11" name="Rectangle: Rounded Corners 10">
            <a:extLst>
              <a:ext uri="{FF2B5EF4-FFF2-40B4-BE49-F238E27FC236}">
                <a16:creationId xmlns:a16="http://schemas.microsoft.com/office/drawing/2014/main" id="{194CB08F-C484-4FE5-ABDA-AB06F639CB4A}"/>
              </a:ext>
            </a:extLst>
          </p:cNvPr>
          <p:cNvSpPr/>
          <p:nvPr/>
        </p:nvSpPr>
        <p:spPr>
          <a:xfrm>
            <a:off x="2171700" y="2085975"/>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withdrew… (vs 13)</a:t>
            </a:r>
          </a:p>
        </p:txBody>
      </p:sp>
      <p:sp>
        <p:nvSpPr>
          <p:cNvPr id="12" name="Rectangle: Rounded Corners 11">
            <a:extLst>
              <a:ext uri="{FF2B5EF4-FFF2-40B4-BE49-F238E27FC236}">
                <a16:creationId xmlns:a16="http://schemas.microsoft.com/office/drawing/2014/main" id="{0BECFA4C-EB0D-47E5-B54D-0E0441BFCBCA}"/>
              </a:ext>
            </a:extLst>
          </p:cNvPr>
          <p:cNvSpPr/>
          <p:nvPr/>
        </p:nvSpPr>
        <p:spPr>
          <a:xfrm>
            <a:off x="2171700" y="2943225"/>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had compassion… (vs 14)</a:t>
            </a:r>
          </a:p>
        </p:txBody>
      </p:sp>
    </p:spTree>
    <p:extLst>
      <p:ext uri="{BB962C8B-B14F-4D97-AF65-F5344CB8AC3E}">
        <p14:creationId xmlns:p14="http://schemas.microsoft.com/office/powerpoint/2010/main" val="2090295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1CB2826-461A-4A34-86CC-A4DDE9E712E7}"/>
              </a:ext>
            </a:extLst>
          </p:cNvPr>
          <p:cNvSpPr txBox="1">
            <a:spLocks/>
          </p:cNvSpPr>
          <p:nvPr/>
        </p:nvSpPr>
        <p:spPr>
          <a:xfrm>
            <a:off x="0" y="47434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The Death of John the Baptist</a:t>
            </a:r>
          </a:p>
          <a:p>
            <a:pPr marL="0" indent="0" algn="ctr">
              <a:buNone/>
            </a:pPr>
            <a:r>
              <a:rPr lang="en-US" sz="1500" dirty="0">
                <a:solidFill>
                  <a:schemeClr val="tx1">
                    <a:lumMod val="85000"/>
                    <a:lumOff val="15000"/>
                  </a:schemeClr>
                </a:solidFill>
                <a:latin typeface="Graphik Regular" panose="020B0503030202060203" pitchFamily="34" charset="0"/>
              </a:rPr>
              <a:t>14:1-12</a:t>
            </a:r>
          </a:p>
        </p:txBody>
      </p:sp>
      <p:sp>
        <p:nvSpPr>
          <p:cNvPr id="3" name="Subtitle 2">
            <a:extLst>
              <a:ext uri="{FF2B5EF4-FFF2-40B4-BE49-F238E27FC236}">
                <a16:creationId xmlns:a16="http://schemas.microsoft.com/office/drawing/2014/main" id="{96DEFCFA-66ED-49E5-BE75-B3847A9D4167}"/>
              </a:ext>
            </a:extLst>
          </p:cNvPr>
          <p:cNvSpPr txBox="1">
            <a:spLocks/>
          </p:cNvSpPr>
          <p:nvPr/>
        </p:nvSpPr>
        <p:spPr>
          <a:xfrm>
            <a:off x="0" y="285750"/>
            <a:ext cx="9144000" cy="6858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tx1">
                    <a:lumMod val="85000"/>
                    <a:lumOff val="15000"/>
                  </a:schemeClr>
                </a:solidFill>
                <a:latin typeface="Graphik Regular" panose="020B0503030202060203" pitchFamily="34" charset="0"/>
              </a:rPr>
              <a:t>Jesus Feeds the Five Thousand</a:t>
            </a:r>
          </a:p>
          <a:p>
            <a:pPr marL="0" indent="0" algn="ctr">
              <a:buNone/>
            </a:pPr>
            <a:r>
              <a:rPr lang="en-US" sz="1500" dirty="0">
                <a:solidFill>
                  <a:schemeClr val="tx1">
                    <a:lumMod val="85000"/>
                    <a:lumOff val="15000"/>
                  </a:schemeClr>
                </a:solidFill>
                <a:latin typeface="Graphik Regular" panose="020B0503030202060203" pitchFamily="34" charset="0"/>
              </a:rPr>
              <a:t>14:13-21</a:t>
            </a:r>
          </a:p>
        </p:txBody>
      </p:sp>
      <p:pic>
        <p:nvPicPr>
          <p:cNvPr id="4" name="Picture 3">
            <a:extLst>
              <a:ext uri="{FF2B5EF4-FFF2-40B4-BE49-F238E27FC236}">
                <a16:creationId xmlns:a16="http://schemas.microsoft.com/office/drawing/2014/main" id="{51205375-B34C-42AD-838D-69DF565994FA}"/>
              </a:ext>
            </a:extLst>
          </p:cNvPr>
          <p:cNvPicPr>
            <a:picLocks noChangeAspect="1"/>
          </p:cNvPicPr>
          <p:nvPr/>
        </p:nvPicPr>
        <p:blipFill>
          <a:blip r:embed="rId3"/>
          <a:stretch>
            <a:fillRect/>
          </a:stretch>
        </p:blipFill>
        <p:spPr>
          <a:xfrm>
            <a:off x="2386968" y="4057650"/>
            <a:ext cx="619298" cy="685800"/>
          </a:xfrm>
          <a:prstGeom prst="rect">
            <a:avLst/>
          </a:prstGeom>
        </p:spPr>
      </p:pic>
      <p:grpSp>
        <p:nvGrpSpPr>
          <p:cNvPr id="5" name="Group 4">
            <a:extLst>
              <a:ext uri="{FF2B5EF4-FFF2-40B4-BE49-F238E27FC236}">
                <a16:creationId xmlns:a16="http://schemas.microsoft.com/office/drawing/2014/main" id="{3F9CF3AA-2E1D-43BF-B81F-940666C52886}"/>
              </a:ext>
            </a:extLst>
          </p:cNvPr>
          <p:cNvGrpSpPr/>
          <p:nvPr/>
        </p:nvGrpSpPr>
        <p:grpSpPr>
          <a:xfrm>
            <a:off x="6595740" y="354330"/>
            <a:ext cx="870607" cy="978789"/>
            <a:chOff x="1585799" y="3381373"/>
            <a:chExt cx="1609951" cy="1810005"/>
          </a:xfrm>
        </p:grpSpPr>
        <p:pic>
          <p:nvPicPr>
            <p:cNvPr id="6" name="Picture 5">
              <a:extLst>
                <a:ext uri="{FF2B5EF4-FFF2-40B4-BE49-F238E27FC236}">
                  <a16:creationId xmlns:a16="http://schemas.microsoft.com/office/drawing/2014/main" id="{70BD4036-9FF0-4C64-9395-5CC5C8962910}"/>
                </a:ext>
              </a:extLst>
            </p:cNvPr>
            <p:cNvPicPr>
              <a:picLocks noChangeAspect="1"/>
            </p:cNvPicPr>
            <p:nvPr/>
          </p:nvPicPr>
          <p:blipFill>
            <a:blip r:embed="rId4"/>
            <a:stretch>
              <a:fillRect/>
            </a:stretch>
          </p:blipFill>
          <p:spPr>
            <a:xfrm>
              <a:off x="1585800" y="3381375"/>
              <a:ext cx="1609950" cy="1810003"/>
            </a:xfrm>
            <a:prstGeom prst="rect">
              <a:avLst/>
            </a:prstGeom>
          </p:spPr>
        </p:pic>
        <p:sp>
          <p:nvSpPr>
            <p:cNvPr id="7" name="Rectangle 6">
              <a:extLst>
                <a:ext uri="{FF2B5EF4-FFF2-40B4-BE49-F238E27FC236}">
                  <a16:creationId xmlns:a16="http://schemas.microsoft.com/office/drawing/2014/main" id="{A74318A5-FF1E-4436-9B35-2649431A4FED}"/>
                </a:ext>
              </a:extLst>
            </p:cNvPr>
            <p:cNvSpPr/>
            <p:nvPr/>
          </p:nvSpPr>
          <p:spPr>
            <a:xfrm>
              <a:off x="1585799" y="3381373"/>
              <a:ext cx="824025"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8" name="Rectangle 7">
              <a:extLst>
                <a:ext uri="{FF2B5EF4-FFF2-40B4-BE49-F238E27FC236}">
                  <a16:creationId xmlns:a16="http://schemas.microsoft.com/office/drawing/2014/main" id="{B1DF70FE-3616-46FF-A397-884DD8FFFFC9}"/>
                </a:ext>
              </a:extLst>
            </p:cNvPr>
            <p:cNvSpPr/>
            <p:nvPr/>
          </p:nvSpPr>
          <p:spPr>
            <a:xfrm>
              <a:off x="1585800" y="3648073"/>
              <a:ext cx="19537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Rectangle 8">
              <a:extLst>
                <a:ext uri="{FF2B5EF4-FFF2-40B4-BE49-F238E27FC236}">
                  <a16:creationId xmlns:a16="http://schemas.microsoft.com/office/drawing/2014/main" id="{99580D0F-DD37-4BD2-BFE0-8141E447667C}"/>
                </a:ext>
              </a:extLst>
            </p:cNvPr>
            <p:cNvSpPr/>
            <p:nvPr/>
          </p:nvSpPr>
          <p:spPr>
            <a:xfrm>
              <a:off x="2819400" y="3945251"/>
              <a:ext cx="376350" cy="94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0" name="Arrow: Curved Right 9">
            <a:extLst>
              <a:ext uri="{FF2B5EF4-FFF2-40B4-BE49-F238E27FC236}">
                <a16:creationId xmlns:a16="http://schemas.microsoft.com/office/drawing/2014/main" id="{E140558E-30C7-428E-9AE6-D1088DBEAAF5}"/>
              </a:ext>
            </a:extLst>
          </p:cNvPr>
          <p:cNvSpPr/>
          <p:nvPr/>
        </p:nvSpPr>
        <p:spPr>
          <a:xfrm flipV="1">
            <a:off x="1351578" y="275667"/>
            <a:ext cx="870606" cy="4216053"/>
          </a:xfrm>
          <a:prstGeom prst="curved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solidFill>
                <a:schemeClr val="tx1"/>
              </a:solidFill>
            </a:endParaRPr>
          </a:p>
        </p:txBody>
      </p:sp>
      <p:sp>
        <p:nvSpPr>
          <p:cNvPr id="11" name="Rectangle: Rounded Corners 10">
            <a:extLst>
              <a:ext uri="{FF2B5EF4-FFF2-40B4-BE49-F238E27FC236}">
                <a16:creationId xmlns:a16="http://schemas.microsoft.com/office/drawing/2014/main" id="{194CB08F-C484-4FE5-ABDA-AB06F639CB4A}"/>
              </a:ext>
            </a:extLst>
          </p:cNvPr>
          <p:cNvSpPr/>
          <p:nvPr/>
        </p:nvSpPr>
        <p:spPr>
          <a:xfrm>
            <a:off x="2171700" y="1657350"/>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withdrew… (vs 13)</a:t>
            </a:r>
          </a:p>
        </p:txBody>
      </p:sp>
      <p:sp>
        <p:nvSpPr>
          <p:cNvPr id="12" name="Rectangle: Rounded Corners 11">
            <a:extLst>
              <a:ext uri="{FF2B5EF4-FFF2-40B4-BE49-F238E27FC236}">
                <a16:creationId xmlns:a16="http://schemas.microsoft.com/office/drawing/2014/main" id="{0BECFA4C-EB0D-47E5-B54D-0E0441BFCBCA}"/>
              </a:ext>
            </a:extLst>
          </p:cNvPr>
          <p:cNvSpPr/>
          <p:nvPr/>
        </p:nvSpPr>
        <p:spPr>
          <a:xfrm>
            <a:off x="2171700" y="2514600"/>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had compassion… (vs 14)</a:t>
            </a:r>
          </a:p>
        </p:txBody>
      </p:sp>
      <p:sp>
        <p:nvSpPr>
          <p:cNvPr id="13" name="Rectangle: Rounded Corners 12">
            <a:extLst>
              <a:ext uri="{FF2B5EF4-FFF2-40B4-BE49-F238E27FC236}">
                <a16:creationId xmlns:a16="http://schemas.microsoft.com/office/drawing/2014/main" id="{721C6900-78F3-44E9-A8AE-8FE1BA0CB416}"/>
              </a:ext>
            </a:extLst>
          </p:cNvPr>
          <p:cNvSpPr/>
          <p:nvPr/>
        </p:nvSpPr>
        <p:spPr>
          <a:xfrm>
            <a:off x="2171700" y="3371850"/>
            <a:ext cx="48006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85000"/>
                    <a:lumOff val="15000"/>
                  </a:schemeClr>
                </a:solidFill>
                <a:latin typeface="Graphik Medium" panose="020B0603030202060203" pitchFamily="34" charset="0"/>
              </a:rPr>
              <a:t>…he gave…(vs 19)</a:t>
            </a:r>
          </a:p>
        </p:txBody>
      </p:sp>
    </p:spTree>
    <p:extLst>
      <p:ext uri="{BB962C8B-B14F-4D97-AF65-F5344CB8AC3E}">
        <p14:creationId xmlns:p14="http://schemas.microsoft.com/office/powerpoint/2010/main" val="1979944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Chapter 14 – 17:20</a:t>
            </a:r>
            <a:endParaRPr lang="en-US" sz="2700" dirty="0">
              <a:solidFill>
                <a:schemeClr val="tx1">
                  <a:lumMod val="85000"/>
                  <a:lumOff val="15000"/>
                </a:schemeClr>
              </a:solidFill>
              <a:latin typeface="Graphik Regular" panose="020B0503030202060203" pitchFamily="34" charset="0"/>
            </a:endParaRPr>
          </a:p>
        </p:txBody>
      </p:sp>
      <p:grpSp>
        <p:nvGrpSpPr>
          <p:cNvPr id="19" name="Group 18">
            <a:extLst>
              <a:ext uri="{FF2B5EF4-FFF2-40B4-BE49-F238E27FC236}">
                <a16:creationId xmlns:a16="http://schemas.microsoft.com/office/drawing/2014/main" id="{083D7B33-1654-4722-BCDF-F9794FD6A0C1}"/>
              </a:ext>
            </a:extLst>
          </p:cNvPr>
          <p:cNvGrpSpPr/>
          <p:nvPr/>
        </p:nvGrpSpPr>
        <p:grpSpPr>
          <a:xfrm>
            <a:off x="1743075" y="1243013"/>
            <a:ext cx="5657850" cy="3571875"/>
            <a:chOff x="2324100" y="1276350"/>
            <a:chExt cx="7543800" cy="4762500"/>
          </a:xfrm>
        </p:grpSpPr>
        <p:cxnSp>
          <p:nvCxnSpPr>
            <p:cNvPr id="7" name="Straight Arrow Connector 6">
              <a:extLst>
                <a:ext uri="{FF2B5EF4-FFF2-40B4-BE49-F238E27FC236}">
                  <a16:creationId xmlns:a16="http://schemas.microsoft.com/office/drawing/2014/main" id="{C373749A-493B-4572-B00D-0A9DF46795BB}"/>
                </a:ext>
              </a:extLst>
            </p:cNvPr>
            <p:cNvCxnSpPr>
              <a:cxnSpLocks/>
              <a:stCxn id="3" idx="2"/>
              <a:endCxn id="4"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3" name="Rectangle: Rounded Corners 2">
              <a:extLst>
                <a:ext uri="{FF2B5EF4-FFF2-40B4-BE49-F238E27FC236}">
                  <a16:creationId xmlns:a16="http://schemas.microsoft.com/office/drawing/2014/main" id="{8382E7E9-02F1-4A59-B708-0272B2A949B2}"/>
                </a:ext>
              </a:extLst>
            </p:cNvPr>
            <p:cNvSpPr/>
            <p:nvPr/>
          </p:nvSpPr>
          <p:spPr>
            <a:xfrm>
              <a:off x="73533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He withdraws</a:t>
              </a:r>
            </a:p>
          </p:txBody>
        </p:sp>
        <p:sp>
          <p:nvSpPr>
            <p:cNvPr id="4" name="Rectangle: Rounded Corners 3">
              <a:extLst>
                <a:ext uri="{FF2B5EF4-FFF2-40B4-BE49-F238E27FC236}">
                  <a16:creationId xmlns:a16="http://schemas.microsoft.com/office/drawing/2014/main" id="{163FA1F1-7E9A-47D1-ADBC-8922FB17A92B}"/>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Teaches disciples…</a:t>
              </a:r>
            </a:p>
          </p:txBody>
        </p:sp>
        <p:sp>
          <p:nvSpPr>
            <p:cNvPr id="5" name="Rectangle: Rounded Corners 4">
              <a:extLst>
                <a:ext uri="{FF2B5EF4-FFF2-40B4-BE49-F238E27FC236}">
                  <a16:creationId xmlns:a16="http://schemas.microsoft.com/office/drawing/2014/main" id="{AEE687C8-DEFE-4344-BB7B-37409EF35944}"/>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Heals</a:t>
              </a:r>
            </a:p>
          </p:txBody>
        </p:sp>
        <p:cxnSp>
          <p:nvCxnSpPr>
            <p:cNvPr id="9" name="Straight Arrow Connector 8">
              <a:extLst>
                <a:ext uri="{FF2B5EF4-FFF2-40B4-BE49-F238E27FC236}">
                  <a16:creationId xmlns:a16="http://schemas.microsoft.com/office/drawing/2014/main" id="{22B229F3-C8E2-4CB7-8730-61123B407DF8}"/>
                </a:ext>
              </a:extLst>
            </p:cNvPr>
            <p:cNvCxnSpPr>
              <a:stCxn id="4" idx="1"/>
              <a:endCxn id="5"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9ADF19-3742-4677-B3EC-A75941893316}"/>
                </a:ext>
              </a:extLst>
            </p:cNvPr>
            <p:cNvCxnSpPr>
              <a:cxnSpLocks/>
              <a:stCxn id="5" idx="0"/>
              <a:endCxn id="14"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1D1D928C-EF75-4154-AC08-740496EC9C4C}"/>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Event</a:t>
              </a:r>
            </a:p>
          </p:txBody>
        </p:sp>
        <p:cxnSp>
          <p:nvCxnSpPr>
            <p:cNvPr id="18" name="Straight Arrow Connector 17">
              <a:extLst>
                <a:ext uri="{FF2B5EF4-FFF2-40B4-BE49-F238E27FC236}">
                  <a16:creationId xmlns:a16="http://schemas.microsoft.com/office/drawing/2014/main" id="{1ABFCB3A-92F5-4437-8DFB-8BD061168775}"/>
                </a:ext>
              </a:extLst>
            </p:cNvPr>
            <p:cNvCxnSpPr>
              <a:stCxn id="14" idx="3"/>
              <a:endCxn id="3"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439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A3D90-A63F-4F63-B195-DB38D6E945FB}"/>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14:22</a:t>
            </a:r>
            <a:endParaRPr lang="en-US" sz="2700" dirty="0">
              <a:solidFill>
                <a:schemeClr val="tx1">
                  <a:lumMod val="85000"/>
                  <a:lumOff val="15000"/>
                </a:schemeClr>
              </a:solidFill>
              <a:latin typeface="Graphik Regular" panose="020B0503030202060203" pitchFamily="34" charset="0"/>
            </a:endParaRPr>
          </a:p>
        </p:txBody>
      </p:sp>
      <p:sp>
        <p:nvSpPr>
          <p:cNvPr id="10" name="Subtitle 2">
            <a:extLst>
              <a:ext uri="{FF2B5EF4-FFF2-40B4-BE49-F238E27FC236}">
                <a16:creationId xmlns:a16="http://schemas.microsoft.com/office/drawing/2014/main" id="{B23267F9-678A-4DCF-A9BC-80EDDB410140}"/>
              </a:ext>
            </a:extLst>
          </p:cNvPr>
          <p:cNvSpPr txBox="1">
            <a:spLocks/>
          </p:cNvSpPr>
          <p:nvPr/>
        </p:nvSpPr>
        <p:spPr>
          <a:xfrm>
            <a:off x="4572000" y="971550"/>
            <a:ext cx="4379119" cy="4457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aseline="30000" dirty="0">
                <a:solidFill>
                  <a:schemeClr val="tx1">
                    <a:lumMod val="85000"/>
                    <a:lumOff val="15000"/>
                  </a:schemeClr>
                </a:solidFill>
                <a:latin typeface="Graphik Regular" panose="020B0503030202060203" pitchFamily="34" charset="0"/>
              </a:rPr>
              <a:t>22</a:t>
            </a:r>
            <a:r>
              <a:rPr lang="en-US" sz="2700" dirty="0">
                <a:solidFill>
                  <a:schemeClr val="tx1">
                    <a:lumMod val="85000"/>
                    <a:lumOff val="15000"/>
                  </a:schemeClr>
                </a:solidFill>
                <a:latin typeface="Graphik Regular" panose="020B0503030202060203" pitchFamily="34" charset="0"/>
              </a:rPr>
              <a:t> Immediately he made the disciples get into the boat and go before him to the other side, while he dismissed the crowds</a:t>
            </a:r>
          </a:p>
        </p:txBody>
      </p:sp>
      <p:grpSp>
        <p:nvGrpSpPr>
          <p:cNvPr id="12" name="Group 11">
            <a:extLst>
              <a:ext uri="{FF2B5EF4-FFF2-40B4-BE49-F238E27FC236}">
                <a16:creationId xmlns:a16="http://schemas.microsoft.com/office/drawing/2014/main" id="{5537CAE7-AE15-49FC-A2A7-3D810D40E342}"/>
              </a:ext>
            </a:extLst>
          </p:cNvPr>
          <p:cNvGrpSpPr/>
          <p:nvPr/>
        </p:nvGrpSpPr>
        <p:grpSpPr>
          <a:xfrm>
            <a:off x="1078706" y="2451966"/>
            <a:ext cx="2414588" cy="1524361"/>
            <a:chOff x="2324100" y="1276350"/>
            <a:chExt cx="7543800" cy="4762500"/>
          </a:xfrm>
        </p:grpSpPr>
        <p:cxnSp>
          <p:nvCxnSpPr>
            <p:cNvPr id="13" name="Straight Arrow Connector 12">
              <a:extLst>
                <a:ext uri="{FF2B5EF4-FFF2-40B4-BE49-F238E27FC236}">
                  <a16:creationId xmlns:a16="http://schemas.microsoft.com/office/drawing/2014/main" id="{E1401F68-3FFA-4616-B40F-2BF8E90396BD}"/>
                </a:ext>
              </a:extLst>
            </p:cNvPr>
            <p:cNvCxnSpPr>
              <a:cxnSpLocks/>
              <a:stCxn id="14" idx="2"/>
              <a:endCxn id="15" idx="0"/>
            </p:cNvCxnSpPr>
            <p:nvPr/>
          </p:nvCxnSpPr>
          <p:spPr>
            <a:xfrm>
              <a:off x="8610600" y="2647950"/>
              <a:ext cx="0" cy="20193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3DA3CD6F-00B5-411B-8F8A-21D521492B02}"/>
                </a:ext>
              </a:extLst>
            </p:cNvPr>
            <p:cNvSpPr/>
            <p:nvPr/>
          </p:nvSpPr>
          <p:spPr>
            <a:xfrm>
              <a:off x="7353300" y="1276350"/>
              <a:ext cx="2514600" cy="1371600"/>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 withdraws</a:t>
              </a:r>
            </a:p>
          </p:txBody>
        </p:sp>
        <p:sp>
          <p:nvSpPr>
            <p:cNvPr id="15" name="Rectangle: Rounded Corners 14">
              <a:extLst>
                <a:ext uri="{FF2B5EF4-FFF2-40B4-BE49-F238E27FC236}">
                  <a16:creationId xmlns:a16="http://schemas.microsoft.com/office/drawing/2014/main" id="{9DA8F001-7FE6-4996-A5EF-555622684257}"/>
                </a:ext>
              </a:extLst>
            </p:cNvPr>
            <p:cNvSpPr/>
            <p:nvPr/>
          </p:nvSpPr>
          <p:spPr>
            <a:xfrm>
              <a:off x="73533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Teaches disciples…</a:t>
              </a:r>
            </a:p>
          </p:txBody>
        </p:sp>
        <p:sp>
          <p:nvSpPr>
            <p:cNvPr id="16" name="Rectangle: Rounded Corners 15">
              <a:extLst>
                <a:ext uri="{FF2B5EF4-FFF2-40B4-BE49-F238E27FC236}">
                  <a16:creationId xmlns:a16="http://schemas.microsoft.com/office/drawing/2014/main" id="{482A6B22-B763-4EF5-BE36-62EE9F963487}"/>
                </a:ext>
              </a:extLst>
            </p:cNvPr>
            <p:cNvSpPr/>
            <p:nvPr/>
          </p:nvSpPr>
          <p:spPr>
            <a:xfrm>
              <a:off x="2324100" y="46672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Heals</a:t>
              </a:r>
            </a:p>
          </p:txBody>
        </p:sp>
        <p:cxnSp>
          <p:nvCxnSpPr>
            <p:cNvPr id="17" name="Straight Arrow Connector 16">
              <a:extLst>
                <a:ext uri="{FF2B5EF4-FFF2-40B4-BE49-F238E27FC236}">
                  <a16:creationId xmlns:a16="http://schemas.microsoft.com/office/drawing/2014/main" id="{F7307C00-1758-44E3-B39A-BFF82AEE6622}"/>
                </a:ext>
              </a:extLst>
            </p:cNvPr>
            <p:cNvCxnSpPr>
              <a:stCxn id="15" idx="1"/>
              <a:endCxn id="16" idx="3"/>
            </p:cNvCxnSpPr>
            <p:nvPr/>
          </p:nvCxnSpPr>
          <p:spPr>
            <a:xfrm flipH="1">
              <a:off x="4838700" y="53530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DFFF08D-7F04-470E-95F4-13C14BA197AA}"/>
                </a:ext>
              </a:extLst>
            </p:cNvPr>
            <p:cNvCxnSpPr>
              <a:cxnSpLocks/>
              <a:stCxn id="16" idx="0"/>
              <a:endCxn id="19" idx="2"/>
            </p:cNvCxnSpPr>
            <p:nvPr/>
          </p:nvCxnSpPr>
          <p:spPr>
            <a:xfrm flipV="1">
              <a:off x="3581400" y="2647950"/>
              <a:ext cx="0" cy="20193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03295E5-881A-4CE5-97B6-BB9731CA7696}"/>
                </a:ext>
              </a:extLst>
            </p:cNvPr>
            <p:cNvSpPr/>
            <p:nvPr/>
          </p:nvSpPr>
          <p:spPr>
            <a:xfrm>
              <a:off x="2324100" y="1276350"/>
              <a:ext cx="2514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latin typeface="Graphik Medium" panose="020B0603030202060203" pitchFamily="34" charset="0"/>
                </a:rPr>
                <a:t>Event</a:t>
              </a:r>
            </a:p>
          </p:txBody>
        </p:sp>
        <p:cxnSp>
          <p:nvCxnSpPr>
            <p:cNvPr id="20" name="Straight Arrow Connector 19">
              <a:extLst>
                <a:ext uri="{FF2B5EF4-FFF2-40B4-BE49-F238E27FC236}">
                  <a16:creationId xmlns:a16="http://schemas.microsoft.com/office/drawing/2014/main" id="{CCA8FACF-03AD-42A1-80EC-B86A45F64C55}"/>
                </a:ext>
              </a:extLst>
            </p:cNvPr>
            <p:cNvCxnSpPr>
              <a:stCxn id="19" idx="3"/>
              <a:endCxn id="14" idx="1"/>
            </p:cNvCxnSpPr>
            <p:nvPr/>
          </p:nvCxnSpPr>
          <p:spPr>
            <a:xfrm>
              <a:off x="4838700" y="1962150"/>
              <a:ext cx="2514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0195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4593</TotalTime>
  <Words>5325</Words>
  <Application>Microsoft Office PowerPoint</Application>
  <PresentationFormat>On-screen Show (16:10)</PresentationFormat>
  <Paragraphs>477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Graphik Regular</vt:lpstr>
      <vt:lpstr>Graphik Semibold</vt:lpstr>
      <vt:lpstr>Wingdings</vt:lpstr>
      <vt:lpstr>Arial</vt:lpstr>
      <vt:lpstr>Calibri</vt:lpstr>
      <vt:lpstr>Graphik Medium</vt:lpstr>
      <vt:lpstr>Calibri Light</vt:lpstr>
      <vt:lpstr>Office Theme</vt:lpstr>
      <vt:lpstr>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Grantham, Daniel</dc:creator>
  <cp:lastModifiedBy>Grantham, Daniel</cp:lastModifiedBy>
  <cp:revision>5</cp:revision>
  <cp:lastPrinted>2022-11-19T17:16:19Z</cp:lastPrinted>
  <dcterms:created xsi:type="dcterms:W3CDTF">2022-09-04T20:46:46Z</dcterms:created>
  <dcterms:modified xsi:type="dcterms:W3CDTF">2022-11-20T00:27:21Z</dcterms:modified>
</cp:coreProperties>
</file>