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398" r:id="rId2"/>
    <p:sldId id="391" r:id="rId3"/>
    <p:sldId id="392" r:id="rId4"/>
    <p:sldId id="393" r:id="rId5"/>
    <p:sldId id="394" r:id="rId6"/>
    <p:sldId id="395" r:id="rId7"/>
    <p:sldId id="396" r:id="rId8"/>
    <p:sldId id="397" r:id="rId9"/>
  </p:sldIdLst>
  <p:sldSz cx="9144000" cy="5715000" type="screen16x10"/>
  <p:notesSz cx="7010400" cy="9296400"/>
  <p:defaultTextStyle>
    <a:defPPr>
      <a:defRPr lang="en-US"/>
    </a:defPPr>
    <a:lvl1pPr algn="l" rtl="0" fontAlgn="base">
      <a:spcBef>
        <a:spcPct val="0"/>
      </a:spcBef>
      <a:spcAft>
        <a:spcPct val="0"/>
      </a:spcAft>
      <a:defRPr sz="3200" kern="1200">
        <a:solidFill>
          <a:schemeClr val="tx1"/>
        </a:solidFill>
        <a:latin typeface="Arial Black" charset="0"/>
        <a:ea typeface="ＭＳ Ｐゴシック" charset="0"/>
        <a:cs typeface="+mn-cs"/>
      </a:defRPr>
    </a:lvl1pPr>
    <a:lvl2pPr marL="457200" algn="l" rtl="0" fontAlgn="base">
      <a:spcBef>
        <a:spcPct val="0"/>
      </a:spcBef>
      <a:spcAft>
        <a:spcPct val="0"/>
      </a:spcAft>
      <a:defRPr sz="3200" kern="1200">
        <a:solidFill>
          <a:schemeClr val="tx1"/>
        </a:solidFill>
        <a:latin typeface="Arial Black" charset="0"/>
        <a:ea typeface="ＭＳ Ｐゴシック" charset="0"/>
        <a:cs typeface="+mn-cs"/>
      </a:defRPr>
    </a:lvl2pPr>
    <a:lvl3pPr marL="914400" algn="l" rtl="0" fontAlgn="base">
      <a:spcBef>
        <a:spcPct val="0"/>
      </a:spcBef>
      <a:spcAft>
        <a:spcPct val="0"/>
      </a:spcAft>
      <a:defRPr sz="3200" kern="1200">
        <a:solidFill>
          <a:schemeClr val="tx1"/>
        </a:solidFill>
        <a:latin typeface="Arial Black" charset="0"/>
        <a:ea typeface="ＭＳ Ｐゴシック" charset="0"/>
        <a:cs typeface="+mn-cs"/>
      </a:defRPr>
    </a:lvl3pPr>
    <a:lvl4pPr marL="1371600" algn="l" rtl="0" fontAlgn="base">
      <a:spcBef>
        <a:spcPct val="0"/>
      </a:spcBef>
      <a:spcAft>
        <a:spcPct val="0"/>
      </a:spcAft>
      <a:defRPr sz="3200" kern="1200">
        <a:solidFill>
          <a:schemeClr val="tx1"/>
        </a:solidFill>
        <a:latin typeface="Arial Black" charset="0"/>
        <a:ea typeface="ＭＳ Ｐゴシック" charset="0"/>
        <a:cs typeface="+mn-cs"/>
      </a:defRPr>
    </a:lvl4pPr>
    <a:lvl5pPr marL="1828800" algn="l" rtl="0" fontAlgn="base">
      <a:spcBef>
        <a:spcPct val="0"/>
      </a:spcBef>
      <a:spcAft>
        <a:spcPct val="0"/>
      </a:spcAft>
      <a:defRPr sz="3200" kern="1200">
        <a:solidFill>
          <a:schemeClr val="tx1"/>
        </a:solidFill>
        <a:latin typeface="Arial Black" charset="0"/>
        <a:ea typeface="ＭＳ Ｐゴシック" charset="0"/>
        <a:cs typeface="+mn-cs"/>
      </a:defRPr>
    </a:lvl5pPr>
    <a:lvl6pPr marL="2286000" algn="l" defTabSz="457200" rtl="0" eaLnBrk="1" latinLnBrk="0" hangingPunct="1">
      <a:defRPr sz="3200" kern="1200">
        <a:solidFill>
          <a:schemeClr val="tx1"/>
        </a:solidFill>
        <a:latin typeface="Arial Black" charset="0"/>
        <a:ea typeface="ＭＳ Ｐゴシック" charset="0"/>
        <a:cs typeface="+mn-cs"/>
      </a:defRPr>
    </a:lvl6pPr>
    <a:lvl7pPr marL="2743200" algn="l" defTabSz="457200" rtl="0" eaLnBrk="1" latinLnBrk="0" hangingPunct="1">
      <a:defRPr sz="3200" kern="1200">
        <a:solidFill>
          <a:schemeClr val="tx1"/>
        </a:solidFill>
        <a:latin typeface="Arial Black" charset="0"/>
        <a:ea typeface="ＭＳ Ｐゴシック" charset="0"/>
        <a:cs typeface="+mn-cs"/>
      </a:defRPr>
    </a:lvl7pPr>
    <a:lvl8pPr marL="3200400" algn="l" defTabSz="457200" rtl="0" eaLnBrk="1" latinLnBrk="0" hangingPunct="1">
      <a:defRPr sz="3200" kern="1200">
        <a:solidFill>
          <a:schemeClr val="tx1"/>
        </a:solidFill>
        <a:latin typeface="Arial Black" charset="0"/>
        <a:ea typeface="ＭＳ Ｐゴシック" charset="0"/>
        <a:cs typeface="+mn-cs"/>
      </a:defRPr>
    </a:lvl8pPr>
    <a:lvl9pPr marL="3657600" algn="l" defTabSz="457200" rtl="0" eaLnBrk="1" latinLnBrk="0" hangingPunct="1">
      <a:defRPr sz="3200" kern="1200">
        <a:solidFill>
          <a:schemeClr val="tx1"/>
        </a:solidFill>
        <a:latin typeface="Arial Black" charset="0"/>
        <a:ea typeface="ＭＳ Ｐゴシック" charset="0"/>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00"/>
    <a:srgbClr val="FF0000"/>
    <a:srgbClr val="00CC00"/>
    <a:srgbClr val="008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03" autoAdjust="0"/>
    <p:restoredTop sz="76959" autoAdjust="0"/>
  </p:normalViewPr>
  <p:slideViewPr>
    <p:cSldViewPr>
      <p:cViewPr varScale="1">
        <p:scale>
          <a:sx n="49" d="100"/>
          <a:sy n="49" d="100"/>
        </p:scale>
        <p:origin x="60" y="29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8475" cy="4651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atin typeface="Times New Roman" charset="0"/>
              </a:defRPr>
            </a:lvl1pPr>
          </a:lstStyle>
          <a:p>
            <a:endParaRPr lang="en-US"/>
          </a:p>
        </p:txBody>
      </p:sp>
      <p:sp>
        <p:nvSpPr>
          <p:cNvPr id="40963" name="Rectangle 3"/>
          <p:cNvSpPr>
            <a:spLocks noGrp="1" noChangeArrowheads="1"/>
          </p:cNvSpPr>
          <p:nvPr>
            <p:ph type="dt" sz="quarter" idx="1"/>
          </p:nvPr>
        </p:nvSpPr>
        <p:spPr bwMode="auto">
          <a:xfrm>
            <a:off x="3971925" y="0"/>
            <a:ext cx="3038475" cy="4651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atin typeface="Times New Roman" charset="0"/>
              </a:defRPr>
            </a:lvl1pPr>
          </a:lstStyle>
          <a:p>
            <a:endParaRPr lang="en-US"/>
          </a:p>
        </p:txBody>
      </p:sp>
      <p:sp>
        <p:nvSpPr>
          <p:cNvPr id="40964" name="Rectangle 4"/>
          <p:cNvSpPr>
            <a:spLocks noGrp="1" noChangeArrowheads="1"/>
          </p:cNvSpPr>
          <p:nvPr>
            <p:ph type="ftr" sz="quarter" idx="2"/>
          </p:nvPr>
        </p:nvSpPr>
        <p:spPr bwMode="auto">
          <a:xfrm>
            <a:off x="0" y="8831263"/>
            <a:ext cx="3038475" cy="46513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atin typeface="Times New Roman" charset="0"/>
              </a:defRPr>
            </a:lvl1pPr>
          </a:lstStyle>
          <a:p>
            <a:endParaRPr lang="en-US"/>
          </a:p>
        </p:txBody>
      </p:sp>
      <p:sp>
        <p:nvSpPr>
          <p:cNvPr id="40965"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atin typeface="Times New Roman" charset="0"/>
              </a:defRPr>
            </a:lvl1pPr>
          </a:lstStyle>
          <a:p>
            <a:fld id="{3FC05916-0E9A-D74A-BF0D-08FE609ABB21}" type="slidenum">
              <a:rPr lang="en-US"/>
              <a:pPr/>
              <a:t>‹#›</a:t>
            </a:fld>
            <a:endParaRPr lang="en-US"/>
          </a:p>
        </p:txBody>
      </p:sp>
    </p:spTree>
    <p:extLst>
      <p:ext uri="{BB962C8B-B14F-4D97-AF65-F5344CB8AC3E}">
        <p14:creationId xmlns:p14="http://schemas.microsoft.com/office/powerpoint/2010/main" val="2445497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038475" cy="4651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en-US"/>
          </a:p>
        </p:txBody>
      </p:sp>
      <p:sp>
        <p:nvSpPr>
          <p:cNvPr id="144387" name="Rectangle 3"/>
          <p:cNvSpPr>
            <a:spLocks noGrp="1" noChangeArrowheads="1"/>
          </p:cNvSpPr>
          <p:nvPr>
            <p:ph type="dt" idx="1"/>
          </p:nvPr>
        </p:nvSpPr>
        <p:spPr bwMode="auto">
          <a:xfrm>
            <a:off x="3970338" y="0"/>
            <a:ext cx="3038475" cy="4651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en-US"/>
          </a:p>
        </p:txBody>
      </p:sp>
      <p:sp>
        <p:nvSpPr>
          <p:cNvPr id="14438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4438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4390" name="Rectangle 6"/>
          <p:cNvSpPr>
            <a:spLocks noGrp="1" noChangeArrowheads="1"/>
          </p:cNvSpPr>
          <p:nvPr>
            <p:ph type="ftr" sz="quarter" idx="4"/>
          </p:nvPr>
        </p:nvSpPr>
        <p:spPr bwMode="auto">
          <a:xfrm>
            <a:off x="0" y="8829675"/>
            <a:ext cx="3038475" cy="4651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en-US"/>
          </a:p>
        </p:txBody>
      </p:sp>
      <p:sp>
        <p:nvSpPr>
          <p:cNvPr id="14439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C653EF24-FF59-5644-B97C-78C55C0FBFFD}" type="slidenum">
              <a:rPr lang="en-US"/>
              <a:pPr/>
              <a:t>‹#›</a:t>
            </a:fld>
            <a:endParaRPr lang="en-US"/>
          </a:p>
        </p:txBody>
      </p:sp>
    </p:spTree>
    <p:extLst>
      <p:ext uri="{BB962C8B-B14F-4D97-AF65-F5344CB8AC3E}">
        <p14:creationId xmlns:p14="http://schemas.microsoft.com/office/powerpoint/2010/main" val="13053695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algn="l" rtl="0"/>
            <a:r>
              <a:rPr lang="en-US" dirty="0"/>
              <a:t>La idea de que Dios es fiel doble</a:t>
            </a:r>
            <a:r>
              <a:rPr lang="en-US" baseline="0" dirty="0"/>
              <a:t>lado- Él es fiel. Podemos confiar en Él, Él es fiel a Sus promesas. Pero también es fiel, lleno de fe en nuestra capacidad para vencer las tentaciones. Por eso permite que seamos tentados.</a:t>
            </a:r>
            <a:endParaRPr lang="en-US" dirty="0"/>
          </a:p>
        </p:txBody>
      </p:sp>
      <p:sp>
        <p:nvSpPr>
          <p:cNvPr id="4" name="Slide Number Placeholder 3"/>
          <p:cNvSpPr>
            <a:spLocks noGrp="1"/>
          </p:cNvSpPr>
          <p:nvPr>
            <p:ph type="sldNum" sz="quarter" idx="10"/>
          </p:nvPr>
        </p:nvSpPr>
        <p:spPr/>
        <p:txBody>
          <a:bodyPr/>
          <a:lstStyle/>
          <a:p>
            <a:fld id="{C653EF24-FF59-5644-B97C-78C55C0FBFFD}" type="slidenum">
              <a:rPr lang="en-US" smtClean="0"/>
              <a:pPr algn="l" rtl="0"/>
              <a:t>7</a:t>
            </a:fld>
            <a:endParaRPr lang="en-US"/>
          </a:p>
        </p:txBody>
      </p:sp>
    </p:spTree>
    <p:extLst>
      <p:ext uri="{BB962C8B-B14F-4D97-AF65-F5344CB8AC3E}">
        <p14:creationId xmlns:p14="http://schemas.microsoft.com/office/powerpoint/2010/main" val="57336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algn="l" rtl="0"/>
            <a:r>
              <a:rPr lang="en-US" dirty="0"/>
              <a:t>La idea de que Dios es fiel doble</a:t>
            </a:r>
            <a:r>
              <a:rPr lang="en-US" baseline="0" dirty="0"/>
              <a:t>lado- Él es fiel. Podemos confiar en Él, Él es fiel a Sus promesas. Pero también es fiel, lleno de fe en nuestra capacidad para vencer las tentaciones. Por eso permite que seamos tentados.</a:t>
            </a:r>
          </a:p>
          <a:p>
            <a:pPr algn="l" rtl="0"/>
            <a:endParaRPr lang="en-US" baseline="0" dirty="0"/>
          </a:p>
          <a:p>
            <a:pPr algn="l" rtl="0"/>
            <a:r>
              <a:rPr lang="en-US" baseline="0" dirty="0"/>
              <a:t>Tomar los caminos de salida no es divertido, especialmente si no queremos salir. Las razones son las tentaciones, tentarnos es porque es lo que queremos hacer. Salirse de ese camino no es divertido.</a:t>
            </a:r>
            <a:endParaRPr lang="en-US" dirty="0"/>
          </a:p>
        </p:txBody>
      </p:sp>
      <p:sp>
        <p:nvSpPr>
          <p:cNvPr id="4" name="Slide Number Placeholder 3"/>
          <p:cNvSpPr>
            <a:spLocks noGrp="1"/>
          </p:cNvSpPr>
          <p:nvPr>
            <p:ph type="sldNum" sz="quarter" idx="10"/>
          </p:nvPr>
        </p:nvSpPr>
        <p:spPr/>
        <p:txBody>
          <a:bodyPr/>
          <a:lstStyle/>
          <a:p>
            <a:fld id="{C653EF24-FF59-5644-B97C-78C55C0FBFFD}" type="slidenum">
              <a:rPr lang="en-US" smtClean="0"/>
              <a:pPr algn="l" rtl="0"/>
              <a:t>8</a:t>
            </a:fld>
            <a:endParaRPr lang="en-US"/>
          </a:p>
        </p:txBody>
      </p:sp>
    </p:spTree>
    <p:extLst>
      <p:ext uri="{BB962C8B-B14F-4D97-AF65-F5344CB8AC3E}">
        <p14:creationId xmlns:p14="http://schemas.microsoft.com/office/powerpoint/2010/main" val="5733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238500"/>
            <a:ext cx="6400800" cy="1460500"/>
          </a:xfrm>
          <a:prstGeom prst="rect">
            <a:avLst/>
          </a:prstGeom>
        </p:spPr>
        <p:txBody>
          <a:bodyPr vert="horz"/>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Tree>
    <p:extLst>
      <p:ext uri="{BB962C8B-B14F-4D97-AF65-F5344CB8AC3E}">
        <p14:creationId xmlns:p14="http://schemas.microsoft.com/office/powerpoint/2010/main" val="255021141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333500"/>
            <a:ext cx="8229600" cy="37716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1452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0902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333500"/>
            <a:ext cx="8229600" cy="3771636"/>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79897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a:prstGeom prst="rect">
            <a:avLst/>
          </a:prstGeom>
        </p:spPr>
        <p:txBody>
          <a:bodyPr vert="horz"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a:prstGeom prst="rect">
            <a:avLst/>
          </a:prstGeom>
        </p:spPr>
        <p:txBody>
          <a:bodyPr vert="horz"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Tree>
    <p:extLst>
      <p:ext uri="{BB962C8B-B14F-4D97-AF65-F5344CB8AC3E}">
        <p14:creationId xmlns:p14="http://schemas.microsoft.com/office/powerpoint/2010/main" val="179240541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333500"/>
            <a:ext cx="4038600" cy="3771636"/>
          </a:xfrm>
          <a:prstGeom prst="rect">
            <a:avLst/>
          </a:prstGeom>
        </p:spPr>
        <p:txBody>
          <a:bodyPr vert="horz"/>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a:prstGeom prst="rect">
            <a:avLst/>
          </a:prstGeom>
        </p:spPr>
        <p:txBody>
          <a:bodyPr vert="horz"/>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9938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a:prstGeom prst="rect">
            <a:avLst/>
          </a:prstGeom>
        </p:spPr>
        <p:txBody>
          <a:bodyPr vert="horz"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a:prstGeom prst="rect">
            <a:avLst/>
          </a:prstGeom>
        </p:spPr>
        <p:txBody>
          <a:bodyPr vert="horz"/>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a:prstGeom prst="rect">
            <a:avLst/>
          </a:prstGeom>
        </p:spPr>
        <p:txBody>
          <a:bodyPr vert="horz"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a:prstGeom prst="rect">
            <a:avLst/>
          </a:prstGeom>
        </p:spPr>
        <p:txBody>
          <a:bodyPr vert="horz"/>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99761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03132405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21831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a:prstGeom prst="rect">
            <a:avLst/>
          </a:prstGeom>
        </p:spPr>
        <p:txBody>
          <a:bodyPr vert="horz" anchor="b"/>
          <a:lstStyle>
            <a:lvl1pPr algn="l">
              <a:defRPr sz="1667" b="1"/>
            </a:lvl1pPr>
          </a:lstStyle>
          <a:p>
            <a:r>
              <a:rPr lang="en-US"/>
              <a:t>Click to edit Master title style</a:t>
            </a:r>
          </a:p>
        </p:txBody>
      </p:sp>
      <p:sp>
        <p:nvSpPr>
          <p:cNvPr id="3" name="Content Placeholder 2"/>
          <p:cNvSpPr>
            <a:spLocks noGrp="1"/>
          </p:cNvSpPr>
          <p:nvPr>
            <p:ph idx="1"/>
          </p:nvPr>
        </p:nvSpPr>
        <p:spPr>
          <a:xfrm>
            <a:off x="3575050" y="227542"/>
            <a:ext cx="5111750" cy="4877594"/>
          </a:xfrm>
          <a:prstGeom prst="rect">
            <a:avLst/>
          </a:prstGeom>
        </p:spPr>
        <p:txBody>
          <a:bodyPr vert="horz"/>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a:prstGeom prst="rect">
            <a:avLst/>
          </a:prstGeom>
        </p:spPr>
        <p:txBody>
          <a:bodyPr vert="horz"/>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Tree>
    <p:extLst>
      <p:ext uri="{BB962C8B-B14F-4D97-AF65-F5344CB8AC3E}">
        <p14:creationId xmlns:p14="http://schemas.microsoft.com/office/powerpoint/2010/main" val="39944342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vert="horz"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a:prstGeom prst="rect">
            <a:avLst/>
          </a:prstGeom>
        </p:spPr>
        <p:txBody>
          <a:bodyPr vert="horz"/>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792288" y="4472782"/>
            <a:ext cx="5486400" cy="670718"/>
          </a:xfrm>
          <a:prstGeom prst="rect">
            <a:avLst/>
          </a:prstGeom>
        </p:spPr>
        <p:txBody>
          <a:bodyPr vert="horz"/>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Tree>
    <p:extLst>
      <p:ext uri="{BB962C8B-B14F-4D97-AF65-F5344CB8AC3E}">
        <p14:creationId xmlns:p14="http://schemas.microsoft.com/office/powerpoint/2010/main" val="18332571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Microsoft_PowerPoint_97-2003_Presentation1.pp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37" name="Base" hidden="1"/>
          <p:cNvGraphicFramePr>
            <a:graphicFrameLocks/>
          </p:cNvGraphicFramePr>
          <p:nvPr userDrawn="1"/>
        </p:nvGraphicFramePr>
        <p:xfrm>
          <a:off x="1524000" y="1164167"/>
          <a:ext cx="6096000" cy="3386667"/>
        </p:xfrm>
        <a:graphic>
          <a:graphicData uri="http://schemas.openxmlformats.org/presentationml/2006/ole">
            <mc:AlternateContent xmlns:mc="http://schemas.openxmlformats.org/markup-compatibility/2006">
              <mc:Choice xmlns:v="urn:schemas-microsoft-com:vml" Requires="v">
                <p:oleObj spid="_x0000_s1059" r:id="rId14" imgW="0" imgH="0" progId="PowerPoint.Show.8">
                  <p:embed/>
                </p:oleObj>
              </mc:Choice>
              <mc:Fallback>
                <p:oleObj r:id="rId14" imgW="0" imgH="0" progId="PowerPoint.Show.8">
                  <p:embed/>
                  <p:pic>
                    <p:nvPicPr>
                      <p:cNvPr id="0"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164167"/>
                        <a:ext cx="6096000" cy="3386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1038" name="Picture 14" descr="Fireproof slid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xmlns="">
                <a:solidFill>
                  <a:srgbClr val="FFFFFF"/>
                </a:solidFill>
              </a14:hiddenFill>
            </a:ext>
          </a:extLst>
        </p:spPr>
      </p:pic>
      <p:sp>
        <p:nvSpPr>
          <p:cNvPr id="1039" name="Rectangle 15"/>
          <p:cNvSpPr>
            <a:spLocks noChangeArrowheads="1"/>
          </p:cNvSpPr>
          <p:nvPr userDrawn="1"/>
        </p:nvSpPr>
        <p:spPr bwMode="auto">
          <a:xfrm>
            <a:off x="457200" y="228865"/>
            <a:ext cx="8229600" cy="9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endParaRPr lang="en-US" sz="3667">
              <a:solidFill>
                <a:schemeClr val="tx2"/>
              </a:solidFill>
              <a:latin typeface="Times New Roman" charset="0"/>
            </a:endParaRPr>
          </a:p>
        </p:txBody>
      </p:sp>
      <p:sp>
        <p:nvSpPr>
          <p:cNvPr id="1040" name="Rectangle 16"/>
          <p:cNvSpPr>
            <a:spLocks noChangeArrowheads="1"/>
          </p:cNvSpPr>
          <p:nvPr userDrawn="1"/>
        </p:nvSpPr>
        <p:spPr bwMode="auto">
          <a:xfrm>
            <a:off x="457200" y="1333500"/>
            <a:ext cx="8229600" cy="3771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85739" indent="-285739">
              <a:spcBef>
                <a:spcPct val="20000"/>
              </a:spcBef>
              <a:buFontTx/>
              <a:buChar char="•"/>
            </a:pPr>
            <a:endParaRPr lang="en-US" sz="2667">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fontAlgn="base">
        <a:spcBef>
          <a:spcPct val="0"/>
        </a:spcBef>
        <a:spcAft>
          <a:spcPct val="0"/>
        </a:spcAft>
        <a:defRPr sz="3667">
          <a:solidFill>
            <a:schemeClr val="tx2"/>
          </a:solidFill>
          <a:latin typeface="+mj-lt"/>
          <a:ea typeface="+mj-ea"/>
          <a:cs typeface="+mj-cs"/>
        </a:defRPr>
      </a:lvl1pPr>
      <a:lvl2pPr algn="ctr" rtl="0" fontAlgn="base">
        <a:spcBef>
          <a:spcPct val="0"/>
        </a:spcBef>
        <a:spcAft>
          <a:spcPct val="0"/>
        </a:spcAft>
        <a:defRPr sz="3667">
          <a:solidFill>
            <a:schemeClr val="tx2"/>
          </a:solidFill>
          <a:latin typeface="Times New Roman" charset="0"/>
          <a:ea typeface="ＭＳ Ｐゴシック" charset="0"/>
        </a:defRPr>
      </a:lvl2pPr>
      <a:lvl3pPr algn="ctr" rtl="0" fontAlgn="base">
        <a:spcBef>
          <a:spcPct val="0"/>
        </a:spcBef>
        <a:spcAft>
          <a:spcPct val="0"/>
        </a:spcAft>
        <a:defRPr sz="3667">
          <a:solidFill>
            <a:schemeClr val="tx2"/>
          </a:solidFill>
          <a:latin typeface="Times New Roman" charset="0"/>
          <a:ea typeface="ＭＳ Ｐゴシック" charset="0"/>
        </a:defRPr>
      </a:lvl3pPr>
      <a:lvl4pPr algn="ctr" rtl="0" fontAlgn="base">
        <a:spcBef>
          <a:spcPct val="0"/>
        </a:spcBef>
        <a:spcAft>
          <a:spcPct val="0"/>
        </a:spcAft>
        <a:defRPr sz="3667">
          <a:solidFill>
            <a:schemeClr val="tx2"/>
          </a:solidFill>
          <a:latin typeface="Times New Roman" charset="0"/>
          <a:ea typeface="ＭＳ Ｐゴシック" charset="0"/>
        </a:defRPr>
      </a:lvl4pPr>
      <a:lvl5pPr algn="ctr" rtl="0" fontAlgn="base">
        <a:spcBef>
          <a:spcPct val="0"/>
        </a:spcBef>
        <a:spcAft>
          <a:spcPct val="0"/>
        </a:spcAft>
        <a:defRPr sz="3667">
          <a:solidFill>
            <a:schemeClr val="tx2"/>
          </a:solidFill>
          <a:latin typeface="Times New Roman" charset="0"/>
          <a:ea typeface="ＭＳ Ｐゴシック" charset="0"/>
        </a:defRPr>
      </a:lvl5pPr>
      <a:lvl6pPr marL="380985" algn="ctr" rtl="0" fontAlgn="base">
        <a:spcBef>
          <a:spcPct val="0"/>
        </a:spcBef>
        <a:spcAft>
          <a:spcPct val="0"/>
        </a:spcAft>
        <a:defRPr sz="3667">
          <a:solidFill>
            <a:schemeClr val="tx2"/>
          </a:solidFill>
          <a:latin typeface="Times New Roman" charset="0"/>
          <a:ea typeface="ＭＳ Ｐゴシック" charset="0"/>
        </a:defRPr>
      </a:lvl6pPr>
      <a:lvl7pPr marL="761970" algn="ctr" rtl="0" fontAlgn="base">
        <a:spcBef>
          <a:spcPct val="0"/>
        </a:spcBef>
        <a:spcAft>
          <a:spcPct val="0"/>
        </a:spcAft>
        <a:defRPr sz="3667">
          <a:solidFill>
            <a:schemeClr val="tx2"/>
          </a:solidFill>
          <a:latin typeface="Times New Roman" charset="0"/>
          <a:ea typeface="ＭＳ Ｐゴシック" charset="0"/>
        </a:defRPr>
      </a:lvl7pPr>
      <a:lvl8pPr marL="1142954" algn="ctr" rtl="0" fontAlgn="base">
        <a:spcBef>
          <a:spcPct val="0"/>
        </a:spcBef>
        <a:spcAft>
          <a:spcPct val="0"/>
        </a:spcAft>
        <a:defRPr sz="3667">
          <a:solidFill>
            <a:schemeClr val="tx2"/>
          </a:solidFill>
          <a:latin typeface="Times New Roman" charset="0"/>
          <a:ea typeface="ＭＳ Ｐゴシック" charset="0"/>
        </a:defRPr>
      </a:lvl8pPr>
      <a:lvl9pPr marL="1523939" algn="ctr" rtl="0" fontAlgn="base">
        <a:spcBef>
          <a:spcPct val="0"/>
        </a:spcBef>
        <a:spcAft>
          <a:spcPct val="0"/>
        </a:spcAft>
        <a:defRPr sz="3667">
          <a:solidFill>
            <a:schemeClr val="tx2"/>
          </a:solidFill>
          <a:latin typeface="Times New Roman" charset="0"/>
          <a:ea typeface="ＭＳ Ｐゴシック" charset="0"/>
        </a:defRPr>
      </a:lvl9pPr>
    </p:titleStyle>
    <p:bodyStyle>
      <a:lvl1pPr marL="285739" indent="-285739" algn="l" rtl="0" fontAlgn="base">
        <a:spcBef>
          <a:spcPct val="20000"/>
        </a:spcBef>
        <a:spcAft>
          <a:spcPct val="0"/>
        </a:spcAft>
        <a:buChar char="•"/>
        <a:defRPr sz="2667">
          <a:solidFill>
            <a:schemeClr val="tx1"/>
          </a:solidFill>
          <a:latin typeface="+mn-lt"/>
          <a:ea typeface="+mn-ea"/>
          <a:cs typeface="+mn-cs"/>
        </a:defRPr>
      </a:lvl1pPr>
      <a:lvl2pPr marL="619100" indent="-238115" algn="l" rtl="0" fontAlgn="base">
        <a:spcBef>
          <a:spcPct val="20000"/>
        </a:spcBef>
        <a:spcAft>
          <a:spcPct val="0"/>
        </a:spcAft>
        <a:buChar char="–"/>
        <a:defRPr sz="2333">
          <a:solidFill>
            <a:schemeClr val="tx1"/>
          </a:solidFill>
          <a:latin typeface="+mn-lt"/>
          <a:ea typeface="+mn-ea"/>
        </a:defRPr>
      </a:lvl2pPr>
      <a:lvl3pPr marL="952462" indent="-190492" algn="l" rtl="0" fontAlgn="base">
        <a:spcBef>
          <a:spcPct val="20000"/>
        </a:spcBef>
        <a:spcAft>
          <a:spcPct val="0"/>
        </a:spcAft>
        <a:buChar char="•"/>
        <a:defRPr sz="2000">
          <a:solidFill>
            <a:schemeClr val="tx1"/>
          </a:solidFill>
          <a:latin typeface="+mn-lt"/>
          <a:ea typeface="+mn-ea"/>
        </a:defRPr>
      </a:lvl3pPr>
      <a:lvl4pPr marL="1333447" indent="-190492" algn="l" rtl="0" fontAlgn="base">
        <a:spcBef>
          <a:spcPct val="20000"/>
        </a:spcBef>
        <a:spcAft>
          <a:spcPct val="0"/>
        </a:spcAft>
        <a:buChar char="–"/>
        <a:defRPr sz="1667">
          <a:solidFill>
            <a:schemeClr val="tx1"/>
          </a:solidFill>
          <a:latin typeface="+mn-lt"/>
          <a:ea typeface="+mn-ea"/>
        </a:defRPr>
      </a:lvl4pPr>
      <a:lvl5pPr marL="1714431" indent="-190492" algn="l" rtl="0" fontAlgn="base">
        <a:spcBef>
          <a:spcPct val="20000"/>
        </a:spcBef>
        <a:spcAft>
          <a:spcPct val="0"/>
        </a:spcAft>
        <a:buChar char="»"/>
        <a:defRPr sz="1667">
          <a:solidFill>
            <a:schemeClr val="tx1"/>
          </a:solidFill>
          <a:latin typeface="+mn-lt"/>
          <a:ea typeface="+mn-ea"/>
        </a:defRPr>
      </a:lvl5pPr>
      <a:lvl6pPr marL="2095416" indent="-190492" algn="l" rtl="0" fontAlgn="base">
        <a:spcBef>
          <a:spcPct val="20000"/>
        </a:spcBef>
        <a:spcAft>
          <a:spcPct val="0"/>
        </a:spcAft>
        <a:buChar char="»"/>
        <a:defRPr sz="1667">
          <a:solidFill>
            <a:schemeClr val="tx1"/>
          </a:solidFill>
          <a:latin typeface="+mn-lt"/>
          <a:ea typeface="+mn-ea"/>
        </a:defRPr>
      </a:lvl6pPr>
      <a:lvl7pPr marL="2476401" indent="-190492" algn="l" rtl="0" fontAlgn="base">
        <a:spcBef>
          <a:spcPct val="20000"/>
        </a:spcBef>
        <a:spcAft>
          <a:spcPct val="0"/>
        </a:spcAft>
        <a:buChar char="»"/>
        <a:defRPr sz="1667">
          <a:solidFill>
            <a:schemeClr val="tx1"/>
          </a:solidFill>
          <a:latin typeface="+mn-lt"/>
          <a:ea typeface="+mn-ea"/>
        </a:defRPr>
      </a:lvl7pPr>
      <a:lvl8pPr marL="2857386" indent="-190492" algn="l" rtl="0" fontAlgn="base">
        <a:spcBef>
          <a:spcPct val="20000"/>
        </a:spcBef>
        <a:spcAft>
          <a:spcPct val="0"/>
        </a:spcAft>
        <a:buChar char="»"/>
        <a:defRPr sz="1667">
          <a:solidFill>
            <a:schemeClr val="tx1"/>
          </a:solidFill>
          <a:latin typeface="+mn-lt"/>
          <a:ea typeface="+mn-ea"/>
        </a:defRPr>
      </a:lvl8pPr>
      <a:lvl9pPr marL="3238370" indent="-190492" algn="l" rtl="0" fontAlgn="base">
        <a:spcBef>
          <a:spcPct val="20000"/>
        </a:spcBef>
        <a:spcAft>
          <a:spcPct val="0"/>
        </a:spcAft>
        <a:buChar char="»"/>
        <a:defRPr sz="1667">
          <a:solidFill>
            <a:schemeClr val="tx1"/>
          </a:solidFill>
          <a:latin typeface="+mn-lt"/>
          <a:ea typeface="+mn-ea"/>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500" y="381000"/>
            <a:ext cx="7378700" cy="5016500"/>
          </a:xfrm>
        </p:spPr>
        <p:txBody>
          <a:bodyPr/>
          <a:lstStyle/>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ctr" rtl="0">
              <a:spcBef>
                <a:spcPts val="0"/>
              </a:spcBef>
              <a:buNone/>
            </a:pPr>
            <a:r>
              <a:rPr lang="en-US" sz="4000" dirty="0" err="1" smtClean="0"/>
              <a:t>Entendiendo</a:t>
            </a:r>
            <a:r>
              <a:rPr lang="en-US" sz="4000" dirty="0" smtClean="0"/>
              <a:t> </a:t>
            </a:r>
            <a:r>
              <a:rPr lang="en-US" sz="4000" dirty="0"/>
              <a:t>las tentaciones</a:t>
            </a:r>
          </a:p>
          <a:p>
            <a:pPr marL="0" indent="0" algn="ctr" rtl="0">
              <a:spcBef>
                <a:spcPts val="0"/>
              </a:spcBef>
              <a:buNone/>
            </a:pPr>
            <a:r>
              <a:rPr lang="en-US" sz="3000" dirty="0" err="1"/>
              <a:t>Evitando</a:t>
            </a:r>
            <a:r>
              <a:rPr lang="en-US" sz="3000" dirty="0"/>
              <a:t> </a:t>
            </a:r>
            <a:r>
              <a:rPr lang="en-US" sz="3000" i="1" dirty="0" smtClean="0">
                <a:solidFill>
                  <a:srgbClr val="FF0000"/>
                </a:solidFill>
              </a:rPr>
              <a:t>el </a:t>
            </a:r>
            <a:r>
              <a:rPr lang="en-US" sz="3000" i="1" dirty="0" err="1" smtClean="0">
                <a:solidFill>
                  <a:srgbClr val="FF0000"/>
                </a:solidFill>
              </a:rPr>
              <a:t>cuento</a:t>
            </a:r>
            <a:r>
              <a:rPr lang="en-US" sz="3000" i="1" dirty="0" smtClean="0">
                <a:solidFill>
                  <a:srgbClr val="FF0000"/>
                </a:solidFill>
              </a:rPr>
              <a:t> </a:t>
            </a:r>
            <a:r>
              <a:rPr lang="en-US" sz="3000" i="1" dirty="0">
                <a:solidFill>
                  <a:srgbClr val="FF0000"/>
                </a:solidFill>
              </a:rPr>
              <a:t>del tentador</a:t>
            </a:r>
            <a:endParaRPr lang="en-US" i="1" dirty="0">
              <a:solidFill>
                <a:srgbClr val="FF0000"/>
              </a:solidFill>
            </a:endParaRPr>
          </a:p>
        </p:txBody>
      </p:sp>
    </p:spTree>
    <p:extLst>
      <p:ext uri="{BB962C8B-B14F-4D97-AF65-F5344CB8AC3E}">
        <p14:creationId xmlns:p14="http://schemas.microsoft.com/office/powerpoint/2010/main" val="31198289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err="1" smtClean="0"/>
              <a:t>Entendiendo</a:t>
            </a:r>
            <a:r>
              <a:rPr lang="en-US" dirty="0" smtClean="0"/>
              <a:t> </a:t>
            </a:r>
            <a:r>
              <a:rPr lang="en-US" dirty="0"/>
              <a:t>las tentaciones</a:t>
            </a:r>
          </a:p>
        </p:txBody>
      </p:sp>
      <p:sp>
        <p:nvSpPr>
          <p:cNvPr id="3" name="Content Placeholder 2"/>
          <p:cNvSpPr>
            <a:spLocks noGrp="1"/>
          </p:cNvSpPr>
          <p:nvPr>
            <p:ph idx="1"/>
          </p:nvPr>
        </p:nvSpPr>
        <p:spPr>
          <a:xfrm>
            <a:off x="1143000" y="1333500"/>
            <a:ext cx="7112000" cy="3771636"/>
          </a:xfrm>
        </p:spPr>
        <p:txBody>
          <a:bodyPr/>
          <a:lstStyle/>
          <a:p>
            <a:pPr marL="0" indent="0" algn="ctr" rtl="0">
              <a:buNone/>
            </a:pPr>
            <a:r>
              <a:rPr lang="en-US" sz="3333" dirty="0"/>
              <a:t>Las tentaciones son deseos dados por Dios, que </a:t>
            </a:r>
            <a:r>
              <a:rPr lang="en-US" sz="3333" dirty="0" err="1"/>
              <a:t>han</a:t>
            </a:r>
            <a:r>
              <a:rPr lang="en-US" sz="3333" dirty="0"/>
              <a:t> </a:t>
            </a:r>
            <a:r>
              <a:rPr lang="en-US" sz="3333" dirty="0" err="1"/>
              <a:t>sido</a:t>
            </a:r>
            <a:r>
              <a:rPr lang="en-US" sz="3333" dirty="0"/>
              <a:t> </a:t>
            </a:r>
            <a:r>
              <a:rPr lang="en-US" sz="3333" dirty="0" err="1" smtClean="0"/>
              <a:t>pervertidos</a:t>
            </a:r>
            <a:r>
              <a:rPr lang="en-US" sz="3333" dirty="0" smtClean="0"/>
              <a:t> </a:t>
            </a:r>
            <a:r>
              <a:rPr lang="en-US" sz="3333" dirty="0" err="1" smtClean="0"/>
              <a:t>porque</a:t>
            </a:r>
            <a:r>
              <a:rPr lang="en-US" sz="3333" dirty="0" smtClean="0"/>
              <a:t> </a:t>
            </a:r>
            <a:r>
              <a:rPr lang="en-US" sz="3333" dirty="0"/>
              <a:t>son buscados por medios impíos.</a:t>
            </a:r>
          </a:p>
        </p:txBody>
      </p:sp>
    </p:spTree>
    <p:extLst>
      <p:ext uri="{BB962C8B-B14F-4D97-AF65-F5344CB8AC3E}">
        <p14:creationId xmlns:p14="http://schemas.microsoft.com/office/powerpoint/2010/main" val="157054429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err="1" smtClean="0"/>
              <a:t>Entendiendo</a:t>
            </a:r>
            <a:r>
              <a:rPr lang="en-US" dirty="0" smtClean="0"/>
              <a:t> </a:t>
            </a:r>
            <a:r>
              <a:rPr lang="en-US" dirty="0"/>
              <a:t>los principios sobre las tentaciones</a:t>
            </a:r>
          </a:p>
        </p:txBody>
      </p:sp>
      <p:sp>
        <p:nvSpPr>
          <p:cNvPr id="3" name="Content Placeholder 2"/>
          <p:cNvSpPr>
            <a:spLocks noGrp="1"/>
          </p:cNvSpPr>
          <p:nvPr>
            <p:ph idx="1"/>
          </p:nvPr>
        </p:nvSpPr>
        <p:spPr>
          <a:xfrm>
            <a:off x="685800" y="1524000"/>
            <a:ext cx="7315200" cy="3771636"/>
          </a:xfrm>
        </p:spPr>
        <p:txBody>
          <a:bodyPr/>
          <a:lstStyle/>
          <a:p>
            <a:pPr algn="l" rtl="0"/>
            <a:r>
              <a:rPr lang="en-US" sz="2333" dirty="0"/>
              <a:t>Todos, literalmente todos, </a:t>
            </a:r>
            <a:r>
              <a:rPr lang="en-US" sz="2333" dirty="0" err="1" smtClean="0"/>
              <a:t>somos</a:t>
            </a:r>
            <a:r>
              <a:rPr lang="en-US" sz="2333" dirty="0" smtClean="0"/>
              <a:t> </a:t>
            </a:r>
            <a:r>
              <a:rPr lang="en-US" sz="2333" dirty="0"/>
              <a:t>tentados.</a:t>
            </a:r>
            <a:endParaRPr lang="en-US" sz="2000" dirty="0"/>
          </a:p>
          <a:p>
            <a:pPr algn="l" rtl="0"/>
            <a:r>
              <a:rPr lang="en-US" sz="2333" dirty="0" smtClean="0"/>
              <a:t>No</a:t>
            </a:r>
            <a:r>
              <a:rPr lang="en-US" sz="2333" dirty="0" smtClean="0"/>
              <a:t> </a:t>
            </a:r>
            <a:r>
              <a:rPr lang="en-US" sz="2333" dirty="0"/>
              <a:t>se manifiestan de la </a:t>
            </a:r>
            <a:r>
              <a:rPr lang="en-US" sz="2333" dirty="0" err="1"/>
              <a:t>misma</a:t>
            </a:r>
            <a:r>
              <a:rPr lang="en-US" sz="2333" dirty="0"/>
              <a:t> </a:t>
            </a:r>
            <a:r>
              <a:rPr lang="en-US" sz="2333" dirty="0" err="1" smtClean="0"/>
              <a:t>manera</a:t>
            </a:r>
            <a:r>
              <a:rPr lang="en-US" sz="2333" dirty="0" smtClean="0"/>
              <a:t> las </a:t>
            </a:r>
            <a:r>
              <a:rPr lang="en-US" sz="2333" dirty="0" err="1" smtClean="0"/>
              <a:t>tentaciones</a:t>
            </a:r>
            <a:r>
              <a:rPr lang="en-US" sz="2333" dirty="0" smtClean="0"/>
              <a:t> de </a:t>
            </a:r>
            <a:r>
              <a:rPr lang="en-US" sz="2333" dirty="0" err="1" smtClean="0"/>
              <a:t>todos</a:t>
            </a:r>
            <a:r>
              <a:rPr lang="en-US" sz="2333" dirty="0" smtClean="0"/>
              <a:t>.</a:t>
            </a:r>
            <a:endParaRPr lang="en-US" sz="2333" dirty="0"/>
          </a:p>
          <a:p>
            <a:pPr algn="l" rtl="0"/>
            <a:r>
              <a:rPr lang="en-US" sz="2333" dirty="0" err="1" smtClean="0"/>
              <a:t>Ser</a:t>
            </a:r>
            <a:r>
              <a:rPr lang="en-US" sz="2333" dirty="0" smtClean="0"/>
              <a:t> </a:t>
            </a:r>
            <a:r>
              <a:rPr lang="en-US" sz="2333" dirty="0" err="1" smtClean="0"/>
              <a:t>tentado</a:t>
            </a:r>
            <a:r>
              <a:rPr lang="en-US" sz="2333" dirty="0" smtClean="0"/>
              <a:t> </a:t>
            </a:r>
            <a:r>
              <a:rPr lang="en-US" sz="2333" i="1" dirty="0" smtClean="0"/>
              <a:t>no </a:t>
            </a:r>
            <a:r>
              <a:rPr lang="en-US" sz="2333" i="1" dirty="0" err="1" smtClean="0"/>
              <a:t>es</a:t>
            </a:r>
            <a:r>
              <a:rPr lang="en-US" sz="2333" i="1" dirty="0" smtClean="0"/>
              <a:t> </a:t>
            </a:r>
            <a:r>
              <a:rPr lang="en-US" sz="2333" dirty="0" err="1" smtClean="0"/>
              <a:t>pecaminoso</a:t>
            </a:r>
            <a:r>
              <a:rPr lang="en-US" sz="2333" dirty="0"/>
              <a:t>, </a:t>
            </a:r>
            <a:r>
              <a:rPr lang="en-US" sz="2333" dirty="0" err="1" smtClean="0"/>
              <a:t>sino</a:t>
            </a:r>
            <a:r>
              <a:rPr lang="en-US" sz="2333" dirty="0" smtClean="0"/>
              <a:t> </a:t>
            </a:r>
            <a:r>
              <a:rPr lang="en-US" sz="2333" dirty="0" err="1" smtClean="0"/>
              <a:t>cumplir</a:t>
            </a:r>
            <a:r>
              <a:rPr lang="en-US" sz="2333" dirty="0" smtClean="0"/>
              <a:t> las </a:t>
            </a:r>
            <a:r>
              <a:rPr lang="en-US" sz="2333" dirty="0" err="1" smtClean="0"/>
              <a:t>tentaciones</a:t>
            </a:r>
            <a:r>
              <a:rPr lang="en-US" sz="2333" dirty="0" smtClean="0"/>
              <a:t>.</a:t>
            </a:r>
            <a:endParaRPr lang="en-US" sz="2333" dirty="0"/>
          </a:p>
          <a:p>
            <a:pPr algn="l" rtl="0"/>
            <a:r>
              <a:rPr lang="en-US" sz="2333" dirty="0"/>
              <a:t>Dios no nos tienta ni nos tentará.</a:t>
            </a:r>
          </a:p>
          <a:p>
            <a:pPr algn="l" rtl="0"/>
            <a:r>
              <a:rPr lang="en-US" sz="2333" dirty="0" smtClean="0"/>
              <a:t>Hay que </a:t>
            </a:r>
            <a:r>
              <a:rPr lang="en-US" sz="2333" dirty="0" err="1" smtClean="0"/>
              <a:t>darnos</a:t>
            </a:r>
            <a:r>
              <a:rPr lang="en-US" sz="2333" dirty="0" smtClean="0"/>
              <a:t> </a:t>
            </a:r>
            <a:r>
              <a:rPr lang="en-US" sz="2333" dirty="0" err="1" smtClean="0"/>
              <a:t>cuenta</a:t>
            </a:r>
            <a:r>
              <a:rPr lang="en-US" sz="2333" dirty="0" smtClean="0"/>
              <a:t> </a:t>
            </a:r>
            <a:r>
              <a:rPr lang="en-US" sz="2333" dirty="0"/>
              <a:t>de </a:t>
            </a:r>
            <a:r>
              <a:rPr lang="en-US" sz="2333" dirty="0" smtClean="0"/>
              <a:t>que </a:t>
            </a:r>
            <a:r>
              <a:rPr lang="en-US" sz="2333" dirty="0" err="1" smtClean="0"/>
              <a:t>esas</a:t>
            </a:r>
            <a:r>
              <a:rPr lang="en-US" sz="2333" dirty="0" smtClean="0"/>
              <a:t> </a:t>
            </a:r>
            <a:r>
              <a:rPr lang="en-US" sz="2333" dirty="0" err="1"/>
              <a:t>tentaciones</a:t>
            </a:r>
            <a:r>
              <a:rPr lang="en-US" sz="2333" dirty="0"/>
              <a:t> </a:t>
            </a:r>
            <a:r>
              <a:rPr lang="en-US" sz="2333" dirty="0" err="1" smtClean="0"/>
              <a:t>nos</a:t>
            </a:r>
            <a:r>
              <a:rPr lang="en-US" sz="2333" dirty="0" smtClean="0"/>
              <a:t> </a:t>
            </a:r>
            <a:r>
              <a:rPr lang="en-US" sz="2333" dirty="0"/>
              <a:t>dejará insatisfecho.</a:t>
            </a:r>
          </a:p>
          <a:p>
            <a:pPr algn="l" rtl="0"/>
            <a:r>
              <a:rPr lang="en-US" sz="2333" dirty="0"/>
              <a:t>Las cosas con las que somos tentados, Dios puede cumplirlas.</a:t>
            </a:r>
          </a:p>
        </p:txBody>
      </p:sp>
    </p:spTree>
    <p:extLst>
      <p:ext uri="{BB962C8B-B14F-4D97-AF65-F5344CB8AC3E}">
        <p14:creationId xmlns:p14="http://schemas.microsoft.com/office/powerpoint/2010/main" val="1159461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err="1" smtClean="0"/>
              <a:t>Entendiendo</a:t>
            </a:r>
            <a:r>
              <a:rPr lang="en-US" dirty="0" smtClean="0"/>
              <a:t> </a:t>
            </a:r>
            <a:r>
              <a:rPr lang="en-US" dirty="0"/>
              <a:t>el cuento del tentador</a:t>
            </a:r>
          </a:p>
        </p:txBody>
      </p:sp>
      <p:sp>
        <p:nvSpPr>
          <p:cNvPr id="3" name="Content Placeholder 2"/>
          <p:cNvSpPr>
            <a:spLocks noGrp="1"/>
          </p:cNvSpPr>
          <p:nvPr>
            <p:ph idx="1"/>
          </p:nvPr>
        </p:nvSpPr>
        <p:spPr>
          <a:xfrm>
            <a:off x="457200" y="1016000"/>
            <a:ext cx="8001000" cy="4381500"/>
          </a:xfrm>
        </p:spPr>
        <p:txBody>
          <a:bodyPr numCol="2"/>
          <a:lstStyle/>
          <a:p>
            <a:pPr marL="0" indent="0" algn="ctr" rtl="0">
              <a:buNone/>
            </a:pPr>
            <a:r>
              <a:rPr lang="en-US" sz="2583" i="1" u="sng" dirty="0"/>
              <a:t>Adán y Eva (Gn 3</a:t>
            </a:r>
            <a:r>
              <a:rPr lang="en-US" i="1" u="sng" dirty="0"/>
              <a:t>)</a:t>
            </a:r>
            <a:endParaRPr lang="en-US" dirty="0"/>
          </a:p>
          <a:p>
            <a:pPr algn="ctr" rtl="0"/>
            <a:r>
              <a:rPr lang="en-US" sz="2000" dirty="0"/>
              <a:t>La serpiente viene y ataca la palabra de Dios.</a:t>
            </a:r>
          </a:p>
          <a:p>
            <a:pPr algn="ctr" rtl="0"/>
            <a:r>
              <a:rPr lang="en-US" sz="2000" dirty="0"/>
              <a:t>Adán y Eva responden con las palabras exactas de Dios.</a:t>
            </a:r>
          </a:p>
          <a:p>
            <a:pPr algn="ctr" rtl="0"/>
            <a:r>
              <a:rPr lang="en-US" sz="2000" dirty="0"/>
              <a:t>La </a:t>
            </a:r>
            <a:r>
              <a:rPr lang="en-US" sz="2000" dirty="0" err="1"/>
              <a:t>serpiente</a:t>
            </a:r>
            <a:r>
              <a:rPr lang="en-US" sz="2000" dirty="0"/>
              <a:t> </a:t>
            </a:r>
            <a:r>
              <a:rPr lang="en-US" sz="2000" dirty="0" err="1" smtClean="0"/>
              <a:t>cuestiona</a:t>
            </a:r>
            <a:r>
              <a:rPr lang="en-US" sz="2000" dirty="0" smtClean="0"/>
              <a:t> </a:t>
            </a:r>
            <a:r>
              <a:rPr lang="en-US" sz="2000" dirty="0"/>
              <a:t>si el camino de Dios es realmente mejor.</a:t>
            </a:r>
          </a:p>
          <a:p>
            <a:pPr algn="ctr" rtl="0"/>
            <a:r>
              <a:rPr lang="en-US" sz="2000" dirty="0"/>
              <a:t>Adán y Eva </a:t>
            </a:r>
            <a:r>
              <a:rPr lang="en-US" sz="2000" dirty="0" err="1"/>
              <a:t>caen</a:t>
            </a:r>
            <a:r>
              <a:rPr lang="en-US" sz="2000" dirty="0"/>
              <a:t> </a:t>
            </a:r>
            <a:r>
              <a:rPr lang="en-US" sz="2000" dirty="0" err="1" smtClean="0"/>
              <a:t>tras</a:t>
            </a:r>
            <a:r>
              <a:rPr lang="en-US" sz="2000" dirty="0" smtClean="0"/>
              <a:t> </a:t>
            </a:r>
            <a:r>
              <a:rPr lang="en-US" sz="2000" dirty="0" err="1" smtClean="0"/>
              <a:t>ceder</a:t>
            </a:r>
            <a:r>
              <a:rPr lang="en-US" sz="2000" dirty="0" smtClean="0"/>
              <a:t> </a:t>
            </a:r>
            <a:r>
              <a:rPr lang="en-US" sz="2000" dirty="0"/>
              <a:t>a su tentación.</a:t>
            </a:r>
          </a:p>
          <a:p>
            <a:pPr algn="ctr" rtl="0"/>
            <a:r>
              <a:rPr lang="en-US" sz="2000" dirty="0" smtClean="0"/>
              <a:t>Los </a:t>
            </a:r>
            <a:r>
              <a:rPr lang="en-US" sz="2000" dirty="0"/>
              <a:t>se sintieron insatisfechos y avergonzados.</a:t>
            </a:r>
          </a:p>
          <a:p>
            <a:pPr marL="0" indent="0" algn="ctr" rtl="0">
              <a:buNone/>
            </a:pPr>
            <a:endParaRPr lang="en-US" sz="2583" i="1" u="sng" dirty="0"/>
          </a:p>
          <a:p>
            <a:pPr marL="0" indent="0" algn="ctr" rtl="0">
              <a:buNone/>
            </a:pPr>
            <a:endParaRPr lang="en-US" sz="2583" i="1" u="sng" dirty="0"/>
          </a:p>
          <a:p>
            <a:pPr marL="0" indent="0" algn="ctr" rtl="0">
              <a:buNone/>
            </a:pPr>
            <a:r>
              <a:rPr lang="en-US" sz="2583" i="1" u="sng" dirty="0"/>
              <a:t>Jesús (Mateo 4)</a:t>
            </a:r>
          </a:p>
          <a:p>
            <a:pPr algn="ctr" rtl="0"/>
            <a:r>
              <a:rPr lang="en-US" sz="2000" dirty="0"/>
              <a:t>Satanás viene y ataca la palabra de Dios.</a:t>
            </a:r>
          </a:p>
          <a:p>
            <a:pPr algn="ctr" rtl="0"/>
            <a:r>
              <a:rPr lang="en-US" sz="2000" dirty="0"/>
              <a:t>Jesús responde con las palabras exactas de Dios.</a:t>
            </a:r>
          </a:p>
          <a:p>
            <a:pPr algn="ctr" rtl="0"/>
            <a:r>
              <a:rPr lang="en-US" sz="2000" dirty="0"/>
              <a:t>Satanás cuestiona si el camino de Dios es realmente mejor.</a:t>
            </a:r>
          </a:p>
          <a:p>
            <a:pPr algn="ctr" rtl="0"/>
            <a:r>
              <a:rPr lang="en-US" sz="2000" dirty="0" err="1" smtClean="0"/>
              <a:t>Jesús</a:t>
            </a:r>
            <a:r>
              <a:rPr lang="en-US" sz="2000" dirty="0" smtClean="0"/>
              <a:t> </a:t>
            </a:r>
            <a:r>
              <a:rPr lang="en-US" sz="2000" i="1" dirty="0" err="1" smtClean="0"/>
              <a:t>otra</a:t>
            </a:r>
            <a:r>
              <a:rPr lang="en-US" sz="2000" i="1" dirty="0" smtClean="0"/>
              <a:t> </a:t>
            </a:r>
            <a:r>
              <a:rPr lang="en-US" sz="2000" i="1" dirty="0" err="1" smtClean="0"/>
              <a:t>vez</a:t>
            </a:r>
            <a:r>
              <a:rPr lang="en-US" sz="2000" i="1" dirty="0" smtClean="0"/>
              <a:t> </a:t>
            </a:r>
            <a:r>
              <a:rPr lang="en-US" sz="2000" dirty="0" err="1" smtClean="0"/>
              <a:t>responde</a:t>
            </a:r>
            <a:r>
              <a:rPr lang="en-US" sz="2000" dirty="0" smtClean="0"/>
              <a:t> </a:t>
            </a:r>
            <a:r>
              <a:rPr lang="en-US" sz="2000" dirty="0"/>
              <a:t>con las palabras exactas de Dios.</a:t>
            </a:r>
          </a:p>
          <a:p>
            <a:pPr algn="ctr" rtl="0"/>
            <a:r>
              <a:rPr lang="en-US" sz="2000" dirty="0" smtClean="0"/>
              <a:t>¡A </a:t>
            </a:r>
            <a:r>
              <a:rPr lang="en-US" sz="2000" dirty="0" smtClean="0"/>
              <a:t>fin de </a:t>
            </a:r>
            <a:r>
              <a:rPr lang="en-US" sz="2000" dirty="0" err="1" smtClean="0"/>
              <a:t>cuentas</a:t>
            </a:r>
            <a:r>
              <a:rPr lang="en-US" sz="2000" dirty="0" smtClean="0"/>
              <a:t>, Dios </a:t>
            </a:r>
            <a:r>
              <a:rPr lang="en-US" sz="2000" dirty="0" smtClean="0"/>
              <a:t>le </a:t>
            </a:r>
            <a:r>
              <a:rPr lang="en-US" sz="2000" dirty="0"/>
              <a:t>dio a Jesús de manera más perfecta lo que Satanás no pudo!</a:t>
            </a:r>
          </a:p>
          <a:p>
            <a:pPr algn="ctr" rtl="0"/>
            <a:endParaRPr lang="en-US" sz="2000" dirty="0"/>
          </a:p>
          <a:p>
            <a:pPr algn="ctr" rtl="0"/>
            <a:endParaRPr lang="en-US" sz="2000" dirty="0"/>
          </a:p>
        </p:txBody>
      </p:sp>
    </p:spTree>
    <p:extLst>
      <p:ext uri="{BB962C8B-B14F-4D97-AF65-F5344CB8AC3E}">
        <p14:creationId xmlns:p14="http://schemas.microsoft.com/office/powerpoint/2010/main" val="1188543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dissolve">
                                      <p:cBhvr>
                                        <p:cTn id="41" dur="500"/>
                                        <p:tgtEl>
                                          <p:spTgt spid="3">
                                            <p:txEl>
                                              <p:pRg st="10" end="10"/>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dissolve">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dissolve">
                                      <p:cBhvr>
                                        <p:cTn id="49" dur="5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dissolve">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err="1" smtClean="0"/>
              <a:t>Venciendo</a:t>
            </a:r>
            <a:r>
              <a:rPr lang="en-US" dirty="0" smtClean="0"/>
              <a:t> </a:t>
            </a:r>
            <a:r>
              <a:rPr lang="en-US" dirty="0"/>
              <a:t>la </a:t>
            </a:r>
            <a:r>
              <a:rPr lang="en-US" dirty="0" err="1" smtClean="0"/>
              <a:t>tentación</a:t>
            </a:r>
            <a:endParaRPr lang="en-US" dirty="0"/>
          </a:p>
        </p:txBody>
      </p:sp>
      <p:sp>
        <p:nvSpPr>
          <p:cNvPr id="3" name="Content Placeholder 2"/>
          <p:cNvSpPr>
            <a:spLocks noGrp="1"/>
          </p:cNvSpPr>
          <p:nvPr>
            <p:ph idx="1"/>
          </p:nvPr>
        </p:nvSpPr>
        <p:spPr/>
        <p:txBody>
          <a:bodyPr/>
          <a:lstStyle/>
          <a:p>
            <a:pPr marL="0" indent="0" algn="ctr">
              <a:buNone/>
            </a:pPr>
            <a:r>
              <a:rPr lang="es-ES" dirty="0"/>
              <a:t>No les ha sobrevenido ninguna tentación que no sea común a los hombres. Fiel es Dios, que no permitirá que ustedes sean tentados más allá de lo que pueden soportar, sino que con la tentación proveerá también la vía de escape, a fin de que puedan resistirla. </a:t>
            </a:r>
            <a:endParaRPr lang="en-US" dirty="0"/>
          </a:p>
          <a:p>
            <a:pPr marL="0" indent="0" algn="r" rtl="0">
              <a:buNone/>
            </a:pPr>
            <a:r>
              <a:rPr lang="en-US" sz="2000" dirty="0" smtClean="0"/>
              <a:t>1</a:t>
            </a:r>
            <a:r>
              <a:rPr lang="en-US" sz="2000" baseline="30000" dirty="0"/>
              <a:t> </a:t>
            </a:r>
            <a:r>
              <a:rPr lang="en-US" sz="2000" dirty="0" err="1" smtClean="0"/>
              <a:t>Corintios</a:t>
            </a:r>
            <a:r>
              <a:rPr lang="en-US" sz="2000" dirty="0" smtClean="0"/>
              <a:t> </a:t>
            </a:r>
            <a:r>
              <a:rPr lang="en-US" sz="2000" dirty="0"/>
              <a:t>10:13</a:t>
            </a:r>
          </a:p>
        </p:txBody>
      </p:sp>
    </p:spTree>
    <p:extLst>
      <p:ext uri="{BB962C8B-B14F-4D97-AF65-F5344CB8AC3E}">
        <p14:creationId xmlns:p14="http://schemas.microsoft.com/office/powerpoint/2010/main" val="25305469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Venciendo</a:t>
            </a:r>
            <a:r>
              <a:rPr lang="en-US" dirty="0"/>
              <a:t> la </a:t>
            </a:r>
            <a:r>
              <a:rPr lang="en-US" dirty="0" err="1"/>
              <a:t>tentación</a:t>
            </a:r>
            <a:endParaRPr lang="en-US" dirty="0"/>
          </a:p>
        </p:txBody>
      </p:sp>
      <p:sp>
        <p:nvSpPr>
          <p:cNvPr id="3" name="Content Placeholder 2"/>
          <p:cNvSpPr>
            <a:spLocks noGrp="1"/>
          </p:cNvSpPr>
          <p:nvPr>
            <p:ph idx="1"/>
          </p:nvPr>
        </p:nvSpPr>
        <p:spPr>
          <a:xfrm>
            <a:off x="457200" y="800100"/>
            <a:ext cx="8229600" cy="4419600"/>
          </a:xfrm>
        </p:spPr>
        <p:txBody>
          <a:bodyPr numCol="2"/>
          <a:lstStyle/>
          <a:p>
            <a:pPr marL="0" indent="0" algn="ctr">
              <a:buNone/>
            </a:pPr>
            <a:r>
              <a:rPr lang="es-ES" sz="2700" b="1" dirty="0">
                <a:solidFill>
                  <a:srgbClr val="FF0000"/>
                </a:solidFill>
              </a:rPr>
              <a:t>No les ha sobrevenido ninguna tentación que no sea común a los hombres. </a:t>
            </a:r>
            <a:r>
              <a:rPr lang="es-ES" sz="2700" dirty="0"/>
              <a:t>Fiel es Dios, que no permitirá que ustedes sean tentados más allá de lo que pueden soportar, sino que con la tentación proveerá también la vía de escape, a fin de que puedan resistirla. </a:t>
            </a:r>
          </a:p>
          <a:p>
            <a:pPr marL="0" indent="0" algn="ctr" rtl="0">
              <a:buNone/>
            </a:pPr>
            <a:r>
              <a:rPr lang="en-US" sz="2400" b="1" i="1" dirty="0" smtClean="0"/>
              <a:t> </a:t>
            </a:r>
            <a:r>
              <a:rPr lang="en-US" sz="2400" b="1" i="1" u="sng" dirty="0"/>
              <a:t>¡</a:t>
            </a:r>
            <a:r>
              <a:rPr lang="en-US" sz="2400" b="1" i="1" u="sng" dirty="0" smtClean="0"/>
              <a:t>NO </a:t>
            </a:r>
            <a:r>
              <a:rPr lang="en-US" sz="2400" b="1" i="1" u="sng" dirty="0"/>
              <a:t>eres sólo tú!</a:t>
            </a:r>
          </a:p>
          <a:p>
            <a:pPr lvl="1" algn="ctr" rtl="0"/>
            <a:r>
              <a:rPr lang="en-US" sz="2000" dirty="0" smtClean="0"/>
              <a:t>T</a:t>
            </a:r>
            <a:r>
              <a:rPr lang="es-ES" sz="2000" dirty="0" smtClean="0"/>
              <a:t>ú</a:t>
            </a:r>
            <a:r>
              <a:rPr lang="en-US" sz="2000" dirty="0" smtClean="0"/>
              <a:t> </a:t>
            </a:r>
            <a:r>
              <a:rPr lang="en-US" sz="2000" b="1" i="1" u="sng" dirty="0" smtClean="0"/>
              <a:t>no</a:t>
            </a:r>
            <a:r>
              <a:rPr lang="en-US" sz="2000" dirty="0"/>
              <a:t> </a:t>
            </a:r>
            <a:r>
              <a:rPr lang="en-US" sz="2000" dirty="0" err="1" smtClean="0"/>
              <a:t>eres</a:t>
            </a:r>
            <a:r>
              <a:rPr lang="en-US" sz="2000" dirty="0" smtClean="0"/>
              <a:t> el</a:t>
            </a:r>
            <a:r>
              <a:rPr lang="en-US" sz="2000" dirty="0" smtClean="0"/>
              <a:t> </a:t>
            </a:r>
            <a:r>
              <a:rPr lang="en-US" sz="2000" dirty="0"/>
              <a:t>único que es tentado.</a:t>
            </a:r>
          </a:p>
          <a:p>
            <a:pPr lvl="1" algn="ctr" rtl="0"/>
            <a:r>
              <a:rPr lang="en-US" sz="2000" dirty="0"/>
              <a:t>Lo más probable es que ni siquiera seas la única persona que </a:t>
            </a:r>
            <a:r>
              <a:rPr lang="en-US" sz="2000" dirty="0" err="1" smtClean="0"/>
              <a:t>lucha</a:t>
            </a:r>
            <a:r>
              <a:rPr lang="en-US" sz="2000" dirty="0" smtClean="0"/>
              <a:t> </a:t>
            </a:r>
            <a:r>
              <a:rPr lang="en-US" sz="2000" dirty="0"/>
              <a:t>contra esa tentación.</a:t>
            </a:r>
          </a:p>
          <a:p>
            <a:pPr lvl="1" algn="ctr" rtl="0"/>
            <a:r>
              <a:rPr lang="en-US" sz="2000" dirty="0"/>
              <a:t>Satanás quiere que creas que estás solo cuando se te acerca, cuando estás siendo tentado. ¡Pero Dios está allí!</a:t>
            </a:r>
          </a:p>
        </p:txBody>
      </p:sp>
      <p:sp>
        <p:nvSpPr>
          <p:cNvPr id="4" name="TextBox 3"/>
          <p:cNvSpPr txBox="1"/>
          <p:nvPr/>
        </p:nvSpPr>
        <p:spPr>
          <a:xfrm>
            <a:off x="5334000" y="1778000"/>
            <a:ext cx="184731" cy="502766"/>
          </a:xfrm>
          <a:prstGeom prst="rect">
            <a:avLst/>
          </a:prstGeom>
          <a:noFill/>
        </p:spPr>
        <p:txBody>
          <a:bodyPr wrap="none" rtlCol="0">
            <a:spAutoFit/>
          </a:bodyPr>
          <a:lstStyle/>
          <a:p>
            <a:pPr algn="l" rtl="0"/>
            <a:endParaRPr lang="en-US" sz="2667" dirty="0"/>
          </a:p>
        </p:txBody>
      </p:sp>
    </p:spTree>
    <p:extLst>
      <p:ext uri="{BB962C8B-B14F-4D97-AF65-F5344CB8AC3E}">
        <p14:creationId xmlns:p14="http://schemas.microsoft.com/office/powerpoint/2010/main" val="553594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Venciendo</a:t>
            </a:r>
            <a:r>
              <a:rPr lang="en-US" dirty="0"/>
              <a:t> la </a:t>
            </a:r>
            <a:r>
              <a:rPr lang="en-US" dirty="0" err="1"/>
              <a:t>tentación</a:t>
            </a:r>
            <a:endParaRPr lang="en-US" dirty="0"/>
          </a:p>
        </p:txBody>
      </p:sp>
      <p:sp>
        <p:nvSpPr>
          <p:cNvPr id="3" name="Content Placeholder 2"/>
          <p:cNvSpPr>
            <a:spLocks noGrp="1"/>
          </p:cNvSpPr>
          <p:nvPr>
            <p:ph idx="1"/>
          </p:nvPr>
        </p:nvSpPr>
        <p:spPr>
          <a:xfrm>
            <a:off x="228600" y="800100"/>
            <a:ext cx="8458200" cy="4572000"/>
          </a:xfrm>
        </p:spPr>
        <p:txBody>
          <a:bodyPr numCol="2"/>
          <a:lstStyle/>
          <a:p>
            <a:pPr marL="0" indent="0" algn="ctr">
              <a:buNone/>
            </a:pPr>
            <a:r>
              <a:rPr lang="es-ES" sz="2800" dirty="0"/>
              <a:t>No les ha sobrevenido ninguna tentación que no sea común a los hombres. </a:t>
            </a:r>
            <a:r>
              <a:rPr lang="es-ES" sz="2800" b="1" dirty="0">
                <a:solidFill>
                  <a:srgbClr val="FF0000"/>
                </a:solidFill>
              </a:rPr>
              <a:t>Fiel es Dios</a:t>
            </a:r>
            <a:r>
              <a:rPr lang="es-ES" sz="2800" dirty="0"/>
              <a:t>, que no permitirá que ustedes sean tentados más allá de lo que pueden soportar, sino que con la tentación proveerá también la vía de escape, a fin de que puedan resistirla. </a:t>
            </a:r>
            <a:endParaRPr lang="en-US" sz="2800" dirty="0"/>
          </a:p>
          <a:p>
            <a:pPr marL="0" indent="0" algn="ctr" rtl="0">
              <a:buNone/>
            </a:pPr>
            <a:r>
              <a:rPr lang="en-US" sz="1667" dirty="0" smtClean="0"/>
              <a:t> </a:t>
            </a:r>
            <a:r>
              <a:rPr lang="en-US" sz="2800" b="1" i="1" u="sng" dirty="0"/>
              <a:t>¡Dios es fiel!</a:t>
            </a:r>
          </a:p>
          <a:p>
            <a:pPr lvl="1" algn="ctr" rtl="0"/>
            <a:r>
              <a:rPr lang="en-US" sz="2400" dirty="0"/>
              <a:t>Dios no </a:t>
            </a:r>
            <a:r>
              <a:rPr lang="en-US" sz="2400" dirty="0" err="1"/>
              <a:t>te</a:t>
            </a:r>
            <a:r>
              <a:rPr lang="en-US" sz="2400" dirty="0"/>
              <a:t> </a:t>
            </a:r>
            <a:r>
              <a:rPr lang="en-US" sz="2400" dirty="0" err="1" smtClean="0"/>
              <a:t>tentará</a:t>
            </a:r>
            <a:r>
              <a:rPr lang="en-US" sz="2400" dirty="0" smtClean="0"/>
              <a:t> </a:t>
            </a:r>
            <a:r>
              <a:rPr lang="en-US" sz="2400" dirty="0"/>
              <a:t>a pecar.</a:t>
            </a:r>
          </a:p>
          <a:p>
            <a:pPr lvl="1" algn="ctr" rtl="0"/>
            <a:r>
              <a:rPr lang="en-US" sz="2400" dirty="0"/>
              <a:t>Él tampoco permitirá que seas tentado más allá de lo que </a:t>
            </a:r>
            <a:r>
              <a:rPr lang="en-US" sz="2400" dirty="0" err="1" smtClean="0"/>
              <a:t>puedas</a:t>
            </a:r>
            <a:r>
              <a:rPr lang="en-US" sz="2400" dirty="0" smtClean="0"/>
              <a:t> </a:t>
            </a:r>
            <a:r>
              <a:rPr lang="en-US" sz="2400" dirty="0" err="1" smtClean="0"/>
              <a:t>soportar</a:t>
            </a:r>
            <a:r>
              <a:rPr lang="en-US" sz="2400" dirty="0" smtClean="0"/>
              <a:t>.</a:t>
            </a:r>
            <a:endParaRPr lang="en-US" sz="2400" dirty="0"/>
          </a:p>
          <a:p>
            <a:pPr lvl="1" algn="ctr" rtl="0"/>
            <a:r>
              <a:rPr lang="en-US" sz="2400" dirty="0"/>
              <a:t>Así que no importa por lo que estés pasando, ¡Dios cree que puedes superarlo!</a:t>
            </a:r>
          </a:p>
        </p:txBody>
      </p:sp>
      <p:sp>
        <p:nvSpPr>
          <p:cNvPr id="4" name="TextBox 3"/>
          <p:cNvSpPr txBox="1"/>
          <p:nvPr/>
        </p:nvSpPr>
        <p:spPr>
          <a:xfrm>
            <a:off x="5334000" y="1778000"/>
            <a:ext cx="184731" cy="502766"/>
          </a:xfrm>
          <a:prstGeom prst="rect">
            <a:avLst/>
          </a:prstGeom>
          <a:noFill/>
        </p:spPr>
        <p:txBody>
          <a:bodyPr wrap="none" rtlCol="0">
            <a:spAutoFit/>
          </a:bodyPr>
          <a:lstStyle/>
          <a:p>
            <a:pPr algn="l" rtl="0"/>
            <a:endParaRPr lang="en-US" sz="2667" dirty="0"/>
          </a:p>
        </p:txBody>
      </p:sp>
    </p:spTree>
    <p:extLst>
      <p:ext uri="{BB962C8B-B14F-4D97-AF65-F5344CB8AC3E}">
        <p14:creationId xmlns:p14="http://schemas.microsoft.com/office/powerpoint/2010/main" val="671757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54000"/>
            <a:ext cx="6858000" cy="952500"/>
          </a:xfrm>
        </p:spPr>
        <p:txBody>
          <a:bodyPr/>
          <a:lstStyle/>
          <a:p>
            <a:r>
              <a:rPr lang="en-US" dirty="0" err="1"/>
              <a:t>Venciendo</a:t>
            </a:r>
            <a:r>
              <a:rPr lang="en-US" dirty="0"/>
              <a:t> la </a:t>
            </a:r>
            <a:r>
              <a:rPr lang="en-US" dirty="0" err="1"/>
              <a:t>tentación</a:t>
            </a:r>
            <a:endParaRPr lang="en-US" dirty="0"/>
          </a:p>
        </p:txBody>
      </p:sp>
      <p:sp>
        <p:nvSpPr>
          <p:cNvPr id="3" name="Content Placeholder 2"/>
          <p:cNvSpPr>
            <a:spLocks noGrp="1"/>
          </p:cNvSpPr>
          <p:nvPr>
            <p:ph idx="1"/>
          </p:nvPr>
        </p:nvSpPr>
        <p:spPr>
          <a:xfrm>
            <a:off x="228600" y="742950"/>
            <a:ext cx="8305800" cy="4495800"/>
          </a:xfrm>
        </p:spPr>
        <p:txBody>
          <a:bodyPr numCol="2"/>
          <a:lstStyle/>
          <a:p>
            <a:pPr marL="0" indent="0" algn="ctr">
              <a:buNone/>
            </a:pPr>
            <a:r>
              <a:rPr lang="es-ES" sz="2800" dirty="0"/>
              <a:t>No les ha sobrevenido ninguna tentación que no sea común a los hombres. Fiel es Dios, que no permitirá que ustedes sean tentados más allá de lo que pueden soportar, sino que </a:t>
            </a:r>
            <a:r>
              <a:rPr lang="es-ES" sz="2800" b="1" dirty="0">
                <a:solidFill>
                  <a:srgbClr val="FF0000"/>
                </a:solidFill>
              </a:rPr>
              <a:t>con la tentación proveerá también la vía de escape, a fin de que puedan resistirla. </a:t>
            </a:r>
            <a:endParaRPr lang="en-US" sz="2800" b="1" dirty="0">
              <a:solidFill>
                <a:srgbClr val="FF0000"/>
              </a:solidFill>
            </a:endParaRPr>
          </a:p>
          <a:p>
            <a:pPr marL="0" indent="0" algn="ctr" rtl="0">
              <a:buNone/>
            </a:pPr>
            <a:endParaRPr lang="en-US" sz="2000" dirty="0"/>
          </a:p>
          <a:p>
            <a:pPr marL="0" indent="0" algn="ctr" rtl="0">
              <a:buNone/>
            </a:pPr>
            <a:r>
              <a:rPr lang="en-US" sz="2400" b="1" i="1" u="sng" dirty="0"/>
              <a:t>Dios proveerá una vía de escape.</a:t>
            </a:r>
          </a:p>
          <a:p>
            <a:pPr lvl="1" algn="ctr" rtl="0"/>
            <a:r>
              <a:rPr lang="en-US" sz="2400" dirty="0"/>
              <a:t>Dios proveerá, pero no obligará.</a:t>
            </a:r>
          </a:p>
          <a:p>
            <a:pPr lvl="1" algn="ctr" rtl="0"/>
            <a:r>
              <a:rPr lang="en-US" sz="2400" dirty="0"/>
              <a:t>Escapar de la tentación no siempre es deseable.</a:t>
            </a:r>
          </a:p>
          <a:p>
            <a:pPr lvl="1" algn="ctr" rtl="0"/>
            <a:r>
              <a:rPr lang="en-US" sz="2400" dirty="0"/>
              <a:t>Vence como Cristo:</a:t>
            </a:r>
          </a:p>
          <a:p>
            <a:pPr lvl="2" algn="ctr" rtl="0"/>
            <a:r>
              <a:rPr lang="en-US" sz="1800" dirty="0"/>
              <a:t>¡Conociendo las Escrituras!</a:t>
            </a:r>
          </a:p>
          <a:p>
            <a:pPr lvl="2" algn="ctr" rtl="0"/>
            <a:r>
              <a:rPr lang="en-US" sz="1800" dirty="0"/>
              <a:t>Oración, </a:t>
            </a:r>
            <a:r>
              <a:rPr lang="en-US" sz="1800" dirty="0" err="1" smtClean="0"/>
              <a:t>mucha</a:t>
            </a:r>
            <a:r>
              <a:rPr lang="en-US" sz="1800" dirty="0" smtClean="0"/>
              <a:t> </a:t>
            </a:r>
            <a:r>
              <a:rPr lang="en-US" sz="1800" dirty="0" err="1" smtClean="0"/>
              <a:t>oración</a:t>
            </a:r>
            <a:endParaRPr lang="en-US" sz="1800" dirty="0"/>
          </a:p>
          <a:p>
            <a:pPr lvl="2" algn="ctr" rtl="0"/>
            <a:r>
              <a:rPr lang="en-US" sz="1800" dirty="0"/>
              <a:t>Confía en la voluntad de</a:t>
            </a:r>
            <a:r>
              <a:rPr lang="en-US" sz="1600" dirty="0"/>
              <a:t>Dios</a:t>
            </a:r>
            <a:endParaRPr lang="en-US" sz="2400" dirty="0"/>
          </a:p>
        </p:txBody>
      </p:sp>
      <p:sp>
        <p:nvSpPr>
          <p:cNvPr id="4" name="TextBox 3"/>
          <p:cNvSpPr txBox="1"/>
          <p:nvPr/>
        </p:nvSpPr>
        <p:spPr>
          <a:xfrm>
            <a:off x="5334000" y="1778000"/>
            <a:ext cx="184731" cy="502766"/>
          </a:xfrm>
          <a:prstGeom prst="rect">
            <a:avLst/>
          </a:prstGeom>
          <a:noFill/>
        </p:spPr>
        <p:txBody>
          <a:bodyPr wrap="none" rtlCol="0">
            <a:spAutoFit/>
          </a:bodyPr>
          <a:lstStyle/>
          <a:p>
            <a:pPr algn="l" rtl="0"/>
            <a:endParaRPr lang="en-US" sz="2667" dirty="0"/>
          </a:p>
        </p:txBody>
      </p:sp>
    </p:spTree>
    <p:extLst>
      <p:ext uri="{BB962C8B-B14F-4D97-AF65-F5344CB8AC3E}">
        <p14:creationId xmlns:p14="http://schemas.microsoft.com/office/powerpoint/2010/main" val="1745601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dissolv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Black"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Black"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4414</TotalTime>
  <Words>581</Words>
  <Application>Microsoft Office PowerPoint</Application>
  <PresentationFormat>On-screen Show (16:10)</PresentationFormat>
  <Paragraphs>61</Paragraphs>
  <Slides>8</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ＭＳ Ｐゴシック</vt:lpstr>
      <vt:lpstr>Arial Black</vt:lpstr>
      <vt:lpstr>Times New Roman</vt:lpstr>
      <vt:lpstr>Default Design</vt:lpstr>
      <vt:lpstr>Microsoft PowerPoint 97-2003 Presentation</vt:lpstr>
      <vt:lpstr>PowerPoint Presentation</vt:lpstr>
      <vt:lpstr>Entendiendo las tentaciones</vt:lpstr>
      <vt:lpstr>Entendiendo los principios sobre las tentaciones</vt:lpstr>
      <vt:lpstr>Entendiendo el cuento del tentador</vt:lpstr>
      <vt:lpstr>Venciendo la tentación</vt:lpstr>
      <vt:lpstr>Venciendo la tentación</vt:lpstr>
      <vt:lpstr>Venciendo la tentación</vt:lpstr>
      <vt:lpstr>Venciendo la tentación</vt:lpstr>
    </vt:vector>
  </TitlesOfParts>
  <Company>Outreach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eabel</dc:creator>
  <cp:lastModifiedBy>Esther Eubanks</cp:lastModifiedBy>
  <cp:revision>187</cp:revision>
  <dcterms:created xsi:type="dcterms:W3CDTF">2005-07-16T00:09:40Z</dcterms:created>
  <dcterms:modified xsi:type="dcterms:W3CDTF">2022-11-11T00:31:58Z</dcterms:modified>
</cp:coreProperties>
</file>