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577" r:id="rId3"/>
    <p:sldId id="479" r:id="rId4"/>
    <p:sldId id="480" r:id="rId5"/>
    <p:sldId id="280" r:id="rId6"/>
    <p:sldId id="533" r:id="rId7"/>
    <p:sldId id="559" r:id="rId8"/>
    <p:sldId id="560" r:id="rId9"/>
    <p:sldId id="561" r:id="rId10"/>
    <p:sldId id="562" r:id="rId11"/>
    <p:sldId id="563" r:id="rId12"/>
    <p:sldId id="564" r:id="rId13"/>
    <p:sldId id="565" r:id="rId14"/>
    <p:sldId id="555" r:id="rId15"/>
    <p:sldId id="556" r:id="rId16"/>
    <p:sldId id="566" r:id="rId17"/>
    <p:sldId id="567" r:id="rId18"/>
    <p:sldId id="568" r:id="rId19"/>
    <p:sldId id="543" r:id="rId20"/>
    <p:sldId id="569" r:id="rId21"/>
    <p:sldId id="570" r:id="rId22"/>
    <p:sldId id="571" r:id="rId23"/>
    <p:sldId id="576" r:id="rId24"/>
    <p:sldId id="572" r:id="rId25"/>
    <p:sldId id="573" r:id="rId26"/>
    <p:sldId id="574" r:id="rId27"/>
    <p:sldId id="575" r:id="rId28"/>
  </p:sldIdLst>
  <p:sldSz cx="12192000" cy="6858000"/>
  <p:notesSz cx="6858000" cy="9144000"/>
  <p:custDataLst>
    <p:tags r:id="rId2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000000"/>
    <a:srgbClr val="0059E0"/>
    <a:srgbClr val="BF9000"/>
    <a:srgbClr val="F4E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E86807D-98A5-4617-8CD8-CEF01A082BF2}" v="1324" dt="2022-10-05T21:45:00.6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>
        <p:scale>
          <a:sx n="80" d="100"/>
          <a:sy n="80" d="100"/>
        </p:scale>
        <p:origin x="-133" y="18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d Williams" userId="35a5f6dfa23fba43" providerId="LiveId" clId="{9E86807D-98A5-4617-8CD8-CEF01A082BF2}"/>
    <pc:docChg chg="undo redo custSel addSld delSld modSld sldOrd delMainMaster">
      <pc:chgData name="David Williams" userId="35a5f6dfa23fba43" providerId="LiveId" clId="{9E86807D-98A5-4617-8CD8-CEF01A082BF2}" dt="2022-10-05T21:45:00.615" v="6547"/>
      <pc:docMkLst>
        <pc:docMk/>
      </pc:docMkLst>
      <pc:sldChg chg="modSp mod">
        <pc:chgData name="David Williams" userId="35a5f6dfa23fba43" providerId="LiveId" clId="{9E86807D-98A5-4617-8CD8-CEF01A082BF2}" dt="2022-10-02T18:24:36.546" v="5"/>
        <pc:sldMkLst>
          <pc:docMk/>
          <pc:sldMk cId="1369604703" sldId="284"/>
        </pc:sldMkLst>
        <pc:spChg chg="mod">
          <ac:chgData name="David Williams" userId="35a5f6dfa23fba43" providerId="LiveId" clId="{9E86807D-98A5-4617-8CD8-CEF01A082BF2}" dt="2022-10-02T18:24:36.546" v="5"/>
          <ac:spMkLst>
            <pc:docMk/>
            <pc:sldMk cId="1369604703" sldId="284"/>
            <ac:spMk id="27" creationId="{1BE3D1EB-81ED-BFDC-EB28-0E1AC22E164B}"/>
          </ac:spMkLst>
        </pc:spChg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3656249080" sldId="521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3151310300" sldId="522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3347187517" sldId="523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1016896946" sldId="524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1832933050" sldId="525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889302734" sldId="526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1647944019" sldId="527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2986972562" sldId="528"/>
        </pc:sldMkLst>
      </pc:sldChg>
      <pc:sldChg chg="modSp del">
        <pc:chgData name="David Williams" userId="35a5f6dfa23fba43" providerId="LiveId" clId="{9E86807D-98A5-4617-8CD8-CEF01A082BF2}" dt="2022-10-05T19:01:13.389" v="4567" actId="47"/>
        <pc:sldMkLst>
          <pc:docMk/>
          <pc:sldMk cId="4238371271" sldId="529"/>
        </pc:sldMkLst>
        <pc:picChg chg="mod">
          <ac:chgData name="David Williams" userId="35a5f6dfa23fba43" providerId="LiveId" clId="{9E86807D-98A5-4617-8CD8-CEF01A082BF2}" dt="2022-10-05T14:32:53.048" v="3617" actId="1076"/>
          <ac:picMkLst>
            <pc:docMk/>
            <pc:sldMk cId="4238371271" sldId="529"/>
            <ac:picMk id="1026" creationId="{2154EED7-0688-D593-67BB-9B2D690EFA29}"/>
          </ac:picMkLst>
        </pc:picChg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1714413384" sldId="530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3732557055" sldId="531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1439360850" sldId="532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2842448262" sldId="534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1124202322" sldId="535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938668610" sldId="536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191427788" sldId="537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2129641882" sldId="538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4076128074" sldId="539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4235302304" sldId="540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2349692559" sldId="541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3752715385" sldId="542"/>
        </pc:sldMkLst>
      </pc:sldChg>
      <pc:sldChg chg="addSp delSp modSp mod modAnim">
        <pc:chgData name="David Williams" userId="35a5f6dfa23fba43" providerId="LiveId" clId="{9E86807D-98A5-4617-8CD8-CEF01A082BF2}" dt="2022-10-05T19:39:16.513" v="5064"/>
        <pc:sldMkLst>
          <pc:docMk/>
          <pc:sldMk cId="915540915" sldId="543"/>
        </pc:sldMkLst>
        <pc:spChg chg="del">
          <ac:chgData name="David Williams" userId="35a5f6dfa23fba43" providerId="LiveId" clId="{9E86807D-98A5-4617-8CD8-CEF01A082BF2}" dt="2022-10-05T19:10:00.817" v="4568" actId="478"/>
          <ac:spMkLst>
            <pc:docMk/>
            <pc:sldMk cId="915540915" sldId="543"/>
            <ac:spMk id="51" creationId="{38C667AB-A7EA-C9DD-1247-9D49ECE55C83}"/>
          </ac:spMkLst>
        </pc:spChg>
        <pc:spChg chg="add mod ord">
          <ac:chgData name="David Williams" userId="35a5f6dfa23fba43" providerId="LiveId" clId="{9E86807D-98A5-4617-8CD8-CEF01A082BF2}" dt="2022-10-05T19:38:47.299" v="5061" actId="13244"/>
          <ac:spMkLst>
            <pc:docMk/>
            <pc:sldMk cId="915540915" sldId="543"/>
            <ac:spMk id="74" creationId="{C78BE1B3-27D9-ABB7-E586-E6BB0EC96CBB}"/>
          </ac:spMkLst>
        </pc:spChg>
        <pc:spChg chg="add mod ord">
          <ac:chgData name="David Williams" userId="35a5f6dfa23fba43" providerId="LiveId" clId="{9E86807D-98A5-4617-8CD8-CEF01A082BF2}" dt="2022-10-05T19:38:53.309" v="5062" actId="13244"/>
          <ac:spMkLst>
            <pc:docMk/>
            <pc:sldMk cId="915540915" sldId="543"/>
            <ac:spMk id="75" creationId="{0A018B0B-D744-8044-191C-E93A1564DB10}"/>
          </ac:spMkLst>
        </pc:spChg>
        <pc:picChg chg="add mod ord">
          <ac:chgData name="David Williams" userId="35a5f6dfa23fba43" providerId="LiveId" clId="{9E86807D-98A5-4617-8CD8-CEF01A082BF2}" dt="2022-10-05T19:24:15.426" v="4758" actId="13244"/>
          <ac:picMkLst>
            <pc:docMk/>
            <pc:sldMk cId="915540915" sldId="543"/>
            <ac:picMk id="70" creationId="{C74CCF93-5BCD-B83A-ED80-95AD366C20AC}"/>
          </ac:picMkLst>
        </pc:picChg>
        <pc:picChg chg="del mod">
          <ac:chgData name="David Williams" userId="35a5f6dfa23fba43" providerId="LiveId" clId="{9E86807D-98A5-4617-8CD8-CEF01A082BF2}" dt="2022-10-05T19:10:54.541" v="4712" actId="478"/>
          <ac:picMkLst>
            <pc:docMk/>
            <pc:sldMk cId="915540915" sldId="543"/>
            <ac:picMk id="73" creationId="{912195D5-4D9F-031B-1FA9-6F68E0E48810}"/>
          </ac:picMkLst>
        </pc:picChg>
        <pc:picChg chg="del">
          <ac:chgData name="David Williams" userId="35a5f6dfa23fba43" providerId="LiveId" clId="{9E86807D-98A5-4617-8CD8-CEF01A082BF2}" dt="2022-10-05T19:10:22.693" v="4569" actId="478"/>
          <ac:picMkLst>
            <pc:docMk/>
            <pc:sldMk cId="915540915" sldId="543"/>
            <ac:picMk id="76" creationId="{9B838657-6073-B214-B6A2-0DC260DFD6B6}"/>
          </ac:picMkLst>
        </pc:picChg>
        <pc:picChg chg="mod">
          <ac:chgData name="David Williams" userId="35a5f6dfa23fba43" providerId="LiveId" clId="{9E86807D-98A5-4617-8CD8-CEF01A082BF2}" dt="2022-10-05T19:10:49.120" v="4711" actId="1036"/>
          <ac:picMkLst>
            <pc:docMk/>
            <pc:sldMk cId="915540915" sldId="543"/>
            <ac:picMk id="77" creationId="{7D51214F-896C-9FA7-7990-04D9668CA551}"/>
          </ac:picMkLst>
        </pc:picChg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4116203754" sldId="544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1862495929" sldId="545"/>
        </pc:sldMkLst>
      </pc:sldChg>
      <pc:sldChg chg="del">
        <pc:chgData name="David Williams" userId="35a5f6dfa23fba43" providerId="LiveId" clId="{9E86807D-98A5-4617-8CD8-CEF01A082BF2}" dt="2022-10-05T19:01:13.389" v="4567" actId="47"/>
        <pc:sldMkLst>
          <pc:docMk/>
          <pc:sldMk cId="3252813326" sldId="546"/>
        </pc:sldMkLst>
      </pc:sldChg>
      <pc:sldChg chg="addSp delSp modSp add del mod modTransition">
        <pc:chgData name="David Williams" userId="35a5f6dfa23fba43" providerId="LiveId" clId="{9E86807D-98A5-4617-8CD8-CEF01A082BF2}" dt="2022-10-05T20:25:42.943" v="6256" actId="47"/>
        <pc:sldMkLst>
          <pc:docMk/>
          <pc:sldMk cId="3689336808" sldId="547"/>
        </pc:sldMkLst>
        <pc:spChg chg="mod modVis">
          <ac:chgData name="David Williams" userId="35a5f6dfa23fba43" providerId="LiveId" clId="{9E86807D-98A5-4617-8CD8-CEF01A082BF2}" dt="2022-10-02T18:32:55.577" v="79" actId="14429"/>
          <ac:spMkLst>
            <pc:docMk/>
            <pc:sldMk cId="3689336808" sldId="547"/>
            <ac:spMk id="2" creationId="{50867849-E23D-D168-9B47-03761C6926D1}"/>
          </ac:spMkLst>
        </pc:spChg>
        <pc:spChg chg="mod modVis">
          <ac:chgData name="David Williams" userId="35a5f6dfa23fba43" providerId="LiveId" clId="{9E86807D-98A5-4617-8CD8-CEF01A082BF2}" dt="2022-10-02T18:32:56.246" v="80" actId="14429"/>
          <ac:spMkLst>
            <pc:docMk/>
            <pc:sldMk cId="3689336808" sldId="547"/>
            <ac:spMk id="4" creationId="{68A20A20-8F01-A4B0-03E2-A22236AF8D47}"/>
          </ac:spMkLst>
        </pc:spChg>
        <pc:spChg chg="add del mod modVis">
          <ac:chgData name="David Williams" userId="35a5f6dfa23fba43" providerId="LiveId" clId="{9E86807D-98A5-4617-8CD8-CEF01A082BF2}" dt="2022-10-02T18:27:45.114" v="23"/>
          <ac:spMkLst>
            <pc:docMk/>
            <pc:sldMk cId="3689336808" sldId="547"/>
            <ac:spMk id="70" creationId="{E73264EC-AE22-9280-E763-2DCA87941294}"/>
          </ac:spMkLst>
        </pc:spChg>
        <pc:spChg chg="add del mod">
          <ac:chgData name="David Williams" userId="35a5f6dfa23fba43" providerId="LiveId" clId="{9E86807D-98A5-4617-8CD8-CEF01A082BF2}" dt="2022-10-02T18:27:45.114" v="23"/>
          <ac:spMkLst>
            <pc:docMk/>
            <pc:sldMk cId="3689336808" sldId="547"/>
            <ac:spMk id="74" creationId="{612D06C9-7157-E4FC-F6E9-F468496F4BCC}"/>
          </ac:spMkLst>
        </pc:spChg>
        <pc:spChg chg="mod">
          <ac:chgData name="David Williams" userId="35a5f6dfa23fba43" providerId="LiveId" clId="{9E86807D-98A5-4617-8CD8-CEF01A082BF2}" dt="2022-10-02T18:27:59.657" v="24" actId="207"/>
          <ac:spMkLst>
            <pc:docMk/>
            <pc:sldMk cId="3689336808" sldId="547"/>
            <ac:spMk id="75" creationId="{436E8B2C-A4AE-DE3E-7553-0405F435A929}"/>
          </ac:spMkLst>
        </pc:spChg>
      </pc:sldChg>
      <pc:sldChg chg="new del">
        <pc:chgData name="David Williams" userId="35a5f6dfa23fba43" providerId="LiveId" clId="{9E86807D-98A5-4617-8CD8-CEF01A082BF2}" dt="2022-10-05T20:25:42.943" v="6256" actId="47"/>
        <pc:sldMkLst>
          <pc:docMk/>
          <pc:sldMk cId="3269770806" sldId="548"/>
        </pc:sldMkLst>
      </pc:sldChg>
      <pc:sldChg chg="addSp delSp modSp add del mod modTransition">
        <pc:chgData name="David Williams" userId="35a5f6dfa23fba43" providerId="LiveId" clId="{9E86807D-98A5-4617-8CD8-CEF01A082BF2}" dt="2022-10-05T20:25:42.943" v="6256" actId="47"/>
        <pc:sldMkLst>
          <pc:docMk/>
          <pc:sldMk cId="3601198570" sldId="549"/>
        </pc:sldMkLst>
        <pc:spChg chg="mod modVis">
          <ac:chgData name="David Williams" userId="35a5f6dfa23fba43" providerId="LiveId" clId="{9E86807D-98A5-4617-8CD8-CEF01A082BF2}" dt="2022-10-02T18:32:59.916" v="81" actId="14429"/>
          <ac:spMkLst>
            <pc:docMk/>
            <pc:sldMk cId="3601198570" sldId="549"/>
            <ac:spMk id="2" creationId="{50867849-E23D-D168-9B47-03761C6926D1}"/>
          </ac:spMkLst>
        </pc:spChg>
        <pc:spChg chg="mod modVis">
          <ac:chgData name="David Williams" userId="35a5f6dfa23fba43" providerId="LiveId" clId="{9E86807D-98A5-4617-8CD8-CEF01A082BF2}" dt="2022-10-02T18:33:00.556" v="82" actId="14429"/>
          <ac:spMkLst>
            <pc:docMk/>
            <pc:sldMk cId="3601198570" sldId="549"/>
            <ac:spMk id="4" creationId="{68A20A20-8F01-A4B0-03E2-A22236AF8D47}"/>
          </ac:spMkLst>
        </pc:spChg>
        <pc:spChg chg="add del mod">
          <ac:chgData name="David Williams" userId="35a5f6dfa23fba43" providerId="LiveId" clId="{9E86807D-98A5-4617-8CD8-CEF01A082BF2}" dt="2022-10-02T18:31:34.516" v="75"/>
          <ac:spMkLst>
            <pc:docMk/>
            <pc:sldMk cId="3601198570" sldId="549"/>
            <ac:spMk id="70" creationId="{B6A7F181-779D-329E-3615-D2D77C95F208}"/>
          </ac:spMkLst>
        </pc:spChg>
        <pc:spChg chg="add del mod">
          <ac:chgData name="David Williams" userId="35a5f6dfa23fba43" providerId="LiveId" clId="{9E86807D-98A5-4617-8CD8-CEF01A082BF2}" dt="2022-10-02T18:31:34.516" v="75"/>
          <ac:spMkLst>
            <pc:docMk/>
            <pc:sldMk cId="3601198570" sldId="549"/>
            <ac:spMk id="74" creationId="{EEDE5C20-4B74-BD1A-A50F-06EC45BE9D3B}"/>
          </ac:spMkLst>
        </pc:spChg>
        <pc:spChg chg="del mod">
          <ac:chgData name="David Williams" userId="35a5f6dfa23fba43" providerId="LiveId" clId="{9E86807D-98A5-4617-8CD8-CEF01A082BF2}" dt="2022-10-02T18:29:54.348" v="46" actId="478"/>
          <ac:spMkLst>
            <pc:docMk/>
            <pc:sldMk cId="3601198570" sldId="549"/>
            <ac:spMk id="75" creationId="{436E8B2C-A4AE-DE3E-7553-0405F435A929}"/>
          </ac:spMkLst>
        </pc:spChg>
        <pc:spChg chg="mod">
          <ac:chgData name="David Williams" userId="35a5f6dfa23fba43" providerId="LiveId" clId="{9E86807D-98A5-4617-8CD8-CEF01A082BF2}" dt="2022-10-02T20:37:42.953" v="86" actId="1076"/>
          <ac:spMkLst>
            <pc:docMk/>
            <pc:sldMk cId="3601198570" sldId="549"/>
            <ac:spMk id="78" creationId="{947ABB61-8E07-F247-0B6D-D70202FD6584}"/>
          </ac:spMkLst>
        </pc:spChg>
      </pc:sldChg>
      <pc:sldChg chg="modSp add del mod modTransition">
        <pc:chgData name="David Williams" userId="35a5f6dfa23fba43" providerId="LiveId" clId="{9E86807D-98A5-4617-8CD8-CEF01A082BF2}" dt="2022-10-05T20:25:42.943" v="6256" actId="47"/>
        <pc:sldMkLst>
          <pc:docMk/>
          <pc:sldMk cId="3526316857" sldId="550"/>
        </pc:sldMkLst>
        <pc:spChg chg="ord">
          <ac:chgData name="David Williams" userId="35a5f6dfa23fba43" providerId="LiveId" clId="{9E86807D-98A5-4617-8CD8-CEF01A082BF2}" dt="2022-10-03T13:02:46.815" v="90" actId="13244"/>
          <ac:spMkLst>
            <pc:docMk/>
            <pc:sldMk cId="3526316857" sldId="550"/>
            <ac:spMk id="47" creationId="{EB1E278E-DF85-F3A1-8D78-3FA7E8DC6AE2}"/>
          </ac:spMkLst>
        </pc:spChg>
        <pc:spChg chg="mod ord modVis">
          <ac:chgData name="David Williams" userId="35a5f6dfa23fba43" providerId="LiveId" clId="{9E86807D-98A5-4617-8CD8-CEF01A082BF2}" dt="2022-10-03T14:13:44.266" v="102" actId="207"/>
          <ac:spMkLst>
            <pc:docMk/>
            <pc:sldMk cId="3526316857" sldId="550"/>
            <ac:spMk id="49" creationId="{0908767E-4017-CE15-5BD9-8EE34C7F3657}"/>
          </ac:spMkLst>
        </pc:spChg>
        <pc:spChg chg="mod ord">
          <ac:chgData name="David Williams" userId="35a5f6dfa23fba43" providerId="LiveId" clId="{9E86807D-98A5-4617-8CD8-CEF01A082BF2}" dt="2022-10-03T14:12:05.227" v="97" actId="13244"/>
          <ac:spMkLst>
            <pc:docMk/>
            <pc:sldMk cId="3526316857" sldId="550"/>
            <ac:spMk id="78" creationId="{947ABB61-8E07-F247-0B6D-D70202FD6584}"/>
          </ac:spMkLst>
        </pc:spChg>
        <pc:picChg chg="ord">
          <ac:chgData name="David Williams" userId="35a5f6dfa23fba43" providerId="LiveId" clId="{9E86807D-98A5-4617-8CD8-CEF01A082BF2}" dt="2022-10-03T13:02:46.815" v="90" actId="13244"/>
          <ac:picMkLst>
            <pc:docMk/>
            <pc:sldMk cId="3526316857" sldId="550"/>
            <ac:picMk id="48" creationId="{E2479F13-F00C-C88C-BEAE-8DC27EF9814D}"/>
          </ac:picMkLst>
        </pc:picChg>
        <pc:picChg chg="ord">
          <ac:chgData name="David Williams" userId="35a5f6dfa23fba43" providerId="LiveId" clId="{9E86807D-98A5-4617-8CD8-CEF01A082BF2}" dt="2022-10-03T13:02:46.815" v="90" actId="13244"/>
          <ac:picMkLst>
            <pc:docMk/>
            <pc:sldMk cId="3526316857" sldId="550"/>
            <ac:picMk id="73" creationId="{912195D5-4D9F-031B-1FA9-6F68E0E48810}"/>
          </ac:picMkLst>
        </pc:picChg>
        <pc:picChg chg="ord">
          <ac:chgData name="David Williams" userId="35a5f6dfa23fba43" providerId="LiveId" clId="{9E86807D-98A5-4617-8CD8-CEF01A082BF2}" dt="2022-10-03T13:02:46.815" v="90" actId="13244"/>
          <ac:picMkLst>
            <pc:docMk/>
            <pc:sldMk cId="3526316857" sldId="550"/>
            <ac:picMk id="76" creationId="{9B838657-6073-B214-B6A2-0DC260DFD6B6}"/>
          </ac:picMkLst>
        </pc:picChg>
        <pc:picChg chg="ord">
          <ac:chgData name="David Williams" userId="35a5f6dfa23fba43" providerId="LiveId" clId="{9E86807D-98A5-4617-8CD8-CEF01A082BF2}" dt="2022-10-03T13:02:46.815" v="90" actId="13244"/>
          <ac:picMkLst>
            <pc:docMk/>
            <pc:sldMk cId="3526316857" sldId="550"/>
            <ac:picMk id="77" creationId="{7D51214F-896C-9FA7-7990-04D9668CA551}"/>
          </ac:picMkLst>
        </pc:picChg>
      </pc:sldChg>
      <pc:sldChg chg="add del">
        <pc:chgData name="David Williams" userId="35a5f6dfa23fba43" providerId="LiveId" clId="{9E86807D-98A5-4617-8CD8-CEF01A082BF2}" dt="2022-10-02T20:37:27.562" v="84" actId="2696"/>
        <pc:sldMkLst>
          <pc:docMk/>
          <pc:sldMk cId="3769450546" sldId="550"/>
        </pc:sldMkLst>
      </pc:sldChg>
      <pc:sldChg chg="addSp modSp add del mod ord modAnim">
        <pc:chgData name="David Williams" userId="35a5f6dfa23fba43" providerId="LiveId" clId="{9E86807D-98A5-4617-8CD8-CEF01A082BF2}" dt="2022-10-05T20:25:42.943" v="6256" actId="47"/>
        <pc:sldMkLst>
          <pc:docMk/>
          <pc:sldMk cId="106995475" sldId="551"/>
        </pc:sldMkLst>
        <pc:spChg chg="add mod">
          <ac:chgData name="David Williams" userId="35a5f6dfa23fba43" providerId="LiveId" clId="{9E86807D-98A5-4617-8CD8-CEF01A082BF2}" dt="2022-10-03T14:18:34.808" v="117" actId="14100"/>
          <ac:spMkLst>
            <pc:docMk/>
            <pc:sldMk cId="106995475" sldId="551"/>
            <ac:spMk id="70" creationId="{48324C90-F1BF-7BBE-0E81-DB2614D8C68A}"/>
          </ac:spMkLst>
        </pc:spChg>
      </pc:sldChg>
      <pc:sldChg chg="addSp delSp modSp add del mod modAnim">
        <pc:chgData name="David Williams" userId="35a5f6dfa23fba43" providerId="LiveId" clId="{9E86807D-98A5-4617-8CD8-CEF01A082BF2}" dt="2022-10-05T20:25:42.943" v="6256" actId="47"/>
        <pc:sldMkLst>
          <pc:docMk/>
          <pc:sldMk cId="613023511" sldId="552"/>
        </pc:sldMkLst>
        <pc:spChg chg="mod">
          <ac:chgData name="David Williams" userId="35a5f6dfa23fba43" providerId="LiveId" clId="{9E86807D-98A5-4617-8CD8-CEF01A082BF2}" dt="2022-10-03T14:19:09.250" v="121" actId="14100"/>
          <ac:spMkLst>
            <pc:docMk/>
            <pc:sldMk cId="613023511" sldId="552"/>
            <ac:spMk id="70" creationId="{48324C90-F1BF-7BBE-0E81-DB2614D8C68A}"/>
          </ac:spMkLst>
        </pc:spChg>
        <pc:spChg chg="add del">
          <ac:chgData name="David Williams" userId="35a5f6dfa23fba43" providerId="LiveId" clId="{9E86807D-98A5-4617-8CD8-CEF01A082BF2}" dt="2022-10-03T15:31:48.219" v="137" actId="478"/>
          <ac:spMkLst>
            <pc:docMk/>
            <pc:sldMk cId="613023511" sldId="552"/>
            <ac:spMk id="74" creationId="{EDB84FC0-96D4-76F6-81E6-E05121849714}"/>
          </ac:spMkLst>
        </pc:spChg>
      </pc:sldChg>
      <pc:sldChg chg="new del">
        <pc:chgData name="David Williams" userId="35a5f6dfa23fba43" providerId="LiveId" clId="{9E86807D-98A5-4617-8CD8-CEF01A082BF2}" dt="2022-10-05T19:01:13.389" v="4567" actId="47"/>
        <pc:sldMkLst>
          <pc:docMk/>
          <pc:sldMk cId="1352814628" sldId="553"/>
        </pc:sldMkLst>
      </pc:sldChg>
      <pc:sldChg chg="addSp delSp modSp del mod modTransition modAnim">
        <pc:chgData name="David Williams" userId="35a5f6dfa23fba43" providerId="LiveId" clId="{9E86807D-98A5-4617-8CD8-CEF01A082BF2}" dt="2022-10-05T03:49:46.740" v="3350" actId="2696"/>
        <pc:sldMkLst>
          <pc:docMk/>
          <pc:sldMk cId="1349494871" sldId="554"/>
        </pc:sldMkLst>
        <pc:spChg chg="mod">
          <ac:chgData name="David Williams" userId="35a5f6dfa23fba43" providerId="LiveId" clId="{9E86807D-98A5-4617-8CD8-CEF01A082BF2}" dt="2022-10-03T17:56:50.504" v="769"/>
          <ac:spMkLst>
            <pc:docMk/>
            <pc:sldMk cId="1349494871" sldId="554"/>
            <ac:spMk id="4" creationId="{68A20A20-8F01-A4B0-03E2-A22236AF8D47}"/>
          </ac:spMkLst>
        </pc:spChg>
        <pc:spChg chg="del">
          <ac:chgData name="David Williams" userId="35a5f6dfa23fba43" providerId="LiveId" clId="{9E86807D-98A5-4617-8CD8-CEF01A082BF2}" dt="2022-10-03T16:51:05.126" v="139" actId="478"/>
          <ac:spMkLst>
            <pc:docMk/>
            <pc:sldMk cId="1349494871" sldId="554"/>
            <ac:spMk id="47" creationId="{EB1E278E-DF85-F3A1-8D78-3FA7E8DC6AE2}"/>
          </ac:spMkLst>
        </pc:spChg>
        <pc:spChg chg="add del mod">
          <ac:chgData name="David Williams" userId="35a5f6dfa23fba43" providerId="LiveId" clId="{9E86807D-98A5-4617-8CD8-CEF01A082BF2}" dt="2022-10-03T17:47:37.850" v="752" actId="478"/>
          <ac:spMkLst>
            <pc:docMk/>
            <pc:sldMk cId="1349494871" sldId="554"/>
            <ac:spMk id="50" creationId="{D6CE3F33-FF68-523C-6AB6-AE33BF671279}"/>
          </ac:spMkLst>
        </pc:spChg>
        <pc:spChg chg="add del mod">
          <ac:chgData name="David Williams" userId="35a5f6dfa23fba43" providerId="LiveId" clId="{9E86807D-98A5-4617-8CD8-CEF01A082BF2}" dt="2022-10-03T17:47:37.850" v="752" actId="478"/>
          <ac:spMkLst>
            <pc:docMk/>
            <pc:sldMk cId="1349494871" sldId="554"/>
            <ac:spMk id="57" creationId="{C089C559-3D2B-FCA0-57C6-4D5068B5E681}"/>
          </ac:spMkLst>
        </pc:spChg>
        <pc:spChg chg="add del mod">
          <ac:chgData name="David Williams" userId="35a5f6dfa23fba43" providerId="LiveId" clId="{9E86807D-98A5-4617-8CD8-CEF01A082BF2}" dt="2022-10-03T17:47:37.850" v="752" actId="478"/>
          <ac:spMkLst>
            <pc:docMk/>
            <pc:sldMk cId="1349494871" sldId="554"/>
            <ac:spMk id="69" creationId="{6B2814C0-5616-7F94-3057-BB525567B249}"/>
          </ac:spMkLst>
        </pc:spChg>
        <pc:spChg chg="add del mod">
          <ac:chgData name="David Williams" userId="35a5f6dfa23fba43" providerId="LiveId" clId="{9E86807D-98A5-4617-8CD8-CEF01A082BF2}" dt="2022-10-03T17:47:37.850" v="752" actId="478"/>
          <ac:spMkLst>
            <pc:docMk/>
            <pc:sldMk cId="1349494871" sldId="554"/>
            <ac:spMk id="71" creationId="{94AA6CAC-B23A-8D78-49A3-CE2FFD747DFB}"/>
          </ac:spMkLst>
        </pc:spChg>
        <pc:spChg chg="add del mod">
          <ac:chgData name="David Williams" userId="35a5f6dfa23fba43" providerId="LiveId" clId="{9E86807D-98A5-4617-8CD8-CEF01A082BF2}" dt="2022-10-03T17:47:37.850" v="752" actId="478"/>
          <ac:spMkLst>
            <pc:docMk/>
            <pc:sldMk cId="1349494871" sldId="554"/>
            <ac:spMk id="72" creationId="{C279CC52-66FD-4445-045E-A3ECACFF0981}"/>
          </ac:spMkLst>
        </pc:spChg>
        <pc:spChg chg="add del mod">
          <ac:chgData name="David Williams" userId="35a5f6dfa23fba43" providerId="LiveId" clId="{9E86807D-98A5-4617-8CD8-CEF01A082BF2}" dt="2022-10-03T17:47:37.850" v="752" actId="478"/>
          <ac:spMkLst>
            <pc:docMk/>
            <pc:sldMk cId="1349494871" sldId="554"/>
            <ac:spMk id="73" creationId="{25A4C2DB-60E2-83B0-7676-651857BAEFF6}"/>
          </ac:spMkLst>
        </pc:spChg>
        <pc:spChg chg="add del mod">
          <ac:chgData name="David Williams" userId="35a5f6dfa23fba43" providerId="LiveId" clId="{9E86807D-98A5-4617-8CD8-CEF01A082BF2}" dt="2022-10-03T17:47:37.850" v="752" actId="478"/>
          <ac:spMkLst>
            <pc:docMk/>
            <pc:sldMk cId="1349494871" sldId="554"/>
            <ac:spMk id="74" creationId="{0542D528-D7BA-8FE3-E3C1-389BB017F8B4}"/>
          </ac:spMkLst>
        </pc:spChg>
        <pc:spChg chg="add del mod">
          <ac:chgData name="David Williams" userId="35a5f6dfa23fba43" providerId="LiveId" clId="{9E86807D-98A5-4617-8CD8-CEF01A082BF2}" dt="2022-10-03T17:47:37.850" v="752" actId="478"/>
          <ac:spMkLst>
            <pc:docMk/>
            <pc:sldMk cId="1349494871" sldId="554"/>
            <ac:spMk id="75" creationId="{EECA71E5-EE7E-DEC1-20B2-8A014D74E13E}"/>
          </ac:spMkLst>
        </pc:spChg>
        <pc:spChg chg="add del mod">
          <ac:chgData name="David Williams" userId="35a5f6dfa23fba43" providerId="LiveId" clId="{9E86807D-98A5-4617-8CD8-CEF01A082BF2}" dt="2022-10-03T18:18:11.925" v="1346" actId="478"/>
          <ac:spMkLst>
            <pc:docMk/>
            <pc:sldMk cId="1349494871" sldId="554"/>
            <ac:spMk id="77" creationId="{130F1CDD-F1E6-1C11-0394-1E1A18A79468}"/>
          </ac:spMkLst>
        </pc:spChg>
        <pc:spChg chg="add mod">
          <ac:chgData name="David Williams" userId="35a5f6dfa23fba43" providerId="LiveId" clId="{9E86807D-98A5-4617-8CD8-CEF01A082BF2}" dt="2022-10-03T17:56:34.375" v="765" actId="571"/>
          <ac:spMkLst>
            <pc:docMk/>
            <pc:sldMk cId="1349494871" sldId="554"/>
            <ac:spMk id="78" creationId="{04E81CE1-FEF9-EBE4-9E4E-6FAF41BA93FF}"/>
          </ac:spMkLst>
        </pc:spChg>
        <pc:spChg chg="add del mod">
          <ac:chgData name="David Williams" userId="35a5f6dfa23fba43" providerId="LiveId" clId="{9E86807D-98A5-4617-8CD8-CEF01A082BF2}" dt="2022-10-03T18:18:09.709" v="1345" actId="478"/>
          <ac:spMkLst>
            <pc:docMk/>
            <pc:sldMk cId="1349494871" sldId="554"/>
            <ac:spMk id="80" creationId="{8312971B-294C-9159-53E6-FB090279EA03}"/>
          </ac:spMkLst>
        </pc:spChg>
        <pc:picChg chg="del">
          <ac:chgData name="David Williams" userId="35a5f6dfa23fba43" providerId="LiveId" clId="{9E86807D-98A5-4617-8CD8-CEF01A082BF2}" dt="2022-10-03T16:51:05.126" v="139" actId="478"/>
          <ac:picMkLst>
            <pc:docMk/>
            <pc:sldMk cId="1349494871" sldId="554"/>
            <ac:picMk id="48" creationId="{E2479F13-F00C-C88C-BEAE-8DC27EF9814D}"/>
          </ac:picMkLst>
        </pc:picChg>
        <pc:picChg chg="del">
          <ac:chgData name="David Williams" userId="35a5f6dfa23fba43" providerId="LiveId" clId="{9E86807D-98A5-4617-8CD8-CEF01A082BF2}" dt="2022-10-03T16:51:05.126" v="139" actId="478"/>
          <ac:picMkLst>
            <pc:docMk/>
            <pc:sldMk cId="1349494871" sldId="554"/>
            <ac:picMk id="49" creationId="{F077198C-0D5D-F3AF-21A6-E33E0D391BB1}"/>
          </ac:picMkLst>
        </pc:picChg>
        <pc:picChg chg="del">
          <ac:chgData name="David Williams" userId="35a5f6dfa23fba43" providerId="LiveId" clId="{9E86807D-98A5-4617-8CD8-CEF01A082BF2}" dt="2022-10-03T16:51:05.126" v="139" actId="478"/>
          <ac:picMkLst>
            <pc:docMk/>
            <pc:sldMk cId="1349494871" sldId="554"/>
            <ac:picMk id="70" creationId="{C0647C1C-7A2D-6C9D-0C80-6463EAEC146C}"/>
          </ac:picMkLst>
        </pc:picChg>
      </pc:sldChg>
      <pc:sldChg chg="addSp delSp modSp mod modAnim">
        <pc:chgData name="David Williams" userId="35a5f6dfa23fba43" providerId="LiveId" clId="{9E86807D-98A5-4617-8CD8-CEF01A082BF2}" dt="2022-10-05T18:01:11.744" v="4192" actId="20577"/>
        <pc:sldMkLst>
          <pc:docMk/>
          <pc:sldMk cId="3420425285" sldId="555"/>
        </pc:sldMkLst>
        <pc:spChg chg="del">
          <ac:chgData name="David Williams" userId="35a5f6dfa23fba43" providerId="LiveId" clId="{9E86807D-98A5-4617-8CD8-CEF01A082BF2}" dt="2022-10-03T16:51:13.243" v="140" actId="478"/>
          <ac:spMkLst>
            <pc:docMk/>
            <pc:sldMk cId="3420425285" sldId="555"/>
            <ac:spMk id="47" creationId="{EB1E278E-DF85-F3A1-8D78-3FA7E8DC6AE2}"/>
          </ac:spMkLst>
        </pc:spChg>
        <pc:spChg chg="add mod">
          <ac:chgData name="David Williams" userId="35a5f6dfa23fba43" providerId="LiveId" clId="{9E86807D-98A5-4617-8CD8-CEF01A082BF2}" dt="2022-10-05T03:26:49.365" v="3217"/>
          <ac:spMkLst>
            <pc:docMk/>
            <pc:sldMk cId="3420425285" sldId="555"/>
            <ac:spMk id="73" creationId="{6D591023-56B6-4E17-F813-45C38B523589}"/>
          </ac:spMkLst>
        </pc:spChg>
        <pc:spChg chg="add mod">
          <ac:chgData name="David Williams" userId="35a5f6dfa23fba43" providerId="LiveId" clId="{9E86807D-98A5-4617-8CD8-CEF01A082BF2}" dt="2022-10-05T03:27:03.134" v="3218"/>
          <ac:spMkLst>
            <pc:docMk/>
            <pc:sldMk cId="3420425285" sldId="555"/>
            <ac:spMk id="74" creationId="{141121BA-B1AA-5542-67B7-4D6B15121876}"/>
          </ac:spMkLst>
        </pc:spChg>
        <pc:spChg chg="add mod">
          <ac:chgData name="David Williams" userId="35a5f6dfa23fba43" providerId="LiveId" clId="{9E86807D-98A5-4617-8CD8-CEF01A082BF2}" dt="2022-10-05T18:01:11.744" v="4192" actId="20577"/>
          <ac:spMkLst>
            <pc:docMk/>
            <pc:sldMk cId="3420425285" sldId="555"/>
            <ac:spMk id="75" creationId="{AF0BBEF8-2DCD-24AF-F0F2-BACE41F6AF49}"/>
          </ac:spMkLst>
        </pc:spChg>
        <pc:picChg chg="del">
          <ac:chgData name="David Williams" userId="35a5f6dfa23fba43" providerId="LiveId" clId="{9E86807D-98A5-4617-8CD8-CEF01A082BF2}" dt="2022-10-03T16:51:13.243" v="140" actId="478"/>
          <ac:picMkLst>
            <pc:docMk/>
            <pc:sldMk cId="3420425285" sldId="555"/>
            <ac:picMk id="48" creationId="{E2479F13-F00C-C88C-BEAE-8DC27EF9814D}"/>
          </ac:picMkLst>
        </pc:picChg>
        <pc:picChg chg="del">
          <ac:chgData name="David Williams" userId="35a5f6dfa23fba43" providerId="LiveId" clId="{9E86807D-98A5-4617-8CD8-CEF01A082BF2}" dt="2022-10-03T16:51:13.243" v="140" actId="478"/>
          <ac:picMkLst>
            <pc:docMk/>
            <pc:sldMk cId="3420425285" sldId="555"/>
            <ac:picMk id="49" creationId="{F077198C-0D5D-F3AF-21A6-E33E0D391BB1}"/>
          </ac:picMkLst>
        </pc:picChg>
        <pc:picChg chg="del">
          <ac:chgData name="David Williams" userId="35a5f6dfa23fba43" providerId="LiveId" clId="{9E86807D-98A5-4617-8CD8-CEF01A082BF2}" dt="2022-10-03T16:51:13.243" v="140" actId="478"/>
          <ac:picMkLst>
            <pc:docMk/>
            <pc:sldMk cId="3420425285" sldId="555"/>
            <ac:picMk id="70" creationId="{C0647C1C-7A2D-6C9D-0C80-6463EAEC146C}"/>
          </ac:picMkLst>
        </pc:picChg>
      </pc:sldChg>
      <pc:sldChg chg="addSp delSp modSp mod modAnim">
        <pc:chgData name="David Williams" userId="35a5f6dfa23fba43" providerId="LiveId" clId="{9E86807D-98A5-4617-8CD8-CEF01A082BF2}" dt="2022-10-05T20:49:27.457" v="6422" actId="14429"/>
        <pc:sldMkLst>
          <pc:docMk/>
          <pc:sldMk cId="1011463936" sldId="556"/>
        </pc:sldMkLst>
        <pc:spChg chg="del">
          <ac:chgData name="David Williams" userId="35a5f6dfa23fba43" providerId="LiveId" clId="{9E86807D-98A5-4617-8CD8-CEF01A082BF2}" dt="2022-10-03T16:51:35.590" v="141" actId="478"/>
          <ac:spMkLst>
            <pc:docMk/>
            <pc:sldMk cId="1011463936" sldId="556"/>
            <ac:spMk id="47" creationId="{EB1E278E-DF85-F3A1-8D78-3FA7E8DC6AE2}"/>
          </ac:spMkLst>
        </pc:spChg>
        <pc:spChg chg="add mod">
          <ac:chgData name="David Williams" userId="35a5f6dfa23fba43" providerId="LiveId" clId="{9E86807D-98A5-4617-8CD8-CEF01A082BF2}" dt="2022-10-05T12:24:43.090" v="3403" actId="12789"/>
          <ac:spMkLst>
            <pc:docMk/>
            <pc:sldMk cId="1011463936" sldId="556"/>
            <ac:spMk id="73" creationId="{B43792A6-A359-8234-1C65-5A1E4F472F55}"/>
          </ac:spMkLst>
        </pc:spChg>
        <pc:spChg chg="add mod modVis">
          <ac:chgData name="David Williams" userId="35a5f6dfa23fba43" providerId="LiveId" clId="{9E86807D-98A5-4617-8CD8-CEF01A082BF2}" dt="2022-10-05T20:49:27.457" v="6422" actId="14429"/>
          <ac:spMkLst>
            <pc:docMk/>
            <pc:sldMk cId="1011463936" sldId="556"/>
            <ac:spMk id="75" creationId="{15EAC771-E6B9-0CD0-8E7B-E79BB6AE95F1}"/>
          </ac:spMkLst>
        </pc:spChg>
        <pc:spChg chg="add mod modVis">
          <ac:chgData name="David Williams" userId="35a5f6dfa23fba43" providerId="LiveId" clId="{9E86807D-98A5-4617-8CD8-CEF01A082BF2}" dt="2022-10-05T20:49:26.926" v="6421" actId="14429"/>
          <ac:spMkLst>
            <pc:docMk/>
            <pc:sldMk cId="1011463936" sldId="556"/>
            <ac:spMk id="76" creationId="{18C6A282-D592-4D7E-C2CF-C4B034F1E3EA}"/>
          </ac:spMkLst>
        </pc:spChg>
        <pc:spChg chg="add mod modVis">
          <ac:chgData name="David Williams" userId="35a5f6dfa23fba43" providerId="LiveId" clId="{9E86807D-98A5-4617-8CD8-CEF01A082BF2}" dt="2022-10-05T20:49:26.117" v="6420" actId="14429"/>
          <ac:spMkLst>
            <pc:docMk/>
            <pc:sldMk cId="1011463936" sldId="556"/>
            <ac:spMk id="77" creationId="{F62E68DA-B181-95C1-148C-55F27EEA03E0}"/>
          </ac:spMkLst>
        </pc:spChg>
        <pc:spChg chg="add mod modVis">
          <ac:chgData name="David Williams" userId="35a5f6dfa23fba43" providerId="LiveId" clId="{9E86807D-98A5-4617-8CD8-CEF01A082BF2}" dt="2022-10-05T20:49:25.508" v="6419" actId="14429"/>
          <ac:spMkLst>
            <pc:docMk/>
            <pc:sldMk cId="1011463936" sldId="556"/>
            <ac:spMk id="78" creationId="{1DAFF7A1-18FA-095A-C555-78BD2CC9AFD1}"/>
          </ac:spMkLst>
        </pc:spChg>
        <pc:spChg chg="add mod modVis">
          <ac:chgData name="David Williams" userId="35a5f6dfa23fba43" providerId="LiveId" clId="{9E86807D-98A5-4617-8CD8-CEF01A082BF2}" dt="2022-10-05T20:49:23.161" v="6418" actId="20577"/>
          <ac:spMkLst>
            <pc:docMk/>
            <pc:sldMk cId="1011463936" sldId="556"/>
            <ac:spMk id="79" creationId="{DAE1AE32-B710-52A8-FA7C-C26D9082139C}"/>
          </ac:spMkLst>
        </pc:spChg>
        <pc:picChg chg="del">
          <ac:chgData name="David Williams" userId="35a5f6dfa23fba43" providerId="LiveId" clId="{9E86807D-98A5-4617-8CD8-CEF01A082BF2}" dt="2022-10-03T16:51:35.590" v="141" actId="478"/>
          <ac:picMkLst>
            <pc:docMk/>
            <pc:sldMk cId="1011463936" sldId="556"/>
            <ac:picMk id="48" creationId="{E2479F13-F00C-C88C-BEAE-8DC27EF9814D}"/>
          </ac:picMkLst>
        </pc:picChg>
        <pc:picChg chg="del">
          <ac:chgData name="David Williams" userId="35a5f6dfa23fba43" providerId="LiveId" clId="{9E86807D-98A5-4617-8CD8-CEF01A082BF2}" dt="2022-10-03T16:51:35.590" v="141" actId="478"/>
          <ac:picMkLst>
            <pc:docMk/>
            <pc:sldMk cId="1011463936" sldId="556"/>
            <ac:picMk id="49" creationId="{F077198C-0D5D-F3AF-21A6-E33E0D391BB1}"/>
          </ac:picMkLst>
        </pc:picChg>
        <pc:picChg chg="del">
          <ac:chgData name="David Williams" userId="35a5f6dfa23fba43" providerId="LiveId" clId="{9E86807D-98A5-4617-8CD8-CEF01A082BF2}" dt="2022-10-03T16:51:35.590" v="141" actId="478"/>
          <ac:picMkLst>
            <pc:docMk/>
            <pc:sldMk cId="1011463936" sldId="556"/>
            <ac:picMk id="70" creationId="{C0647C1C-7A2D-6C9D-0C80-6463EAEC146C}"/>
          </ac:picMkLst>
        </pc:picChg>
        <pc:picChg chg="del">
          <ac:chgData name="David Williams" userId="35a5f6dfa23fba43" providerId="LiveId" clId="{9E86807D-98A5-4617-8CD8-CEF01A082BF2}" dt="2022-10-03T16:51:35.590" v="141" actId="478"/>
          <ac:picMkLst>
            <pc:docMk/>
            <pc:sldMk cId="1011463936" sldId="556"/>
            <ac:picMk id="74" creationId="{FDB74856-6CF9-2CA9-D3CD-34CFB8703FEB}"/>
          </ac:picMkLst>
        </pc:picChg>
      </pc:sldChg>
      <pc:sldChg chg="add del">
        <pc:chgData name="David Williams" userId="35a5f6dfa23fba43" providerId="LiveId" clId="{9E86807D-98A5-4617-8CD8-CEF01A082BF2}" dt="2022-10-05T03:21:02.819" v="3070" actId="2696"/>
        <pc:sldMkLst>
          <pc:docMk/>
          <pc:sldMk cId="328511751" sldId="557"/>
        </pc:sldMkLst>
      </pc:sldChg>
      <pc:sldChg chg="addSp delSp modSp add del mod">
        <pc:chgData name="David Williams" userId="35a5f6dfa23fba43" providerId="LiveId" clId="{9E86807D-98A5-4617-8CD8-CEF01A082BF2}" dt="2022-10-03T18:18:02.372" v="1343" actId="2696"/>
        <pc:sldMkLst>
          <pc:docMk/>
          <pc:sldMk cId="1589788821" sldId="558"/>
        </pc:sldMkLst>
        <pc:spChg chg="mod modVis">
          <ac:chgData name="David Williams" userId="35a5f6dfa23fba43" providerId="LiveId" clId="{9E86807D-98A5-4617-8CD8-CEF01A082BF2}" dt="2022-10-03T18:03:39.336" v="833" actId="14429"/>
          <ac:spMkLst>
            <pc:docMk/>
            <pc:sldMk cId="1589788821" sldId="558"/>
            <ac:spMk id="2" creationId="{50867849-E23D-D168-9B47-03761C6926D1}"/>
          </ac:spMkLst>
        </pc:spChg>
        <pc:spChg chg="mod modVis">
          <ac:chgData name="David Williams" userId="35a5f6dfa23fba43" providerId="LiveId" clId="{9E86807D-98A5-4617-8CD8-CEF01A082BF2}" dt="2022-10-03T18:03:38.338" v="832" actId="14429"/>
          <ac:spMkLst>
            <pc:docMk/>
            <pc:sldMk cId="1589788821" sldId="558"/>
            <ac:spMk id="4" creationId="{68A20A20-8F01-A4B0-03E2-A22236AF8D47}"/>
          </ac:spMkLst>
        </pc:spChg>
        <pc:spChg chg="add mod">
          <ac:chgData name="David Williams" userId="35a5f6dfa23fba43" providerId="LiveId" clId="{9E86807D-98A5-4617-8CD8-CEF01A082BF2}" dt="2022-10-03T18:03:25.988" v="831" actId="207"/>
          <ac:spMkLst>
            <pc:docMk/>
            <pc:sldMk cId="1589788821" sldId="558"/>
            <ac:spMk id="47" creationId="{995F2354-6BED-D53A-D7EA-92A1F1CE4ACF}"/>
          </ac:spMkLst>
        </pc:spChg>
        <pc:spChg chg="del">
          <ac:chgData name="David Williams" userId="35a5f6dfa23fba43" providerId="LiveId" clId="{9E86807D-98A5-4617-8CD8-CEF01A082BF2}" dt="2022-10-03T18:01:49.979" v="818" actId="478"/>
          <ac:spMkLst>
            <pc:docMk/>
            <pc:sldMk cId="1589788821" sldId="558"/>
            <ac:spMk id="77" creationId="{130F1CDD-F1E6-1C11-0394-1E1A18A79468}"/>
          </ac:spMkLst>
        </pc:spChg>
        <pc:spChg chg="mod">
          <ac:chgData name="David Williams" userId="35a5f6dfa23fba43" providerId="LiveId" clId="{9E86807D-98A5-4617-8CD8-CEF01A082BF2}" dt="2022-10-03T18:02:18.772" v="824" actId="207"/>
          <ac:spMkLst>
            <pc:docMk/>
            <pc:sldMk cId="1589788821" sldId="558"/>
            <ac:spMk id="80" creationId="{8312971B-294C-9159-53E6-FB090279EA03}"/>
          </ac:spMkLst>
        </pc:spChg>
      </pc:sldChg>
      <pc:sldChg chg="addSp delSp modSp add mod modAnim">
        <pc:chgData name="David Williams" userId="35a5f6dfa23fba43" providerId="LiveId" clId="{9E86807D-98A5-4617-8CD8-CEF01A082BF2}" dt="2022-10-05T20:40:32.375" v="6262"/>
        <pc:sldMkLst>
          <pc:docMk/>
          <pc:sldMk cId="1672743085" sldId="559"/>
        </pc:sldMkLst>
        <pc:spChg chg="del">
          <ac:chgData name="David Williams" userId="35a5f6dfa23fba43" providerId="LiveId" clId="{9E86807D-98A5-4617-8CD8-CEF01A082BF2}" dt="2022-10-03T18:04:36.932" v="838"/>
          <ac:spMkLst>
            <pc:docMk/>
            <pc:sldMk cId="1672743085" sldId="559"/>
            <ac:spMk id="47" creationId="{995F2354-6BED-D53A-D7EA-92A1F1CE4ACF}"/>
          </ac:spMkLst>
        </pc:spChg>
        <pc:spChg chg="add del mod">
          <ac:chgData name="David Williams" userId="35a5f6dfa23fba43" providerId="LiveId" clId="{9E86807D-98A5-4617-8CD8-CEF01A082BF2}" dt="2022-10-03T18:04:36.932" v="838"/>
          <ac:spMkLst>
            <pc:docMk/>
            <pc:sldMk cId="1672743085" sldId="559"/>
            <ac:spMk id="48" creationId="{76754DB8-F166-E329-B6CB-469AAAAB1331}"/>
          </ac:spMkLst>
        </pc:spChg>
        <pc:spChg chg="mod modVis">
          <ac:chgData name="David Williams" userId="35a5f6dfa23fba43" providerId="LiveId" clId="{9E86807D-98A5-4617-8CD8-CEF01A082BF2}" dt="2022-10-03T18:19:03.273" v="1349" actId="14429"/>
          <ac:spMkLst>
            <pc:docMk/>
            <pc:sldMk cId="1672743085" sldId="559"/>
            <ac:spMk id="49" creationId="{11427FA4-C665-FE42-BB52-4E3467C879CE}"/>
          </ac:spMkLst>
        </pc:spChg>
        <pc:spChg chg="add mod">
          <ac:chgData name="David Williams" userId="35a5f6dfa23fba43" providerId="LiveId" clId="{9E86807D-98A5-4617-8CD8-CEF01A082BF2}" dt="2022-10-03T18:12:28.245" v="1142" actId="1076"/>
          <ac:spMkLst>
            <pc:docMk/>
            <pc:sldMk cId="1672743085" sldId="559"/>
            <ac:spMk id="50" creationId="{22529A82-0BF9-6D27-5B21-D00CB4E07DFA}"/>
          </ac:spMkLst>
        </pc:spChg>
        <pc:spChg chg="del">
          <ac:chgData name="David Williams" userId="35a5f6dfa23fba43" providerId="LiveId" clId="{9E86807D-98A5-4617-8CD8-CEF01A082BF2}" dt="2022-10-03T18:18:57.549" v="1348" actId="478"/>
          <ac:spMkLst>
            <pc:docMk/>
            <pc:sldMk cId="1672743085" sldId="559"/>
            <ac:spMk id="51" creationId="{38C667AB-A7EA-C9DD-1247-9D49ECE55C83}"/>
          </ac:spMkLst>
        </pc:spChg>
        <pc:spChg chg="add mod">
          <ac:chgData name="David Williams" userId="35a5f6dfa23fba43" providerId="LiveId" clId="{9E86807D-98A5-4617-8CD8-CEF01A082BF2}" dt="2022-10-05T02:56:59.585" v="2725" actId="962"/>
          <ac:spMkLst>
            <pc:docMk/>
            <pc:sldMk cId="1672743085" sldId="559"/>
            <ac:spMk id="57" creationId="{B2671703-1A44-A9D4-6E51-39DBA16A0BA5}"/>
          </ac:spMkLst>
        </pc:spChg>
        <pc:spChg chg="ord">
          <ac:chgData name="David Williams" userId="35a5f6dfa23fba43" providerId="LiveId" clId="{9E86807D-98A5-4617-8CD8-CEF01A082BF2}" dt="2022-10-03T18:04:49.740" v="839" actId="13244"/>
          <ac:spMkLst>
            <pc:docMk/>
            <pc:sldMk cId="1672743085" sldId="559"/>
            <ac:spMk id="80" creationId="{8312971B-294C-9159-53E6-FB090279EA03}"/>
          </ac:spMkLst>
        </pc:spChg>
      </pc:sldChg>
      <pc:sldChg chg="addSp delSp modSp add mod modTransition delAnim modAnim">
        <pc:chgData name="David Williams" userId="35a5f6dfa23fba43" providerId="LiveId" clId="{9E86807D-98A5-4617-8CD8-CEF01A082BF2}" dt="2022-10-05T02:57:12.289" v="2728"/>
        <pc:sldMkLst>
          <pc:docMk/>
          <pc:sldMk cId="3582031576" sldId="560"/>
        </pc:sldMkLst>
        <pc:spChg chg="add mod ord modVis">
          <ac:chgData name="David Williams" userId="35a5f6dfa23fba43" providerId="LiveId" clId="{9E86807D-98A5-4617-8CD8-CEF01A082BF2}" dt="2022-10-03T19:10:19.301" v="1957" actId="14429"/>
          <ac:spMkLst>
            <pc:docMk/>
            <pc:sldMk cId="3582031576" sldId="560"/>
            <ac:spMk id="47" creationId="{1ADD0EAF-E232-F756-EF16-5849363A7BE8}"/>
          </ac:spMkLst>
        </pc:spChg>
        <pc:spChg chg="add del mod modVis">
          <ac:chgData name="David Williams" userId="35a5f6dfa23fba43" providerId="LiveId" clId="{9E86807D-98A5-4617-8CD8-CEF01A082BF2}" dt="2022-10-03T18:10:06.639" v="1121"/>
          <ac:spMkLst>
            <pc:docMk/>
            <pc:sldMk cId="3582031576" sldId="560"/>
            <ac:spMk id="48" creationId="{F8FCE5F1-0FAD-7F21-67EC-14111B76F4CA}"/>
          </ac:spMkLst>
        </pc:spChg>
        <pc:spChg chg="del mod modVis">
          <ac:chgData name="David Williams" userId="35a5f6dfa23fba43" providerId="LiveId" clId="{9E86807D-98A5-4617-8CD8-CEF01A082BF2}" dt="2022-10-03T18:09:54.596" v="1119" actId="478"/>
          <ac:spMkLst>
            <pc:docMk/>
            <pc:sldMk cId="3582031576" sldId="560"/>
            <ac:spMk id="49" creationId="{11427FA4-C665-FE42-BB52-4E3467C879CE}"/>
          </ac:spMkLst>
        </pc:spChg>
        <pc:spChg chg="add del mod">
          <ac:chgData name="David Williams" userId="35a5f6dfa23fba43" providerId="LiveId" clId="{9E86807D-98A5-4617-8CD8-CEF01A082BF2}" dt="2022-10-03T18:10:06.639" v="1121"/>
          <ac:spMkLst>
            <pc:docMk/>
            <pc:sldMk cId="3582031576" sldId="560"/>
            <ac:spMk id="50" creationId="{ECA71192-ED0D-F002-BCFC-AFEC520A037C}"/>
          </ac:spMkLst>
        </pc:spChg>
        <pc:spChg chg="del">
          <ac:chgData name="David Williams" userId="35a5f6dfa23fba43" providerId="LiveId" clId="{9E86807D-98A5-4617-8CD8-CEF01A082BF2}" dt="2022-10-03T19:10:15.877" v="1955" actId="478"/>
          <ac:spMkLst>
            <pc:docMk/>
            <pc:sldMk cId="3582031576" sldId="560"/>
            <ac:spMk id="51" creationId="{38C667AB-A7EA-C9DD-1247-9D49ECE55C83}"/>
          </ac:spMkLst>
        </pc:spChg>
        <pc:spChg chg="del mod">
          <ac:chgData name="David Williams" userId="35a5f6dfa23fba43" providerId="LiveId" clId="{9E86807D-98A5-4617-8CD8-CEF01A082BF2}" dt="2022-10-03T18:10:47.119" v="1126" actId="478"/>
          <ac:spMkLst>
            <pc:docMk/>
            <pc:sldMk cId="3582031576" sldId="560"/>
            <ac:spMk id="57" creationId="{F3CD84DF-B40A-3C46-3094-FF0EC6D94F4B}"/>
          </ac:spMkLst>
        </pc:spChg>
        <pc:spChg chg="add mod">
          <ac:chgData name="David Williams" userId="35a5f6dfa23fba43" providerId="LiveId" clId="{9E86807D-98A5-4617-8CD8-CEF01A082BF2}" dt="2022-10-03T18:13:11.494" v="1334" actId="1037"/>
          <ac:spMkLst>
            <pc:docMk/>
            <pc:sldMk cId="3582031576" sldId="560"/>
            <ac:spMk id="69" creationId="{A3245F4A-EE39-2663-B93F-F46380876042}"/>
          </ac:spMkLst>
        </pc:spChg>
        <pc:spChg chg="add mod modVis">
          <ac:chgData name="David Williams" userId="35a5f6dfa23fba43" providerId="LiveId" clId="{9E86807D-98A5-4617-8CD8-CEF01A082BF2}" dt="2022-10-03T19:10:20.121" v="1958" actId="14429"/>
          <ac:spMkLst>
            <pc:docMk/>
            <pc:sldMk cId="3582031576" sldId="560"/>
            <ac:spMk id="70" creationId="{AF319723-26AB-5ACB-B480-A44A4D9A87AA}"/>
          </ac:spMkLst>
        </pc:spChg>
        <pc:spChg chg="add del mod">
          <ac:chgData name="David Williams" userId="35a5f6dfa23fba43" providerId="LiveId" clId="{9E86807D-98A5-4617-8CD8-CEF01A082BF2}" dt="2022-10-05T02:57:07.113" v="2727"/>
          <ac:spMkLst>
            <pc:docMk/>
            <pc:sldMk cId="3582031576" sldId="560"/>
            <ac:spMk id="71" creationId="{42B7E378-70D0-E510-FCD5-2956AAA827C0}"/>
          </ac:spMkLst>
        </pc:spChg>
        <pc:spChg chg="add mod">
          <ac:chgData name="David Williams" userId="35a5f6dfa23fba43" providerId="LiveId" clId="{9E86807D-98A5-4617-8CD8-CEF01A082BF2}" dt="2022-10-05T02:57:12.289" v="2728"/>
          <ac:spMkLst>
            <pc:docMk/>
            <pc:sldMk cId="3582031576" sldId="560"/>
            <ac:spMk id="72" creationId="{E96B7AD5-080F-9E21-8207-4CA841FD6BC3}"/>
          </ac:spMkLst>
        </pc:spChg>
        <pc:spChg chg="del">
          <ac:chgData name="David Williams" userId="35a5f6dfa23fba43" providerId="LiveId" clId="{9E86807D-98A5-4617-8CD8-CEF01A082BF2}" dt="2022-10-03T18:07:44.320" v="842" actId="478"/>
          <ac:spMkLst>
            <pc:docMk/>
            <pc:sldMk cId="3582031576" sldId="560"/>
            <ac:spMk id="80" creationId="{8312971B-294C-9159-53E6-FB090279EA03}"/>
          </ac:spMkLst>
        </pc:spChg>
      </pc:sldChg>
      <pc:sldChg chg="addSp delSp modSp add mod modTransition delAnim modAnim">
        <pc:chgData name="David Williams" userId="35a5f6dfa23fba43" providerId="LiveId" clId="{9E86807D-98A5-4617-8CD8-CEF01A082BF2}" dt="2022-10-05T20:36:14.096" v="6260" actId="20577"/>
        <pc:sldMkLst>
          <pc:docMk/>
          <pc:sldMk cId="1164993886" sldId="561"/>
        </pc:sldMkLst>
        <pc:spChg chg="mod">
          <ac:chgData name="David Williams" userId="35a5f6dfa23fba43" providerId="LiveId" clId="{9E86807D-98A5-4617-8CD8-CEF01A082BF2}" dt="2022-10-03T19:01:16.981" v="1418" actId="1076"/>
          <ac:spMkLst>
            <pc:docMk/>
            <pc:sldMk cId="1164993886" sldId="561"/>
            <ac:spMk id="47" creationId="{1ADD0EAF-E232-F756-EF16-5849363A7BE8}"/>
          </ac:spMkLst>
        </pc:spChg>
        <pc:spChg chg="add del mod">
          <ac:chgData name="David Williams" userId="35a5f6dfa23fba43" providerId="LiveId" clId="{9E86807D-98A5-4617-8CD8-CEF01A082BF2}" dt="2022-10-03T18:26:45.245" v="1374" actId="478"/>
          <ac:spMkLst>
            <pc:docMk/>
            <pc:sldMk cId="1164993886" sldId="561"/>
            <ac:spMk id="48" creationId="{890535C5-7452-BFDD-6F3F-C60451DB9DFB}"/>
          </ac:spMkLst>
        </pc:spChg>
        <pc:spChg chg="add del mod">
          <ac:chgData name="David Williams" userId="35a5f6dfa23fba43" providerId="LiveId" clId="{9E86807D-98A5-4617-8CD8-CEF01A082BF2}" dt="2022-10-03T18:27:31.867" v="1380"/>
          <ac:spMkLst>
            <pc:docMk/>
            <pc:sldMk cId="1164993886" sldId="561"/>
            <ac:spMk id="49" creationId="{55D81359-8CFF-4C50-E779-E113FBFBA024}"/>
          </ac:spMkLst>
        </pc:spChg>
        <pc:spChg chg="mod">
          <ac:chgData name="David Williams" userId="35a5f6dfa23fba43" providerId="LiveId" clId="{9E86807D-98A5-4617-8CD8-CEF01A082BF2}" dt="2022-10-03T18:24:11.639" v="1364"/>
          <ac:spMkLst>
            <pc:docMk/>
            <pc:sldMk cId="1164993886" sldId="561"/>
            <ac:spMk id="50" creationId="{378F10BF-9D41-2E10-C641-004008B82290}"/>
          </ac:spMkLst>
        </pc:spChg>
        <pc:spChg chg="del">
          <ac:chgData name="David Williams" userId="35a5f6dfa23fba43" providerId="LiveId" clId="{9E86807D-98A5-4617-8CD8-CEF01A082BF2}" dt="2022-10-03T19:01:06.912" v="1415" actId="478"/>
          <ac:spMkLst>
            <pc:docMk/>
            <pc:sldMk cId="1164993886" sldId="561"/>
            <ac:spMk id="51" creationId="{38C667AB-A7EA-C9DD-1247-9D49ECE55C83}"/>
          </ac:spMkLst>
        </pc:spChg>
        <pc:spChg chg="mod">
          <ac:chgData name="David Williams" userId="35a5f6dfa23fba43" providerId="LiveId" clId="{9E86807D-98A5-4617-8CD8-CEF01A082BF2}" dt="2022-10-03T18:24:56.440" v="1368"/>
          <ac:spMkLst>
            <pc:docMk/>
            <pc:sldMk cId="1164993886" sldId="561"/>
            <ac:spMk id="57" creationId="{6FA295B1-B6BB-18DD-8904-F749770C7263}"/>
          </ac:spMkLst>
        </pc:spChg>
        <pc:spChg chg="del">
          <ac:chgData name="David Williams" userId="35a5f6dfa23fba43" providerId="LiveId" clId="{9E86807D-98A5-4617-8CD8-CEF01A082BF2}" dt="2022-10-03T18:22:19.234" v="1351" actId="478"/>
          <ac:spMkLst>
            <pc:docMk/>
            <pc:sldMk cId="1164993886" sldId="561"/>
            <ac:spMk id="69" creationId="{A3245F4A-EE39-2663-B93F-F46380876042}"/>
          </ac:spMkLst>
        </pc:spChg>
        <pc:spChg chg="del">
          <ac:chgData name="David Williams" userId="35a5f6dfa23fba43" providerId="LiveId" clId="{9E86807D-98A5-4617-8CD8-CEF01A082BF2}" dt="2022-10-03T18:22:21.802" v="1352" actId="478"/>
          <ac:spMkLst>
            <pc:docMk/>
            <pc:sldMk cId="1164993886" sldId="561"/>
            <ac:spMk id="70" creationId="{AF319723-26AB-5ACB-B480-A44A4D9A87AA}"/>
          </ac:spMkLst>
        </pc:spChg>
        <pc:spChg chg="mod">
          <ac:chgData name="David Williams" userId="35a5f6dfa23fba43" providerId="LiveId" clId="{9E86807D-98A5-4617-8CD8-CEF01A082BF2}" dt="2022-10-03T18:26:16.032" v="1373"/>
          <ac:spMkLst>
            <pc:docMk/>
            <pc:sldMk cId="1164993886" sldId="561"/>
            <ac:spMk id="71" creationId="{8C63F068-0613-2E5F-5DE1-4771ACB6A6D3}"/>
          </ac:spMkLst>
        </pc:spChg>
        <pc:spChg chg="add del mod ord">
          <ac:chgData name="David Williams" userId="35a5f6dfa23fba43" providerId="LiveId" clId="{9E86807D-98A5-4617-8CD8-CEF01A082BF2}" dt="2022-10-03T18:27:31.867" v="1380"/>
          <ac:spMkLst>
            <pc:docMk/>
            <pc:sldMk cId="1164993886" sldId="561"/>
            <ac:spMk id="72" creationId="{8BE3D405-3ACE-7B2D-4092-AED7A376FDD9}"/>
          </ac:spMkLst>
        </pc:spChg>
        <pc:spChg chg="mod ord modVis">
          <ac:chgData name="David Williams" userId="35a5f6dfa23fba43" providerId="LiveId" clId="{9E86807D-98A5-4617-8CD8-CEF01A082BF2}" dt="2022-10-03T19:01:10.271" v="1416" actId="14429"/>
          <ac:spMkLst>
            <pc:docMk/>
            <pc:sldMk cId="1164993886" sldId="561"/>
            <ac:spMk id="73" creationId="{D54BE66A-8423-4220-2287-2C268D83A4BB}"/>
          </ac:spMkLst>
        </pc:spChg>
        <pc:spChg chg="add mod">
          <ac:chgData name="David Williams" userId="35a5f6dfa23fba43" providerId="LiveId" clId="{9E86807D-98A5-4617-8CD8-CEF01A082BF2}" dt="2022-10-05T20:33:08.306" v="6258" actId="20577"/>
          <ac:spMkLst>
            <pc:docMk/>
            <pc:sldMk cId="1164993886" sldId="561"/>
            <ac:spMk id="74" creationId="{63FE1487-E863-F682-0B0D-4162C81A691C}"/>
          </ac:spMkLst>
        </pc:spChg>
        <pc:spChg chg="add mod">
          <ac:chgData name="David Williams" userId="35a5f6dfa23fba43" providerId="LiveId" clId="{9E86807D-98A5-4617-8CD8-CEF01A082BF2}" dt="2022-10-05T02:57:32.967" v="2733" actId="20577"/>
          <ac:spMkLst>
            <pc:docMk/>
            <pc:sldMk cId="1164993886" sldId="561"/>
            <ac:spMk id="75" creationId="{529A212D-B402-D713-DA4E-E51DF4759639}"/>
          </ac:spMkLst>
        </pc:spChg>
      </pc:sldChg>
      <pc:sldChg chg="addSp delSp modSp add mod delAnim modAnim">
        <pc:chgData name="David Williams" userId="35a5f6dfa23fba43" providerId="LiveId" clId="{9E86807D-98A5-4617-8CD8-CEF01A082BF2}" dt="2022-10-05T03:07:43.932" v="2936" actId="14429"/>
        <pc:sldMkLst>
          <pc:docMk/>
          <pc:sldMk cId="1328587221" sldId="562"/>
        </pc:sldMkLst>
        <pc:spChg chg="mod modVis">
          <ac:chgData name="David Williams" userId="35a5f6dfa23fba43" providerId="LiveId" clId="{9E86807D-98A5-4617-8CD8-CEF01A082BF2}" dt="2022-10-03T19:19:33.481" v="1968" actId="14429"/>
          <ac:spMkLst>
            <pc:docMk/>
            <pc:sldMk cId="1328587221" sldId="562"/>
            <ac:spMk id="2" creationId="{50867849-E23D-D168-9B47-03761C6926D1}"/>
          </ac:spMkLst>
        </pc:spChg>
        <pc:spChg chg="mod modVis">
          <ac:chgData name="David Williams" userId="35a5f6dfa23fba43" providerId="LiveId" clId="{9E86807D-98A5-4617-8CD8-CEF01A082BF2}" dt="2022-10-03T19:19:34.271" v="1969" actId="14429"/>
          <ac:spMkLst>
            <pc:docMk/>
            <pc:sldMk cId="1328587221" sldId="562"/>
            <ac:spMk id="4" creationId="{68A20A20-8F01-A4B0-03E2-A22236AF8D47}"/>
          </ac:spMkLst>
        </pc:spChg>
        <pc:spChg chg="ord">
          <ac:chgData name="David Williams" userId="35a5f6dfa23fba43" providerId="LiveId" clId="{9E86807D-98A5-4617-8CD8-CEF01A082BF2}" dt="2022-10-03T19:25:07.681" v="1984" actId="166"/>
          <ac:spMkLst>
            <pc:docMk/>
            <pc:sldMk cId="1328587221" sldId="562"/>
            <ac:spMk id="25" creationId="{612B3A76-22DC-C952-5226-F491361DCB2E}"/>
          </ac:spMkLst>
        </pc:spChg>
        <pc:spChg chg="ord">
          <ac:chgData name="David Williams" userId="35a5f6dfa23fba43" providerId="LiveId" clId="{9E86807D-98A5-4617-8CD8-CEF01A082BF2}" dt="2022-10-03T19:25:07.681" v="1984" actId="166"/>
          <ac:spMkLst>
            <pc:docMk/>
            <pc:sldMk cId="1328587221" sldId="562"/>
            <ac:spMk id="26" creationId="{0D97BD10-CD95-344E-C1B1-C1F357F29F90}"/>
          </ac:spMkLst>
        </pc:spChg>
        <pc:spChg chg="ord">
          <ac:chgData name="David Williams" userId="35a5f6dfa23fba43" providerId="LiveId" clId="{9E86807D-98A5-4617-8CD8-CEF01A082BF2}" dt="2022-10-03T19:25:07.681" v="1984" actId="166"/>
          <ac:spMkLst>
            <pc:docMk/>
            <pc:sldMk cId="1328587221" sldId="562"/>
            <ac:spMk id="27" creationId="{A99D1E1C-0625-2546-C06B-5AE58F1755E0}"/>
          </ac:spMkLst>
        </pc:spChg>
        <pc:spChg chg="del">
          <ac:chgData name="David Williams" userId="35a5f6dfa23fba43" providerId="LiveId" clId="{9E86807D-98A5-4617-8CD8-CEF01A082BF2}" dt="2022-10-03T19:22:44.098" v="1979" actId="478"/>
          <ac:spMkLst>
            <pc:docMk/>
            <pc:sldMk cId="1328587221" sldId="562"/>
            <ac:spMk id="47" creationId="{1ADD0EAF-E232-F756-EF16-5849363A7BE8}"/>
          </ac:spMkLst>
        </pc:spChg>
        <pc:spChg chg="add mod modVis">
          <ac:chgData name="David Williams" userId="35a5f6dfa23fba43" providerId="LiveId" clId="{9E86807D-98A5-4617-8CD8-CEF01A082BF2}" dt="2022-10-03T19:25:34.306" v="1988" actId="14429"/>
          <ac:spMkLst>
            <pc:docMk/>
            <pc:sldMk cId="1328587221" sldId="562"/>
            <ac:spMk id="48" creationId="{4B6256AB-6C47-74DF-E16A-2B33C0CCB1A9}"/>
          </ac:spMkLst>
        </pc:spChg>
        <pc:spChg chg="add mod modVis">
          <ac:chgData name="David Williams" userId="35a5f6dfa23fba43" providerId="LiveId" clId="{9E86807D-98A5-4617-8CD8-CEF01A082BF2}" dt="2022-10-03T20:57:53.724" v="2084" actId="14429"/>
          <ac:spMkLst>
            <pc:docMk/>
            <pc:sldMk cId="1328587221" sldId="562"/>
            <ac:spMk id="49" creationId="{5F8AE03B-26DD-D6DB-FF94-72C4CE516DB0}"/>
          </ac:spMkLst>
        </pc:spChg>
        <pc:spChg chg="add mod ord">
          <ac:chgData name="David Williams" userId="35a5f6dfa23fba43" providerId="LiveId" clId="{9E86807D-98A5-4617-8CD8-CEF01A082BF2}" dt="2022-10-03T19:25:17.479" v="1985" actId="13244"/>
          <ac:spMkLst>
            <pc:docMk/>
            <pc:sldMk cId="1328587221" sldId="562"/>
            <ac:spMk id="50" creationId="{553BF203-FB74-13DA-4454-F1ABD1FA6DE3}"/>
          </ac:spMkLst>
        </pc:spChg>
        <pc:spChg chg="add mod">
          <ac:chgData name="David Williams" userId="35a5f6dfa23fba43" providerId="LiveId" clId="{9E86807D-98A5-4617-8CD8-CEF01A082BF2}" dt="2022-10-05T02:59:20.095" v="2741" actId="20577"/>
          <ac:spMkLst>
            <pc:docMk/>
            <pc:sldMk cId="1328587221" sldId="562"/>
            <ac:spMk id="57" creationId="{5A5FCDD8-ABFB-14D0-EDD1-3C718B0FE9CB}"/>
          </ac:spMkLst>
        </pc:spChg>
        <pc:spChg chg="ord">
          <ac:chgData name="David Williams" userId="35a5f6dfa23fba43" providerId="LiveId" clId="{9E86807D-98A5-4617-8CD8-CEF01A082BF2}" dt="2022-10-03T19:25:32.092" v="1987" actId="166"/>
          <ac:spMkLst>
            <pc:docMk/>
            <pc:sldMk cId="1328587221" sldId="562"/>
            <ac:spMk id="64" creationId="{024AAF95-7607-E663-FC4F-C9CA724028D1}"/>
          </ac:spMkLst>
        </pc:spChg>
        <pc:spChg chg="add mod ord">
          <ac:chgData name="David Williams" userId="35a5f6dfa23fba43" providerId="LiveId" clId="{9E86807D-98A5-4617-8CD8-CEF01A082BF2}" dt="2022-10-03T19:36:24.643" v="2055" actId="13244"/>
          <ac:spMkLst>
            <pc:docMk/>
            <pc:sldMk cId="1328587221" sldId="562"/>
            <ac:spMk id="69" creationId="{E8696372-4CA3-81C2-9BAB-CA42BBF4B505}"/>
          </ac:spMkLst>
        </pc:spChg>
        <pc:spChg chg="add mod modVis">
          <ac:chgData name="David Williams" userId="35a5f6dfa23fba43" providerId="LiveId" clId="{9E86807D-98A5-4617-8CD8-CEF01A082BF2}" dt="2022-10-05T03:07:43.063" v="2935" actId="14429"/>
          <ac:spMkLst>
            <pc:docMk/>
            <pc:sldMk cId="1328587221" sldId="562"/>
            <ac:spMk id="70" creationId="{54BF86A1-B6A7-F213-7B62-B42ACEFA3E2B}"/>
          </ac:spMkLst>
        </pc:spChg>
        <pc:spChg chg="add mod">
          <ac:chgData name="David Williams" userId="35a5f6dfa23fba43" providerId="LiveId" clId="{9E86807D-98A5-4617-8CD8-CEF01A082BF2}" dt="2022-10-03T20:57:04.884" v="2074" actId="14100"/>
          <ac:spMkLst>
            <pc:docMk/>
            <pc:sldMk cId="1328587221" sldId="562"/>
            <ac:spMk id="71" creationId="{54F588E6-5D1D-92CD-D931-33F6A2C99645}"/>
          </ac:spMkLst>
        </pc:spChg>
        <pc:spChg chg="add mod modVis">
          <ac:chgData name="David Williams" userId="35a5f6dfa23fba43" providerId="LiveId" clId="{9E86807D-98A5-4617-8CD8-CEF01A082BF2}" dt="2022-10-05T03:07:43.932" v="2936" actId="14429"/>
          <ac:spMkLst>
            <pc:docMk/>
            <pc:sldMk cId="1328587221" sldId="562"/>
            <ac:spMk id="72" creationId="{BFB7CC91-58F3-B290-62AE-A8511603D31A}"/>
          </ac:spMkLst>
        </pc:spChg>
        <pc:spChg chg="del">
          <ac:chgData name="David Williams" userId="35a5f6dfa23fba43" providerId="LiveId" clId="{9E86807D-98A5-4617-8CD8-CEF01A082BF2}" dt="2022-10-03T19:18:20.736" v="1960" actId="478"/>
          <ac:spMkLst>
            <pc:docMk/>
            <pc:sldMk cId="1328587221" sldId="562"/>
            <ac:spMk id="73" creationId="{D54BE66A-8423-4220-2287-2C268D83A4BB}"/>
          </ac:spMkLst>
        </pc:spChg>
        <pc:spChg chg="del">
          <ac:chgData name="David Williams" userId="35a5f6dfa23fba43" providerId="LiveId" clId="{9E86807D-98A5-4617-8CD8-CEF01A082BF2}" dt="2022-10-03T19:22:41.346" v="1978" actId="478"/>
          <ac:spMkLst>
            <pc:docMk/>
            <pc:sldMk cId="1328587221" sldId="562"/>
            <ac:spMk id="74" creationId="{63FE1487-E863-F682-0B0D-4162C81A691C}"/>
          </ac:spMkLst>
        </pc:spChg>
        <pc:spChg chg="add mod">
          <ac:chgData name="David Williams" userId="35a5f6dfa23fba43" providerId="LiveId" clId="{9E86807D-98A5-4617-8CD8-CEF01A082BF2}" dt="2022-10-05T01:18:09.886" v="2152" actId="1076"/>
          <ac:spMkLst>
            <pc:docMk/>
            <pc:sldMk cId="1328587221" sldId="562"/>
            <ac:spMk id="75" creationId="{8DB3DB9A-0FBB-CE85-26FA-4F1290D45785}"/>
          </ac:spMkLst>
        </pc:spChg>
        <pc:spChg chg="add mod">
          <ac:chgData name="David Williams" userId="35a5f6dfa23fba43" providerId="LiveId" clId="{9E86807D-98A5-4617-8CD8-CEF01A082BF2}" dt="2022-10-05T02:57:39.014" v="2735" actId="20577"/>
          <ac:spMkLst>
            <pc:docMk/>
            <pc:sldMk cId="1328587221" sldId="562"/>
            <ac:spMk id="76" creationId="{C6BC3DA3-551F-A4D2-B5A8-205A348A0288}"/>
          </ac:spMkLst>
        </pc:spChg>
      </pc:sldChg>
      <pc:sldChg chg="addSp delSp modSp add mod delAnim modAnim">
        <pc:chgData name="David Williams" userId="35a5f6dfa23fba43" providerId="LiveId" clId="{9E86807D-98A5-4617-8CD8-CEF01A082BF2}" dt="2022-10-05T03:35:43.580" v="3316" actId="20577"/>
        <pc:sldMkLst>
          <pc:docMk/>
          <pc:sldMk cId="2510144031" sldId="563"/>
        </pc:sldMkLst>
        <pc:spChg chg="mod">
          <ac:chgData name="David Williams" userId="35a5f6dfa23fba43" providerId="LiveId" clId="{9E86807D-98A5-4617-8CD8-CEF01A082BF2}" dt="2022-10-05T01:37:55.717" v="2684" actId="207"/>
          <ac:spMkLst>
            <pc:docMk/>
            <pc:sldMk cId="2510144031" sldId="563"/>
            <ac:spMk id="28" creationId="{DE66C464-8FC7-BC9C-951F-E506E1EF0A4F}"/>
          </ac:spMkLst>
        </pc:spChg>
        <pc:spChg chg="add del mod">
          <ac:chgData name="David Williams" userId="35a5f6dfa23fba43" providerId="LiveId" clId="{9E86807D-98A5-4617-8CD8-CEF01A082BF2}" dt="2022-10-05T01:21:32.047" v="2165"/>
          <ac:spMkLst>
            <pc:docMk/>
            <pc:sldMk cId="2510144031" sldId="563"/>
            <ac:spMk id="47" creationId="{0DEE120C-DBA8-EDB2-4EC8-D829F8F4E6E9}"/>
          </ac:spMkLst>
        </pc:spChg>
        <pc:spChg chg="del">
          <ac:chgData name="David Williams" userId="35a5f6dfa23fba43" providerId="LiveId" clId="{9E86807D-98A5-4617-8CD8-CEF01A082BF2}" dt="2022-10-05T01:19:46.939" v="2158" actId="478"/>
          <ac:spMkLst>
            <pc:docMk/>
            <pc:sldMk cId="2510144031" sldId="563"/>
            <ac:spMk id="48" creationId="{4B6256AB-6C47-74DF-E16A-2B33C0CCB1A9}"/>
          </ac:spMkLst>
        </pc:spChg>
        <pc:spChg chg="del">
          <ac:chgData name="David Williams" userId="35a5f6dfa23fba43" providerId="LiveId" clId="{9E86807D-98A5-4617-8CD8-CEF01A082BF2}" dt="2022-10-05T01:19:48.895" v="2159" actId="478"/>
          <ac:spMkLst>
            <pc:docMk/>
            <pc:sldMk cId="2510144031" sldId="563"/>
            <ac:spMk id="49" creationId="{5F8AE03B-26DD-D6DB-FF94-72C4CE516DB0}"/>
          </ac:spMkLst>
        </pc:spChg>
        <pc:spChg chg="del">
          <ac:chgData name="David Williams" userId="35a5f6dfa23fba43" providerId="LiveId" clId="{9E86807D-98A5-4617-8CD8-CEF01A082BF2}" dt="2022-10-05T01:20:25.090" v="2163" actId="478"/>
          <ac:spMkLst>
            <pc:docMk/>
            <pc:sldMk cId="2510144031" sldId="563"/>
            <ac:spMk id="50" creationId="{553BF203-FB74-13DA-4454-F1ABD1FA6DE3}"/>
          </ac:spMkLst>
        </pc:spChg>
        <pc:spChg chg="add mod">
          <ac:chgData name="David Williams" userId="35a5f6dfa23fba43" providerId="LiveId" clId="{9E86807D-98A5-4617-8CD8-CEF01A082BF2}" dt="2022-10-05T02:44:13.079" v="2693" actId="207"/>
          <ac:spMkLst>
            <pc:docMk/>
            <pc:sldMk cId="2510144031" sldId="563"/>
            <ac:spMk id="51" creationId="{6EAE1888-A9F9-DB7C-5CE1-6A55EDE184A8}"/>
          </ac:spMkLst>
        </pc:spChg>
        <pc:spChg chg="del">
          <ac:chgData name="David Williams" userId="35a5f6dfa23fba43" providerId="LiveId" clId="{9E86807D-98A5-4617-8CD8-CEF01A082BF2}" dt="2022-10-05T01:19:58.822" v="2161" actId="478"/>
          <ac:spMkLst>
            <pc:docMk/>
            <pc:sldMk cId="2510144031" sldId="563"/>
            <ac:spMk id="57" creationId="{5A5FCDD8-ABFB-14D0-EDD1-3C718B0FE9CB}"/>
          </ac:spMkLst>
        </pc:spChg>
        <pc:spChg chg="del">
          <ac:chgData name="David Williams" userId="35a5f6dfa23fba43" providerId="LiveId" clId="{9E86807D-98A5-4617-8CD8-CEF01A082BF2}" dt="2022-10-05T01:19:45.330" v="2157" actId="478"/>
          <ac:spMkLst>
            <pc:docMk/>
            <pc:sldMk cId="2510144031" sldId="563"/>
            <ac:spMk id="70" creationId="{54BF86A1-B6A7-F213-7B62-B42ACEFA3E2B}"/>
          </ac:spMkLst>
        </pc:spChg>
        <pc:spChg chg="del">
          <ac:chgData name="David Williams" userId="35a5f6dfa23fba43" providerId="LiveId" clId="{9E86807D-98A5-4617-8CD8-CEF01A082BF2}" dt="2022-10-05T01:19:43.766" v="2156" actId="478"/>
          <ac:spMkLst>
            <pc:docMk/>
            <pc:sldMk cId="2510144031" sldId="563"/>
            <ac:spMk id="71" creationId="{54F588E6-5D1D-92CD-D931-33F6A2C99645}"/>
          </ac:spMkLst>
        </pc:spChg>
        <pc:spChg chg="del">
          <ac:chgData name="David Williams" userId="35a5f6dfa23fba43" providerId="LiveId" clId="{9E86807D-98A5-4617-8CD8-CEF01A082BF2}" dt="2022-10-05T01:19:56.580" v="2160" actId="478"/>
          <ac:spMkLst>
            <pc:docMk/>
            <pc:sldMk cId="2510144031" sldId="563"/>
            <ac:spMk id="72" creationId="{BFB7CC91-58F3-B290-62AE-A8511603D31A}"/>
          </ac:spMkLst>
        </pc:spChg>
        <pc:spChg chg="add mod">
          <ac:chgData name="David Williams" userId="35a5f6dfa23fba43" providerId="LiveId" clId="{9E86807D-98A5-4617-8CD8-CEF01A082BF2}" dt="2022-10-05T02:43:56.392" v="2692" actId="207"/>
          <ac:spMkLst>
            <pc:docMk/>
            <pc:sldMk cId="2510144031" sldId="563"/>
            <ac:spMk id="73" creationId="{3AC3E82F-BC62-432E-A8C4-3BB802131E00}"/>
          </ac:spMkLst>
        </pc:spChg>
        <pc:spChg chg="add mod">
          <ac:chgData name="David Williams" userId="35a5f6dfa23fba43" providerId="LiveId" clId="{9E86807D-98A5-4617-8CD8-CEF01A082BF2}" dt="2022-10-05T02:44:13.079" v="2693" actId="207"/>
          <ac:spMkLst>
            <pc:docMk/>
            <pc:sldMk cId="2510144031" sldId="563"/>
            <ac:spMk id="74" creationId="{8BFC75AF-A455-A687-D4BA-8D926BDE4B8E}"/>
          </ac:spMkLst>
        </pc:spChg>
        <pc:spChg chg="add mod">
          <ac:chgData name="David Williams" userId="35a5f6dfa23fba43" providerId="LiveId" clId="{9E86807D-98A5-4617-8CD8-CEF01A082BF2}" dt="2022-10-05T02:43:56.392" v="2692" actId="207"/>
          <ac:spMkLst>
            <pc:docMk/>
            <pc:sldMk cId="2510144031" sldId="563"/>
            <ac:spMk id="76" creationId="{5D324920-62B0-9CF9-F1F5-C3513176C86C}"/>
          </ac:spMkLst>
        </pc:spChg>
        <pc:spChg chg="add mod">
          <ac:chgData name="David Williams" userId="35a5f6dfa23fba43" providerId="LiveId" clId="{9E86807D-98A5-4617-8CD8-CEF01A082BF2}" dt="2022-10-05T02:44:13.079" v="2693" actId="207"/>
          <ac:spMkLst>
            <pc:docMk/>
            <pc:sldMk cId="2510144031" sldId="563"/>
            <ac:spMk id="77" creationId="{0420F70E-BBA5-EE4F-1377-E8A99D5E6664}"/>
          </ac:spMkLst>
        </pc:spChg>
        <pc:spChg chg="add mod">
          <ac:chgData name="David Williams" userId="35a5f6dfa23fba43" providerId="LiveId" clId="{9E86807D-98A5-4617-8CD8-CEF01A082BF2}" dt="2022-10-05T03:35:43.580" v="3316" actId="20577"/>
          <ac:spMkLst>
            <pc:docMk/>
            <pc:sldMk cId="2510144031" sldId="563"/>
            <ac:spMk id="78" creationId="{40B31078-EB3E-D130-7811-C2EAF71AC3DB}"/>
          </ac:spMkLst>
        </pc:spChg>
        <pc:spChg chg="add mod">
          <ac:chgData name="David Williams" userId="35a5f6dfa23fba43" providerId="LiveId" clId="{9E86807D-98A5-4617-8CD8-CEF01A082BF2}" dt="2022-10-05T03:19:06.048" v="3057" actId="20577"/>
          <ac:spMkLst>
            <pc:docMk/>
            <pc:sldMk cId="2510144031" sldId="563"/>
            <ac:spMk id="79" creationId="{6E693F75-FDBD-03EA-20BF-7EDD6DCE9ED2}"/>
          </ac:spMkLst>
        </pc:spChg>
        <pc:spChg chg="add mod">
          <ac:chgData name="David Williams" userId="35a5f6dfa23fba43" providerId="LiveId" clId="{9E86807D-98A5-4617-8CD8-CEF01A082BF2}" dt="2022-10-05T03:19:11.074" v="3069" actId="20577"/>
          <ac:spMkLst>
            <pc:docMk/>
            <pc:sldMk cId="2510144031" sldId="563"/>
            <ac:spMk id="80" creationId="{7D0A9317-ECC5-6656-32BC-259C54FF20C4}"/>
          </ac:spMkLst>
        </pc:spChg>
        <pc:spChg chg="add mod">
          <ac:chgData name="David Williams" userId="35a5f6dfa23fba43" providerId="LiveId" clId="{9E86807D-98A5-4617-8CD8-CEF01A082BF2}" dt="2022-10-05T02:59:00.443" v="2737" actId="20577"/>
          <ac:spMkLst>
            <pc:docMk/>
            <pc:sldMk cId="2510144031" sldId="563"/>
            <ac:spMk id="81" creationId="{15E3F539-2BC6-8B5B-221F-321A8A9B4400}"/>
          </ac:spMkLst>
        </pc:spChg>
        <pc:spChg chg="add mod">
          <ac:chgData name="David Williams" userId="35a5f6dfa23fba43" providerId="LiveId" clId="{9E86807D-98A5-4617-8CD8-CEF01A082BF2}" dt="2022-10-05T03:18:51.064" v="3040" actId="20577"/>
          <ac:spMkLst>
            <pc:docMk/>
            <pc:sldMk cId="2510144031" sldId="563"/>
            <ac:spMk id="82" creationId="{F6A94A31-CF76-60B0-11A7-D2C9988B7556}"/>
          </ac:spMkLst>
        </pc:spChg>
        <pc:spChg chg="add mod">
          <ac:chgData name="David Williams" userId="35a5f6dfa23fba43" providerId="LiveId" clId="{9E86807D-98A5-4617-8CD8-CEF01A082BF2}" dt="2022-10-05T03:18:44.931" v="3026" actId="1076"/>
          <ac:spMkLst>
            <pc:docMk/>
            <pc:sldMk cId="2510144031" sldId="563"/>
            <ac:spMk id="83" creationId="{77248DB5-C3F3-757A-A418-97B114C015B5}"/>
          </ac:spMkLst>
        </pc:spChg>
      </pc:sldChg>
      <pc:sldChg chg="addSp delSp modSp add mod delAnim modAnim">
        <pc:chgData name="David Williams" userId="35a5f6dfa23fba43" providerId="LiveId" clId="{9E86807D-98A5-4617-8CD8-CEF01A082BF2}" dt="2022-10-05T03:14:18.884" v="2984"/>
        <pc:sldMkLst>
          <pc:docMk/>
          <pc:sldMk cId="1361230449" sldId="564"/>
        </pc:sldMkLst>
        <pc:spChg chg="mod ord modVis">
          <ac:chgData name="David Williams" userId="35a5f6dfa23fba43" providerId="LiveId" clId="{9E86807D-98A5-4617-8CD8-CEF01A082BF2}" dt="2022-10-05T03:05:00.531" v="2756" actId="13244"/>
          <ac:spMkLst>
            <pc:docMk/>
            <pc:sldMk cId="1361230449" sldId="564"/>
            <ac:spMk id="6" creationId="{45C3F275-AD04-4271-FEB5-E1BA18C17113}"/>
          </ac:spMkLst>
        </pc:spChg>
        <pc:spChg chg="add del mod">
          <ac:chgData name="David Williams" userId="35a5f6dfa23fba43" providerId="LiveId" clId="{9E86807D-98A5-4617-8CD8-CEF01A082BF2}" dt="2022-10-05T03:07:22.768" v="2932"/>
          <ac:spMkLst>
            <pc:docMk/>
            <pc:sldMk cId="1361230449" sldId="564"/>
            <ac:spMk id="47" creationId="{A486BFC7-CCE9-FD56-9C37-F254B01BED66}"/>
          </ac:spMkLst>
        </pc:spChg>
        <pc:spChg chg="add del mod">
          <ac:chgData name="David Williams" userId="35a5f6dfa23fba43" providerId="LiveId" clId="{9E86807D-98A5-4617-8CD8-CEF01A082BF2}" dt="2022-10-05T03:07:22.768" v="2932"/>
          <ac:spMkLst>
            <pc:docMk/>
            <pc:sldMk cId="1361230449" sldId="564"/>
            <ac:spMk id="48" creationId="{63AB63C9-E828-9821-F1FC-0653A02D789C}"/>
          </ac:spMkLst>
        </pc:spChg>
        <pc:spChg chg="add del mod">
          <ac:chgData name="David Williams" userId="35a5f6dfa23fba43" providerId="LiveId" clId="{9E86807D-98A5-4617-8CD8-CEF01A082BF2}" dt="2022-10-05T03:07:22.768" v="2932"/>
          <ac:spMkLst>
            <pc:docMk/>
            <pc:sldMk cId="1361230449" sldId="564"/>
            <ac:spMk id="49" creationId="{A56DFCCF-26C2-3249-4F6A-829B5EB88D79}"/>
          </ac:spMkLst>
        </pc:spChg>
        <pc:spChg chg="mod">
          <ac:chgData name="David Williams" userId="35a5f6dfa23fba43" providerId="LiveId" clId="{9E86807D-98A5-4617-8CD8-CEF01A082BF2}" dt="2022-10-05T03:13:08.311" v="2970" actId="1076"/>
          <ac:spMkLst>
            <pc:docMk/>
            <pc:sldMk cId="1361230449" sldId="564"/>
            <ac:spMk id="50" creationId="{D6517FA0-91C1-E2A2-99DA-AD84134EBEAF}"/>
          </ac:spMkLst>
        </pc:spChg>
        <pc:spChg chg="del">
          <ac:chgData name="David Williams" userId="35a5f6dfa23fba43" providerId="LiveId" clId="{9E86807D-98A5-4617-8CD8-CEF01A082BF2}" dt="2022-10-05T03:00:50.598" v="2745" actId="478"/>
          <ac:spMkLst>
            <pc:docMk/>
            <pc:sldMk cId="1361230449" sldId="564"/>
            <ac:spMk id="51" creationId="{6EAE1888-A9F9-DB7C-5CE1-6A55EDE184A8}"/>
          </ac:spMkLst>
        </pc:spChg>
        <pc:spChg chg="add mod">
          <ac:chgData name="David Williams" userId="35a5f6dfa23fba43" providerId="LiveId" clId="{9E86807D-98A5-4617-8CD8-CEF01A082BF2}" dt="2022-10-05T03:11:00.933" v="2965" actId="12788"/>
          <ac:spMkLst>
            <pc:docMk/>
            <pc:sldMk cId="1361230449" sldId="564"/>
            <ac:spMk id="57" creationId="{DD8A8856-DED2-584E-516A-A71AC111D36A}"/>
          </ac:spMkLst>
        </pc:spChg>
        <pc:spChg chg="ord">
          <ac:chgData name="David Williams" userId="35a5f6dfa23fba43" providerId="LiveId" clId="{9E86807D-98A5-4617-8CD8-CEF01A082BF2}" dt="2022-10-05T03:05:00.531" v="2756" actId="13244"/>
          <ac:spMkLst>
            <pc:docMk/>
            <pc:sldMk cId="1361230449" sldId="564"/>
            <ac:spMk id="66" creationId="{8EA7B09F-D2F5-8274-647B-7FB4BFACD4E7}"/>
          </ac:spMkLst>
        </pc:spChg>
        <pc:spChg chg="add mod">
          <ac:chgData name="David Williams" userId="35a5f6dfa23fba43" providerId="LiveId" clId="{9E86807D-98A5-4617-8CD8-CEF01A082BF2}" dt="2022-10-05T03:14:00.425" v="2973" actId="2085"/>
          <ac:spMkLst>
            <pc:docMk/>
            <pc:sldMk cId="1361230449" sldId="564"/>
            <ac:spMk id="70" creationId="{F5DE17F6-CF85-D69A-D925-4A662B0F82DA}"/>
          </ac:spMkLst>
        </pc:spChg>
        <pc:spChg chg="del">
          <ac:chgData name="David Williams" userId="35a5f6dfa23fba43" providerId="LiveId" clId="{9E86807D-98A5-4617-8CD8-CEF01A082BF2}" dt="2022-10-05T03:00:50.598" v="2745" actId="478"/>
          <ac:spMkLst>
            <pc:docMk/>
            <pc:sldMk cId="1361230449" sldId="564"/>
            <ac:spMk id="73" creationId="{3AC3E82F-BC62-432E-A8C4-3BB802131E00}"/>
          </ac:spMkLst>
        </pc:spChg>
        <pc:spChg chg="del">
          <ac:chgData name="David Williams" userId="35a5f6dfa23fba43" providerId="LiveId" clId="{9E86807D-98A5-4617-8CD8-CEF01A082BF2}" dt="2022-10-05T03:00:50.598" v="2745" actId="478"/>
          <ac:spMkLst>
            <pc:docMk/>
            <pc:sldMk cId="1361230449" sldId="564"/>
            <ac:spMk id="74" creationId="{8BFC75AF-A455-A687-D4BA-8D926BDE4B8E}"/>
          </ac:spMkLst>
        </pc:spChg>
        <pc:spChg chg="mod ord">
          <ac:chgData name="David Williams" userId="35a5f6dfa23fba43" providerId="LiveId" clId="{9E86807D-98A5-4617-8CD8-CEF01A082BF2}" dt="2022-10-05T03:11:00.933" v="2965" actId="12788"/>
          <ac:spMkLst>
            <pc:docMk/>
            <pc:sldMk cId="1361230449" sldId="564"/>
            <ac:spMk id="75" creationId="{8DB3DB9A-0FBB-CE85-26FA-4F1290D45785}"/>
          </ac:spMkLst>
        </pc:spChg>
        <pc:spChg chg="del">
          <ac:chgData name="David Williams" userId="35a5f6dfa23fba43" providerId="LiveId" clId="{9E86807D-98A5-4617-8CD8-CEF01A082BF2}" dt="2022-10-05T03:00:50.598" v="2745" actId="478"/>
          <ac:spMkLst>
            <pc:docMk/>
            <pc:sldMk cId="1361230449" sldId="564"/>
            <ac:spMk id="76" creationId="{5D324920-62B0-9CF9-F1F5-C3513176C86C}"/>
          </ac:spMkLst>
        </pc:spChg>
        <pc:spChg chg="del">
          <ac:chgData name="David Williams" userId="35a5f6dfa23fba43" providerId="LiveId" clId="{9E86807D-98A5-4617-8CD8-CEF01A082BF2}" dt="2022-10-05T03:00:50.598" v="2745" actId="478"/>
          <ac:spMkLst>
            <pc:docMk/>
            <pc:sldMk cId="1361230449" sldId="564"/>
            <ac:spMk id="77" creationId="{0420F70E-BBA5-EE4F-1377-E8A99D5E6664}"/>
          </ac:spMkLst>
        </pc:spChg>
        <pc:spChg chg="del">
          <ac:chgData name="David Williams" userId="35a5f6dfa23fba43" providerId="LiveId" clId="{9E86807D-98A5-4617-8CD8-CEF01A082BF2}" dt="2022-10-05T03:00:50.598" v="2745" actId="478"/>
          <ac:spMkLst>
            <pc:docMk/>
            <pc:sldMk cId="1361230449" sldId="564"/>
            <ac:spMk id="78" creationId="{40B31078-EB3E-D130-7811-C2EAF71AC3DB}"/>
          </ac:spMkLst>
        </pc:spChg>
        <pc:spChg chg="del">
          <ac:chgData name="David Williams" userId="35a5f6dfa23fba43" providerId="LiveId" clId="{9E86807D-98A5-4617-8CD8-CEF01A082BF2}" dt="2022-10-05T03:00:50.598" v="2745" actId="478"/>
          <ac:spMkLst>
            <pc:docMk/>
            <pc:sldMk cId="1361230449" sldId="564"/>
            <ac:spMk id="79" creationId="{6E693F75-FDBD-03EA-20BF-7EDD6DCE9ED2}"/>
          </ac:spMkLst>
        </pc:spChg>
        <pc:spChg chg="del">
          <ac:chgData name="David Williams" userId="35a5f6dfa23fba43" providerId="LiveId" clId="{9E86807D-98A5-4617-8CD8-CEF01A082BF2}" dt="2022-10-05T03:00:50.598" v="2745" actId="478"/>
          <ac:spMkLst>
            <pc:docMk/>
            <pc:sldMk cId="1361230449" sldId="564"/>
            <ac:spMk id="80" creationId="{7D0A9317-ECC5-6656-32BC-259C54FF20C4}"/>
          </ac:spMkLst>
        </pc:spChg>
        <pc:spChg chg="ord">
          <ac:chgData name="David Williams" userId="35a5f6dfa23fba43" providerId="LiveId" clId="{9E86807D-98A5-4617-8CD8-CEF01A082BF2}" dt="2022-10-05T03:10:45.279" v="2964" actId="13244"/>
          <ac:spMkLst>
            <pc:docMk/>
            <pc:sldMk cId="1361230449" sldId="564"/>
            <ac:spMk id="81" creationId="{15E3F539-2BC6-8B5B-221F-321A8A9B4400}"/>
          </ac:spMkLst>
        </pc:spChg>
      </pc:sldChg>
      <pc:sldChg chg="addSp delSp modSp add mod delAnim modAnim">
        <pc:chgData name="David Williams" userId="35a5f6dfa23fba43" providerId="LiveId" clId="{9E86807D-98A5-4617-8CD8-CEF01A082BF2}" dt="2022-10-05T03:34:19.170" v="3228"/>
        <pc:sldMkLst>
          <pc:docMk/>
          <pc:sldMk cId="672940607" sldId="565"/>
        </pc:sldMkLst>
        <pc:spChg chg="add mod">
          <ac:chgData name="David Williams" userId="35a5f6dfa23fba43" providerId="LiveId" clId="{9E86807D-98A5-4617-8CD8-CEF01A082BF2}" dt="2022-10-05T03:23:38.096" v="3115"/>
          <ac:spMkLst>
            <pc:docMk/>
            <pc:sldMk cId="672940607" sldId="565"/>
            <ac:spMk id="47" creationId="{598FC9A3-2BDD-546B-D316-1C1EFE69143E}"/>
          </ac:spMkLst>
        </pc:spChg>
        <pc:spChg chg="add mod">
          <ac:chgData name="David Williams" userId="35a5f6dfa23fba43" providerId="LiveId" clId="{9E86807D-98A5-4617-8CD8-CEF01A082BF2}" dt="2022-10-05T03:25:32.957" v="3216"/>
          <ac:spMkLst>
            <pc:docMk/>
            <pc:sldMk cId="672940607" sldId="565"/>
            <ac:spMk id="48" creationId="{B4705B25-5FC5-09BE-26CE-2ABFB109774A}"/>
          </ac:spMkLst>
        </pc:spChg>
        <pc:spChg chg="del">
          <ac:chgData name="David Williams" userId="35a5f6dfa23fba43" providerId="LiveId" clId="{9E86807D-98A5-4617-8CD8-CEF01A082BF2}" dt="2022-10-05T03:16:33.904" v="2986" actId="478"/>
          <ac:spMkLst>
            <pc:docMk/>
            <pc:sldMk cId="672940607" sldId="565"/>
            <ac:spMk id="50" creationId="{D6517FA0-91C1-E2A2-99DA-AD84134EBEAF}"/>
          </ac:spMkLst>
        </pc:spChg>
        <pc:spChg chg="del">
          <ac:chgData name="David Williams" userId="35a5f6dfa23fba43" providerId="LiveId" clId="{9E86807D-98A5-4617-8CD8-CEF01A082BF2}" dt="2022-10-05T03:16:36.617" v="2987" actId="478"/>
          <ac:spMkLst>
            <pc:docMk/>
            <pc:sldMk cId="672940607" sldId="565"/>
            <ac:spMk id="70" creationId="{F5DE17F6-CF85-D69A-D925-4A662B0F82DA}"/>
          </ac:spMkLst>
        </pc:spChg>
      </pc:sldChg>
      <pc:sldChg chg="addSp delSp modSp add mod delAnim modAnim">
        <pc:chgData name="David Williams" userId="35a5f6dfa23fba43" providerId="LiveId" clId="{9E86807D-98A5-4617-8CD8-CEF01A082BF2}" dt="2022-10-05T14:35:11.301" v="3636"/>
        <pc:sldMkLst>
          <pc:docMk/>
          <pc:sldMk cId="1978439660" sldId="566"/>
        </pc:sldMkLst>
        <pc:spChg chg="add mod">
          <ac:chgData name="David Williams" userId="35a5f6dfa23fba43" providerId="LiveId" clId="{9E86807D-98A5-4617-8CD8-CEF01A082BF2}" dt="2022-10-05T14:17:51.722" v="3531" actId="12789"/>
          <ac:spMkLst>
            <pc:docMk/>
            <pc:sldMk cId="1978439660" sldId="566"/>
            <ac:spMk id="47" creationId="{8B50B0E8-1130-3D5D-E354-5F0B09BE907B}"/>
          </ac:spMkLst>
        </pc:spChg>
        <pc:spChg chg="add mod">
          <ac:chgData name="David Williams" userId="35a5f6dfa23fba43" providerId="LiveId" clId="{9E86807D-98A5-4617-8CD8-CEF01A082BF2}" dt="2022-10-05T14:17:51.722" v="3531" actId="12789"/>
          <ac:spMkLst>
            <pc:docMk/>
            <pc:sldMk cId="1978439660" sldId="566"/>
            <ac:spMk id="48" creationId="{4354D47C-F0F1-F8C7-975D-D39AA8EFE3D9}"/>
          </ac:spMkLst>
        </pc:spChg>
        <pc:spChg chg="add mod">
          <ac:chgData name="David Williams" userId="35a5f6dfa23fba43" providerId="LiveId" clId="{9E86807D-98A5-4617-8CD8-CEF01A082BF2}" dt="2022-10-05T14:22:38.170" v="3596" actId="6549"/>
          <ac:spMkLst>
            <pc:docMk/>
            <pc:sldMk cId="1978439660" sldId="566"/>
            <ac:spMk id="49" creationId="{33ED25DD-9484-63A1-9167-3A875A448FA8}"/>
          </ac:spMkLst>
        </pc:spChg>
        <pc:spChg chg="mod ord">
          <ac:chgData name="David Williams" userId="35a5f6dfa23fba43" providerId="LiveId" clId="{9E86807D-98A5-4617-8CD8-CEF01A082BF2}" dt="2022-10-05T14:14:25.119" v="3462" actId="207"/>
          <ac:spMkLst>
            <pc:docMk/>
            <pc:sldMk cId="1978439660" sldId="566"/>
            <ac:spMk id="51" creationId="{38C667AB-A7EA-C9DD-1247-9D49ECE55C83}"/>
          </ac:spMkLst>
        </pc:spChg>
        <pc:spChg chg="add mod">
          <ac:chgData name="David Williams" userId="35a5f6dfa23fba43" providerId="LiveId" clId="{9E86807D-98A5-4617-8CD8-CEF01A082BF2}" dt="2022-10-05T14:21:39.473" v="3537" actId="20577"/>
          <ac:spMkLst>
            <pc:docMk/>
            <pc:sldMk cId="1978439660" sldId="566"/>
            <ac:spMk id="70" creationId="{75042716-B1E4-5469-B28A-686E7874578E}"/>
          </ac:spMkLst>
        </pc:spChg>
        <pc:spChg chg="del">
          <ac:chgData name="David Williams" userId="35a5f6dfa23fba43" providerId="LiveId" clId="{9E86807D-98A5-4617-8CD8-CEF01A082BF2}" dt="2022-10-05T14:15:27.474" v="3463" actId="478"/>
          <ac:spMkLst>
            <pc:docMk/>
            <pc:sldMk cId="1978439660" sldId="566"/>
            <ac:spMk id="73" creationId="{B43792A6-A359-8234-1C65-5A1E4F472F55}"/>
          </ac:spMkLst>
        </pc:spChg>
        <pc:spChg chg="add mod">
          <ac:chgData name="David Williams" userId="35a5f6dfa23fba43" providerId="LiveId" clId="{9E86807D-98A5-4617-8CD8-CEF01A082BF2}" dt="2022-10-05T14:22:08.868" v="3580" actId="20577"/>
          <ac:spMkLst>
            <pc:docMk/>
            <pc:sldMk cId="1978439660" sldId="566"/>
            <ac:spMk id="74" creationId="{6A0536AA-08CD-DA45-73E7-E5441D691A83}"/>
          </ac:spMkLst>
        </pc:spChg>
        <pc:spChg chg="del">
          <ac:chgData name="David Williams" userId="35a5f6dfa23fba43" providerId="LiveId" clId="{9E86807D-98A5-4617-8CD8-CEF01A082BF2}" dt="2022-10-05T14:13:35.100" v="3454" actId="478"/>
          <ac:spMkLst>
            <pc:docMk/>
            <pc:sldMk cId="1978439660" sldId="566"/>
            <ac:spMk id="75" creationId="{15EAC771-E6B9-0CD0-8E7B-E79BB6AE95F1}"/>
          </ac:spMkLst>
        </pc:spChg>
        <pc:spChg chg="del">
          <ac:chgData name="David Williams" userId="35a5f6dfa23fba43" providerId="LiveId" clId="{9E86807D-98A5-4617-8CD8-CEF01A082BF2}" dt="2022-10-05T14:13:35.100" v="3454" actId="478"/>
          <ac:spMkLst>
            <pc:docMk/>
            <pc:sldMk cId="1978439660" sldId="566"/>
            <ac:spMk id="76" creationId="{18C6A282-D592-4D7E-C2CF-C4B034F1E3EA}"/>
          </ac:spMkLst>
        </pc:spChg>
        <pc:spChg chg="del">
          <ac:chgData name="David Williams" userId="35a5f6dfa23fba43" providerId="LiveId" clId="{9E86807D-98A5-4617-8CD8-CEF01A082BF2}" dt="2022-10-05T14:13:35.100" v="3454" actId="478"/>
          <ac:spMkLst>
            <pc:docMk/>
            <pc:sldMk cId="1978439660" sldId="566"/>
            <ac:spMk id="77" creationId="{F62E68DA-B181-95C1-148C-55F27EEA03E0}"/>
          </ac:spMkLst>
        </pc:spChg>
        <pc:spChg chg="del">
          <ac:chgData name="David Williams" userId="35a5f6dfa23fba43" providerId="LiveId" clId="{9E86807D-98A5-4617-8CD8-CEF01A082BF2}" dt="2022-10-05T14:13:35.100" v="3454" actId="478"/>
          <ac:spMkLst>
            <pc:docMk/>
            <pc:sldMk cId="1978439660" sldId="566"/>
            <ac:spMk id="79" creationId="{DAE1AE32-B710-52A8-FA7C-C26D9082139C}"/>
          </ac:spMkLst>
        </pc:spChg>
        <pc:spChg chg="add mod">
          <ac:chgData name="David Williams" userId="35a5f6dfa23fba43" providerId="LiveId" clId="{9E86807D-98A5-4617-8CD8-CEF01A082BF2}" dt="2022-10-05T14:22:01.918" v="3565" actId="20577"/>
          <ac:spMkLst>
            <pc:docMk/>
            <pc:sldMk cId="1978439660" sldId="566"/>
            <ac:spMk id="80" creationId="{20B45D83-B8AF-B619-7D64-88A2827CE3EA}"/>
          </ac:spMkLst>
        </pc:spChg>
        <pc:spChg chg="add mod">
          <ac:chgData name="David Williams" userId="35a5f6dfa23fba43" providerId="LiveId" clId="{9E86807D-98A5-4617-8CD8-CEF01A082BF2}" dt="2022-10-05T14:22:32.687" v="3593" actId="20577"/>
          <ac:spMkLst>
            <pc:docMk/>
            <pc:sldMk cId="1978439660" sldId="566"/>
            <ac:spMk id="81" creationId="{4C367A9D-A1F1-0032-C330-15B96B27E183}"/>
          </ac:spMkLst>
        </pc:spChg>
        <pc:spChg chg="add mod">
          <ac:chgData name="David Williams" userId="35a5f6dfa23fba43" providerId="LiveId" clId="{9E86807D-98A5-4617-8CD8-CEF01A082BF2}" dt="2022-10-05T14:22:28.625" v="3589" actId="20577"/>
          <ac:spMkLst>
            <pc:docMk/>
            <pc:sldMk cId="1978439660" sldId="566"/>
            <ac:spMk id="82" creationId="{1165D3AF-4764-4FD5-260B-89A771936D74}"/>
          </ac:spMkLst>
        </pc:spChg>
        <pc:picChg chg="add mod">
          <ac:chgData name="David Williams" userId="35a5f6dfa23fba43" providerId="LiveId" clId="{9E86807D-98A5-4617-8CD8-CEF01A082BF2}" dt="2022-10-05T14:35:06.096" v="3635" actId="12789"/>
          <ac:picMkLst>
            <pc:docMk/>
            <pc:sldMk cId="1978439660" sldId="566"/>
            <ac:picMk id="84" creationId="{4141DA8F-E61C-125A-2791-BEDB33E2D2BA}"/>
          </ac:picMkLst>
        </pc:picChg>
        <pc:picChg chg="add del mod">
          <ac:chgData name="David Williams" userId="35a5f6dfa23fba43" providerId="LiveId" clId="{9E86807D-98A5-4617-8CD8-CEF01A082BF2}" dt="2022-10-05T14:32:33.259" v="3615" actId="478"/>
          <ac:picMkLst>
            <pc:docMk/>
            <pc:sldMk cId="1978439660" sldId="566"/>
            <ac:picMk id="85" creationId="{465A87B6-FA1F-8474-CD79-3233870D55AF}"/>
          </ac:picMkLst>
        </pc:picChg>
        <pc:picChg chg="add mod">
          <ac:chgData name="David Williams" userId="35a5f6dfa23fba43" providerId="LiveId" clId="{9E86807D-98A5-4617-8CD8-CEF01A082BF2}" dt="2022-10-05T14:35:06.096" v="3635" actId="12789"/>
          <ac:picMkLst>
            <pc:docMk/>
            <pc:sldMk cId="1978439660" sldId="566"/>
            <ac:picMk id="87" creationId="{34BBD25F-943E-E38A-F3B0-9184B2D674AC}"/>
          </ac:picMkLst>
        </pc:picChg>
      </pc:sldChg>
      <pc:sldChg chg="add del">
        <pc:chgData name="David Williams" userId="35a5f6dfa23fba43" providerId="LiveId" clId="{9E86807D-98A5-4617-8CD8-CEF01A082BF2}" dt="2022-10-05T14:13:10.908" v="3452" actId="2890"/>
        <pc:sldMkLst>
          <pc:docMk/>
          <pc:sldMk cId="2463089643" sldId="566"/>
        </pc:sldMkLst>
      </pc:sldChg>
      <pc:sldChg chg="addSp delSp modSp add mod delAnim modAnim">
        <pc:chgData name="David Williams" userId="35a5f6dfa23fba43" providerId="LiveId" clId="{9E86807D-98A5-4617-8CD8-CEF01A082BF2}" dt="2022-10-05T19:17:18.008" v="4734" actId="14429"/>
        <pc:sldMkLst>
          <pc:docMk/>
          <pc:sldMk cId="409759797" sldId="567"/>
        </pc:sldMkLst>
        <pc:spChg chg="mod modVis">
          <ac:chgData name="David Williams" userId="35a5f6dfa23fba43" providerId="LiveId" clId="{9E86807D-98A5-4617-8CD8-CEF01A082BF2}" dt="2022-10-05T18:00:11.890" v="4183" actId="14429"/>
          <ac:spMkLst>
            <pc:docMk/>
            <pc:sldMk cId="409759797" sldId="567"/>
            <ac:spMk id="47" creationId="{8B50B0E8-1130-3D5D-E354-5F0B09BE907B}"/>
          </ac:spMkLst>
        </pc:spChg>
        <pc:spChg chg="mod modVis">
          <ac:chgData name="David Williams" userId="35a5f6dfa23fba43" providerId="LiveId" clId="{9E86807D-98A5-4617-8CD8-CEF01A082BF2}" dt="2022-10-05T18:00:11.099" v="4182" actId="14429"/>
          <ac:spMkLst>
            <pc:docMk/>
            <pc:sldMk cId="409759797" sldId="567"/>
            <ac:spMk id="48" creationId="{4354D47C-F0F1-F8C7-975D-D39AA8EFE3D9}"/>
          </ac:spMkLst>
        </pc:spChg>
        <pc:spChg chg="mod modVis">
          <ac:chgData name="David Williams" userId="35a5f6dfa23fba43" providerId="LiveId" clId="{9E86807D-98A5-4617-8CD8-CEF01A082BF2}" dt="2022-10-05T18:00:10.573" v="4181" actId="14429"/>
          <ac:spMkLst>
            <pc:docMk/>
            <pc:sldMk cId="409759797" sldId="567"/>
            <ac:spMk id="49" creationId="{33ED25DD-9484-63A1-9167-3A875A448FA8}"/>
          </ac:spMkLst>
        </pc:spChg>
        <pc:spChg chg="mod modVis">
          <ac:chgData name="David Williams" userId="35a5f6dfa23fba43" providerId="LiveId" clId="{9E86807D-98A5-4617-8CD8-CEF01A082BF2}" dt="2022-10-05T18:00:12.459" v="4184" actId="14429"/>
          <ac:spMkLst>
            <pc:docMk/>
            <pc:sldMk cId="409759797" sldId="567"/>
            <ac:spMk id="51" creationId="{38C667AB-A7EA-C9DD-1247-9D49ECE55C83}"/>
          </ac:spMkLst>
        </pc:spChg>
        <pc:spChg chg="mod modVis">
          <ac:chgData name="David Williams" userId="35a5f6dfa23fba43" providerId="LiveId" clId="{9E86807D-98A5-4617-8CD8-CEF01A082BF2}" dt="2022-10-05T18:00:09.869" v="4180" actId="14429"/>
          <ac:spMkLst>
            <pc:docMk/>
            <pc:sldMk cId="409759797" sldId="567"/>
            <ac:spMk id="70" creationId="{75042716-B1E4-5469-B28A-686E7874578E}"/>
          </ac:spMkLst>
        </pc:spChg>
        <pc:spChg chg="add mod ord">
          <ac:chgData name="David Williams" userId="35a5f6dfa23fba43" providerId="LiveId" clId="{9E86807D-98A5-4617-8CD8-CEF01A082BF2}" dt="2022-10-05T15:40:17.312" v="3747" actId="1076"/>
          <ac:spMkLst>
            <pc:docMk/>
            <pc:sldMk cId="409759797" sldId="567"/>
            <ac:spMk id="73" creationId="{B97AA69F-5383-A3F7-2C01-7CF9F49FED87}"/>
          </ac:spMkLst>
        </pc:spChg>
        <pc:spChg chg="mod modVis">
          <ac:chgData name="David Williams" userId="35a5f6dfa23fba43" providerId="LiveId" clId="{9E86807D-98A5-4617-8CD8-CEF01A082BF2}" dt="2022-10-05T18:00:09.239" v="4179" actId="14429"/>
          <ac:spMkLst>
            <pc:docMk/>
            <pc:sldMk cId="409759797" sldId="567"/>
            <ac:spMk id="74" creationId="{6A0536AA-08CD-DA45-73E7-E5441D691A83}"/>
          </ac:spMkLst>
        </pc:spChg>
        <pc:spChg chg="add mod modVis">
          <ac:chgData name="David Williams" userId="35a5f6dfa23fba43" providerId="LiveId" clId="{9E86807D-98A5-4617-8CD8-CEF01A082BF2}" dt="2022-10-05T19:17:18.008" v="4734" actId="14429"/>
          <ac:spMkLst>
            <pc:docMk/>
            <pc:sldMk cId="409759797" sldId="567"/>
            <ac:spMk id="75" creationId="{3458811A-77B3-C7F3-8E53-38EEF78D76E1}"/>
          </ac:spMkLst>
        </pc:spChg>
        <pc:spChg chg="add mod modVis">
          <ac:chgData name="David Williams" userId="35a5f6dfa23fba43" providerId="LiveId" clId="{9E86807D-98A5-4617-8CD8-CEF01A082BF2}" dt="2022-10-05T19:17:15.747" v="4733" actId="20577"/>
          <ac:spMkLst>
            <pc:docMk/>
            <pc:sldMk cId="409759797" sldId="567"/>
            <ac:spMk id="76" creationId="{8B14A421-D85A-A026-2736-F49A051383B9}"/>
          </ac:spMkLst>
        </pc:spChg>
        <pc:spChg chg="add mod modVis">
          <ac:chgData name="David Williams" userId="35a5f6dfa23fba43" providerId="LiveId" clId="{9E86807D-98A5-4617-8CD8-CEF01A082BF2}" dt="2022-10-05T19:17:08.524" v="4730" actId="20577"/>
          <ac:spMkLst>
            <pc:docMk/>
            <pc:sldMk cId="409759797" sldId="567"/>
            <ac:spMk id="79" creationId="{E8C16FAF-F9CD-9D7D-AB25-16DA3E1D37F5}"/>
          </ac:spMkLst>
        </pc:spChg>
        <pc:spChg chg="mod modVis">
          <ac:chgData name="David Williams" userId="35a5f6dfa23fba43" providerId="LiveId" clId="{9E86807D-98A5-4617-8CD8-CEF01A082BF2}" dt="2022-10-05T18:00:08.641" v="4178" actId="14429"/>
          <ac:spMkLst>
            <pc:docMk/>
            <pc:sldMk cId="409759797" sldId="567"/>
            <ac:spMk id="80" creationId="{20B45D83-B8AF-B619-7D64-88A2827CE3EA}"/>
          </ac:spMkLst>
        </pc:spChg>
        <pc:spChg chg="mod modVis">
          <ac:chgData name="David Williams" userId="35a5f6dfa23fba43" providerId="LiveId" clId="{9E86807D-98A5-4617-8CD8-CEF01A082BF2}" dt="2022-10-05T18:00:08.131" v="4177" actId="14429"/>
          <ac:spMkLst>
            <pc:docMk/>
            <pc:sldMk cId="409759797" sldId="567"/>
            <ac:spMk id="81" creationId="{4C367A9D-A1F1-0032-C330-15B96B27E183}"/>
          </ac:spMkLst>
        </pc:spChg>
        <pc:spChg chg="mod modVis">
          <ac:chgData name="David Williams" userId="35a5f6dfa23fba43" providerId="LiveId" clId="{9E86807D-98A5-4617-8CD8-CEF01A082BF2}" dt="2022-10-05T18:00:07.580" v="4176" actId="14429"/>
          <ac:spMkLst>
            <pc:docMk/>
            <pc:sldMk cId="409759797" sldId="567"/>
            <ac:spMk id="82" creationId="{1165D3AF-4764-4FD5-260B-89A771936D74}"/>
          </ac:spMkLst>
        </pc:spChg>
        <pc:spChg chg="add mod modVis">
          <ac:chgData name="David Williams" userId="35a5f6dfa23fba43" providerId="LiveId" clId="{9E86807D-98A5-4617-8CD8-CEF01A082BF2}" dt="2022-10-05T19:17:10.449" v="4731" actId="20577"/>
          <ac:spMkLst>
            <pc:docMk/>
            <pc:sldMk cId="409759797" sldId="567"/>
            <ac:spMk id="83" creationId="{5449F729-E1DA-E03E-3DDD-7E76712A5D6A}"/>
          </ac:spMkLst>
        </pc:spChg>
        <pc:spChg chg="add mod modVis">
          <ac:chgData name="David Williams" userId="35a5f6dfa23fba43" providerId="LiveId" clId="{9E86807D-98A5-4617-8CD8-CEF01A082BF2}" dt="2022-10-05T19:16:27.276" v="4719" actId="14429"/>
          <ac:spMkLst>
            <pc:docMk/>
            <pc:sldMk cId="409759797" sldId="567"/>
            <ac:spMk id="85" creationId="{B786EF6E-49F5-FB32-2E4E-C3DF8FFBD000}"/>
          </ac:spMkLst>
        </pc:spChg>
        <pc:spChg chg="add mod modVis">
          <ac:chgData name="David Williams" userId="35a5f6dfa23fba43" providerId="LiveId" clId="{9E86807D-98A5-4617-8CD8-CEF01A082BF2}" dt="2022-10-05T19:16:27.774" v="4720" actId="14429"/>
          <ac:spMkLst>
            <pc:docMk/>
            <pc:sldMk cId="409759797" sldId="567"/>
            <ac:spMk id="86" creationId="{7790880E-A153-A54D-E99E-412C99F605A8}"/>
          </ac:spMkLst>
        </pc:spChg>
        <pc:spChg chg="add mod modVis">
          <ac:chgData name="David Williams" userId="35a5f6dfa23fba43" providerId="LiveId" clId="{9E86807D-98A5-4617-8CD8-CEF01A082BF2}" dt="2022-10-05T19:16:29.373" v="4722" actId="14429"/>
          <ac:spMkLst>
            <pc:docMk/>
            <pc:sldMk cId="409759797" sldId="567"/>
            <ac:spMk id="93" creationId="{7ABB377A-7405-4019-0E2A-E44D7DA00FC7}"/>
          </ac:spMkLst>
        </pc:spChg>
        <pc:picChg chg="del">
          <ac:chgData name="David Williams" userId="35a5f6dfa23fba43" providerId="LiveId" clId="{9E86807D-98A5-4617-8CD8-CEF01A082BF2}" dt="2022-10-05T14:52:55.760" v="3638" actId="478"/>
          <ac:picMkLst>
            <pc:docMk/>
            <pc:sldMk cId="409759797" sldId="567"/>
            <ac:picMk id="84" creationId="{4141DA8F-E61C-125A-2791-BEDB33E2D2BA}"/>
          </ac:picMkLst>
        </pc:picChg>
        <pc:picChg chg="del">
          <ac:chgData name="David Williams" userId="35a5f6dfa23fba43" providerId="LiveId" clId="{9E86807D-98A5-4617-8CD8-CEF01A082BF2}" dt="2022-10-05T14:52:56.629" v="3639" actId="478"/>
          <ac:picMkLst>
            <pc:docMk/>
            <pc:sldMk cId="409759797" sldId="567"/>
            <ac:picMk id="87" creationId="{34BBD25F-943E-E38A-F3B0-9184B2D674AC}"/>
          </ac:picMkLst>
        </pc:picChg>
        <pc:cxnChg chg="add mod modVis">
          <ac:chgData name="David Williams" userId="35a5f6dfa23fba43" providerId="LiveId" clId="{9E86807D-98A5-4617-8CD8-CEF01A082BF2}" dt="2022-10-05T19:16:28.472" v="4721" actId="14429"/>
          <ac:cxnSpMkLst>
            <pc:docMk/>
            <pc:sldMk cId="409759797" sldId="567"/>
            <ac:cxnSpMk id="89" creationId="{C8ED0FCD-544D-A5D3-5B6C-B8F7B7E80B22}"/>
          </ac:cxnSpMkLst>
        </pc:cxnChg>
      </pc:sldChg>
      <pc:sldChg chg="addSp delSp modSp add mod modTransition delAnim modAnim">
        <pc:chgData name="David Williams" userId="35a5f6dfa23fba43" providerId="LiveId" clId="{9E86807D-98A5-4617-8CD8-CEF01A082BF2}" dt="2022-10-05T20:45:22.897" v="6263"/>
        <pc:sldMkLst>
          <pc:docMk/>
          <pc:sldMk cId="3367419896" sldId="568"/>
        </pc:sldMkLst>
        <pc:spChg chg="del">
          <ac:chgData name="David Williams" userId="35a5f6dfa23fba43" providerId="LiveId" clId="{9E86807D-98A5-4617-8CD8-CEF01A082BF2}" dt="2022-10-05T17:51:14.992" v="4130" actId="478"/>
          <ac:spMkLst>
            <pc:docMk/>
            <pc:sldMk cId="3367419896" sldId="568"/>
            <ac:spMk id="47" creationId="{8B50B0E8-1130-3D5D-E354-5F0B09BE907B}"/>
          </ac:spMkLst>
        </pc:spChg>
        <pc:spChg chg="del">
          <ac:chgData name="David Williams" userId="35a5f6dfa23fba43" providerId="LiveId" clId="{9E86807D-98A5-4617-8CD8-CEF01A082BF2}" dt="2022-10-05T17:51:14.992" v="4130" actId="478"/>
          <ac:spMkLst>
            <pc:docMk/>
            <pc:sldMk cId="3367419896" sldId="568"/>
            <ac:spMk id="48" creationId="{4354D47C-F0F1-F8C7-975D-D39AA8EFE3D9}"/>
          </ac:spMkLst>
        </pc:spChg>
        <pc:spChg chg="del">
          <ac:chgData name="David Williams" userId="35a5f6dfa23fba43" providerId="LiveId" clId="{9E86807D-98A5-4617-8CD8-CEF01A082BF2}" dt="2022-10-05T17:51:14.992" v="4130" actId="478"/>
          <ac:spMkLst>
            <pc:docMk/>
            <pc:sldMk cId="3367419896" sldId="568"/>
            <ac:spMk id="49" creationId="{33ED25DD-9484-63A1-9167-3A875A448FA8}"/>
          </ac:spMkLst>
        </pc:spChg>
        <pc:spChg chg="del">
          <ac:chgData name="David Williams" userId="35a5f6dfa23fba43" providerId="LiveId" clId="{9E86807D-98A5-4617-8CD8-CEF01A082BF2}" dt="2022-10-05T17:51:24.336" v="4131" actId="478"/>
          <ac:spMkLst>
            <pc:docMk/>
            <pc:sldMk cId="3367419896" sldId="568"/>
            <ac:spMk id="51" creationId="{38C667AB-A7EA-C9DD-1247-9D49ECE55C83}"/>
          </ac:spMkLst>
        </pc:spChg>
        <pc:spChg chg="del">
          <ac:chgData name="David Williams" userId="35a5f6dfa23fba43" providerId="LiveId" clId="{9E86807D-98A5-4617-8CD8-CEF01A082BF2}" dt="2022-10-05T17:51:14.992" v="4130" actId="478"/>
          <ac:spMkLst>
            <pc:docMk/>
            <pc:sldMk cId="3367419896" sldId="568"/>
            <ac:spMk id="70" creationId="{75042716-B1E4-5469-B28A-686E7874578E}"/>
          </ac:spMkLst>
        </pc:spChg>
        <pc:spChg chg="del">
          <ac:chgData name="David Williams" userId="35a5f6dfa23fba43" providerId="LiveId" clId="{9E86807D-98A5-4617-8CD8-CEF01A082BF2}" dt="2022-10-05T17:51:26.908" v="4132" actId="478"/>
          <ac:spMkLst>
            <pc:docMk/>
            <pc:sldMk cId="3367419896" sldId="568"/>
            <ac:spMk id="73" creationId="{B97AA69F-5383-A3F7-2C01-7CF9F49FED87}"/>
          </ac:spMkLst>
        </pc:spChg>
        <pc:spChg chg="del">
          <ac:chgData name="David Williams" userId="35a5f6dfa23fba43" providerId="LiveId" clId="{9E86807D-98A5-4617-8CD8-CEF01A082BF2}" dt="2022-10-05T17:51:14.992" v="4130" actId="478"/>
          <ac:spMkLst>
            <pc:docMk/>
            <pc:sldMk cId="3367419896" sldId="568"/>
            <ac:spMk id="74" creationId="{6A0536AA-08CD-DA45-73E7-E5441D691A83}"/>
          </ac:spMkLst>
        </pc:spChg>
        <pc:spChg chg="del">
          <ac:chgData name="David Williams" userId="35a5f6dfa23fba43" providerId="LiveId" clId="{9E86807D-98A5-4617-8CD8-CEF01A082BF2}" dt="2022-10-05T17:51:14.992" v="4130" actId="478"/>
          <ac:spMkLst>
            <pc:docMk/>
            <pc:sldMk cId="3367419896" sldId="568"/>
            <ac:spMk id="75" creationId="{3458811A-77B3-C7F3-8E53-38EEF78D76E1}"/>
          </ac:spMkLst>
        </pc:spChg>
        <pc:spChg chg="del">
          <ac:chgData name="David Williams" userId="35a5f6dfa23fba43" providerId="LiveId" clId="{9E86807D-98A5-4617-8CD8-CEF01A082BF2}" dt="2022-10-05T17:51:14.992" v="4130" actId="478"/>
          <ac:spMkLst>
            <pc:docMk/>
            <pc:sldMk cId="3367419896" sldId="568"/>
            <ac:spMk id="76" creationId="{8B14A421-D85A-A026-2736-F49A051383B9}"/>
          </ac:spMkLst>
        </pc:spChg>
        <pc:spChg chg="mod">
          <ac:chgData name="David Williams" userId="35a5f6dfa23fba43" providerId="LiveId" clId="{9E86807D-98A5-4617-8CD8-CEF01A082BF2}" dt="2022-10-05T17:51:40.455" v="4134" actId="20577"/>
          <ac:spMkLst>
            <pc:docMk/>
            <pc:sldMk cId="3367419896" sldId="568"/>
            <ac:spMk id="78" creationId="{1DAFF7A1-18FA-095A-C555-78BD2CC9AFD1}"/>
          </ac:spMkLst>
        </pc:spChg>
        <pc:spChg chg="del">
          <ac:chgData name="David Williams" userId="35a5f6dfa23fba43" providerId="LiveId" clId="{9E86807D-98A5-4617-8CD8-CEF01A082BF2}" dt="2022-10-05T17:51:14.992" v="4130" actId="478"/>
          <ac:spMkLst>
            <pc:docMk/>
            <pc:sldMk cId="3367419896" sldId="568"/>
            <ac:spMk id="79" creationId="{E8C16FAF-F9CD-9D7D-AB25-16DA3E1D37F5}"/>
          </ac:spMkLst>
        </pc:spChg>
        <pc:spChg chg="del">
          <ac:chgData name="David Williams" userId="35a5f6dfa23fba43" providerId="LiveId" clId="{9E86807D-98A5-4617-8CD8-CEF01A082BF2}" dt="2022-10-05T17:51:14.992" v="4130" actId="478"/>
          <ac:spMkLst>
            <pc:docMk/>
            <pc:sldMk cId="3367419896" sldId="568"/>
            <ac:spMk id="80" creationId="{20B45D83-B8AF-B619-7D64-88A2827CE3EA}"/>
          </ac:spMkLst>
        </pc:spChg>
        <pc:spChg chg="del">
          <ac:chgData name="David Williams" userId="35a5f6dfa23fba43" providerId="LiveId" clId="{9E86807D-98A5-4617-8CD8-CEF01A082BF2}" dt="2022-10-05T17:51:14.992" v="4130" actId="478"/>
          <ac:spMkLst>
            <pc:docMk/>
            <pc:sldMk cId="3367419896" sldId="568"/>
            <ac:spMk id="81" creationId="{4C367A9D-A1F1-0032-C330-15B96B27E183}"/>
          </ac:spMkLst>
        </pc:spChg>
        <pc:spChg chg="del">
          <ac:chgData name="David Williams" userId="35a5f6dfa23fba43" providerId="LiveId" clId="{9E86807D-98A5-4617-8CD8-CEF01A082BF2}" dt="2022-10-05T17:51:14.992" v="4130" actId="478"/>
          <ac:spMkLst>
            <pc:docMk/>
            <pc:sldMk cId="3367419896" sldId="568"/>
            <ac:spMk id="82" creationId="{1165D3AF-4764-4FD5-260B-89A771936D74}"/>
          </ac:spMkLst>
        </pc:spChg>
        <pc:spChg chg="del">
          <ac:chgData name="David Williams" userId="35a5f6dfa23fba43" providerId="LiveId" clId="{9E86807D-98A5-4617-8CD8-CEF01A082BF2}" dt="2022-10-05T17:51:14.992" v="4130" actId="478"/>
          <ac:spMkLst>
            <pc:docMk/>
            <pc:sldMk cId="3367419896" sldId="568"/>
            <ac:spMk id="83" creationId="{5449F729-E1DA-E03E-3DDD-7E76712A5D6A}"/>
          </ac:spMkLst>
        </pc:spChg>
        <pc:spChg chg="del">
          <ac:chgData name="David Williams" userId="35a5f6dfa23fba43" providerId="LiveId" clId="{9E86807D-98A5-4617-8CD8-CEF01A082BF2}" dt="2022-10-05T17:51:14.992" v="4130" actId="478"/>
          <ac:spMkLst>
            <pc:docMk/>
            <pc:sldMk cId="3367419896" sldId="568"/>
            <ac:spMk id="85" creationId="{B786EF6E-49F5-FB32-2E4E-C3DF8FFBD000}"/>
          </ac:spMkLst>
        </pc:spChg>
        <pc:spChg chg="del">
          <ac:chgData name="David Williams" userId="35a5f6dfa23fba43" providerId="LiveId" clId="{9E86807D-98A5-4617-8CD8-CEF01A082BF2}" dt="2022-10-05T17:51:14.992" v="4130" actId="478"/>
          <ac:spMkLst>
            <pc:docMk/>
            <pc:sldMk cId="3367419896" sldId="568"/>
            <ac:spMk id="86" creationId="{7790880E-A153-A54D-E99E-412C99F605A8}"/>
          </ac:spMkLst>
        </pc:spChg>
        <pc:spChg chg="add mod modVis">
          <ac:chgData name="David Williams" userId="35a5f6dfa23fba43" providerId="LiveId" clId="{9E86807D-98A5-4617-8CD8-CEF01A082BF2}" dt="2022-10-05T19:17:27.617" v="4735" actId="14429"/>
          <ac:spMkLst>
            <pc:docMk/>
            <pc:sldMk cId="3367419896" sldId="568"/>
            <ac:spMk id="87" creationId="{EA137CEB-5342-5497-D514-246DE46E927B}"/>
          </ac:spMkLst>
        </pc:spChg>
        <pc:spChg chg="add mod">
          <ac:chgData name="David Williams" userId="35a5f6dfa23fba43" providerId="LiveId" clId="{9E86807D-98A5-4617-8CD8-CEF01A082BF2}" dt="2022-10-05T18:22:26.027" v="4564" actId="1035"/>
          <ac:spMkLst>
            <pc:docMk/>
            <pc:sldMk cId="3367419896" sldId="568"/>
            <ac:spMk id="88" creationId="{D41F6AA3-75F8-C639-EE0D-A3EBA9CDFAAA}"/>
          </ac:spMkLst>
        </pc:spChg>
        <pc:spChg chg="add mod">
          <ac:chgData name="David Williams" userId="35a5f6dfa23fba43" providerId="LiveId" clId="{9E86807D-98A5-4617-8CD8-CEF01A082BF2}" dt="2022-10-05T18:22:26.027" v="4564" actId="1035"/>
          <ac:spMkLst>
            <pc:docMk/>
            <pc:sldMk cId="3367419896" sldId="568"/>
            <ac:spMk id="90" creationId="{901F7F12-5AE8-800A-44F0-9E65A9463A17}"/>
          </ac:spMkLst>
        </pc:spChg>
        <pc:spChg chg="add mod">
          <ac:chgData name="David Williams" userId="35a5f6dfa23fba43" providerId="LiveId" clId="{9E86807D-98A5-4617-8CD8-CEF01A082BF2}" dt="2022-10-05T18:22:26.027" v="4564" actId="1035"/>
          <ac:spMkLst>
            <pc:docMk/>
            <pc:sldMk cId="3367419896" sldId="568"/>
            <ac:spMk id="91" creationId="{5D35DD98-7DC3-6EE0-F3A8-DEFD0DB8D945}"/>
          </ac:spMkLst>
        </pc:spChg>
        <pc:spChg chg="add mod">
          <ac:chgData name="David Williams" userId="35a5f6dfa23fba43" providerId="LiveId" clId="{9E86807D-98A5-4617-8CD8-CEF01A082BF2}" dt="2022-10-05T18:22:26.027" v="4564" actId="1035"/>
          <ac:spMkLst>
            <pc:docMk/>
            <pc:sldMk cId="3367419896" sldId="568"/>
            <ac:spMk id="92" creationId="{603AC615-4286-0A8E-FE6B-9B810C397B32}"/>
          </ac:spMkLst>
        </pc:spChg>
        <pc:spChg chg="del">
          <ac:chgData name="David Williams" userId="35a5f6dfa23fba43" providerId="LiveId" clId="{9E86807D-98A5-4617-8CD8-CEF01A082BF2}" dt="2022-10-05T17:51:14.992" v="4130" actId="478"/>
          <ac:spMkLst>
            <pc:docMk/>
            <pc:sldMk cId="3367419896" sldId="568"/>
            <ac:spMk id="93" creationId="{7ABB377A-7405-4019-0E2A-E44D7DA00FC7}"/>
          </ac:spMkLst>
        </pc:spChg>
        <pc:spChg chg="add mod">
          <ac:chgData name="David Williams" userId="35a5f6dfa23fba43" providerId="LiveId" clId="{9E86807D-98A5-4617-8CD8-CEF01A082BF2}" dt="2022-10-05T18:22:26.027" v="4564" actId="1035"/>
          <ac:spMkLst>
            <pc:docMk/>
            <pc:sldMk cId="3367419896" sldId="568"/>
            <ac:spMk id="94" creationId="{1205EC24-D5CA-6927-573D-B53E34D788B3}"/>
          </ac:spMkLst>
        </pc:spChg>
        <pc:spChg chg="add mod">
          <ac:chgData name="David Williams" userId="35a5f6dfa23fba43" providerId="LiveId" clId="{9E86807D-98A5-4617-8CD8-CEF01A082BF2}" dt="2022-10-05T18:22:26.027" v="4564" actId="1035"/>
          <ac:spMkLst>
            <pc:docMk/>
            <pc:sldMk cId="3367419896" sldId="568"/>
            <ac:spMk id="95" creationId="{6AE54C98-86FF-A39F-78FB-C63E05E1ED4B}"/>
          </ac:spMkLst>
        </pc:spChg>
        <pc:spChg chg="add mod">
          <ac:chgData name="David Williams" userId="35a5f6dfa23fba43" providerId="LiveId" clId="{9E86807D-98A5-4617-8CD8-CEF01A082BF2}" dt="2022-10-05T18:22:26.027" v="4564" actId="1035"/>
          <ac:spMkLst>
            <pc:docMk/>
            <pc:sldMk cId="3367419896" sldId="568"/>
            <ac:spMk id="96" creationId="{DCE0F4C8-6DDA-6087-F9AE-53F9284D150F}"/>
          </ac:spMkLst>
        </pc:spChg>
        <pc:spChg chg="add mod">
          <ac:chgData name="David Williams" userId="35a5f6dfa23fba43" providerId="LiveId" clId="{9E86807D-98A5-4617-8CD8-CEF01A082BF2}" dt="2022-10-05T18:22:26.027" v="4564" actId="1035"/>
          <ac:spMkLst>
            <pc:docMk/>
            <pc:sldMk cId="3367419896" sldId="568"/>
            <ac:spMk id="97" creationId="{42942761-6497-6D75-4EB9-2BA2093E08C2}"/>
          </ac:spMkLst>
        </pc:spChg>
        <pc:spChg chg="add mod">
          <ac:chgData name="David Williams" userId="35a5f6dfa23fba43" providerId="LiveId" clId="{9E86807D-98A5-4617-8CD8-CEF01A082BF2}" dt="2022-10-05T18:22:26.027" v="4564" actId="1035"/>
          <ac:spMkLst>
            <pc:docMk/>
            <pc:sldMk cId="3367419896" sldId="568"/>
            <ac:spMk id="99" creationId="{28089C96-1FF8-B67F-8F8A-B9F77767F209}"/>
          </ac:spMkLst>
        </pc:spChg>
        <pc:spChg chg="add mod">
          <ac:chgData name="David Williams" userId="35a5f6dfa23fba43" providerId="LiveId" clId="{9E86807D-98A5-4617-8CD8-CEF01A082BF2}" dt="2022-10-05T18:22:26.027" v="4564" actId="1035"/>
          <ac:spMkLst>
            <pc:docMk/>
            <pc:sldMk cId="3367419896" sldId="568"/>
            <ac:spMk id="100" creationId="{038FAD15-3BAA-184F-9063-DB6DDBF476B5}"/>
          </ac:spMkLst>
        </pc:spChg>
        <pc:spChg chg="add mod">
          <ac:chgData name="David Williams" userId="35a5f6dfa23fba43" providerId="LiveId" clId="{9E86807D-98A5-4617-8CD8-CEF01A082BF2}" dt="2022-10-05T18:22:26.027" v="4564" actId="1035"/>
          <ac:spMkLst>
            <pc:docMk/>
            <pc:sldMk cId="3367419896" sldId="568"/>
            <ac:spMk id="101" creationId="{5B841D9C-3AE3-003B-EC09-DCEF941598DD}"/>
          </ac:spMkLst>
        </pc:spChg>
        <pc:spChg chg="add mod">
          <ac:chgData name="David Williams" userId="35a5f6dfa23fba43" providerId="LiveId" clId="{9E86807D-98A5-4617-8CD8-CEF01A082BF2}" dt="2022-10-05T18:22:26.027" v="4564" actId="1035"/>
          <ac:spMkLst>
            <pc:docMk/>
            <pc:sldMk cId="3367419896" sldId="568"/>
            <ac:spMk id="102" creationId="{D5C1915E-DDCC-B0BF-E034-B4D230D5BE6A}"/>
          </ac:spMkLst>
        </pc:spChg>
        <pc:picChg chg="add mod modVis">
          <ac:chgData name="David Williams" userId="35a5f6dfa23fba43" providerId="LiveId" clId="{9E86807D-98A5-4617-8CD8-CEF01A082BF2}" dt="2022-10-05T19:17:28.254" v="4736" actId="14429"/>
          <ac:picMkLst>
            <pc:docMk/>
            <pc:sldMk cId="3367419896" sldId="568"/>
            <ac:picMk id="77" creationId="{568D2982-BE25-6274-ABEE-C3A3AEC792C1}"/>
          </ac:picMkLst>
        </pc:picChg>
        <pc:cxnChg chg="del">
          <ac:chgData name="David Williams" userId="35a5f6dfa23fba43" providerId="LiveId" clId="{9E86807D-98A5-4617-8CD8-CEF01A082BF2}" dt="2022-10-05T17:51:14.992" v="4130" actId="478"/>
          <ac:cxnSpMkLst>
            <pc:docMk/>
            <pc:sldMk cId="3367419896" sldId="568"/>
            <ac:cxnSpMk id="89" creationId="{C8ED0FCD-544D-A5D3-5B6C-B8F7B7E80B22}"/>
          </ac:cxnSpMkLst>
        </pc:cxnChg>
      </pc:sldChg>
      <pc:sldChg chg="delSp add del mod delAnim">
        <pc:chgData name="David Williams" userId="35a5f6dfa23fba43" providerId="LiveId" clId="{9E86807D-98A5-4617-8CD8-CEF01A082BF2}" dt="2022-10-05T19:01:13.389" v="4567" actId="47"/>
        <pc:sldMkLst>
          <pc:docMk/>
          <pc:sldMk cId="3803347358" sldId="569"/>
        </pc:sldMkLst>
        <pc:spChg chg="del">
          <ac:chgData name="David Williams" userId="35a5f6dfa23fba43" providerId="LiveId" clId="{9E86807D-98A5-4617-8CD8-CEF01A082BF2}" dt="2022-10-05T18:59:34.150" v="4566" actId="478"/>
          <ac:spMkLst>
            <pc:docMk/>
            <pc:sldMk cId="3803347358" sldId="569"/>
            <ac:spMk id="78" creationId="{1DAFF7A1-18FA-095A-C555-78BD2CC9AFD1}"/>
          </ac:spMkLst>
        </pc:spChg>
        <pc:spChg chg="del">
          <ac:chgData name="David Williams" userId="35a5f6dfa23fba43" providerId="LiveId" clId="{9E86807D-98A5-4617-8CD8-CEF01A082BF2}" dt="2022-10-05T18:59:34.150" v="4566" actId="478"/>
          <ac:spMkLst>
            <pc:docMk/>
            <pc:sldMk cId="3803347358" sldId="569"/>
            <ac:spMk id="88" creationId="{D41F6AA3-75F8-C639-EE0D-A3EBA9CDFAAA}"/>
          </ac:spMkLst>
        </pc:spChg>
        <pc:spChg chg="del">
          <ac:chgData name="David Williams" userId="35a5f6dfa23fba43" providerId="LiveId" clId="{9E86807D-98A5-4617-8CD8-CEF01A082BF2}" dt="2022-10-05T18:59:34.150" v="4566" actId="478"/>
          <ac:spMkLst>
            <pc:docMk/>
            <pc:sldMk cId="3803347358" sldId="569"/>
            <ac:spMk id="90" creationId="{901F7F12-5AE8-800A-44F0-9E65A9463A17}"/>
          </ac:spMkLst>
        </pc:spChg>
        <pc:spChg chg="del">
          <ac:chgData name="David Williams" userId="35a5f6dfa23fba43" providerId="LiveId" clId="{9E86807D-98A5-4617-8CD8-CEF01A082BF2}" dt="2022-10-05T18:59:34.150" v="4566" actId="478"/>
          <ac:spMkLst>
            <pc:docMk/>
            <pc:sldMk cId="3803347358" sldId="569"/>
            <ac:spMk id="91" creationId="{5D35DD98-7DC3-6EE0-F3A8-DEFD0DB8D945}"/>
          </ac:spMkLst>
        </pc:spChg>
        <pc:spChg chg="del">
          <ac:chgData name="David Williams" userId="35a5f6dfa23fba43" providerId="LiveId" clId="{9E86807D-98A5-4617-8CD8-CEF01A082BF2}" dt="2022-10-05T18:59:34.150" v="4566" actId="478"/>
          <ac:spMkLst>
            <pc:docMk/>
            <pc:sldMk cId="3803347358" sldId="569"/>
            <ac:spMk id="92" creationId="{603AC615-4286-0A8E-FE6B-9B810C397B32}"/>
          </ac:spMkLst>
        </pc:spChg>
        <pc:spChg chg="del">
          <ac:chgData name="David Williams" userId="35a5f6dfa23fba43" providerId="LiveId" clId="{9E86807D-98A5-4617-8CD8-CEF01A082BF2}" dt="2022-10-05T18:59:34.150" v="4566" actId="478"/>
          <ac:spMkLst>
            <pc:docMk/>
            <pc:sldMk cId="3803347358" sldId="569"/>
            <ac:spMk id="94" creationId="{1205EC24-D5CA-6927-573D-B53E34D788B3}"/>
          </ac:spMkLst>
        </pc:spChg>
        <pc:spChg chg="del">
          <ac:chgData name="David Williams" userId="35a5f6dfa23fba43" providerId="LiveId" clId="{9E86807D-98A5-4617-8CD8-CEF01A082BF2}" dt="2022-10-05T18:59:34.150" v="4566" actId="478"/>
          <ac:spMkLst>
            <pc:docMk/>
            <pc:sldMk cId="3803347358" sldId="569"/>
            <ac:spMk id="95" creationId="{6AE54C98-86FF-A39F-78FB-C63E05E1ED4B}"/>
          </ac:spMkLst>
        </pc:spChg>
        <pc:spChg chg="del">
          <ac:chgData name="David Williams" userId="35a5f6dfa23fba43" providerId="LiveId" clId="{9E86807D-98A5-4617-8CD8-CEF01A082BF2}" dt="2022-10-05T18:59:34.150" v="4566" actId="478"/>
          <ac:spMkLst>
            <pc:docMk/>
            <pc:sldMk cId="3803347358" sldId="569"/>
            <ac:spMk id="96" creationId="{DCE0F4C8-6DDA-6087-F9AE-53F9284D150F}"/>
          </ac:spMkLst>
        </pc:spChg>
        <pc:spChg chg="del">
          <ac:chgData name="David Williams" userId="35a5f6dfa23fba43" providerId="LiveId" clId="{9E86807D-98A5-4617-8CD8-CEF01A082BF2}" dt="2022-10-05T18:59:34.150" v="4566" actId="478"/>
          <ac:spMkLst>
            <pc:docMk/>
            <pc:sldMk cId="3803347358" sldId="569"/>
            <ac:spMk id="97" creationId="{42942761-6497-6D75-4EB9-2BA2093E08C2}"/>
          </ac:spMkLst>
        </pc:spChg>
        <pc:spChg chg="del">
          <ac:chgData name="David Williams" userId="35a5f6dfa23fba43" providerId="LiveId" clId="{9E86807D-98A5-4617-8CD8-CEF01A082BF2}" dt="2022-10-05T18:59:34.150" v="4566" actId="478"/>
          <ac:spMkLst>
            <pc:docMk/>
            <pc:sldMk cId="3803347358" sldId="569"/>
            <ac:spMk id="99" creationId="{28089C96-1FF8-B67F-8F8A-B9F77767F209}"/>
          </ac:spMkLst>
        </pc:spChg>
        <pc:spChg chg="del">
          <ac:chgData name="David Williams" userId="35a5f6dfa23fba43" providerId="LiveId" clId="{9E86807D-98A5-4617-8CD8-CEF01A082BF2}" dt="2022-10-05T18:59:34.150" v="4566" actId="478"/>
          <ac:spMkLst>
            <pc:docMk/>
            <pc:sldMk cId="3803347358" sldId="569"/>
            <ac:spMk id="100" creationId="{038FAD15-3BAA-184F-9063-DB6DDBF476B5}"/>
          </ac:spMkLst>
        </pc:spChg>
        <pc:spChg chg="del">
          <ac:chgData name="David Williams" userId="35a5f6dfa23fba43" providerId="LiveId" clId="{9E86807D-98A5-4617-8CD8-CEF01A082BF2}" dt="2022-10-05T18:59:34.150" v="4566" actId="478"/>
          <ac:spMkLst>
            <pc:docMk/>
            <pc:sldMk cId="3803347358" sldId="569"/>
            <ac:spMk id="101" creationId="{5B841D9C-3AE3-003B-EC09-DCEF941598DD}"/>
          </ac:spMkLst>
        </pc:spChg>
        <pc:spChg chg="del">
          <ac:chgData name="David Williams" userId="35a5f6dfa23fba43" providerId="LiveId" clId="{9E86807D-98A5-4617-8CD8-CEF01A082BF2}" dt="2022-10-05T18:59:34.150" v="4566" actId="478"/>
          <ac:spMkLst>
            <pc:docMk/>
            <pc:sldMk cId="3803347358" sldId="569"/>
            <ac:spMk id="102" creationId="{D5C1915E-DDCC-B0BF-E034-B4D230D5BE6A}"/>
          </ac:spMkLst>
        </pc:spChg>
      </pc:sldChg>
      <pc:sldChg chg="addSp modSp add mod modAnim">
        <pc:chgData name="David Williams" userId="35a5f6dfa23fba43" providerId="LiveId" clId="{9E86807D-98A5-4617-8CD8-CEF01A082BF2}" dt="2022-10-05T19:39:11.468" v="5063"/>
        <pc:sldMkLst>
          <pc:docMk/>
          <pc:sldMk cId="4049128592" sldId="569"/>
        </pc:sldMkLst>
        <pc:spChg chg="add mod ord">
          <ac:chgData name="David Williams" userId="35a5f6dfa23fba43" providerId="LiveId" clId="{9E86807D-98A5-4617-8CD8-CEF01A082BF2}" dt="2022-10-05T19:32:58.457" v="5049" actId="13244"/>
          <ac:spMkLst>
            <pc:docMk/>
            <pc:sldMk cId="4049128592" sldId="569"/>
            <ac:spMk id="73" creationId="{47B3F7F4-B7DD-FDE4-794C-D880EA2C0853}"/>
          </ac:spMkLst>
        </pc:spChg>
        <pc:spChg chg="add mod ord">
          <ac:chgData name="David Williams" userId="35a5f6dfa23fba43" providerId="LiveId" clId="{9E86807D-98A5-4617-8CD8-CEF01A082BF2}" dt="2022-10-05T19:34:24.525" v="5056" actId="13244"/>
          <ac:spMkLst>
            <pc:docMk/>
            <pc:sldMk cId="4049128592" sldId="569"/>
            <ac:spMk id="74" creationId="{E7CDEF9D-F38E-F07C-8BBC-66CCBBB25D1F}"/>
          </ac:spMkLst>
        </pc:spChg>
        <pc:grpChg chg="ord">
          <ac:chgData name="David Williams" userId="35a5f6dfa23fba43" providerId="LiveId" clId="{9E86807D-98A5-4617-8CD8-CEF01A082BF2}" dt="2022-10-05T19:32:33.983" v="5045" actId="13244"/>
          <ac:grpSpMkLst>
            <pc:docMk/>
            <pc:sldMk cId="4049128592" sldId="569"/>
            <ac:grpSpMk id="34" creationId="{21F3B8E3-5C5D-7055-4DD6-442071E3AB53}"/>
          </ac:grpSpMkLst>
        </pc:grpChg>
        <pc:picChg chg="add mod ord">
          <ac:chgData name="David Williams" userId="35a5f6dfa23fba43" providerId="LiveId" clId="{9E86807D-98A5-4617-8CD8-CEF01A082BF2}" dt="2022-10-05T19:26:16.030" v="4954" actId="1036"/>
          <ac:picMkLst>
            <pc:docMk/>
            <pc:sldMk cId="4049128592" sldId="569"/>
            <ac:picMk id="70" creationId="{6630500D-7317-73AF-C89D-722ECA977BA8}"/>
          </ac:picMkLst>
        </pc:picChg>
        <pc:picChg chg="mod">
          <ac:chgData name="David Williams" userId="35a5f6dfa23fba43" providerId="LiveId" clId="{9E86807D-98A5-4617-8CD8-CEF01A082BF2}" dt="2022-10-05T19:26:16.030" v="4954" actId="1036"/>
          <ac:picMkLst>
            <pc:docMk/>
            <pc:sldMk cId="4049128592" sldId="569"/>
            <ac:picMk id="77" creationId="{7D51214F-896C-9FA7-7990-04D9668CA551}"/>
          </ac:picMkLst>
        </pc:picChg>
      </pc:sldChg>
      <pc:sldChg chg="addSp modSp add mod">
        <pc:chgData name="David Williams" userId="35a5f6dfa23fba43" providerId="LiveId" clId="{9E86807D-98A5-4617-8CD8-CEF01A082BF2}" dt="2022-10-05T20:03:41.755" v="5349" actId="13244"/>
        <pc:sldMkLst>
          <pc:docMk/>
          <pc:sldMk cId="3369172" sldId="570"/>
        </pc:sldMkLst>
        <pc:picChg chg="mod">
          <ac:chgData name="David Williams" userId="35a5f6dfa23fba43" providerId="LiveId" clId="{9E86807D-98A5-4617-8CD8-CEF01A082BF2}" dt="2022-10-05T19:41:22.168" v="5320" actId="1036"/>
          <ac:picMkLst>
            <pc:docMk/>
            <pc:sldMk cId="3369172" sldId="570"/>
            <ac:picMk id="70" creationId="{6630500D-7317-73AF-C89D-722ECA977BA8}"/>
          </ac:picMkLst>
        </pc:picChg>
        <pc:picChg chg="add mod ord">
          <ac:chgData name="David Williams" userId="35a5f6dfa23fba43" providerId="LiveId" clId="{9E86807D-98A5-4617-8CD8-CEF01A082BF2}" dt="2022-10-05T20:03:41.755" v="5349" actId="13244"/>
          <ac:picMkLst>
            <pc:docMk/>
            <pc:sldMk cId="3369172" sldId="570"/>
            <ac:picMk id="75" creationId="{36CEA85C-0465-F6F9-1F40-D08385FCCDBD}"/>
          </ac:picMkLst>
        </pc:picChg>
        <pc:picChg chg="mod">
          <ac:chgData name="David Williams" userId="35a5f6dfa23fba43" providerId="LiveId" clId="{9E86807D-98A5-4617-8CD8-CEF01A082BF2}" dt="2022-10-05T19:41:22.168" v="5320" actId="1036"/>
          <ac:picMkLst>
            <pc:docMk/>
            <pc:sldMk cId="3369172" sldId="570"/>
            <ac:picMk id="77" creationId="{7D51214F-896C-9FA7-7990-04D9668CA551}"/>
          </ac:picMkLst>
        </pc:picChg>
      </pc:sldChg>
      <pc:sldChg chg="add del">
        <pc:chgData name="David Williams" userId="35a5f6dfa23fba43" providerId="LiveId" clId="{9E86807D-98A5-4617-8CD8-CEF01A082BF2}" dt="2022-10-05T20:03:35.216" v="5348" actId="2696"/>
        <pc:sldMkLst>
          <pc:docMk/>
          <pc:sldMk cId="2594589582" sldId="571"/>
        </pc:sldMkLst>
      </pc:sldChg>
      <pc:sldChg chg="modSp add mod">
        <pc:chgData name="David Williams" userId="35a5f6dfa23fba43" providerId="LiveId" clId="{9E86807D-98A5-4617-8CD8-CEF01A082BF2}" dt="2022-10-05T20:04:08.302" v="5485" actId="1035"/>
        <pc:sldMkLst>
          <pc:docMk/>
          <pc:sldMk cId="3600724327" sldId="571"/>
        </pc:sldMkLst>
        <pc:picChg chg="mod">
          <ac:chgData name="David Williams" userId="35a5f6dfa23fba43" providerId="LiveId" clId="{9E86807D-98A5-4617-8CD8-CEF01A082BF2}" dt="2022-10-05T20:04:08.302" v="5485" actId="1035"/>
          <ac:picMkLst>
            <pc:docMk/>
            <pc:sldMk cId="3600724327" sldId="571"/>
            <ac:picMk id="70" creationId="{6630500D-7317-73AF-C89D-722ECA977BA8}"/>
          </ac:picMkLst>
        </pc:picChg>
        <pc:picChg chg="mod">
          <ac:chgData name="David Williams" userId="35a5f6dfa23fba43" providerId="LiveId" clId="{9E86807D-98A5-4617-8CD8-CEF01A082BF2}" dt="2022-10-05T20:04:08.302" v="5485" actId="1035"/>
          <ac:picMkLst>
            <pc:docMk/>
            <pc:sldMk cId="3600724327" sldId="571"/>
            <ac:picMk id="75" creationId="{36CEA85C-0465-F6F9-1F40-D08385FCCDBD}"/>
          </ac:picMkLst>
        </pc:picChg>
        <pc:picChg chg="mod">
          <ac:chgData name="David Williams" userId="35a5f6dfa23fba43" providerId="LiveId" clId="{9E86807D-98A5-4617-8CD8-CEF01A082BF2}" dt="2022-10-05T20:04:08.302" v="5485" actId="1035"/>
          <ac:picMkLst>
            <pc:docMk/>
            <pc:sldMk cId="3600724327" sldId="571"/>
            <ac:picMk id="77" creationId="{7D51214F-896C-9FA7-7990-04D9668CA551}"/>
          </ac:picMkLst>
        </pc:picChg>
      </pc:sldChg>
      <pc:sldChg chg="addSp delSp modSp add mod">
        <pc:chgData name="David Williams" userId="35a5f6dfa23fba43" providerId="LiveId" clId="{9E86807D-98A5-4617-8CD8-CEF01A082BF2}" dt="2022-10-05T20:18:42.514" v="5871" actId="13244"/>
        <pc:sldMkLst>
          <pc:docMk/>
          <pc:sldMk cId="4097327861" sldId="572"/>
        </pc:sldMkLst>
        <pc:picChg chg="del mod">
          <ac:chgData name="David Williams" userId="35a5f6dfa23fba43" providerId="LiveId" clId="{9E86807D-98A5-4617-8CD8-CEF01A082BF2}" dt="2022-10-05T20:17:39.691" v="5853" actId="478"/>
          <ac:picMkLst>
            <pc:docMk/>
            <pc:sldMk cId="4097327861" sldId="572"/>
            <ac:picMk id="70" creationId="{6630500D-7317-73AF-C89D-722ECA977BA8}"/>
          </ac:picMkLst>
        </pc:picChg>
        <pc:picChg chg="mod">
          <ac:chgData name="David Williams" userId="35a5f6dfa23fba43" providerId="LiveId" clId="{9E86807D-98A5-4617-8CD8-CEF01A082BF2}" dt="2022-10-05T20:17:06.588" v="5852" actId="1035"/>
          <ac:picMkLst>
            <pc:docMk/>
            <pc:sldMk cId="4097327861" sldId="572"/>
            <ac:picMk id="75" creationId="{36CEA85C-0465-F6F9-1F40-D08385FCCDBD}"/>
          </ac:picMkLst>
        </pc:picChg>
        <pc:picChg chg="add mod ord">
          <ac:chgData name="David Williams" userId="35a5f6dfa23fba43" providerId="LiveId" clId="{9E86807D-98A5-4617-8CD8-CEF01A082BF2}" dt="2022-10-05T20:18:42.514" v="5871" actId="13244"/>
          <ac:picMkLst>
            <pc:docMk/>
            <pc:sldMk cId="4097327861" sldId="572"/>
            <ac:picMk id="76" creationId="{101905E4-C3C6-ECA1-5083-1FC9BB02715B}"/>
          </ac:picMkLst>
        </pc:picChg>
        <pc:picChg chg="del mod">
          <ac:chgData name="David Williams" userId="35a5f6dfa23fba43" providerId="LiveId" clId="{9E86807D-98A5-4617-8CD8-CEF01A082BF2}" dt="2022-10-05T20:12:03.448" v="5646" actId="478"/>
          <ac:picMkLst>
            <pc:docMk/>
            <pc:sldMk cId="4097327861" sldId="572"/>
            <ac:picMk id="77" creationId="{7D51214F-896C-9FA7-7990-04D9668CA551}"/>
          </ac:picMkLst>
        </pc:picChg>
      </pc:sldChg>
      <pc:sldChg chg="modSp add mod">
        <pc:chgData name="David Williams" userId="35a5f6dfa23fba43" providerId="LiveId" clId="{9E86807D-98A5-4617-8CD8-CEF01A082BF2}" dt="2022-10-05T20:19:36.303" v="5985" actId="1035"/>
        <pc:sldMkLst>
          <pc:docMk/>
          <pc:sldMk cId="222324216" sldId="573"/>
        </pc:sldMkLst>
        <pc:picChg chg="mod">
          <ac:chgData name="David Williams" userId="35a5f6dfa23fba43" providerId="LiveId" clId="{9E86807D-98A5-4617-8CD8-CEF01A082BF2}" dt="2022-10-05T20:19:36.303" v="5985" actId="1035"/>
          <ac:picMkLst>
            <pc:docMk/>
            <pc:sldMk cId="222324216" sldId="573"/>
            <ac:picMk id="75" creationId="{36CEA85C-0465-F6F9-1F40-D08385FCCDBD}"/>
          </ac:picMkLst>
        </pc:picChg>
        <pc:picChg chg="mod">
          <ac:chgData name="David Williams" userId="35a5f6dfa23fba43" providerId="LiveId" clId="{9E86807D-98A5-4617-8CD8-CEF01A082BF2}" dt="2022-10-05T20:19:36.303" v="5985" actId="1035"/>
          <ac:picMkLst>
            <pc:docMk/>
            <pc:sldMk cId="222324216" sldId="573"/>
            <ac:picMk id="76" creationId="{101905E4-C3C6-ECA1-5083-1FC9BB02715B}"/>
          </ac:picMkLst>
        </pc:picChg>
      </pc:sldChg>
      <pc:sldChg chg="addSp modSp add mod modAnim">
        <pc:chgData name="David Williams" userId="35a5f6dfa23fba43" providerId="LiveId" clId="{9E86807D-98A5-4617-8CD8-CEF01A082BF2}" dt="2022-10-05T21:41:50.097" v="6544"/>
        <pc:sldMkLst>
          <pc:docMk/>
          <pc:sldMk cId="1188133654" sldId="574"/>
        </pc:sldMkLst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77" creationId="{019CF5FC-BB05-2BF5-3AC7-47ED9A7C2599}"/>
          </ac:spMkLst>
        </pc:spChg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78" creationId="{099C9342-DF8A-3854-A50F-86127D39ED28}"/>
          </ac:spMkLst>
        </pc:spChg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79" creationId="{F446B3AD-8329-F6BF-9BE7-507A34C1E7F4}"/>
          </ac:spMkLst>
        </pc:spChg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80" creationId="{BC438583-B845-AE37-56EC-5CBC2355229F}"/>
          </ac:spMkLst>
        </pc:spChg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81" creationId="{5558FDDE-108D-7284-0E7D-32A1AA9D8458}"/>
          </ac:spMkLst>
        </pc:spChg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82" creationId="{85CF96F6-C073-EEA0-F9A3-B49E8F796C8E}"/>
          </ac:spMkLst>
        </pc:spChg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83" creationId="{EE9A673A-BB6F-E004-FC8F-2742D2B0D6EF}"/>
          </ac:spMkLst>
        </pc:spChg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84" creationId="{73EECBBC-AFCF-69FE-713F-8C68680BBB27}"/>
          </ac:spMkLst>
        </pc:spChg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85" creationId="{7C7C2E47-F449-42DF-1F4B-58B77DD78ADC}"/>
          </ac:spMkLst>
        </pc:spChg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86" creationId="{9AC0333E-E55C-EDA6-118D-843ED4FE1D57}"/>
          </ac:spMkLst>
        </pc:spChg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87" creationId="{AF653BF9-51EF-AAC1-2598-0B0A62317EE6}"/>
          </ac:spMkLst>
        </pc:spChg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88" creationId="{2DE7D9DA-9CC4-B3D4-94A3-D3D84B801CB0}"/>
          </ac:spMkLst>
        </pc:spChg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89" creationId="{44F4E966-8892-37A8-AACC-C962CB058AFD}"/>
          </ac:spMkLst>
        </pc:spChg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90" creationId="{80BF52C6-92C4-12D9-59EB-04CF49B31512}"/>
          </ac:spMkLst>
        </pc:spChg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91" creationId="{EC9E2F94-8F83-E506-0E99-4ACA4749FA73}"/>
          </ac:spMkLst>
        </pc:spChg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92" creationId="{AE6BFAB5-BF9F-64AA-CC3C-04CFB6193D2E}"/>
          </ac:spMkLst>
        </pc:spChg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93" creationId="{A2E8C7A5-AE62-0CF4-66A4-3924F9A3AEF8}"/>
          </ac:spMkLst>
        </pc:spChg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94" creationId="{7FA3C34D-E658-8DB6-0505-3DEF5771AAE6}"/>
          </ac:spMkLst>
        </pc:spChg>
        <pc:spChg chg="add mod ord">
          <ac:chgData name="David Williams" userId="35a5f6dfa23fba43" providerId="LiveId" clId="{9E86807D-98A5-4617-8CD8-CEF01A082BF2}" dt="2022-10-05T21:39:16.129" v="6541" actId="13244"/>
          <ac:spMkLst>
            <pc:docMk/>
            <pc:sldMk cId="1188133654" sldId="574"/>
            <ac:spMk id="95" creationId="{3B749911-944E-F078-9F59-ACB058619B25}"/>
          </ac:spMkLst>
        </pc:spChg>
        <pc:picChg chg="add mod ord">
          <ac:chgData name="David Williams" userId="35a5f6dfa23fba43" providerId="LiveId" clId="{9E86807D-98A5-4617-8CD8-CEF01A082BF2}" dt="2022-10-05T20:23:40.959" v="6106" actId="13244"/>
          <ac:picMkLst>
            <pc:docMk/>
            <pc:sldMk cId="1188133654" sldId="574"/>
            <ac:picMk id="70" creationId="{D15F24C6-1D76-4C8D-FC12-14D86AB0177C}"/>
          </ac:picMkLst>
        </pc:picChg>
        <pc:picChg chg="mod">
          <ac:chgData name="David Williams" userId="35a5f6dfa23fba43" providerId="LiveId" clId="{9E86807D-98A5-4617-8CD8-CEF01A082BF2}" dt="2022-10-05T20:22:28.788" v="6086" actId="1035"/>
          <ac:picMkLst>
            <pc:docMk/>
            <pc:sldMk cId="1188133654" sldId="574"/>
            <ac:picMk id="75" creationId="{36CEA85C-0465-F6F9-1F40-D08385FCCDBD}"/>
          </ac:picMkLst>
        </pc:picChg>
        <pc:picChg chg="mod">
          <ac:chgData name="David Williams" userId="35a5f6dfa23fba43" providerId="LiveId" clId="{9E86807D-98A5-4617-8CD8-CEF01A082BF2}" dt="2022-10-05T20:22:28.788" v="6086" actId="1035"/>
          <ac:picMkLst>
            <pc:docMk/>
            <pc:sldMk cId="1188133654" sldId="574"/>
            <ac:picMk id="76" creationId="{101905E4-C3C6-ECA1-5083-1FC9BB02715B}"/>
          </ac:picMkLst>
        </pc:picChg>
      </pc:sldChg>
      <pc:sldChg chg="modSp add mod">
        <pc:chgData name="David Williams" userId="35a5f6dfa23fba43" providerId="LiveId" clId="{9E86807D-98A5-4617-8CD8-CEF01A082BF2}" dt="2022-10-05T20:24:09.552" v="6255" actId="1035"/>
        <pc:sldMkLst>
          <pc:docMk/>
          <pc:sldMk cId="19436815" sldId="575"/>
        </pc:sldMkLst>
        <pc:picChg chg="mod">
          <ac:chgData name="David Williams" userId="35a5f6dfa23fba43" providerId="LiveId" clId="{9E86807D-98A5-4617-8CD8-CEF01A082BF2}" dt="2022-10-05T20:24:09.552" v="6255" actId="1035"/>
          <ac:picMkLst>
            <pc:docMk/>
            <pc:sldMk cId="19436815" sldId="575"/>
            <ac:picMk id="70" creationId="{D15F24C6-1D76-4C8D-FC12-14D86AB0177C}"/>
          </ac:picMkLst>
        </pc:picChg>
        <pc:picChg chg="mod">
          <ac:chgData name="David Williams" userId="35a5f6dfa23fba43" providerId="LiveId" clId="{9E86807D-98A5-4617-8CD8-CEF01A082BF2}" dt="2022-10-05T20:24:09.552" v="6255" actId="1035"/>
          <ac:picMkLst>
            <pc:docMk/>
            <pc:sldMk cId="19436815" sldId="575"/>
            <ac:picMk id="75" creationId="{36CEA85C-0465-F6F9-1F40-D08385FCCDBD}"/>
          </ac:picMkLst>
        </pc:picChg>
        <pc:picChg chg="mod">
          <ac:chgData name="David Williams" userId="35a5f6dfa23fba43" providerId="LiveId" clId="{9E86807D-98A5-4617-8CD8-CEF01A082BF2}" dt="2022-10-05T20:24:09.552" v="6255" actId="1035"/>
          <ac:picMkLst>
            <pc:docMk/>
            <pc:sldMk cId="19436815" sldId="575"/>
            <ac:picMk id="76" creationId="{101905E4-C3C6-ECA1-5083-1FC9BB02715B}"/>
          </ac:picMkLst>
        </pc:picChg>
      </pc:sldChg>
      <pc:sldChg chg="add del">
        <pc:chgData name="David Williams" userId="35a5f6dfa23fba43" providerId="LiveId" clId="{9E86807D-98A5-4617-8CD8-CEF01A082BF2}" dt="2022-10-05T20:23:35.729" v="6105" actId="2696"/>
        <pc:sldMkLst>
          <pc:docMk/>
          <pc:sldMk cId="758057209" sldId="575"/>
        </pc:sldMkLst>
      </pc:sldChg>
      <pc:sldChg chg="modSp add mod">
        <pc:chgData name="David Williams" userId="35a5f6dfa23fba43" providerId="LiveId" clId="{9E86807D-98A5-4617-8CD8-CEF01A082BF2}" dt="2022-10-05T20:47:50.387" v="6410" actId="1036"/>
        <pc:sldMkLst>
          <pc:docMk/>
          <pc:sldMk cId="2026118860" sldId="576"/>
        </pc:sldMkLst>
        <pc:picChg chg="mod">
          <ac:chgData name="David Williams" userId="35a5f6dfa23fba43" providerId="LiveId" clId="{9E86807D-98A5-4617-8CD8-CEF01A082BF2}" dt="2022-10-05T20:47:50.387" v="6410" actId="1036"/>
          <ac:picMkLst>
            <pc:docMk/>
            <pc:sldMk cId="2026118860" sldId="576"/>
            <ac:picMk id="70" creationId="{6630500D-7317-73AF-C89D-722ECA977BA8}"/>
          </ac:picMkLst>
        </pc:picChg>
        <pc:picChg chg="mod">
          <ac:chgData name="David Williams" userId="35a5f6dfa23fba43" providerId="LiveId" clId="{9E86807D-98A5-4617-8CD8-CEF01A082BF2}" dt="2022-10-05T20:47:50.387" v="6410" actId="1036"/>
          <ac:picMkLst>
            <pc:docMk/>
            <pc:sldMk cId="2026118860" sldId="576"/>
            <ac:picMk id="75" creationId="{36CEA85C-0465-F6F9-1F40-D08385FCCDBD}"/>
          </ac:picMkLst>
        </pc:picChg>
        <pc:picChg chg="mod">
          <ac:chgData name="David Williams" userId="35a5f6dfa23fba43" providerId="LiveId" clId="{9E86807D-98A5-4617-8CD8-CEF01A082BF2}" dt="2022-10-05T20:47:50.387" v="6410" actId="1036"/>
          <ac:picMkLst>
            <pc:docMk/>
            <pc:sldMk cId="2026118860" sldId="576"/>
            <ac:picMk id="77" creationId="{7D51214F-896C-9FA7-7990-04D9668CA551}"/>
          </ac:picMkLst>
        </pc:picChg>
      </pc:sldChg>
      <pc:sldChg chg="addSp modSp new modTransition">
        <pc:chgData name="David Williams" userId="35a5f6dfa23fba43" providerId="LiveId" clId="{9E86807D-98A5-4617-8CD8-CEF01A082BF2}" dt="2022-10-05T21:45:00.615" v="6547"/>
        <pc:sldMkLst>
          <pc:docMk/>
          <pc:sldMk cId="947235031" sldId="577"/>
        </pc:sldMkLst>
        <pc:picChg chg="add mod">
          <ac:chgData name="David Williams" userId="35a5f6dfa23fba43" providerId="LiveId" clId="{9E86807D-98A5-4617-8CD8-CEF01A082BF2}" dt="2022-10-05T21:44:51.492" v="6546"/>
          <ac:picMkLst>
            <pc:docMk/>
            <pc:sldMk cId="947235031" sldId="577"/>
            <ac:picMk id="3" creationId="{F6D07C10-82E8-F6DE-FAD9-F115341E6AEA}"/>
          </ac:picMkLst>
        </pc:picChg>
      </pc:sldChg>
      <pc:sldMasterChg chg="del delSldLayout">
        <pc:chgData name="David Williams" userId="35a5f6dfa23fba43" providerId="LiveId" clId="{9E86807D-98A5-4617-8CD8-CEF01A082BF2}" dt="2022-10-05T19:01:13.389" v="4567" actId="47"/>
        <pc:sldMasterMkLst>
          <pc:docMk/>
          <pc:sldMasterMk cId="6611973" sldId="2147483660"/>
        </pc:sldMasterMkLst>
        <pc:sldLayoutChg chg="del">
          <pc:chgData name="David Williams" userId="35a5f6dfa23fba43" providerId="LiveId" clId="{9E86807D-98A5-4617-8CD8-CEF01A082BF2}" dt="2022-10-05T19:01:13.389" v="4567" actId="47"/>
          <pc:sldLayoutMkLst>
            <pc:docMk/>
            <pc:sldMasterMk cId="6611973" sldId="2147483660"/>
            <pc:sldLayoutMk cId="3205363311" sldId="2147483661"/>
          </pc:sldLayoutMkLst>
        </pc:sldLayoutChg>
        <pc:sldLayoutChg chg="del">
          <pc:chgData name="David Williams" userId="35a5f6dfa23fba43" providerId="LiveId" clId="{9E86807D-98A5-4617-8CD8-CEF01A082BF2}" dt="2022-10-05T19:01:13.389" v="4567" actId="47"/>
          <pc:sldLayoutMkLst>
            <pc:docMk/>
            <pc:sldMasterMk cId="6611973" sldId="2147483660"/>
            <pc:sldLayoutMk cId="3052337314" sldId="2147483662"/>
          </pc:sldLayoutMkLst>
        </pc:sldLayoutChg>
        <pc:sldLayoutChg chg="del">
          <pc:chgData name="David Williams" userId="35a5f6dfa23fba43" providerId="LiveId" clId="{9E86807D-98A5-4617-8CD8-CEF01A082BF2}" dt="2022-10-05T19:01:13.389" v="4567" actId="47"/>
          <pc:sldLayoutMkLst>
            <pc:docMk/>
            <pc:sldMasterMk cId="6611973" sldId="2147483660"/>
            <pc:sldLayoutMk cId="1408869915" sldId="2147483663"/>
          </pc:sldLayoutMkLst>
        </pc:sldLayoutChg>
        <pc:sldLayoutChg chg="del">
          <pc:chgData name="David Williams" userId="35a5f6dfa23fba43" providerId="LiveId" clId="{9E86807D-98A5-4617-8CD8-CEF01A082BF2}" dt="2022-10-05T19:01:13.389" v="4567" actId="47"/>
          <pc:sldLayoutMkLst>
            <pc:docMk/>
            <pc:sldMasterMk cId="6611973" sldId="2147483660"/>
            <pc:sldLayoutMk cId="3693294737" sldId="2147483664"/>
          </pc:sldLayoutMkLst>
        </pc:sldLayoutChg>
        <pc:sldLayoutChg chg="del">
          <pc:chgData name="David Williams" userId="35a5f6dfa23fba43" providerId="LiveId" clId="{9E86807D-98A5-4617-8CD8-CEF01A082BF2}" dt="2022-10-05T19:01:13.389" v="4567" actId="47"/>
          <pc:sldLayoutMkLst>
            <pc:docMk/>
            <pc:sldMasterMk cId="6611973" sldId="2147483660"/>
            <pc:sldLayoutMk cId="2798207577" sldId="2147483665"/>
          </pc:sldLayoutMkLst>
        </pc:sldLayoutChg>
        <pc:sldLayoutChg chg="del">
          <pc:chgData name="David Williams" userId="35a5f6dfa23fba43" providerId="LiveId" clId="{9E86807D-98A5-4617-8CD8-CEF01A082BF2}" dt="2022-10-05T19:01:13.389" v="4567" actId="47"/>
          <pc:sldLayoutMkLst>
            <pc:docMk/>
            <pc:sldMasterMk cId="6611973" sldId="2147483660"/>
            <pc:sldLayoutMk cId="3030916819" sldId="2147483666"/>
          </pc:sldLayoutMkLst>
        </pc:sldLayoutChg>
        <pc:sldLayoutChg chg="del">
          <pc:chgData name="David Williams" userId="35a5f6dfa23fba43" providerId="LiveId" clId="{9E86807D-98A5-4617-8CD8-CEF01A082BF2}" dt="2022-10-05T19:01:13.389" v="4567" actId="47"/>
          <pc:sldLayoutMkLst>
            <pc:docMk/>
            <pc:sldMasterMk cId="6611973" sldId="2147483660"/>
            <pc:sldLayoutMk cId="422267822" sldId="2147483667"/>
          </pc:sldLayoutMkLst>
        </pc:sldLayoutChg>
        <pc:sldLayoutChg chg="del">
          <pc:chgData name="David Williams" userId="35a5f6dfa23fba43" providerId="LiveId" clId="{9E86807D-98A5-4617-8CD8-CEF01A082BF2}" dt="2022-10-05T19:01:13.389" v="4567" actId="47"/>
          <pc:sldLayoutMkLst>
            <pc:docMk/>
            <pc:sldMasterMk cId="6611973" sldId="2147483660"/>
            <pc:sldLayoutMk cId="2617762276" sldId="2147483668"/>
          </pc:sldLayoutMkLst>
        </pc:sldLayoutChg>
        <pc:sldLayoutChg chg="del">
          <pc:chgData name="David Williams" userId="35a5f6dfa23fba43" providerId="LiveId" clId="{9E86807D-98A5-4617-8CD8-CEF01A082BF2}" dt="2022-10-05T19:01:13.389" v="4567" actId="47"/>
          <pc:sldLayoutMkLst>
            <pc:docMk/>
            <pc:sldMasterMk cId="6611973" sldId="2147483660"/>
            <pc:sldLayoutMk cId="1233029394" sldId="2147483669"/>
          </pc:sldLayoutMkLst>
        </pc:sldLayoutChg>
        <pc:sldLayoutChg chg="del">
          <pc:chgData name="David Williams" userId="35a5f6dfa23fba43" providerId="LiveId" clId="{9E86807D-98A5-4617-8CD8-CEF01A082BF2}" dt="2022-10-05T19:01:13.389" v="4567" actId="47"/>
          <pc:sldLayoutMkLst>
            <pc:docMk/>
            <pc:sldMasterMk cId="6611973" sldId="2147483660"/>
            <pc:sldLayoutMk cId="1375505038" sldId="2147483670"/>
          </pc:sldLayoutMkLst>
        </pc:sldLayoutChg>
        <pc:sldLayoutChg chg="del">
          <pc:chgData name="David Williams" userId="35a5f6dfa23fba43" providerId="LiveId" clId="{9E86807D-98A5-4617-8CD8-CEF01A082BF2}" dt="2022-10-05T19:01:13.389" v="4567" actId="47"/>
          <pc:sldLayoutMkLst>
            <pc:docMk/>
            <pc:sldMasterMk cId="6611973" sldId="2147483660"/>
            <pc:sldLayoutMk cId="3891979074" sldId="2147483671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3D0DE0-1AB1-7DC6-7990-130DBA60B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D355E3-AA7D-0F02-1CC8-E53DB5454D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17BC92-FD57-0868-7F49-551890C41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180B5-583A-E5D2-CF4D-BC2F52770B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85EC15-9287-64AB-5A6D-0980C88C1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64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083AF-DC31-06B0-3F65-58D155AAE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654D13-08FA-1E14-35FA-BE1F2C014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94DD3-F276-866E-A567-4AEECCF45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2FBCC-58FE-5DB5-B3AE-24817B1D0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8B4D95-F751-BA0A-E38C-325C0AF909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4880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756F08-8F55-1B1A-7EC5-71A3121844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81428D-4E1C-D249-3672-D5FF0BE7DE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77DC7F-FF0F-FC45-D9BD-AD71FF538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7DFD76-E94C-CFE5-3FE9-6FBA465A8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15CBD1-62EE-8FB8-45CF-DA4E499543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531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5E743F-3F6A-3DF6-C51D-AC9A29857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4C5F73-6AAB-86D7-7247-9282C15704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62C97-DEAD-3ED5-DD6E-5DBB68B717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8556C6-9FD3-9435-4E58-A71221E3D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213A0-DB63-6D52-EA77-BE0356C16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95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654D-7606-29EC-6732-7096427E6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7CE2ED-A1D2-34A8-3B35-6218B678E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51D29F-C899-A854-CC55-48AD0E275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D65074-9C0E-8111-20BD-CF1C1C607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77A51-BC2B-E00F-6D51-AF61FC030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659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005BAC-CC5A-A546-9B13-67ACA75151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1AB347-C88A-903A-45DE-E950FBB434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F550EE-E6BE-71DC-F0E3-AC59364409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894941-0B79-9D2C-F316-0E1F6E4BE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390AE-F642-6C63-22F0-85A7C551B9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7A5F00-AF81-A92D-3D21-1FAACC6FB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66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7BEC6-32B5-C24D-A8CF-40AADF773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7F46C8-0502-6FF4-2A8B-300307FAA3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BA1829-3809-99C1-C86C-955A382922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61F7D7-463A-55E3-A121-519D612506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9F017C6-33D6-9279-1E0D-51358B72AAC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FB5745-E6C4-C88C-5E3B-DA9607C69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168D4D8-27F9-FEA3-28EE-7D963E31D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27C665-B588-7A9A-24C5-024035257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84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1D3B1-E75B-843A-A169-591E071F7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6D80B94-8249-01E2-EC11-12F5E0C9EA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B8B6FF-DB0D-F68B-7DA9-1DD616FF9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CD6B2B-4F4B-5DAC-E48D-14A670012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017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0B8D03-615C-C113-36E5-5797FF3B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5AD18F-CA58-DC28-5589-59B099583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815FCD-0405-8017-0BD4-4D461A78F3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8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00ECFF-60BA-1704-1548-1D4C58679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0310C-5AB0-9761-9827-14EE9CFC76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8218A-DE6D-35A4-864B-7E26225435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F02057-6534-B167-3317-05C4F3613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9B411C-0C75-CCBD-F497-D9CC6A842D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F08DDEF-540B-BBAF-8177-323B9F5A4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805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AF0E1-BF2E-AADD-E3A9-906333F59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415202-410D-5302-F964-A66AD71405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A5A840-55B7-E196-8A52-DDAADA63DF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F1D153-0C5B-3D9F-05FB-77C65E3EC0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36567-3D28-4F59-9BC6-E000C7D18841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04AF43-0811-5F4A-B83F-712A83273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59C41-85C8-7D7A-8205-B6FBDB27BA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621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74E33B-CCE0-DF5F-97B2-F65381FCE8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9D351B-FA78-7C0C-DA07-7134F05AA5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1C85FF-878D-2A68-0CBA-83CD853DCA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F36567-3D28-4F59-9BC6-E000C7D18841}" type="datetimeFigureOut">
              <a:rPr lang="en-US" smtClean="0"/>
              <a:t>10/2/2022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C08A58-9A8F-C142-11E2-279C6133E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DE376B-95C9-9A4F-8943-EB2E99B1E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EAD8E-31F3-46AC-BE36-D68F1C183F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81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030661">
            <a:off x="4141928" y="2304215"/>
            <a:ext cx="1603309" cy="160330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6017974">
            <a:off x="6058643" y="3342538"/>
            <a:ext cx="1242233" cy="1242233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16200000">
            <a:off x="4885611" y="2982505"/>
            <a:ext cx="1603309" cy="1603309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9469839">
            <a:off x="6357319" y="648517"/>
            <a:ext cx="1564626" cy="1564626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4399940">
            <a:off x="2237372" y="3562245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4389311">
            <a:off x="1824495" y="2346628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9272691">
            <a:off x="1569534" y="536895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2843668">
            <a:off x="4128173" y="1127823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2078026" y="64259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2906927">
            <a:off x="602883" y="1812206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2511205">
            <a:off x="755339" y="3167033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987046">
            <a:off x="3599173" y="4192692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1BDE8B5C-ED7E-B5FF-7259-336537389F0C}"/>
              </a:ext>
            </a:extLst>
          </p:cNvPr>
          <p:cNvSpPr/>
          <p:nvPr/>
        </p:nvSpPr>
        <p:spPr>
          <a:xfrm>
            <a:off x="1515681" y="335731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3081193" y="1667136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6200000">
            <a:off x="3519230" y="3176407"/>
            <a:ext cx="1585864" cy="1585864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A4488ED0-9ED5-1E6D-2C7E-1FC92E94E005}"/>
              </a:ext>
            </a:extLst>
          </p:cNvPr>
          <p:cNvSpPr/>
          <p:nvPr/>
        </p:nvSpPr>
        <p:spPr>
          <a:xfrm>
            <a:off x="6001786" y="1801413"/>
            <a:ext cx="1201306" cy="1201306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2150151">
            <a:off x="1318220" y="1764313"/>
            <a:ext cx="1452945" cy="1452945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5062206" y="1248330"/>
            <a:ext cx="1790784" cy="1709775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49759" y="467238"/>
            <a:ext cx="754845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39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115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BE3D1EB-81ED-BFDC-EB28-0E1AC22E164B}"/>
              </a:ext>
            </a:extLst>
          </p:cNvPr>
          <p:cNvSpPr txBox="1"/>
          <p:nvPr/>
        </p:nvSpPr>
        <p:spPr>
          <a:xfrm>
            <a:off x="804160" y="5854360"/>
            <a:ext cx="7237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Lesson Eight: Covenant &amp; Sacrifice</a:t>
            </a:r>
          </a:p>
        </p:txBody>
      </p:sp>
      <p:pic>
        <p:nvPicPr>
          <p:cNvPr id="2" name="Picture 2" descr="Inside Out (PNG) by oirendacio on DeviantArt">
            <a:extLst>
              <a:ext uri="{FF2B5EF4-FFF2-40B4-BE49-F238E27FC236}">
                <a16:creationId xmlns:a16="http://schemas.microsoft.com/office/drawing/2014/main" id="{C8D5C286-5AAA-F01A-1AA0-9439CB6F0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18" y="1643216"/>
            <a:ext cx="4176227" cy="47607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604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Arrow: Left-Right 68">
            <a:extLst>
              <a:ext uri="{FF2B5EF4-FFF2-40B4-BE49-F238E27FC236}">
                <a16:creationId xmlns:a16="http://schemas.microsoft.com/office/drawing/2014/main" id="{E8696372-4CA3-81C2-9BAB-CA42BBF4B505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63369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EARTH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+mn-cs"/>
              </a:rPr>
              <a:t>HEAVEN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848031" y="6346368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376108" y="6352010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609995" y="593976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610619" y="59645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583391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4B6256AB-6C47-74DF-E16A-2B33C0CCB1A9}"/>
              </a:ext>
            </a:extLst>
          </p:cNvPr>
          <p:cNvSpPr/>
          <p:nvPr/>
        </p:nvSpPr>
        <p:spPr>
          <a:xfrm>
            <a:off x="39" y="-1"/>
            <a:ext cx="1808132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5F8AE03B-26DD-D6DB-FF94-72C4CE516DB0}"/>
              </a:ext>
            </a:extLst>
          </p:cNvPr>
          <p:cNvSpPr/>
          <p:nvPr/>
        </p:nvSpPr>
        <p:spPr>
          <a:xfrm>
            <a:off x="3979932" y="0"/>
            <a:ext cx="8199369" cy="685800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Arrow: Right 49">
            <a:extLst>
              <a:ext uri="{FF2B5EF4-FFF2-40B4-BE49-F238E27FC236}">
                <a16:creationId xmlns:a16="http://schemas.microsoft.com/office/drawing/2014/main" id="{553BF203-FB74-13DA-4454-F1ABD1FA6DE3}"/>
              </a:ext>
            </a:extLst>
          </p:cNvPr>
          <p:cNvSpPr/>
          <p:nvPr/>
        </p:nvSpPr>
        <p:spPr>
          <a:xfrm>
            <a:off x="1196464" y="3951426"/>
            <a:ext cx="3560233" cy="306803"/>
          </a:xfrm>
          <a:prstGeom prst="rightArrow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>
              <a:solidFill>
                <a:prstClr val="white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5A5FCDD8-ABFB-14D0-EDD1-3C718B0FE9CB}"/>
              </a:ext>
            </a:extLst>
          </p:cNvPr>
          <p:cNvSpPr txBox="1"/>
          <p:nvPr/>
        </p:nvSpPr>
        <p:spPr>
          <a:xfrm>
            <a:off x="5031017" y="3028715"/>
            <a:ext cx="421087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0" i="0" baseline="3000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11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Now if perfection was through the Levitical priesthood </a:t>
            </a:r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…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 what further need </a:t>
            </a:r>
            <a:r>
              <a:rPr lang="en-US" sz="2000" b="0" i="1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was there</a:t>
            </a:r>
            <a:r>
              <a:rPr lang="en-US" sz="20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 for another priest to arise according to the order of Melchizedek, and not be designated according to the order of Aaron?</a:t>
            </a:r>
            <a:endParaRPr lang="en-US" sz="20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54BF86A1-B6A7-F213-7B62-B42ACEFA3E2B}"/>
              </a:ext>
            </a:extLst>
          </p:cNvPr>
          <p:cNvSpPr/>
          <p:nvPr/>
        </p:nvSpPr>
        <p:spPr>
          <a:xfrm>
            <a:off x="7243" y="2714333"/>
            <a:ext cx="12184718" cy="4130222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4F588E6-5D1D-92CD-D931-33F6A2C99645}"/>
              </a:ext>
            </a:extLst>
          </p:cNvPr>
          <p:cNvSpPr/>
          <p:nvPr/>
        </p:nvSpPr>
        <p:spPr>
          <a:xfrm>
            <a:off x="-19485" y="6485"/>
            <a:ext cx="12211485" cy="1497240"/>
          </a:xfrm>
          <a:prstGeom prst="rect">
            <a:avLst/>
          </a:pr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FB7CC91-58F3-B290-62AE-A8511603D31A}"/>
              </a:ext>
            </a:extLst>
          </p:cNvPr>
          <p:cNvSpPr txBox="1"/>
          <p:nvPr/>
        </p:nvSpPr>
        <p:spPr>
          <a:xfrm>
            <a:off x="4255608" y="2867910"/>
            <a:ext cx="4824009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 </a:t>
            </a:r>
            <a:r>
              <a:rPr lang="en-US" sz="2800" i="0" cap="sm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Lord</a:t>
            </a:r>
            <a:r>
              <a:rPr lang="en-US" sz="28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 has sworn and will not change His mind,</a:t>
            </a:r>
            <a:br>
              <a:rPr lang="en-US" sz="28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28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“You are a priest forever</a:t>
            </a:r>
            <a:br>
              <a:rPr lang="en-US" sz="28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28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According to the order of Melchizedek.”</a:t>
            </a:r>
          </a:p>
          <a:p>
            <a:pPr algn="r"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Psalm 110:4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DB3DB9A-0FBB-CE85-26FA-4F1290D45785}"/>
              </a:ext>
            </a:extLst>
          </p:cNvPr>
          <p:cNvSpPr txBox="1"/>
          <p:nvPr/>
        </p:nvSpPr>
        <p:spPr>
          <a:xfrm>
            <a:off x="4016522" y="1885428"/>
            <a:ext cx="5300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cap="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Eternal Priesthood</a:t>
            </a:r>
          </a:p>
        </p:txBody>
      </p:sp>
      <p:sp>
        <p:nvSpPr>
          <p:cNvPr id="76" name="Chapter">
            <a:extLst>
              <a:ext uri="{FF2B5EF4-FFF2-40B4-BE49-F238E27FC236}">
                <a16:creationId xmlns:a16="http://schemas.microsoft.com/office/drawing/2014/main" id="{C6BC3DA3-551F-A4D2-B5A8-205A348A0288}"/>
              </a:ext>
            </a:extLst>
          </p:cNvPr>
          <p:cNvSpPr/>
          <p:nvPr/>
        </p:nvSpPr>
        <p:spPr>
          <a:xfrm>
            <a:off x="4650281" y="-523055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</p:spTree>
    <p:extLst>
      <p:ext uri="{BB962C8B-B14F-4D97-AF65-F5344CB8AC3E}">
        <p14:creationId xmlns:p14="http://schemas.microsoft.com/office/powerpoint/2010/main" val="1328587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 animBg="1"/>
      <p:bldP spid="48" grpId="0" animBg="1"/>
      <p:bldP spid="49" grpId="0" animBg="1"/>
      <p:bldP spid="50" grpId="0" animBg="1"/>
      <p:bldP spid="50" grpId="1" animBg="1"/>
      <p:bldP spid="57" grpId="0"/>
      <p:bldP spid="57" grpId="1"/>
      <p:bldP spid="70" grpId="0" animBg="1"/>
      <p:bldP spid="71" grpId="0" animBg="1"/>
      <p:bldP spid="72" grpId="0"/>
      <p:bldP spid="7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Arrow: Left-Right 68">
            <a:extLst>
              <a:ext uri="{FF2B5EF4-FFF2-40B4-BE49-F238E27FC236}">
                <a16:creationId xmlns:a16="http://schemas.microsoft.com/office/drawing/2014/main" id="{E8696372-4CA3-81C2-9BAB-CA42BBF4B505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63369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EARTH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+mn-cs"/>
              </a:rPr>
              <a:t>HEAVEN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848031" y="6346368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376108" y="6352010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609995" y="593976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610619" y="59645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583391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DB3DB9A-0FBB-CE85-26FA-4F1290D45785}"/>
              </a:ext>
            </a:extLst>
          </p:cNvPr>
          <p:cNvSpPr txBox="1"/>
          <p:nvPr/>
        </p:nvSpPr>
        <p:spPr>
          <a:xfrm>
            <a:off x="4016522" y="1885428"/>
            <a:ext cx="5300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cap="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Eternal Priesthood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6EAE1888-A9F9-DB7C-5CE1-6A55EDE184A8}"/>
              </a:ext>
            </a:extLst>
          </p:cNvPr>
          <p:cNvSpPr/>
          <p:nvPr/>
        </p:nvSpPr>
        <p:spPr>
          <a:xfrm>
            <a:off x="4186655" y="2588278"/>
            <a:ext cx="2377440" cy="747342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Physical Requirement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id="{3AC3E82F-BC62-432E-A8C4-3BB802131E00}"/>
              </a:ext>
            </a:extLst>
          </p:cNvPr>
          <p:cNvSpPr/>
          <p:nvPr/>
        </p:nvSpPr>
        <p:spPr>
          <a:xfrm>
            <a:off x="6766357" y="2605102"/>
            <a:ext cx="2377440" cy="74798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Power of an Indestructible Life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8BFC75AF-A455-A687-D4BA-8D926BDE4B8E}"/>
              </a:ext>
            </a:extLst>
          </p:cNvPr>
          <p:cNvSpPr/>
          <p:nvPr/>
        </p:nvSpPr>
        <p:spPr>
          <a:xfrm>
            <a:off x="4186655" y="3483320"/>
            <a:ext cx="2377440" cy="747342"/>
          </a:xfrm>
          <a:prstGeom prst="roundRect">
            <a:avLst>
              <a:gd name="adj" fmla="val 12615"/>
            </a:avLst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Many Priests who keep dying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:a16="http://schemas.microsoft.com/office/drawing/2014/main" id="{5D324920-62B0-9CF9-F1F5-C3513176C86C}"/>
              </a:ext>
            </a:extLst>
          </p:cNvPr>
          <p:cNvSpPr/>
          <p:nvPr/>
        </p:nvSpPr>
        <p:spPr>
          <a:xfrm>
            <a:off x="6766357" y="3503876"/>
            <a:ext cx="2377440" cy="100584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One Who holds His priesthood permanently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0420F70E-BBA5-EE4F-1377-E8A99D5E6664}"/>
              </a:ext>
            </a:extLst>
          </p:cNvPr>
          <p:cNvSpPr/>
          <p:nvPr/>
        </p:nvSpPr>
        <p:spPr>
          <a:xfrm>
            <a:off x="4186655" y="4354717"/>
            <a:ext cx="2377440" cy="1005840"/>
          </a:xfrm>
          <a:prstGeom prst="roundRect">
            <a:avLst>
              <a:gd name="adj" fmla="val 9916"/>
            </a:avLst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Repeated sacrifices for both people &amp; priests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0B31078-EB3E-D130-7811-C2EAF71AC3DB}"/>
              </a:ext>
            </a:extLst>
          </p:cNvPr>
          <p:cNvSpPr/>
          <p:nvPr/>
        </p:nvSpPr>
        <p:spPr>
          <a:xfrm>
            <a:off x="6766357" y="4607396"/>
            <a:ext cx="2377440" cy="74798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Sacrificed Himself  Once for All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:a16="http://schemas.microsoft.com/office/drawing/2014/main" id="{6E693F75-FDBD-03EA-20BF-7EDD6DCE9ED2}"/>
              </a:ext>
            </a:extLst>
          </p:cNvPr>
          <p:cNvSpPr/>
          <p:nvPr/>
        </p:nvSpPr>
        <p:spPr>
          <a:xfrm>
            <a:off x="4186655" y="5515400"/>
            <a:ext cx="2377440" cy="374019"/>
          </a:xfrm>
          <a:prstGeom prst="roundRect">
            <a:avLst>
              <a:gd name="adj" fmla="val 21524"/>
            </a:avLst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Without an Oath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7D0A9317-ECC5-6656-32BC-259C54FF20C4}"/>
              </a:ext>
            </a:extLst>
          </p:cNvPr>
          <p:cNvSpPr/>
          <p:nvPr/>
        </p:nvSpPr>
        <p:spPr>
          <a:xfrm>
            <a:off x="6766357" y="5529328"/>
            <a:ext cx="2377440" cy="38095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With an Oath</a:t>
            </a:r>
          </a:p>
        </p:txBody>
      </p:sp>
      <p:sp>
        <p:nvSpPr>
          <p:cNvPr id="81" name="Chapter">
            <a:extLst>
              <a:ext uri="{FF2B5EF4-FFF2-40B4-BE49-F238E27FC236}">
                <a16:creationId xmlns:a16="http://schemas.microsoft.com/office/drawing/2014/main" id="{15E3F539-2BC6-8B5B-221F-321A8A9B4400}"/>
              </a:ext>
            </a:extLst>
          </p:cNvPr>
          <p:cNvSpPr/>
          <p:nvPr/>
        </p:nvSpPr>
        <p:spPr>
          <a:xfrm>
            <a:off x="4650281" y="-523055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F6A94A31-CF76-60B0-11A7-D2C9988B7556}"/>
              </a:ext>
            </a:extLst>
          </p:cNvPr>
          <p:cNvSpPr/>
          <p:nvPr/>
        </p:nvSpPr>
        <p:spPr>
          <a:xfrm>
            <a:off x="4186655" y="6028910"/>
            <a:ext cx="2377440" cy="374019"/>
          </a:xfrm>
          <a:prstGeom prst="roundRect">
            <a:avLst>
              <a:gd name="adj" fmla="val 21524"/>
            </a:avLst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Weak Men</a:t>
            </a:r>
          </a:p>
        </p:txBody>
      </p:sp>
      <p:sp>
        <p:nvSpPr>
          <p:cNvPr id="83" name="Rectangle: Rounded Corners 82">
            <a:extLst>
              <a:ext uri="{FF2B5EF4-FFF2-40B4-BE49-F238E27FC236}">
                <a16:creationId xmlns:a16="http://schemas.microsoft.com/office/drawing/2014/main" id="{77248DB5-C3F3-757A-A418-97B114C015B5}"/>
              </a:ext>
            </a:extLst>
          </p:cNvPr>
          <p:cNvSpPr/>
          <p:nvPr/>
        </p:nvSpPr>
        <p:spPr>
          <a:xfrm>
            <a:off x="6766357" y="6042838"/>
            <a:ext cx="2377440" cy="380953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Perfect Son</a:t>
            </a:r>
          </a:p>
        </p:txBody>
      </p:sp>
    </p:spTree>
    <p:extLst>
      <p:ext uri="{BB962C8B-B14F-4D97-AF65-F5344CB8AC3E}">
        <p14:creationId xmlns:p14="http://schemas.microsoft.com/office/powerpoint/2010/main" val="2510144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73" grpId="0" animBg="1"/>
      <p:bldP spid="74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2" grpId="0" animBg="1"/>
      <p:bldP spid="8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Arrow: Left-Right 68">
            <a:extLst>
              <a:ext uri="{FF2B5EF4-FFF2-40B4-BE49-F238E27FC236}">
                <a16:creationId xmlns:a16="http://schemas.microsoft.com/office/drawing/2014/main" id="{E8696372-4CA3-81C2-9BAB-CA42BBF4B505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LD COVENANT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63369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EARTH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+mn-cs"/>
              </a:rPr>
              <a:t>HEAVEN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848031" y="6346368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376108" y="6352010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609995" y="593976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610619" y="59645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583391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D6517FA0-91C1-E2A2-99DA-AD84134EBEAF}"/>
              </a:ext>
            </a:extLst>
          </p:cNvPr>
          <p:cNvSpPr/>
          <p:nvPr/>
        </p:nvSpPr>
        <p:spPr>
          <a:xfrm>
            <a:off x="0" y="-1077903"/>
            <a:ext cx="12192000" cy="8114543"/>
          </a:xfrm>
          <a:custGeom>
            <a:avLst/>
            <a:gdLst>
              <a:gd name="connsiteX0" fmla="*/ 9441422 w 12192000"/>
              <a:gd name="connsiteY0" fmla="*/ 4547711 h 6585186"/>
              <a:gd name="connsiteX1" fmla="*/ 9370527 w 12192000"/>
              <a:gd name="connsiteY1" fmla="*/ 4618606 h 6585186"/>
              <a:gd name="connsiteX2" fmla="*/ 9370527 w 12192000"/>
              <a:gd name="connsiteY2" fmla="*/ 5691713 h 6585186"/>
              <a:gd name="connsiteX3" fmla="*/ 9441422 w 12192000"/>
              <a:gd name="connsiteY3" fmla="*/ 5762608 h 6585186"/>
              <a:gd name="connsiteX4" fmla="*/ 9724995 w 12192000"/>
              <a:gd name="connsiteY4" fmla="*/ 5762608 h 6585186"/>
              <a:gd name="connsiteX5" fmla="*/ 9795890 w 12192000"/>
              <a:gd name="connsiteY5" fmla="*/ 5691713 h 6585186"/>
              <a:gd name="connsiteX6" fmla="*/ 9795890 w 12192000"/>
              <a:gd name="connsiteY6" fmla="*/ 4618606 h 6585186"/>
              <a:gd name="connsiteX7" fmla="*/ 9724995 w 12192000"/>
              <a:gd name="connsiteY7" fmla="*/ 4547711 h 6585186"/>
              <a:gd name="connsiteX8" fmla="*/ 1937514 w 12192000"/>
              <a:gd name="connsiteY8" fmla="*/ 4547711 h 6585186"/>
              <a:gd name="connsiteX9" fmla="*/ 1866619 w 12192000"/>
              <a:gd name="connsiteY9" fmla="*/ 4618606 h 6585186"/>
              <a:gd name="connsiteX10" fmla="*/ 1866619 w 12192000"/>
              <a:gd name="connsiteY10" fmla="*/ 5691713 h 6585186"/>
              <a:gd name="connsiteX11" fmla="*/ 1937514 w 12192000"/>
              <a:gd name="connsiteY11" fmla="*/ 5762608 h 6585186"/>
              <a:gd name="connsiteX12" fmla="*/ 2221088 w 12192000"/>
              <a:gd name="connsiteY12" fmla="*/ 5762608 h 6585186"/>
              <a:gd name="connsiteX13" fmla="*/ 2291983 w 12192000"/>
              <a:gd name="connsiteY13" fmla="*/ 5691713 h 6585186"/>
              <a:gd name="connsiteX14" fmla="*/ 2291983 w 12192000"/>
              <a:gd name="connsiteY14" fmla="*/ 4618606 h 6585186"/>
              <a:gd name="connsiteX15" fmla="*/ 2221088 w 12192000"/>
              <a:gd name="connsiteY15" fmla="*/ 4547711 h 6585186"/>
              <a:gd name="connsiteX16" fmla="*/ 0 w 12192000"/>
              <a:gd name="connsiteY16" fmla="*/ 0 h 6585186"/>
              <a:gd name="connsiteX17" fmla="*/ 12192000 w 12192000"/>
              <a:gd name="connsiteY17" fmla="*/ 0 h 6585186"/>
              <a:gd name="connsiteX18" fmla="*/ 12192000 w 12192000"/>
              <a:gd name="connsiteY18" fmla="*/ 6585186 h 6585186"/>
              <a:gd name="connsiteX19" fmla="*/ 0 w 12192000"/>
              <a:gd name="connsiteY19" fmla="*/ 6585186 h 658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6585186">
                <a:moveTo>
                  <a:pt x="9441422" y="4547711"/>
                </a:moveTo>
                <a:cubicBezTo>
                  <a:pt x="9402268" y="4547711"/>
                  <a:pt x="9370527" y="4579452"/>
                  <a:pt x="9370527" y="4618606"/>
                </a:cubicBezTo>
                <a:lnTo>
                  <a:pt x="9370527" y="5691713"/>
                </a:lnTo>
                <a:cubicBezTo>
                  <a:pt x="9370527" y="5730867"/>
                  <a:pt x="9402268" y="5762608"/>
                  <a:pt x="9441422" y="5762608"/>
                </a:cubicBezTo>
                <a:lnTo>
                  <a:pt x="9724995" y="5762608"/>
                </a:lnTo>
                <a:cubicBezTo>
                  <a:pt x="9764149" y="5762608"/>
                  <a:pt x="9795890" y="5730867"/>
                  <a:pt x="9795890" y="5691713"/>
                </a:cubicBezTo>
                <a:lnTo>
                  <a:pt x="9795890" y="4618606"/>
                </a:lnTo>
                <a:cubicBezTo>
                  <a:pt x="9795890" y="4579452"/>
                  <a:pt x="9764149" y="4547711"/>
                  <a:pt x="9724995" y="4547711"/>
                </a:cubicBezTo>
                <a:close/>
                <a:moveTo>
                  <a:pt x="1937514" y="4547711"/>
                </a:moveTo>
                <a:cubicBezTo>
                  <a:pt x="1898360" y="4547711"/>
                  <a:pt x="1866619" y="4579452"/>
                  <a:pt x="1866619" y="4618606"/>
                </a:cubicBezTo>
                <a:lnTo>
                  <a:pt x="1866619" y="5691713"/>
                </a:lnTo>
                <a:cubicBezTo>
                  <a:pt x="1866619" y="5730867"/>
                  <a:pt x="1898360" y="5762608"/>
                  <a:pt x="1937514" y="5762608"/>
                </a:cubicBezTo>
                <a:lnTo>
                  <a:pt x="2221088" y="5762608"/>
                </a:lnTo>
                <a:cubicBezTo>
                  <a:pt x="2260241" y="5762608"/>
                  <a:pt x="2291983" y="5730867"/>
                  <a:pt x="2291983" y="5691713"/>
                </a:cubicBezTo>
                <a:lnTo>
                  <a:pt x="2291983" y="4618606"/>
                </a:lnTo>
                <a:cubicBezTo>
                  <a:pt x="2291983" y="4579452"/>
                  <a:pt x="2260241" y="4547711"/>
                  <a:pt x="2221088" y="454771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585186"/>
                </a:lnTo>
                <a:lnTo>
                  <a:pt x="0" y="6585186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1" name="Chapter">
            <a:extLst>
              <a:ext uri="{FF2B5EF4-FFF2-40B4-BE49-F238E27FC236}">
                <a16:creationId xmlns:a16="http://schemas.microsoft.com/office/drawing/2014/main" id="{15E3F539-2BC6-8B5B-221F-321A8A9B4400}"/>
              </a:ext>
            </a:extLst>
          </p:cNvPr>
          <p:cNvSpPr/>
          <p:nvPr/>
        </p:nvSpPr>
        <p:spPr>
          <a:xfrm>
            <a:off x="4650281" y="-523055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DB3DB9A-0FBB-CE85-26FA-4F1290D45785}"/>
              </a:ext>
            </a:extLst>
          </p:cNvPr>
          <p:cNvSpPr txBox="1"/>
          <p:nvPr/>
        </p:nvSpPr>
        <p:spPr>
          <a:xfrm>
            <a:off x="4016522" y="1885428"/>
            <a:ext cx="5300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cap="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Eternal Priesthood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D8A8856-DED2-584E-516A-A71AC111D36A}"/>
              </a:ext>
            </a:extLst>
          </p:cNvPr>
          <p:cNvSpPr txBox="1"/>
          <p:nvPr/>
        </p:nvSpPr>
        <p:spPr>
          <a:xfrm>
            <a:off x="4110563" y="2535122"/>
            <a:ext cx="51127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For when the priesthood is changed, of necessity there takes place a change of law also.</a:t>
            </a:r>
          </a:p>
        </p:txBody>
      </p:sp>
      <p:sp>
        <p:nvSpPr>
          <p:cNvPr id="70" name="Arrow: Right 69">
            <a:extLst>
              <a:ext uri="{FF2B5EF4-FFF2-40B4-BE49-F238E27FC236}">
                <a16:creationId xmlns:a16="http://schemas.microsoft.com/office/drawing/2014/main" id="{F5DE17F6-CF85-D69A-D925-4A662B0F82DA}"/>
              </a:ext>
            </a:extLst>
          </p:cNvPr>
          <p:cNvSpPr/>
          <p:nvPr/>
        </p:nvSpPr>
        <p:spPr>
          <a:xfrm>
            <a:off x="2340349" y="5050778"/>
            <a:ext cx="6988110" cy="489384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230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  <p:bldP spid="7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Arrow: Left-Right 68">
            <a:extLst>
              <a:ext uri="{FF2B5EF4-FFF2-40B4-BE49-F238E27FC236}">
                <a16:creationId xmlns:a16="http://schemas.microsoft.com/office/drawing/2014/main" id="{E8696372-4CA3-81C2-9BAB-CA42BBF4B505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LD COVENANT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63369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EARTH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+mn-cs"/>
              </a:rPr>
              <a:t>HEAVEN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rgbClr val="BF90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848031" y="6346368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376108" y="6352010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609995" y="593976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610619" y="59645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583391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81" name="Chapter">
            <a:extLst>
              <a:ext uri="{FF2B5EF4-FFF2-40B4-BE49-F238E27FC236}">
                <a16:creationId xmlns:a16="http://schemas.microsoft.com/office/drawing/2014/main" id="{15E3F539-2BC6-8B5B-221F-321A8A9B4400}"/>
              </a:ext>
            </a:extLst>
          </p:cNvPr>
          <p:cNvSpPr/>
          <p:nvPr/>
        </p:nvSpPr>
        <p:spPr>
          <a:xfrm>
            <a:off x="4650281" y="-523055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DB3DB9A-0FBB-CE85-26FA-4F1290D45785}"/>
              </a:ext>
            </a:extLst>
          </p:cNvPr>
          <p:cNvSpPr txBox="1"/>
          <p:nvPr/>
        </p:nvSpPr>
        <p:spPr>
          <a:xfrm>
            <a:off x="4016522" y="1885428"/>
            <a:ext cx="5300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cap="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Eternal Priesthood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D8A8856-DED2-584E-516A-A71AC111D36A}"/>
              </a:ext>
            </a:extLst>
          </p:cNvPr>
          <p:cNvSpPr txBox="1"/>
          <p:nvPr/>
        </p:nvSpPr>
        <p:spPr>
          <a:xfrm>
            <a:off x="4110563" y="2535122"/>
            <a:ext cx="511277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For when the priesthood is changed, of necessity there takes place a change of law also.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598FC9A3-2BDD-546B-D316-1C1EFE69143E}"/>
              </a:ext>
            </a:extLst>
          </p:cNvPr>
          <p:cNvSpPr/>
          <p:nvPr/>
        </p:nvSpPr>
        <p:spPr>
          <a:xfrm>
            <a:off x="4186655" y="3896293"/>
            <a:ext cx="2377440" cy="1462479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Weakness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Uselessness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Makes Nothing Perfect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B4705B25-5FC5-09BE-26CE-2ABFB109774A}"/>
              </a:ext>
            </a:extLst>
          </p:cNvPr>
          <p:cNvSpPr/>
          <p:nvPr/>
        </p:nvSpPr>
        <p:spPr>
          <a:xfrm>
            <a:off x="6766357" y="3913118"/>
            <a:ext cx="2377440" cy="1503420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 Hope</a:t>
            </a:r>
          </a:p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 Covenant</a:t>
            </a:r>
          </a:p>
        </p:txBody>
      </p:sp>
    </p:spTree>
    <p:extLst>
      <p:ext uri="{BB962C8B-B14F-4D97-AF65-F5344CB8AC3E}">
        <p14:creationId xmlns:p14="http://schemas.microsoft.com/office/powerpoint/2010/main" val="6729406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EARTH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+mn-cs"/>
              </a:rPr>
              <a:t>HEAVEN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06347D0C-F990-D283-C266-D720EEE27E6C}"/>
              </a:ext>
            </a:extLst>
          </p:cNvPr>
          <p:cNvSpPr/>
          <p:nvPr/>
        </p:nvSpPr>
        <p:spPr>
          <a:xfrm>
            <a:off x="9456526" y="231390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E4FC326-3065-C822-851A-5FC8AF0666B7}"/>
              </a:ext>
            </a:extLst>
          </p:cNvPr>
          <p:cNvSpPr/>
          <p:nvPr/>
        </p:nvSpPr>
        <p:spPr>
          <a:xfrm>
            <a:off x="9676198" y="2863943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B11C0910-88F5-5C02-6588-D0AEA6000F83}"/>
              </a:ext>
            </a:extLst>
          </p:cNvPr>
          <p:cNvSpPr/>
          <p:nvPr/>
        </p:nvSpPr>
        <p:spPr>
          <a:xfrm>
            <a:off x="10219917" y="311046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FFC8F869-D766-E201-AEF0-87B7A402D351}"/>
              </a:ext>
            </a:extLst>
          </p:cNvPr>
          <p:cNvSpPr/>
          <p:nvPr/>
        </p:nvSpPr>
        <p:spPr>
          <a:xfrm>
            <a:off x="10769014" y="287639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D2627C0-383E-8E54-436E-80FC3FB24828}"/>
              </a:ext>
            </a:extLst>
          </p:cNvPr>
          <p:cNvSpPr/>
          <p:nvPr/>
        </p:nvSpPr>
        <p:spPr>
          <a:xfrm>
            <a:off x="11002754" y="2321859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3" name="Chapter">
            <a:extLst>
              <a:ext uri="{FF2B5EF4-FFF2-40B4-BE49-F238E27FC236}">
                <a16:creationId xmlns:a16="http://schemas.microsoft.com/office/drawing/2014/main" id="{6D591023-56B6-4E17-F813-45C38B523589}"/>
              </a:ext>
            </a:extLst>
          </p:cNvPr>
          <p:cNvSpPr/>
          <p:nvPr/>
        </p:nvSpPr>
        <p:spPr>
          <a:xfrm>
            <a:off x="4650281" y="-523055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141121BA-B1AA-5542-67B7-4D6B15121876}"/>
              </a:ext>
            </a:extLst>
          </p:cNvPr>
          <p:cNvSpPr txBox="1"/>
          <p:nvPr/>
        </p:nvSpPr>
        <p:spPr>
          <a:xfrm>
            <a:off x="4016522" y="1885428"/>
            <a:ext cx="5300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cap="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Eternal Priesthood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F0BBEF8-2DCD-24AF-F0F2-BACE41F6AF49}"/>
              </a:ext>
            </a:extLst>
          </p:cNvPr>
          <p:cNvSpPr txBox="1"/>
          <p:nvPr/>
        </p:nvSpPr>
        <p:spPr>
          <a:xfrm>
            <a:off x="4335577" y="3038295"/>
            <a:ext cx="46459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baseline="30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25 </a:t>
            </a:r>
            <a:r>
              <a:rPr lang="en-US" sz="28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Therefore He is able also to save forever those who draw near to God through Him, since He always lives to make intercession for them.</a:t>
            </a:r>
          </a:p>
        </p:txBody>
      </p:sp>
    </p:spTree>
    <p:extLst>
      <p:ext uri="{BB962C8B-B14F-4D97-AF65-F5344CB8AC3E}">
        <p14:creationId xmlns:p14="http://schemas.microsoft.com/office/powerpoint/2010/main" val="342042528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7" grpId="0" animBg="1"/>
      <p:bldP spid="69" grpId="0" animBg="1"/>
      <p:bldP spid="71" grpId="0" animBg="1"/>
      <p:bldP spid="7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0" y="1898873"/>
            <a:ext cx="12192000" cy="508672"/>
          </a:xfrm>
          <a:prstGeom prst="left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EARTH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+mn-cs"/>
              </a:rPr>
              <a:t>HEAVEN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3" name="Chapter">
            <a:extLst>
              <a:ext uri="{FF2B5EF4-FFF2-40B4-BE49-F238E27FC236}">
                <a16:creationId xmlns:a16="http://schemas.microsoft.com/office/drawing/2014/main" id="{B43792A6-A359-8234-1C65-5A1E4F472F55}"/>
              </a:ext>
            </a:extLst>
          </p:cNvPr>
          <p:cNvSpPr/>
          <p:nvPr/>
        </p:nvSpPr>
        <p:spPr>
          <a:xfrm>
            <a:off x="4650281" y="-520612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15EAC771-E6B9-0CD0-8E7B-E79BB6AE95F1}"/>
              </a:ext>
            </a:extLst>
          </p:cNvPr>
          <p:cNvSpPr txBox="1"/>
          <p:nvPr/>
        </p:nvSpPr>
        <p:spPr>
          <a:xfrm>
            <a:off x="4016522" y="1885428"/>
            <a:ext cx="5300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i="0" cap="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Eternal Priesthood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8C6A282-D592-4D7E-C2CF-C4B034F1E3EA}"/>
              </a:ext>
            </a:extLst>
          </p:cNvPr>
          <p:cNvSpPr txBox="1"/>
          <p:nvPr/>
        </p:nvSpPr>
        <p:spPr>
          <a:xfrm>
            <a:off x="4348001" y="2763462"/>
            <a:ext cx="4645944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For it was fitting for Him, for whom are all things, and through whom are all things, in 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bringing many sons to glory</a:t>
            </a: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to perfect the author of their salvation through sufferings.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Hebrews 2:10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F62E68DA-B181-95C1-148C-55F27EEA03E0}"/>
              </a:ext>
            </a:extLst>
          </p:cNvPr>
          <p:cNvSpPr txBox="1"/>
          <p:nvPr/>
        </p:nvSpPr>
        <p:spPr>
          <a:xfrm>
            <a:off x="4325034" y="2763462"/>
            <a:ext cx="4645944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For it was fitting for us to have such a high priest, 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holy</a:t>
            </a: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innocent</a:t>
            </a: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undefiled</a:t>
            </a:r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separated from sinners</a:t>
            </a: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and 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exalted above the heavens</a:t>
            </a: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…</a:t>
            </a:r>
          </a:p>
          <a:p>
            <a:pPr algn="ctr"/>
            <a:endParaRPr lang="en-US" sz="24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Hebrews 7:26</a:t>
            </a:r>
          </a:p>
        </p:txBody>
      </p:sp>
      <p:sp>
        <p:nvSpPr>
          <p:cNvPr id="78" name="Chapter 8">
            <a:extLst>
              <a:ext uri="{FF2B5EF4-FFF2-40B4-BE49-F238E27FC236}">
                <a16:creationId xmlns:a16="http://schemas.microsoft.com/office/drawing/2014/main" id="{1DAFF7A1-18FA-095A-C555-78BD2CC9AFD1}"/>
              </a:ext>
            </a:extLst>
          </p:cNvPr>
          <p:cNvSpPr/>
          <p:nvPr/>
        </p:nvSpPr>
        <p:spPr>
          <a:xfrm>
            <a:off x="4650281" y="-520612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8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DAE1AE32-B710-52A8-FA7C-C26D9082139C}"/>
              </a:ext>
            </a:extLst>
          </p:cNvPr>
          <p:cNvSpPr txBox="1"/>
          <p:nvPr/>
        </p:nvSpPr>
        <p:spPr>
          <a:xfrm>
            <a:off x="4350328" y="2508802"/>
            <a:ext cx="464594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baseline="30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 </a:t>
            </a: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Now the main point in what has been said is this: 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we have such a high priest</a:t>
            </a: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who has taken His seat at the right hand of the throne of the Majesty in the heavens, </a:t>
            </a:r>
            <a:r>
              <a:rPr lang="en-US" sz="2400" b="1" baseline="30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2 </a:t>
            </a: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 minister in the sanctuary and in the </a:t>
            </a:r>
            <a:r>
              <a:rPr lang="en-US" sz="24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true tabernacle</a:t>
            </a:r>
            <a:r>
              <a:rPr lang="en-US" sz="24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which the Lord pitched, not man.</a:t>
            </a:r>
          </a:p>
        </p:txBody>
      </p:sp>
    </p:spTree>
    <p:extLst>
      <p:ext uri="{BB962C8B-B14F-4D97-AF65-F5344CB8AC3E}">
        <p14:creationId xmlns:p14="http://schemas.microsoft.com/office/powerpoint/2010/main" val="10114639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47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3" grpId="0" animBg="1"/>
      <p:bldP spid="76" grpId="0"/>
      <p:bldP spid="77" grpId="0"/>
      <p:bldP spid="77" grpId="1"/>
      <p:bldP spid="78" grpId="0" animBg="1"/>
      <p:bldP spid="7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EARTH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+mn-cs"/>
              </a:rPr>
              <a:t>HEAVEN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8" name="Chapter 8">
            <a:extLst>
              <a:ext uri="{FF2B5EF4-FFF2-40B4-BE49-F238E27FC236}">
                <a16:creationId xmlns:a16="http://schemas.microsoft.com/office/drawing/2014/main" id="{1DAFF7A1-18FA-095A-C555-78BD2CC9AFD1}"/>
              </a:ext>
            </a:extLst>
          </p:cNvPr>
          <p:cNvSpPr/>
          <p:nvPr/>
        </p:nvSpPr>
        <p:spPr>
          <a:xfrm>
            <a:off x="4650281" y="-520612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8</a:t>
            </a:r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 rot="20149002">
            <a:off x="3513137" y="1917682"/>
            <a:ext cx="5891096" cy="508672"/>
          </a:xfrm>
          <a:prstGeom prst="leftRightArrow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B50B0E8-1130-3D5D-E354-5F0B09BE907B}"/>
              </a:ext>
            </a:extLst>
          </p:cNvPr>
          <p:cNvSpPr/>
          <p:nvPr/>
        </p:nvSpPr>
        <p:spPr>
          <a:xfrm>
            <a:off x="4186655" y="3656423"/>
            <a:ext cx="2377440" cy="385038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Earthly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354D47C-F0F1-F8C7-975D-D39AA8EFE3D9}"/>
              </a:ext>
            </a:extLst>
          </p:cNvPr>
          <p:cNvSpPr/>
          <p:nvPr/>
        </p:nvSpPr>
        <p:spPr>
          <a:xfrm>
            <a:off x="6766357" y="3656423"/>
            <a:ext cx="2377440" cy="3850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Heavenly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3ED25DD-9484-63A1-9167-3A875A448FA8}"/>
              </a:ext>
            </a:extLst>
          </p:cNvPr>
          <p:cNvSpPr/>
          <p:nvPr/>
        </p:nvSpPr>
        <p:spPr>
          <a:xfrm>
            <a:off x="4186655" y="4168889"/>
            <a:ext cx="2377440" cy="385038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Shadow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75042716-B1E4-5469-B28A-686E7874578E}"/>
              </a:ext>
            </a:extLst>
          </p:cNvPr>
          <p:cNvSpPr/>
          <p:nvPr/>
        </p:nvSpPr>
        <p:spPr>
          <a:xfrm>
            <a:off x="6766357" y="4168889"/>
            <a:ext cx="2377440" cy="3850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True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A0536AA-08CD-DA45-73E7-E5441D691A83}"/>
              </a:ext>
            </a:extLst>
          </p:cNvPr>
          <p:cNvSpPr/>
          <p:nvPr/>
        </p:nvSpPr>
        <p:spPr>
          <a:xfrm>
            <a:off x="4175591" y="4677130"/>
            <a:ext cx="2377440" cy="385038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Man Pitched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20B45D83-B8AF-B619-7D64-88A2827CE3EA}"/>
              </a:ext>
            </a:extLst>
          </p:cNvPr>
          <p:cNvSpPr/>
          <p:nvPr/>
        </p:nvSpPr>
        <p:spPr>
          <a:xfrm>
            <a:off x="6755293" y="4677130"/>
            <a:ext cx="2377440" cy="3850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Lord pitched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4C367A9D-A1F1-0032-C330-15B96B27E183}"/>
              </a:ext>
            </a:extLst>
          </p:cNvPr>
          <p:cNvSpPr/>
          <p:nvPr/>
        </p:nvSpPr>
        <p:spPr>
          <a:xfrm>
            <a:off x="4186655" y="5166254"/>
            <a:ext cx="2377440" cy="385038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Copy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1165D3AF-4764-4FD5-260B-89A771936D74}"/>
              </a:ext>
            </a:extLst>
          </p:cNvPr>
          <p:cNvSpPr/>
          <p:nvPr/>
        </p:nvSpPr>
        <p:spPr>
          <a:xfrm>
            <a:off x="6766357" y="5166254"/>
            <a:ext cx="2377440" cy="3850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Pattern</a:t>
            </a:r>
          </a:p>
        </p:txBody>
      </p:sp>
      <p:pic>
        <p:nvPicPr>
          <p:cNvPr id="84" name="Picture 83">
            <a:extLst>
              <a:ext uri="{FF2B5EF4-FFF2-40B4-BE49-F238E27FC236}">
                <a16:creationId xmlns:a16="http://schemas.microsoft.com/office/drawing/2014/main" id="{4141DA8F-E61C-125A-2791-BEDB33E2D2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8806" y="721282"/>
            <a:ext cx="2057399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34BBD25F-943E-E38A-F3B0-9184B2D674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0918" y="721282"/>
            <a:ext cx="2109966" cy="27432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784396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70" grpId="0" animBg="1"/>
      <p:bldP spid="74" grpId="0" animBg="1"/>
      <p:bldP spid="80" grpId="0" animBg="1"/>
      <p:bldP spid="81" grpId="0" animBg="1"/>
      <p:bldP spid="8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EARTH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+mn-cs"/>
              </a:rPr>
              <a:t>HEAVEN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B97AA69F-5383-A3F7-2C01-7CF9F49FED87}"/>
              </a:ext>
            </a:extLst>
          </p:cNvPr>
          <p:cNvSpPr/>
          <p:nvPr/>
        </p:nvSpPr>
        <p:spPr>
          <a:xfrm>
            <a:off x="0" y="-1077903"/>
            <a:ext cx="12192000" cy="8114543"/>
          </a:xfrm>
          <a:custGeom>
            <a:avLst/>
            <a:gdLst>
              <a:gd name="connsiteX0" fmla="*/ 9441422 w 12192000"/>
              <a:gd name="connsiteY0" fmla="*/ 4547711 h 6585186"/>
              <a:gd name="connsiteX1" fmla="*/ 9370527 w 12192000"/>
              <a:gd name="connsiteY1" fmla="*/ 4618606 h 6585186"/>
              <a:gd name="connsiteX2" fmla="*/ 9370527 w 12192000"/>
              <a:gd name="connsiteY2" fmla="*/ 5691713 h 6585186"/>
              <a:gd name="connsiteX3" fmla="*/ 9441422 w 12192000"/>
              <a:gd name="connsiteY3" fmla="*/ 5762608 h 6585186"/>
              <a:gd name="connsiteX4" fmla="*/ 9724995 w 12192000"/>
              <a:gd name="connsiteY4" fmla="*/ 5762608 h 6585186"/>
              <a:gd name="connsiteX5" fmla="*/ 9795890 w 12192000"/>
              <a:gd name="connsiteY5" fmla="*/ 5691713 h 6585186"/>
              <a:gd name="connsiteX6" fmla="*/ 9795890 w 12192000"/>
              <a:gd name="connsiteY6" fmla="*/ 4618606 h 6585186"/>
              <a:gd name="connsiteX7" fmla="*/ 9724995 w 12192000"/>
              <a:gd name="connsiteY7" fmla="*/ 4547711 h 6585186"/>
              <a:gd name="connsiteX8" fmla="*/ 1937514 w 12192000"/>
              <a:gd name="connsiteY8" fmla="*/ 4547711 h 6585186"/>
              <a:gd name="connsiteX9" fmla="*/ 1866619 w 12192000"/>
              <a:gd name="connsiteY9" fmla="*/ 4618606 h 6585186"/>
              <a:gd name="connsiteX10" fmla="*/ 1866619 w 12192000"/>
              <a:gd name="connsiteY10" fmla="*/ 5691713 h 6585186"/>
              <a:gd name="connsiteX11" fmla="*/ 1937514 w 12192000"/>
              <a:gd name="connsiteY11" fmla="*/ 5762608 h 6585186"/>
              <a:gd name="connsiteX12" fmla="*/ 2221088 w 12192000"/>
              <a:gd name="connsiteY12" fmla="*/ 5762608 h 6585186"/>
              <a:gd name="connsiteX13" fmla="*/ 2291983 w 12192000"/>
              <a:gd name="connsiteY13" fmla="*/ 5691713 h 6585186"/>
              <a:gd name="connsiteX14" fmla="*/ 2291983 w 12192000"/>
              <a:gd name="connsiteY14" fmla="*/ 4618606 h 6585186"/>
              <a:gd name="connsiteX15" fmla="*/ 2221088 w 12192000"/>
              <a:gd name="connsiteY15" fmla="*/ 4547711 h 6585186"/>
              <a:gd name="connsiteX16" fmla="*/ 0 w 12192000"/>
              <a:gd name="connsiteY16" fmla="*/ 0 h 6585186"/>
              <a:gd name="connsiteX17" fmla="*/ 12192000 w 12192000"/>
              <a:gd name="connsiteY17" fmla="*/ 0 h 6585186"/>
              <a:gd name="connsiteX18" fmla="*/ 12192000 w 12192000"/>
              <a:gd name="connsiteY18" fmla="*/ 6585186 h 6585186"/>
              <a:gd name="connsiteX19" fmla="*/ 0 w 12192000"/>
              <a:gd name="connsiteY19" fmla="*/ 6585186 h 6585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2192000" h="6585186">
                <a:moveTo>
                  <a:pt x="9441422" y="4547711"/>
                </a:moveTo>
                <a:cubicBezTo>
                  <a:pt x="9402268" y="4547711"/>
                  <a:pt x="9370527" y="4579452"/>
                  <a:pt x="9370527" y="4618606"/>
                </a:cubicBezTo>
                <a:lnTo>
                  <a:pt x="9370527" y="5691713"/>
                </a:lnTo>
                <a:cubicBezTo>
                  <a:pt x="9370527" y="5730867"/>
                  <a:pt x="9402268" y="5762608"/>
                  <a:pt x="9441422" y="5762608"/>
                </a:cubicBezTo>
                <a:lnTo>
                  <a:pt x="9724995" y="5762608"/>
                </a:lnTo>
                <a:cubicBezTo>
                  <a:pt x="9764149" y="5762608"/>
                  <a:pt x="9795890" y="5730867"/>
                  <a:pt x="9795890" y="5691713"/>
                </a:cubicBezTo>
                <a:lnTo>
                  <a:pt x="9795890" y="4618606"/>
                </a:lnTo>
                <a:cubicBezTo>
                  <a:pt x="9795890" y="4579452"/>
                  <a:pt x="9764149" y="4547711"/>
                  <a:pt x="9724995" y="4547711"/>
                </a:cubicBezTo>
                <a:close/>
                <a:moveTo>
                  <a:pt x="1937514" y="4547711"/>
                </a:moveTo>
                <a:cubicBezTo>
                  <a:pt x="1898360" y="4547711"/>
                  <a:pt x="1866619" y="4579452"/>
                  <a:pt x="1866619" y="4618606"/>
                </a:cubicBezTo>
                <a:lnTo>
                  <a:pt x="1866619" y="5691713"/>
                </a:lnTo>
                <a:cubicBezTo>
                  <a:pt x="1866619" y="5730867"/>
                  <a:pt x="1898360" y="5762608"/>
                  <a:pt x="1937514" y="5762608"/>
                </a:cubicBezTo>
                <a:lnTo>
                  <a:pt x="2221088" y="5762608"/>
                </a:lnTo>
                <a:cubicBezTo>
                  <a:pt x="2260241" y="5762608"/>
                  <a:pt x="2291983" y="5730867"/>
                  <a:pt x="2291983" y="5691713"/>
                </a:cubicBezTo>
                <a:lnTo>
                  <a:pt x="2291983" y="4618606"/>
                </a:lnTo>
                <a:cubicBezTo>
                  <a:pt x="2291983" y="4579452"/>
                  <a:pt x="2260241" y="4547711"/>
                  <a:pt x="2221088" y="454771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585186"/>
                </a:lnTo>
                <a:lnTo>
                  <a:pt x="0" y="6585186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8" name="Chapter 8">
            <a:extLst>
              <a:ext uri="{FF2B5EF4-FFF2-40B4-BE49-F238E27FC236}">
                <a16:creationId xmlns:a16="http://schemas.microsoft.com/office/drawing/2014/main" id="{1DAFF7A1-18FA-095A-C555-78BD2CC9AFD1}"/>
              </a:ext>
            </a:extLst>
          </p:cNvPr>
          <p:cNvSpPr/>
          <p:nvPr/>
        </p:nvSpPr>
        <p:spPr>
          <a:xfrm>
            <a:off x="4650281" y="-520612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8</a:t>
            </a:r>
          </a:p>
        </p:txBody>
      </p:sp>
      <p:sp>
        <p:nvSpPr>
          <p:cNvPr id="51" name="Arrow: Left-Right 50">
            <a:extLst>
              <a:ext uri="{FF2B5EF4-FFF2-40B4-BE49-F238E27FC236}">
                <a16:creationId xmlns:a16="http://schemas.microsoft.com/office/drawing/2014/main" id="{38C667AB-A7EA-C9DD-1247-9D49ECE55C83}"/>
              </a:ext>
            </a:extLst>
          </p:cNvPr>
          <p:cNvSpPr/>
          <p:nvPr/>
        </p:nvSpPr>
        <p:spPr>
          <a:xfrm>
            <a:off x="2293046" y="5040789"/>
            <a:ext cx="7076846" cy="508672"/>
          </a:xfrm>
          <a:prstGeom prst="left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8B50B0E8-1130-3D5D-E354-5F0B09BE907B}"/>
              </a:ext>
            </a:extLst>
          </p:cNvPr>
          <p:cNvSpPr/>
          <p:nvPr/>
        </p:nvSpPr>
        <p:spPr>
          <a:xfrm>
            <a:off x="4186655" y="3026635"/>
            <a:ext cx="2377440" cy="385038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(Stone)</a:t>
            </a:r>
          </a:p>
        </p:txBody>
      </p:sp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354D47C-F0F1-F8C7-975D-D39AA8EFE3D9}"/>
              </a:ext>
            </a:extLst>
          </p:cNvPr>
          <p:cNvSpPr/>
          <p:nvPr/>
        </p:nvSpPr>
        <p:spPr>
          <a:xfrm>
            <a:off x="6766357" y="3026635"/>
            <a:ext cx="2377440" cy="3850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Hearts &amp; Minds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33ED25DD-9484-63A1-9167-3A875A448FA8}"/>
              </a:ext>
            </a:extLst>
          </p:cNvPr>
          <p:cNvSpPr/>
          <p:nvPr/>
        </p:nvSpPr>
        <p:spPr>
          <a:xfrm>
            <a:off x="4186655" y="3539101"/>
            <a:ext cx="2377440" cy="385038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(Broken)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75042716-B1E4-5469-B28A-686E7874578E}"/>
              </a:ext>
            </a:extLst>
          </p:cNvPr>
          <p:cNvSpPr/>
          <p:nvPr/>
        </p:nvSpPr>
        <p:spPr>
          <a:xfrm>
            <a:off x="6766357" y="3539101"/>
            <a:ext cx="2377440" cy="3850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God &amp; People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6A0536AA-08CD-DA45-73E7-E5441D691A83}"/>
              </a:ext>
            </a:extLst>
          </p:cNvPr>
          <p:cNvSpPr/>
          <p:nvPr/>
        </p:nvSpPr>
        <p:spPr>
          <a:xfrm>
            <a:off x="4175591" y="4047342"/>
            <a:ext cx="2377440" cy="385038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(Ignorance)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20B45D83-B8AF-B619-7D64-88A2827CE3EA}"/>
              </a:ext>
            </a:extLst>
          </p:cNvPr>
          <p:cNvSpPr/>
          <p:nvPr/>
        </p:nvSpPr>
        <p:spPr>
          <a:xfrm>
            <a:off x="6755293" y="4047342"/>
            <a:ext cx="2377440" cy="3850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All will know Me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:a16="http://schemas.microsoft.com/office/drawing/2014/main" id="{4C367A9D-A1F1-0032-C330-15B96B27E183}"/>
              </a:ext>
            </a:extLst>
          </p:cNvPr>
          <p:cNvSpPr/>
          <p:nvPr/>
        </p:nvSpPr>
        <p:spPr>
          <a:xfrm>
            <a:off x="4186655" y="4536466"/>
            <a:ext cx="2377440" cy="385038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(No Forgiveness)</a:t>
            </a:r>
          </a:p>
        </p:txBody>
      </p:sp>
      <p:sp>
        <p:nvSpPr>
          <p:cNvPr id="82" name="Rectangle: Rounded Corners 81">
            <a:extLst>
              <a:ext uri="{FF2B5EF4-FFF2-40B4-BE49-F238E27FC236}">
                <a16:creationId xmlns:a16="http://schemas.microsoft.com/office/drawing/2014/main" id="{1165D3AF-4764-4FD5-260B-89A771936D74}"/>
              </a:ext>
            </a:extLst>
          </p:cNvPr>
          <p:cNvSpPr/>
          <p:nvPr/>
        </p:nvSpPr>
        <p:spPr>
          <a:xfrm>
            <a:off x="6766357" y="4536466"/>
            <a:ext cx="2377440" cy="3850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Forgiveness of Sin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458811A-77B3-C7F3-8E53-38EEF78D76E1}"/>
              </a:ext>
            </a:extLst>
          </p:cNvPr>
          <p:cNvSpPr txBox="1"/>
          <p:nvPr/>
        </p:nvSpPr>
        <p:spPr>
          <a:xfrm>
            <a:off x="4338094" y="1729935"/>
            <a:ext cx="464594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aseline="30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6</a:t>
            </a:r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But now He has obtained </a:t>
            </a:r>
            <a:r>
              <a:rPr lang="en-US" sz="20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a more excellent ministry</a:t>
            </a:r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by as much as He is also the mediator of a </a:t>
            </a:r>
            <a:r>
              <a:rPr lang="en-US" sz="20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 covenant</a:t>
            </a:r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 which has been enacted on </a:t>
            </a:r>
            <a:r>
              <a:rPr lang="en-US" sz="2000" b="1" dirty="0">
                <a:solidFill>
                  <a:srgbClr val="FFFF00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better promises</a:t>
            </a:r>
            <a:r>
              <a:rPr lang="en-US" sz="2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.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B14A421-D85A-A026-2736-F49A051383B9}"/>
              </a:ext>
            </a:extLst>
          </p:cNvPr>
          <p:cNvSpPr txBox="1"/>
          <p:nvPr/>
        </p:nvSpPr>
        <p:spPr>
          <a:xfrm>
            <a:off x="4150767" y="1688480"/>
            <a:ext cx="48362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baseline="30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7 </a:t>
            </a:r>
            <a:r>
              <a:rPr lang="en-US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For if that first </a:t>
            </a:r>
            <a:r>
              <a:rPr lang="en-US" i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  <a:r>
              <a:rPr lang="en-US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had been faultless, there would have been no occasion sought for a second.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E8C16FAF-F9CD-9D7D-AB25-16DA3E1D37F5}"/>
              </a:ext>
            </a:extLst>
          </p:cNvPr>
          <p:cNvSpPr txBox="1"/>
          <p:nvPr/>
        </p:nvSpPr>
        <p:spPr>
          <a:xfrm>
            <a:off x="4208172" y="2715550"/>
            <a:ext cx="49389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1" i="0" baseline="3000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8 </a:t>
            </a:r>
            <a:r>
              <a:rPr lang="en-US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For finding fault with them, He says,</a:t>
            </a:r>
          </a:p>
          <a:p>
            <a:pPr lvl="1"/>
            <a:r>
              <a:rPr lang="en-US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“</a:t>
            </a:r>
            <a:r>
              <a:rPr lang="en-US" b="0" i="0" cap="sm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Behold, days are coming, says the Lord</a:t>
            </a:r>
            <a:r>
              <a:rPr lang="en-US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,</a:t>
            </a:r>
            <a:br>
              <a:rPr lang="en-US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b="0" i="0" cap="sm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When I will effect</a:t>
            </a:r>
            <a:r>
              <a:rPr lang="en-US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 </a:t>
            </a:r>
            <a:r>
              <a:rPr lang="en-US" b="0" i="0" cap="sm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a new covenant…</a:t>
            </a:r>
            <a:endParaRPr lang="en-US" b="0" i="0" dirty="0">
              <a:solidFill>
                <a:schemeClr val="bg1"/>
              </a:solidFill>
              <a:effectLst/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5449F729-E1DA-E03E-3DDD-7E76712A5D6A}"/>
              </a:ext>
            </a:extLst>
          </p:cNvPr>
          <p:cNvSpPr txBox="1"/>
          <p:nvPr/>
        </p:nvSpPr>
        <p:spPr>
          <a:xfrm>
            <a:off x="4167704" y="3794240"/>
            <a:ext cx="49389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baseline="300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13 </a:t>
            </a:r>
            <a:r>
              <a:rPr lang="en-US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When He said, “A new </a:t>
            </a:r>
            <a:r>
              <a:rPr lang="en-US" i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  <a:r>
              <a:rPr lang="en-US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,” He has made the first obsolete. But whatever is becoming obsolete and growing old is ready to disappear.</a:t>
            </a:r>
            <a:endParaRPr lang="en-US" b="0" i="0" dirty="0">
              <a:solidFill>
                <a:schemeClr val="bg1"/>
              </a:solidFill>
              <a:effectLst/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B786EF6E-49F5-FB32-2E4E-C3DF8FFBD000}"/>
              </a:ext>
            </a:extLst>
          </p:cNvPr>
          <p:cNvSpPr/>
          <p:nvPr/>
        </p:nvSpPr>
        <p:spPr>
          <a:xfrm>
            <a:off x="7347790" y="815399"/>
            <a:ext cx="1661293" cy="444794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Jeremiah 31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7790880E-A153-A54D-E99E-412C99F605A8}"/>
              </a:ext>
            </a:extLst>
          </p:cNvPr>
          <p:cNvSpPr/>
          <p:nvPr/>
        </p:nvSpPr>
        <p:spPr>
          <a:xfrm>
            <a:off x="4693113" y="3005942"/>
            <a:ext cx="4454046" cy="632938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9" name="Straight Arrow Connector 88">
            <a:extLst>
              <a:ext uri="{FF2B5EF4-FFF2-40B4-BE49-F238E27FC236}">
                <a16:creationId xmlns:a16="http://schemas.microsoft.com/office/drawing/2014/main" id="{C8ED0FCD-544D-A5D3-5B6C-B8F7B7E80B22}"/>
              </a:ext>
            </a:extLst>
          </p:cNvPr>
          <p:cNvCxnSpPr>
            <a:cxnSpLocks/>
          </p:cNvCxnSpPr>
          <p:nvPr/>
        </p:nvCxnSpPr>
        <p:spPr>
          <a:xfrm>
            <a:off x="8595057" y="1260193"/>
            <a:ext cx="0" cy="1745749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>
            <a:extLst>
              <a:ext uri="{FF2B5EF4-FFF2-40B4-BE49-F238E27FC236}">
                <a16:creationId xmlns:a16="http://schemas.microsoft.com/office/drawing/2014/main" id="{7ABB377A-7405-4019-0E2A-E44D7DA00FC7}"/>
              </a:ext>
            </a:extLst>
          </p:cNvPr>
          <p:cNvSpPr txBox="1"/>
          <p:nvPr/>
        </p:nvSpPr>
        <p:spPr>
          <a:xfrm>
            <a:off x="4487423" y="1877803"/>
            <a:ext cx="430971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0" cap="sm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Not like the covenant which I made with their fathers</a:t>
            </a:r>
            <a:endParaRPr lang="en-US" sz="2400" cap="small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5979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  <p:bldP spid="49" grpId="0" animBg="1"/>
      <p:bldP spid="70" grpId="0" animBg="1"/>
      <p:bldP spid="74" grpId="0" animBg="1"/>
      <p:bldP spid="80" grpId="0" animBg="1"/>
      <p:bldP spid="81" grpId="0" animBg="1"/>
      <p:bldP spid="82" grpId="0" animBg="1"/>
      <p:bldP spid="75" grpId="0"/>
      <p:bldP spid="75" grpId="1"/>
      <p:bldP spid="76" grpId="0"/>
      <p:bldP spid="76" grpId="1"/>
      <p:bldP spid="79" grpId="0"/>
      <p:bldP spid="79" grpId="1"/>
      <p:bldP spid="83" grpId="0"/>
      <p:bldP spid="83" grpId="1"/>
      <p:bldP spid="85" grpId="0" animBg="1"/>
      <p:bldP spid="85" grpId="1" animBg="1"/>
      <p:bldP spid="86" grpId="0" animBg="1"/>
      <p:bldP spid="86" grpId="1" animBg="1"/>
      <p:bldP spid="9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EARTH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+mn-cs"/>
              </a:rPr>
              <a:t>HEAVEN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8" name="Chapter 8">
            <a:extLst>
              <a:ext uri="{FF2B5EF4-FFF2-40B4-BE49-F238E27FC236}">
                <a16:creationId xmlns:a16="http://schemas.microsoft.com/office/drawing/2014/main" id="{1DAFF7A1-18FA-095A-C555-78BD2CC9AFD1}"/>
              </a:ext>
            </a:extLst>
          </p:cNvPr>
          <p:cNvSpPr/>
          <p:nvPr/>
        </p:nvSpPr>
        <p:spPr>
          <a:xfrm>
            <a:off x="4650281" y="-520612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9</a:t>
            </a:r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568D2982-BE25-6274-ABEE-C3A3AEC79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7787" y="1659150"/>
            <a:ext cx="4902182" cy="1576725"/>
          </a:xfrm>
          <a:prstGeom prst="roundRect">
            <a:avLst>
              <a:gd name="adj" fmla="val 16841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7" name="TextBox 86">
            <a:extLst>
              <a:ext uri="{FF2B5EF4-FFF2-40B4-BE49-F238E27FC236}">
                <a16:creationId xmlns:a16="http://schemas.microsoft.com/office/drawing/2014/main" id="{EA137CEB-5342-5497-D514-246DE46E927B}"/>
              </a:ext>
            </a:extLst>
          </p:cNvPr>
          <p:cNvSpPr txBox="1"/>
          <p:nvPr/>
        </p:nvSpPr>
        <p:spPr>
          <a:xfrm>
            <a:off x="4216818" y="3761563"/>
            <a:ext cx="500643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0" baseline="3000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8 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Holy Spirit 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is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 signifying this, that the way into the holy place has not yet been disclosed while the outer tabernacle is still standing, </a:t>
            </a:r>
            <a:r>
              <a:rPr lang="en-US" sz="2400" b="1" i="0" baseline="3000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9 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which 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is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 a symbol for the present time.</a:t>
            </a:r>
            <a:endParaRPr lang="en-US" sz="24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D41F6AA3-75F8-C639-EE0D-A3EBA9CDFAAA}"/>
              </a:ext>
            </a:extLst>
          </p:cNvPr>
          <p:cNvSpPr/>
          <p:nvPr/>
        </p:nvSpPr>
        <p:spPr>
          <a:xfrm>
            <a:off x="4191248" y="2790460"/>
            <a:ext cx="2377440" cy="385038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Outer Tabernacle</a:t>
            </a: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901F7F12-5AE8-800A-44F0-9E65A9463A17}"/>
              </a:ext>
            </a:extLst>
          </p:cNvPr>
          <p:cNvSpPr/>
          <p:nvPr/>
        </p:nvSpPr>
        <p:spPr>
          <a:xfrm>
            <a:off x="6770950" y="2790460"/>
            <a:ext cx="2377440" cy="3850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True Tabernacle</a:t>
            </a:r>
          </a:p>
        </p:txBody>
      </p:sp>
      <p:sp>
        <p:nvSpPr>
          <p:cNvPr id="91" name="Rectangle: Rounded Corners 90">
            <a:extLst>
              <a:ext uri="{FF2B5EF4-FFF2-40B4-BE49-F238E27FC236}">
                <a16:creationId xmlns:a16="http://schemas.microsoft.com/office/drawing/2014/main" id="{5D35DD98-7DC3-6EE0-F3A8-DEFD0DB8D945}"/>
              </a:ext>
            </a:extLst>
          </p:cNvPr>
          <p:cNvSpPr/>
          <p:nvPr/>
        </p:nvSpPr>
        <p:spPr>
          <a:xfrm>
            <a:off x="4191248" y="3302926"/>
            <a:ext cx="2377440" cy="385038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Blood of Animals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:a16="http://schemas.microsoft.com/office/drawing/2014/main" id="{603AC615-4286-0A8E-FE6B-9B810C397B32}"/>
              </a:ext>
            </a:extLst>
          </p:cNvPr>
          <p:cNvSpPr/>
          <p:nvPr/>
        </p:nvSpPr>
        <p:spPr>
          <a:xfrm>
            <a:off x="6770950" y="3302926"/>
            <a:ext cx="2377440" cy="3850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His Own Blood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1205EC24-D5CA-6927-573D-B53E34D788B3}"/>
              </a:ext>
            </a:extLst>
          </p:cNvPr>
          <p:cNvSpPr/>
          <p:nvPr/>
        </p:nvSpPr>
        <p:spPr>
          <a:xfrm>
            <a:off x="4191248" y="4319846"/>
            <a:ext cx="2377440" cy="385038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Cleanse Flesh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6AE54C98-86FF-A39F-78FB-C63E05E1ED4B}"/>
              </a:ext>
            </a:extLst>
          </p:cNvPr>
          <p:cNvSpPr/>
          <p:nvPr/>
        </p:nvSpPr>
        <p:spPr>
          <a:xfrm>
            <a:off x="6770950" y="4319846"/>
            <a:ext cx="2377440" cy="3850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 err="1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Clease</a:t>
            </a:r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 Conscience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DCE0F4C8-6DDA-6087-F9AE-53F9284D150F}"/>
              </a:ext>
            </a:extLst>
          </p:cNvPr>
          <p:cNvSpPr/>
          <p:nvPr/>
        </p:nvSpPr>
        <p:spPr>
          <a:xfrm>
            <a:off x="4191248" y="4808970"/>
            <a:ext cx="2377440" cy="688125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Until time of reformation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42942761-6497-6D75-4EB9-2BA2093E08C2}"/>
              </a:ext>
            </a:extLst>
          </p:cNvPr>
          <p:cNvSpPr/>
          <p:nvPr/>
        </p:nvSpPr>
        <p:spPr>
          <a:xfrm>
            <a:off x="6770950" y="4808969"/>
            <a:ext cx="2377440" cy="688125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Eternal Redemption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28089C96-1FF8-B67F-8F8A-B9F77767F209}"/>
              </a:ext>
            </a:extLst>
          </p:cNvPr>
          <p:cNvSpPr txBox="1"/>
          <p:nvPr/>
        </p:nvSpPr>
        <p:spPr>
          <a:xfrm>
            <a:off x="4089334" y="1516364"/>
            <a:ext cx="517154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baseline="3000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11 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But when Christ appeared </a:t>
            </a:r>
            <a:r>
              <a:rPr lang="en-US" sz="2400" b="0" i="1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as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 a high priest of the good things to come…</a:t>
            </a:r>
            <a:endParaRPr lang="en-US" sz="24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038FAD15-3BAA-184F-9063-DB6DDBF476B5}"/>
              </a:ext>
            </a:extLst>
          </p:cNvPr>
          <p:cNvSpPr/>
          <p:nvPr/>
        </p:nvSpPr>
        <p:spPr>
          <a:xfrm>
            <a:off x="4191248" y="3792355"/>
            <a:ext cx="2377440" cy="385038"/>
          </a:xfrm>
          <a:prstGeom prst="roundRect">
            <a:avLst/>
          </a:prstGeom>
          <a:solidFill>
            <a:srgbClr val="0059E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Continually Enter</a:t>
            </a: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5B841D9C-3AE3-003B-EC09-DCEF941598DD}"/>
              </a:ext>
            </a:extLst>
          </p:cNvPr>
          <p:cNvSpPr/>
          <p:nvPr/>
        </p:nvSpPr>
        <p:spPr>
          <a:xfrm>
            <a:off x="6770950" y="3792355"/>
            <a:ext cx="2377440" cy="385038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Once For All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D5C1915E-DDCC-B0BF-E034-B4D230D5BE6A}"/>
              </a:ext>
            </a:extLst>
          </p:cNvPr>
          <p:cNvSpPr txBox="1"/>
          <p:nvPr/>
        </p:nvSpPr>
        <p:spPr>
          <a:xfrm>
            <a:off x="4139752" y="5610958"/>
            <a:ext cx="517154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i="0" baseline="3000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14 </a:t>
            </a:r>
            <a:r>
              <a:rPr lang="en-US" sz="24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…to serve the living God?</a:t>
            </a:r>
            <a:endParaRPr lang="en-US" sz="24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4198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7" grpId="1"/>
      <p:bldP spid="88" grpId="0" animBg="1"/>
      <p:bldP spid="90" grpId="0" animBg="1"/>
      <p:bldP spid="91" grpId="0" animBg="1"/>
      <p:bldP spid="92" grpId="0" animBg="1"/>
      <p:bldP spid="94" grpId="0" animBg="1"/>
      <p:bldP spid="95" grpId="0" animBg="1"/>
      <p:bldP spid="96" grpId="0" animBg="1"/>
      <p:bldP spid="97" grpId="0" animBg="1"/>
      <p:bldP spid="99" grpId="0"/>
      <p:bldP spid="100" grpId="0" animBg="1"/>
      <p:bldP spid="101" grpId="0" animBg="1"/>
      <p:bldP spid="10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Sacrifice Arrow">
            <a:extLst>
              <a:ext uri="{FF2B5EF4-FFF2-40B4-BE49-F238E27FC236}">
                <a16:creationId xmlns:a16="http://schemas.microsoft.com/office/drawing/2014/main" id="{C78BE1B3-27D9-ABB7-E586-E6BB0EC96CBB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5" name="Oval 74">
            <a:extLst>
              <a:ext uri="{FF2B5EF4-FFF2-40B4-BE49-F238E27FC236}">
                <a16:creationId xmlns:a16="http://schemas.microsoft.com/office/drawing/2014/main" id="{0A018B0B-D744-8044-191C-E93A1564DB10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C74CCF93-5BCD-B83A-ED80-95AD366C20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10220998"/>
            <a:ext cx="4023360" cy="8176509"/>
          </a:xfrm>
          <a:prstGeom prst="rect">
            <a:avLst/>
          </a:prstGeom>
        </p:spPr>
      </p:pic>
      <p:pic>
        <p:nvPicPr>
          <p:cNvPr id="77" name="Picture 7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D51214F-896C-9FA7-7990-04D9668CA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08" y="238551"/>
            <a:ext cx="4023360" cy="9982447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915540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 animBg="1"/>
      <p:bldP spid="7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6D07C10-82E8-F6DE-FAD9-F115341E6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72350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acrifice Arrow">
            <a:extLst>
              <a:ext uri="{FF2B5EF4-FFF2-40B4-BE49-F238E27FC236}">
                <a16:creationId xmlns:a16="http://schemas.microsoft.com/office/drawing/2014/main" id="{47B3F7F4-B7DD-FDE4-794C-D880EA2C0853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7CDEF9D-F38E-F07C-8BBC-66CCBBB25D1F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6630500D-7317-73AF-C89D-722ECA977B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6775352"/>
            <a:ext cx="4023360" cy="8176509"/>
          </a:xfrm>
          <a:prstGeom prst="rect">
            <a:avLst/>
          </a:prstGeom>
        </p:spPr>
      </p:pic>
      <p:pic>
        <p:nvPicPr>
          <p:cNvPr id="77" name="Picture 7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D51214F-896C-9FA7-7990-04D9668CA5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08" y="-3207095"/>
            <a:ext cx="4023360" cy="9982447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404912859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acrifice Arrow">
            <a:extLst>
              <a:ext uri="{FF2B5EF4-FFF2-40B4-BE49-F238E27FC236}">
                <a16:creationId xmlns:a16="http://schemas.microsoft.com/office/drawing/2014/main" id="{47B3F7F4-B7DD-FDE4-794C-D880EA2C0853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7CDEF9D-F38E-F07C-8BBC-66CCBBB25D1F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6CEA85C-0465-F6F9-1F40-D08385FCC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9973965"/>
            <a:ext cx="4023360" cy="1284879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630500D-7317-73AF-C89D-722ECA977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1949032"/>
            <a:ext cx="4023360" cy="8176509"/>
          </a:xfrm>
          <a:prstGeom prst="rect">
            <a:avLst/>
          </a:prstGeom>
        </p:spPr>
      </p:pic>
      <p:pic>
        <p:nvPicPr>
          <p:cNvPr id="77" name="Picture 7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D51214F-896C-9FA7-7990-04D9668CA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08" y="-8033415"/>
            <a:ext cx="4023360" cy="9982447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336917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acrifice Arrow">
            <a:extLst>
              <a:ext uri="{FF2B5EF4-FFF2-40B4-BE49-F238E27FC236}">
                <a16:creationId xmlns:a16="http://schemas.microsoft.com/office/drawing/2014/main" id="{47B3F7F4-B7DD-FDE4-794C-D880EA2C0853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7CDEF9D-F38E-F07C-8BBC-66CCBBB25D1F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6CEA85C-0465-F6F9-1F40-D08385FCC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5759245"/>
            <a:ext cx="4023360" cy="1284879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630500D-7317-73AF-C89D-722ECA977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-2265688"/>
            <a:ext cx="4023360" cy="8176509"/>
          </a:xfrm>
          <a:prstGeom prst="rect">
            <a:avLst/>
          </a:prstGeom>
        </p:spPr>
      </p:pic>
      <p:pic>
        <p:nvPicPr>
          <p:cNvPr id="77" name="Picture 7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D51214F-896C-9FA7-7990-04D9668CA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08" y="-12248135"/>
            <a:ext cx="4023360" cy="9982447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36007243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acrifice Arrow">
            <a:extLst>
              <a:ext uri="{FF2B5EF4-FFF2-40B4-BE49-F238E27FC236}">
                <a16:creationId xmlns:a16="http://schemas.microsoft.com/office/drawing/2014/main" id="{47B3F7F4-B7DD-FDE4-794C-D880EA2C0853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7CDEF9D-F38E-F07C-8BBC-66CCBBB25D1F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6CEA85C-0465-F6F9-1F40-D08385FCC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182025"/>
            <a:ext cx="4023360" cy="12848792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6630500D-7317-73AF-C89D-722ECA977B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-7842908"/>
            <a:ext cx="4023360" cy="8176509"/>
          </a:xfrm>
          <a:prstGeom prst="rect">
            <a:avLst/>
          </a:prstGeom>
        </p:spPr>
      </p:pic>
      <p:pic>
        <p:nvPicPr>
          <p:cNvPr id="77" name="Picture 76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7D51214F-896C-9FA7-7990-04D9668CA5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608" y="-17825355"/>
            <a:ext cx="4023360" cy="9982447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20261188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acrifice Arrow">
            <a:extLst>
              <a:ext uri="{FF2B5EF4-FFF2-40B4-BE49-F238E27FC236}">
                <a16:creationId xmlns:a16="http://schemas.microsoft.com/office/drawing/2014/main" id="{47B3F7F4-B7DD-FDE4-794C-D880EA2C0853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7CDEF9D-F38E-F07C-8BBC-66CCBBB25D1F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6CEA85C-0465-F6F9-1F40-D08385FCC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-4196183"/>
            <a:ext cx="4023360" cy="1284879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01905E4-C3C6-ECA1-5083-1FC9BB027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36" y="8652609"/>
            <a:ext cx="4023360" cy="9517629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409732786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acrifice Arrow">
            <a:extLst>
              <a:ext uri="{FF2B5EF4-FFF2-40B4-BE49-F238E27FC236}">
                <a16:creationId xmlns:a16="http://schemas.microsoft.com/office/drawing/2014/main" id="{47B3F7F4-B7DD-FDE4-794C-D880EA2C0853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7CDEF9D-F38E-F07C-8BBC-66CCBBB25D1F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5" name="Picture 74">
            <a:extLst>
              <a:ext uri="{FF2B5EF4-FFF2-40B4-BE49-F238E27FC236}">
                <a16:creationId xmlns:a16="http://schemas.microsoft.com/office/drawing/2014/main" id="{36CEA85C-0465-F6F9-1F40-D08385FCCD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-8750008"/>
            <a:ext cx="4023360" cy="1284879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01905E4-C3C6-ECA1-5083-1FC9BB0271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36" y="4098784"/>
            <a:ext cx="4023360" cy="9517629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2223242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acrifice Arrow">
            <a:extLst>
              <a:ext uri="{FF2B5EF4-FFF2-40B4-BE49-F238E27FC236}">
                <a16:creationId xmlns:a16="http://schemas.microsoft.com/office/drawing/2014/main" id="{47B3F7F4-B7DD-FDE4-794C-D880EA2C0853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7CDEF9D-F38E-F07C-8BBC-66CCBBB25D1F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called">
            <a:extLst>
              <a:ext uri="{FF2B5EF4-FFF2-40B4-BE49-F238E27FC236}">
                <a16:creationId xmlns:a16="http://schemas.microsoft.com/office/drawing/2014/main" id="{019CF5FC-BB05-2BF5-3AC7-47ED9A7C2599}"/>
              </a:ext>
            </a:extLst>
          </p:cNvPr>
          <p:cNvSpPr>
            <a:spLocks/>
          </p:cNvSpPr>
          <p:nvPr/>
        </p:nvSpPr>
        <p:spPr>
          <a:xfrm>
            <a:off x="4920792" y="1350116"/>
            <a:ext cx="1263192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called">
            <a:extLst>
              <a:ext uri="{FF2B5EF4-FFF2-40B4-BE49-F238E27FC236}">
                <a16:creationId xmlns:a16="http://schemas.microsoft.com/office/drawing/2014/main" id="{099C9342-DF8A-3854-A50F-86127D39ED28}"/>
              </a:ext>
            </a:extLst>
          </p:cNvPr>
          <p:cNvSpPr>
            <a:spLocks/>
          </p:cNvSpPr>
          <p:nvPr/>
        </p:nvSpPr>
        <p:spPr>
          <a:xfrm>
            <a:off x="6858370" y="2260806"/>
            <a:ext cx="915795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called">
            <a:extLst>
              <a:ext uri="{FF2B5EF4-FFF2-40B4-BE49-F238E27FC236}">
                <a16:creationId xmlns:a16="http://schemas.microsoft.com/office/drawing/2014/main" id="{F446B3AD-8329-F6BF-9BE7-507A34C1E7F4}"/>
              </a:ext>
            </a:extLst>
          </p:cNvPr>
          <p:cNvSpPr>
            <a:spLocks/>
          </p:cNvSpPr>
          <p:nvPr/>
        </p:nvSpPr>
        <p:spPr>
          <a:xfrm>
            <a:off x="6183984" y="1353797"/>
            <a:ext cx="638166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called">
            <a:extLst>
              <a:ext uri="{FF2B5EF4-FFF2-40B4-BE49-F238E27FC236}">
                <a16:creationId xmlns:a16="http://schemas.microsoft.com/office/drawing/2014/main" id="{BC438583-B845-AE37-56EC-5CBC2355229F}"/>
              </a:ext>
            </a:extLst>
          </p:cNvPr>
          <p:cNvSpPr>
            <a:spLocks/>
          </p:cNvSpPr>
          <p:nvPr/>
        </p:nvSpPr>
        <p:spPr>
          <a:xfrm>
            <a:off x="5970431" y="2871385"/>
            <a:ext cx="2044114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called">
            <a:extLst>
              <a:ext uri="{FF2B5EF4-FFF2-40B4-BE49-F238E27FC236}">
                <a16:creationId xmlns:a16="http://schemas.microsoft.com/office/drawing/2014/main" id="{5558FDDE-108D-7284-0E7D-32A1AA9D8458}"/>
              </a:ext>
            </a:extLst>
          </p:cNvPr>
          <p:cNvSpPr>
            <a:spLocks/>
          </p:cNvSpPr>
          <p:nvPr/>
        </p:nvSpPr>
        <p:spPr>
          <a:xfrm>
            <a:off x="4920792" y="3186656"/>
            <a:ext cx="1263192" cy="285543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called">
            <a:extLst>
              <a:ext uri="{FF2B5EF4-FFF2-40B4-BE49-F238E27FC236}">
                <a16:creationId xmlns:a16="http://schemas.microsoft.com/office/drawing/2014/main" id="{85CF96F6-C073-EEA0-F9A3-B49E8F796C8E}"/>
              </a:ext>
            </a:extLst>
          </p:cNvPr>
          <p:cNvSpPr>
            <a:spLocks/>
          </p:cNvSpPr>
          <p:nvPr/>
        </p:nvSpPr>
        <p:spPr>
          <a:xfrm>
            <a:off x="6811865" y="1361692"/>
            <a:ext cx="505000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3" name="called">
            <a:extLst>
              <a:ext uri="{FF2B5EF4-FFF2-40B4-BE49-F238E27FC236}">
                <a16:creationId xmlns:a16="http://schemas.microsoft.com/office/drawing/2014/main" id="{EE9A673A-BB6F-E004-FC8F-2742D2B0D6EF}"/>
              </a:ext>
            </a:extLst>
          </p:cNvPr>
          <p:cNvSpPr>
            <a:spLocks/>
          </p:cNvSpPr>
          <p:nvPr/>
        </p:nvSpPr>
        <p:spPr>
          <a:xfrm>
            <a:off x="4917761" y="1669069"/>
            <a:ext cx="1436903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called">
            <a:extLst>
              <a:ext uri="{FF2B5EF4-FFF2-40B4-BE49-F238E27FC236}">
                <a16:creationId xmlns:a16="http://schemas.microsoft.com/office/drawing/2014/main" id="{73EECBBC-AFCF-69FE-713F-8C68680BBB27}"/>
              </a:ext>
            </a:extLst>
          </p:cNvPr>
          <p:cNvSpPr>
            <a:spLocks/>
          </p:cNvSpPr>
          <p:nvPr/>
        </p:nvSpPr>
        <p:spPr>
          <a:xfrm>
            <a:off x="6162943" y="3176796"/>
            <a:ext cx="1851601" cy="292936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5" name="called">
            <a:extLst>
              <a:ext uri="{FF2B5EF4-FFF2-40B4-BE49-F238E27FC236}">
                <a16:creationId xmlns:a16="http://schemas.microsoft.com/office/drawing/2014/main" id="{7C7C2E47-F449-42DF-1F4B-58B77DD78ADC}"/>
              </a:ext>
            </a:extLst>
          </p:cNvPr>
          <p:cNvSpPr>
            <a:spLocks/>
          </p:cNvSpPr>
          <p:nvPr/>
        </p:nvSpPr>
        <p:spPr>
          <a:xfrm>
            <a:off x="4917761" y="3469801"/>
            <a:ext cx="3096783" cy="331687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6" name="called">
            <a:extLst>
              <a:ext uri="{FF2B5EF4-FFF2-40B4-BE49-F238E27FC236}">
                <a16:creationId xmlns:a16="http://schemas.microsoft.com/office/drawing/2014/main" id="{9AC0333E-E55C-EDA6-118D-843ED4FE1D57}"/>
              </a:ext>
            </a:extLst>
          </p:cNvPr>
          <p:cNvSpPr>
            <a:spLocks/>
          </p:cNvSpPr>
          <p:nvPr/>
        </p:nvSpPr>
        <p:spPr>
          <a:xfrm>
            <a:off x="4917761" y="3781762"/>
            <a:ext cx="2730243" cy="331687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7" name="called">
            <a:extLst>
              <a:ext uri="{FF2B5EF4-FFF2-40B4-BE49-F238E27FC236}">
                <a16:creationId xmlns:a16="http://schemas.microsoft.com/office/drawing/2014/main" id="{AF653BF9-51EF-AAC1-2598-0B0A62317EE6}"/>
              </a:ext>
            </a:extLst>
          </p:cNvPr>
          <p:cNvSpPr>
            <a:spLocks/>
          </p:cNvSpPr>
          <p:nvPr/>
        </p:nvSpPr>
        <p:spPr>
          <a:xfrm>
            <a:off x="6345913" y="1667228"/>
            <a:ext cx="1668631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called">
            <a:extLst>
              <a:ext uri="{FF2B5EF4-FFF2-40B4-BE49-F238E27FC236}">
                <a16:creationId xmlns:a16="http://schemas.microsoft.com/office/drawing/2014/main" id="{2DE7D9DA-9CC4-B3D4-94A3-D3D84B801CB0}"/>
              </a:ext>
            </a:extLst>
          </p:cNvPr>
          <p:cNvSpPr>
            <a:spLocks/>
          </p:cNvSpPr>
          <p:nvPr/>
        </p:nvSpPr>
        <p:spPr>
          <a:xfrm>
            <a:off x="4915944" y="1973594"/>
            <a:ext cx="2196782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called">
            <a:extLst>
              <a:ext uri="{FF2B5EF4-FFF2-40B4-BE49-F238E27FC236}">
                <a16:creationId xmlns:a16="http://schemas.microsoft.com/office/drawing/2014/main" id="{44F4E966-8892-37A8-AACC-C962CB058AFD}"/>
              </a:ext>
            </a:extLst>
          </p:cNvPr>
          <p:cNvSpPr>
            <a:spLocks/>
          </p:cNvSpPr>
          <p:nvPr/>
        </p:nvSpPr>
        <p:spPr>
          <a:xfrm>
            <a:off x="4914793" y="2593042"/>
            <a:ext cx="3216836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0" name="called">
            <a:extLst>
              <a:ext uri="{FF2B5EF4-FFF2-40B4-BE49-F238E27FC236}">
                <a16:creationId xmlns:a16="http://schemas.microsoft.com/office/drawing/2014/main" id="{80BF52C6-92C4-12D9-59EB-04CF49B31512}"/>
              </a:ext>
            </a:extLst>
          </p:cNvPr>
          <p:cNvSpPr>
            <a:spLocks/>
          </p:cNvSpPr>
          <p:nvPr/>
        </p:nvSpPr>
        <p:spPr>
          <a:xfrm>
            <a:off x="4888565" y="2879367"/>
            <a:ext cx="1081865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1" name="called">
            <a:extLst>
              <a:ext uri="{FF2B5EF4-FFF2-40B4-BE49-F238E27FC236}">
                <a16:creationId xmlns:a16="http://schemas.microsoft.com/office/drawing/2014/main" id="{EC9E2F94-8F83-E506-0E99-4ACA4749FA73}"/>
              </a:ext>
            </a:extLst>
          </p:cNvPr>
          <p:cNvSpPr>
            <a:spLocks/>
          </p:cNvSpPr>
          <p:nvPr/>
        </p:nvSpPr>
        <p:spPr>
          <a:xfrm>
            <a:off x="7116674" y="1950373"/>
            <a:ext cx="922883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2" name="called">
            <a:extLst>
              <a:ext uri="{FF2B5EF4-FFF2-40B4-BE49-F238E27FC236}">
                <a16:creationId xmlns:a16="http://schemas.microsoft.com/office/drawing/2014/main" id="{AE6BFAB5-BF9F-64AA-CC3C-04CFB6193D2E}"/>
              </a:ext>
            </a:extLst>
          </p:cNvPr>
          <p:cNvSpPr>
            <a:spLocks/>
          </p:cNvSpPr>
          <p:nvPr/>
        </p:nvSpPr>
        <p:spPr>
          <a:xfrm>
            <a:off x="4917761" y="2271002"/>
            <a:ext cx="1938535" cy="332095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3" name="called">
            <a:extLst>
              <a:ext uri="{FF2B5EF4-FFF2-40B4-BE49-F238E27FC236}">
                <a16:creationId xmlns:a16="http://schemas.microsoft.com/office/drawing/2014/main" id="{A2E8C7A5-AE62-0CF4-66A4-3924F9A3AEF8}"/>
              </a:ext>
            </a:extLst>
          </p:cNvPr>
          <p:cNvSpPr>
            <a:spLocks/>
          </p:cNvSpPr>
          <p:nvPr/>
        </p:nvSpPr>
        <p:spPr>
          <a:xfrm>
            <a:off x="7656923" y="3773779"/>
            <a:ext cx="576086" cy="331687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4" name="called">
            <a:extLst>
              <a:ext uri="{FF2B5EF4-FFF2-40B4-BE49-F238E27FC236}">
                <a16:creationId xmlns:a16="http://schemas.microsoft.com/office/drawing/2014/main" id="{7FA3C34D-E658-8DB6-0505-3DEF5771AAE6}"/>
              </a:ext>
            </a:extLst>
          </p:cNvPr>
          <p:cNvSpPr>
            <a:spLocks/>
          </p:cNvSpPr>
          <p:nvPr/>
        </p:nvSpPr>
        <p:spPr>
          <a:xfrm>
            <a:off x="4915943" y="4050105"/>
            <a:ext cx="3334481" cy="331687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5" name="called">
            <a:extLst>
              <a:ext uri="{FF2B5EF4-FFF2-40B4-BE49-F238E27FC236}">
                <a16:creationId xmlns:a16="http://schemas.microsoft.com/office/drawing/2014/main" id="{3B749911-944E-F078-9F59-ACB058619B25}"/>
              </a:ext>
            </a:extLst>
          </p:cNvPr>
          <p:cNvSpPr>
            <a:spLocks/>
          </p:cNvSpPr>
          <p:nvPr/>
        </p:nvSpPr>
        <p:spPr>
          <a:xfrm>
            <a:off x="4884411" y="4371379"/>
            <a:ext cx="2995486" cy="331687"/>
          </a:xfrm>
          <a:prstGeom prst="rect">
            <a:avLst/>
          </a:prstGeom>
          <a:solidFill>
            <a:srgbClr val="FFFF00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548640">
              <a:defRPr/>
            </a:pPr>
            <a:endParaRPr lang="en-US" sz="216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D15F24C6-1D76-4C8D-FC12-14D86AB01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36" y="10758159"/>
            <a:ext cx="4023360" cy="661908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6CEA85C-0465-F6F9-1F40-D08385FCC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-11608262"/>
            <a:ext cx="4023360" cy="1284879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01905E4-C3C6-ECA1-5083-1FC9BB027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36" y="1240530"/>
            <a:ext cx="4023360" cy="9517629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1188133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7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7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85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4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6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0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09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0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13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4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17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8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40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4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5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4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1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52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Sacrifice Arrow">
            <a:extLst>
              <a:ext uri="{FF2B5EF4-FFF2-40B4-BE49-F238E27FC236}">
                <a16:creationId xmlns:a16="http://schemas.microsoft.com/office/drawing/2014/main" id="{47B3F7F4-B7DD-FDE4-794C-D880EA2C0853}"/>
              </a:ext>
            </a:extLst>
          </p:cNvPr>
          <p:cNvSpPr/>
          <p:nvPr/>
        </p:nvSpPr>
        <p:spPr>
          <a:xfrm>
            <a:off x="0" y="4787406"/>
            <a:ext cx="12192000" cy="508672"/>
          </a:xfrm>
          <a:prstGeom prst="leftRightArrow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algn="r"/>
            <a:endParaRPr lang="en-US" sz="2400" b="1" dirty="0"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EARTH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algn="r"/>
            <a:endParaRPr lang="en-US" sz="2400" b="1" dirty="0">
              <a:solidFill>
                <a:schemeClr val="tx1"/>
              </a:solidFill>
              <a:latin typeface="Posterama" panose="020B050402020002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Posterama" panose="020B0504020200020000" pitchFamily="34" charset="0"/>
              </a:rPr>
              <a:t>HEAVEN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4" name="Oval 73">
            <a:extLst>
              <a:ext uri="{FF2B5EF4-FFF2-40B4-BE49-F238E27FC236}">
                <a16:creationId xmlns:a16="http://schemas.microsoft.com/office/drawing/2014/main" id="{E7CDEF9D-F38E-F07C-8BBC-66CCBBB25D1F}"/>
              </a:ext>
            </a:extLst>
          </p:cNvPr>
          <p:cNvSpPr/>
          <p:nvPr/>
        </p:nvSpPr>
        <p:spPr>
          <a:xfrm>
            <a:off x="2558391" y="4681441"/>
            <a:ext cx="731520" cy="731520"/>
          </a:xfrm>
          <a:prstGeom prst="ellipse">
            <a:avLst/>
          </a:prstGeom>
          <a:solidFill>
            <a:srgbClr val="FFFF00"/>
          </a:solidFill>
          <a:ln w="57150">
            <a:solidFill>
              <a:srgbClr val="FFFF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586185" y="2760685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665413" y="2769563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912780" y="223977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359899" y="2224665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algn="ctr"/>
              <a:endParaRPr lang="en-US" sz="14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EB1E278E-DF85-F3A1-8D78-3FA7E8DC6AE2}"/>
              </a:ext>
            </a:extLst>
          </p:cNvPr>
          <p:cNvSpPr/>
          <p:nvPr/>
        </p:nvSpPr>
        <p:spPr>
          <a:xfrm>
            <a:off x="4559598" y="172496"/>
            <a:ext cx="3975424" cy="8791774"/>
          </a:xfrm>
          <a:prstGeom prst="roundRect">
            <a:avLst>
              <a:gd name="adj" fmla="val 6127"/>
            </a:avLst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D15F24C6-1D76-4C8D-FC12-14D86AB017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36" y="6331494"/>
            <a:ext cx="4023360" cy="6619081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36CEA85C-0465-F6F9-1F40-D08385FCCD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2520" y="-16034927"/>
            <a:ext cx="4023360" cy="12848792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101905E4-C3C6-ECA1-5083-1FC9BB0271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936" y="-3186135"/>
            <a:ext cx="4023360" cy="9517629"/>
          </a:xfrm>
          <a:prstGeom prst="rect">
            <a:avLst/>
          </a:prstGeom>
        </p:spPr>
      </p:pic>
      <p:sp>
        <p:nvSpPr>
          <p:cNvPr id="49" name="phone top shield">
            <a:extLst>
              <a:ext uri="{FF2B5EF4-FFF2-40B4-BE49-F238E27FC236}">
                <a16:creationId xmlns:a16="http://schemas.microsoft.com/office/drawing/2014/main" id="{0908767E-4017-CE15-5BD9-8EE34C7F3657}"/>
              </a:ext>
            </a:extLst>
          </p:cNvPr>
          <p:cNvSpPr/>
          <p:nvPr/>
        </p:nvSpPr>
        <p:spPr>
          <a:xfrm>
            <a:off x="4664149" y="-235413"/>
            <a:ext cx="3792279" cy="3679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 descr="A picture containing shape&#10;&#10;Description automatically generated">
            <a:extLst>
              <a:ext uri="{FF2B5EF4-FFF2-40B4-BE49-F238E27FC236}">
                <a16:creationId xmlns:a16="http://schemas.microsoft.com/office/drawing/2014/main" id="{E2479F13-F00C-C88C-BEAE-8DC27EF981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356" y="25958"/>
            <a:ext cx="4348521" cy="91612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endParaRPr lang="en-US" sz="1400" b="1" spc="100" dirty="0">
              <a:solidFill>
                <a:schemeClr val="bg1"/>
              </a:solidFill>
              <a:latin typeface="Posterama" panose="020B0504020200020000" pitchFamily="34" charset="0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000" b="1" spc="1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50" b="1" spc="100" dirty="0">
                <a:solidFill>
                  <a:schemeClr val="tx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LAND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NATION</a:t>
            </a:r>
          </a:p>
          <a:p>
            <a:pPr algn="ctr"/>
            <a:r>
              <a:rPr lang="en-US" sz="12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normalizeH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300594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A33493AD-9653-54B1-5CE8-E80E557B9AE9}"/>
              </a:ext>
            </a:extLst>
          </p:cNvPr>
          <p:cNvSpPr/>
          <p:nvPr/>
        </p:nvSpPr>
        <p:spPr>
          <a:xfrm>
            <a:off x="9587202" y="117068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5A16C22E-6C30-3BEA-D5B1-214E2B71DA72}"/>
              </a:ext>
            </a:extLst>
          </p:cNvPr>
          <p:cNvSpPr/>
          <p:nvPr/>
        </p:nvSpPr>
        <p:spPr>
          <a:xfrm>
            <a:off x="9510267" y="24978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AE6A69AE-01A0-0FA5-A568-2B475A7AFEB6}"/>
              </a:ext>
            </a:extLst>
          </p:cNvPr>
          <p:cNvSpPr/>
          <p:nvPr/>
        </p:nvSpPr>
        <p:spPr>
          <a:xfrm>
            <a:off x="9416838" y="398111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79F1E1D2-7EA4-800C-C2E0-D0EF9F73F5CA}"/>
              </a:ext>
            </a:extLst>
          </p:cNvPr>
          <p:cNvSpPr/>
          <p:nvPr/>
        </p:nvSpPr>
        <p:spPr>
          <a:xfrm>
            <a:off x="9487045" y="576526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0311BAEF-4C13-E076-506F-EEF55F8CD332}"/>
              </a:ext>
            </a:extLst>
          </p:cNvPr>
          <p:cNvSpPr/>
          <p:nvPr/>
        </p:nvSpPr>
        <p:spPr>
          <a:xfrm>
            <a:off x="9606323" y="733502"/>
            <a:ext cx="365760" cy="36576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</p:spTree>
    <p:extLst>
      <p:ext uri="{BB962C8B-B14F-4D97-AF65-F5344CB8AC3E}">
        <p14:creationId xmlns:p14="http://schemas.microsoft.com/office/powerpoint/2010/main" val="19436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339CDB2C-13FA-846A-6074-D41A10A38F29}"/>
              </a:ext>
            </a:extLst>
          </p:cNvPr>
          <p:cNvSpPr/>
          <p:nvPr/>
        </p:nvSpPr>
        <p:spPr>
          <a:xfrm>
            <a:off x="6986382" y="5189825"/>
            <a:ext cx="4958498" cy="1452906"/>
          </a:xfrm>
          <a:prstGeom prst="ellipse">
            <a:avLst/>
          </a:prstGeom>
          <a:solidFill>
            <a:srgbClr val="0048B6">
              <a:alpha val="69804"/>
            </a:srgbClr>
          </a:solidFill>
          <a:effectLst>
            <a:glow rad="635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  <a:softEdge rad="127000"/>
          </a:effectLst>
          <a:scene3d>
            <a:camera prst="perspectiveRelaxed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49BE695-B05E-F1FF-32E7-FFF5EC13A923}"/>
              </a:ext>
            </a:extLst>
          </p:cNvPr>
          <p:cNvSpPr/>
          <p:nvPr/>
        </p:nvSpPr>
        <p:spPr>
          <a:xfrm>
            <a:off x="247120" y="454044"/>
            <a:ext cx="5785403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Riley had a happy life in Minnesota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 family, great house, great yard, great friends, great hockey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moves to San Francisco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Stressed-out family, nasty house, no yard, no friends, broccoli pizza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Her endurance breaks down at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Anger’s Idea: Go back to Minnesota, where we were happy!</a:t>
            </a:r>
          </a:p>
        </p:txBody>
      </p:sp>
      <p:pic>
        <p:nvPicPr>
          <p:cNvPr id="3" name="Picture 2" descr="Icon&#10;&#10;Description automatically generated">
            <a:extLst>
              <a:ext uri="{FF2B5EF4-FFF2-40B4-BE49-F238E27FC236}">
                <a16:creationId xmlns:a16="http://schemas.microsoft.com/office/drawing/2014/main" id="{6A95092E-68A2-0641-F249-2D9E14243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4391" y="-127591"/>
            <a:ext cx="2963673" cy="2578396"/>
          </a:xfrm>
          <a:prstGeom prst="rect">
            <a:avLst/>
          </a:prstGeom>
        </p:spPr>
      </p:pic>
      <p:pic>
        <p:nvPicPr>
          <p:cNvPr id="10" name="Picture 2" descr="Inside Out (PNG) by oirendacio on DeviantArt">
            <a:extLst>
              <a:ext uri="{FF2B5EF4-FFF2-40B4-BE49-F238E27FC236}">
                <a16:creationId xmlns:a16="http://schemas.microsoft.com/office/drawing/2014/main" id="{9E3408DC-3E4E-7C07-59FA-36B19260AF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7518" y="1643216"/>
            <a:ext cx="4176227" cy="476074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54044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0C6B881-F402-BC6F-C0E8-BA9CC8D62600}"/>
              </a:ext>
            </a:extLst>
          </p:cNvPr>
          <p:cNvSpPr/>
          <p:nvPr/>
        </p:nvSpPr>
        <p:spPr>
          <a:xfrm>
            <a:off x="247120" y="454044"/>
            <a:ext cx="5785403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Riley had a happy life in Minnesota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Great family, great house, great yard, great friends, great hockey team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Family moves to San Francisco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Stressed-out family, nasty house, no yard, no friends, broccoli pizza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Her endurance breaks down at school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Anger’s Idea: Go back to Minnesota, where we were happy!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97CA588-4460-F75C-4AF6-FB04BC2923A7}"/>
              </a:ext>
            </a:extLst>
          </p:cNvPr>
          <p:cNvSpPr/>
          <p:nvPr/>
        </p:nvSpPr>
        <p:spPr>
          <a:xfrm>
            <a:off x="6256556" y="454045"/>
            <a:ext cx="5677294" cy="5215006"/>
          </a:xfrm>
          <a:prstGeom prst="roundRect">
            <a:avLst>
              <a:gd name="adj" fmla="val 7791"/>
            </a:avLst>
          </a:prstGeom>
          <a:solidFill>
            <a:srgbClr val="70AD47">
              <a:alpha val="8117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Hebrews had a great life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Serving God via Moses and the Law at a beautiful Temple in Jerusalem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Then these Jews accepted Christ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Suffered persecution, financial losses, prison, social isolation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Their endurance was breaking down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They were thinking: Why not go back to Judaism?</a:t>
            </a:r>
          </a:p>
        </p:txBody>
      </p:sp>
    </p:spTree>
    <p:extLst>
      <p:ext uri="{BB962C8B-B14F-4D97-AF65-F5344CB8AC3E}">
        <p14:creationId xmlns:p14="http://schemas.microsoft.com/office/powerpoint/2010/main" val="3681750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C13104C-31F6-D3E0-8D62-80490A221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1" name="Oval 60">
            <a:extLst>
              <a:ext uri="{FF2B5EF4-FFF2-40B4-BE49-F238E27FC236}">
                <a16:creationId xmlns:a16="http://schemas.microsoft.com/office/drawing/2014/main" id="{073A5CA5-A52A-A9D4-A488-3AB1140D2F45}"/>
              </a:ext>
            </a:extLst>
          </p:cNvPr>
          <p:cNvSpPr/>
          <p:nvPr/>
        </p:nvSpPr>
        <p:spPr>
          <a:xfrm>
            <a:off x="10381423" y="1610641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Esau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E0151F8C-5CB1-0A25-55EC-5DCDF4B5CB99}"/>
              </a:ext>
            </a:extLst>
          </p:cNvPr>
          <p:cNvSpPr/>
          <p:nvPr/>
        </p:nvSpPr>
        <p:spPr>
          <a:xfrm>
            <a:off x="9321710" y="3001348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Shaking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F5B3CA8-2F7E-F65F-47B3-AD192AD5B274}"/>
              </a:ext>
            </a:extLst>
          </p:cNvPr>
          <p:cNvSpPr/>
          <p:nvPr/>
        </p:nvSpPr>
        <p:spPr>
          <a:xfrm rot="19165028">
            <a:off x="10705548" y="121880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Bitterness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2DF53B3-CB6F-DBCB-D5B0-38F58A46F809}"/>
              </a:ext>
            </a:extLst>
          </p:cNvPr>
          <p:cNvSpPr/>
          <p:nvPr/>
        </p:nvSpPr>
        <p:spPr>
          <a:xfrm rot="19159694">
            <a:off x="1500438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Anchor of Hope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AC2E4DE-65A2-31D8-BD03-F386A80BC2FC}"/>
              </a:ext>
            </a:extLst>
          </p:cNvPr>
          <p:cNvSpPr/>
          <p:nvPr/>
        </p:nvSpPr>
        <p:spPr>
          <a:xfrm rot="21288386">
            <a:off x="539944" y="538012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Faith &amp; Patience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8DB373C-B5AD-3D9C-E242-55B3521022CE}"/>
              </a:ext>
            </a:extLst>
          </p:cNvPr>
          <p:cNvSpPr/>
          <p:nvPr/>
        </p:nvSpPr>
        <p:spPr>
          <a:xfrm rot="3388948">
            <a:off x="154091" y="4643507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Falling Away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25F69DA-43AC-8F70-74F6-5ED4BA167F16}"/>
              </a:ext>
            </a:extLst>
          </p:cNvPr>
          <p:cNvSpPr/>
          <p:nvPr/>
        </p:nvSpPr>
        <p:spPr>
          <a:xfrm rot="18966857">
            <a:off x="912060" y="2815902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God’s Word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5858A3-4498-9015-9F23-3F5B79136780}"/>
              </a:ext>
            </a:extLst>
          </p:cNvPr>
          <p:cNvSpPr/>
          <p:nvPr/>
        </p:nvSpPr>
        <p:spPr>
          <a:xfrm rot="19158620">
            <a:off x="2181146" y="56153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Why Lower?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7294061-4EE2-EE19-6445-7688FAB3A321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4674050D-C319-B2E9-A55B-F2CEE90DF92F}"/>
              </a:ext>
            </a:extLst>
          </p:cNvPr>
          <p:cNvSpPr/>
          <p:nvPr/>
        </p:nvSpPr>
        <p:spPr>
          <a:xfrm rot="1264511">
            <a:off x="221191" y="2772894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Miss Rest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606DCEFD-A66D-9D60-3937-1C74A7484B87}"/>
              </a:ext>
            </a:extLst>
          </p:cNvPr>
          <p:cNvSpPr/>
          <p:nvPr/>
        </p:nvSpPr>
        <p:spPr>
          <a:xfrm rot="18536443">
            <a:off x="693719" y="428698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Immaturity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8F1D4D61-3032-1B05-DB5A-B508C9935B01}"/>
              </a:ext>
            </a:extLst>
          </p:cNvPr>
          <p:cNvSpPr/>
          <p:nvPr/>
        </p:nvSpPr>
        <p:spPr>
          <a:xfrm>
            <a:off x="8483643" y="129529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Righteousness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53F5C076-2F80-D5A5-58FD-4A5141EBF781}"/>
              </a:ext>
            </a:extLst>
          </p:cNvPr>
          <p:cNvSpPr/>
          <p:nvPr/>
        </p:nvSpPr>
        <p:spPr>
          <a:xfrm>
            <a:off x="8509757" y="360591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Sorrowful</a:t>
            </a: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934FB226-B9AD-8376-BC49-533DE4369FF6}"/>
              </a:ext>
            </a:extLst>
          </p:cNvPr>
          <p:cNvSpPr/>
          <p:nvPr/>
        </p:nvSpPr>
        <p:spPr>
          <a:xfrm>
            <a:off x="8491271" y="7389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Enduring </a:t>
            </a:r>
            <a:r>
              <a:rPr kumimoji="0" lang="en-US" sz="14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</a:t>
            </a: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12:4-11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Discipline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70FBA56C-F308-B396-2404-5D915B1A2A01}"/>
              </a:ext>
            </a:extLst>
          </p:cNvPr>
          <p:cNvSpPr/>
          <p:nvPr/>
        </p:nvSpPr>
        <p:spPr>
          <a:xfrm>
            <a:off x="10320429" y="12463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Straighten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FD3BEAE4-68B5-98C6-6D7F-BD5BA6444155}"/>
              </a:ext>
            </a:extLst>
          </p:cNvPr>
          <p:cNvSpPr/>
          <p:nvPr/>
        </p:nvSpPr>
        <p:spPr>
          <a:xfrm rot="3836919">
            <a:off x="10754094" y="60218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Pursue Peace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4AA6DD91-89E9-60BA-9B73-EEBE27C2E282}"/>
              </a:ext>
            </a:extLst>
          </p:cNvPr>
          <p:cNvSpPr/>
          <p:nvPr/>
        </p:nvSpPr>
        <p:spPr>
          <a:xfrm rot="18806335">
            <a:off x="10018634" y="54930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Strengthen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FE92C617-A252-D037-8BF4-8CF5CEE65530}"/>
              </a:ext>
            </a:extLst>
          </p:cNvPr>
          <p:cNvSpPr/>
          <p:nvPr/>
        </p:nvSpPr>
        <p:spPr>
          <a:xfrm rot="1815126">
            <a:off x="10046954" y="1181160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Short of Grace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83DB0C1-9871-1127-44E3-B3CF030D7938}"/>
              </a:ext>
            </a:extLst>
          </p:cNvPr>
          <p:cNvSpPr/>
          <p:nvPr/>
        </p:nvSpPr>
        <p:spPr>
          <a:xfrm>
            <a:off x="10375003" y="761056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Prepare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12:12-17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to Endure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DE03B9B-7162-4EF8-3DA0-03756BDE2D64}"/>
              </a:ext>
            </a:extLst>
          </p:cNvPr>
          <p:cNvSpPr/>
          <p:nvPr/>
        </p:nvSpPr>
        <p:spPr>
          <a:xfrm rot="16373474">
            <a:off x="9974447" y="33708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Reveremce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&amp; Awe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2105D4FB-D3D0-F660-5F63-DD843AC6F6BF}"/>
              </a:ext>
            </a:extLst>
          </p:cNvPr>
          <p:cNvSpPr/>
          <p:nvPr/>
        </p:nvSpPr>
        <p:spPr>
          <a:xfrm rot="5400000">
            <a:off x="8589299" y="3330968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Gratitude &amp; Service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9F2B480-2572-4F5A-96BD-0940A73DFCFB}"/>
              </a:ext>
            </a:extLst>
          </p:cNvPr>
          <p:cNvSpPr/>
          <p:nvPr/>
        </p:nvSpPr>
        <p:spPr>
          <a:xfrm rot="19125989">
            <a:off x="169400" y="1465991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A184F52-F75F-9541-5D8C-FEC82C0C8DCD}"/>
              </a:ext>
            </a:extLst>
          </p:cNvPr>
          <p:cNvSpPr/>
          <p:nvPr/>
        </p:nvSpPr>
        <p:spPr>
          <a:xfrm>
            <a:off x="3217877" y="2057771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2:17-18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21323644-60D4-A82A-4B3D-DFC1F153D8B4}"/>
              </a:ext>
            </a:extLst>
          </p:cNvPr>
          <p:cNvSpPr/>
          <p:nvPr/>
        </p:nvSpPr>
        <p:spPr>
          <a:xfrm rot="1442442">
            <a:off x="6618262" y="250981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Joy set before Him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E1CAE11-3937-49A4-51B6-B7FE780F0FA2}"/>
              </a:ext>
            </a:extLst>
          </p:cNvPr>
          <p:cNvSpPr/>
          <p:nvPr/>
        </p:nvSpPr>
        <p:spPr>
          <a:xfrm rot="19830770">
            <a:off x="6256333" y="812558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Endured Cross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5AB1A-5189-C236-FA78-18788FEDCEE3}"/>
              </a:ext>
            </a:extLst>
          </p:cNvPr>
          <p:cNvSpPr/>
          <p:nvPr/>
        </p:nvSpPr>
        <p:spPr>
          <a:xfrm>
            <a:off x="4112793" y="2401985"/>
            <a:ext cx="1828800" cy="182880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7B7510F1-84F2-1A80-F821-86EAF7575203}"/>
              </a:ext>
            </a:extLst>
          </p:cNvPr>
          <p:cNvSpPr/>
          <p:nvPr/>
        </p:nvSpPr>
        <p:spPr>
          <a:xfrm rot="2921381">
            <a:off x="6963966" y="1160265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Despising Shame</a:t>
            </a: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1CAC9394-0A60-701B-B27A-4363B204F1A3}"/>
              </a:ext>
            </a:extLst>
          </p:cNvPr>
          <p:cNvSpPr/>
          <p:nvPr/>
        </p:nvSpPr>
        <p:spPr>
          <a:xfrm rot="21423758">
            <a:off x="2830679" y="302372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FBE50F96-774A-CA07-1CCB-31196FB79EC3}"/>
              </a:ext>
            </a:extLst>
          </p:cNvPr>
          <p:cNvSpPr/>
          <p:nvPr/>
        </p:nvSpPr>
        <p:spPr>
          <a:xfrm>
            <a:off x="2825748" y="3568080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40035518-1D76-DE15-CF40-A9B5A225FB6C}"/>
              </a:ext>
            </a:extLst>
          </p:cNvPr>
          <p:cNvSpPr/>
          <p:nvPr/>
        </p:nvSpPr>
        <p:spPr>
          <a:xfrm>
            <a:off x="2830679" y="3268929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4:14-16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3FF41557-1EEB-27DA-54C5-F96429D6CF0A}"/>
              </a:ext>
            </a:extLst>
          </p:cNvPr>
          <p:cNvSpPr/>
          <p:nvPr/>
        </p:nvSpPr>
        <p:spPr>
          <a:xfrm rot="2769511">
            <a:off x="4683840" y="475078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Fast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0097BCB-1D87-15F1-704D-1719908A6DDA}"/>
              </a:ext>
            </a:extLst>
          </p:cNvPr>
          <p:cNvSpPr/>
          <p:nvPr/>
        </p:nvSpPr>
        <p:spPr>
          <a:xfrm rot="2553008">
            <a:off x="4004637" y="5288402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Stir Up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F7D7CB75-2ADE-D28D-BDE3-31CC8595B108}"/>
              </a:ext>
            </a:extLst>
          </p:cNvPr>
          <p:cNvSpPr/>
          <p:nvPr/>
        </p:nvSpPr>
        <p:spPr>
          <a:xfrm rot="18691118">
            <a:off x="4646228" y="52920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Encourage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DC7A3E93-504F-3EAC-050D-2F187864778F}"/>
              </a:ext>
            </a:extLst>
          </p:cNvPr>
          <p:cNvSpPr/>
          <p:nvPr/>
        </p:nvSpPr>
        <p:spPr>
          <a:xfrm rot="18828535">
            <a:off x="4048668" y="474519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Draw Near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E1BBB48-8590-62A5-7CD0-2A0C2E1D12C9}"/>
              </a:ext>
            </a:extLst>
          </p:cNvPr>
          <p:cNvSpPr/>
          <p:nvPr/>
        </p:nvSpPr>
        <p:spPr>
          <a:xfrm>
            <a:off x="4326642" y="5000728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SINCE Therefore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10:19-25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LET US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F2CAED7-28F6-8CEB-4267-8E966C458759}"/>
              </a:ext>
            </a:extLst>
          </p:cNvPr>
          <p:cNvSpPr/>
          <p:nvPr/>
        </p:nvSpPr>
        <p:spPr>
          <a:xfrm rot="2769511">
            <a:off x="6953842" y="465900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Vengeance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32DC1FC-0042-6301-8695-5446980810B6}"/>
              </a:ext>
            </a:extLst>
          </p:cNvPr>
          <p:cNvSpPr/>
          <p:nvPr/>
        </p:nvSpPr>
        <p:spPr>
          <a:xfrm rot="2553008">
            <a:off x="6268735" y="5306233"/>
            <a:ext cx="1371600" cy="1371600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Fury of Fire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6BFA11BE-0B91-B776-2A17-C43259364851}"/>
              </a:ext>
            </a:extLst>
          </p:cNvPr>
          <p:cNvSpPr/>
          <p:nvPr/>
        </p:nvSpPr>
        <p:spPr>
          <a:xfrm rot="18691118">
            <a:off x="6972057" y="5303789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Terrifying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DEED9C87-8311-42FC-C8AD-8ADE3316C3C2}"/>
              </a:ext>
            </a:extLst>
          </p:cNvPr>
          <p:cNvSpPr/>
          <p:nvPr/>
        </p:nvSpPr>
        <p:spPr>
          <a:xfrm rot="18828535">
            <a:off x="6298833" y="4650391"/>
            <a:ext cx="1371600" cy="1371600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Judgment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5DBD80E4-A805-B899-CB07-18C6F935E103}"/>
              </a:ext>
            </a:extLst>
          </p:cNvPr>
          <p:cNvSpPr/>
          <p:nvPr/>
        </p:nvSpPr>
        <p:spPr>
          <a:xfrm>
            <a:off x="6598923" y="4942872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For if we go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10:26-31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on sinning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AA27FC6A-0D01-1A54-68BF-4C242E98DA5D}"/>
              </a:ext>
            </a:extLst>
          </p:cNvPr>
          <p:cNvSpPr/>
          <p:nvPr/>
        </p:nvSpPr>
        <p:spPr>
          <a:xfrm rot="16680888">
            <a:off x="1376126" y="1973363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No Evil Hearts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009B5CA-7423-5704-92AC-BE1ECB11B509}"/>
              </a:ext>
            </a:extLst>
          </p:cNvPr>
          <p:cNvSpPr/>
          <p:nvPr/>
        </p:nvSpPr>
        <p:spPr>
          <a:xfrm rot="1362853">
            <a:off x="708406" y="1650066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Hold Firm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F8E7733C-4D23-DB02-C725-3D12D719D47B}"/>
              </a:ext>
            </a:extLst>
          </p:cNvPr>
          <p:cNvSpPr/>
          <p:nvPr/>
        </p:nvSpPr>
        <p:spPr>
          <a:xfrm rot="16200000">
            <a:off x="184724" y="2167680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Be Diligent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ACF5D4B-728C-7FD3-6C3C-0706480DF2A7}"/>
              </a:ext>
            </a:extLst>
          </p:cNvPr>
          <p:cNvSpPr/>
          <p:nvPr/>
        </p:nvSpPr>
        <p:spPr>
          <a:xfrm>
            <a:off x="629296" y="2153239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Moses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Joshua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3-4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34A8BF9F-706E-A650-C1AE-1593C11EAC42}"/>
              </a:ext>
            </a:extLst>
          </p:cNvPr>
          <p:cNvSpPr/>
          <p:nvPr/>
        </p:nvSpPr>
        <p:spPr>
          <a:xfrm>
            <a:off x="3153410" y="4582956"/>
            <a:ext cx="822960" cy="8229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37966E2-C04F-0C8F-A11B-A912B3784725}"/>
              </a:ext>
            </a:extLst>
          </p:cNvPr>
          <p:cNvSpPr/>
          <p:nvPr/>
        </p:nvSpPr>
        <p:spPr>
          <a:xfrm rot="3709855">
            <a:off x="6160681" y="3004132"/>
            <a:ext cx="1371600" cy="1371600"/>
          </a:xfrm>
          <a:prstGeom prst="ellipse">
            <a:avLst/>
          </a:prstGeom>
          <a:solidFill>
            <a:srgbClr val="00B05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Throw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 Away</a:t>
            </a: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37B47C53-095B-455A-D138-6C4761E23C3A}"/>
              </a:ext>
            </a:extLst>
          </p:cNvPr>
          <p:cNvSpPr/>
          <p:nvPr/>
        </p:nvSpPr>
        <p:spPr>
          <a:xfrm rot="4180124">
            <a:off x="7148566" y="2336506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Have Faith</a:t>
            </a:r>
          </a:p>
        </p:txBody>
      </p:sp>
      <p:sp>
        <p:nvSpPr>
          <p:cNvPr id="67" name="Oval 66">
            <a:extLst>
              <a:ext uri="{FF2B5EF4-FFF2-40B4-BE49-F238E27FC236}">
                <a16:creationId xmlns:a16="http://schemas.microsoft.com/office/drawing/2014/main" id="{3CBEB53D-7C11-4E34-C413-5D8D55226BA9}"/>
              </a:ext>
            </a:extLst>
          </p:cNvPr>
          <p:cNvSpPr/>
          <p:nvPr/>
        </p:nvSpPr>
        <p:spPr>
          <a:xfrm rot="15950892">
            <a:off x="6087020" y="1735783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Run with Endurance</a:t>
            </a: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DDBBB076-F4B2-DA44-3A21-3B656C00A0DF}"/>
              </a:ext>
            </a:extLst>
          </p:cNvPr>
          <p:cNvSpPr/>
          <p:nvPr/>
        </p:nvSpPr>
        <p:spPr>
          <a:xfrm>
            <a:off x="9290607" y="5349509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Closing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exhortations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15E8E6A-2FDD-E955-C8DF-CDC450330E5A}"/>
              </a:ext>
            </a:extLst>
          </p:cNvPr>
          <p:cNvSpPr/>
          <p:nvPr/>
        </p:nvSpPr>
        <p:spPr>
          <a:xfrm rot="16200000">
            <a:off x="893410" y="140665"/>
            <a:ext cx="1302367" cy="1302367"/>
          </a:xfrm>
          <a:prstGeom prst="ellipse">
            <a:avLst/>
          </a:prstGeom>
          <a:solidFill>
            <a:srgbClr val="9148C8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Lest we drift</a:t>
            </a:r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D2E8EBF3-2324-C7EA-73BF-A0A9B6331C73}"/>
              </a:ext>
            </a:extLst>
          </p:cNvPr>
          <p:cNvSpPr/>
          <p:nvPr/>
        </p:nvSpPr>
        <p:spPr>
          <a:xfrm rot="2507081">
            <a:off x="4122307" y="1088839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Purification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BED33475-9835-0A33-D923-A5F292ABE3F1}"/>
              </a:ext>
            </a:extLst>
          </p:cNvPr>
          <p:cNvSpPr/>
          <p:nvPr/>
        </p:nvSpPr>
        <p:spPr>
          <a:xfrm rot="18641551">
            <a:off x="5163416" y="1096084"/>
            <a:ext cx="822960" cy="82296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Right Hand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55A83AA0-43F6-9600-651A-10FF85EF0A87}"/>
              </a:ext>
            </a:extLst>
          </p:cNvPr>
          <p:cNvSpPr/>
          <p:nvPr/>
        </p:nvSpPr>
        <p:spPr>
          <a:xfrm rot="17844658">
            <a:off x="7007299" y="2998219"/>
            <a:ext cx="1371600" cy="1371600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lIns="0" tIns="0" rIns="0" bIns="0" numCol="1"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Need Endurance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949D846C-CA11-7C4B-6FAD-81D710F00907}"/>
              </a:ext>
            </a:extLst>
          </p:cNvPr>
          <p:cNvSpPr/>
          <p:nvPr/>
        </p:nvSpPr>
        <p:spPr>
          <a:xfrm>
            <a:off x="6584605" y="274661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Cloud of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Witnesses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10:32-12:1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2075CF53-9FB9-044E-240A-3DDFB40082DB}"/>
              </a:ext>
            </a:extLst>
          </p:cNvPr>
          <p:cNvSpPr/>
          <p:nvPr/>
        </p:nvSpPr>
        <p:spPr>
          <a:xfrm rot="2916173">
            <a:off x="1442880" y="4290707"/>
            <a:ext cx="1371600" cy="1371600"/>
          </a:xfrm>
          <a:prstGeom prst="ellipse">
            <a:avLst/>
          </a:prstGeom>
          <a:solidFill>
            <a:srgbClr val="00B0F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numCol="1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Suffering of Christ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F67F39-5535-26EB-8C32-659892970CB9}"/>
              </a:ext>
            </a:extLst>
          </p:cNvPr>
          <p:cNvSpPr/>
          <p:nvPr/>
        </p:nvSpPr>
        <p:spPr>
          <a:xfrm>
            <a:off x="6591735" y="156964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Looking to Jesus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12:2-3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070DF1-1018-91D6-8739-D66DDC2E9866}"/>
              </a:ext>
            </a:extLst>
          </p:cNvPr>
          <p:cNvSpPr/>
          <p:nvPr/>
        </p:nvSpPr>
        <p:spPr>
          <a:xfrm>
            <a:off x="1070971" y="4649301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5:1-10</a:t>
            </a:r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455C94B7-2464-732D-6026-38DF748EB703}"/>
              </a:ext>
            </a:extLst>
          </p:cNvPr>
          <p:cNvSpPr/>
          <p:nvPr/>
        </p:nvSpPr>
        <p:spPr>
          <a:xfrm>
            <a:off x="4396191" y="480826"/>
            <a:ext cx="1280160" cy="128016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 speaks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1:1-3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In his son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3E22784B-04F8-1419-A53B-2D1F3080ED4D}"/>
              </a:ext>
            </a:extLst>
          </p:cNvPr>
          <p:cNvSpPr/>
          <p:nvPr/>
        </p:nvSpPr>
        <p:spPr>
          <a:xfrm>
            <a:off x="9298757" y="3883559"/>
            <a:ext cx="1302367" cy="1302367"/>
          </a:xfrm>
          <a:prstGeom prst="ellipse">
            <a:avLst/>
          </a:prstGeom>
          <a:solidFill>
            <a:srgbClr val="FF000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Consuming Fire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D57591F7-7FE7-AAC4-452B-0E4078E07EC6}"/>
              </a:ext>
            </a:extLst>
          </p:cNvPr>
          <p:cNvSpPr/>
          <p:nvPr/>
        </p:nvSpPr>
        <p:spPr>
          <a:xfrm>
            <a:off x="9246057" y="3328120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Sinai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12:18-29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AND Zion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0D2B7F60-5B3D-90B5-9B5C-FEE26C99B9ED}"/>
              </a:ext>
            </a:extLst>
          </p:cNvPr>
          <p:cNvSpPr/>
          <p:nvPr/>
        </p:nvSpPr>
        <p:spPr>
          <a:xfrm rot="16200000">
            <a:off x="1398987" y="154517"/>
            <a:ext cx="1357159" cy="1357159"/>
          </a:xfrm>
          <a:prstGeom prst="ellipse">
            <a:avLst/>
          </a:prstGeom>
          <a:solidFill>
            <a:srgbClr val="FFFF66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Pay Attention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91FB5A6-2D7F-DBCF-0BD8-04D791529FE7}"/>
              </a:ext>
            </a:extLst>
          </p:cNvPr>
          <p:cNvSpPr/>
          <p:nvPr/>
        </p:nvSpPr>
        <p:spPr>
          <a:xfrm>
            <a:off x="1835549" y="179635"/>
            <a:ext cx="1371600" cy="1371600"/>
          </a:xfrm>
          <a:prstGeom prst="ellipse">
            <a:avLst/>
          </a:prstGeom>
          <a:solidFill>
            <a:srgbClr val="0059E0">
              <a:alpha val="89804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Angels</a:t>
            </a:r>
          </a:p>
          <a:p>
            <a:pPr algn="ctr"/>
            <a:r>
              <a:rPr lang="en-US" b="1" cap="all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sterama" panose="020B0504020200020000" pitchFamily="34" charset="0"/>
                <a:cs typeface="Posterama" panose="020B0504020200020000" pitchFamily="34" charset="0"/>
              </a:rPr>
              <a:t>1:4-2:15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D4B9BFC-4ECE-C8BD-2734-BFCF282C3A33}"/>
              </a:ext>
            </a:extLst>
          </p:cNvPr>
          <p:cNvGrpSpPr/>
          <p:nvPr/>
        </p:nvGrpSpPr>
        <p:grpSpPr>
          <a:xfrm>
            <a:off x="4278534" y="2637140"/>
            <a:ext cx="1473220" cy="1943080"/>
            <a:chOff x="370808" y="213811"/>
            <a:chExt cx="1473220" cy="1943080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A7CCE5AE-F0F2-A614-EDE4-C3DCB32CDF1D}"/>
                </a:ext>
              </a:extLst>
            </p:cNvPr>
            <p:cNvSpPr/>
            <p:nvPr/>
          </p:nvSpPr>
          <p:spPr>
            <a:xfrm rot="16680888">
              <a:off x="375899" y="213811"/>
              <a:ext cx="1463040" cy="1463040"/>
            </a:xfrm>
            <a:prstGeom prst="ellipse">
              <a:avLst/>
            </a:prstGeom>
            <a:solidFill>
              <a:srgbClr val="FF00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34" name="Picture 33" descr="A person wearing a suit and tie&#10;&#10;Description automatically generated with medium confidence">
              <a:extLst>
                <a:ext uri="{FF2B5EF4-FFF2-40B4-BE49-F238E27FC236}">
                  <a16:creationId xmlns:a16="http://schemas.microsoft.com/office/drawing/2014/main" id="{6FA5436A-1ADE-9A1A-C9EF-B39FD0034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531" y="321444"/>
              <a:ext cx="1247775" cy="1247775"/>
            </a:xfrm>
            <a:prstGeom prst="rect">
              <a:avLst/>
            </a:prstGeom>
          </p:spPr>
        </p:pic>
        <p:pic>
          <p:nvPicPr>
            <p:cNvPr id="66" name="Picture 65" descr="Text, logo&#10;&#10;Description automatically generated">
              <a:extLst>
                <a:ext uri="{FF2B5EF4-FFF2-40B4-BE49-F238E27FC236}">
                  <a16:creationId xmlns:a16="http://schemas.microsoft.com/office/drawing/2014/main" id="{80DD0815-ED4A-C8AA-54CB-4498F264FFD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327"/>
            <a:stretch/>
          </p:blipFill>
          <p:spPr>
            <a:xfrm>
              <a:off x="370808" y="1730059"/>
              <a:ext cx="1473220" cy="42683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A751F05-ECCB-FEF4-52CB-4C7180A1D61F}"/>
              </a:ext>
            </a:extLst>
          </p:cNvPr>
          <p:cNvGrpSpPr/>
          <p:nvPr/>
        </p:nvGrpSpPr>
        <p:grpSpPr>
          <a:xfrm>
            <a:off x="4279216" y="2624146"/>
            <a:ext cx="1463040" cy="1922046"/>
            <a:chOff x="2074899" y="213811"/>
            <a:chExt cx="1463040" cy="1922046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7E20AAA-C1CC-F914-167F-7DC3E68936D5}"/>
                </a:ext>
              </a:extLst>
            </p:cNvPr>
            <p:cNvSpPr/>
            <p:nvPr/>
          </p:nvSpPr>
          <p:spPr>
            <a:xfrm rot="16680888">
              <a:off x="2074899" y="213811"/>
              <a:ext cx="1463040" cy="1463040"/>
            </a:xfrm>
            <a:prstGeom prst="ellipse">
              <a:avLst/>
            </a:prstGeom>
            <a:solidFill>
              <a:srgbClr val="7030A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79" name="Picture 78" descr="A person wearing a garment&#10;&#10;Description automatically generated with medium confidence">
              <a:extLst>
                <a:ext uri="{FF2B5EF4-FFF2-40B4-BE49-F238E27FC236}">
                  <a16:creationId xmlns:a16="http://schemas.microsoft.com/office/drawing/2014/main" id="{14C14B0A-54CF-BDBB-AE7C-86C9B4797F9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82532" y="321444"/>
              <a:ext cx="1247775" cy="1247775"/>
            </a:xfrm>
            <a:prstGeom prst="rect">
              <a:avLst/>
            </a:prstGeom>
          </p:spPr>
        </p:pic>
        <p:pic>
          <p:nvPicPr>
            <p:cNvPr id="80" name="Picture 79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7A19F8CD-02BF-81C1-3E7D-527F0AF82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564"/>
            <a:stretch/>
          </p:blipFill>
          <p:spPr>
            <a:xfrm>
              <a:off x="2279454" y="1740716"/>
              <a:ext cx="1053930" cy="395141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9D73E1B-B2C8-A585-5E2D-864979CF43F1}"/>
              </a:ext>
            </a:extLst>
          </p:cNvPr>
          <p:cNvGrpSpPr/>
          <p:nvPr/>
        </p:nvGrpSpPr>
        <p:grpSpPr>
          <a:xfrm>
            <a:off x="4074681" y="2632668"/>
            <a:ext cx="1879575" cy="1925332"/>
            <a:chOff x="6029251" y="213811"/>
            <a:chExt cx="1879575" cy="1925332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9BE97040-A843-6746-DBCC-FB0F9FD45CB7}"/>
                </a:ext>
              </a:extLst>
            </p:cNvPr>
            <p:cNvSpPr/>
            <p:nvPr/>
          </p:nvSpPr>
          <p:spPr>
            <a:xfrm rot="16680888">
              <a:off x="6237518" y="213811"/>
              <a:ext cx="1463040" cy="1463040"/>
            </a:xfrm>
            <a:prstGeom prst="ellipse">
              <a:avLst/>
            </a:prstGeom>
            <a:solidFill>
              <a:srgbClr val="92D05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83" name="Picture 82" descr="A picture containing looking, toy, doll&#10;&#10;Description automatically generated">
              <a:extLst>
                <a:ext uri="{FF2B5EF4-FFF2-40B4-BE49-F238E27FC236}">
                  <a16:creationId xmlns:a16="http://schemas.microsoft.com/office/drawing/2014/main" id="{E26D0B7E-9065-C3B1-91DE-DE46F830186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151" y="321444"/>
              <a:ext cx="1247775" cy="1247775"/>
            </a:xfrm>
            <a:prstGeom prst="rect">
              <a:avLst/>
            </a:prstGeom>
          </p:spPr>
        </p:pic>
        <p:pic>
          <p:nvPicPr>
            <p:cNvPr id="84" name="Picture 83" descr="Text&#10;&#10;Description automatically generated">
              <a:extLst>
                <a:ext uri="{FF2B5EF4-FFF2-40B4-BE49-F238E27FC236}">
                  <a16:creationId xmlns:a16="http://schemas.microsoft.com/office/drawing/2014/main" id="{35DF26C9-F7C4-55EA-EF6C-EF519827A7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6505"/>
            <a:stretch/>
          </p:blipFill>
          <p:spPr>
            <a:xfrm>
              <a:off x="6029251" y="1780277"/>
              <a:ext cx="1879575" cy="35886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558A1E1-2C8C-7292-C855-3F7BB171D2B7}"/>
              </a:ext>
            </a:extLst>
          </p:cNvPr>
          <p:cNvGrpSpPr/>
          <p:nvPr/>
        </p:nvGrpSpPr>
        <p:grpSpPr>
          <a:xfrm>
            <a:off x="4281949" y="2641645"/>
            <a:ext cx="1463040" cy="1960899"/>
            <a:chOff x="7939951" y="213811"/>
            <a:chExt cx="1463040" cy="1960899"/>
          </a:xfrm>
        </p:grpSpPr>
        <p:sp>
          <p:nvSpPr>
            <p:cNvPr id="88" name="Oval 87">
              <a:extLst>
                <a:ext uri="{FF2B5EF4-FFF2-40B4-BE49-F238E27FC236}">
                  <a16:creationId xmlns:a16="http://schemas.microsoft.com/office/drawing/2014/main" id="{2DC6E6FE-C2A1-53ED-1009-AE22920A0857}"/>
                </a:ext>
              </a:extLst>
            </p:cNvPr>
            <p:cNvSpPr/>
            <p:nvPr/>
          </p:nvSpPr>
          <p:spPr>
            <a:xfrm rot="16680888">
              <a:off x="7939951" y="213811"/>
              <a:ext cx="1463040" cy="1463040"/>
            </a:xfrm>
            <a:prstGeom prst="ellipse">
              <a:avLst/>
            </a:prstGeom>
            <a:solidFill>
              <a:srgbClr val="FFFF0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Down">
                <a:avLst/>
              </a:prstTxWarp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pic>
          <p:nvPicPr>
            <p:cNvPr id="89" name="Picture 88" descr="A close up of a toy&#10;&#10;Description automatically generated with medium confidence">
              <a:extLst>
                <a:ext uri="{FF2B5EF4-FFF2-40B4-BE49-F238E27FC236}">
                  <a16:creationId xmlns:a16="http://schemas.microsoft.com/office/drawing/2014/main" id="{8E3324C3-A3CA-2F0C-3F12-90FA107AA9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7584" y="321444"/>
              <a:ext cx="1247775" cy="1247775"/>
            </a:xfrm>
            <a:prstGeom prst="rect">
              <a:avLst/>
            </a:prstGeom>
          </p:spPr>
        </p:pic>
        <p:pic>
          <p:nvPicPr>
            <p:cNvPr id="90" name="Picture 89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546889AB-9EC7-8112-1D45-34DCBD8D74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15"/>
            <a:stretch/>
          </p:blipFill>
          <p:spPr>
            <a:xfrm>
              <a:off x="8212990" y="1780277"/>
              <a:ext cx="916963" cy="3944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CAF8251-CD8A-DC0A-E967-ADAD62F35321}"/>
              </a:ext>
            </a:extLst>
          </p:cNvPr>
          <p:cNvGrpSpPr/>
          <p:nvPr/>
        </p:nvGrpSpPr>
        <p:grpSpPr>
          <a:xfrm>
            <a:off x="3991772" y="2627231"/>
            <a:ext cx="2006669" cy="1972596"/>
            <a:chOff x="9841584" y="213811"/>
            <a:chExt cx="2006669" cy="1972596"/>
          </a:xfrm>
        </p:grpSpPr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8081B836-76B8-44D7-0BC9-1294CDF78883}"/>
                </a:ext>
              </a:extLst>
            </p:cNvPr>
            <p:cNvSpPr/>
            <p:nvPr/>
          </p:nvSpPr>
          <p:spPr>
            <a:xfrm rot="16680888">
              <a:off x="10113398" y="213811"/>
              <a:ext cx="1463040" cy="1463040"/>
            </a:xfrm>
            <a:prstGeom prst="ellipse">
              <a:avLst/>
            </a:prstGeom>
            <a:solidFill>
              <a:srgbClr val="00B0F0">
                <a:alpha val="89804"/>
              </a:srgbClr>
            </a:solidFill>
            <a:ln>
              <a:noFill/>
            </a:ln>
            <a:effectLst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spcFirstLastPara="1" numCol="1" rtlCol="0" anchor="ctr">
              <a:prstTxWarp prst="textArchUp">
                <a:avLst/>
              </a:prstTxWarp>
            </a:bodyPr>
            <a:lstStyle/>
            <a:p>
              <a:pPr algn="ctr"/>
              <a:endParaRPr lang="en-US" sz="1600" dirty="0">
                <a:solidFill>
                  <a:prstClr val="white"/>
                </a:solidFill>
                <a:latin typeface="Posterama" panose="020B0504020200020000" pitchFamily="34" charset="0"/>
                <a:cs typeface="Posterama" panose="020B0504020200020000" pitchFamily="34" charset="0"/>
              </a:endParaRPr>
            </a:p>
          </p:txBody>
        </p:sp>
        <p:pic>
          <p:nvPicPr>
            <p:cNvPr id="93" name="Picture 92" descr="A picture containing text&#10;&#10;Description automatically generated">
              <a:extLst>
                <a:ext uri="{FF2B5EF4-FFF2-40B4-BE49-F238E27FC236}">
                  <a16:creationId xmlns:a16="http://schemas.microsoft.com/office/drawing/2014/main" id="{1D61630C-AEEE-85DE-677B-2A9500219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1031" y="321444"/>
              <a:ext cx="1247775" cy="1247775"/>
            </a:xfrm>
            <a:prstGeom prst="rect">
              <a:avLst/>
            </a:prstGeom>
          </p:spPr>
        </p:pic>
        <p:pic>
          <p:nvPicPr>
            <p:cNvPr id="94" name="Picture 93" descr="Text, logo&#10;&#10;Description automatically generated">
              <a:extLst>
                <a:ext uri="{FF2B5EF4-FFF2-40B4-BE49-F238E27FC236}">
                  <a16:creationId xmlns:a16="http://schemas.microsoft.com/office/drawing/2014/main" id="{38424378-6926-1FFD-8AF0-599EB56AE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748"/>
            <a:stretch/>
          </p:blipFill>
          <p:spPr>
            <a:xfrm>
              <a:off x="9841584" y="1771701"/>
              <a:ext cx="2006669" cy="41470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98985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500"/>
                            </p:stCondLst>
                            <p:childTnLst>
                              <p:par>
                                <p:cTn id="1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500"/>
                            </p:stCondLst>
                            <p:childTnLst>
                              <p:par>
                                <p:cTn id="1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500"/>
                            </p:stCondLst>
                            <p:childTnLst>
                              <p:par>
                                <p:cTn id="2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 animBg="1"/>
      <p:bldP spid="17" grpId="0" animBg="1"/>
      <p:bldP spid="60" grpId="0" animBg="1"/>
      <p:bldP spid="32" grpId="0" animBg="1"/>
      <p:bldP spid="3" grpId="0" animBg="1"/>
      <p:bldP spid="28" grpId="0" animBg="1"/>
      <p:bldP spid="25" grpId="0" animBg="1"/>
      <p:bldP spid="12" grpId="0" animBg="1"/>
      <p:bldP spid="22" grpId="0" animBg="1"/>
      <p:bldP spid="26" grpId="0" animBg="1"/>
      <p:bldP spid="51" grpId="0" animBg="1"/>
      <p:bldP spid="54" grpId="0" animBg="1"/>
      <p:bldP spid="50" grpId="0" animBg="1"/>
      <p:bldP spid="57" grpId="0" animBg="1"/>
      <p:bldP spid="56" grpId="0" animBg="1"/>
      <p:bldP spid="58" grpId="0" animBg="1"/>
      <p:bldP spid="59" grpId="0" animBg="1"/>
      <p:bldP spid="55" grpId="0" animBg="1"/>
      <p:bldP spid="27" grpId="0" animBg="1"/>
      <p:bldP spid="31" grpId="0" animBg="1"/>
      <p:bldP spid="21" grpId="0" animBg="1"/>
      <p:bldP spid="39" grpId="0" animBg="1"/>
      <p:bldP spid="41" grpId="0" animBg="1"/>
      <p:bldP spid="42" grpId="0" animBg="1"/>
      <p:bldP spid="5" grpId="0" animBg="1"/>
      <p:bldP spid="5" grpId="1" animBg="1"/>
      <p:bldP spid="5" grpId="2" animBg="1"/>
      <p:bldP spid="43" grpId="0" animBg="1"/>
      <p:bldP spid="68" grpId="0" animBg="1"/>
      <p:bldP spid="69" grpId="0" animBg="1"/>
      <p:bldP spid="40" grpId="0" animBg="1"/>
      <p:bldP spid="30" grpId="0" animBg="1"/>
      <p:bldP spid="35" grpId="0" animBg="1"/>
      <p:bldP spid="36" grpId="0" animBg="1"/>
      <p:bldP spid="15" grpId="0" animBg="1"/>
      <p:bldP spid="14" grpId="0" animBg="1"/>
      <p:bldP spid="37" grpId="0" animBg="1"/>
      <p:bldP spid="38" grpId="0" animBg="1"/>
      <p:bldP spid="49" grpId="0" animBg="1"/>
      <p:bldP spid="52" grpId="0" animBg="1"/>
      <p:bldP spid="53" grpId="0" animBg="1"/>
      <p:bldP spid="19" grpId="0" animBg="1"/>
      <p:bldP spid="18" grpId="0" animBg="1"/>
      <p:bldP spid="24" grpId="0" animBg="1"/>
      <p:bldP spid="20" grpId="0" animBg="1"/>
      <p:bldP spid="46" grpId="0" animBg="1"/>
      <p:bldP spid="62" grpId="0" animBg="1"/>
      <p:bldP spid="71" grpId="0" animBg="1"/>
      <p:bldP spid="67" grpId="0" animBg="1"/>
      <p:bldP spid="72" grpId="0" animBg="1"/>
      <p:bldP spid="8" grpId="0" animBg="1"/>
      <p:bldP spid="73" grpId="0" animBg="1"/>
      <p:bldP spid="74" grpId="0" animBg="1"/>
      <p:bldP spid="44" grpId="0" animBg="1"/>
      <p:bldP spid="47" grpId="0" animBg="1"/>
      <p:bldP spid="86" grpId="0" animBg="1"/>
      <p:bldP spid="45" grpId="0" animBg="1"/>
      <p:bldP spid="29" grpId="0" animBg="1"/>
      <p:bldP spid="63" grpId="0" animBg="1"/>
      <p:bldP spid="87" grpId="0" animBg="1"/>
      <p:bldP spid="16" grpId="0" animBg="1"/>
      <p:bldP spid="7" grpId="0" animBg="1"/>
      <p:bldP spid="1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8C13104C-31F6-D3E0-8D62-80490A2211A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97294061-4EE2-EE19-6445-7688FAB3A321}"/>
              </a:ext>
            </a:extLst>
          </p:cNvPr>
          <p:cNvSpPr/>
          <p:nvPr/>
        </p:nvSpPr>
        <p:spPr>
          <a:xfrm>
            <a:off x="10611307" y="5626037"/>
            <a:ext cx="1987594" cy="1987594"/>
          </a:xfrm>
          <a:prstGeom prst="ellipse">
            <a:avLst/>
          </a:prstGeom>
          <a:solidFill>
            <a:srgbClr val="00B0F0">
              <a:alpha val="60000"/>
            </a:srgbClr>
          </a:soli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94C2CA0-F46B-E3F3-267F-3C092446FDE2}"/>
              </a:ext>
            </a:extLst>
          </p:cNvPr>
          <p:cNvSpPr txBox="1"/>
          <p:nvPr/>
        </p:nvSpPr>
        <p:spPr>
          <a:xfrm rot="19793910">
            <a:off x="10604011" y="5896940"/>
            <a:ext cx="17672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nside Out" panose="02000500000000000000" pitchFamily="2" charset="0"/>
                <a:ea typeface="+mn-ea"/>
                <a:cs typeface="+mn-cs"/>
              </a:rPr>
              <a:t>ebrews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nside Out" panose="02000500000000000000" pitchFamily="2" charset="0"/>
              <a:ea typeface="+mn-ea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5DB5D51C-263C-AA85-3D60-C36938E621B1}"/>
              </a:ext>
            </a:extLst>
          </p:cNvPr>
          <p:cNvSpPr/>
          <p:nvPr/>
        </p:nvSpPr>
        <p:spPr>
          <a:xfrm rot="3100743">
            <a:off x="2291032" y="2784082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E177A3E-9934-B486-6A73-E3A31F7257F2}"/>
              </a:ext>
            </a:extLst>
          </p:cNvPr>
          <p:cNvSpPr/>
          <p:nvPr/>
        </p:nvSpPr>
        <p:spPr>
          <a:xfrm rot="18385685">
            <a:off x="6358915" y="2780328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MINISTRY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40961A8-EC8A-1FFA-56F5-434804E9D167}"/>
              </a:ext>
            </a:extLst>
          </p:cNvPr>
          <p:cNvSpPr/>
          <p:nvPr/>
        </p:nvSpPr>
        <p:spPr>
          <a:xfrm>
            <a:off x="4425113" y="3743056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Dow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758AAC8-A78A-0507-B483-CB602086859D}"/>
              </a:ext>
            </a:extLst>
          </p:cNvPr>
          <p:cNvSpPr/>
          <p:nvPr/>
        </p:nvSpPr>
        <p:spPr>
          <a:xfrm>
            <a:off x="4302376" y="123643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2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SACRIFICE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04680982-1E87-4000-E05A-5D98B462DB35}"/>
              </a:ext>
            </a:extLst>
          </p:cNvPr>
          <p:cNvSpPr/>
          <p:nvPr/>
        </p:nvSpPr>
        <p:spPr>
          <a:xfrm rot="18274752">
            <a:off x="2651941" y="943234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1727DDF-344D-2548-2D0D-921F123714A2}"/>
              </a:ext>
            </a:extLst>
          </p:cNvPr>
          <p:cNvSpPr/>
          <p:nvPr/>
        </p:nvSpPr>
        <p:spPr>
          <a:xfrm rot="3223724">
            <a:off x="6150977" y="754128"/>
            <a:ext cx="3038669" cy="3038669"/>
          </a:xfrm>
          <a:prstGeom prst="ellipse">
            <a:avLst/>
          </a:prstGeom>
          <a:solidFill>
            <a:srgbClr val="00B0F0"/>
          </a:solidFill>
          <a:ln>
            <a:solidFill>
              <a:schemeClr val="tx1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4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ORDER &amp; OATH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205AB1A-5189-C236-FA78-18788FEDCEE3}"/>
              </a:ext>
            </a:extLst>
          </p:cNvPr>
          <p:cNvSpPr/>
          <p:nvPr/>
        </p:nvSpPr>
        <p:spPr>
          <a:xfrm>
            <a:off x="3765170" y="1275066"/>
            <a:ext cx="4340091" cy="4340091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JESUS IS OUR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7-10:18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GREAT HIGH PRIEST</a:t>
            </a:r>
          </a:p>
        </p:txBody>
      </p:sp>
    </p:spTree>
    <p:extLst>
      <p:ext uri="{BB962C8B-B14F-4D97-AF65-F5344CB8AC3E}">
        <p14:creationId xmlns:p14="http://schemas.microsoft.com/office/powerpoint/2010/main" val="2860498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EARTH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+mn-cs"/>
              </a:rPr>
              <a:t>HEAVEN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848031" y="6346368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376108" y="6352010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609995" y="593976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610619" y="59645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583391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11427FA4-C665-FE42-BB52-4E3467C879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0403251 w 12192000"/>
              <a:gd name="connsiteY0" fmla="*/ 1453124 h 6858000"/>
              <a:gd name="connsiteX1" fmla="*/ 9693142 w 12192000"/>
              <a:gd name="connsiteY1" fmla="*/ 2163233 h 6858000"/>
              <a:gd name="connsiteX2" fmla="*/ 10403251 w 12192000"/>
              <a:gd name="connsiteY2" fmla="*/ 2873342 h 6858000"/>
              <a:gd name="connsiteX3" fmla="*/ 11113360 w 12192000"/>
              <a:gd name="connsiteY3" fmla="*/ 2163233 h 6858000"/>
              <a:gd name="connsiteX4" fmla="*/ 10403251 w 12192000"/>
              <a:gd name="connsiteY4" fmla="*/ 1453124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0403251" y="1453124"/>
                </a:moveTo>
                <a:cubicBezTo>
                  <a:pt x="10011069" y="1453124"/>
                  <a:pt x="9693142" y="1771051"/>
                  <a:pt x="9693142" y="2163233"/>
                </a:cubicBezTo>
                <a:cubicBezTo>
                  <a:pt x="9693142" y="2555415"/>
                  <a:pt x="10011069" y="2873342"/>
                  <a:pt x="10403251" y="2873342"/>
                </a:cubicBezTo>
                <a:cubicBezTo>
                  <a:pt x="10795433" y="2873342"/>
                  <a:pt x="11113360" y="2555415"/>
                  <a:pt x="11113360" y="2163233"/>
                </a:cubicBezTo>
                <a:cubicBezTo>
                  <a:pt x="11113360" y="1771051"/>
                  <a:pt x="10795433" y="1453124"/>
                  <a:pt x="10403251" y="14531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312971B-294C-9159-53E6-FB090279EA03}"/>
              </a:ext>
            </a:extLst>
          </p:cNvPr>
          <p:cNvSpPr txBox="1"/>
          <p:nvPr/>
        </p:nvSpPr>
        <p:spPr>
          <a:xfrm>
            <a:off x="4289398" y="2830149"/>
            <a:ext cx="4850777" cy="1461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“You are My Son,</a:t>
            </a:r>
            <a:br>
              <a:rPr lang="en-US" sz="28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2800" b="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Today I have begotten You.”</a:t>
            </a:r>
          </a:p>
          <a:p>
            <a:pPr algn="r"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Psalm 2:7</a:t>
            </a:r>
          </a:p>
        </p:txBody>
      </p:sp>
      <p:sp>
        <p:nvSpPr>
          <p:cNvPr id="50" name="Freeform: Shape 49">
            <a:extLst>
              <a:ext uri="{FF2B5EF4-FFF2-40B4-BE49-F238E27FC236}">
                <a16:creationId xmlns:a16="http://schemas.microsoft.com/office/drawing/2014/main" id="{22529A82-0BF9-6D27-5B21-D00CB4E07DFA}"/>
              </a:ext>
            </a:extLst>
          </p:cNvPr>
          <p:cNvSpPr/>
          <p:nvPr/>
        </p:nvSpPr>
        <p:spPr>
          <a:xfrm>
            <a:off x="12192000" y="0"/>
            <a:ext cx="12192000" cy="6858000"/>
          </a:xfrm>
          <a:custGeom>
            <a:avLst/>
            <a:gdLst>
              <a:gd name="connsiteX0" fmla="*/ 10403251 w 12192000"/>
              <a:gd name="connsiteY0" fmla="*/ 1453124 h 6858000"/>
              <a:gd name="connsiteX1" fmla="*/ 9693142 w 12192000"/>
              <a:gd name="connsiteY1" fmla="*/ 2163233 h 6858000"/>
              <a:gd name="connsiteX2" fmla="*/ 10403251 w 12192000"/>
              <a:gd name="connsiteY2" fmla="*/ 2873342 h 6858000"/>
              <a:gd name="connsiteX3" fmla="*/ 11113360 w 12192000"/>
              <a:gd name="connsiteY3" fmla="*/ 2163233 h 6858000"/>
              <a:gd name="connsiteX4" fmla="*/ 10403251 w 12192000"/>
              <a:gd name="connsiteY4" fmla="*/ 1453124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0403251" y="1453124"/>
                </a:moveTo>
                <a:cubicBezTo>
                  <a:pt x="10011069" y="1453124"/>
                  <a:pt x="9693142" y="1771051"/>
                  <a:pt x="9693142" y="2163233"/>
                </a:cubicBezTo>
                <a:cubicBezTo>
                  <a:pt x="9693142" y="2555415"/>
                  <a:pt x="10011069" y="2873342"/>
                  <a:pt x="10403251" y="2873342"/>
                </a:cubicBezTo>
                <a:cubicBezTo>
                  <a:pt x="10795433" y="2873342"/>
                  <a:pt x="11113360" y="2555415"/>
                  <a:pt x="11113360" y="2163233"/>
                </a:cubicBezTo>
                <a:cubicBezTo>
                  <a:pt x="11113360" y="1771051"/>
                  <a:pt x="10795433" y="1453124"/>
                  <a:pt x="10403251" y="14531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7" name="Chapter">
            <a:extLst>
              <a:ext uri="{FF2B5EF4-FFF2-40B4-BE49-F238E27FC236}">
                <a16:creationId xmlns:a16="http://schemas.microsoft.com/office/drawing/2014/main" id="{B2671703-1A44-A9D4-6E51-39DBA16A0BA5}"/>
              </a:ext>
            </a:extLst>
          </p:cNvPr>
          <p:cNvSpPr/>
          <p:nvPr/>
        </p:nvSpPr>
        <p:spPr>
          <a:xfrm>
            <a:off x="4650281" y="-523055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5</a:t>
            </a:r>
          </a:p>
        </p:txBody>
      </p:sp>
    </p:spTree>
    <p:extLst>
      <p:ext uri="{BB962C8B-B14F-4D97-AF65-F5344CB8AC3E}">
        <p14:creationId xmlns:p14="http://schemas.microsoft.com/office/powerpoint/2010/main" val="16727430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80" grpId="0"/>
      <p:bldP spid="5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EARTH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+mn-cs"/>
              </a:rPr>
              <a:t>HEAVEN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848031" y="6346368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376108" y="6352010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609995" y="593976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610619" y="59645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583391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69" name="Freeform: Shape 68">
            <a:extLst>
              <a:ext uri="{FF2B5EF4-FFF2-40B4-BE49-F238E27FC236}">
                <a16:creationId xmlns:a16="http://schemas.microsoft.com/office/drawing/2014/main" id="{A3245F4A-EE39-2663-B93F-F46380876042}"/>
              </a:ext>
            </a:extLst>
          </p:cNvPr>
          <p:cNvSpPr/>
          <p:nvPr/>
        </p:nvSpPr>
        <p:spPr>
          <a:xfrm>
            <a:off x="-9464913" y="0"/>
            <a:ext cx="12192000" cy="6858000"/>
          </a:xfrm>
          <a:custGeom>
            <a:avLst/>
            <a:gdLst>
              <a:gd name="connsiteX0" fmla="*/ 10403251 w 12192000"/>
              <a:gd name="connsiteY0" fmla="*/ 1453124 h 6858000"/>
              <a:gd name="connsiteX1" fmla="*/ 9693142 w 12192000"/>
              <a:gd name="connsiteY1" fmla="*/ 2163233 h 6858000"/>
              <a:gd name="connsiteX2" fmla="*/ 10403251 w 12192000"/>
              <a:gd name="connsiteY2" fmla="*/ 2873342 h 6858000"/>
              <a:gd name="connsiteX3" fmla="*/ 11113360 w 12192000"/>
              <a:gd name="connsiteY3" fmla="*/ 2163233 h 6858000"/>
              <a:gd name="connsiteX4" fmla="*/ 10403251 w 12192000"/>
              <a:gd name="connsiteY4" fmla="*/ 1453124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0403251" y="1453124"/>
                </a:moveTo>
                <a:cubicBezTo>
                  <a:pt x="10011069" y="1453124"/>
                  <a:pt x="9693142" y="1771051"/>
                  <a:pt x="9693142" y="2163233"/>
                </a:cubicBezTo>
                <a:cubicBezTo>
                  <a:pt x="9693142" y="2555415"/>
                  <a:pt x="10011069" y="2873342"/>
                  <a:pt x="10403251" y="2873342"/>
                </a:cubicBezTo>
                <a:cubicBezTo>
                  <a:pt x="10795433" y="2873342"/>
                  <a:pt x="11113360" y="2555415"/>
                  <a:pt x="11113360" y="2163233"/>
                </a:cubicBezTo>
                <a:cubicBezTo>
                  <a:pt x="11113360" y="1771051"/>
                  <a:pt x="10795433" y="1453124"/>
                  <a:pt x="10403251" y="14531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0" name="Freeform: Shape 69">
            <a:extLst>
              <a:ext uri="{FF2B5EF4-FFF2-40B4-BE49-F238E27FC236}">
                <a16:creationId xmlns:a16="http://schemas.microsoft.com/office/drawing/2014/main" id="{AF319723-26AB-5ACB-B480-A44A4D9A87AA}"/>
              </a:ext>
            </a:extLst>
          </p:cNvPr>
          <p:cNvSpPr/>
          <p:nvPr/>
        </p:nvSpPr>
        <p:spPr>
          <a:xfrm>
            <a:off x="2727087" y="0"/>
            <a:ext cx="12192000" cy="6858000"/>
          </a:xfrm>
          <a:custGeom>
            <a:avLst/>
            <a:gdLst>
              <a:gd name="connsiteX0" fmla="*/ 10403251 w 12192000"/>
              <a:gd name="connsiteY0" fmla="*/ 1453124 h 6858000"/>
              <a:gd name="connsiteX1" fmla="*/ 9693142 w 12192000"/>
              <a:gd name="connsiteY1" fmla="*/ 2163233 h 6858000"/>
              <a:gd name="connsiteX2" fmla="*/ 10403251 w 12192000"/>
              <a:gd name="connsiteY2" fmla="*/ 2873342 h 6858000"/>
              <a:gd name="connsiteX3" fmla="*/ 11113360 w 12192000"/>
              <a:gd name="connsiteY3" fmla="*/ 2163233 h 6858000"/>
              <a:gd name="connsiteX4" fmla="*/ 10403251 w 12192000"/>
              <a:gd name="connsiteY4" fmla="*/ 1453124 h 6858000"/>
              <a:gd name="connsiteX5" fmla="*/ 0 w 12192000"/>
              <a:gd name="connsiteY5" fmla="*/ 0 h 6858000"/>
              <a:gd name="connsiteX6" fmla="*/ 12192000 w 12192000"/>
              <a:gd name="connsiteY6" fmla="*/ 0 h 6858000"/>
              <a:gd name="connsiteX7" fmla="*/ 12192000 w 12192000"/>
              <a:gd name="connsiteY7" fmla="*/ 6858000 h 6858000"/>
              <a:gd name="connsiteX8" fmla="*/ 0 w 12192000"/>
              <a:gd name="connsiteY8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192000" h="6858000">
                <a:moveTo>
                  <a:pt x="10403251" y="1453124"/>
                </a:moveTo>
                <a:cubicBezTo>
                  <a:pt x="10011069" y="1453124"/>
                  <a:pt x="9693142" y="1771051"/>
                  <a:pt x="9693142" y="2163233"/>
                </a:cubicBezTo>
                <a:cubicBezTo>
                  <a:pt x="9693142" y="2555415"/>
                  <a:pt x="10011069" y="2873342"/>
                  <a:pt x="10403251" y="2873342"/>
                </a:cubicBezTo>
                <a:cubicBezTo>
                  <a:pt x="10795433" y="2873342"/>
                  <a:pt x="11113360" y="2555415"/>
                  <a:pt x="11113360" y="2163233"/>
                </a:cubicBezTo>
                <a:cubicBezTo>
                  <a:pt x="11113360" y="1771051"/>
                  <a:pt x="10795433" y="1453124"/>
                  <a:pt x="10403251" y="1453124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ADD0EAF-E232-F756-EF16-5849363A7BE8}"/>
              </a:ext>
            </a:extLst>
          </p:cNvPr>
          <p:cNvSpPr txBox="1"/>
          <p:nvPr/>
        </p:nvSpPr>
        <p:spPr>
          <a:xfrm>
            <a:off x="4255608" y="2867910"/>
            <a:ext cx="4824009" cy="27546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 </a:t>
            </a:r>
            <a:r>
              <a:rPr lang="en-US" sz="2800" i="0" cap="small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Lord</a:t>
            </a:r>
            <a:r>
              <a:rPr lang="en-US" sz="28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 has sworn and will not change His mind,</a:t>
            </a:r>
            <a:br>
              <a:rPr lang="en-US" sz="28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28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“You are a priest forever</a:t>
            </a:r>
            <a:br>
              <a:rPr lang="en-US" sz="28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</a:br>
            <a:r>
              <a:rPr lang="en-US" sz="28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According to the order of Melchizedek.”</a:t>
            </a:r>
          </a:p>
          <a:p>
            <a:pPr algn="r">
              <a:spcBef>
                <a:spcPts val="600"/>
              </a:spcBef>
            </a:pPr>
            <a:r>
              <a:rPr lang="en-US" sz="2800" dirty="0">
                <a:solidFill>
                  <a:schemeClr val="bg1"/>
                </a:solidFill>
                <a:latin typeface="Posterama" panose="020B0504020200020000" pitchFamily="34" charset="0"/>
                <a:cs typeface="Posterama" panose="020B0504020200020000" pitchFamily="34" charset="0"/>
              </a:rPr>
              <a:t>Psalm 110:4</a:t>
            </a:r>
          </a:p>
        </p:txBody>
      </p:sp>
      <p:sp>
        <p:nvSpPr>
          <p:cNvPr id="72" name="Chapter">
            <a:extLst>
              <a:ext uri="{FF2B5EF4-FFF2-40B4-BE49-F238E27FC236}">
                <a16:creationId xmlns:a16="http://schemas.microsoft.com/office/drawing/2014/main" id="{E96B7AD5-080F-9E21-8207-4CA841FD6BC3}"/>
              </a:ext>
            </a:extLst>
          </p:cNvPr>
          <p:cNvSpPr/>
          <p:nvPr/>
        </p:nvSpPr>
        <p:spPr>
          <a:xfrm>
            <a:off x="4650281" y="-523055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5</a:t>
            </a:r>
          </a:p>
        </p:txBody>
      </p:sp>
    </p:spTree>
    <p:extLst>
      <p:ext uri="{BB962C8B-B14F-4D97-AF65-F5344CB8AC3E}">
        <p14:creationId xmlns:p14="http://schemas.microsoft.com/office/powerpoint/2010/main" val="358203157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3000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covenant-abraham">
            <a:extLst>
              <a:ext uri="{FF2B5EF4-FFF2-40B4-BE49-F238E27FC236}">
                <a16:creationId xmlns:a16="http://schemas.microsoft.com/office/drawing/2014/main" id="{9C1A7858-75AF-9443-C889-066F29AD702E}"/>
              </a:ext>
            </a:extLst>
          </p:cNvPr>
          <p:cNvSpPr/>
          <p:nvPr/>
        </p:nvSpPr>
        <p:spPr>
          <a:xfrm>
            <a:off x="517996" y="430409"/>
            <a:ext cx="864734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NEW COVENANT">
            <a:extLst>
              <a:ext uri="{FF2B5EF4-FFF2-40B4-BE49-F238E27FC236}">
                <a16:creationId xmlns:a16="http://schemas.microsoft.com/office/drawing/2014/main" id="{8EA7B09F-D2F5-8274-647B-7FB4BFACD4E7}"/>
              </a:ext>
            </a:extLst>
          </p:cNvPr>
          <p:cNvSpPr/>
          <p:nvPr/>
        </p:nvSpPr>
        <p:spPr>
          <a:xfrm>
            <a:off x="9307326" y="561999"/>
            <a:ext cx="2194560" cy="5715703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5C3F275-AD04-4271-FEB5-E1BA18C17113}"/>
              </a:ext>
            </a:extLst>
          </p:cNvPr>
          <p:cNvSpPr/>
          <p:nvPr/>
        </p:nvSpPr>
        <p:spPr>
          <a:xfrm>
            <a:off x="1815212" y="424115"/>
            <a:ext cx="2194560" cy="6721527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0867849-E23D-D168-9B47-03761C6926D1}"/>
              </a:ext>
            </a:extLst>
          </p:cNvPr>
          <p:cNvSpPr/>
          <p:nvPr/>
        </p:nvSpPr>
        <p:spPr>
          <a:xfrm>
            <a:off x="-172629" y="6082875"/>
            <a:ext cx="12895627" cy="1174519"/>
          </a:xfrm>
          <a:custGeom>
            <a:avLst/>
            <a:gdLst>
              <a:gd name="connsiteX0" fmla="*/ 0 w 12895627"/>
              <a:gd name="connsiteY0" fmla="*/ 0 h 1174519"/>
              <a:gd name="connsiteX1" fmla="*/ 715121 w 12895627"/>
              <a:gd name="connsiteY1" fmla="*/ 0 h 1174519"/>
              <a:gd name="connsiteX2" fmla="*/ 1301286 w 12895627"/>
              <a:gd name="connsiteY2" fmla="*/ 0 h 1174519"/>
              <a:gd name="connsiteX3" fmla="*/ 2016407 w 12895627"/>
              <a:gd name="connsiteY3" fmla="*/ 0 h 1174519"/>
              <a:gd name="connsiteX4" fmla="*/ 2860485 w 12895627"/>
              <a:gd name="connsiteY4" fmla="*/ 0 h 1174519"/>
              <a:gd name="connsiteX5" fmla="*/ 3317693 w 12895627"/>
              <a:gd name="connsiteY5" fmla="*/ 0 h 1174519"/>
              <a:gd name="connsiteX6" fmla="*/ 3774902 w 12895627"/>
              <a:gd name="connsiteY6" fmla="*/ 0 h 1174519"/>
              <a:gd name="connsiteX7" fmla="*/ 4103154 w 12895627"/>
              <a:gd name="connsiteY7" fmla="*/ 0 h 1174519"/>
              <a:gd name="connsiteX8" fmla="*/ 4431406 w 12895627"/>
              <a:gd name="connsiteY8" fmla="*/ 0 h 1174519"/>
              <a:gd name="connsiteX9" fmla="*/ 4888615 w 12895627"/>
              <a:gd name="connsiteY9" fmla="*/ 0 h 1174519"/>
              <a:gd name="connsiteX10" fmla="*/ 5732692 w 12895627"/>
              <a:gd name="connsiteY10" fmla="*/ 0 h 1174519"/>
              <a:gd name="connsiteX11" fmla="*/ 6060945 w 12895627"/>
              <a:gd name="connsiteY11" fmla="*/ 0 h 1174519"/>
              <a:gd name="connsiteX12" fmla="*/ 6389197 w 12895627"/>
              <a:gd name="connsiteY12" fmla="*/ 0 h 1174519"/>
              <a:gd name="connsiteX13" fmla="*/ 6717449 w 12895627"/>
              <a:gd name="connsiteY13" fmla="*/ 0 h 1174519"/>
              <a:gd name="connsiteX14" fmla="*/ 7045702 w 12895627"/>
              <a:gd name="connsiteY14" fmla="*/ 0 h 1174519"/>
              <a:gd name="connsiteX15" fmla="*/ 7631867 w 12895627"/>
              <a:gd name="connsiteY15" fmla="*/ 0 h 1174519"/>
              <a:gd name="connsiteX16" fmla="*/ 7960119 w 12895627"/>
              <a:gd name="connsiteY16" fmla="*/ 0 h 1174519"/>
              <a:gd name="connsiteX17" fmla="*/ 8417327 w 12895627"/>
              <a:gd name="connsiteY17" fmla="*/ 0 h 1174519"/>
              <a:gd name="connsiteX18" fmla="*/ 8874536 w 12895627"/>
              <a:gd name="connsiteY18" fmla="*/ 0 h 1174519"/>
              <a:gd name="connsiteX19" fmla="*/ 9718613 w 12895627"/>
              <a:gd name="connsiteY19" fmla="*/ 0 h 1174519"/>
              <a:gd name="connsiteX20" fmla="*/ 9917909 w 12895627"/>
              <a:gd name="connsiteY20" fmla="*/ 0 h 1174519"/>
              <a:gd name="connsiteX21" fmla="*/ 10117206 w 12895627"/>
              <a:gd name="connsiteY21" fmla="*/ 0 h 1174519"/>
              <a:gd name="connsiteX22" fmla="*/ 10832327 w 12895627"/>
              <a:gd name="connsiteY22" fmla="*/ 0 h 1174519"/>
              <a:gd name="connsiteX23" fmla="*/ 11547448 w 12895627"/>
              <a:gd name="connsiteY23" fmla="*/ 0 h 1174519"/>
              <a:gd name="connsiteX24" fmla="*/ 11875700 w 12895627"/>
              <a:gd name="connsiteY24" fmla="*/ 0 h 1174519"/>
              <a:gd name="connsiteX25" fmla="*/ 12203952 w 12895627"/>
              <a:gd name="connsiteY25" fmla="*/ 0 h 1174519"/>
              <a:gd name="connsiteX26" fmla="*/ 12895627 w 12895627"/>
              <a:gd name="connsiteY26" fmla="*/ 0 h 1174519"/>
              <a:gd name="connsiteX27" fmla="*/ 12895627 w 12895627"/>
              <a:gd name="connsiteY27" fmla="*/ 610750 h 1174519"/>
              <a:gd name="connsiteX28" fmla="*/ 12895627 w 12895627"/>
              <a:gd name="connsiteY28" fmla="*/ 1174519 h 1174519"/>
              <a:gd name="connsiteX29" fmla="*/ 12696331 w 12895627"/>
              <a:gd name="connsiteY29" fmla="*/ 1174519 h 1174519"/>
              <a:gd name="connsiteX30" fmla="*/ 12368079 w 12895627"/>
              <a:gd name="connsiteY30" fmla="*/ 1174519 h 1174519"/>
              <a:gd name="connsiteX31" fmla="*/ 11652957 w 12895627"/>
              <a:gd name="connsiteY31" fmla="*/ 1174519 h 1174519"/>
              <a:gd name="connsiteX32" fmla="*/ 11195749 w 12895627"/>
              <a:gd name="connsiteY32" fmla="*/ 1174519 h 1174519"/>
              <a:gd name="connsiteX33" fmla="*/ 10867497 w 12895627"/>
              <a:gd name="connsiteY33" fmla="*/ 1174519 h 1174519"/>
              <a:gd name="connsiteX34" fmla="*/ 10281332 w 12895627"/>
              <a:gd name="connsiteY34" fmla="*/ 1174519 h 1174519"/>
              <a:gd name="connsiteX35" fmla="*/ 9695167 w 12895627"/>
              <a:gd name="connsiteY35" fmla="*/ 1174519 h 1174519"/>
              <a:gd name="connsiteX36" fmla="*/ 8980046 w 12895627"/>
              <a:gd name="connsiteY36" fmla="*/ 1174519 h 1174519"/>
              <a:gd name="connsiteX37" fmla="*/ 8522837 w 12895627"/>
              <a:gd name="connsiteY37" fmla="*/ 1174519 h 1174519"/>
              <a:gd name="connsiteX38" fmla="*/ 7936672 w 12895627"/>
              <a:gd name="connsiteY38" fmla="*/ 1174519 h 1174519"/>
              <a:gd name="connsiteX39" fmla="*/ 7737376 w 12895627"/>
              <a:gd name="connsiteY39" fmla="*/ 1174519 h 1174519"/>
              <a:gd name="connsiteX40" fmla="*/ 7409124 w 12895627"/>
              <a:gd name="connsiteY40" fmla="*/ 1174519 h 1174519"/>
              <a:gd name="connsiteX41" fmla="*/ 6822959 w 12895627"/>
              <a:gd name="connsiteY41" fmla="*/ 1174519 h 1174519"/>
              <a:gd name="connsiteX42" fmla="*/ 6236794 w 12895627"/>
              <a:gd name="connsiteY42" fmla="*/ 1174519 h 1174519"/>
              <a:gd name="connsiteX43" fmla="*/ 5650629 w 12895627"/>
              <a:gd name="connsiteY43" fmla="*/ 1174519 h 1174519"/>
              <a:gd name="connsiteX44" fmla="*/ 4935508 w 12895627"/>
              <a:gd name="connsiteY44" fmla="*/ 1174519 h 1174519"/>
              <a:gd name="connsiteX45" fmla="*/ 4736212 w 12895627"/>
              <a:gd name="connsiteY45" fmla="*/ 1174519 h 1174519"/>
              <a:gd name="connsiteX46" fmla="*/ 3892135 w 12895627"/>
              <a:gd name="connsiteY46" fmla="*/ 1174519 h 1174519"/>
              <a:gd name="connsiteX47" fmla="*/ 3434926 w 12895627"/>
              <a:gd name="connsiteY47" fmla="*/ 1174519 h 1174519"/>
              <a:gd name="connsiteX48" fmla="*/ 2848761 w 12895627"/>
              <a:gd name="connsiteY48" fmla="*/ 1174519 h 1174519"/>
              <a:gd name="connsiteX49" fmla="*/ 2004684 w 12895627"/>
              <a:gd name="connsiteY49" fmla="*/ 1174519 h 1174519"/>
              <a:gd name="connsiteX50" fmla="*/ 1418519 w 12895627"/>
              <a:gd name="connsiteY50" fmla="*/ 1174519 h 1174519"/>
              <a:gd name="connsiteX51" fmla="*/ 574442 w 12895627"/>
              <a:gd name="connsiteY51" fmla="*/ 1174519 h 1174519"/>
              <a:gd name="connsiteX52" fmla="*/ 0 w 12895627"/>
              <a:gd name="connsiteY52" fmla="*/ 1174519 h 1174519"/>
              <a:gd name="connsiteX53" fmla="*/ 0 w 12895627"/>
              <a:gd name="connsiteY53" fmla="*/ 575514 h 1174519"/>
              <a:gd name="connsiteX54" fmla="*/ 0 w 12895627"/>
              <a:gd name="connsiteY54" fmla="*/ 0 h 117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12895627" h="1174519" fill="none" extrusionOk="0">
                <a:moveTo>
                  <a:pt x="0" y="0"/>
                </a:moveTo>
                <a:cubicBezTo>
                  <a:pt x="285515" y="-31597"/>
                  <a:pt x="446400" y="61401"/>
                  <a:pt x="715121" y="0"/>
                </a:cubicBezTo>
                <a:cubicBezTo>
                  <a:pt x="983842" y="-61401"/>
                  <a:pt x="1083440" y="25558"/>
                  <a:pt x="1301286" y="0"/>
                </a:cubicBezTo>
                <a:cubicBezTo>
                  <a:pt x="1519132" y="-25558"/>
                  <a:pt x="1691732" y="3032"/>
                  <a:pt x="2016407" y="0"/>
                </a:cubicBezTo>
                <a:cubicBezTo>
                  <a:pt x="2341082" y="-3032"/>
                  <a:pt x="2526708" y="64731"/>
                  <a:pt x="2860485" y="0"/>
                </a:cubicBezTo>
                <a:cubicBezTo>
                  <a:pt x="3194262" y="-64731"/>
                  <a:pt x="3218995" y="213"/>
                  <a:pt x="3317693" y="0"/>
                </a:cubicBezTo>
                <a:cubicBezTo>
                  <a:pt x="3416391" y="-213"/>
                  <a:pt x="3622858" y="29583"/>
                  <a:pt x="3774902" y="0"/>
                </a:cubicBezTo>
                <a:cubicBezTo>
                  <a:pt x="3926946" y="-29583"/>
                  <a:pt x="3978967" y="138"/>
                  <a:pt x="4103154" y="0"/>
                </a:cubicBezTo>
                <a:cubicBezTo>
                  <a:pt x="4227341" y="-138"/>
                  <a:pt x="4351377" y="19357"/>
                  <a:pt x="4431406" y="0"/>
                </a:cubicBezTo>
                <a:cubicBezTo>
                  <a:pt x="4511435" y="-19357"/>
                  <a:pt x="4770686" y="48921"/>
                  <a:pt x="4888615" y="0"/>
                </a:cubicBezTo>
                <a:cubicBezTo>
                  <a:pt x="5006544" y="-48921"/>
                  <a:pt x="5316195" y="83435"/>
                  <a:pt x="5732692" y="0"/>
                </a:cubicBezTo>
                <a:cubicBezTo>
                  <a:pt x="6149189" y="-83435"/>
                  <a:pt x="5909736" y="15810"/>
                  <a:pt x="6060945" y="0"/>
                </a:cubicBezTo>
                <a:cubicBezTo>
                  <a:pt x="6212154" y="-15810"/>
                  <a:pt x="6248282" y="9308"/>
                  <a:pt x="6389197" y="0"/>
                </a:cubicBezTo>
                <a:cubicBezTo>
                  <a:pt x="6530112" y="-9308"/>
                  <a:pt x="6561697" y="38570"/>
                  <a:pt x="6717449" y="0"/>
                </a:cubicBezTo>
                <a:cubicBezTo>
                  <a:pt x="6873201" y="-38570"/>
                  <a:pt x="6901087" y="30654"/>
                  <a:pt x="7045702" y="0"/>
                </a:cubicBezTo>
                <a:cubicBezTo>
                  <a:pt x="7190317" y="-30654"/>
                  <a:pt x="7379098" y="26106"/>
                  <a:pt x="7631867" y="0"/>
                </a:cubicBezTo>
                <a:cubicBezTo>
                  <a:pt x="7884637" y="-26106"/>
                  <a:pt x="7834163" y="77"/>
                  <a:pt x="7960119" y="0"/>
                </a:cubicBezTo>
                <a:cubicBezTo>
                  <a:pt x="8086075" y="-77"/>
                  <a:pt x="8296642" y="15301"/>
                  <a:pt x="8417327" y="0"/>
                </a:cubicBezTo>
                <a:cubicBezTo>
                  <a:pt x="8538012" y="-15301"/>
                  <a:pt x="8738156" y="20007"/>
                  <a:pt x="8874536" y="0"/>
                </a:cubicBezTo>
                <a:cubicBezTo>
                  <a:pt x="9010916" y="-20007"/>
                  <a:pt x="9509887" y="98471"/>
                  <a:pt x="9718613" y="0"/>
                </a:cubicBezTo>
                <a:cubicBezTo>
                  <a:pt x="9927339" y="-98471"/>
                  <a:pt x="9875593" y="11275"/>
                  <a:pt x="9917909" y="0"/>
                </a:cubicBezTo>
                <a:cubicBezTo>
                  <a:pt x="9960225" y="-11275"/>
                  <a:pt x="10036851" y="1671"/>
                  <a:pt x="10117206" y="0"/>
                </a:cubicBezTo>
                <a:cubicBezTo>
                  <a:pt x="10197561" y="-1671"/>
                  <a:pt x="10582085" y="31051"/>
                  <a:pt x="10832327" y="0"/>
                </a:cubicBezTo>
                <a:cubicBezTo>
                  <a:pt x="11082569" y="-31051"/>
                  <a:pt x="11255045" y="1496"/>
                  <a:pt x="11547448" y="0"/>
                </a:cubicBezTo>
                <a:cubicBezTo>
                  <a:pt x="11839851" y="-1496"/>
                  <a:pt x="11729022" y="1727"/>
                  <a:pt x="11875700" y="0"/>
                </a:cubicBezTo>
                <a:cubicBezTo>
                  <a:pt x="12022378" y="-1727"/>
                  <a:pt x="12088934" y="25565"/>
                  <a:pt x="12203952" y="0"/>
                </a:cubicBezTo>
                <a:cubicBezTo>
                  <a:pt x="12318970" y="-25565"/>
                  <a:pt x="12691957" y="20074"/>
                  <a:pt x="12895627" y="0"/>
                </a:cubicBezTo>
                <a:cubicBezTo>
                  <a:pt x="12964186" y="159977"/>
                  <a:pt x="12876484" y="346626"/>
                  <a:pt x="12895627" y="610750"/>
                </a:cubicBezTo>
                <a:cubicBezTo>
                  <a:pt x="12914770" y="874874"/>
                  <a:pt x="12839199" y="973566"/>
                  <a:pt x="12895627" y="1174519"/>
                </a:cubicBezTo>
                <a:cubicBezTo>
                  <a:pt x="12825913" y="1176750"/>
                  <a:pt x="12766173" y="1155909"/>
                  <a:pt x="12696331" y="1174519"/>
                </a:cubicBezTo>
                <a:cubicBezTo>
                  <a:pt x="12626489" y="1193129"/>
                  <a:pt x="12442416" y="1143305"/>
                  <a:pt x="12368079" y="1174519"/>
                </a:cubicBezTo>
                <a:cubicBezTo>
                  <a:pt x="12293742" y="1205733"/>
                  <a:pt x="11840124" y="1145900"/>
                  <a:pt x="11652957" y="1174519"/>
                </a:cubicBezTo>
                <a:cubicBezTo>
                  <a:pt x="11465790" y="1203138"/>
                  <a:pt x="11340187" y="1146945"/>
                  <a:pt x="11195749" y="1174519"/>
                </a:cubicBezTo>
                <a:cubicBezTo>
                  <a:pt x="11051311" y="1202093"/>
                  <a:pt x="10941844" y="1161326"/>
                  <a:pt x="10867497" y="1174519"/>
                </a:cubicBezTo>
                <a:cubicBezTo>
                  <a:pt x="10793150" y="1187712"/>
                  <a:pt x="10434299" y="1110158"/>
                  <a:pt x="10281332" y="1174519"/>
                </a:cubicBezTo>
                <a:cubicBezTo>
                  <a:pt x="10128365" y="1238880"/>
                  <a:pt x="9900287" y="1172647"/>
                  <a:pt x="9695167" y="1174519"/>
                </a:cubicBezTo>
                <a:cubicBezTo>
                  <a:pt x="9490047" y="1176391"/>
                  <a:pt x="9125253" y="1148849"/>
                  <a:pt x="8980046" y="1174519"/>
                </a:cubicBezTo>
                <a:cubicBezTo>
                  <a:pt x="8834839" y="1200189"/>
                  <a:pt x="8713597" y="1140497"/>
                  <a:pt x="8522837" y="1174519"/>
                </a:cubicBezTo>
                <a:cubicBezTo>
                  <a:pt x="8332077" y="1208541"/>
                  <a:pt x="8201672" y="1161658"/>
                  <a:pt x="7936672" y="1174519"/>
                </a:cubicBezTo>
                <a:cubicBezTo>
                  <a:pt x="7671672" y="1187380"/>
                  <a:pt x="7820938" y="1159335"/>
                  <a:pt x="7737376" y="1174519"/>
                </a:cubicBezTo>
                <a:cubicBezTo>
                  <a:pt x="7653814" y="1189703"/>
                  <a:pt x="7573088" y="1160073"/>
                  <a:pt x="7409124" y="1174519"/>
                </a:cubicBezTo>
                <a:cubicBezTo>
                  <a:pt x="7245160" y="1188965"/>
                  <a:pt x="6950890" y="1139331"/>
                  <a:pt x="6822959" y="1174519"/>
                </a:cubicBezTo>
                <a:cubicBezTo>
                  <a:pt x="6695028" y="1209707"/>
                  <a:pt x="6489211" y="1163289"/>
                  <a:pt x="6236794" y="1174519"/>
                </a:cubicBezTo>
                <a:cubicBezTo>
                  <a:pt x="5984378" y="1185749"/>
                  <a:pt x="5848094" y="1129936"/>
                  <a:pt x="5650629" y="1174519"/>
                </a:cubicBezTo>
                <a:cubicBezTo>
                  <a:pt x="5453164" y="1219102"/>
                  <a:pt x="5100052" y="1146476"/>
                  <a:pt x="4935508" y="1174519"/>
                </a:cubicBezTo>
                <a:cubicBezTo>
                  <a:pt x="4770964" y="1202562"/>
                  <a:pt x="4785333" y="1158317"/>
                  <a:pt x="4736212" y="1174519"/>
                </a:cubicBezTo>
                <a:cubicBezTo>
                  <a:pt x="4687091" y="1190721"/>
                  <a:pt x="4234443" y="1079199"/>
                  <a:pt x="3892135" y="1174519"/>
                </a:cubicBezTo>
                <a:cubicBezTo>
                  <a:pt x="3549827" y="1269839"/>
                  <a:pt x="3624955" y="1126231"/>
                  <a:pt x="3434926" y="1174519"/>
                </a:cubicBezTo>
                <a:cubicBezTo>
                  <a:pt x="3244897" y="1222807"/>
                  <a:pt x="2983454" y="1110731"/>
                  <a:pt x="2848761" y="1174519"/>
                </a:cubicBezTo>
                <a:cubicBezTo>
                  <a:pt x="2714069" y="1238307"/>
                  <a:pt x="2248171" y="1088395"/>
                  <a:pt x="2004684" y="1174519"/>
                </a:cubicBezTo>
                <a:cubicBezTo>
                  <a:pt x="1761197" y="1260643"/>
                  <a:pt x="1583722" y="1154275"/>
                  <a:pt x="1418519" y="1174519"/>
                </a:cubicBezTo>
                <a:cubicBezTo>
                  <a:pt x="1253317" y="1194763"/>
                  <a:pt x="838079" y="1097975"/>
                  <a:pt x="574442" y="1174519"/>
                </a:cubicBezTo>
                <a:cubicBezTo>
                  <a:pt x="310805" y="1251063"/>
                  <a:pt x="228994" y="1116007"/>
                  <a:pt x="0" y="1174519"/>
                </a:cubicBezTo>
                <a:cubicBezTo>
                  <a:pt x="-56140" y="953793"/>
                  <a:pt x="26400" y="782466"/>
                  <a:pt x="0" y="575514"/>
                </a:cubicBezTo>
                <a:cubicBezTo>
                  <a:pt x="-26400" y="368562"/>
                  <a:pt x="53457" y="161768"/>
                  <a:pt x="0" y="0"/>
                </a:cubicBezTo>
                <a:close/>
              </a:path>
              <a:path w="12895627" h="1174519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55961" y="128577"/>
                  <a:pt x="12886720" y="385999"/>
                  <a:pt x="12895627" y="575514"/>
                </a:cubicBezTo>
                <a:cubicBezTo>
                  <a:pt x="12904534" y="765029"/>
                  <a:pt x="12888344" y="967412"/>
                  <a:pt x="12895627" y="1174519"/>
                </a:cubicBezTo>
                <a:cubicBezTo>
                  <a:pt x="12674129" y="1229255"/>
                  <a:pt x="12613985" y="1150479"/>
                  <a:pt x="12438418" y="1174519"/>
                </a:cubicBezTo>
                <a:cubicBezTo>
                  <a:pt x="12262851" y="1198559"/>
                  <a:pt x="11876772" y="1151039"/>
                  <a:pt x="11594341" y="1174519"/>
                </a:cubicBezTo>
                <a:cubicBezTo>
                  <a:pt x="11311910" y="1197999"/>
                  <a:pt x="11339675" y="1124639"/>
                  <a:pt x="11137132" y="1174519"/>
                </a:cubicBezTo>
                <a:cubicBezTo>
                  <a:pt x="10934589" y="1224399"/>
                  <a:pt x="10806435" y="1171110"/>
                  <a:pt x="10679924" y="1174519"/>
                </a:cubicBezTo>
                <a:cubicBezTo>
                  <a:pt x="10553413" y="1177928"/>
                  <a:pt x="10388545" y="1170066"/>
                  <a:pt x="10222715" y="1174519"/>
                </a:cubicBezTo>
                <a:cubicBezTo>
                  <a:pt x="10056885" y="1178972"/>
                  <a:pt x="9738736" y="1108001"/>
                  <a:pt x="9378638" y="1174519"/>
                </a:cubicBezTo>
                <a:cubicBezTo>
                  <a:pt x="9018540" y="1241037"/>
                  <a:pt x="9170014" y="1174007"/>
                  <a:pt x="9050385" y="1174519"/>
                </a:cubicBezTo>
                <a:cubicBezTo>
                  <a:pt x="8930756" y="1175031"/>
                  <a:pt x="8834318" y="1145011"/>
                  <a:pt x="8722133" y="1174519"/>
                </a:cubicBezTo>
                <a:cubicBezTo>
                  <a:pt x="8609948" y="1204027"/>
                  <a:pt x="8215964" y="1098905"/>
                  <a:pt x="8007012" y="1174519"/>
                </a:cubicBezTo>
                <a:cubicBezTo>
                  <a:pt x="7798060" y="1250133"/>
                  <a:pt x="7624560" y="1102272"/>
                  <a:pt x="7291891" y="1174519"/>
                </a:cubicBezTo>
                <a:cubicBezTo>
                  <a:pt x="6959222" y="1246766"/>
                  <a:pt x="7077685" y="1151617"/>
                  <a:pt x="6963639" y="1174519"/>
                </a:cubicBezTo>
                <a:cubicBezTo>
                  <a:pt x="6849593" y="1197421"/>
                  <a:pt x="6543789" y="1104532"/>
                  <a:pt x="6248517" y="1174519"/>
                </a:cubicBezTo>
                <a:cubicBezTo>
                  <a:pt x="5953245" y="1244506"/>
                  <a:pt x="5808744" y="1097343"/>
                  <a:pt x="5404440" y="1174519"/>
                </a:cubicBezTo>
                <a:cubicBezTo>
                  <a:pt x="5000136" y="1251695"/>
                  <a:pt x="5173578" y="1168438"/>
                  <a:pt x="4947231" y="1174519"/>
                </a:cubicBezTo>
                <a:cubicBezTo>
                  <a:pt x="4720884" y="1180600"/>
                  <a:pt x="4474442" y="1137396"/>
                  <a:pt x="4232110" y="1174519"/>
                </a:cubicBezTo>
                <a:cubicBezTo>
                  <a:pt x="3989778" y="1211642"/>
                  <a:pt x="3791261" y="1147749"/>
                  <a:pt x="3516989" y="1174519"/>
                </a:cubicBezTo>
                <a:cubicBezTo>
                  <a:pt x="3242717" y="1201289"/>
                  <a:pt x="3246351" y="1154599"/>
                  <a:pt x="3059781" y="1174519"/>
                </a:cubicBezTo>
                <a:cubicBezTo>
                  <a:pt x="2873211" y="1194439"/>
                  <a:pt x="2784212" y="1166351"/>
                  <a:pt x="2602572" y="1174519"/>
                </a:cubicBezTo>
                <a:cubicBezTo>
                  <a:pt x="2420932" y="1182687"/>
                  <a:pt x="2237530" y="1131558"/>
                  <a:pt x="1887451" y="1174519"/>
                </a:cubicBezTo>
                <a:cubicBezTo>
                  <a:pt x="1537372" y="1217480"/>
                  <a:pt x="1243042" y="1096023"/>
                  <a:pt x="1043373" y="1174519"/>
                </a:cubicBezTo>
                <a:cubicBezTo>
                  <a:pt x="843704" y="1253015"/>
                  <a:pt x="415426" y="1103470"/>
                  <a:pt x="0" y="1174519"/>
                </a:cubicBezTo>
                <a:cubicBezTo>
                  <a:pt x="-28528" y="902181"/>
                  <a:pt x="48407" y="698506"/>
                  <a:pt x="0" y="563769"/>
                </a:cubicBezTo>
                <a:cubicBezTo>
                  <a:pt x="-48407" y="429032"/>
                  <a:pt x="37431" y="162063"/>
                  <a:pt x="0" y="0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64008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2A45F6C-B2C7-9935-5BEF-797B3FDA5BAD}"/>
              </a:ext>
            </a:extLst>
          </p:cNvPr>
          <p:cNvSpPr txBox="1"/>
          <p:nvPr/>
        </p:nvSpPr>
        <p:spPr>
          <a:xfrm>
            <a:off x="162152" y="6326880"/>
            <a:ext cx="15579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EARTH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8A20A20-8F01-A4B0-03E2-A22236AF8D47}"/>
              </a:ext>
            </a:extLst>
          </p:cNvPr>
          <p:cNvSpPr/>
          <p:nvPr/>
        </p:nvSpPr>
        <p:spPr>
          <a:xfrm>
            <a:off x="-296727" y="-235413"/>
            <a:ext cx="12895627" cy="1711682"/>
          </a:xfrm>
          <a:custGeom>
            <a:avLst/>
            <a:gdLst>
              <a:gd name="connsiteX0" fmla="*/ 0 w 12895627"/>
              <a:gd name="connsiteY0" fmla="*/ 0 h 1711682"/>
              <a:gd name="connsiteX1" fmla="*/ 328252 w 12895627"/>
              <a:gd name="connsiteY1" fmla="*/ 0 h 1711682"/>
              <a:gd name="connsiteX2" fmla="*/ 1172330 w 12895627"/>
              <a:gd name="connsiteY2" fmla="*/ 0 h 1711682"/>
              <a:gd name="connsiteX3" fmla="*/ 1629538 w 12895627"/>
              <a:gd name="connsiteY3" fmla="*/ 0 h 1711682"/>
              <a:gd name="connsiteX4" fmla="*/ 2086747 w 12895627"/>
              <a:gd name="connsiteY4" fmla="*/ 0 h 1711682"/>
              <a:gd name="connsiteX5" fmla="*/ 2414999 w 12895627"/>
              <a:gd name="connsiteY5" fmla="*/ 0 h 1711682"/>
              <a:gd name="connsiteX6" fmla="*/ 2743252 w 12895627"/>
              <a:gd name="connsiteY6" fmla="*/ 0 h 1711682"/>
              <a:gd name="connsiteX7" fmla="*/ 3200460 w 12895627"/>
              <a:gd name="connsiteY7" fmla="*/ 0 h 1711682"/>
              <a:gd name="connsiteX8" fmla="*/ 4044538 w 12895627"/>
              <a:gd name="connsiteY8" fmla="*/ 0 h 1711682"/>
              <a:gd name="connsiteX9" fmla="*/ 4372790 w 12895627"/>
              <a:gd name="connsiteY9" fmla="*/ 0 h 1711682"/>
              <a:gd name="connsiteX10" fmla="*/ 4701042 w 12895627"/>
              <a:gd name="connsiteY10" fmla="*/ 0 h 1711682"/>
              <a:gd name="connsiteX11" fmla="*/ 5029295 w 12895627"/>
              <a:gd name="connsiteY11" fmla="*/ 0 h 1711682"/>
              <a:gd name="connsiteX12" fmla="*/ 5357547 w 12895627"/>
              <a:gd name="connsiteY12" fmla="*/ 0 h 1711682"/>
              <a:gd name="connsiteX13" fmla="*/ 5943712 w 12895627"/>
              <a:gd name="connsiteY13" fmla="*/ 0 h 1711682"/>
              <a:gd name="connsiteX14" fmla="*/ 6271964 w 12895627"/>
              <a:gd name="connsiteY14" fmla="*/ 0 h 1711682"/>
              <a:gd name="connsiteX15" fmla="*/ 6729173 w 12895627"/>
              <a:gd name="connsiteY15" fmla="*/ 0 h 1711682"/>
              <a:gd name="connsiteX16" fmla="*/ 7186381 w 12895627"/>
              <a:gd name="connsiteY16" fmla="*/ 0 h 1711682"/>
              <a:gd name="connsiteX17" fmla="*/ 8030459 w 12895627"/>
              <a:gd name="connsiteY17" fmla="*/ 0 h 1711682"/>
              <a:gd name="connsiteX18" fmla="*/ 8229755 w 12895627"/>
              <a:gd name="connsiteY18" fmla="*/ 0 h 1711682"/>
              <a:gd name="connsiteX19" fmla="*/ 8429051 w 12895627"/>
              <a:gd name="connsiteY19" fmla="*/ 0 h 1711682"/>
              <a:gd name="connsiteX20" fmla="*/ 9144172 w 12895627"/>
              <a:gd name="connsiteY20" fmla="*/ 0 h 1711682"/>
              <a:gd name="connsiteX21" fmla="*/ 9859293 w 12895627"/>
              <a:gd name="connsiteY21" fmla="*/ 0 h 1711682"/>
              <a:gd name="connsiteX22" fmla="*/ 10187545 w 12895627"/>
              <a:gd name="connsiteY22" fmla="*/ 0 h 1711682"/>
              <a:gd name="connsiteX23" fmla="*/ 10515798 w 12895627"/>
              <a:gd name="connsiteY23" fmla="*/ 0 h 1711682"/>
              <a:gd name="connsiteX24" fmla="*/ 11359875 w 12895627"/>
              <a:gd name="connsiteY24" fmla="*/ 0 h 1711682"/>
              <a:gd name="connsiteX25" fmla="*/ 12203952 w 12895627"/>
              <a:gd name="connsiteY25" fmla="*/ 0 h 1711682"/>
              <a:gd name="connsiteX26" fmla="*/ 12895627 w 12895627"/>
              <a:gd name="connsiteY26" fmla="*/ 0 h 1711682"/>
              <a:gd name="connsiteX27" fmla="*/ 12895627 w 12895627"/>
              <a:gd name="connsiteY27" fmla="*/ 519210 h 1711682"/>
              <a:gd name="connsiteX28" fmla="*/ 12895627 w 12895627"/>
              <a:gd name="connsiteY28" fmla="*/ 1055537 h 1711682"/>
              <a:gd name="connsiteX29" fmla="*/ 12895627 w 12895627"/>
              <a:gd name="connsiteY29" fmla="*/ 1711682 h 1711682"/>
              <a:gd name="connsiteX30" fmla="*/ 12051550 w 12895627"/>
              <a:gd name="connsiteY30" fmla="*/ 1711682 h 1711682"/>
              <a:gd name="connsiteX31" fmla="*/ 11723297 w 12895627"/>
              <a:gd name="connsiteY31" fmla="*/ 1711682 h 1711682"/>
              <a:gd name="connsiteX32" fmla="*/ 11137132 w 12895627"/>
              <a:gd name="connsiteY32" fmla="*/ 1711682 h 1711682"/>
              <a:gd name="connsiteX33" fmla="*/ 10550968 w 12895627"/>
              <a:gd name="connsiteY33" fmla="*/ 1711682 h 1711682"/>
              <a:gd name="connsiteX34" fmla="*/ 9835846 w 12895627"/>
              <a:gd name="connsiteY34" fmla="*/ 1711682 h 1711682"/>
              <a:gd name="connsiteX35" fmla="*/ 9378638 w 12895627"/>
              <a:gd name="connsiteY35" fmla="*/ 1711682 h 1711682"/>
              <a:gd name="connsiteX36" fmla="*/ 8792473 w 12895627"/>
              <a:gd name="connsiteY36" fmla="*/ 1711682 h 1711682"/>
              <a:gd name="connsiteX37" fmla="*/ 8593177 w 12895627"/>
              <a:gd name="connsiteY37" fmla="*/ 1711682 h 1711682"/>
              <a:gd name="connsiteX38" fmla="*/ 8264925 w 12895627"/>
              <a:gd name="connsiteY38" fmla="*/ 1711682 h 1711682"/>
              <a:gd name="connsiteX39" fmla="*/ 7678760 w 12895627"/>
              <a:gd name="connsiteY39" fmla="*/ 1711682 h 1711682"/>
              <a:gd name="connsiteX40" fmla="*/ 7092595 w 12895627"/>
              <a:gd name="connsiteY40" fmla="*/ 1711682 h 1711682"/>
              <a:gd name="connsiteX41" fmla="*/ 6506430 w 12895627"/>
              <a:gd name="connsiteY41" fmla="*/ 1711682 h 1711682"/>
              <a:gd name="connsiteX42" fmla="*/ 5791309 w 12895627"/>
              <a:gd name="connsiteY42" fmla="*/ 1711682 h 1711682"/>
              <a:gd name="connsiteX43" fmla="*/ 5592013 w 12895627"/>
              <a:gd name="connsiteY43" fmla="*/ 1711682 h 1711682"/>
              <a:gd name="connsiteX44" fmla="*/ 4747935 w 12895627"/>
              <a:gd name="connsiteY44" fmla="*/ 1711682 h 1711682"/>
              <a:gd name="connsiteX45" fmla="*/ 4290727 w 12895627"/>
              <a:gd name="connsiteY45" fmla="*/ 1711682 h 1711682"/>
              <a:gd name="connsiteX46" fmla="*/ 3704562 w 12895627"/>
              <a:gd name="connsiteY46" fmla="*/ 1711682 h 1711682"/>
              <a:gd name="connsiteX47" fmla="*/ 2860485 w 12895627"/>
              <a:gd name="connsiteY47" fmla="*/ 1711682 h 1711682"/>
              <a:gd name="connsiteX48" fmla="*/ 2274320 w 12895627"/>
              <a:gd name="connsiteY48" fmla="*/ 1711682 h 1711682"/>
              <a:gd name="connsiteX49" fmla="*/ 1430242 w 12895627"/>
              <a:gd name="connsiteY49" fmla="*/ 1711682 h 1711682"/>
              <a:gd name="connsiteX50" fmla="*/ 1230946 w 12895627"/>
              <a:gd name="connsiteY50" fmla="*/ 1711682 h 1711682"/>
              <a:gd name="connsiteX51" fmla="*/ 515825 w 12895627"/>
              <a:gd name="connsiteY51" fmla="*/ 1711682 h 1711682"/>
              <a:gd name="connsiteX52" fmla="*/ 0 w 12895627"/>
              <a:gd name="connsiteY52" fmla="*/ 1711682 h 1711682"/>
              <a:gd name="connsiteX53" fmla="*/ 0 w 12895627"/>
              <a:gd name="connsiteY53" fmla="*/ 1175355 h 1711682"/>
              <a:gd name="connsiteX54" fmla="*/ 0 w 12895627"/>
              <a:gd name="connsiteY54" fmla="*/ 587677 h 1711682"/>
              <a:gd name="connsiteX55" fmla="*/ 0 w 12895627"/>
              <a:gd name="connsiteY55" fmla="*/ 0 h 1711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895627" h="1711682" fill="none" extrusionOk="0">
                <a:moveTo>
                  <a:pt x="0" y="0"/>
                </a:moveTo>
                <a:cubicBezTo>
                  <a:pt x="109524" y="-14899"/>
                  <a:pt x="177426" y="21354"/>
                  <a:pt x="328252" y="0"/>
                </a:cubicBezTo>
                <a:cubicBezTo>
                  <a:pt x="479078" y="-21354"/>
                  <a:pt x="838553" y="64731"/>
                  <a:pt x="1172330" y="0"/>
                </a:cubicBezTo>
                <a:cubicBezTo>
                  <a:pt x="1506107" y="-64731"/>
                  <a:pt x="1530840" y="213"/>
                  <a:pt x="1629538" y="0"/>
                </a:cubicBezTo>
                <a:cubicBezTo>
                  <a:pt x="1728236" y="-213"/>
                  <a:pt x="1934703" y="29583"/>
                  <a:pt x="2086747" y="0"/>
                </a:cubicBezTo>
                <a:cubicBezTo>
                  <a:pt x="2238791" y="-29583"/>
                  <a:pt x="2290812" y="138"/>
                  <a:pt x="2414999" y="0"/>
                </a:cubicBezTo>
                <a:cubicBezTo>
                  <a:pt x="2539186" y="-138"/>
                  <a:pt x="2652039" y="18389"/>
                  <a:pt x="2743252" y="0"/>
                </a:cubicBezTo>
                <a:cubicBezTo>
                  <a:pt x="2834465" y="-18389"/>
                  <a:pt x="3083521" y="49134"/>
                  <a:pt x="3200460" y="0"/>
                </a:cubicBezTo>
                <a:cubicBezTo>
                  <a:pt x="3317399" y="-49134"/>
                  <a:pt x="3624283" y="78532"/>
                  <a:pt x="4044538" y="0"/>
                </a:cubicBezTo>
                <a:cubicBezTo>
                  <a:pt x="4464793" y="-78532"/>
                  <a:pt x="4222638" y="20055"/>
                  <a:pt x="4372790" y="0"/>
                </a:cubicBezTo>
                <a:cubicBezTo>
                  <a:pt x="4522942" y="-20055"/>
                  <a:pt x="4560127" y="9308"/>
                  <a:pt x="4701042" y="0"/>
                </a:cubicBezTo>
                <a:cubicBezTo>
                  <a:pt x="4841957" y="-9308"/>
                  <a:pt x="4960813" y="32605"/>
                  <a:pt x="5029295" y="0"/>
                </a:cubicBezTo>
                <a:cubicBezTo>
                  <a:pt x="5097777" y="-32605"/>
                  <a:pt x="5218836" y="232"/>
                  <a:pt x="5357547" y="0"/>
                </a:cubicBezTo>
                <a:cubicBezTo>
                  <a:pt x="5496258" y="-232"/>
                  <a:pt x="5690943" y="26106"/>
                  <a:pt x="5943712" y="0"/>
                </a:cubicBezTo>
                <a:cubicBezTo>
                  <a:pt x="6196482" y="-26106"/>
                  <a:pt x="6146008" y="77"/>
                  <a:pt x="6271964" y="0"/>
                </a:cubicBezTo>
                <a:cubicBezTo>
                  <a:pt x="6397920" y="-77"/>
                  <a:pt x="6607186" y="13975"/>
                  <a:pt x="6729173" y="0"/>
                </a:cubicBezTo>
                <a:cubicBezTo>
                  <a:pt x="6851160" y="-13975"/>
                  <a:pt x="7058068" y="20411"/>
                  <a:pt x="7186381" y="0"/>
                </a:cubicBezTo>
                <a:cubicBezTo>
                  <a:pt x="7314694" y="-20411"/>
                  <a:pt x="7819254" y="96313"/>
                  <a:pt x="8030459" y="0"/>
                </a:cubicBezTo>
                <a:cubicBezTo>
                  <a:pt x="8241664" y="-96313"/>
                  <a:pt x="8187439" y="11275"/>
                  <a:pt x="8229755" y="0"/>
                </a:cubicBezTo>
                <a:cubicBezTo>
                  <a:pt x="8272071" y="-11275"/>
                  <a:pt x="8355910" y="14825"/>
                  <a:pt x="8429051" y="0"/>
                </a:cubicBezTo>
                <a:cubicBezTo>
                  <a:pt x="8502192" y="-14825"/>
                  <a:pt x="8893930" y="31051"/>
                  <a:pt x="9144172" y="0"/>
                </a:cubicBezTo>
                <a:cubicBezTo>
                  <a:pt x="9394414" y="-31051"/>
                  <a:pt x="9566890" y="1496"/>
                  <a:pt x="9859293" y="0"/>
                </a:cubicBezTo>
                <a:cubicBezTo>
                  <a:pt x="10151696" y="-1496"/>
                  <a:pt x="10040867" y="1727"/>
                  <a:pt x="10187545" y="0"/>
                </a:cubicBezTo>
                <a:cubicBezTo>
                  <a:pt x="10334223" y="-1727"/>
                  <a:pt x="10392282" y="24384"/>
                  <a:pt x="10515798" y="0"/>
                </a:cubicBezTo>
                <a:cubicBezTo>
                  <a:pt x="10639314" y="-24384"/>
                  <a:pt x="11101796" y="100817"/>
                  <a:pt x="11359875" y="0"/>
                </a:cubicBezTo>
                <a:cubicBezTo>
                  <a:pt x="11617954" y="-100817"/>
                  <a:pt x="11941428" y="80768"/>
                  <a:pt x="12203952" y="0"/>
                </a:cubicBezTo>
                <a:cubicBezTo>
                  <a:pt x="12466476" y="-80768"/>
                  <a:pt x="12585887" y="46492"/>
                  <a:pt x="12895627" y="0"/>
                </a:cubicBezTo>
                <a:cubicBezTo>
                  <a:pt x="12904352" y="176902"/>
                  <a:pt x="12844944" y="398647"/>
                  <a:pt x="12895627" y="519210"/>
                </a:cubicBezTo>
                <a:cubicBezTo>
                  <a:pt x="12946310" y="639773"/>
                  <a:pt x="12837566" y="924112"/>
                  <a:pt x="12895627" y="1055537"/>
                </a:cubicBezTo>
                <a:cubicBezTo>
                  <a:pt x="12953688" y="1186962"/>
                  <a:pt x="12863667" y="1512090"/>
                  <a:pt x="12895627" y="1711682"/>
                </a:cubicBezTo>
                <a:cubicBezTo>
                  <a:pt x="12675542" y="1748661"/>
                  <a:pt x="12472248" y="1633577"/>
                  <a:pt x="12051550" y="1711682"/>
                </a:cubicBezTo>
                <a:cubicBezTo>
                  <a:pt x="11630852" y="1789787"/>
                  <a:pt x="11802281" y="1711270"/>
                  <a:pt x="11723297" y="1711682"/>
                </a:cubicBezTo>
                <a:cubicBezTo>
                  <a:pt x="11644313" y="1712094"/>
                  <a:pt x="11290099" y="1647321"/>
                  <a:pt x="11137132" y="1711682"/>
                </a:cubicBezTo>
                <a:cubicBezTo>
                  <a:pt x="10984165" y="1776043"/>
                  <a:pt x="10753318" y="1709193"/>
                  <a:pt x="10550968" y="1711682"/>
                </a:cubicBezTo>
                <a:cubicBezTo>
                  <a:pt x="10348618" y="1714171"/>
                  <a:pt x="9984008" y="1689052"/>
                  <a:pt x="9835846" y="1711682"/>
                </a:cubicBezTo>
                <a:cubicBezTo>
                  <a:pt x="9687684" y="1734312"/>
                  <a:pt x="9562566" y="1673281"/>
                  <a:pt x="9378638" y="1711682"/>
                </a:cubicBezTo>
                <a:cubicBezTo>
                  <a:pt x="9194710" y="1750083"/>
                  <a:pt x="9057473" y="1698821"/>
                  <a:pt x="8792473" y="1711682"/>
                </a:cubicBezTo>
                <a:cubicBezTo>
                  <a:pt x="8527473" y="1724543"/>
                  <a:pt x="8676739" y="1696498"/>
                  <a:pt x="8593177" y="1711682"/>
                </a:cubicBezTo>
                <a:cubicBezTo>
                  <a:pt x="8509615" y="1726866"/>
                  <a:pt x="8428889" y="1697236"/>
                  <a:pt x="8264925" y="1711682"/>
                </a:cubicBezTo>
                <a:cubicBezTo>
                  <a:pt x="8100961" y="1726128"/>
                  <a:pt x="7806691" y="1676494"/>
                  <a:pt x="7678760" y="1711682"/>
                </a:cubicBezTo>
                <a:cubicBezTo>
                  <a:pt x="7550829" y="1746870"/>
                  <a:pt x="7345012" y="1700452"/>
                  <a:pt x="7092595" y="1711682"/>
                </a:cubicBezTo>
                <a:cubicBezTo>
                  <a:pt x="6840179" y="1722912"/>
                  <a:pt x="6703895" y="1667099"/>
                  <a:pt x="6506430" y="1711682"/>
                </a:cubicBezTo>
                <a:cubicBezTo>
                  <a:pt x="6308965" y="1756265"/>
                  <a:pt x="5955853" y="1683639"/>
                  <a:pt x="5791309" y="1711682"/>
                </a:cubicBezTo>
                <a:cubicBezTo>
                  <a:pt x="5626765" y="1739725"/>
                  <a:pt x="5641134" y="1695480"/>
                  <a:pt x="5592013" y="1711682"/>
                </a:cubicBezTo>
                <a:cubicBezTo>
                  <a:pt x="5542892" y="1727884"/>
                  <a:pt x="5091471" y="1617615"/>
                  <a:pt x="4747935" y="1711682"/>
                </a:cubicBezTo>
                <a:cubicBezTo>
                  <a:pt x="4404399" y="1805749"/>
                  <a:pt x="4477944" y="1661300"/>
                  <a:pt x="4290727" y="1711682"/>
                </a:cubicBezTo>
                <a:cubicBezTo>
                  <a:pt x="4103510" y="1762064"/>
                  <a:pt x="3839255" y="1647894"/>
                  <a:pt x="3704562" y="1711682"/>
                </a:cubicBezTo>
                <a:cubicBezTo>
                  <a:pt x="3569870" y="1775470"/>
                  <a:pt x="3103972" y="1625558"/>
                  <a:pt x="2860485" y="1711682"/>
                </a:cubicBezTo>
                <a:cubicBezTo>
                  <a:pt x="2616998" y="1797806"/>
                  <a:pt x="2439523" y="1691438"/>
                  <a:pt x="2274320" y="1711682"/>
                </a:cubicBezTo>
                <a:cubicBezTo>
                  <a:pt x="2109118" y="1731926"/>
                  <a:pt x="1695040" y="1639823"/>
                  <a:pt x="1430242" y="1711682"/>
                </a:cubicBezTo>
                <a:cubicBezTo>
                  <a:pt x="1165444" y="1783541"/>
                  <a:pt x="1314842" y="1698481"/>
                  <a:pt x="1230946" y="1711682"/>
                </a:cubicBezTo>
                <a:cubicBezTo>
                  <a:pt x="1147050" y="1724883"/>
                  <a:pt x="675072" y="1671450"/>
                  <a:pt x="515825" y="1711682"/>
                </a:cubicBezTo>
                <a:cubicBezTo>
                  <a:pt x="356578" y="1751914"/>
                  <a:pt x="129304" y="1652434"/>
                  <a:pt x="0" y="1711682"/>
                </a:cubicBezTo>
                <a:cubicBezTo>
                  <a:pt x="-45132" y="1596854"/>
                  <a:pt x="62410" y="1357518"/>
                  <a:pt x="0" y="1175355"/>
                </a:cubicBezTo>
                <a:cubicBezTo>
                  <a:pt x="-62410" y="993192"/>
                  <a:pt x="1448" y="832121"/>
                  <a:pt x="0" y="587677"/>
                </a:cubicBezTo>
                <a:cubicBezTo>
                  <a:pt x="-1448" y="343233"/>
                  <a:pt x="37137" y="214152"/>
                  <a:pt x="0" y="0"/>
                </a:cubicBezTo>
                <a:close/>
              </a:path>
              <a:path w="12895627" h="1711682" stroke="0" extrusionOk="0">
                <a:moveTo>
                  <a:pt x="0" y="0"/>
                </a:moveTo>
                <a:cubicBezTo>
                  <a:pt x="244563" y="-68070"/>
                  <a:pt x="407564" y="15128"/>
                  <a:pt x="715121" y="0"/>
                </a:cubicBezTo>
                <a:cubicBezTo>
                  <a:pt x="1022678" y="-15128"/>
                  <a:pt x="960426" y="2340"/>
                  <a:pt x="1043373" y="0"/>
                </a:cubicBezTo>
                <a:cubicBezTo>
                  <a:pt x="1126320" y="-2340"/>
                  <a:pt x="1502773" y="33248"/>
                  <a:pt x="1629538" y="0"/>
                </a:cubicBezTo>
                <a:cubicBezTo>
                  <a:pt x="1756304" y="-33248"/>
                  <a:pt x="1825154" y="449"/>
                  <a:pt x="1957791" y="0"/>
                </a:cubicBezTo>
                <a:cubicBezTo>
                  <a:pt x="2090428" y="-449"/>
                  <a:pt x="2323731" y="15212"/>
                  <a:pt x="2672912" y="0"/>
                </a:cubicBezTo>
                <a:cubicBezTo>
                  <a:pt x="3022093" y="-15212"/>
                  <a:pt x="2924928" y="41466"/>
                  <a:pt x="3130120" y="0"/>
                </a:cubicBezTo>
                <a:cubicBezTo>
                  <a:pt x="3335312" y="-41466"/>
                  <a:pt x="3246748" y="17950"/>
                  <a:pt x="3329416" y="0"/>
                </a:cubicBezTo>
                <a:cubicBezTo>
                  <a:pt x="3412084" y="-17950"/>
                  <a:pt x="3791510" y="29499"/>
                  <a:pt x="3915581" y="0"/>
                </a:cubicBezTo>
                <a:cubicBezTo>
                  <a:pt x="4039653" y="-29499"/>
                  <a:pt x="4035529" y="16586"/>
                  <a:pt x="4114877" y="0"/>
                </a:cubicBezTo>
                <a:cubicBezTo>
                  <a:pt x="4194225" y="-16586"/>
                  <a:pt x="4564636" y="11850"/>
                  <a:pt x="4958955" y="0"/>
                </a:cubicBezTo>
                <a:cubicBezTo>
                  <a:pt x="5353274" y="-11850"/>
                  <a:pt x="5064772" y="2202"/>
                  <a:pt x="5158251" y="0"/>
                </a:cubicBezTo>
                <a:cubicBezTo>
                  <a:pt x="5251730" y="-2202"/>
                  <a:pt x="5574668" y="46029"/>
                  <a:pt x="5744416" y="0"/>
                </a:cubicBezTo>
                <a:cubicBezTo>
                  <a:pt x="5914164" y="-46029"/>
                  <a:pt x="6257412" y="20707"/>
                  <a:pt x="6459537" y="0"/>
                </a:cubicBezTo>
                <a:cubicBezTo>
                  <a:pt x="6661662" y="-20707"/>
                  <a:pt x="6708448" y="17788"/>
                  <a:pt x="6787789" y="0"/>
                </a:cubicBezTo>
                <a:cubicBezTo>
                  <a:pt x="6867130" y="-17788"/>
                  <a:pt x="7260305" y="24730"/>
                  <a:pt x="7502910" y="0"/>
                </a:cubicBezTo>
                <a:cubicBezTo>
                  <a:pt x="7745515" y="-24730"/>
                  <a:pt x="7737430" y="32531"/>
                  <a:pt x="7831163" y="0"/>
                </a:cubicBezTo>
                <a:cubicBezTo>
                  <a:pt x="7924896" y="-32531"/>
                  <a:pt x="7960589" y="213"/>
                  <a:pt x="8030459" y="0"/>
                </a:cubicBezTo>
                <a:cubicBezTo>
                  <a:pt x="8100329" y="-213"/>
                  <a:pt x="8206160" y="30348"/>
                  <a:pt x="8358711" y="0"/>
                </a:cubicBezTo>
                <a:cubicBezTo>
                  <a:pt x="8511262" y="-30348"/>
                  <a:pt x="8490230" y="23850"/>
                  <a:pt x="8558007" y="0"/>
                </a:cubicBezTo>
                <a:cubicBezTo>
                  <a:pt x="8625784" y="-23850"/>
                  <a:pt x="8709728" y="23478"/>
                  <a:pt x="8757303" y="0"/>
                </a:cubicBezTo>
                <a:cubicBezTo>
                  <a:pt x="8804878" y="-23478"/>
                  <a:pt x="8900996" y="23275"/>
                  <a:pt x="8956599" y="0"/>
                </a:cubicBezTo>
                <a:cubicBezTo>
                  <a:pt x="9012202" y="-23275"/>
                  <a:pt x="9107016" y="9227"/>
                  <a:pt x="9155895" y="0"/>
                </a:cubicBezTo>
                <a:cubicBezTo>
                  <a:pt x="9204774" y="-9227"/>
                  <a:pt x="9525439" y="50134"/>
                  <a:pt x="9742060" y="0"/>
                </a:cubicBezTo>
                <a:cubicBezTo>
                  <a:pt x="9958681" y="-50134"/>
                  <a:pt x="10281393" y="84254"/>
                  <a:pt x="10457181" y="0"/>
                </a:cubicBezTo>
                <a:cubicBezTo>
                  <a:pt x="10632969" y="-84254"/>
                  <a:pt x="10828198" y="44604"/>
                  <a:pt x="11172302" y="0"/>
                </a:cubicBezTo>
                <a:cubicBezTo>
                  <a:pt x="11516406" y="-44604"/>
                  <a:pt x="11593855" y="53821"/>
                  <a:pt x="11887423" y="0"/>
                </a:cubicBezTo>
                <a:cubicBezTo>
                  <a:pt x="12180991" y="-53821"/>
                  <a:pt x="12597358" y="46015"/>
                  <a:pt x="12895627" y="0"/>
                </a:cubicBezTo>
                <a:cubicBezTo>
                  <a:pt x="12914334" y="233161"/>
                  <a:pt x="12854249" y="338829"/>
                  <a:pt x="12895627" y="553444"/>
                </a:cubicBezTo>
                <a:cubicBezTo>
                  <a:pt x="12937005" y="768059"/>
                  <a:pt x="12892896" y="926069"/>
                  <a:pt x="12895627" y="1089771"/>
                </a:cubicBezTo>
                <a:cubicBezTo>
                  <a:pt x="12898358" y="1253473"/>
                  <a:pt x="12833760" y="1469884"/>
                  <a:pt x="12895627" y="1711682"/>
                </a:cubicBezTo>
                <a:cubicBezTo>
                  <a:pt x="12639642" y="1725738"/>
                  <a:pt x="12393280" y="1708532"/>
                  <a:pt x="12180506" y="1711682"/>
                </a:cubicBezTo>
                <a:cubicBezTo>
                  <a:pt x="11967732" y="1714832"/>
                  <a:pt x="11925840" y="1661802"/>
                  <a:pt x="11723297" y="1711682"/>
                </a:cubicBezTo>
                <a:cubicBezTo>
                  <a:pt x="11520754" y="1761562"/>
                  <a:pt x="11392600" y="1708273"/>
                  <a:pt x="11266089" y="1711682"/>
                </a:cubicBezTo>
                <a:cubicBezTo>
                  <a:pt x="11139578" y="1715091"/>
                  <a:pt x="10974710" y="1707229"/>
                  <a:pt x="10808880" y="1711682"/>
                </a:cubicBezTo>
                <a:cubicBezTo>
                  <a:pt x="10643050" y="1716135"/>
                  <a:pt x="10324901" y="1645164"/>
                  <a:pt x="9964803" y="1711682"/>
                </a:cubicBezTo>
                <a:cubicBezTo>
                  <a:pt x="9604705" y="1778200"/>
                  <a:pt x="9756179" y="1711170"/>
                  <a:pt x="9636550" y="1711682"/>
                </a:cubicBezTo>
                <a:cubicBezTo>
                  <a:pt x="9516921" y="1712194"/>
                  <a:pt x="9420483" y="1682174"/>
                  <a:pt x="9308298" y="1711682"/>
                </a:cubicBezTo>
                <a:cubicBezTo>
                  <a:pt x="9196113" y="1741190"/>
                  <a:pt x="8802129" y="1636068"/>
                  <a:pt x="8593177" y="1711682"/>
                </a:cubicBezTo>
                <a:cubicBezTo>
                  <a:pt x="8384225" y="1787296"/>
                  <a:pt x="8210725" y="1639435"/>
                  <a:pt x="7878056" y="1711682"/>
                </a:cubicBezTo>
                <a:cubicBezTo>
                  <a:pt x="7545387" y="1783929"/>
                  <a:pt x="7673382" y="1691129"/>
                  <a:pt x="7549803" y="1711682"/>
                </a:cubicBezTo>
                <a:cubicBezTo>
                  <a:pt x="7426224" y="1732235"/>
                  <a:pt x="7126976" y="1641212"/>
                  <a:pt x="6834682" y="1711682"/>
                </a:cubicBezTo>
                <a:cubicBezTo>
                  <a:pt x="6542388" y="1782152"/>
                  <a:pt x="6394909" y="1634506"/>
                  <a:pt x="5990605" y="1711682"/>
                </a:cubicBezTo>
                <a:cubicBezTo>
                  <a:pt x="5586301" y="1788858"/>
                  <a:pt x="5759743" y="1705601"/>
                  <a:pt x="5533396" y="1711682"/>
                </a:cubicBezTo>
                <a:cubicBezTo>
                  <a:pt x="5307049" y="1717763"/>
                  <a:pt x="5060607" y="1674559"/>
                  <a:pt x="4818275" y="1711682"/>
                </a:cubicBezTo>
                <a:cubicBezTo>
                  <a:pt x="4575943" y="1748805"/>
                  <a:pt x="4377426" y="1684912"/>
                  <a:pt x="4103154" y="1711682"/>
                </a:cubicBezTo>
                <a:cubicBezTo>
                  <a:pt x="3828882" y="1738452"/>
                  <a:pt x="3834167" y="1693818"/>
                  <a:pt x="3645945" y="1711682"/>
                </a:cubicBezTo>
                <a:cubicBezTo>
                  <a:pt x="3457723" y="1729546"/>
                  <a:pt x="3366633" y="1697384"/>
                  <a:pt x="3188737" y="1711682"/>
                </a:cubicBezTo>
                <a:cubicBezTo>
                  <a:pt x="3010841" y="1725980"/>
                  <a:pt x="2823695" y="1668721"/>
                  <a:pt x="2473616" y="1711682"/>
                </a:cubicBezTo>
                <a:cubicBezTo>
                  <a:pt x="2123537" y="1754643"/>
                  <a:pt x="1829207" y="1633186"/>
                  <a:pt x="1629538" y="1711682"/>
                </a:cubicBezTo>
                <a:cubicBezTo>
                  <a:pt x="1429869" y="1790178"/>
                  <a:pt x="1312423" y="1697681"/>
                  <a:pt x="1043373" y="1711682"/>
                </a:cubicBezTo>
                <a:cubicBezTo>
                  <a:pt x="774324" y="1725683"/>
                  <a:pt x="214547" y="1646810"/>
                  <a:pt x="0" y="1711682"/>
                </a:cubicBezTo>
                <a:cubicBezTo>
                  <a:pt x="-804" y="1500309"/>
                  <a:pt x="9403" y="1291019"/>
                  <a:pt x="0" y="1124005"/>
                </a:cubicBezTo>
                <a:cubicBezTo>
                  <a:pt x="-9403" y="956991"/>
                  <a:pt x="3571" y="711263"/>
                  <a:pt x="0" y="536327"/>
                </a:cubicBezTo>
                <a:cubicBezTo>
                  <a:pt x="-3571" y="361391"/>
                  <a:pt x="10217" y="172747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E7E6E6"/>
            </a:solidFill>
            <a:extLst>
              <a:ext uri="{C807C97D-BFC1-408E-A445-0C87EB9F89A2}">
                <ask:lineSketchStyleProps xmlns:ask="http://schemas.microsoft.com/office/drawing/2018/sketchyshapes" sd="404245352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7315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74E1A74-F478-9895-E0F9-DDD5E989E236}"/>
              </a:ext>
            </a:extLst>
          </p:cNvPr>
          <p:cNvSpPr txBox="1"/>
          <p:nvPr/>
        </p:nvSpPr>
        <p:spPr>
          <a:xfrm>
            <a:off x="74188" y="163813"/>
            <a:ext cx="18535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+mn-cs"/>
              </a:rPr>
              <a:t>HEAVEN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9651D9-54A4-46C1-008F-9855E10A75A5}"/>
              </a:ext>
            </a:extLst>
          </p:cNvPr>
          <p:cNvSpPr/>
          <p:nvPr/>
        </p:nvSpPr>
        <p:spPr>
          <a:xfrm>
            <a:off x="2340349" y="5199062"/>
            <a:ext cx="1174589" cy="940756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AE8D87-949F-FA29-9C93-6DECAFF11A94}"/>
              </a:ext>
            </a:extLst>
          </p:cNvPr>
          <p:cNvGrpSpPr/>
          <p:nvPr/>
        </p:nvGrpSpPr>
        <p:grpSpPr>
          <a:xfrm>
            <a:off x="2179983" y="1751089"/>
            <a:ext cx="1463040" cy="2815871"/>
            <a:chOff x="3974463" y="2108375"/>
            <a:chExt cx="1463040" cy="281587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B71D0D3-31F4-B8FC-68EE-CD0C8BA5740E}"/>
                </a:ext>
              </a:extLst>
            </p:cNvPr>
            <p:cNvSpPr/>
            <p:nvPr/>
          </p:nvSpPr>
          <p:spPr>
            <a:xfrm>
              <a:off x="3974463" y="2108375"/>
              <a:ext cx="1463040" cy="2815871"/>
            </a:xfrm>
            <a:prstGeom prst="rect">
              <a:avLst/>
            </a:prstGeom>
            <a:solidFill>
              <a:srgbClr val="7030A0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E358143-CC03-C21B-FA75-4BCE6AA2974C}"/>
                </a:ext>
              </a:extLst>
            </p:cNvPr>
            <p:cNvSpPr/>
            <p:nvPr/>
          </p:nvSpPr>
          <p:spPr>
            <a:xfrm>
              <a:off x="3974463" y="2108375"/>
              <a:ext cx="1463040" cy="1463040"/>
            </a:xfrm>
            <a:prstGeom prst="rect">
              <a:avLst/>
            </a:prstGeom>
            <a:solidFill>
              <a:schemeClr val="bg2"/>
            </a:solidFill>
            <a:ln w="76200"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FB9C2A8-FF43-0DD8-714E-2DFDB06D5F0E}"/>
              </a:ext>
            </a:extLst>
          </p:cNvPr>
          <p:cNvSpPr/>
          <p:nvPr/>
        </p:nvSpPr>
        <p:spPr>
          <a:xfrm>
            <a:off x="2635540" y="1869404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BCABD3D1-8036-D48B-7400-C63831F978E3}"/>
              </a:ext>
            </a:extLst>
          </p:cNvPr>
          <p:cNvSpPr/>
          <p:nvPr/>
        </p:nvSpPr>
        <p:spPr>
          <a:xfrm>
            <a:off x="2635540" y="2535122"/>
            <a:ext cx="548640" cy="548640"/>
          </a:xfrm>
          <a:prstGeom prst="ellipse">
            <a:avLst/>
          </a:prstGeom>
          <a:solidFill>
            <a:srgbClr val="0059E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AARON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190831-322A-50FE-C3A4-321E9371C59D}"/>
              </a:ext>
            </a:extLst>
          </p:cNvPr>
          <p:cNvSpPr/>
          <p:nvPr/>
        </p:nvSpPr>
        <p:spPr>
          <a:xfrm>
            <a:off x="2388785" y="633318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0FADCB2-18DC-B8AB-A990-1F05C03945E0}"/>
              </a:ext>
            </a:extLst>
          </p:cNvPr>
          <p:cNvSpPr/>
          <p:nvPr/>
        </p:nvSpPr>
        <p:spPr>
          <a:xfrm>
            <a:off x="2648237" y="4776458"/>
            <a:ext cx="548640" cy="548640"/>
          </a:xfrm>
          <a:prstGeom prst="ellipse">
            <a:avLst/>
          </a:prstGeom>
          <a:solidFill>
            <a:srgbClr val="FF0000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BULL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2396644-4DF3-A8C3-BC22-70D4089941C7}"/>
              </a:ext>
            </a:extLst>
          </p:cNvPr>
          <p:cNvSpPr/>
          <p:nvPr/>
        </p:nvSpPr>
        <p:spPr>
          <a:xfrm>
            <a:off x="2916862" y="6338829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55B6B6BE-601A-D05D-754F-B232249B851B}"/>
              </a:ext>
            </a:extLst>
          </p:cNvPr>
          <p:cNvSpPr/>
          <p:nvPr/>
        </p:nvSpPr>
        <p:spPr>
          <a:xfrm>
            <a:off x="3144169" y="59200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B35D4C11-F8E9-193E-6E88-950DE3E15DA7}"/>
              </a:ext>
            </a:extLst>
          </p:cNvPr>
          <p:cNvSpPr/>
          <p:nvPr/>
        </p:nvSpPr>
        <p:spPr>
          <a:xfrm>
            <a:off x="2144793" y="5944740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73034D65-46B6-F324-6466-9D29E499C013}"/>
              </a:ext>
            </a:extLst>
          </p:cNvPr>
          <p:cNvCxnSpPr>
            <a:cxnSpLocks/>
            <a:stCxn id="14" idx="0"/>
            <a:endCxn id="12" idx="4"/>
          </p:cNvCxnSpPr>
          <p:nvPr/>
        </p:nvCxnSpPr>
        <p:spPr>
          <a:xfrm flipH="1" flipV="1">
            <a:off x="2909860" y="3083762"/>
            <a:ext cx="12697" cy="169269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18">
            <a:extLst>
              <a:ext uri="{FF2B5EF4-FFF2-40B4-BE49-F238E27FC236}">
                <a16:creationId xmlns:a16="http://schemas.microsoft.com/office/drawing/2014/main" id="{275E65B7-B9DA-04E3-A999-D21C39CAC25D}"/>
              </a:ext>
            </a:extLst>
          </p:cNvPr>
          <p:cNvSpPr/>
          <p:nvPr/>
        </p:nvSpPr>
        <p:spPr>
          <a:xfrm>
            <a:off x="2635540" y="697187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5D1ED1-32B1-8B4E-C69C-1F94B156D5CE}"/>
              </a:ext>
            </a:extLst>
          </p:cNvPr>
          <p:cNvSpPr txBox="1"/>
          <p:nvPr/>
        </p:nvSpPr>
        <p:spPr>
          <a:xfrm rot="16200000">
            <a:off x="1470158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6BBF8F2-4AD9-A168-E4D0-213BC5008A18}"/>
              </a:ext>
            </a:extLst>
          </p:cNvPr>
          <p:cNvSpPr txBox="1"/>
          <p:nvPr/>
        </p:nvSpPr>
        <p:spPr>
          <a:xfrm>
            <a:off x="2032210" y="3357888"/>
            <a:ext cx="17731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TABERNACLE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97A121-34A6-6C4A-D87A-50472B04F5CE}"/>
              </a:ext>
            </a:extLst>
          </p:cNvPr>
          <p:cNvSpPr txBox="1"/>
          <p:nvPr/>
        </p:nvSpPr>
        <p:spPr>
          <a:xfrm rot="5400000">
            <a:off x="3184448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79478C4-9210-7ACB-3048-D55FB15BA310}"/>
              </a:ext>
            </a:extLst>
          </p:cNvPr>
          <p:cNvCxnSpPr>
            <a:cxnSpLocks/>
          </p:cNvCxnSpPr>
          <p:nvPr/>
        </p:nvCxnSpPr>
        <p:spPr>
          <a:xfrm>
            <a:off x="2911503" y="1327469"/>
            <a:ext cx="0" cy="484180"/>
          </a:xfrm>
          <a:prstGeom prst="straightConnector1">
            <a:avLst/>
          </a:prstGeom>
          <a:ln w="57150">
            <a:solidFill>
              <a:srgbClr val="FFFF00"/>
            </a:solidFill>
            <a:tailEnd type="triangle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6036A7-ED73-BA31-5A92-F8127AA719D6}"/>
              </a:ext>
            </a:extLst>
          </p:cNvPr>
          <p:cNvCxnSpPr>
            <a:cxnSpLocks/>
            <a:endCxn id="25" idx="2"/>
          </p:cNvCxnSpPr>
          <p:nvPr/>
        </p:nvCxnSpPr>
        <p:spPr>
          <a:xfrm>
            <a:off x="2495245" y="4099932"/>
            <a:ext cx="850370" cy="0"/>
          </a:xfrm>
          <a:prstGeom prst="line">
            <a:avLst/>
          </a:prstGeom>
          <a:ln w="38100">
            <a:solidFill>
              <a:srgbClr val="0059E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1F3B8E3-5C5D-7055-4DD6-442071E3AB53}"/>
              </a:ext>
            </a:extLst>
          </p:cNvPr>
          <p:cNvGrpSpPr/>
          <p:nvPr/>
        </p:nvGrpSpPr>
        <p:grpSpPr>
          <a:xfrm>
            <a:off x="9734768" y="4430782"/>
            <a:ext cx="1344101" cy="1858870"/>
            <a:chOff x="8295504" y="4166273"/>
            <a:chExt cx="1000594" cy="1383805"/>
          </a:xfrm>
        </p:grpSpPr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C1A003E4-CBB5-3890-009A-B2A6CD07969B}"/>
                </a:ext>
              </a:extLst>
            </p:cNvPr>
            <p:cNvSpPr/>
            <p:nvPr/>
          </p:nvSpPr>
          <p:spPr>
            <a:xfrm>
              <a:off x="8683772" y="4166273"/>
              <a:ext cx="224058" cy="1383805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49B38E2-D6A2-D8CB-41B3-84EF58B34C9E}"/>
                </a:ext>
              </a:extLst>
            </p:cNvPr>
            <p:cNvSpPr/>
            <p:nvPr/>
          </p:nvSpPr>
          <p:spPr>
            <a:xfrm rot="5400000">
              <a:off x="8683772" y="4122361"/>
              <a:ext cx="224058" cy="1000594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427173CC-3EC7-B5BF-8F04-5933D22D2F48}"/>
              </a:ext>
            </a:extLst>
          </p:cNvPr>
          <p:cNvSpPr/>
          <p:nvPr/>
        </p:nvSpPr>
        <p:spPr>
          <a:xfrm>
            <a:off x="10037494" y="4685018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EEE2380C-5582-5F59-02AF-D8A4964ED831}"/>
              </a:ext>
            </a:extLst>
          </p:cNvPr>
          <p:cNvSpPr/>
          <p:nvPr/>
        </p:nvSpPr>
        <p:spPr>
          <a:xfrm>
            <a:off x="10132498" y="477645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12B3A76-22DC-C952-5226-F491361DCB2E}"/>
              </a:ext>
            </a:extLst>
          </p:cNvPr>
          <p:cNvSpPr/>
          <p:nvPr/>
        </p:nvSpPr>
        <p:spPr>
          <a:xfrm>
            <a:off x="334561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D97BD10-CD95-344E-C1B1-C1F357F29F90}"/>
              </a:ext>
            </a:extLst>
          </p:cNvPr>
          <p:cNvSpPr/>
          <p:nvPr/>
        </p:nvSpPr>
        <p:spPr>
          <a:xfrm>
            <a:off x="2646110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A99D1E1C-0625-2546-C06B-5AE58F1755E0}"/>
              </a:ext>
            </a:extLst>
          </p:cNvPr>
          <p:cNvSpPr/>
          <p:nvPr/>
        </p:nvSpPr>
        <p:spPr>
          <a:xfrm>
            <a:off x="1946605" y="3825612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DE66C464-8FC7-BC9C-951F-E506E1EF0A4F}"/>
              </a:ext>
            </a:extLst>
          </p:cNvPr>
          <p:cNvSpPr/>
          <p:nvPr/>
        </p:nvSpPr>
        <p:spPr>
          <a:xfrm>
            <a:off x="2657742" y="5814156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D24EC06-BA37-1760-1A41-DCEAC54BD947}"/>
              </a:ext>
            </a:extLst>
          </p:cNvPr>
          <p:cNvSpPr/>
          <p:nvPr/>
        </p:nvSpPr>
        <p:spPr>
          <a:xfrm>
            <a:off x="9848031" y="6346368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D5C04520-FCF4-9559-EC39-56965E67D476}"/>
              </a:ext>
            </a:extLst>
          </p:cNvPr>
          <p:cNvSpPr/>
          <p:nvPr/>
        </p:nvSpPr>
        <p:spPr>
          <a:xfrm>
            <a:off x="10376108" y="6352010"/>
            <a:ext cx="555220" cy="5552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B83EAF8-5383-6952-A078-3189DB11ED55}"/>
              </a:ext>
            </a:extLst>
          </p:cNvPr>
          <p:cNvSpPr/>
          <p:nvPr/>
        </p:nvSpPr>
        <p:spPr>
          <a:xfrm>
            <a:off x="10609995" y="5939762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D8FCD23-CDE8-CFC2-C397-01B3D3D05382}"/>
              </a:ext>
            </a:extLst>
          </p:cNvPr>
          <p:cNvSpPr/>
          <p:nvPr/>
        </p:nvSpPr>
        <p:spPr>
          <a:xfrm>
            <a:off x="9610619" y="5964501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9CBD1E35-4B91-1212-DEFF-57653C93B57E}"/>
              </a:ext>
            </a:extLst>
          </p:cNvPr>
          <p:cNvSpPr/>
          <p:nvPr/>
        </p:nvSpPr>
        <p:spPr>
          <a:xfrm>
            <a:off x="10123568" y="5833917"/>
            <a:ext cx="548640" cy="548640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MAN</a:t>
            </a:r>
          </a:p>
        </p:txBody>
      </p:sp>
      <p:sp>
        <p:nvSpPr>
          <p:cNvPr id="45" name="HEAVENLY TABERNACLE">
            <a:extLst>
              <a:ext uri="{FF2B5EF4-FFF2-40B4-BE49-F238E27FC236}">
                <a16:creationId xmlns:a16="http://schemas.microsoft.com/office/drawing/2014/main" id="{095D51B6-1398-870D-3687-DA08426499A6}"/>
              </a:ext>
            </a:extLst>
          </p:cNvPr>
          <p:cNvSpPr/>
          <p:nvPr/>
        </p:nvSpPr>
        <p:spPr>
          <a:xfrm>
            <a:off x="9262329" y="-317771"/>
            <a:ext cx="2286000" cy="1597002"/>
          </a:xfrm>
          <a:prstGeom prst="rect">
            <a:avLst/>
          </a:prstGeom>
          <a:solidFill>
            <a:schemeClr val="bg1"/>
          </a:solidFill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35C1F28C-1C24-154E-98E8-B20D522D9505}"/>
              </a:ext>
            </a:extLst>
          </p:cNvPr>
          <p:cNvSpPr/>
          <p:nvPr/>
        </p:nvSpPr>
        <p:spPr>
          <a:xfrm>
            <a:off x="9947836" y="15834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5F87F807-9596-33EA-A64E-45CEB6BE228C}"/>
              </a:ext>
            </a:extLst>
          </p:cNvPr>
          <p:cNvSpPr/>
          <p:nvPr/>
        </p:nvSpPr>
        <p:spPr>
          <a:xfrm>
            <a:off x="10894512" y="344418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F239BB5-2693-BB81-9A0C-825B460E2E5A}"/>
              </a:ext>
            </a:extLst>
          </p:cNvPr>
          <p:cNvGrpSpPr/>
          <p:nvPr/>
        </p:nvGrpSpPr>
        <p:grpSpPr>
          <a:xfrm>
            <a:off x="10018867" y="5736035"/>
            <a:ext cx="731520" cy="731520"/>
            <a:chOff x="10018867" y="5736035"/>
            <a:chExt cx="731520" cy="731520"/>
          </a:xfrm>
        </p:grpSpPr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F287E6BC-3DC5-3607-E04D-3E8C040BF77C}"/>
                </a:ext>
              </a:extLst>
            </p:cNvPr>
            <p:cNvSpPr/>
            <p:nvPr/>
          </p:nvSpPr>
          <p:spPr>
            <a:xfrm>
              <a:off x="10018867" y="5736035"/>
              <a:ext cx="731520" cy="731520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 w="57150"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47B521B4-34E7-A42F-303E-EFEA8E0425BF}"/>
                </a:ext>
              </a:extLst>
            </p:cNvPr>
            <p:cNvSpPr/>
            <p:nvPr/>
          </p:nvSpPr>
          <p:spPr>
            <a:xfrm>
              <a:off x="10110307" y="5828275"/>
              <a:ext cx="548640" cy="54864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  <a:softEdge rad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10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osterama" panose="020B0504020200020000" pitchFamily="34" charset="0"/>
                  <a:ea typeface="+mn-ea"/>
                  <a:cs typeface="Posterama" panose="020B0504020200020000" pitchFamily="34" charset="0"/>
                </a:rPr>
                <a:t>SON</a:t>
              </a: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75985C0F-D514-8697-E97E-E514E4E3F101}"/>
              </a:ext>
            </a:extLst>
          </p:cNvPr>
          <p:cNvSpPr/>
          <p:nvPr/>
        </p:nvSpPr>
        <p:spPr>
          <a:xfrm>
            <a:off x="10039276" y="249782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EF079218-6B1C-2E3F-8279-6F83A16F45E4}"/>
              </a:ext>
            </a:extLst>
          </p:cNvPr>
          <p:cNvSpPr/>
          <p:nvPr/>
        </p:nvSpPr>
        <p:spPr>
          <a:xfrm>
            <a:off x="10130716" y="341222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cxnSp>
        <p:nvCxnSpPr>
          <p:cNvPr id="44" name="Straight Arrow Connector 43">
            <a:extLst>
              <a:ext uri="{FF2B5EF4-FFF2-40B4-BE49-F238E27FC236}">
                <a16:creationId xmlns:a16="http://schemas.microsoft.com/office/drawing/2014/main" id="{456171E2-97C2-63AD-E402-8C7D6A4D19D3}"/>
              </a:ext>
            </a:extLst>
          </p:cNvPr>
          <p:cNvCxnSpPr>
            <a:cxnSpLocks/>
            <a:endCxn id="42" idx="4"/>
          </p:cNvCxnSpPr>
          <p:nvPr/>
        </p:nvCxnSpPr>
        <p:spPr>
          <a:xfrm flipV="1">
            <a:off x="10403254" y="981302"/>
            <a:ext cx="1782" cy="3703716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8A1EAA2F-DDD0-0B91-9DCE-2709441A90BC}"/>
              </a:ext>
            </a:extLst>
          </p:cNvPr>
          <p:cNvSpPr/>
          <p:nvPr/>
        </p:nvSpPr>
        <p:spPr>
          <a:xfrm>
            <a:off x="9954982" y="1715782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none" strike="noStrike" kern="1200" cap="none" spc="1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02737AA-1869-574B-BED2-EA8F8C0DE258}"/>
              </a:ext>
            </a:extLst>
          </p:cNvPr>
          <p:cNvSpPr/>
          <p:nvPr/>
        </p:nvSpPr>
        <p:spPr>
          <a:xfrm>
            <a:off x="10046422" y="1807433"/>
            <a:ext cx="731520" cy="731520"/>
          </a:xfrm>
          <a:prstGeom prst="ellipse">
            <a:avLst/>
          </a:prstGeom>
          <a:solidFill>
            <a:schemeClr val="accent4">
              <a:lumMod val="75000"/>
            </a:schemeClr>
          </a:solidFill>
          <a:ln w="57150">
            <a:solidFill>
              <a:srgbClr val="FF0000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1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Posterama" panose="020B0504020200020000" pitchFamily="34" charset="0"/>
              <a:ea typeface="+mn-ea"/>
              <a:cs typeface="Posterama" panose="020B0504020200020000" pitchFamily="34" charset="0"/>
            </a:endParaRP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E41E9AB2-29F9-FC25-0D6E-E2E004EDAF5E}"/>
              </a:ext>
            </a:extLst>
          </p:cNvPr>
          <p:cNvSpPr/>
          <p:nvPr/>
        </p:nvSpPr>
        <p:spPr>
          <a:xfrm>
            <a:off x="10137862" y="1898873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SON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6491A7CA-E5A6-70EC-8862-08526F442BE5}"/>
              </a:ext>
            </a:extLst>
          </p:cNvPr>
          <p:cNvSpPr/>
          <p:nvPr/>
        </p:nvSpPr>
        <p:spPr>
          <a:xfrm>
            <a:off x="499424" y="1691446"/>
            <a:ext cx="914400" cy="914400"/>
          </a:xfrm>
          <a:prstGeom prst="ellipse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Butt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MELCHIZEDEK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KING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PRIEST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5ED7B518-EA68-3323-0782-FF7E8BFBD35F}"/>
              </a:ext>
            </a:extLst>
          </p:cNvPr>
          <p:cNvSpPr/>
          <p:nvPr/>
        </p:nvSpPr>
        <p:spPr>
          <a:xfrm>
            <a:off x="682304" y="692496"/>
            <a:ext cx="548640" cy="548640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GOD</a:t>
            </a:r>
          </a:p>
        </p:txBody>
      </p:sp>
      <p:sp>
        <p:nvSpPr>
          <p:cNvPr id="59" name="Arrow: Right 58">
            <a:extLst>
              <a:ext uri="{FF2B5EF4-FFF2-40B4-BE49-F238E27FC236}">
                <a16:creationId xmlns:a16="http://schemas.microsoft.com/office/drawing/2014/main" id="{5C0430C1-DE8A-77FF-FA4D-5C4198DC71B2}"/>
              </a:ext>
            </a:extLst>
          </p:cNvPr>
          <p:cNvSpPr/>
          <p:nvPr/>
        </p:nvSpPr>
        <p:spPr>
          <a:xfrm rot="5400000">
            <a:off x="217400" y="2855208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BLESSING</a:t>
            </a:r>
          </a:p>
        </p:txBody>
      </p:sp>
      <p:sp>
        <p:nvSpPr>
          <p:cNvPr id="60" name="Arrow: Right 59">
            <a:extLst>
              <a:ext uri="{FF2B5EF4-FFF2-40B4-BE49-F238E27FC236}">
                <a16:creationId xmlns:a16="http://schemas.microsoft.com/office/drawing/2014/main" id="{223602A6-CB07-E996-0781-91F950DF11A2}"/>
              </a:ext>
            </a:extLst>
          </p:cNvPr>
          <p:cNvSpPr/>
          <p:nvPr/>
        </p:nvSpPr>
        <p:spPr>
          <a:xfrm rot="16200000">
            <a:off x="609032" y="2800115"/>
            <a:ext cx="1097280" cy="4572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1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TITHE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1214E60-20D9-A753-8208-093CE16058FC}"/>
              </a:ext>
            </a:extLst>
          </p:cNvPr>
          <p:cNvSpPr/>
          <p:nvPr/>
        </p:nvSpPr>
        <p:spPr>
          <a:xfrm>
            <a:off x="499424" y="3541249"/>
            <a:ext cx="914400" cy="914400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>
            <a:prstTxWarp prst="textArchUp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ABRAHAM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5CDECCF-0937-9912-F321-B14677C0BDAC}"/>
              </a:ext>
            </a:extLst>
          </p:cNvPr>
          <p:cNvSpPr txBox="1"/>
          <p:nvPr/>
        </p:nvSpPr>
        <p:spPr>
          <a:xfrm>
            <a:off x="390874" y="5358773"/>
            <a:ext cx="1119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LAND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NATION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SEED</a:t>
            </a:r>
          </a:p>
        </p:txBody>
      </p:sp>
      <p:sp>
        <p:nvSpPr>
          <p:cNvPr id="64" name="double Levi">
            <a:extLst>
              <a:ext uri="{FF2B5EF4-FFF2-40B4-BE49-F238E27FC236}">
                <a16:creationId xmlns:a16="http://schemas.microsoft.com/office/drawing/2014/main" id="{024AAF95-7607-E663-FC4F-C9CA724028D1}"/>
              </a:ext>
            </a:extLst>
          </p:cNvPr>
          <p:cNvSpPr/>
          <p:nvPr/>
        </p:nvSpPr>
        <p:spPr>
          <a:xfrm>
            <a:off x="675140" y="3831741"/>
            <a:ext cx="548640" cy="548640"/>
          </a:xfrm>
          <a:prstGeom prst="ellipse">
            <a:avLst/>
          </a:prstGeom>
          <a:solidFill>
            <a:srgbClr val="0059E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1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LEVI</a:t>
            </a: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2F20A409-8BD7-1828-F18E-0E5D8ED4338E}"/>
              </a:ext>
            </a:extLst>
          </p:cNvPr>
          <p:cNvSpPr/>
          <p:nvPr/>
        </p:nvSpPr>
        <p:spPr>
          <a:xfrm>
            <a:off x="679933" y="4776458"/>
            <a:ext cx="548640" cy="548640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ISAAC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1E85CFF7-5191-2E2F-51B8-34230B122511}"/>
              </a:ext>
            </a:extLst>
          </p:cNvPr>
          <p:cNvSpPr txBox="1"/>
          <p:nvPr/>
        </p:nvSpPr>
        <p:spPr>
          <a:xfrm rot="16200000">
            <a:off x="8958723" y="5082915"/>
            <a:ext cx="12230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COVENANT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63B3092-D422-BB74-03EC-83ACAFEADA15}"/>
              </a:ext>
            </a:extLst>
          </p:cNvPr>
          <p:cNvSpPr txBox="1"/>
          <p:nvPr/>
        </p:nvSpPr>
        <p:spPr>
          <a:xfrm rot="5400000">
            <a:off x="10673013" y="5082915"/>
            <a:ext cx="11194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Posterama" panose="020B0504020200020000" pitchFamily="34" charset="0"/>
                <a:ea typeface="+mn-ea"/>
                <a:cs typeface="Posterama" panose="020B0504020200020000" pitchFamily="34" charset="0"/>
              </a:rPr>
              <a:t>PROMISES</a:t>
            </a:r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D54BE66A-8423-4220-2287-2C268D83A4B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955260 w 12192000"/>
              <a:gd name="connsiteY0" fmla="*/ 561999 h 6858000"/>
              <a:gd name="connsiteX1" fmla="*/ 308344 w 12192000"/>
              <a:gd name="connsiteY1" fmla="*/ 1208915 h 6858000"/>
              <a:gd name="connsiteX2" fmla="*/ 308344 w 12192000"/>
              <a:gd name="connsiteY2" fmla="*/ 5630786 h 6858000"/>
              <a:gd name="connsiteX3" fmla="*/ 955260 w 12192000"/>
              <a:gd name="connsiteY3" fmla="*/ 6277702 h 6858000"/>
              <a:gd name="connsiteX4" fmla="*/ 955259 w 12192000"/>
              <a:gd name="connsiteY4" fmla="*/ 6277703 h 6858000"/>
              <a:gd name="connsiteX5" fmla="*/ 1602175 w 12192000"/>
              <a:gd name="connsiteY5" fmla="*/ 5630787 h 6858000"/>
              <a:gd name="connsiteX6" fmla="*/ 1602176 w 12192000"/>
              <a:gd name="connsiteY6" fmla="*/ 1208915 h 6858000"/>
              <a:gd name="connsiteX7" fmla="*/ 955260 w 12192000"/>
              <a:gd name="connsiteY7" fmla="*/ 561999 h 6858000"/>
              <a:gd name="connsiteX8" fmla="*/ 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955260" y="561999"/>
                </a:moveTo>
                <a:cubicBezTo>
                  <a:pt x="597978" y="561999"/>
                  <a:pt x="308344" y="851633"/>
                  <a:pt x="308344" y="1208915"/>
                </a:cubicBezTo>
                <a:lnTo>
                  <a:pt x="308344" y="5630786"/>
                </a:lnTo>
                <a:cubicBezTo>
                  <a:pt x="308344" y="5988068"/>
                  <a:pt x="597978" y="6277702"/>
                  <a:pt x="955260" y="6277702"/>
                </a:cubicBezTo>
                <a:lnTo>
                  <a:pt x="955259" y="6277703"/>
                </a:lnTo>
                <a:cubicBezTo>
                  <a:pt x="1312541" y="6277703"/>
                  <a:pt x="1602175" y="5988069"/>
                  <a:pt x="1602175" y="5630787"/>
                </a:cubicBezTo>
                <a:cubicBezTo>
                  <a:pt x="1602175" y="4156830"/>
                  <a:pt x="1602176" y="2682872"/>
                  <a:pt x="1602176" y="1208915"/>
                </a:cubicBezTo>
                <a:cubicBezTo>
                  <a:pt x="1602176" y="851633"/>
                  <a:pt x="1312542" y="561999"/>
                  <a:pt x="955260" y="561999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ADD0EAF-E232-F756-EF16-5849363A7BE8}"/>
              </a:ext>
            </a:extLst>
          </p:cNvPr>
          <p:cNvSpPr txBox="1"/>
          <p:nvPr/>
        </p:nvSpPr>
        <p:spPr>
          <a:xfrm>
            <a:off x="4021626" y="1620504"/>
            <a:ext cx="53008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i="0" dirty="0">
                <a:solidFill>
                  <a:schemeClr val="bg1"/>
                </a:solidFill>
                <a:effectLst/>
                <a:latin typeface="Posterama" panose="020B0504020200020000" pitchFamily="34" charset="0"/>
                <a:cs typeface="Posterama" panose="020B0504020200020000" pitchFamily="34" charset="0"/>
              </a:rPr>
              <a:t>The Greatness of Melchizedek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63FE1487-E863-F682-0B0D-4162C81A691C}"/>
              </a:ext>
            </a:extLst>
          </p:cNvPr>
          <p:cNvSpPr txBox="1"/>
          <p:nvPr/>
        </p:nvSpPr>
        <p:spPr>
          <a:xfrm>
            <a:off x="4160874" y="2172982"/>
            <a:ext cx="510145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King of Peace (Salem)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King of Righteousness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Priest of God Most High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Made like the Son of God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Gave Abraham a blessing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Received tithe from Abraham 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... and even Levi! (in his loins)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Was not a relative of Abraham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/>
                </a:solidFill>
              </a:rPr>
              <a:t>Superior even to the one with the promises from God</a:t>
            </a:r>
          </a:p>
        </p:txBody>
      </p:sp>
      <p:sp>
        <p:nvSpPr>
          <p:cNvPr id="75" name="Chapter">
            <a:extLst>
              <a:ext uri="{FF2B5EF4-FFF2-40B4-BE49-F238E27FC236}">
                <a16:creationId xmlns:a16="http://schemas.microsoft.com/office/drawing/2014/main" id="{529A212D-B402-D713-DA4E-E51DF4759639}"/>
              </a:ext>
            </a:extLst>
          </p:cNvPr>
          <p:cNvSpPr/>
          <p:nvPr/>
        </p:nvSpPr>
        <p:spPr>
          <a:xfrm>
            <a:off x="4650281" y="-523055"/>
            <a:ext cx="2891438" cy="1138597"/>
          </a:xfrm>
          <a:prstGeom prst="roundRect">
            <a:avLst>
              <a:gd name="adj" fmla="val 50000"/>
            </a:avLst>
          </a:prstGeom>
          <a:solidFill>
            <a:srgbClr val="00B0F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0" rtlCol="0" anchor="b"/>
          <a:lstStyle/>
          <a:p>
            <a:pPr algn="ctr"/>
            <a:r>
              <a:rPr lang="en-US" sz="2400" b="1" dirty="0">
                <a:latin typeface="Posterama" panose="020B0504020200020000" pitchFamily="34" charset="0"/>
                <a:cs typeface="Posterama" panose="020B0504020200020000" pitchFamily="34" charset="0"/>
              </a:rPr>
              <a:t>HEBREWS 7</a:t>
            </a:r>
          </a:p>
        </p:txBody>
      </p:sp>
    </p:spTree>
    <p:extLst>
      <p:ext uri="{BB962C8B-B14F-4D97-AF65-F5344CB8AC3E}">
        <p14:creationId xmlns:p14="http://schemas.microsoft.com/office/powerpoint/2010/main" val="116499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7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O_APP_VERSION" val="1.4.1.3212"/>
  <p:tag name="SLIDO_PRESENTATION_ID" val="00000000-0000-0000-0000-000000000000"/>
  <p:tag name="SLIDO_EVENT_UUID" val="dc593380-ccf5-4748-8639-a7049274037d"/>
  <p:tag name="SLIDO_EVENT_SECTION_UUID" val="7b1eacbb-76aa-45fd-9d76-0d6255638c1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16799</TotalTime>
  <Words>1972</Words>
  <Application>Microsoft Office PowerPoint</Application>
  <PresentationFormat>Widescreen</PresentationFormat>
  <Paragraphs>1145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3" baseType="lpstr">
      <vt:lpstr>Arial</vt:lpstr>
      <vt:lpstr>Calibri</vt:lpstr>
      <vt:lpstr>Calibri Light</vt:lpstr>
      <vt:lpstr>Inside Out</vt:lpstr>
      <vt:lpstr>Posterama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Williams</dc:creator>
  <cp:lastModifiedBy>David Williams</cp:lastModifiedBy>
  <cp:revision>8</cp:revision>
  <dcterms:created xsi:type="dcterms:W3CDTF">2022-09-11T00:48:47Z</dcterms:created>
  <dcterms:modified xsi:type="dcterms:W3CDTF">2022-10-05T21:45:10Z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lidoAppVersion">
    <vt:lpwstr>1.4.1.3212</vt:lpwstr>
  </property>
</Properties>
</file>