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479" r:id="rId3"/>
    <p:sldId id="480" r:id="rId4"/>
    <p:sldId id="533" r:id="rId5"/>
    <p:sldId id="543" r:id="rId6"/>
    <p:sldId id="569" r:id="rId7"/>
    <p:sldId id="570" r:id="rId8"/>
    <p:sldId id="571" r:id="rId9"/>
    <p:sldId id="576" r:id="rId10"/>
    <p:sldId id="572" r:id="rId11"/>
    <p:sldId id="573" r:id="rId12"/>
    <p:sldId id="574" r:id="rId13"/>
    <p:sldId id="575" r:id="rId14"/>
    <p:sldId id="586" r:id="rId15"/>
    <p:sldId id="280" r:id="rId16"/>
    <p:sldId id="581" r:id="rId17"/>
    <p:sldId id="582" r:id="rId18"/>
    <p:sldId id="583" r:id="rId19"/>
    <p:sldId id="584" r:id="rId20"/>
    <p:sldId id="585" r:id="rId21"/>
    <p:sldId id="579" r:id="rId22"/>
    <p:sldId id="578" r:id="rId23"/>
    <p:sldId id="580" r:id="rId24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0059E0"/>
    <a:srgbClr val="BF9000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DD384C-35C8-4703-B4FD-D21DD0EAD473}" v="10" dt="2022-10-09T11:01:06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70" d="100"/>
          <a:sy n="70" d="100"/>
        </p:scale>
        <p:origin x="315" y="4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22DD384C-35C8-4703-B4FD-D21DD0EAD473}"/>
    <pc:docChg chg="undo custSel addSld delSld modSld sldOrd">
      <pc:chgData name="David Williams" userId="35a5f6dfa23fba43" providerId="LiveId" clId="{22DD384C-35C8-4703-B4FD-D21DD0EAD473}" dt="2022-10-09T11:01:06.894" v="671"/>
      <pc:docMkLst>
        <pc:docMk/>
      </pc:docMkLst>
      <pc:sldChg chg="ord modAnim">
        <pc:chgData name="David Williams" userId="35a5f6dfa23fba43" providerId="LiveId" clId="{22DD384C-35C8-4703-B4FD-D21DD0EAD473}" dt="2022-10-09T10:51:28.224" v="670"/>
        <pc:sldMkLst>
          <pc:docMk/>
          <pc:sldMk cId="229898532" sldId="280"/>
        </pc:sldMkLst>
      </pc:sldChg>
      <pc:sldChg chg="modSp mod">
        <pc:chgData name="David Williams" userId="35a5f6dfa23fba43" providerId="LiveId" clId="{22DD384C-35C8-4703-B4FD-D21DD0EAD473}" dt="2022-10-08T17:20:30.221" v="4"/>
        <pc:sldMkLst>
          <pc:docMk/>
          <pc:sldMk cId="1369604703" sldId="284"/>
        </pc:sldMkLst>
        <pc:spChg chg="mod">
          <ac:chgData name="David Williams" userId="35a5f6dfa23fba43" providerId="LiveId" clId="{22DD384C-35C8-4703-B4FD-D21DD0EAD473}" dt="2022-10-08T17:20:30.221" v="4"/>
          <ac:spMkLst>
            <pc:docMk/>
            <pc:sldMk cId="1369604703" sldId="284"/>
            <ac:spMk id="27" creationId="{1BE3D1EB-81ED-BFDC-EB28-0E1AC22E164B}"/>
          </ac:spMkLst>
        </pc:spChg>
      </pc:sldChg>
      <pc:sldChg chg="modAnim">
        <pc:chgData name="David Williams" userId="35a5f6dfa23fba43" providerId="LiveId" clId="{22DD384C-35C8-4703-B4FD-D21DD0EAD473}" dt="2022-10-09T11:01:06.894" v="671"/>
        <pc:sldMkLst>
          <pc:docMk/>
          <pc:sldMk cId="915540915" sldId="543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3420425285" sldId="555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1011463936" sldId="556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1672743085" sldId="559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3582031576" sldId="560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1164993886" sldId="561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1328587221" sldId="562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2510144031" sldId="563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1361230449" sldId="564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672940607" sldId="565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1978439660" sldId="566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409759797" sldId="567"/>
        </pc:sldMkLst>
      </pc:sldChg>
      <pc:sldChg chg="del">
        <pc:chgData name="David Williams" userId="35a5f6dfa23fba43" providerId="LiveId" clId="{22DD384C-35C8-4703-B4FD-D21DD0EAD473}" dt="2022-10-09T10:47:53.276" v="662" actId="47"/>
        <pc:sldMkLst>
          <pc:docMk/>
          <pc:sldMk cId="3367419896" sldId="568"/>
        </pc:sldMkLst>
      </pc:sldChg>
      <pc:sldChg chg="del">
        <pc:chgData name="David Williams" userId="35a5f6dfa23fba43" providerId="LiveId" clId="{22DD384C-35C8-4703-B4FD-D21DD0EAD473}" dt="2022-10-09T10:49:00.401" v="664" actId="2696"/>
        <pc:sldMkLst>
          <pc:docMk/>
          <pc:sldMk cId="947235031" sldId="577"/>
        </pc:sldMkLst>
      </pc:sldChg>
      <pc:sldChg chg="addSp delSp modSp add mod ord modAnim">
        <pc:chgData name="David Williams" userId="35a5f6dfa23fba43" providerId="LiveId" clId="{22DD384C-35C8-4703-B4FD-D21DD0EAD473}" dt="2022-10-09T10:46:22.255" v="660"/>
        <pc:sldMkLst>
          <pc:docMk/>
          <pc:sldMk cId="4209115956" sldId="578"/>
        </pc:sldMkLst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3" creationId="{A2A45F6C-B2C7-9935-5BEF-797B3FDA5BAD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5" creationId="{074E1A74-F478-9895-E0F9-DDD5E989E236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6" creationId="{45C3F275-AD04-4271-FEB5-E1BA18C17113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7" creationId="{8B9651D9-54A4-46C1-008F-9855E10A75A5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11" creationId="{DFB9C2A8-FF43-0DD8-714E-2DFDB06D5F0E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12" creationId="{BCABD3D1-8036-D48B-7400-C63831F978E3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13" creationId="{C5190831-322A-50FE-C3A4-321E9371C59D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14" creationId="{20FADCB2-18DC-B8AB-A990-1F05C03945E0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15" creationId="{92396644-4DF3-A8C3-BC22-70D4089941C7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16" creationId="{55B6B6BE-601A-D05D-754F-B232249B851B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17" creationId="{B35D4C11-F8E9-193E-6E88-950DE3E15DA7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19" creationId="{275E65B7-B9DA-04E3-A999-D21C39CAC25D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20" creationId="{E45D1ED1-32B1-8B4E-C69C-1F94B156D5CE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21" creationId="{86BBF8F2-4AD9-A168-E4D0-213BC5008A18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22" creationId="{FB97A121-34A6-6C4A-D87A-50472B04F5CE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25" creationId="{612B3A76-22DC-C952-5226-F491361DCB2E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26" creationId="{0D97BD10-CD95-344E-C1B1-C1F357F29F90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27" creationId="{A99D1E1C-0625-2546-C06B-5AE58F1755E0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28" creationId="{DE66C464-8FC7-BC9C-951F-E506E1EF0A4F}"/>
          </ac:spMkLst>
        </pc:spChg>
        <pc:spChg chg="del">
          <ac:chgData name="David Williams" userId="35a5f6dfa23fba43" providerId="LiveId" clId="{22DD384C-35C8-4703-B4FD-D21DD0EAD473}" dt="2022-10-09T03:22:39.423" v="17" actId="478"/>
          <ac:spMkLst>
            <pc:docMk/>
            <pc:sldMk cId="4209115956" sldId="578"/>
            <ac:spMk id="47" creationId="{EB1E278E-DF85-F3A1-8D78-3FA7E8DC6AE2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55" creationId="{6491A7CA-E5A6-70EC-8862-08526F442BE5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58" creationId="{5ED7B518-EA68-3323-0782-FF7E8BFBD35F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59" creationId="{5C0430C1-DE8A-77FF-FA4D-5C4198DC71B2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60" creationId="{223602A6-CB07-E996-0781-91F950DF11A2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61" creationId="{41214E60-20D9-A753-8208-093CE16058FC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62" creationId="{85CDECCF-0937-9912-F321-B14677C0BDAC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63" creationId="{9C1A7858-75AF-9443-C889-066F29AD702E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64" creationId="{024AAF95-7607-E663-FC4F-C9CA724028D1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65" creationId="{2F20A409-8BD7-1828-F18E-0E5D8ED4338E}"/>
          </ac:spMkLst>
        </pc:spChg>
        <pc:spChg chg="del">
          <ac:chgData name="David Williams" userId="35a5f6dfa23fba43" providerId="LiveId" clId="{22DD384C-35C8-4703-B4FD-D21DD0EAD473}" dt="2022-10-09T03:22:52.447" v="20" actId="478"/>
          <ac:spMkLst>
            <pc:docMk/>
            <pc:sldMk cId="4209115956" sldId="578"/>
            <ac:spMk id="73" creationId="{47B3F7F4-B7DD-FDE4-794C-D880EA2C0853}"/>
          </ac:spMkLst>
        </pc:spChg>
        <pc:spChg chg="del">
          <ac:chgData name="David Williams" userId="35a5f6dfa23fba43" providerId="LiveId" clId="{22DD384C-35C8-4703-B4FD-D21DD0EAD473}" dt="2022-10-09T03:22:46.446" v="18" actId="478"/>
          <ac:spMkLst>
            <pc:docMk/>
            <pc:sldMk cId="4209115956" sldId="578"/>
            <ac:spMk id="74" creationId="{E7CDEF9D-F38E-F07C-8BBC-66CCBBB25D1F}"/>
          </ac:spMkLst>
        </pc:spChg>
        <pc:spChg chg="add mod modVis">
          <ac:chgData name="David Williams" userId="35a5f6dfa23fba43" providerId="LiveId" clId="{22DD384C-35C8-4703-B4FD-D21DD0EAD473}" dt="2022-10-09T03:26:45.813" v="98" actId="20577"/>
          <ac:spMkLst>
            <pc:docMk/>
            <pc:sldMk cId="4209115956" sldId="578"/>
            <ac:spMk id="78" creationId="{1E8D6244-AB7A-05E4-B917-8C15A5EE45D0}"/>
          </ac:spMkLst>
        </pc:spChg>
        <pc:spChg chg="add mod ord modVis">
          <ac:chgData name="David Williams" userId="35a5f6dfa23fba43" providerId="LiveId" clId="{22DD384C-35C8-4703-B4FD-D21DD0EAD473}" dt="2022-10-09T03:28:12.118" v="172" actId="14100"/>
          <ac:spMkLst>
            <pc:docMk/>
            <pc:sldMk cId="4209115956" sldId="578"/>
            <ac:spMk id="79" creationId="{219F4D12-D57A-A7BC-52B5-F0D856F10720}"/>
          </ac:spMkLst>
        </pc:spChg>
        <pc:grpChg chg="del">
          <ac:chgData name="David Williams" userId="35a5f6dfa23fba43" providerId="LiveId" clId="{22DD384C-35C8-4703-B4FD-D21DD0EAD473}" dt="2022-10-09T03:22:46.446" v="18" actId="478"/>
          <ac:grpSpMkLst>
            <pc:docMk/>
            <pc:sldMk cId="4209115956" sldId="578"/>
            <ac:grpSpMk id="8" creationId="{D6AE8D87-949F-FA29-9C93-6DECAFF11A94}"/>
          </ac:grpSpMkLst>
        </pc:grpChg>
        <pc:picChg chg="del mod">
          <ac:chgData name="David Williams" userId="35a5f6dfa23fba43" providerId="LiveId" clId="{22DD384C-35C8-4703-B4FD-D21DD0EAD473}" dt="2022-10-09T03:22:37.660" v="15" actId="478"/>
          <ac:picMkLst>
            <pc:docMk/>
            <pc:sldMk cId="4209115956" sldId="578"/>
            <ac:picMk id="48" creationId="{E2479F13-F00C-C88C-BEAE-8DC27EF9814D}"/>
          </ac:picMkLst>
        </pc:picChg>
        <pc:picChg chg="add mod modVis">
          <ac:chgData name="David Williams" userId="35a5f6dfa23fba43" providerId="LiveId" clId="{22DD384C-35C8-4703-B4FD-D21DD0EAD473}" dt="2022-10-09T03:23:00.878" v="21" actId="14429"/>
          <ac:picMkLst>
            <pc:docMk/>
            <pc:sldMk cId="4209115956" sldId="578"/>
            <ac:picMk id="51" creationId="{540697A2-EF9B-679E-001E-856361160C5C}"/>
          </ac:picMkLst>
        </pc:picChg>
        <pc:picChg chg="del">
          <ac:chgData name="David Williams" userId="35a5f6dfa23fba43" providerId="LiveId" clId="{22DD384C-35C8-4703-B4FD-D21DD0EAD473}" dt="2022-10-09T03:22:50.005" v="19" actId="478"/>
          <ac:picMkLst>
            <pc:docMk/>
            <pc:sldMk cId="4209115956" sldId="578"/>
            <ac:picMk id="70" creationId="{D15F24C6-1D76-4C8D-FC12-14D86AB0177C}"/>
          </ac:picMkLst>
        </pc:picChg>
        <pc:picChg chg="del">
          <ac:chgData name="David Williams" userId="35a5f6dfa23fba43" providerId="LiveId" clId="{22DD384C-35C8-4703-B4FD-D21DD0EAD473}" dt="2022-10-09T03:24:07.539" v="28" actId="478"/>
          <ac:picMkLst>
            <pc:docMk/>
            <pc:sldMk cId="4209115956" sldId="578"/>
            <ac:picMk id="75" creationId="{36CEA85C-0465-F6F9-1F40-D08385FCCDBD}"/>
          </ac:picMkLst>
        </pc:picChg>
        <pc:picChg chg="del">
          <ac:chgData name="David Williams" userId="35a5f6dfa23fba43" providerId="LiveId" clId="{22DD384C-35C8-4703-B4FD-D21DD0EAD473}" dt="2022-10-09T03:22:38.577" v="16" actId="478"/>
          <ac:picMkLst>
            <pc:docMk/>
            <pc:sldMk cId="4209115956" sldId="578"/>
            <ac:picMk id="76" creationId="{101905E4-C3C6-ECA1-5083-1FC9BB02715B}"/>
          </ac:picMkLst>
        </pc:picChg>
        <pc:picChg chg="add del mod modVis">
          <ac:chgData name="David Williams" userId="35a5f6dfa23fba43" providerId="LiveId" clId="{22DD384C-35C8-4703-B4FD-D21DD0EAD473}" dt="2022-10-09T03:25:36.307" v="39" actId="478"/>
          <ac:picMkLst>
            <pc:docMk/>
            <pc:sldMk cId="4209115956" sldId="578"/>
            <ac:picMk id="77" creationId="{28C274F5-CA79-2F75-696D-6E211BB1192B}"/>
          </ac:picMkLst>
        </pc:picChg>
        <pc:picChg chg="add del mod ord">
          <ac:chgData name="David Williams" userId="35a5f6dfa23fba43" providerId="LiveId" clId="{22DD384C-35C8-4703-B4FD-D21DD0EAD473}" dt="2022-10-09T03:28:00.093" v="170" actId="1036"/>
          <ac:picMkLst>
            <pc:docMk/>
            <pc:sldMk cId="4209115956" sldId="578"/>
            <ac:picMk id="81" creationId="{DD689B51-C665-B85A-5F86-A0B4B9A3BE06}"/>
          </ac:picMkLst>
        </pc:picChg>
        <pc:picChg chg="add del mod ord">
          <ac:chgData name="David Williams" userId="35a5f6dfa23fba43" providerId="LiveId" clId="{22DD384C-35C8-4703-B4FD-D21DD0EAD473}" dt="2022-10-09T03:28:07.475" v="171" actId="13244"/>
          <ac:picMkLst>
            <pc:docMk/>
            <pc:sldMk cId="4209115956" sldId="578"/>
            <ac:picMk id="83" creationId="{3F4F1409-0BFD-BB45-E8F7-31F3694BE9DC}"/>
          </ac:picMkLst>
        </pc:picChg>
        <pc:cxnChg chg="del mod">
          <ac:chgData name="David Williams" userId="35a5f6dfa23fba43" providerId="LiveId" clId="{22DD384C-35C8-4703-B4FD-D21DD0EAD473}" dt="2022-10-09T03:22:46.446" v="18" actId="478"/>
          <ac:cxnSpMkLst>
            <pc:docMk/>
            <pc:sldMk cId="4209115956" sldId="578"/>
            <ac:cxnSpMk id="18" creationId="{73034D65-46B6-F324-6466-9D29E499C013}"/>
          </ac:cxnSpMkLst>
        </pc:cxnChg>
        <pc:cxnChg chg="del">
          <ac:chgData name="David Williams" userId="35a5f6dfa23fba43" providerId="LiveId" clId="{22DD384C-35C8-4703-B4FD-D21DD0EAD473}" dt="2022-10-09T03:22:46.446" v="18" actId="478"/>
          <ac:cxnSpMkLst>
            <pc:docMk/>
            <pc:sldMk cId="4209115956" sldId="578"/>
            <ac:cxnSpMk id="23" creationId="{479478C4-9210-7ACB-3048-D55FB15BA310}"/>
          </ac:cxnSpMkLst>
        </pc:cxnChg>
        <pc:cxnChg chg="del mod">
          <ac:chgData name="David Williams" userId="35a5f6dfa23fba43" providerId="LiveId" clId="{22DD384C-35C8-4703-B4FD-D21DD0EAD473}" dt="2022-10-09T03:22:46.446" v="18" actId="478"/>
          <ac:cxnSpMkLst>
            <pc:docMk/>
            <pc:sldMk cId="4209115956" sldId="578"/>
            <ac:cxnSpMk id="24" creationId="{9E6036A7-ED73-BA31-5A92-F8127AA719D6}"/>
          </ac:cxnSpMkLst>
        </pc:cxnChg>
      </pc:sldChg>
      <pc:sldChg chg="new ord setBg">
        <pc:chgData name="David Williams" userId="35a5f6dfa23fba43" providerId="LiveId" clId="{22DD384C-35C8-4703-B4FD-D21DD0EAD473}" dt="2022-10-09T10:46:35.534" v="661"/>
        <pc:sldMkLst>
          <pc:docMk/>
          <pc:sldMk cId="2128927265" sldId="579"/>
        </pc:sldMkLst>
      </pc:sldChg>
      <pc:sldChg chg="modSp add mod ord">
        <pc:chgData name="David Williams" userId="35a5f6dfa23fba43" providerId="LiveId" clId="{22DD384C-35C8-4703-B4FD-D21DD0EAD473}" dt="2022-10-09T10:46:22.255" v="660"/>
        <pc:sldMkLst>
          <pc:docMk/>
          <pc:sldMk cId="3757475101" sldId="580"/>
        </pc:sldMkLst>
        <pc:spChg chg="mod">
          <ac:chgData name="David Williams" userId="35a5f6dfa23fba43" providerId="LiveId" clId="{22DD384C-35C8-4703-B4FD-D21DD0EAD473}" dt="2022-10-09T03:29:09.092" v="223" actId="14100"/>
          <ac:spMkLst>
            <pc:docMk/>
            <pc:sldMk cId="3757475101" sldId="580"/>
            <ac:spMk id="79" creationId="{219F4D12-D57A-A7BC-52B5-F0D856F10720}"/>
          </ac:spMkLst>
        </pc:spChg>
        <pc:picChg chg="mod">
          <ac:chgData name="David Williams" userId="35a5f6dfa23fba43" providerId="LiveId" clId="{22DD384C-35C8-4703-B4FD-D21DD0EAD473}" dt="2022-10-09T03:28:58.218" v="221" actId="1035"/>
          <ac:picMkLst>
            <pc:docMk/>
            <pc:sldMk cId="3757475101" sldId="580"/>
            <ac:picMk id="81" creationId="{DD689B51-C665-B85A-5F86-A0B4B9A3BE06}"/>
          </ac:picMkLst>
        </pc:picChg>
        <pc:picChg chg="mod">
          <ac:chgData name="David Williams" userId="35a5f6dfa23fba43" providerId="LiveId" clId="{22DD384C-35C8-4703-B4FD-D21DD0EAD473}" dt="2022-10-09T03:28:58.218" v="221" actId="1035"/>
          <ac:picMkLst>
            <pc:docMk/>
            <pc:sldMk cId="3757475101" sldId="580"/>
            <ac:picMk id="83" creationId="{3F4F1409-0BFD-BB45-E8F7-31F3694BE9DC}"/>
          </ac:picMkLst>
        </pc:picChg>
      </pc:sldChg>
      <pc:sldChg chg="modSp add mod">
        <pc:chgData name="David Williams" userId="35a5f6dfa23fba43" providerId="LiveId" clId="{22DD384C-35C8-4703-B4FD-D21DD0EAD473}" dt="2022-10-09T03:30:12.474" v="282" actId="14100"/>
        <pc:sldMkLst>
          <pc:docMk/>
          <pc:sldMk cId="3086367709" sldId="581"/>
        </pc:sldMkLst>
        <pc:spChg chg="mod">
          <ac:chgData name="David Williams" userId="35a5f6dfa23fba43" providerId="LiveId" clId="{22DD384C-35C8-4703-B4FD-D21DD0EAD473}" dt="2022-10-09T03:30:12.474" v="282" actId="14100"/>
          <ac:spMkLst>
            <pc:docMk/>
            <pc:sldMk cId="3086367709" sldId="581"/>
            <ac:spMk id="79" creationId="{219F4D12-D57A-A7BC-52B5-F0D856F10720}"/>
          </ac:spMkLst>
        </pc:spChg>
        <pc:picChg chg="mod">
          <ac:chgData name="David Williams" userId="35a5f6dfa23fba43" providerId="LiveId" clId="{22DD384C-35C8-4703-B4FD-D21DD0EAD473}" dt="2022-10-09T03:29:57.736" v="279" actId="1035"/>
          <ac:picMkLst>
            <pc:docMk/>
            <pc:sldMk cId="3086367709" sldId="581"/>
            <ac:picMk id="81" creationId="{DD689B51-C665-B85A-5F86-A0B4B9A3BE06}"/>
          </ac:picMkLst>
        </pc:picChg>
        <pc:picChg chg="mod">
          <ac:chgData name="David Williams" userId="35a5f6dfa23fba43" providerId="LiveId" clId="{22DD384C-35C8-4703-B4FD-D21DD0EAD473}" dt="2022-10-09T03:29:57.736" v="279" actId="1035"/>
          <ac:picMkLst>
            <pc:docMk/>
            <pc:sldMk cId="3086367709" sldId="581"/>
            <ac:picMk id="83" creationId="{3F4F1409-0BFD-BB45-E8F7-31F3694BE9DC}"/>
          </ac:picMkLst>
        </pc:picChg>
      </pc:sldChg>
      <pc:sldChg chg="addSp modSp add mod">
        <pc:chgData name="David Williams" userId="35a5f6dfa23fba43" providerId="LiveId" clId="{22DD384C-35C8-4703-B4FD-D21DD0EAD473}" dt="2022-10-09T03:37:46.992" v="371" actId="1076"/>
        <pc:sldMkLst>
          <pc:docMk/>
          <pc:sldMk cId="3579059217" sldId="582"/>
        </pc:sldMkLst>
        <pc:picChg chg="add mod">
          <ac:chgData name="David Williams" userId="35a5f6dfa23fba43" providerId="LiveId" clId="{22DD384C-35C8-4703-B4FD-D21DD0EAD473}" dt="2022-10-09T03:37:46.992" v="371" actId="1076"/>
          <ac:picMkLst>
            <pc:docMk/>
            <pc:sldMk cId="3579059217" sldId="582"/>
            <ac:picMk id="5" creationId="{6A962512-9578-7077-E42F-0AB296638FF7}"/>
          </ac:picMkLst>
        </pc:picChg>
        <pc:picChg chg="mod">
          <ac:chgData name="David Williams" userId="35a5f6dfa23fba43" providerId="LiveId" clId="{22DD384C-35C8-4703-B4FD-D21DD0EAD473}" dt="2022-10-09T03:31:14.857" v="363" actId="1035"/>
          <ac:picMkLst>
            <pc:docMk/>
            <pc:sldMk cId="3579059217" sldId="582"/>
            <ac:picMk id="81" creationId="{DD689B51-C665-B85A-5F86-A0B4B9A3BE06}"/>
          </ac:picMkLst>
        </pc:picChg>
        <pc:picChg chg="mod">
          <ac:chgData name="David Williams" userId="35a5f6dfa23fba43" providerId="LiveId" clId="{22DD384C-35C8-4703-B4FD-D21DD0EAD473}" dt="2022-10-09T03:31:14.857" v="363" actId="1035"/>
          <ac:picMkLst>
            <pc:docMk/>
            <pc:sldMk cId="3579059217" sldId="582"/>
            <ac:picMk id="83" creationId="{3F4F1409-0BFD-BB45-E8F7-31F3694BE9DC}"/>
          </ac:picMkLst>
        </pc:picChg>
      </pc:sldChg>
      <pc:sldChg chg="addSp modSp add mod modAnim">
        <pc:chgData name="David Williams" userId="35a5f6dfa23fba43" providerId="LiveId" clId="{22DD384C-35C8-4703-B4FD-D21DD0EAD473}" dt="2022-10-09T03:41:50.857" v="541" actId="13244"/>
        <pc:sldMkLst>
          <pc:docMk/>
          <pc:sldMk cId="3610512520" sldId="583"/>
        </pc:sldMkLst>
        <pc:spChg chg="add mod ord modVis">
          <ac:chgData name="David Williams" userId="35a5f6dfa23fba43" providerId="LiveId" clId="{22DD384C-35C8-4703-B4FD-D21DD0EAD473}" dt="2022-10-09T03:40:53.543" v="451" actId="14430"/>
          <ac:spMkLst>
            <pc:docMk/>
            <pc:sldMk cId="3610512520" sldId="583"/>
            <ac:spMk id="3" creationId="{26C1AF94-8FA8-4CC1-7D01-A942CC5485FC}"/>
          </ac:spMkLst>
        </pc:spChg>
        <pc:spChg chg="mod">
          <ac:chgData name="David Williams" userId="35a5f6dfa23fba43" providerId="LiveId" clId="{22DD384C-35C8-4703-B4FD-D21DD0EAD473}" dt="2022-10-09T03:41:00.206" v="452" actId="14100"/>
          <ac:spMkLst>
            <pc:docMk/>
            <pc:sldMk cId="3610512520" sldId="583"/>
            <ac:spMk id="79" creationId="{219F4D12-D57A-A7BC-52B5-F0D856F10720}"/>
          </ac:spMkLst>
        </pc:spChg>
        <pc:picChg chg="mod ord">
          <ac:chgData name="David Williams" userId="35a5f6dfa23fba43" providerId="LiveId" clId="{22DD384C-35C8-4703-B4FD-D21DD0EAD473}" dt="2022-10-09T03:41:50.857" v="541" actId="13244"/>
          <ac:picMkLst>
            <pc:docMk/>
            <pc:sldMk cId="3610512520" sldId="583"/>
            <ac:picMk id="5" creationId="{6A962512-9578-7077-E42F-0AB296638FF7}"/>
          </ac:picMkLst>
        </pc:picChg>
        <pc:picChg chg="mod">
          <ac:chgData name="David Williams" userId="35a5f6dfa23fba43" providerId="LiveId" clId="{22DD384C-35C8-4703-B4FD-D21DD0EAD473}" dt="2022-10-09T03:38:07.004" v="441" actId="1036"/>
          <ac:picMkLst>
            <pc:docMk/>
            <pc:sldMk cId="3610512520" sldId="583"/>
            <ac:picMk id="81" creationId="{DD689B51-C665-B85A-5F86-A0B4B9A3BE06}"/>
          </ac:picMkLst>
        </pc:picChg>
        <pc:picChg chg="mod">
          <ac:chgData name="David Williams" userId="35a5f6dfa23fba43" providerId="LiveId" clId="{22DD384C-35C8-4703-B4FD-D21DD0EAD473}" dt="2022-10-09T03:38:07.004" v="441" actId="1036"/>
          <ac:picMkLst>
            <pc:docMk/>
            <pc:sldMk cId="3610512520" sldId="583"/>
            <ac:picMk id="83" creationId="{3F4F1409-0BFD-BB45-E8F7-31F3694BE9DC}"/>
          </ac:picMkLst>
        </pc:picChg>
      </pc:sldChg>
      <pc:sldChg chg="delSp modSp add mod">
        <pc:chgData name="David Williams" userId="35a5f6dfa23fba43" providerId="LiveId" clId="{22DD384C-35C8-4703-B4FD-D21DD0EAD473}" dt="2022-10-09T03:42:20.375" v="589" actId="14100"/>
        <pc:sldMkLst>
          <pc:docMk/>
          <pc:sldMk cId="2386709770" sldId="584"/>
        </pc:sldMkLst>
        <pc:spChg chg="mod">
          <ac:chgData name="David Williams" userId="35a5f6dfa23fba43" providerId="LiveId" clId="{22DD384C-35C8-4703-B4FD-D21DD0EAD473}" dt="2022-10-09T03:42:20.375" v="589" actId="14100"/>
          <ac:spMkLst>
            <pc:docMk/>
            <pc:sldMk cId="2386709770" sldId="584"/>
            <ac:spMk id="79" creationId="{219F4D12-D57A-A7BC-52B5-F0D856F10720}"/>
          </ac:spMkLst>
        </pc:spChg>
        <pc:picChg chg="mod ord">
          <ac:chgData name="David Williams" userId="35a5f6dfa23fba43" providerId="LiveId" clId="{22DD384C-35C8-4703-B4FD-D21DD0EAD473}" dt="2022-10-09T03:42:10.271" v="587" actId="1036"/>
          <ac:picMkLst>
            <pc:docMk/>
            <pc:sldMk cId="2386709770" sldId="584"/>
            <ac:picMk id="5" creationId="{6A962512-9578-7077-E42F-0AB296638FF7}"/>
          </ac:picMkLst>
        </pc:picChg>
        <pc:picChg chg="del">
          <ac:chgData name="David Williams" userId="35a5f6dfa23fba43" providerId="LiveId" clId="{22DD384C-35C8-4703-B4FD-D21DD0EAD473}" dt="2022-10-09T03:41:18.865" v="454" actId="478"/>
          <ac:picMkLst>
            <pc:docMk/>
            <pc:sldMk cId="2386709770" sldId="584"/>
            <ac:picMk id="81" creationId="{DD689B51-C665-B85A-5F86-A0B4B9A3BE06}"/>
          </ac:picMkLst>
        </pc:picChg>
        <pc:picChg chg="mod">
          <ac:chgData name="David Williams" userId="35a5f6dfa23fba43" providerId="LiveId" clId="{22DD384C-35C8-4703-B4FD-D21DD0EAD473}" dt="2022-10-09T03:42:10.271" v="587" actId="1036"/>
          <ac:picMkLst>
            <pc:docMk/>
            <pc:sldMk cId="2386709770" sldId="584"/>
            <ac:picMk id="83" creationId="{3F4F1409-0BFD-BB45-E8F7-31F3694BE9DC}"/>
          </ac:picMkLst>
        </pc:picChg>
      </pc:sldChg>
      <pc:sldChg chg="modSp add mod">
        <pc:chgData name="David Williams" userId="35a5f6dfa23fba43" providerId="LiveId" clId="{22DD384C-35C8-4703-B4FD-D21DD0EAD473}" dt="2022-10-09T03:43:46.945" v="658" actId="14100"/>
        <pc:sldMkLst>
          <pc:docMk/>
          <pc:sldMk cId="1082317621" sldId="585"/>
        </pc:sldMkLst>
        <pc:spChg chg="mod modVis">
          <ac:chgData name="David Williams" userId="35a5f6dfa23fba43" providerId="LiveId" clId="{22DD384C-35C8-4703-B4FD-D21DD0EAD473}" dt="2022-10-09T03:43:46.945" v="658" actId="14100"/>
          <ac:spMkLst>
            <pc:docMk/>
            <pc:sldMk cId="1082317621" sldId="585"/>
            <ac:spMk id="3" creationId="{26C1AF94-8FA8-4CC1-7D01-A942CC5485FC}"/>
          </ac:spMkLst>
        </pc:spChg>
        <pc:spChg chg="mod">
          <ac:chgData name="David Williams" userId="35a5f6dfa23fba43" providerId="LiveId" clId="{22DD384C-35C8-4703-B4FD-D21DD0EAD473}" dt="2022-10-09T03:43:28.495" v="654" actId="14100"/>
          <ac:spMkLst>
            <pc:docMk/>
            <pc:sldMk cId="1082317621" sldId="585"/>
            <ac:spMk id="79" creationId="{219F4D12-D57A-A7BC-52B5-F0D856F10720}"/>
          </ac:spMkLst>
        </pc:spChg>
        <pc:picChg chg="mod">
          <ac:chgData name="David Williams" userId="35a5f6dfa23fba43" providerId="LiveId" clId="{22DD384C-35C8-4703-B4FD-D21DD0EAD473}" dt="2022-10-09T03:43:06.476" v="652" actId="1035"/>
          <ac:picMkLst>
            <pc:docMk/>
            <pc:sldMk cId="1082317621" sldId="585"/>
            <ac:picMk id="5" creationId="{6A962512-9578-7077-E42F-0AB296638FF7}"/>
          </ac:picMkLst>
        </pc:picChg>
        <pc:picChg chg="mod">
          <ac:chgData name="David Williams" userId="35a5f6dfa23fba43" providerId="LiveId" clId="{22DD384C-35C8-4703-B4FD-D21DD0EAD473}" dt="2022-10-09T03:43:06.476" v="652" actId="1035"/>
          <ac:picMkLst>
            <pc:docMk/>
            <pc:sldMk cId="1082317621" sldId="585"/>
            <ac:picMk id="83" creationId="{3F4F1409-0BFD-BB45-E8F7-31F3694BE9DC}"/>
          </ac:picMkLst>
        </pc:picChg>
      </pc:sldChg>
      <pc:sldChg chg="add ord">
        <pc:chgData name="David Williams" userId="35a5f6dfa23fba43" providerId="LiveId" clId="{22DD384C-35C8-4703-B4FD-D21DD0EAD473}" dt="2022-10-09T10:50:29.087" v="669"/>
        <pc:sldMkLst>
          <pc:docMk/>
          <pc:sldMk cId="1436657345" sldId="5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DE0-1AB1-7DC6-7990-130DBA60B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355E3-AA7D-0F02-1CC8-E53DB5454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BC92-FD57-0868-7F49-551890C4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80B5-583A-E5D2-CF4D-BC2F5277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5EC15-9287-64AB-5A6D-0980C88C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83AF-DC31-06B0-3F65-58D155AA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54D13-08FA-1E14-35FA-BE1F2C014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4DD3-F276-866E-A567-4AEECCF4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2FBCC-58FE-5DB5-B3AE-24817B1D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B4D95-F751-BA0A-E38C-325C0AF9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56F08-8F55-1B1A-7EC5-71A312184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428D-4E1C-D249-3672-D5FF0BE7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7DC7F-FF0F-FC45-D9BD-AD71FF5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DFD76-E94C-CFE5-3FE9-6FBA465A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CBD1-62EE-8FB8-45CF-DA4E4995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3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743F-3F6A-3DF6-C51D-AC9A2985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5F73-6AAB-86D7-7247-9282C157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62C97-DEAD-3ED5-DD6E-5DBB68B7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556C6-9FD3-9435-4E58-A71221E3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213A0-DB63-6D52-EA77-BE0356C1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654D-7606-29EC-6732-7096427E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CE2ED-A1D2-34A8-3B35-6218B678E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1D29F-C899-A854-CC55-48AD0E27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65074-9C0E-8111-20BD-CF1C1C60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77A51-BC2B-E00F-6D51-AF61FC03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6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5BAC-CC5A-A546-9B13-67ACA751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B347-C88A-903A-45DE-E950FBB43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50EE-E6BE-71DC-F0E3-AC593644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94941-0B79-9D2C-F316-0E1F6E4B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390AE-F642-6C63-22F0-85A7C551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A5F00-AF81-A92D-3D21-1FAACC6F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BEC6-32B5-C24D-A8CF-40AADF77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F46C8-0502-6FF4-2A8B-300307FAA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A1829-3809-99C1-C86C-955A38292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1F7D7-463A-55E3-A121-519D61250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17C6-33D6-9279-1E0D-51358B72A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B5745-E6C4-C88C-5E3B-DA9607C6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8D4D8-27F9-FEA3-28EE-7D963E31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7C665-B588-7A9A-24C5-02403525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D3B1-E75B-843A-A169-591E071F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80B94-8249-01E2-EC11-12F5E0C9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8B6FF-DB0D-F68B-7DA9-1DD616FF9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D6B2B-4F4B-5DAC-E48D-14A67001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B8D03-615C-C113-36E5-5797FF3B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AD18F-CA58-DC28-5589-59B09958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15FCD-0405-8017-0BD4-4D461A78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ECFF-60BA-1704-1548-1D4C5867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310C-5AB0-9761-9827-14EE9CFC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8218A-DE6D-35A4-864B-7E262254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057-6534-B167-3317-05C4F3613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B411C-0C75-CCBD-F497-D9CC6A84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8DDEF-540B-BBAF-8177-323B9F5A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F0E1-BF2E-AADD-E3A9-906333F5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15202-410D-5302-F964-A66AD7140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5A840-55B7-E196-8A52-DDAADA63D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1D153-0C5B-3D9F-05FB-77C65E3E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4AF43-0811-5F4A-B83F-712A8327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59C41-85C8-7D7A-8205-B6FBDB27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6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4E33B-CCE0-DF5F-97B2-F65381FC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351B-FA78-7C0C-DA07-7134F05AA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85FF-878D-2A68-0CBA-83CD853DC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6567-3D28-4F59-9BC6-E000C7D18841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8A58-9A8F-C142-11E2-279C6133E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376B-95C9-9A4F-8943-EB2E99B1E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141928" y="2304215"/>
            <a:ext cx="1603309" cy="160330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6058643" y="3342538"/>
            <a:ext cx="1242233" cy="124223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4885611" y="2982505"/>
            <a:ext cx="1603309" cy="1603309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357319" y="648517"/>
            <a:ext cx="1564626" cy="1564626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2237372" y="356224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1824495" y="2346628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1569534" y="53689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128173" y="1127823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078026" y="64259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602883" y="181220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755339" y="316703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3599173" y="4192692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1515681" y="335731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081193" y="166713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519230" y="3176407"/>
            <a:ext cx="1585864" cy="158586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6001786" y="1801413"/>
            <a:ext cx="1201306" cy="1201306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1318220" y="1764313"/>
            <a:ext cx="1452945" cy="1452945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062206" y="1248330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49759" y="467238"/>
            <a:ext cx="754845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E3D1EB-81ED-BFDC-EB28-0E1AC22E164B}"/>
              </a:ext>
            </a:extLst>
          </p:cNvPr>
          <p:cNvSpPr txBox="1"/>
          <p:nvPr/>
        </p:nvSpPr>
        <p:spPr>
          <a:xfrm>
            <a:off x="804160" y="5854360"/>
            <a:ext cx="723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Nine: Draw Near &amp; Endure</a:t>
            </a:r>
          </a:p>
        </p:txBody>
      </p:sp>
      <p:pic>
        <p:nvPicPr>
          <p:cNvPr id="2" name="Picture 2" descr="Inside Out (PNG) by oirendacio on DeviantArt">
            <a:extLst>
              <a:ext uri="{FF2B5EF4-FFF2-40B4-BE49-F238E27FC236}">
                <a16:creationId xmlns:a16="http://schemas.microsoft.com/office/drawing/2014/main" id="{C8D5C286-5AAA-F01A-1AA0-9439CB6F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4196183"/>
            <a:ext cx="4023360" cy="128487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01905E4-C3C6-ECA1-5083-1FC9BB027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8652609"/>
            <a:ext cx="4023360" cy="9517629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4097327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8750008"/>
            <a:ext cx="4023360" cy="128487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01905E4-C3C6-ECA1-5083-1FC9BB027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4098784"/>
            <a:ext cx="4023360" cy="9517629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222324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alled">
            <a:extLst>
              <a:ext uri="{FF2B5EF4-FFF2-40B4-BE49-F238E27FC236}">
                <a16:creationId xmlns:a16="http://schemas.microsoft.com/office/drawing/2014/main" id="{019CF5FC-BB05-2BF5-3AC7-47ED9A7C2599}"/>
              </a:ext>
            </a:extLst>
          </p:cNvPr>
          <p:cNvSpPr>
            <a:spLocks/>
          </p:cNvSpPr>
          <p:nvPr/>
        </p:nvSpPr>
        <p:spPr>
          <a:xfrm>
            <a:off x="4920792" y="1350116"/>
            <a:ext cx="1263192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called">
            <a:extLst>
              <a:ext uri="{FF2B5EF4-FFF2-40B4-BE49-F238E27FC236}">
                <a16:creationId xmlns:a16="http://schemas.microsoft.com/office/drawing/2014/main" id="{099C9342-DF8A-3854-A50F-86127D39ED28}"/>
              </a:ext>
            </a:extLst>
          </p:cNvPr>
          <p:cNvSpPr>
            <a:spLocks/>
          </p:cNvSpPr>
          <p:nvPr/>
        </p:nvSpPr>
        <p:spPr>
          <a:xfrm>
            <a:off x="6858370" y="2260806"/>
            <a:ext cx="915795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called">
            <a:extLst>
              <a:ext uri="{FF2B5EF4-FFF2-40B4-BE49-F238E27FC236}">
                <a16:creationId xmlns:a16="http://schemas.microsoft.com/office/drawing/2014/main" id="{F446B3AD-8329-F6BF-9BE7-507A34C1E7F4}"/>
              </a:ext>
            </a:extLst>
          </p:cNvPr>
          <p:cNvSpPr>
            <a:spLocks/>
          </p:cNvSpPr>
          <p:nvPr/>
        </p:nvSpPr>
        <p:spPr>
          <a:xfrm>
            <a:off x="6183984" y="1353797"/>
            <a:ext cx="638166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called">
            <a:extLst>
              <a:ext uri="{FF2B5EF4-FFF2-40B4-BE49-F238E27FC236}">
                <a16:creationId xmlns:a16="http://schemas.microsoft.com/office/drawing/2014/main" id="{BC438583-B845-AE37-56EC-5CBC2355229F}"/>
              </a:ext>
            </a:extLst>
          </p:cNvPr>
          <p:cNvSpPr>
            <a:spLocks/>
          </p:cNvSpPr>
          <p:nvPr/>
        </p:nvSpPr>
        <p:spPr>
          <a:xfrm>
            <a:off x="5970431" y="2871385"/>
            <a:ext cx="2044114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called">
            <a:extLst>
              <a:ext uri="{FF2B5EF4-FFF2-40B4-BE49-F238E27FC236}">
                <a16:creationId xmlns:a16="http://schemas.microsoft.com/office/drawing/2014/main" id="{5558FDDE-108D-7284-0E7D-32A1AA9D8458}"/>
              </a:ext>
            </a:extLst>
          </p:cNvPr>
          <p:cNvSpPr>
            <a:spLocks/>
          </p:cNvSpPr>
          <p:nvPr/>
        </p:nvSpPr>
        <p:spPr>
          <a:xfrm>
            <a:off x="4920792" y="3186656"/>
            <a:ext cx="1263192" cy="28554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called">
            <a:extLst>
              <a:ext uri="{FF2B5EF4-FFF2-40B4-BE49-F238E27FC236}">
                <a16:creationId xmlns:a16="http://schemas.microsoft.com/office/drawing/2014/main" id="{85CF96F6-C073-EEA0-F9A3-B49E8F796C8E}"/>
              </a:ext>
            </a:extLst>
          </p:cNvPr>
          <p:cNvSpPr>
            <a:spLocks/>
          </p:cNvSpPr>
          <p:nvPr/>
        </p:nvSpPr>
        <p:spPr>
          <a:xfrm>
            <a:off x="6811865" y="1361692"/>
            <a:ext cx="505000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called">
            <a:extLst>
              <a:ext uri="{FF2B5EF4-FFF2-40B4-BE49-F238E27FC236}">
                <a16:creationId xmlns:a16="http://schemas.microsoft.com/office/drawing/2014/main" id="{EE9A673A-BB6F-E004-FC8F-2742D2B0D6EF}"/>
              </a:ext>
            </a:extLst>
          </p:cNvPr>
          <p:cNvSpPr>
            <a:spLocks/>
          </p:cNvSpPr>
          <p:nvPr/>
        </p:nvSpPr>
        <p:spPr>
          <a:xfrm>
            <a:off x="4917761" y="1669069"/>
            <a:ext cx="1436903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called">
            <a:extLst>
              <a:ext uri="{FF2B5EF4-FFF2-40B4-BE49-F238E27FC236}">
                <a16:creationId xmlns:a16="http://schemas.microsoft.com/office/drawing/2014/main" id="{73EECBBC-AFCF-69FE-713F-8C68680BBB27}"/>
              </a:ext>
            </a:extLst>
          </p:cNvPr>
          <p:cNvSpPr>
            <a:spLocks/>
          </p:cNvSpPr>
          <p:nvPr/>
        </p:nvSpPr>
        <p:spPr>
          <a:xfrm>
            <a:off x="6162943" y="3176796"/>
            <a:ext cx="1851601" cy="29293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called">
            <a:extLst>
              <a:ext uri="{FF2B5EF4-FFF2-40B4-BE49-F238E27FC236}">
                <a16:creationId xmlns:a16="http://schemas.microsoft.com/office/drawing/2014/main" id="{7C7C2E47-F449-42DF-1F4B-58B77DD78ADC}"/>
              </a:ext>
            </a:extLst>
          </p:cNvPr>
          <p:cNvSpPr>
            <a:spLocks/>
          </p:cNvSpPr>
          <p:nvPr/>
        </p:nvSpPr>
        <p:spPr>
          <a:xfrm>
            <a:off x="4917761" y="3469801"/>
            <a:ext cx="3096783" cy="33168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called">
            <a:extLst>
              <a:ext uri="{FF2B5EF4-FFF2-40B4-BE49-F238E27FC236}">
                <a16:creationId xmlns:a16="http://schemas.microsoft.com/office/drawing/2014/main" id="{9AC0333E-E55C-EDA6-118D-843ED4FE1D57}"/>
              </a:ext>
            </a:extLst>
          </p:cNvPr>
          <p:cNvSpPr>
            <a:spLocks/>
          </p:cNvSpPr>
          <p:nvPr/>
        </p:nvSpPr>
        <p:spPr>
          <a:xfrm>
            <a:off x="4917761" y="3781762"/>
            <a:ext cx="2730243" cy="33168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called">
            <a:extLst>
              <a:ext uri="{FF2B5EF4-FFF2-40B4-BE49-F238E27FC236}">
                <a16:creationId xmlns:a16="http://schemas.microsoft.com/office/drawing/2014/main" id="{AF653BF9-51EF-AAC1-2598-0B0A62317EE6}"/>
              </a:ext>
            </a:extLst>
          </p:cNvPr>
          <p:cNvSpPr>
            <a:spLocks/>
          </p:cNvSpPr>
          <p:nvPr/>
        </p:nvSpPr>
        <p:spPr>
          <a:xfrm>
            <a:off x="6345913" y="1667228"/>
            <a:ext cx="1668631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called">
            <a:extLst>
              <a:ext uri="{FF2B5EF4-FFF2-40B4-BE49-F238E27FC236}">
                <a16:creationId xmlns:a16="http://schemas.microsoft.com/office/drawing/2014/main" id="{2DE7D9DA-9CC4-B3D4-94A3-D3D84B801CB0}"/>
              </a:ext>
            </a:extLst>
          </p:cNvPr>
          <p:cNvSpPr>
            <a:spLocks/>
          </p:cNvSpPr>
          <p:nvPr/>
        </p:nvSpPr>
        <p:spPr>
          <a:xfrm>
            <a:off x="4915944" y="1973594"/>
            <a:ext cx="2196782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called">
            <a:extLst>
              <a:ext uri="{FF2B5EF4-FFF2-40B4-BE49-F238E27FC236}">
                <a16:creationId xmlns:a16="http://schemas.microsoft.com/office/drawing/2014/main" id="{44F4E966-8892-37A8-AACC-C962CB058AFD}"/>
              </a:ext>
            </a:extLst>
          </p:cNvPr>
          <p:cNvSpPr>
            <a:spLocks/>
          </p:cNvSpPr>
          <p:nvPr/>
        </p:nvSpPr>
        <p:spPr>
          <a:xfrm>
            <a:off x="4914793" y="2593042"/>
            <a:ext cx="3216836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called">
            <a:extLst>
              <a:ext uri="{FF2B5EF4-FFF2-40B4-BE49-F238E27FC236}">
                <a16:creationId xmlns:a16="http://schemas.microsoft.com/office/drawing/2014/main" id="{80BF52C6-92C4-12D9-59EB-04CF49B31512}"/>
              </a:ext>
            </a:extLst>
          </p:cNvPr>
          <p:cNvSpPr>
            <a:spLocks/>
          </p:cNvSpPr>
          <p:nvPr/>
        </p:nvSpPr>
        <p:spPr>
          <a:xfrm>
            <a:off x="4888565" y="2879367"/>
            <a:ext cx="1081865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called">
            <a:extLst>
              <a:ext uri="{FF2B5EF4-FFF2-40B4-BE49-F238E27FC236}">
                <a16:creationId xmlns:a16="http://schemas.microsoft.com/office/drawing/2014/main" id="{EC9E2F94-8F83-E506-0E99-4ACA4749FA73}"/>
              </a:ext>
            </a:extLst>
          </p:cNvPr>
          <p:cNvSpPr>
            <a:spLocks/>
          </p:cNvSpPr>
          <p:nvPr/>
        </p:nvSpPr>
        <p:spPr>
          <a:xfrm>
            <a:off x="7116674" y="1950373"/>
            <a:ext cx="922883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called">
            <a:extLst>
              <a:ext uri="{FF2B5EF4-FFF2-40B4-BE49-F238E27FC236}">
                <a16:creationId xmlns:a16="http://schemas.microsoft.com/office/drawing/2014/main" id="{AE6BFAB5-BF9F-64AA-CC3C-04CFB6193D2E}"/>
              </a:ext>
            </a:extLst>
          </p:cNvPr>
          <p:cNvSpPr>
            <a:spLocks/>
          </p:cNvSpPr>
          <p:nvPr/>
        </p:nvSpPr>
        <p:spPr>
          <a:xfrm>
            <a:off x="4917761" y="2271002"/>
            <a:ext cx="1938535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called">
            <a:extLst>
              <a:ext uri="{FF2B5EF4-FFF2-40B4-BE49-F238E27FC236}">
                <a16:creationId xmlns:a16="http://schemas.microsoft.com/office/drawing/2014/main" id="{A2E8C7A5-AE62-0CF4-66A4-3924F9A3AEF8}"/>
              </a:ext>
            </a:extLst>
          </p:cNvPr>
          <p:cNvSpPr>
            <a:spLocks/>
          </p:cNvSpPr>
          <p:nvPr/>
        </p:nvSpPr>
        <p:spPr>
          <a:xfrm>
            <a:off x="7656923" y="3773779"/>
            <a:ext cx="576086" cy="33168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called">
            <a:extLst>
              <a:ext uri="{FF2B5EF4-FFF2-40B4-BE49-F238E27FC236}">
                <a16:creationId xmlns:a16="http://schemas.microsoft.com/office/drawing/2014/main" id="{7FA3C34D-E658-8DB6-0505-3DEF5771AAE6}"/>
              </a:ext>
            </a:extLst>
          </p:cNvPr>
          <p:cNvSpPr>
            <a:spLocks/>
          </p:cNvSpPr>
          <p:nvPr/>
        </p:nvSpPr>
        <p:spPr>
          <a:xfrm>
            <a:off x="4915943" y="4050105"/>
            <a:ext cx="3334481" cy="33168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called">
            <a:extLst>
              <a:ext uri="{FF2B5EF4-FFF2-40B4-BE49-F238E27FC236}">
                <a16:creationId xmlns:a16="http://schemas.microsoft.com/office/drawing/2014/main" id="{3B749911-944E-F078-9F59-ACB058619B25}"/>
              </a:ext>
            </a:extLst>
          </p:cNvPr>
          <p:cNvSpPr>
            <a:spLocks/>
          </p:cNvSpPr>
          <p:nvPr/>
        </p:nvSpPr>
        <p:spPr>
          <a:xfrm>
            <a:off x="4884411" y="4371379"/>
            <a:ext cx="2995486" cy="33168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15F24C6-1D76-4C8D-FC12-14D86AB0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10758159"/>
            <a:ext cx="4023360" cy="661908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11608262"/>
            <a:ext cx="4023360" cy="128487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01905E4-C3C6-ECA1-5083-1FC9BB027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1240530"/>
            <a:ext cx="4023360" cy="9517629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188133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15F24C6-1D76-4C8D-FC12-14D86AB0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6331494"/>
            <a:ext cx="4023360" cy="661908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16034927"/>
            <a:ext cx="4023360" cy="128487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01905E4-C3C6-ECA1-5083-1FC9BB027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-3186135"/>
            <a:ext cx="4023360" cy="9517629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9436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B5D51C-263C-AA85-3D60-C36938E621B1}"/>
              </a:ext>
            </a:extLst>
          </p:cNvPr>
          <p:cNvSpPr/>
          <p:nvPr/>
        </p:nvSpPr>
        <p:spPr>
          <a:xfrm rot="3100743">
            <a:off x="2291032" y="2784082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177A3E-9934-B486-6A73-E3A31F7257F2}"/>
              </a:ext>
            </a:extLst>
          </p:cNvPr>
          <p:cNvSpPr/>
          <p:nvPr/>
        </p:nvSpPr>
        <p:spPr>
          <a:xfrm rot="18385685">
            <a:off x="6358915" y="2780328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0961A8-EC8A-1FFA-56F5-434804E9D167}"/>
              </a:ext>
            </a:extLst>
          </p:cNvPr>
          <p:cNvSpPr/>
          <p:nvPr/>
        </p:nvSpPr>
        <p:spPr>
          <a:xfrm>
            <a:off x="4425113" y="3743056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58AAC8-A78A-0507-B483-CB602086859D}"/>
              </a:ext>
            </a:extLst>
          </p:cNvPr>
          <p:cNvSpPr/>
          <p:nvPr/>
        </p:nvSpPr>
        <p:spPr>
          <a:xfrm>
            <a:off x="4302376" y="123643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680982-1E87-4000-E05A-5D98B462DB35}"/>
              </a:ext>
            </a:extLst>
          </p:cNvPr>
          <p:cNvSpPr/>
          <p:nvPr/>
        </p:nvSpPr>
        <p:spPr>
          <a:xfrm rot="18274752">
            <a:off x="2651941" y="943234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727DDF-344D-2548-2D0D-921F123714A2}"/>
              </a:ext>
            </a:extLst>
          </p:cNvPr>
          <p:cNvSpPr/>
          <p:nvPr/>
        </p:nvSpPr>
        <p:spPr>
          <a:xfrm rot="3223724">
            <a:off x="6150977" y="754128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3765170" y="1275066"/>
            <a:ext cx="4340091" cy="434009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436657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073A5CA5-A52A-A9D4-A488-3AB1140D2F45}"/>
              </a:ext>
            </a:extLst>
          </p:cNvPr>
          <p:cNvSpPr/>
          <p:nvPr/>
        </p:nvSpPr>
        <p:spPr>
          <a:xfrm>
            <a:off x="10381423" y="16106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151F8C-5CB1-0A25-55EC-5DCDF4B5CB99}"/>
              </a:ext>
            </a:extLst>
          </p:cNvPr>
          <p:cNvSpPr/>
          <p:nvPr/>
        </p:nvSpPr>
        <p:spPr>
          <a:xfrm>
            <a:off x="9321710" y="3001348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5B3CA8-2F7E-F65F-47B3-AD192AD5B274}"/>
              </a:ext>
            </a:extLst>
          </p:cNvPr>
          <p:cNvSpPr/>
          <p:nvPr/>
        </p:nvSpPr>
        <p:spPr>
          <a:xfrm rot="19165028">
            <a:off x="10705548" y="121880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9159694">
            <a:off x="1500438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21288386">
            <a:off x="539944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3388948">
            <a:off x="154091" y="46435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912060" y="2815902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181146" y="56153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264511">
            <a:off x="221191" y="2772894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8536443">
            <a:off x="693719" y="428698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1D4D61-3032-1B05-DB5A-B508C9935B01}"/>
              </a:ext>
            </a:extLst>
          </p:cNvPr>
          <p:cNvSpPr/>
          <p:nvPr/>
        </p:nvSpPr>
        <p:spPr>
          <a:xfrm>
            <a:off x="8483643" y="12952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F5C076-2F80-D5A5-58FD-4A5141EBF781}"/>
              </a:ext>
            </a:extLst>
          </p:cNvPr>
          <p:cNvSpPr/>
          <p:nvPr/>
        </p:nvSpPr>
        <p:spPr>
          <a:xfrm>
            <a:off x="8509757" y="360591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4FB226-B9AD-8376-BC49-533DE4369FF6}"/>
              </a:ext>
            </a:extLst>
          </p:cNvPr>
          <p:cNvSpPr/>
          <p:nvPr/>
        </p:nvSpPr>
        <p:spPr>
          <a:xfrm>
            <a:off x="8491271" y="7389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BA56C-F308-B396-2404-5D915B1A2A01}"/>
              </a:ext>
            </a:extLst>
          </p:cNvPr>
          <p:cNvSpPr/>
          <p:nvPr/>
        </p:nvSpPr>
        <p:spPr>
          <a:xfrm>
            <a:off x="10320429" y="12463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D3BEAE4-68B5-98C6-6D7F-BD5BA6444155}"/>
              </a:ext>
            </a:extLst>
          </p:cNvPr>
          <p:cNvSpPr/>
          <p:nvPr/>
        </p:nvSpPr>
        <p:spPr>
          <a:xfrm rot="3836919">
            <a:off x="10754094" y="60218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A6DD91-89E9-60BA-9B73-EEBE27C2E282}"/>
              </a:ext>
            </a:extLst>
          </p:cNvPr>
          <p:cNvSpPr/>
          <p:nvPr/>
        </p:nvSpPr>
        <p:spPr>
          <a:xfrm rot="18806335">
            <a:off x="10018634" y="54930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92C617-A252-D037-8BF4-8CF5CEE65530}"/>
              </a:ext>
            </a:extLst>
          </p:cNvPr>
          <p:cNvSpPr/>
          <p:nvPr/>
        </p:nvSpPr>
        <p:spPr>
          <a:xfrm rot="1815126">
            <a:off x="10046954" y="118116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DB0C1-9871-1127-44E3-B3CF030D7938}"/>
              </a:ext>
            </a:extLst>
          </p:cNvPr>
          <p:cNvSpPr/>
          <p:nvPr/>
        </p:nvSpPr>
        <p:spPr>
          <a:xfrm>
            <a:off x="10375003" y="76105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E03B9B-7162-4EF8-3DA0-03756BDE2D64}"/>
              </a:ext>
            </a:extLst>
          </p:cNvPr>
          <p:cNvSpPr/>
          <p:nvPr/>
        </p:nvSpPr>
        <p:spPr>
          <a:xfrm rot="16373474">
            <a:off x="9974447" y="33708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05D4FB-D3D0-F660-5F63-DD843AC6F6BF}"/>
              </a:ext>
            </a:extLst>
          </p:cNvPr>
          <p:cNvSpPr/>
          <p:nvPr/>
        </p:nvSpPr>
        <p:spPr>
          <a:xfrm rot="5400000">
            <a:off x="8589299" y="3330968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125989">
            <a:off x="169400" y="1465991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217877" y="205777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323644-60D4-A82A-4B3D-DFC1F153D8B4}"/>
              </a:ext>
            </a:extLst>
          </p:cNvPr>
          <p:cNvSpPr/>
          <p:nvPr/>
        </p:nvSpPr>
        <p:spPr>
          <a:xfrm rot="1442442">
            <a:off x="6618262" y="25098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1CAE11-3937-49A4-51B6-B7FE780F0FA2}"/>
              </a:ext>
            </a:extLst>
          </p:cNvPr>
          <p:cNvSpPr/>
          <p:nvPr/>
        </p:nvSpPr>
        <p:spPr>
          <a:xfrm rot="19830770">
            <a:off x="6256333" y="81255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4112793" y="2401985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7510F1-84F2-1A80-F821-86EAF7575203}"/>
              </a:ext>
            </a:extLst>
          </p:cNvPr>
          <p:cNvSpPr/>
          <p:nvPr/>
        </p:nvSpPr>
        <p:spPr>
          <a:xfrm rot="2921381">
            <a:off x="6963966" y="116026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2830679" y="302372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2825748" y="3568080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2830679" y="3268929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F41557-1EEB-27DA-54C5-F96429D6CF0A}"/>
              </a:ext>
            </a:extLst>
          </p:cNvPr>
          <p:cNvSpPr/>
          <p:nvPr/>
        </p:nvSpPr>
        <p:spPr>
          <a:xfrm rot="2769511">
            <a:off x="4683840" y="475078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97BCB-1D87-15F1-704D-1719908A6DDA}"/>
              </a:ext>
            </a:extLst>
          </p:cNvPr>
          <p:cNvSpPr/>
          <p:nvPr/>
        </p:nvSpPr>
        <p:spPr>
          <a:xfrm rot="2553008">
            <a:off x="4004637" y="528840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D7CB75-2ADE-D28D-BDE3-31CC8595B108}"/>
              </a:ext>
            </a:extLst>
          </p:cNvPr>
          <p:cNvSpPr/>
          <p:nvPr/>
        </p:nvSpPr>
        <p:spPr>
          <a:xfrm rot="18691118">
            <a:off x="4646228" y="52920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7A3E93-504F-3EAC-050D-2F187864778F}"/>
              </a:ext>
            </a:extLst>
          </p:cNvPr>
          <p:cNvSpPr/>
          <p:nvPr/>
        </p:nvSpPr>
        <p:spPr>
          <a:xfrm rot="18828535">
            <a:off x="4048668" y="474519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1BBB48-8590-62A5-7CD0-2A0C2E1D12C9}"/>
              </a:ext>
            </a:extLst>
          </p:cNvPr>
          <p:cNvSpPr/>
          <p:nvPr/>
        </p:nvSpPr>
        <p:spPr>
          <a:xfrm>
            <a:off x="4326642" y="50007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2CAED7-28F6-8CEB-4267-8E966C458759}"/>
              </a:ext>
            </a:extLst>
          </p:cNvPr>
          <p:cNvSpPr/>
          <p:nvPr/>
        </p:nvSpPr>
        <p:spPr>
          <a:xfrm rot="2769511">
            <a:off x="6953842" y="465900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2DC1FC-0042-6301-8695-5446980810B6}"/>
              </a:ext>
            </a:extLst>
          </p:cNvPr>
          <p:cNvSpPr/>
          <p:nvPr/>
        </p:nvSpPr>
        <p:spPr>
          <a:xfrm rot="2553008">
            <a:off x="6268735" y="530623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BFA11BE-0B91-B776-2A17-C43259364851}"/>
              </a:ext>
            </a:extLst>
          </p:cNvPr>
          <p:cNvSpPr/>
          <p:nvPr/>
        </p:nvSpPr>
        <p:spPr>
          <a:xfrm rot="18691118">
            <a:off x="6972057" y="53037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EED9C87-8311-42FC-C8AD-8ADE3316C3C2}"/>
              </a:ext>
            </a:extLst>
          </p:cNvPr>
          <p:cNvSpPr/>
          <p:nvPr/>
        </p:nvSpPr>
        <p:spPr>
          <a:xfrm rot="18828535">
            <a:off x="6298833" y="4650391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BD80E4-A805-B899-CB07-18C6F935E103}"/>
              </a:ext>
            </a:extLst>
          </p:cNvPr>
          <p:cNvSpPr/>
          <p:nvPr/>
        </p:nvSpPr>
        <p:spPr>
          <a:xfrm>
            <a:off x="6598923" y="494287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376126" y="197336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708406" y="165006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6200000">
            <a:off x="184724" y="2167680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629296" y="21532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A8BF9F-706E-A650-C1AE-1593C11EAC42}"/>
              </a:ext>
            </a:extLst>
          </p:cNvPr>
          <p:cNvSpPr/>
          <p:nvPr/>
        </p:nvSpPr>
        <p:spPr>
          <a:xfrm>
            <a:off x="3153410" y="4582956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37966E2-C04F-0C8F-A11B-A912B3784725}"/>
              </a:ext>
            </a:extLst>
          </p:cNvPr>
          <p:cNvSpPr/>
          <p:nvPr/>
        </p:nvSpPr>
        <p:spPr>
          <a:xfrm rot="3709855">
            <a:off x="6160681" y="300413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7B47C53-095B-455A-D138-6C4761E23C3A}"/>
              </a:ext>
            </a:extLst>
          </p:cNvPr>
          <p:cNvSpPr/>
          <p:nvPr/>
        </p:nvSpPr>
        <p:spPr>
          <a:xfrm rot="4180124">
            <a:off x="7148566" y="233650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BEB53D-7C11-4E34-C413-5D8D55226BA9}"/>
              </a:ext>
            </a:extLst>
          </p:cNvPr>
          <p:cNvSpPr/>
          <p:nvPr/>
        </p:nvSpPr>
        <p:spPr>
          <a:xfrm rot="15950892">
            <a:off x="6087020" y="17357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BBB076-F4B2-DA44-3A21-3B656C00A0DF}"/>
              </a:ext>
            </a:extLst>
          </p:cNvPr>
          <p:cNvSpPr/>
          <p:nvPr/>
        </p:nvSpPr>
        <p:spPr>
          <a:xfrm>
            <a:off x="9290607" y="5349509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893410" y="140665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4122307" y="1088839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5163416" y="109608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83AA0-43F6-9600-651A-10FF85EF0A87}"/>
              </a:ext>
            </a:extLst>
          </p:cNvPr>
          <p:cNvSpPr/>
          <p:nvPr/>
        </p:nvSpPr>
        <p:spPr>
          <a:xfrm rot="17844658">
            <a:off x="7007299" y="29982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D846C-CA11-7C4B-6FAD-81D710F00907}"/>
              </a:ext>
            </a:extLst>
          </p:cNvPr>
          <p:cNvSpPr/>
          <p:nvPr/>
        </p:nvSpPr>
        <p:spPr>
          <a:xfrm>
            <a:off x="6584605" y="274661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75CF53-9FB9-044E-240A-3DDFB40082DB}"/>
              </a:ext>
            </a:extLst>
          </p:cNvPr>
          <p:cNvSpPr/>
          <p:nvPr/>
        </p:nvSpPr>
        <p:spPr>
          <a:xfrm rot="2916173">
            <a:off x="1442880" y="4290707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F67F39-5535-26EB-8C32-659892970CB9}"/>
              </a:ext>
            </a:extLst>
          </p:cNvPr>
          <p:cNvSpPr/>
          <p:nvPr/>
        </p:nvSpPr>
        <p:spPr>
          <a:xfrm>
            <a:off x="6591735" y="156964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1070971" y="46493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4396191" y="480826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22784B-04F8-1419-A53B-2D1F3080ED4D}"/>
              </a:ext>
            </a:extLst>
          </p:cNvPr>
          <p:cNvSpPr/>
          <p:nvPr/>
        </p:nvSpPr>
        <p:spPr>
          <a:xfrm>
            <a:off x="9298757" y="3883559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7591F7-7FE7-AAC4-452B-0E4078E07EC6}"/>
              </a:ext>
            </a:extLst>
          </p:cNvPr>
          <p:cNvSpPr/>
          <p:nvPr/>
        </p:nvSpPr>
        <p:spPr>
          <a:xfrm>
            <a:off x="9246057" y="332812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398987" y="154517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835549" y="1796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4B9BFC-4ECE-C8BD-2734-BFCF282C3A33}"/>
              </a:ext>
            </a:extLst>
          </p:cNvPr>
          <p:cNvGrpSpPr/>
          <p:nvPr/>
        </p:nvGrpSpPr>
        <p:grpSpPr>
          <a:xfrm>
            <a:off x="4278534" y="2637140"/>
            <a:ext cx="1473220" cy="1943080"/>
            <a:chOff x="370808" y="213811"/>
            <a:chExt cx="1473220" cy="19430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7CCE5AE-F0F2-A614-EDE4-C3DCB32CDF1D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34" name="Picture 33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6FA5436A-1ADE-9A1A-C9EF-B39FD0034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66" name="Picture 65" descr="Text, logo&#10;&#10;Description automatically generated">
              <a:extLst>
                <a:ext uri="{FF2B5EF4-FFF2-40B4-BE49-F238E27FC236}">
                  <a16:creationId xmlns:a16="http://schemas.microsoft.com/office/drawing/2014/main" id="{80DD0815-ED4A-C8AA-54CB-4498F264F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A751F05-ECCB-FEF4-52CB-4C7180A1D61F}"/>
              </a:ext>
            </a:extLst>
          </p:cNvPr>
          <p:cNvGrpSpPr/>
          <p:nvPr/>
        </p:nvGrpSpPr>
        <p:grpSpPr>
          <a:xfrm>
            <a:off x="4279216" y="2624146"/>
            <a:ext cx="1463040" cy="1922046"/>
            <a:chOff x="2074899" y="213811"/>
            <a:chExt cx="1463040" cy="192204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7E20AAA-C1CC-F914-167F-7DC3E68936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79" name="Picture 78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14C14B0A-54CF-BDBB-AE7C-86C9B4797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80" name="Picture 79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7A19F8CD-02BF-81C1-3E7D-527F0AF82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9D73E1B-B2C8-A585-5E2D-864979CF43F1}"/>
              </a:ext>
            </a:extLst>
          </p:cNvPr>
          <p:cNvGrpSpPr/>
          <p:nvPr/>
        </p:nvGrpSpPr>
        <p:grpSpPr>
          <a:xfrm>
            <a:off x="4074681" y="2632668"/>
            <a:ext cx="1879575" cy="1925332"/>
            <a:chOff x="6029251" y="213811"/>
            <a:chExt cx="1879575" cy="192533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BE97040-A843-6746-DBCC-FB0F9FD45CB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3" name="Picture 82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E26D0B7E-9065-C3B1-91DE-DE46F830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84" name="Picture 83" descr="Text&#10;&#10;Description automatically generated">
              <a:extLst>
                <a:ext uri="{FF2B5EF4-FFF2-40B4-BE49-F238E27FC236}">
                  <a16:creationId xmlns:a16="http://schemas.microsoft.com/office/drawing/2014/main" id="{35DF26C9-F7C4-55EA-EF6C-EF519827A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58A1E1-2C8C-7292-C855-3F7BB171D2B7}"/>
              </a:ext>
            </a:extLst>
          </p:cNvPr>
          <p:cNvGrpSpPr/>
          <p:nvPr/>
        </p:nvGrpSpPr>
        <p:grpSpPr>
          <a:xfrm>
            <a:off x="4281949" y="2641645"/>
            <a:ext cx="1463040" cy="1960899"/>
            <a:chOff x="7939951" y="213811"/>
            <a:chExt cx="1463040" cy="1960899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DC6E6FE-C2A1-53ED-1009-AE22920A0857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9" name="Picture 8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8E3324C3-A3CA-2F0C-3F12-90FA107AA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90" name="Picture 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6889AB-9EC7-8112-1D45-34DCBD8D7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CAF8251-CD8A-DC0A-E967-ADAD62F35321}"/>
              </a:ext>
            </a:extLst>
          </p:cNvPr>
          <p:cNvGrpSpPr/>
          <p:nvPr/>
        </p:nvGrpSpPr>
        <p:grpSpPr>
          <a:xfrm>
            <a:off x="3991772" y="2627231"/>
            <a:ext cx="2006669" cy="1972596"/>
            <a:chOff x="9841584" y="213811"/>
            <a:chExt cx="2006669" cy="197259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081B836-76B8-44D7-0BC9-1294CDF78883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93" name="Picture 9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D61630C-AEEE-85DE-677B-2A950021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94" name="Picture 93" descr="Text, logo&#10;&#10;Description automatically generated">
              <a:extLst>
                <a:ext uri="{FF2B5EF4-FFF2-40B4-BE49-F238E27FC236}">
                  <a16:creationId xmlns:a16="http://schemas.microsoft.com/office/drawing/2014/main" id="{38424378-6926-1FFD-8AF0-599EB56AE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9898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7" grpId="0" animBg="1"/>
      <p:bldP spid="60" grpId="0" animBg="1"/>
      <p:bldP spid="32" grpId="0" animBg="1"/>
      <p:bldP spid="3" grpId="0" animBg="1"/>
      <p:bldP spid="28" grpId="0" animBg="1"/>
      <p:bldP spid="25" grpId="0" animBg="1"/>
      <p:bldP spid="12" grpId="0" animBg="1"/>
      <p:bldP spid="22" grpId="0" animBg="1"/>
      <p:bldP spid="26" grpId="0" animBg="1"/>
      <p:bldP spid="51" grpId="0" animBg="1"/>
      <p:bldP spid="54" grpId="0" animBg="1"/>
      <p:bldP spid="50" grpId="0" animBg="1"/>
      <p:bldP spid="57" grpId="0" animBg="1"/>
      <p:bldP spid="56" grpId="0" animBg="1"/>
      <p:bldP spid="58" grpId="0" animBg="1"/>
      <p:bldP spid="59" grpId="0" animBg="1"/>
      <p:bldP spid="55" grpId="0" animBg="1"/>
      <p:bldP spid="27" grpId="0" animBg="1"/>
      <p:bldP spid="31" grpId="0" animBg="1"/>
      <p:bldP spid="21" grpId="0" animBg="1"/>
      <p:bldP spid="39" grpId="0" animBg="1"/>
      <p:bldP spid="41" grpId="0" animBg="1"/>
      <p:bldP spid="42" grpId="0" animBg="1"/>
      <p:bldP spid="5" grpId="0" animBg="1"/>
      <p:bldP spid="5" grpId="1" animBg="1"/>
      <p:bldP spid="43" grpId="0" animBg="1"/>
      <p:bldP spid="68" grpId="0" animBg="1"/>
      <p:bldP spid="69" grpId="0" animBg="1"/>
      <p:bldP spid="40" grpId="0" animBg="1"/>
      <p:bldP spid="30" grpId="0" animBg="1"/>
      <p:bldP spid="35" grpId="0" animBg="1"/>
      <p:bldP spid="36" grpId="0" animBg="1"/>
      <p:bldP spid="15" grpId="0" animBg="1"/>
      <p:bldP spid="14" grpId="0" animBg="1"/>
      <p:bldP spid="37" grpId="0" animBg="1"/>
      <p:bldP spid="38" grpId="0" animBg="1"/>
      <p:bldP spid="49" grpId="0" animBg="1"/>
      <p:bldP spid="52" grpId="0" animBg="1"/>
      <p:bldP spid="53" grpId="0" animBg="1"/>
      <p:bldP spid="19" grpId="0" animBg="1"/>
      <p:bldP spid="18" grpId="0" animBg="1"/>
      <p:bldP spid="24" grpId="0" animBg="1"/>
      <p:bldP spid="20" grpId="0" animBg="1"/>
      <p:bldP spid="46" grpId="0" animBg="1"/>
      <p:bldP spid="62" grpId="0" animBg="1"/>
      <p:bldP spid="71" grpId="0" animBg="1"/>
      <p:bldP spid="67" grpId="0" animBg="1"/>
      <p:bldP spid="72" grpId="0" animBg="1"/>
      <p:bldP spid="8" grpId="0" animBg="1"/>
      <p:bldP spid="73" grpId="0" animBg="1"/>
      <p:bldP spid="74" grpId="0" animBg="1"/>
      <p:bldP spid="44" grpId="0" animBg="1"/>
      <p:bldP spid="47" grpId="0" animBg="1"/>
      <p:bldP spid="86" grpId="0" animBg="1"/>
      <p:bldP spid="45" grpId="0" animBg="1"/>
      <p:bldP spid="29" grpId="0" animBg="1"/>
      <p:bldP spid="63" grpId="0" animBg="1"/>
      <p:bldP spid="87" grpId="0" animBg="1"/>
      <p:bldP spid="16" grpId="0" animBg="1"/>
      <p:bldP spid="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497550"/>
            <a:ext cx="7417876" cy="4524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Picture 80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D689B51-C665-B85A-5F86-A0B4B9A3B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4376337"/>
            <a:ext cx="7863840" cy="15813374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1497550"/>
            <a:ext cx="7863840" cy="1548067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3086367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497550"/>
            <a:ext cx="7417876" cy="4524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Picture 80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D689B51-C665-B85A-5F86-A0B4B9A3B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8831390"/>
            <a:ext cx="7863840" cy="15813374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2957503"/>
            <a:ext cx="7863840" cy="1548067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12544454"/>
            <a:ext cx="7863840" cy="61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9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443567"/>
            <a:ext cx="7417876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981340"/>
            <a:ext cx="4125514" cy="373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Picture 80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D689B51-C665-B85A-5F86-A0B4B9A3B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23499097"/>
            <a:ext cx="7863840" cy="15813374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7625210"/>
            <a:ext cx="7863840" cy="15480676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7876747"/>
            <a:ext cx="7863840" cy="6175131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36105125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2538953"/>
            <a:ext cx="7417876" cy="2665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3981340"/>
            <a:ext cx="4125514" cy="373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0180677"/>
            <a:ext cx="7863840" cy="15480676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5321280"/>
            <a:ext cx="7863840" cy="6175131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2386709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39CDB2C-13FA-846A-6074-D41A10A38F29}"/>
              </a:ext>
            </a:extLst>
          </p:cNvPr>
          <p:cNvSpPr/>
          <p:nvPr/>
        </p:nvSpPr>
        <p:spPr>
          <a:xfrm>
            <a:off x="6986382" y="5189825"/>
            <a:ext cx="4958498" cy="1452906"/>
          </a:xfrm>
          <a:prstGeom prst="ellipse">
            <a:avLst/>
          </a:prstGeom>
          <a:solidFill>
            <a:srgbClr val="0048B6">
              <a:alpha val="69804"/>
            </a:srgb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9BE695-B05E-F1FF-32E7-FFF5EC13A923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A95092E-68A2-0641-F249-2D9E14243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91" y="-127591"/>
            <a:ext cx="2963673" cy="2578396"/>
          </a:xfrm>
          <a:prstGeom prst="rect">
            <a:avLst/>
          </a:prstGeom>
        </p:spPr>
      </p:pic>
      <p:pic>
        <p:nvPicPr>
          <p:cNvPr id="10" name="Picture 2" descr="Inside Out (PNG) by oirendacio on DeviantArt">
            <a:extLst>
              <a:ext uri="{FF2B5EF4-FFF2-40B4-BE49-F238E27FC236}">
                <a16:creationId xmlns:a16="http://schemas.microsoft.com/office/drawing/2014/main" id="{9E3408DC-3E4E-7C07-59FA-36B19260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04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3500153"/>
            <a:ext cx="7417876" cy="17621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1AF94-8FA8-4CC1-7D01-A942CC5485FC}"/>
              </a:ext>
            </a:extLst>
          </p:cNvPr>
          <p:cNvSpPr>
            <a:spLocks/>
          </p:cNvSpPr>
          <p:nvPr/>
        </p:nvSpPr>
        <p:spPr>
          <a:xfrm>
            <a:off x="281386" y="5262342"/>
            <a:ext cx="941851" cy="34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2118479"/>
            <a:ext cx="7863840" cy="15480676"/>
          </a:xfrm>
          <a:prstGeom prst="rect">
            <a:avLst/>
          </a:prstGeom>
        </p:spPr>
      </p:pic>
      <p:pic>
        <p:nvPicPr>
          <p:cNvPr id="5" name="Picture 4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6A962512-9578-7077-E42F-0AB296638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3383478"/>
            <a:ext cx="7863840" cy="6175131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1082317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927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193041"/>
            <a:ext cx="7417876" cy="582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Picture 80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D689B51-C665-B85A-5F86-A0B4B9A3B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8868653"/>
            <a:ext cx="7863840" cy="15813374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7005234"/>
            <a:ext cx="7863840" cy="1548067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4209115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51" name="Picture 5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40697A2-EF9B-679E-001E-85636116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19F4D12-D57A-A7BC-52B5-F0D856F10720}"/>
              </a:ext>
            </a:extLst>
          </p:cNvPr>
          <p:cNvSpPr>
            <a:spLocks/>
          </p:cNvSpPr>
          <p:nvPr/>
        </p:nvSpPr>
        <p:spPr>
          <a:xfrm>
            <a:off x="281386" y="4847844"/>
            <a:ext cx="7417876" cy="90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Picture 80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D689B51-C665-B85A-5F86-A0B4B9A3B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-10059507"/>
            <a:ext cx="7863840" cy="15813374"/>
          </a:xfrm>
          <a:prstGeom prst="rect">
            <a:avLst/>
          </a:prstGeom>
        </p:spPr>
      </p:pic>
      <p:pic>
        <p:nvPicPr>
          <p:cNvPr id="83" name="Picture 8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3F4F1409-0BFD-BB45-E8F7-31F3694BE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" y="5814380"/>
            <a:ext cx="7863840" cy="1548067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E8D6244-AB7A-05E4-B917-8C15A5EE45D0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3757475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C6B881-F402-BC6F-C0E8-BA9CC8D62600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7CA588-4460-F75C-4AF6-FB04BC2923A7}"/>
              </a:ext>
            </a:extLst>
          </p:cNvPr>
          <p:cNvSpPr/>
          <p:nvPr/>
        </p:nvSpPr>
        <p:spPr>
          <a:xfrm>
            <a:off x="6256556" y="454045"/>
            <a:ext cx="5677294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Hebrews had a great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Serving God via Moses and the Law at a beautiful Temple in Jerusalem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Then these Jews accepted Christ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Suffered persecution, financial losses, prison, social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Their endurance was breaking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They were thinking: Why not go back to Judaism?</a:t>
            </a:r>
          </a:p>
        </p:txBody>
      </p:sp>
    </p:spTree>
    <p:extLst>
      <p:ext uri="{BB962C8B-B14F-4D97-AF65-F5344CB8AC3E}">
        <p14:creationId xmlns:p14="http://schemas.microsoft.com/office/powerpoint/2010/main" val="36817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B5D51C-263C-AA85-3D60-C36938E621B1}"/>
              </a:ext>
            </a:extLst>
          </p:cNvPr>
          <p:cNvSpPr/>
          <p:nvPr/>
        </p:nvSpPr>
        <p:spPr>
          <a:xfrm rot="3100743">
            <a:off x="2291032" y="2784082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177A3E-9934-B486-6A73-E3A31F7257F2}"/>
              </a:ext>
            </a:extLst>
          </p:cNvPr>
          <p:cNvSpPr/>
          <p:nvPr/>
        </p:nvSpPr>
        <p:spPr>
          <a:xfrm rot="18385685">
            <a:off x="6358915" y="2780328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0961A8-EC8A-1FFA-56F5-434804E9D167}"/>
              </a:ext>
            </a:extLst>
          </p:cNvPr>
          <p:cNvSpPr/>
          <p:nvPr/>
        </p:nvSpPr>
        <p:spPr>
          <a:xfrm>
            <a:off x="4425113" y="3743056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58AAC8-A78A-0507-B483-CB602086859D}"/>
              </a:ext>
            </a:extLst>
          </p:cNvPr>
          <p:cNvSpPr/>
          <p:nvPr/>
        </p:nvSpPr>
        <p:spPr>
          <a:xfrm>
            <a:off x="4302376" y="123643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680982-1E87-4000-E05A-5D98B462DB35}"/>
              </a:ext>
            </a:extLst>
          </p:cNvPr>
          <p:cNvSpPr/>
          <p:nvPr/>
        </p:nvSpPr>
        <p:spPr>
          <a:xfrm rot="18274752">
            <a:off x="2651941" y="943234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727DDF-344D-2548-2D0D-921F123714A2}"/>
              </a:ext>
            </a:extLst>
          </p:cNvPr>
          <p:cNvSpPr/>
          <p:nvPr/>
        </p:nvSpPr>
        <p:spPr>
          <a:xfrm rot="3223724">
            <a:off x="6150977" y="754128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3765170" y="1275066"/>
            <a:ext cx="4340091" cy="434009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2860498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acrifice Arrow">
            <a:extLst>
              <a:ext uri="{FF2B5EF4-FFF2-40B4-BE49-F238E27FC236}">
                <a16:creationId xmlns:a16="http://schemas.microsoft.com/office/drawing/2014/main" id="{C78BE1B3-27D9-ABB7-E586-E6BB0EC96CBB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0A018B0B-D744-8044-191C-E93A1564DB10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C74CCF93-5BCD-B83A-ED80-95AD366C2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10220998"/>
            <a:ext cx="4023360" cy="8176509"/>
          </a:xfrm>
          <a:prstGeom prst="rect">
            <a:avLst/>
          </a:prstGeom>
        </p:spPr>
      </p:pic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238551"/>
            <a:ext cx="4023360" cy="998244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91554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4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6630500D-7317-73AF-C89D-722ECA977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6775352"/>
            <a:ext cx="4023360" cy="8176509"/>
          </a:xfrm>
          <a:prstGeom prst="rect">
            <a:avLst/>
          </a:prstGeom>
        </p:spPr>
      </p:pic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-3207095"/>
            <a:ext cx="4023360" cy="998244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4049128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9973965"/>
            <a:ext cx="4023360" cy="128487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630500D-7317-73AF-C89D-722ECA977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1949032"/>
            <a:ext cx="4023360" cy="8176509"/>
          </a:xfrm>
          <a:prstGeom prst="rect">
            <a:avLst/>
          </a:prstGeom>
        </p:spPr>
      </p:pic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-8033415"/>
            <a:ext cx="4023360" cy="998244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3369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5759245"/>
            <a:ext cx="4023360" cy="128487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630500D-7317-73AF-C89D-722ECA977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2265688"/>
            <a:ext cx="4023360" cy="8176509"/>
          </a:xfrm>
          <a:prstGeom prst="rect">
            <a:avLst/>
          </a:prstGeom>
        </p:spPr>
      </p:pic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-12248135"/>
            <a:ext cx="4023360" cy="998244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3600724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182025"/>
            <a:ext cx="4023360" cy="128487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630500D-7317-73AF-C89D-722ECA977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7842908"/>
            <a:ext cx="4023360" cy="8176509"/>
          </a:xfrm>
          <a:prstGeom prst="rect">
            <a:avLst/>
          </a:prstGeom>
        </p:spPr>
      </p:pic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-17825355"/>
            <a:ext cx="4023360" cy="998244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2026118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4.1.3212"/>
  <p:tag name="SLIDO_PRESENTATION_ID" val="00000000-0000-0000-0000-000000000000"/>
  <p:tag name="SLIDO_EVENT_UUID" val="dc593380-ccf5-4748-8639-a7049274037d"/>
  <p:tag name="SLIDO_EVENT_SECTION_UUID" val="7b1eacbb-76aa-45fd-9d76-0d6255638c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18007</TotalTime>
  <Words>905</Words>
  <Application>Microsoft Office PowerPoint</Application>
  <PresentationFormat>Widescreen</PresentationFormat>
  <Paragraphs>667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Inside Out</vt:lpstr>
      <vt:lpstr>Posterama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9</cp:revision>
  <dcterms:created xsi:type="dcterms:W3CDTF">2022-09-11T00:48:47Z</dcterms:created>
  <dcterms:modified xsi:type="dcterms:W3CDTF">2022-10-09T11:01:15Z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1.4.1.3212</vt:lpwstr>
  </property>
</Properties>
</file>