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79" r:id="rId2"/>
    <p:sldMasterId id="2147483796" r:id="rId3"/>
    <p:sldMasterId id="2147483871" r:id="rId4"/>
    <p:sldMasterId id="2147483928" r:id="rId5"/>
    <p:sldMasterId id="2147483953" r:id="rId6"/>
    <p:sldMasterId id="2147484022" r:id="rId7"/>
    <p:sldMasterId id="2147484037" r:id="rId8"/>
    <p:sldMasterId id="2147484052" r:id="rId9"/>
  </p:sldMasterIdLst>
  <p:notesMasterIdLst>
    <p:notesMasterId r:id="rId48"/>
  </p:notesMasterIdLst>
  <p:sldIdLst>
    <p:sldId id="617" r:id="rId10"/>
    <p:sldId id="2451" r:id="rId11"/>
    <p:sldId id="2453" r:id="rId12"/>
    <p:sldId id="2454" r:id="rId13"/>
    <p:sldId id="2438" r:id="rId14"/>
    <p:sldId id="847" r:id="rId15"/>
    <p:sldId id="1101" r:id="rId16"/>
    <p:sldId id="829" r:id="rId17"/>
    <p:sldId id="816" r:id="rId18"/>
    <p:sldId id="817" r:id="rId19"/>
    <p:sldId id="848" r:id="rId20"/>
    <p:sldId id="786" r:id="rId21"/>
    <p:sldId id="788" r:id="rId22"/>
    <p:sldId id="803" r:id="rId23"/>
    <p:sldId id="806" r:id="rId24"/>
    <p:sldId id="844" r:id="rId25"/>
    <p:sldId id="845" r:id="rId26"/>
    <p:sldId id="787" r:id="rId27"/>
    <p:sldId id="789" r:id="rId28"/>
    <p:sldId id="622" r:id="rId29"/>
    <p:sldId id="624" r:id="rId30"/>
    <p:sldId id="625" r:id="rId31"/>
    <p:sldId id="627" r:id="rId32"/>
    <p:sldId id="628" r:id="rId33"/>
    <p:sldId id="842" r:id="rId34"/>
    <p:sldId id="629" r:id="rId35"/>
    <p:sldId id="809" r:id="rId36"/>
    <p:sldId id="835" r:id="rId37"/>
    <p:sldId id="812" r:id="rId38"/>
    <p:sldId id="808" r:id="rId39"/>
    <p:sldId id="631" r:id="rId40"/>
    <p:sldId id="632" r:id="rId41"/>
    <p:sldId id="811" r:id="rId42"/>
    <p:sldId id="837" r:id="rId43"/>
    <p:sldId id="793" r:id="rId44"/>
    <p:sldId id="646" r:id="rId45"/>
    <p:sldId id="647" r:id="rId46"/>
    <p:sldId id="83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9E8A2-F6CE-48A9-9B56-8C306A25BBF7}" v="312" dt="2022-12-14T21:51:01.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935" autoAdjust="0"/>
  </p:normalViewPr>
  <p:slideViewPr>
    <p:cSldViewPr snapToGrid="0">
      <p:cViewPr varScale="1">
        <p:scale>
          <a:sx n="84" d="100"/>
          <a:sy n="84" d="100"/>
        </p:scale>
        <p:origin x="888" y="7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4" d="100"/>
          <a:sy n="84" d="100"/>
        </p:scale>
        <p:origin x="382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6/11/relationships/changesInfo" Target="changesInfos/changesInfo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Caudill" userId="252c6edc2c10e03e" providerId="LiveId" clId="{758FF041-BCDE-4FAA-8B06-0294C1C9B4C1}"/>
    <pc:docChg chg="undo custSel addSld delSld modSld sldOrd">
      <pc:chgData name="Barry Caudill" userId="252c6edc2c10e03e" providerId="LiveId" clId="{758FF041-BCDE-4FAA-8B06-0294C1C9B4C1}" dt="2022-10-26T21:38:33.281" v="890"/>
      <pc:docMkLst>
        <pc:docMk/>
      </pc:docMkLst>
      <pc:sldChg chg="add">
        <pc:chgData name="Barry Caudill" userId="252c6edc2c10e03e" providerId="LiveId" clId="{758FF041-BCDE-4FAA-8B06-0294C1C9B4C1}" dt="2022-10-25T23:24:36.222" v="512"/>
        <pc:sldMkLst>
          <pc:docMk/>
          <pc:sldMk cId="0" sldId="257"/>
        </pc:sldMkLst>
      </pc:sldChg>
      <pc:sldChg chg="add">
        <pc:chgData name="Barry Caudill" userId="252c6edc2c10e03e" providerId="LiveId" clId="{758FF041-BCDE-4FAA-8B06-0294C1C9B4C1}" dt="2022-10-25T23:24:36.222" v="512"/>
        <pc:sldMkLst>
          <pc:docMk/>
          <pc:sldMk cId="0" sldId="258"/>
        </pc:sldMkLst>
      </pc:sldChg>
      <pc:sldChg chg="add modNotes">
        <pc:chgData name="Barry Caudill" userId="252c6edc2c10e03e" providerId="LiveId" clId="{758FF041-BCDE-4FAA-8B06-0294C1C9B4C1}" dt="2022-10-25T23:29:12.306" v="517" actId="27636"/>
        <pc:sldMkLst>
          <pc:docMk/>
          <pc:sldMk cId="0" sldId="259"/>
        </pc:sldMkLst>
      </pc:sldChg>
      <pc:sldChg chg="add">
        <pc:chgData name="Barry Caudill" userId="252c6edc2c10e03e" providerId="LiveId" clId="{758FF041-BCDE-4FAA-8B06-0294C1C9B4C1}" dt="2022-10-25T23:24:36.222" v="512"/>
        <pc:sldMkLst>
          <pc:docMk/>
          <pc:sldMk cId="0" sldId="260"/>
        </pc:sldMkLst>
      </pc:sldChg>
      <pc:sldChg chg="add">
        <pc:chgData name="Barry Caudill" userId="252c6edc2c10e03e" providerId="LiveId" clId="{758FF041-BCDE-4FAA-8B06-0294C1C9B4C1}" dt="2022-10-25T23:24:36.222" v="512"/>
        <pc:sldMkLst>
          <pc:docMk/>
          <pc:sldMk cId="0" sldId="261"/>
        </pc:sldMkLst>
      </pc:sldChg>
      <pc:sldChg chg="add">
        <pc:chgData name="Barry Caudill" userId="252c6edc2c10e03e" providerId="LiveId" clId="{758FF041-BCDE-4FAA-8B06-0294C1C9B4C1}" dt="2022-10-25T23:24:36.222" v="512"/>
        <pc:sldMkLst>
          <pc:docMk/>
          <pc:sldMk cId="0" sldId="262"/>
        </pc:sldMkLst>
      </pc:sldChg>
      <pc:sldChg chg="add">
        <pc:chgData name="Barry Caudill" userId="252c6edc2c10e03e" providerId="LiveId" clId="{758FF041-BCDE-4FAA-8B06-0294C1C9B4C1}" dt="2022-10-25T23:24:36.222" v="512"/>
        <pc:sldMkLst>
          <pc:docMk/>
          <pc:sldMk cId="0" sldId="263"/>
        </pc:sldMkLst>
      </pc:sldChg>
      <pc:sldChg chg="add">
        <pc:chgData name="Barry Caudill" userId="252c6edc2c10e03e" providerId="LiveId" clId="{758FF041-BCDE-4FAA-8B06-0294C1C9B4C1}" dt="2022-10-25T23:24:36.222" v="512"/>
        <pc:sldMkLst>
          <pc:docMk/>
          <pc:sldMk cId="0" sldId="264"/>
        </pc:sldMkLst>
      </pc:sldChg>
      <pc:sldChg chg="add">
        <pc:chgData name="Barry Caudill" userId="252c6edc2c10e03e" providerId="LiveId" clId="{758FF041-BCDE-4FAA-8B06-0294C1C9B4C1}" dt="2022-10-25T23:24:36.222" v="512"/>
        <pc:sldMkLst>
          <pc:docMk/>
          <pc:sldMk cId="0" sldId="265"/>
        </pc:sldMkLst>
      </pc:sldChg>
      <pc:sldChg chg="add">
        <pc:chgData name="Barry Caudill" userId="252c6edc2c10e03e" providerId="LiveId" clId="{758FF041-BCDE-4FAA-8B06-0294C1C9B4C1}" dt="2022-10-25T23:24:36.222" v="512"/>
        <pc:sldMkLst>
          <pc:docMk/>
          <pc:sldMk cId="0" sldId="266"/>
        </pc:sldMkLst>
      </pc:sldChg>
      <pc:sldChg chg="add">
        <pc:chgData name="Barry Caudill" userId="252c6edc2c10e03e" providerId="LiveId" clId="{758FF041-BCDE-4FAA-8B06-0294C1C9B4C1}" dt="2022-10-25T23:24:36.222" v="512"/>
        <pc:sldMkLst>
          <pc:docMk/>
          <pc:sldMk cId="0" sldId="267"/>
        </pc:sldMkLst>
      </pc:sldChg>
      <pc:sldChg chg="add">
        <pc:chgData name="Barry Caudill" userId="252c6edc2c10e03e" providerId="LiveId" clId="{758FF041-BCDE-4FAA-8B06-0294C1C9B4C1}" dt="2022-10-25T23:24:36.222" v="512"/>
        <pc:sldMkLst>
          <pc:docMk/>
          <pc:sldMk cId="0" sldId="268"/>
        </pc:sldMkLst>
      </pc:sldChg>
      <pc:sldChg chg="add">
        <pc:chgData name="Barry Caudill" userId="252c6edc2c10e03e" providerId="LiveId" clId="{758FF041-BCDE-4FAA-8B06-0294C1C9B4C1}" dt="2022-10-25T23:24:36.222" v="512"/>
        <pc:sldMkLst>
          <pc:docMk/>
          <pc:sldMk cId="0" sldId="269"/>
        </pc:sldMkLst>
      </pc:sldChg>
      <pc:sldChg chg="add">
        <pc:chgData name="Barry Caudill" userId="252c6edc2c10e03e" providerId="LiveId" clId="{758FF041-BCDE-4FAA-8B06-0294C1C9B4C1}" dt="2022-10-25T23:24:36.222" v="512"/>
        <pc:sldMkLst>
          <pc:docMk/>
          <pc:sldMk cId="0" sldId="270"/>
        </pc:sldMkLst>
      </pc:sldChg>
      <pc:sldChg chg="add">
        <pc:chgData name="Barry Caudill" userId="252c6edc2c10e03e" providerId="LiveId" clId="{758FF041-BCDE-4FAA-8B06-0294C1C9B4C1}" dt="2022-10-25T23:24:36.222" v="512"/>
        <pc:sldMkLst>
          <pc:docMk/>
          <pc:sldMk cId="0" sldId="271"/>
        </pc:sldMkLst>
      </pc:sldChg>
      <pc:sldChg chg="add">
        <pc:chgData name="Barry Caudill" userId="252c6edc2c10e03e" providerId="LiveId" clId="{758FF041-BCDE-4FAA-8B06-0294C1C9B4C1}" dt="2022-10-25T23:24:36.222" v="512"/>
        <pc:sldMkLst>
          <pc:docMk/>
          <pc:sldMk cId="0" sldId="272"/>
        </pc:sldMkLst>
      </pc:sldChg>
      <pc:sldChg chg="add">
        <pc:chgData name="Barry Caudill" userId="252c6edc2c10e03e" providerId="LiveId" clId="{758FF041-BCDE-4FAA-8B06-0294C1C9B4C1}" dt="2022-10-25T23:24:36.222" v="512"/>
        <pc:sldMkLst>
          <pc:docMk/>
          <pc:sldMk cId="0" sldId="273"/>
        </pc:sldMkLst>
      </pc:sldChg>
      <pc:sldChg chg="add">
        <pc:chgData name="Barry Caudill" userId="252c6edc2c10e03e" providerId="LiveId" clId="{758FF041-BCDE-4FAA-8B06-0294C1C9B4C1}" dt="2022-10-25T23:24:36.222" v="512"/>
        <pc:sldMkLst>
          <pc:docMk/>
          <pc:sldMk cId="0" sldId="274"/>
        </pc:sldMkLst>
      </pc:sldChg>
      <pc:sldChg chg="add">
        <pc:chgData name="Barry Caudill" userId="252c6edc2c10e03e" providerId="LiveId" clId="{758FF041-BCDE-4FAA-8B06-0294C1C9B4C1}" dt="2022-10-25T23:24:36.222" v="512"/>
        <pc:sldMkLst>
          <pc:docMk/>
          <pc:sldMk cId="0" sldId="275"/>
        </pc:sldMkLst>
      </pc:sldChg>
      <pc:sldChg chg="add">
        <pc:chgData name="Barry Caudill" userId="252c6edc2c10e03e" providerId="LiveId" clId="{758FF041-BCDE-4FAA-8B06-0294C1C9B4C1}" dt="2022-10-25T23:24:36.222" v="512"/>
        <pc:sldMkLst>
          <pc:docMk/>
          <pc:sldMk cId="0" sldId="276"/>
        </pc:sldMkLst>
      </pc:sldChg>
      <pc:sldChg chg="add">
        <pc:chgData name="Barry Caudill" userId="252c6edc2c10e03e" providerId="LiveId" clId="{758FF041-BCDE-4FAA-8B06-0294C1C9B4C1}" dt="2022-10-25T23:24:36.222" v="512"/>
        <pc:sldMkLst>
          <pc:docMk/>
          <pc:sldMk cId="0" sldId="277"/>
        </pc:sldMkLst>
      </pc:sldChg>
      <pc:sldChg chg="add">
        <pc:chgData name="Barry Caudill" userId="252c6edc2c10e03e" providerId="LiveId" clId="{758FF041-BCDE-4FAA-8B06-0294C1C9B4C1}" dt="2022-10-25T23:24:36.222" v="512"/>
        <pc:sldMkLst>
          <pc:docMk/>
          <pc:sldMk cId="0" sldId="278"/>
        </pc:sldMkLst>
      </pc:sldChg>
      <pc:sldChg chg="add">
        <pc:chgData name="Barry Caudill" userId="252c6edc2c10e03e" providerId="LiveId" clId="{758FF041-BCDE-4FAA-8B06-0294C1C9B4C1}" dt="2022-10-25T23:24:36.222" v="512"/>
        <pc:sldMkLst>
          <pc:docMk/>
          <pc:sldMk cId="0" sldId="279"/>
        </pc:sldMkLst>
      </pc:sldChg>
      <pc:sldChg chg="add">
        <pc:chgData name="Barry Caudill" userId="252c6edc2c10e03e" providerId="LiveId" clId="{758FF041-BCDE-4FAA-8B06-0294C1C9B4C1}" dt="2022-10-23T17:27:20.722" v="1"/>
        <pc:sldMkLst>
          <pc:docMk/>
          <pc:sldMk cId="3213389794" sldId="280"/>
        </pc:sldMkLst>
      </pc:sldChg>
      <pc:sldChg chg="add">
        <pc:chgData name="Barry Caudill" userId="252c6edc2c10e03e" providerId="LiveId" clId="{758FF041-BCDE-4FAA-8B06-0294C1C9B4C1}" dt="2022-10-25T23:18:10.650" v="507"/>
        <pc:sldMkLst>
          <pc:docMk/>
          <pc:sldMk cId="0" sldId="281"/>
        </pc:sldMkLst>
      </pc:sldChg>
      <pc:sldChg chg="add">
        <pc:chgData name="Barry Caudill" userId="252c6edc2c10e03e" providerId="LiveId" clId="{758FF041-BCDE-4FAA-8B06-0294C1C9B4C1}" dt="2022-10-25T23:18:10.650" v="507"/>
        <pc:sldMkLst>
          <pc:docMk/>
          <pc:sldMk cId="0" sldId="282"/>
        </pc:sldMkLst>
      </pc:sldChg>
      <pc:sldChg chg="add">
        <pc:chgData name="Barry Caudill" userId="252c6edc2c10e03e" providerId="LiveId" clId="{758FF041-BCDE-4FAA-8B06-0294C1C9B4C1}" dt="2022-10-25T23:18:10.650" v="507"/>
        <pc:sldMkLst>
          <pc:docMk/>
          <pc:sldMk cId="0" sldId="283"/>
        </pc:sldMkLst>
      </pc:sldChg>
      <pc:sldChg chg="add">
        <pc:chgData name="Barry Caudill" userId="252c6edc2c10e03e" providerId="LiveId" clId="{758FF041-BCDE-4FAA-8B06-0294C1C9B4C1}" dt="2022-10-23T17:27:20.722" v="1"/>
        <pc:sldMkLst>
          <pc:docMk/>
          <pc:sldMk cId="3998094723" sldId="284"/>
        </pc:sldMkLst>
      </pc:sldChg>
      <pc:sldChg chg="add">
        <pc:chgData name="Barry Caudill" userId="252c6edc2c10e03e" providerId="LiveId" clId="{758FF041-BCDE-4FAA-8B06-0294C1C9B4C1}" dt="2022-10-25T23:18:10.650" v="507"/>
        <pc:sldMkLst>
          <pc:docMk/>
          <pc:sldMk cId="0" sldId="285"/>
        </pc:sldMkLst>
      </pc:sldChg>
      <pc:sldChg chg="add">
        <pc:chgData name="Barry Caudill" userId="252c6edc2c10e03e" providerId="LiveId" clId="{758FF041-BCDE-4FAA-8B06-0294C1C9B4C1}" dt="2022-10-25T23:18:10.650" v="507"/>
        <pc:sldMkLst>
          <pc:docMk/>
          <pc:sldMk cId="0" sldId="286"/>
        </pc:sldMkLst>
      </pc:sldChg>
      <pc:sldChg chg="add">
        <pc:chgData name="Barry Caudill" userId="252c6edc2c10e03e" providerId="LiveId" clId="{758FF041-BCDE-4FAA-8B06-0294C1C9B4C1}" dt="2022-10-25T23:18:10.650" v="507"/>
        <pc:sldMkLst>
          <pc:docMk/>
          <pc:sldMk cId="0" sldId="287"/>
        </pc:sldMkLst>
      </pc:sldChg>
      <pc:sldChg chg="add">
        <pc:chgData name="Barry Caudill" userId="252c6edc2c10e03e" providerId="LiveId" clId="{758FF041-BCDE-4FAA-8B06-0294C1C9B4C1}" dt="2022-10-25T23:18:10.650" v="507"/>
        <pc:sldMkLst>
          <pc:docMk/>
          <pc:sldMk cId="0" sldId="288"/>
        </pc:sldMkLst>
      </pc:sldChg>
      <pc:sldChg chg="add">
        <pc:chgData name="Barry Caudill" userId="252c6edc2c10e03e" providerId="LiveId" clId="{758FF041-BCDE-4FAA-8B06-0294C1C9B4C1}" dt="2022-10-25T23:18:10.650" v="507"/>
        <pc:sldMkLst>
          <pc:docMk/>
          <pc:sldMk cId="0" sldId="289"/>
        </pc:sldMkLst>
      </pc:sldChg>
      <pc:sldChg chg="add">
        <pc:chgData name="Barry Caudill" userId="252c6edc2c10e03e" providerId="LiveId" clId="{758FF041-BCDE-4FAA-8B06-0294C1C9B4C1}" dt="2022-10-25T23:18:10.650" v="507"/>
        <pc:sldMkLst>
          <pc:docMk/>
          <pc:sldMk cId="0" sldId="290"/>
        </pc:sldMkLst>
      </pc:sldChg>
      <pc:sldChg chg="add">
        <pc:chgData name="Barry Caudill" userId="252c6edc2c10e03e" providerId="LiveId" clId="{758FF041-BCDE-4FAA-8B06-0294C1C9B4C1}" dt="2022-10-25T23:18:10.650" v="507"/>
        <pc:sldMkLst>
          <pc:docMk/>
          <pc:sldMk cId="0" sldId="291"/>
        </pc:sldMkLst>
      </pc:sldChg>
      <pc:sldChg chg="add modNotes">
        <pc:chgData name="Barry Caudill" userId="252c6edc2c10e03e" providerId="LiveId" clId="{758FF041-BCDE-4FAA-8B06-0294C1C9B4C1}" dt="2022-10-25T23:29:12.271" v="515" actId="27636"/>
        <pc:sldMkLst>
          <pc:docMk/>
          <pc:sldMk cId="0" sldId="292"/>
        </pc:sldMkLst>
      </pc:sldChg>
      <pc:sldChg chg="add">
        <pc:chgData name="Barry Caudill" userId="252c6edc2c10e03e" providerId="LiveId" clId="{758FF041-BCDE-4FAA-8B06-0294C1C9B4C1}" dt="2022-10-25T23:24:36.222" v="512"/>
        <pc:sldMkLst>
          <pc:docMk/>
          <pc:sldMk cId="0" sldId="293"/>
        </pc:sldMkLst>
      </pc:sldChg>
      <pc:sldChg chg="add">
        <pc:chgData name="Barry Caudill" userId="252c6edc2c10e03e" providerId="LiveId" clId="{758FF041-BCDE-4FAA-8B06-0294C1C9B4C1}" dt="2022-10-25T23:24:36.222" v="512"/>
        <pc:sldMkLst>
          <pc:docMk/>
          <pc:sldMk cId="0" sldId="294"/>
        </pc:sldMkLst>
      </pc:sldChg>
      <pc:sldChg chg="add">
        <pc:chgData name="Barry Caudill" userId="252c6edc2c10e03e" providerId="LiveId" clId="{758FF041-BCDE-4FAA-8B06-0294C1C9B4C1}" dt="2022-10-25T23:24:36.222" v="512"/>
        <pc:sldMkLst>
          <pc:docMk/>
          <pc:sldMk cId="0" sldId="295"/>
        </pc:sldMkLst>
      </pc:sldChg>
      <pc:sldChg chg="add">
        <pc:chgData name="Barry Caudill" userId="252c6edc2c10e03e" providerId="LiveId" clId="{758FF041-BCDE-4FAA-8B06-0294C1C9B4C1}" dt="2022-10-25T23:24:36.222" v="512"/>
        <pc:sldMkLst>
          <pc:docMk/>
          <pc:sldMk cId="0" sldId="296"/>
        </pc:sldMkLst>
      </pc:sldChg>
      <pc:sldChg chg="add">
        <pc:chgData name="Barry Caudill" userId="252c6edc2c10e03e" providerId="LiveId" clId="{758FF041-BCDE-4FAA-8B06-0294C1C9B4C1}" dt="2022-10-25T23:24:36.222" v="512"/>
        <pc:sldMkLst>
          <pc:docMk/>
          <pc:sldMk cId="0" sldId="297"/>
        </pc:sldMkLst>
      </pc:sldChg>
      <pc:sldChg chg="add">
        <pc:chgData name="Barry Caudill" userId="252c6edc2c10e03e" providerId="LiveId" clId="{758FF041-BCDE-4FAA-8B06-0294C1C9B4C1}" dt="2022-10-25T23:24:36.222" v="512"/>
        <pc:sldMkLst>
          <pc:docMk/>
          <pc:sldMk cId="0" sldId="298"/>
        </pc:sldMkLst>
      </pc:sldChg>
      <pc:sldChg chg="add">
        <pc:chgData name="Barry Caudill" userId="252c6edc2c10e03e" providerId="LiveId" clId="{758FF041-BCDE-4FAA-8B06-0294C1C9B4C1}" dt="2022-10-25T23:24:36.222" v="512"/>
        <pc:sldMkLst>
          <pc:docMk/>
          <pc:sldMk cId="1055004219" sldId="299"/>
        </pc:sldMkLst>
      </pc:sldChg>
      <pc:sldChg chg="add">
        <pc:chgData name="Barry Caudill" userId="252c6edc2c10e03e" providerId="LiveId" clId="{758FF041-BCDE-4FAA-8B06-0294C1C9B4C1}" dt="2022-10-25T23:24:36.222" v="512"/>
        <pc:sldMkLst>
          <pc:docMk/>
          <pc:sldMk cId="2965542416" sldId="300"/>
        </pc:sldMkLst>
      </pc:sldChg>
      <pc:sldChg chg="add">
        <pc:chgData name="Barry Caudill" userId="252c6edc2c10e03e" providerId="LiveId" clId="{758FF041-BCDE-4FAA-8B06-0294C1C9B4C1}" dt="2022-10-12T03:33:31.438" v="0"/>
        <pc:sldMkLst>
          <pc:docMk/>
          <pc:sldMk cId="0" sldId="391"/>
        </pc:sldMkLst>
      </pc:sldChg>
      <pc:sldChg chg="add">
        <pc:chgData name="Barry Caudill" userId="252c6edc2c10e03e" providerId="LiveId" clId="{758FF041-BCDE-4FAA-8B06-0294C1C9B4C1}" dt="2022-10-12T03:33:31.438" v="0"/>
        <pc:sldMkLst>
          <pc:docMk/>
          <pc:sldMk cId="0" sldId="394"/>
        </pc:sldMkLst>
      </pc:sldChg>
      <pc:sldChg chg="addSp modSp mod ord">
        <pc:chgData name="Barry Caudill" userId="252c6edc2c10e03e" providerId="LiveId" clId="{758FF041-BCDE-4FAA-8B06-0294C1C9B4C1}" dt="2022-10-25T23:18:22.409" v="509"/>
        <pc:sldMkLst>
          <pc:docMk/>
          <pc:sldMk cId="2482384452" sldId="617"/>
        </pc:sldMkLst>
        <pc:spChg chg="mod">
          <ac:chgData name="Barry Caudill" userId="252c6edc2c10e03e" providerId="LiveId" clId="{758FF041-BCDE-4FAA-8B06-0294C1C9B4C1}" dt="2022-10-25T19:30:07.428" v="456" actId="1076"/>
          <ac:spMkLst>
            <pc:docMk/>
            <pc:sldMk cId="2482384452" sldId="617"/>
            <ac:spMk id="7" creationId="{00000000-0000-0000-0000-000000000000}"/>
          </ac:spMkLst>
        </pc:spChg>
        <pc:spChg chg="mod">
          <ac:chgData name="Barry Caudill" userId="252c6edc2c10e03e" providerId="LiveId" clId="{758FF041-BCDE-4FAA-8B06-0294C1C9B4C1}" dt="2022-10-25T19:31:16.885" v="463" actId="1076"/>
          <ac:spMkLst>
            <pc:docMk/>
            <pc:sldMk cId="2482384452" sldId="617"/>
            <ac:spMk id="52231" creationId="{F6312248-73F9-4C63-B146-B7C25E9663C8}"/>
          </ac:spMkLst>
        </pc:spChg>
        <pc:picChg chg="add mod">
          <ac:chgData name="Barry Caudill" userId="252c6edc2c10e03e" providerId="LiveId" clId="{758FF041-BCDE-4FAA-8B06-0294C1C9B4C1}" dt="2022-10-25T19:31:12.686" v="462" actId="1076"/>
          <ac:picMkLst>
            <pc:docMk/>
            <pc:sldMk cId="2482384452" sldId="617"/>
            <ac:picMk id="1026" creationId="{5CE04E92-DE80-9305-2219-A05A8A2DB8FC}"/>
          </ac:picMkLst>
        </pc:picChg>
      </pc:sldChg>
      <pc:sldChg chg="modSp del mod">
        <pc:chgData name="Barry Caudill" userId="252c6edc2c10e03e" providerId="LiveId" clId="{758FF041-BCDE-4FAA-8B06-0294C1C9B4C1}" dt="2022-10-26T20:56:47.673" v="850" actId="47"/>
        <pc:sldMkLst>
          <pc:docMk/>
          <pc:sldMk cId="2707590760" sldId="623"/>
        </pc:sldMkLst>
        <pc:spChg chg="mod">
          <ac:chgData name="Barry Caudill" userId="252c6edc2c10e03e" providerId="LiveId" clId="{758FF041-BCDE-4FAA-8B06-0294C1C9B4C1}" dt="2022-10-24T20:40:23.033" v="377" actId="115"/>
          <ac:spMkLst>
            <pc:docMk/>
            <pc:sldMk cId="2707590760" sldId="623"/>
            <ac:spMk id="3" creationId="{845A6E38-5DE0-42EC-B040-49AE27A314CF}"/>
          </ac:spMkLst>
        </pc:spChg>
      </pc:sldChg>
      <pc:sldChg chg="addSp delSp modSp mod delAnim modAnim">
        <pc:chgData name="Barry Caudill" userId="252c6edc2c10e03e" providerId="LiveId" clId="{758FF041-BCDE-4FAA-8B06-0294C1C9B4C1}" dt="2022-10-23T19:53:40.325" v="196"/>
        <pc:sldMkLst>
          <pc:docMk/>
          <pc:sldMk cId="2117386451" sldId="627"/>
        </pc:sldMkLst>
        <pc:spChg chg="add del mod">
          <ac:chgData name="Barry Caudill" userId="252c6edc2c10e03e" providerId="LiveId" clId="{758FF041-BCDE-4FAA-8B06-0294C1C9B4C1}" dt="2022-10-23T19:53:01.310" v="192" actId="478"/>
          <ac:spMkLst>
            <pc:docMk/>
            <pc:sldMk cId="2117386451" sldId="627"/>
            <ac:spMk id="3" creationId="{09EA879A-88FD-2585-A920-A3C50819BD8A}"/>
          </ac:spMkLst>
        </pc:spChg>
        <pc:spChg chg="add del mod">
          <ac:chgData name="Barry Caudill" userId="252c6edc2c10e03e" providerId="LiveId" clId="{758FF041-BCDE-4FAA-8B06-0294C1C9B4C1}" dt="2022-10-23T19:51:56.147" v="179" actId="478"/>
          <ac:spMkLst>
            <pc:docMk/>
            <pc:sldMk cId="2117386451" sldId="627"/>
            <ac:spMk id="5" creationId="{BFEBDFC9-9B0E-84DF-C80B-038C558D50DC}"/>
          </ac:spMkLst>
        </pc:spChg>
        <pc:spChg chg="add mod">
          <ac:chgData name="Barry Caudill" userId="252c6edc2c10e03e" providerId="LiveId" clId="{758FF041-BCDE-4FAA-8B06-0294C1C9B4C1}" dt="2022-10-23T19:53:11.510" v="194" actId="14100"/>
          <ac:spMkLst>
            <pc:docMk/>
            <pc:sldMk cId="2117386451" sldId="627"/>
            <ac:spMk id="6" creationId="{6149A81A-B5CE-B77C-0228-064140E9B150}"/>
          </ac:spMkLst>
        </pc:spChg>
      </pc:sldChg>
      <pc:sldChg chg="addSp modSp mod modAnim modNotesTx">
        <pc:chgData name="Barry Caudill" userId="252c6edc2c10e03e" providerId="LiveId" clId="{758FF041-BCDE-4FAA-8B06-0294C1C9B4C1}" dt="2022-10-26T01:13:09.571" v="587" actId="14100"/>
        <pc:sldMkLst>
          <pc:docMk/>
          <pc:sldMk cId="1128359299" sldId="628"/>
        </pc:sldMkLst>
        <pc:spChg chg="mod">
          <ac:chgData name="Barry Caudill" userId="252c6edc2c10e03e" providerId="LiveId" clId="{758FF041-BCDE-4FAA-8B06-0294C1C9B4C1}" dt="2022-10-26T01:12:46.486" v="581" actId="1076"/>
          <ac:spMkLst>
            <pc:docMk/>
            <pc:sldMk cId="1128359299" sldId="628"/>
            <ac:spMk id="2" creationId="{379A99BF-6207-43E8-A33F-CA3032E833C3}"/>
          </ac:spMkLst>
        </pc:spChg>
        <pc:spChg chg="mod">
          <ac:chgData name="Barry Caudill" userId="252c6edc2c10e03e" providerId="LiveId" clId="{758FF041-BCDE-4FAA-8B06-0294C1C9B4C1}" dt="2022-10-26T01:05:22.201" v="580" actId="1076"/>
          <ac:spMkLst>
            <pc:docMk/>
            <pc:sldMk cId="1128359299" sldId="628"/>
            <ac:spMk id="7" creationId="{00000000-0000-0000-0000-000000000000}"/>
          </ac:spMkLst>
        </pc:spChg>
        <pc:spChg chg="mod">
          <ac:chgData name="Barry Caudill" userId="252c6edc2c10e03e" providerId="LiveId" clId="{758FF041-BCDE-4FAA-8B06-0294C1C9B4C1}" dt="2022-10-26T01:12:49.306" v="582" actId="1076"/>
          <ac:spMkLst>
            <pc:docMk/>
            <pc:sldMk cId="1128359299" sldId="628"/>
            <ac:spMk id="12" creationId="{8ED3E3B1-6B33-41C6-B509-504CECAAD220}"/>
          </ac:spMkLst>
        </pc:spChg>
        <pc:cxnChg chg="add mod">
          <ac:chgData name="Barry Caudill" userId="252c6edc2c10e03e" providerId="LiveId" clId="{758FF041-BCDE-4FAA-8B06-0294C1C9B4C1}" dt="2022-10-26T01:13:09.571" v="587" actId="14100"/>
          <ac:cxnSpMkLst>
            <pc:docMk/>
            <pc:sldMk cId="1128359299" sldId="628"/>
            <ac:cxnSpMk id="3" creationId="{D471467F-A472-9C97-100B-914842600187}"/>
          </ac:cxnSpMkLst>
        </pc:cxnChg>
      </pc:sldChg>
      <pc:sldChg chg="addSp delSp modSp mod modAnim">
        <pc:chgData name="Barry Caudill" userId="252c6edc2c10e03e" providerId="LiveId" clId="{758FF041-BCDE-4FAA-8B06-0294C1C9B4C1}" dt="2022-10-26T21:38:33.281" v="890"/>
        <pc:sldMkLst>
          <pc:docMk/>
          <pc:sldMk cId="888840681" sldId="632"/>
        </pc:sldMkLst>
        <pc:spChg chg="add del mod">
          <ac:chgData name="Barry Caudill" userId="252c6edc2c10e03e" providerId="LiveId" clId="{758FF041-BCDE-4FAA-8B06-0294C1C9B4C1}" dt="2022-10-26T21:37:49.015" v="880" actId="478"/>
          <ac:spMkLst>
            <pc:docMk/>
            <pc:sldMk cId="888840681" sldId="632"/>
            <ac:spMk id="3" creationId="{BC150D67-5C4D-5713-E013-DF54F236A54C}"/>
          </ac:spMkLst>
        </pc:spChg>
        <pc:spChg chg="add mod">
          <ac:chgData name="Barry Caudill" userId="252c6edc2c10e03e" providerId="LiveId" clId="{758FF041-BCDE-4FAA-8B06-0294C1C9B4C1}" dt="2022-10-26T21:38:14.961" v="888" actId="20577"/>
          <ac:spMkLst>
            <pc:docMk/>
            <pc:sldMk cId="888840681" sldId="632"/>
            <ac:spMk id="4" creationId="{345406B2-EF4D-C591-F015-F9D5AC0599D0}"/>
          </ac:spMkLst>
        </pc:spChg>
      </pc:sldChg>
      <pc:sldChg chg="modSp mod">
        <pc:chgData name="Barry Caudill" userId="252c6edc2c10e03e" providerId="LiveId" clId="{758FF041-BCDE-4FAA-8B06-0294C1C9B4C1}" dt="2022-10-23T20:30:24.968" v="262" actId="14100"/>
        <pc:sldMkLst>
          <pc:docMk/>
          <pc:sldMk cId="3292936363" sldId="646"/>
        </pc:sldMkLst>
        <pc:spChg chg="mod">
          <ac:chgData name="Barry Caudill" userId="252c6edc2c10e03e" providerId="LiveId" clId="{758FF041-BCDE-4FAA-8B06-0294C1C9B4C1}" dt="2022-10-23T20:30:16.918" v="259" actId="14100"/>
          <ac:spMkLst>
            <pc:docMk/>
            <pc:sldMk cId="3292936363" sldId="646"/>
            <ac:spMk id="14338" creationId="{00000000-0000-0000-0000-000000000000}"/>
          </ac:spMkLst>
        </pc:spChg>
        <pc:spChg chg="mod">
          <ac:chgData name="Barry Caudill" userId="252c6edc2c10e03e" providerId="LiveId" clId="{758FF041-BCDE-4FAA-8B06-0294C1C9B4C1}" dt="2022-10-23T20:30:24.968" v="262" actId="14100"/>
          <ac:spMkLst>
            <pc:docMk/>
            <pc:sldMk cId="3292936363" sldId="646"/>
            <ac:spMk id="14339" creationId="{00000000-0000-0000-0000-000000000000}"/>
          </ac:spMkLst>
        </pc:spChg>
      </pc:sldChg>
      <pc:sldChg chg="modSp mod">
        <pc:chgData name="Barry Caudill" userId="252c6edc2c10e03e" providerId="LiveId" clId="{758FF041-BCDE-4FAA-8B06-0294C1C9B4C1}" dt="2022-10-26T00:28:33.225" v="579" actId="20577"/>
        <pc:sldMkLst>
          <pc:docMk/>
          <pc:sldMk cId="3906839519" sldId="688"/>
        </pc:sldMkLst>
        <pc:spChg chg="mod">
          <ac:chgData name="Barry Caudill" userId="252c6edc2c10e03e" providerId="LiveId" clId="{758FF041-BCDE-4FAA-8B06-0294C1C9B4C1}" dt="2022-10-26T00:28:33.225" v="579" actId="20577"/>
          <ac:spMkLst>
            <pc:docMk/>
            <pc:sldMk cId="3906839519" sldId="688"/>
            <ac:spMk id="18440" creationId="{B9BA8388-3D34-498F-AB6B-4EF26A5546E8}"/>
          </ac:spMkLst>
        </pc:spChg>
      </pc:sldChg>
      <pc:sldChg chg="modSp mod">
        <pc:chgData name="Barry Caudill" userId="252c6edc2c10e03e" providerId="LiveId" clId="{758FF041-BCDE-4FAA-8B06-0294C1C9B4C1}" dt="2022-10-26T21:20:31.659" v="874" actId="1076"/>
        <pc:sldMkLst>
          <pc:docMk/>
          <pc:sldMk cId="4190180674" sldId="786"/>
        </pc:sldMkLst>
        <pc:spChg chg="mod">
          <ac:chgData name="Barry Caudill" userId="252c6edc2c10e03e" providerId="LiveId" clId="{758FF041-BCDE-4FAA-8B06-0294C1C9B4C1}" dt="2022-10-26T21:20:31.659" v="874" actId="1076"/>
          <ac:spMkLst>
            <pc:docMk/>
            <pc:sldMk cId="4190180674" sldId="786"/>
            <ac:spMk id="1165315" creationId="{0A0F0F6B-111F-44D2-A72A-8F8D72D637DD}"/>
          </ac:spMkLst>
        </pc:spChg>
      </pc:sldChg>
      <pc:sldChg chg="addSp modSp mod">
        <pc:chgData name="Barry Caudill" userId="252c6edc2c10e03e" providerId="LiveId" clId="{758FF041-BCDE-4FAA-8B06-0294C1C9B4C1}" dt="2022-10-25T03:52:23.242" v="442" actId="12"/>
        <pc:sldMkLst>
          <pc:docMk/>
          <pc:sldMk cId="656236403" sldId="787"/>
        </pc:sldMkLst>
        <pc:spChg chg="add mod">
          <ac:chgData name="Barry Caudill" userId="252c6edc2c10e03e" providerId="LiveId" clId="{758FF041-BCDE-4FAA-8B06-0294C1C9B4C1}" dt="2022-10-25T03:52:04.165" v="440" actId="122"/>
          <ac:spMkLst>
            <pc:docMk/>
            <pc:sldMk cId="656236403" sldId="787"/>
            <ac:spMk id="3" creationId="{D5E07A8C-8817-B791-02B7-BFA4DAFFB3A4}"/>
          </ac:spMkLst>
        </pc:spChg>
        <pc:spChg chg="mod">
          <ac:chgData name="Barry Caudill" userId="252c6edc2c10e03e" providerId="LiveId" clId="{758FF041-BCDE-4FAA-8B06-0294C1C9B4C1}" dt="2022-10-25T03:49:26.041" v="386" actId="1076"/>
          <ac:spMkLst>
            <pc:docMk/>
            <pc:sldMk cId="656236403" sldId="787"/>
            <ac:spMk id="1166338" creationId="{A7615435-5D4C-49DC-A87C-DB08FBEE1E1F}"/>
          </ac:spMkLst>
        </pc:spChg>
        <pc:spChg chg="mod">
          <ac:chgData name="Barry Caudill" userId="252c6edc2c10e03e" providerId="LiveId" clId="{758FF041-BCDE-4FAA-8B06-0294C1C9B4C1}" dt="2022-10-25T03:52:23.242" v="442" actId="12"/>
          <ac:spMkLst>
            <pc:docMk/>
            <pc:sldMk cId="656236403" sldId="787"/>
            <ac:spMk id="1166339" creationId="{830DA9BB-B9CC-445F-83DB-4F94C0E56065}"/>
          </ac:spMkLst>
        </pc:spChg>
        <pc:picChg chg="mod">
          <ac:chgData name="Barry Caudill" userId="252c6edc2c10e03e" providerId="LiveId" clId="{758FF041-BCDE-4FAA-8B06-0294C1C9B4C1}" dt="2022-10-25T03:51:35.744" v="435" actId="1076"/>
          <ac:picMkLst>
            <pc:docMk/>
            <pc:sldMk cId="656236403" sldId="787"/>
            <ac:picMk id="641028" creationId="{DCC3551D-BFEC-4DF5-AF5D-E83A3C9275F5}"/>
          </ac:picMkLst>
        </pc:picChg>
      </pc:sldChg>
      <pc:sldChg chg="add">
        <pc:chgData name="Barry Caudill" userId="252c6edc2c10e03e" providerId="LiveId" clId="{758FF041-BCDE-4FAA-8B06-0294C1C9B4C1}" dt="2022-10-12T03:33:31.438" v="0"/>
        <pc:sldMkLst>
          <pc:docMk/>
          <pc:sldMk cId="0" sldId="790"/>
        </pc:sldMkLst>
      </pc:sldChg>
      <pc:sldChg chg="add">
        <pc:chgData name="Barry Caudill" userId="252c6edc2c10e03e" providerId="LiveId" clId="{758FF041-BCDE-4FAA-8B06-0294C1C9B4C1}" dt="2022-10-12T03:33:31.438" v="0"/>
        <pc:sldMkLst>
          <pc:docMk/>
          <pc:sldMk cId="0" sldId="791"/>
        </pc:sldMkLst>
      </pc:sldChg>
      <pc:sldChg chg="add">
        <pc:chgData name="Barry Caudill" userId="252c6edc2c10e03e" providerId="LiveId" clId="{758FF041-BCDE-4FAA-8B06-0294C1C9B4C1}" dt="2022-10-12T03:33:31.438" v="0"/>
        <pc:sldMkLst>
          <pc:docMk/>
          <pc:sldMk cId="0" sldId="794"/>
        </pc:sldMkLst>
      </pc:sldChg>
      <pc:sldChg chg="add modNotes">
        <pc:chgData name="Barry Caudill" userId="252c6edc2c10e03e" providerId="LiveId" clId="{758FF041-BCDE-4FAA-8B06-0294C1C9B4C1}" dt="2022-10-23T17:27:20.722" v="1"/>
        <pc:sldMkLst>
          <pc:docMk/>
          <pc:sldMk cId="0" sldId="795"/>
        </pc:sldMkLst>
      </pc:sldChg>
      <pc:sldChg chg="add">
        <pc:chgData name="Barry Caudill" userId="252c6edc2c10e03e" providerId="LiveId" clId="{758FF041-BCDE-4FAA-8B06-0294C1C9B4C1}" dt="2022-10-12T03:33:31.438" v="0"/>
        <pc:sldMkLst>
          <pc:docMk/>
          <pc:sldMk cId="0" sldId="796"/>
        </pc:sldMkLst>
      </pc:sldChg>
      <pc:sldChg chg="add modNotes">
        <pc:chgData name="Barry Caudill" userId="252c6edc2c10e03e" providerId="LiveId" clId="{758FF041-BCDE-4FAA-8B06-0294C1C9B4C1}" dt="2022-10-23T17:27:20.722" v="1"/>
        <pc:sldMkLst>
          <pc:docMk/>
          <pc:sldMk cId="0" sldId="797"/>
        </pc:sldMkLst>
      </pc:sldChg>
      <pc:sldChg chg="add modNotes">
        <pc:chgData name="Barry Caudill" userId="252c6edc2c10e03e" providerId="LiveId" clId="{758FF041-BCDE-4FAA-8B06-0294C1C9B4C1}" dt="2022-10-23T17:27:20.722" v="1"/>
        <pc:sldMkLst>
          <pc:docMk/>
          <pc:sldMk cId="0" sldId="798"/>
        </pc:sldMkLst>
      </pc:sldChg>
      <pc:sldChg chg="add modNotes">
        <pc:chgData name="Barry Caudill" userId="252c6edc2c10e03e" providerId="LiveId" clId="{758FF041-BCDE-4FAA-8B06-0294C1C9B4C1}" dt="2022-10-23T17:27:20.722" v="1"/>
        <pc:sldMkLst>
          <pc:docMk/>
          <pc:sldMk cId="0" sldId="799"/>
        </pc:sldMkLst>
      </pc:sldChg>
      <pc:sldChg chg="add modNotes">
        <pc:chgData name="Barry Caudill" userId="252c6edc2c10e03e" providerId="LiveId" clId="{758FF041-BCDE-4FAA-8B06-0294C1C9B4C1}" dt="2022-10-23T17:27:20.722" v="1"/>
        <pc:sldMkLst>
          <pc:docMk/>
          <pc:sldMk cId="0" sldId="800"/>
        </pc:sldMkLst>
      </pc:sldChg>
      <pc:sldChg chg="add">
        <pc:chgData name="Barry Caudill" userId="252c6edc2c10e03e" providerId="LiveId" clId="{758FF041-BCDE-4FAA-8B06-0294C1C9B4C1}" dt="2022-10-12T03:33:31.438" v="0"/>
        <pc:sldMkLst>
          <pc:docMk/>
          <pc:sldMk cId="0" sldId="801"/>
        </pc:sldMkLst>
      </pc:sldChg>
      <pc:sldChg chg="add">
        <pc:chgData name="Barry Caudill" userId="252c6edc2c10e03e" providerId="LiveId" clId="{758FF041-BCDE-4FAA-8B06-0294C1C9B4C1}" dt="2022-10-12T03:33:31.438" v="0"/>
        <pc:sldMkLst>
          <pc:docMk/>
          <pc:sldMk cId="0" sldId="802"/>
        </pc:sldMkLst>
      </pc:sldChg>
      <pc:sldChg chg="mod modShow">
        <pc:chgData name="Barry Caudill" userId="252c6edc2c10e03e" providerId="LiveId" clId="{758FF041-BCDE-4FAA-8B06-0294C1C9B4C1}" dt="2022-10-25T03:44:11.466" v="380" actId="729"/>
        <pc:sldMkLst>
          <pc:docMk/>
          <pc:sldMk cId="3052905136" sldId="803"/>
        </pc:sldMkLst>
      </pc:sldChg>
      <pc:sldChg chg="mod modShow">
        <pc:chgData name="Barry Caudill" userId="252c6edc2c10e03e" providerId="LiveId" clId="{758FF041-BCDE-4FAA-8B06-0294C1C9B4C1}" dt="2022-10-25T03:44:23.884" v="381" actId="729"/>
        <pc:sldMkLst>
          <pc:docMk/>
          <pc:sldMk cId="3901891721" sldId="804"/>
        </pc:sldMkLst>
      </pc:sldChg>
      <pc:sldChg chg="mod modShow">
        <pc:chgData name="Barry Caudill" userId="252c6edc2c10e03e" providerId="LiveId" clId="{758FF041-BCDE-4FAA-8B06-0294C1C9B4C1}" dt="2022-10-25T03:44:31.323" v="382" actId="729"/>
        <pc:sldMkLst>
          <pc:docMk/>
          <pc:sldMk cId="2341552094" sldId="805"/>
        </pc:sldMkLst>
      </pc:sldChg>
      <pc:sldChg chg="addSp delSp modSp mod">
        <pc:chgData name="Barry Caudill" userId="252c6edc2c10e03e" providerId="LiveId" clId="{758FF041-BCDE-4FAA-8B06-0294C1C9B4C1}" dt="2022-10-23T19:40:19.845" v="10" actId="478"/>
        <pc:sldMkLst>
          <pc:docMk/>
          <pc:sldMk cId="4002528685" sldId="806"/>
        </pc:sldMkLst>
        <pc:spChg chg="del">
          <ac:chgData name="Barry Caudill" userId="252c6edc2c10e03e" providerId="LiveId" clId="{758FF041-BCDE-4FAA-8B06-0294C1C9B4C1}" dt="2022-10-23T19:40:19.845" v="10" actId="478"/>
          <ac:spMkLst>
            <pc:docMk/>
            <pc:sldMk cId="4002528685" sldId="806"/>
            <ac:spMk id="3" creationId="{00000000-0000-0000-0000-000000000000}"/>
          </ac:spMkLst>
        </pc:spChg>
        <pc:spChg chg="add mod">
          <ac:chgData name="Barry Caudill" userId="252c6edc2c10e03e" providerId="LiveId" clId="{758FF041-BCDE-4FAA-8B06-0294C1C9B4C1}" dt="2022-10-23T19:40:19.845" v="10" actId="478"/>
          <ac:spMkLst>
            <pc:docMk/>
            <pc:sldMk cId="4002528685" sldId="806"/>
            <ac:spMk id="6" creationId="{8A42042A-881E-1CCD-DC6E-2DE8FA22D8ED}"/>
          </ac:spMkLst>
        </pc:spChg>
      </pc:sldChg>
      <pc:sldChg chg="add">
        <pc:chgData name="Barry Caudill" userId="252c6edc2c10e03e" providerId="LiveId" clId="{758FF041-BCDE-4FAA-8B06-0294C1C9B4C1}" dt="2022-10-12T03:33:31.438" v="0"/>
        <pc:sldMkLst>
          <pc:docMk/>
          <pc:sldMk cId="0" sldId="807"/>
        </pc:sldMkLst>
      </pc:sldChg>
      <pc:sldChg chg="modSp mod">
        <pc:chgData name="Barry Caudill" userId="252c6edc2c10e03e" providerId="LiveId" clId="{758FF041-BCDE-4FAA-8B06-0294C1C9B4C1}" dt="2022-10-26T01:32:10.940" v="679" actId="115"/>
        <pc:sldMkLst>
          <pc:docMk/>
          <pc:sldMk cId="1067823030" sldId="808"/>
        </pc:sldMkLst>
        <pc:spChg chg="mod">
          <ac:chgData name="Barry Caudill" userId="252c6edc2c10e03e" providerId="LiveId" clId="{758FF041-BCDE-4FAA-8B06-0294C1C9B4C1}" dt="2022-10-26T01:32:10.940" v="679" actId="115"/>
          <ac:spMkLst>
            <pc:docMk/>
            <pc:sldMk cId="1067823030" sldId="808"/>
            <ac:spMk id="3" creationId="{845A6E38-5DE0-42EC-B040-49AE27A314CF}"/>
          </ac:spMkLst>
        </pc:spChg>
      </pc:sldChg>
      <pc:sldChg chg="modNotesTx">
        <pc:chgData name="Barry Caudill" userId="252c6edc2c10e03e" providerId="LiveId" clId="{758FF041-BCDE-4FAA-8B06-0294C1C9B4C1}" dt="2022-10-25T04:09:46.970" v="443" actId="6549"/>
        <pc:sldMkLst>
          <pc:docMk/>
          <pc:sldMk cId="978490745" sldId="809"/>
        </pc:sldMkLst>
      </pc:sldChg>
      <pc:sldChg chg="modNotesTx">
        <pc:chgData name="Barry Caudill" userId="252c6edc2c10e03e" providerId="LiveId" clId="{758FF041-BCDE-4FAA-8B06-0294C1C9B4C1}" dt="2022-10-26T21:36:33.456" v="875"/>
        <pc:sldMkLst>
          <pc:docMk/>
          <pc:sldMk cId="4276277424" sldId="811"/>
        </pc:sldMkLst>
      </pc:sldChg>
      <pc:sldChg chg="modSp mod">
        <pc:chgData name="Barry Caudill" userId="252c6edc2c10e03e" providerId="LiveId" clId="{758FF041-BCDE-4FAA-8B06-0294C1C9B4C1}" dt="2022-10-26T01:26:50.788" v="622" actId="14100"/>
        <pc:sldMkLst>
          <pc:docMk/>
          <pc:sldMk cId="1970025238" sldId="812"/>
        </pc:sldMkLst>
        <pc:spChg chg="mod">
          <ac:chgData name="Barry Caudill" userId="252c6edc2c10e03e" providerId="LiveId" clId="{758FF041-BCDE-4FAA-8B06-0294C1C9B4C1}" dt="2022-10-23T20:18:18.023" v="198" actId="1076"/>
          <ac:spMkLst>
            <pc:docMk/>
            <pc:sldMk cId="1970025238" sldId="812"/>
            <ac:spMk id="157700" creationId="{00000000-0000-0000-0000-000000000000}"/>
          </ac:spMkLst>
        </pc:spChg>
        <pc:spChg chg="mod">
          <ac:chgData name="Barry Caudill" userId="252c6edc2c10e03e" providerId="LiveId" clId="{758FF041-BCDE-4FAA-8B06-0294C1C9B4C1}" dt="2022-10-26T01:26:50.788" v="622" actId="14100"/>
          <ac:spMkLst>
            <pc:docMk/>
            <pc:sldMk cId="1970025238" sldId="812"/>
            <ac:spMk id="157701" creationId="{00000000-0000-0000-0000-000000000000}"/>
          </ac:spMkLst>
        </pc:spChg>
      </pc:sldChg>
      <pc:sldChg chg="delSp modSp mod">
        <pc:chgData name="Barry Caudill" userId="252c6edc2c10e03e" providerId="LiveId" clId="{758FF041-BCDE-4FAA-8B06-0294C1C9B4C1}" dt="2022-10-26T21:20:00.663" v="872" actId="207"/>
        <pc:sldMkLst>
          <pc:docMk/>
          <pc:sldMk cId="929589664" sldId="817"/>
        </pc:sldMkLst>
        <pc:spChg chg="del">
          <ac:chgData name="Barry Caudill" userId="252c6edc2c10e03e" providerId="LiveId" clId="{758FF041-BCDE-4FAA-8B06-0294C1C9B4C1}" dt="2022-10-23T19:37:32.040" v="9" actId="478"/>
          <ac:spMkLst>
            <pc:docMk/>
            <pc:sldMk cId="929589664" sldId="817"/>
            <ac:spMk id="14339" creationId="{4EAFD750-AA35-4FE2-8B24-153C4C1A17AC}"/>
          </ac:spMkLst>
        </pc:spChg>
        <pc:spChg chg="mod">
          <ac:chgData name="Barry Caudill" userId="252c6edc2c10e03e" providerId="LiveId" clId="{758FF041-BCDE-4FAA-8B06-0294C1C9B4C1}" dt="2022-10-26T21:20:00.663" v="872" actId="207"/>
          <ac:spMkLst>
            <pc:docMk/>
            <pc:sldMk cId="929589664" sldId="817"/>
            <ac:spMk id="14343" creationId="{76F3F418-1309-4868-97E6-EB82BB39AA9D}"/>
          </ac:spMkLst>
        </pc:spChg>
      </pc:sldChg>
      <pc:sldChg chg="mod modShow">
        <pc:chgData name="Barry Caudill" userId="252c6edc2c10e03e" providerId="LiveId" clId="{758FF041-BCDE-4FAA-8B06-0294C1C9B4C1}" dt="2022-10-25T03:43:56.520" v="379" actId="729"/>
        <pc:sldMkLst>
          <pc:docMk/>
          <pc:sldMk cId="2959262626" sldId="819"/>
        </pc:sldMkLst>
      </pc:sldChg>
      <pc:sldChg chg="modSp mod modNotesTx">
        <pc:chgData name="Barry Caudill" userId="252c6edc2c10e03e" providerId="LiveId" clId="{758FF041-BCDE-4FAA-8B06-0294C1C9B4C1}" dt="2022-10-26T21:18:28.068" v="871" actId="20577"/>
        <pc:sldMkLst>
          <pc:docMk/>
          <pc:sldMk cId="3337765312" sldId="829"/>
        </pc:sldMkLst>
        <pc:spChg chg="mod">
          <ac:chgData name="Barry Caudill" userId="252c6edc2c10e03e" providerId="LiveId" clId="{758FF041-BCDE-4FAA-8B06-0294C1C9B4C1}" dt="2022-10-26T21:17:56.223" v="870" actId="6549"/>
          <ac:spMkLst>
            <pc:docMk/>
            <pc:sldMk cId="3337765312" sldId="829"/>
            <ac:spMk id="6" creationId="{00000000-0000-0000-0000-000000000000}"/>
          </ac:spMkLst>
        </pc:spChg>
        <pc:spChg chg="mod">
          <ac:chgData name="Barry Caudill" userId="252c6edc2c10e03e" providerId="LiveId" clId="{758FF041-BCDE-4FAA-8B06-0294C1C9B4C1}" dt="2022-10-26T21:02:46.942" v="866" actId="14100"/>
          <ac:spMkLst>
            <pc:docMk/>
            <pc:sldMk cId="3337765312" sldId="829"/>
            <ac:spMk id="13" creationId="{00000000-0000-0000-0000-000000000000}"/>
          </ac:spMkLst>
        </pc:spChg>
        <pc:spChg chg="mod">
          <ac:chgData name="Barry Caudill" userId="252c6edc2c10e03e" providerId="LiveId" clId="{758FF041-BCDE-4FAA-8B06-0294C1C9B4C1}" dt="2022-10-26T21:02:46.942" v="866" actId="14100"/>
          <ac:spMkLst>
            <pc:docMk/>
            <pc:sldMk cId="3337765312" sldId="829"/>
            <ac:spMk id="14" creationId="{00000000-0000-0000-0000-000000000000}"/>
          </ac:spMkLst>
        </pc:spChg>
        <pc:spChg chg="mod">
          <ac:chgData name="Barry Caudill" userId="252c6edc2c10e03e" providerId="LiveId" clId="{758FF041-BCDE-4FAA-8B06-0294C1C9B4C1}" dt="2022-10-26T21:02:46.942" v="866" actId="14100"/>
          <ac:spMkLst>
            <pc:docMk/>
            <pc:sldMk cId="3337765312" sldId="829"/>
            <ac:spMk id="15" creationId="{00000000-0000-0000-0000-000000000000}"/>
          </ac:spMkLst>
        </pc:spChg>
        <pc:spChg chg="mod">
          <ac:chgData name="Barry Caudill" userId="252c6edc2c10e03e" providerId="LiveId" clId="{758FF041-BCDE-4FAA-8B06-0294C1C9B4C1}" dt="2022-10-26T21:02:46.942" v="866" actId="14100"/>
          <ac:spMkLst>
            <pc:docMk/>
            <pc:sldMk cId="3337765312" sldId="829"/>
            <ac:spMk id="16" creationId="{00000000-0000-0000-0000-000000000000}"/>
          </ac:spMkLst>
        </pc:spChg>
        <pc:spChg chg="mod">
          <ac:chgData name="Barry Caudill" userId="252c6edc2c10e03e" providerId="LiveId" clId="{758FF041-BCDE-4FAA-8B06-0294C1C9B4C1}" dt="2022-10-26T21:02:46.942" v="866" actId="14100"/>
          <ac:spMkLst>
            <pc:docMk/>
            <pc:sldMk cId="3337765312" sldId="829"/>
            <ac:spMk id="17" creationId="{00000000-0000-0000-0000-000000000000}"/>
          </ac:spMkLst>
        </pc:spChg>
        <pc:spChg chg="mod">
          <ac:chgData name="Barry Caudill" userId="252c6edc2c10e03e" providerId="LiveId" clId="{758FF041-BCDE-4FAA-8B06-0294C1C9B4C1}" dt="2022-10-26T21:02:46.942" v="866" actId="14100"/>
          <ac:spMkLst>
            <pc:docMk/>
            <pc:sldMk cId="3337765312" sldId="829"/>
            <ac:spMk id="18" creationId="{00000000-0000-0000-0000-000000000000}"/>
          </ac:spMkLst>
        </pc:spChg>
        <pc:spChg chg="mod">
          <ac:chgData name="Barry Caudill" userId="252c6edc2c10e03e" providerId="LiveId" clId="{758FF041-BCDE-4FAA-8B06-0294C1C9B4C1}" dt="2022-10-26T21:02:46.942" v="866" actId="14100"/>
          <ac:spMkLst>
            <pc:docMk/>
            <pc:sldMk cId="3337765312" sldId="829"/>
            <ac:spMk id="19" creationId="{00000000-0000-0000-0000-000000000000}"/>
          </ac:spMkLst>
        </pc:spChg>
        <pc:spChg chg="mod">
          <ac:chgData name="Barry Caudill" userId="252c6edc2c10e03e" providerId="LiveId" clId="{758FF041-BCDE-4FAA-8B06-0294C1C9B4C1}" dt="2022-10-26T21:02:46.942" v="866" actId="14100"/>
          <ac:spMkLst>
            <pc:docMk/>
            <pc:sldMk cId="3337765312" sldId="829"/>
            <ac:spMk id="20" creationId="{00000000-0000-0000-0000-000000000000}"/>
          </ac:spMkLst>
        </pc:spChg>
        <pc:spChg chg="mod">
          <ac:chgData name="Barry Caudill" userId="252c6edc2c10e03e" providerId="LiveId" clId="{758FF041-BCDE-4FAA-8B06-0294C1C9B4C1}" dt="2022-10-26T21:02:46.942" v="866" actId="14100"/>
          <ac:spMkLst>
            <pc:docMk/>
            <pc:sldMk cId="3337765312" sldId="829"/>
            <ac:spMk id="21" creationId="{00000000-0000-0000-0000-000000000000}"/>
          </ac:spMkLst>
        </pc:spChg>
        <pc:picChg chg="mod">
          <ac:chgData name="Barry Caudill" userId="252c6edc2c10e03e" providerId="LiveId" clId="{758FF041-BCDE-4FAA-8B06-0294C1C9B4C1}" dt="2022-10-26T21:02:46.942" v="866" actId="14100"/>
          <ac:picMkLst>
            <pc:docMk/>
            <pc:sldMk cId="3337765312" sldId="829"/>
            <ac:picMk id="11" creationId="{00000000-0000-0000-0000-000000000000}"/>
          </ac:picMkLst>
        </pc:picChg>
      </pc:sldChg>
      <pc:sldChg chg="modSp modNotesTx">
        <pc:chgData name="Barry Caudill" userId="252c6edc2c10e03e" providerId="LiveId" clId="{758FF041-BCDE-4FAA-8B06-0294C1C9B4C1}" dt="2022-10-26T01:26:19.374" v="620" actId="20577"/>
        <pc:sldMkLst>
          <pc:docMk/>
          <pc:sldMk cId="2700028231" sldId="835"/>
        </pc:sldMkLst>
        <pc:spChg chg="mod">
          <ac:chgData name="Barry Caudill" userId="252c6edc2c10e03e" providerId="LiveId" clId="{758FF041-BCDE-4FAA-8B06-0294C1C9B4C1}" dt="2022-10-26T01:26:19.374" v="620" actId="20577"/>
          <ac:spMkLst>
            <pc:docMk/>
            <pc:sldMk cId="2700028231" sldId="835"/>
            <ac:spMk id="2" creationId="{379A99BF-6207-43E8-A33F-CA3032E833C3}"/>
          </ac:spMkLst>
        </pc:spChg>
      </pc:sldChg>
      <pc:sldChg chg="modSp mod">
        <pc:chgData name="Barry Caudill" userId="252c6edc2c10e03e" providerId="LiveId" clId="{758FF041-BCDE-4FAA-8B06-0294C1C9B4C1}" dt="2022-10-26T01:34:39.587" v="682" actId="1076"/>
        <pc:sldMkLst>
          <pc:docMk/>
          <pc:sldMk cId="4282780371" sldId="836"/>
        </pc:sldMkLst>
        <pc:spChg chg="mod">
          <ac:chgData name="Barry Caudill" userId="252c6edc2c10e03e" providerId="LiveId" clId="{758FF041-BCDE-4FAA-8B06-0294C1C9B4C1}" dt="2022-10-26T01:34:39.587" v="682" actId="1076"/>
          <ac:spMkLst>
            <pc:docMk/>
            <pc:sldMk cId="4282780371" sldId="836"/>
            <ac:spMk id="2" creationId="{03FF11CD-7576-4890-A44F-DABAE638C15E}"/>
          </ac:spMkLst>
        </pc:spChg>
        <pc:spChg chg="mod">
          <ac:chgData name="Barry Caudill" userId="252c6edc2c10e03e" providerId="LiveId" clId="{758FF041-BCDE-4FAA-8B06-0294C1C9B4C1}" dt="2022-10-26T01:34:37.073" v="681" actId="1076"/>
          <ac:spMkLst>
            <pc:docMk/>
            <pc:sldMk cId="4282780371" sldId="836"/>
            <ac:spMk id="7" creationId="{00000000-0000-0000-0000-000000000000}"/>
          </ac:spMkLst>
        </pc:spChg>
      </pc:sldChg>
      <pc:sldChg chg="addSp delSp modSp mod delAnim modAnim">
        <pc:chgData name="Barry Caudill" userId="252c6edc2c10e03e" providerId="LiveId" clId="{758FF041-BCDE-4FAA-8B06-0294C1C9B4C1}" dt="2022-10-23T20:29:59.324" v="258" actId="478"/>
        <pc:sldMkLst>
          <pc:docMk/>
          <pc:sldMk cId="2994669004" sldId="837"/>
        </pc:sldMkLst>
        <pc:spChg chg="add del mod">
          <ac:chgData name="Barry Caudill" userId="252c6edc2c10e03e" providerId="LiveId" clId="{758FF041-BCDE-4FAA-8B06-0294C1C9B4C1}" dt="2022-10-23T20:29:59.324" v="258" actId="478"/>
          <ac:spMkLst>
            <pc:docMk/>
            <pc:sldMk cId="2994669004" sldId="837"/>
            <ac:spMk id="2" creationId="{2C937CF6-EE00-1F47-ED5B-7A5A2A0545B6}"/>
          </ac:spMkLst>
        </pc:spChg>
      </pc:sldChg>
      <pc:sldChg chg="addSp modSp mod modNotesTx">
        <pc:chgData name="Barry Caudill" userId="252c6edc2c10e03e" providerId="LiveId" clId="{758FF041-BCDE-4FAA-8B06-0294C1C9B4C1}" dt="2022-10-26T01:31:52.629" v="678" actId="14100"/>
        <pc:sldMkLst>
          <pc:docMk/>
          <pc:sldMk cId="3738882358" sldId="844"/>
        </pc:sldMkLst>
        <pc:spChg chg="mod">
          <ac:chgData name="Barry Caudill" userId="252c6edc2c10e03e" providerId="LiveId" clId="{758FF041-BCDE-4FAA-8B06-0294C1C9B4C1}" dt="2022-10-26T01:31:50.023" v="677" actId="1076"/>
          <ac:spMkLst>
            <pc:docMk/>
            <pc:sldMk cId="3738882358" sldId="844"/>
            <ac:spMk id="2" creationId="{DEC49DA2-0DD9-4FF4-917E-CB92905AED8B}"/>
          </ac:spMkLst>
        </pc:spChg>
        <pc:picChg chg="add mod">
          <ac:chgData name="Barry Caudill" userId="252c6edc2c10e03e" providerId="LiveId" clId="{758FF041-BCDE-4FAA-8B06-0294C1C9B4C1}" dt="2022-10-26T01:31:52.629" v="678" actId="14100"/>
          <ac:picMkLst>
            <pc:docMk/>
            <pc:sldMk cId="3738882358" sldId="844"/>
            <ac:picMk id="2050" creationId="{79D79736-3135-497E-3840-F3FD2A1D79B5}"/>
          </ac:picMkLst>
        </pc:picChg>
      </pc:sldChg>
      <pc:sldChg chg="addSp modSp mod modNotesTx">
        <pc:chgData name="Barry Caudill" userId="252c6edc2c10e03e" providerId="LiveId" clId="{758FF041-BCDE-4FAA-8B06-0294C1C9B4C1}" dt="2022-10-25T19:47:23.115" v="506" actId="207"/>
        <pc:sldMkLst>
          <pc:docMk/>
          <pc:sldMk cId="922021282" sldId="845"/>
        </pc:sldMkLst>
        <pc:spChg chg="add mod">
          <ac:chgData name="Barry Caudill" userId="252c6edc2c10e03e" providerId="LiveId" clId="{758FF041-BCDE-4FAA-8B06-0294C1C9B4C1}" dt="2022-10-25T19:47:23.115" v="506" actId="207"/>
          <ac:spMkLst>
            <pc:docMk/>
            <pc:sldMk cId="922021282" sldId="845"/>
            <ac:spMk id="3" creationId="{C5414618-1B42-7D16-2C27-9702F9F96BDC}"/>
          </ac:spMkLst>
        </pc:spChg>
        <pc:picChg chg="mod">
          <ac:chgData name="Barry Caudill" userId="252c6edc2c10e03e" providerId="LiveId" clId="{758FF041-BCDE-4FAA-8B06-0294C1C9B4C1}" dt="2022-10-25T19:46:23.118" v="499" actId="1076"/>
          <ac:picMkLst>
            <pc:docMk/>
            <pc:sldMk cId="922021282" sldId="845"/>
            <ac:picMk id="10244" creationId="{2D26E230-604F-43DD-A47C-DDBAE7D70942}"/>
          </ac:picMkLst>
        </pc:picChg>
      </pc:sldChg>
      <pc:sldChg chg="modSp mod modAnim">
        <pc:chgData name="Barry Caudill" userId="252c6edc2c10e03e" providerId="LiveId" clId="{758FF041-BCDE-4FAA-8B06-0294C1C9B4C1}" dt="2022-10-26T20:46:12.763" v="740" actId="20577"/>
        <pc:sldMkLst>
          <pc:docMk/>
          <pc:sldMk cId="513482574" sldId="847"/>
        </pc:sldMkLst>
        <pc:spChg chg="mod">
          <ac:chgData name="Barry Caudill" userId="252c6edc2c10e03e" providerId="LiveId" clId="{758FF041-BCDE-4FAA-8B06-0294C1C9B4C1}" dt="2022-10-24T20:21:58.006" v="374" actId="1076"/>
          <ac:spMkLst>
            <pc:docMk/>
            <pc:sldMk cId="513482574" sldId="847"/>
            <ac:spMk id="4" creationId="{60227BA4-F637-42A0-8254-9123156C8069}"/>
          </ac:spMkLst>
        </pc:spChg>
        <pc:spChg chg="mod">
          <ac:chgData name="Barry Caudill" userId="252c6edc2c10e03e" providerId="LiveId" clId="{758FF041-BCDE-4FAA-8B06-0294C1C9B4C1}" dt="2022-10-26T20:46:12.763" v="740" actId="20577"/>
          <ac:spMkLst>
            <pc:docMk/>
            <pc:sldMk cId="513482574" sldId="847"/>
            <ac:spMk id="5" creationId="{8A711ACE-BCD8-461E-A6D2-BF43576A249A}"/>
          </ac:spMkLst>
        </pc:spChg>
        <pc:spChg chg="mod">
          <ac:chgData name="Barry Caudill" userId="252c6edc2c10e03e" providerId="LiveId" clId="{758FF041-BCDE-4FAA-8B06-0294C1C9B4C1}" dt="2022-10-23T20:34:12.800" v="334" actId="1076"/>
          <ac:spMkLst>
            <pc:docMk/>
            <pc:sldMk cId="513482574" sldId="847"/>
            <ac:spMk id="8" creationId="{BECA144D-640D-4DDD-81F9-B6B627A46880}"/>
          </ac:spMkLst>
        </pc:spChg>
      </pc:sldChg>
      <pc:sldChg chg="modNotesTx">
        <pc:chgData name="Barry Caudill" userId="252c6edc2c10e03e" providerId="LiveId" clId="{758FF041-BCDE-4FAA-8B06-0294C1C9B4C1}" dt="2022-10-26T21:20:12.686" v="873" actId="6549"/>
        <pc:sldMkLst>
          <pc:docMk/>
          <pc:sldMk cId="2165034925" sldId="848"/>
        </pc:sldMkLst>
      </pc:sldChg>
      <pc:sldChg chg="add">
        <pc:chgData name="Barry Caudill" userId="252c6edc2c10e03e" providerId="LiveId" clId="{758FF041-BCDE-4FAA-8B06-0294C1C9B4C1}" dt="2022-10-12T03:33:31.438" v="0"/>
        <pc:sldMkLst>
          <pc:docMk/>
          <pc:sldMk cId="0" sldId="849"/>
        </pc:sldMkLst>
      </pc:sldChg>
      <pc:sldChg chg="add">
        <pc:chgData name="Barry Caudill" userId="252c6edc2c10e03e" providerId="LiveId" clId="{758FF041-BCDE-4FAA-8B06-0294C1C9B4C1}" dt="2022-10-12T03:33:31.438" v="0"/>
        <pc:sldMkLst>
          <pc:docMk/>
          <pc:sldMk cId="0" sldId="850"/>
        </pc:sldMkLst>
      </pc:sldChg>
      <pc:sldChg chg="add">
        <pc:chgData name="Barry Caudill" userId="252c6edc2c10e03e" providerId="LiveId" clId="{758FF041-BCDE-4FAA-8B06-0294C1C9B4C1}" dt="2022-10-12T03:33:31.438" v="0"/>
        <pc:sldMkLst>
          <pc:docMk/>
          <pc:sldMk cId="0" sldId="851"/>
        </pc:sldMkLst>
      </pc:sldChg>
      <pc:sldChg chg="add">
        <pc:chgData name="Barry Caudill" userId="252c6edc2c10e03e" providerId="LiveId" clId="{758FF041-BCDE-4FAA-8B06-0294C1C9B4C1}" dt="2022-10-12T03:33:31.438" v="0"/>
        <pc:sldMkLst>
          <pc:docMk/>
          <pc:sldMk cId="0" sldId="852"/>
        </pc:sldMkLst>
      </pc:sldChg>
      <pc:sldChg chg="add">
        <pc:chgData name="Barry Caudill" userId="252c6edc2c10e03e" providerId="LiveId" clId="{758FF041-BCDE-4FAA-8B06-0294C1C9B4C1}" dt="2022-10-12T03:33:31.438" v="0"/>
        <pc:sldMkLst>
          <pc:docMk/>
          <pc:sldMk cId="0" sldId="853"/>
        </pc:sldMkLst>
      </pc:sldChg>
      <pc:sldChg chg="add">
        <pc:chgData name="Barry Caudill" userId="252c6edc2c10e03e" providerId="LiveId" clId="{758FF041-BCDE-4FAA-8B06-0294C1C9B4C1}" dt="2022-10-12T03:33:31.438" v="0"/>
        <pc:sldMkLst>
          <pc:docMk/>
          <pc:sldMk cId="0" sldId="854"/>
        </pc:sldMkLst>
      </pc:sldChg>
      <pc:sldChg chg="add">
        <pc:chgData name="Barry Caudill" userId="252c6edc2c10e03e" providerId="LiveId" clId="{758FF041-BCDE-4FAA-8B06-0294C1C9B4C1}" dt="2022-10-12T03:33:31.438" v="0"/>
        <pc:sldMkLst>
          <pc:docMk/>
          <pc:sldMk cId="0" sldId="855"/>
        </pc:sldMkLst>
      </pc:sldChg>
      <pc:sldChg chg="add">
        <pc:chgData name="Barry Caudill" userId="252c6edc2c10e03e" providerId="LiveId" clId="{758FF041-BCDE-4FAA-8B06-0294C1C9B4C1}" dt="2022-10-12T03:33:31.438" v="0"/>
        <pc:sldMkLst>
          <pc:docMk/>
          <pc:sldMk cId="0" sldId="856"/>
        </pc:sldMkLst>
      </pc:sldChg>
      <pc:sldChg chg="add">
        <pc:chgData name="Barry Caudill" userId="252c6edc2c10e03e" providerId="LiveId" clId="{758FF041-BCDE-4FAA-8B06-0294C1C9B4C1}" dt="2022-10-12T03:33:31.438" v="0"/>
        <pc:sldMkLst>
          <pc:docMk/>
          <pc:sldMk cId="0" sldId="857"/>
        </pc:sldMkLst>
      </pc:sldChg>
      <pc:sldChg chg="add">
        <pc:chgData name="Barry Caudill" userId="252c6edc2c10e03e" providerId="LiveId" clId="{758FF041-BCDE-4FAA-8B06-0294C1C9B4C1}" dt="2022-10-12T03:33:31.438" v="0"/>
        <pc:sldMkLst>
          <pc:docMk/>
          <pc:sldMk cId="0" sldId="865"/>
        </pc:sldMkLst>
      </pc:sldChg>
      <pc:sldChg chg="add">
        <pc:chgData name="Barry Caudill" userId="252c6edc2c10e03e" providerId="LiveId" clId="{758FF041-BCDE-4FAA-8B06-0294C1C9B4C1}" dt="2022-10-12T03:33:31.438" v="0"/>
        <pc:sldMkLst>
          <pc:docMk/>
          <pc:sldMk cId="0" sldId="866"/>
        </pc:sldMkLst>
      </pc:sldChg>
      <pc:sldChg chg="add">
        <pc:chgData name="Barry Caudill" userId="252c6edc2c10e03e" providerId="LiveId" clId="{758FF041-BCDE-4FAA-8B06-0294C1C9B4C1}" dt="2022-10-12T03:33:31.438" v="0"/>
        <pc:sldMkLst>
          <pc:docMk/>
          <pc:sldMk cId="0" sldId="867"/>
        </pc:sldMkLst>
      </pc:sldChg>
      <pc:sldChg chg="add">
        <pc:chgData name="Barry Caudill" userId="252c6edc2c10e03e" providerId="LiveId" clId="{758FF041-BCDE-4FAA-8B06-0294C1C9B4C1}" dt="2022-10-12T03:33:31.438" v="0"/>
        <pc:sldMkLst>
          <pc:docMk/>
          <pc:sldMk cId="0" sldId="868"/>
        </pc:sldMkLst>
      </pc:sldChg>
      <pc:sldChg chg="add">
        <pc:chgData name="Barry Caudill" userId="252c6edc2c10e03e" providerId="LiveId" clId="{758FF041-BCDE-4FAA-8B06-0294C1C9B4C1}" dt="2022-10-12T03:33:31.438" v="0"/>
        <pc:sldMkLst>
          <pc:docMk/>
          <pc:sldMk cId="0" sldId="869"/>
        </pc:sldMkLst>
      </pc:sldChg>
      <pc:sldChg chg="add">
        <pc:chgData name="Barry Caudill" userId="252c6edc2c10e03e" providerId="LiveId" clId="{758FF041-BCDE-4FAA-8B06-0294C1C9B4C1}" dt="2022-10-12T03:33:31.438" v="0"/>
        <pc:sldMkLst>
          <pc:docMk/>
          <pc:sldMk cId="0" sldId="870"/>
        </pc:sldMkLst>
      </pc:sldChg>
      <pc:sldChg chg="add">
        <pc:chgData name="Barry Caudill" userId="252c6edc2c10e03e" providerId="LiveId" clId="{758FF041-BCDE-4FAA-8B06-0294C1C9B4C1}" dt="2022-10-12T03:33:31.438" v="0"/>
        <pc:sldMkLst>
          <pc:docMk/>
          <pc:sldMk cId="0" sldId="871"/>
        </pc:sldMkLst>
      </pc:sldChg>
      <pc:sldChg chg="add modNotes">
        <pc:chgData name="Barry Caudill" userId="252c6edc2c10e03e" providerId="LiveId" clId="{758FF041-BCDE-4FAA-8B06-0294C1C9B4C1}" dt="2022-10-23T17:27:20.722" v="1"/>
        <pc:sldMkLst>
          <pc:docMk/>
          <pc:sldMk cId="0" sldId="872"/>
        </pc:sldMkLst>
      </pc:sldChg>
      <pc:sldChg chg="add modNotes">
        <pc:chgData name="Barry Caudill" userId="252c6edc2c10e03e" providerId="LiveId" clId="{758FF041-BCDE-4FAA-8B06-0294C1C9B4C1}" dt="2022-10-23T17:27:20.722" v="1"/>
        <pc:sldMkLst>
          <pc:docMk/>
          <pc:sldMk cId="0" sldId="873"/>
        </pc:sldMkLst>
      </pc:sldChg>
      <pc:sldChg chg="add modNotes">
        <pc:chgData name="Barry Caudill" userId="252c6edc2c10e03e" providerId="LiveId" clId="{758FF041-BCDE-4FAA-8B06-0294C1C9B4C1}" dt="2022-10-23T17:27:20.722" v="1"/>
        <pc:sldMkLst>
          <pc:docMk/>
          <pc:sldMk cId="0" sldId="874"/>
        </pc:sldMkLst>
      </pc:sldChg>
      <pc:sldChg chg="add">
        <pc:chgData name="Barry Caudill" userId="252c6edc2c10e03e" providerId="LiveId" clId="{758FF041-BCDE-4FAA-8B06-0294C1C9B4C1}" dt="2022-10-12T03:33:31.438" v="0"/>
        <pc:sldMkLst>
          <pc:docMk/>
          <pc:sldMk cId="0" sldId="875"/>
        </pc:sldMkLst>
      </pc:sldChg>
      <pc:sldChg chg="add">
        <pc:chgData name="Barry Caudill" userId="252c6edc2c10e03e" providerId="LiveId" clId="{758FF041-BCDE-4FAA-8B06-0294C1C9B4C1}" dt="2022-10-12T03:33:31.438" v="0"/>
        <pc:sldMkLst>
          <pc:docMk/>
          <pc:sldMk cId="0" sldId="876"/>
        </pc:sldMkLst>
      </pc:sldChg>
      <pc:sldChg chg="add">
        <pc:chgData name="Barry Caudill" userId="252c6edc2c10e03e" providerId="LiveId" clId="{758FF041-BCDE-4FAA-8B06-0294C1C9B4C1}" dt="2022-10-12T03:33:31.438" v="0"/>
        <pc:sldMkLst>
          <pc:docMk/>
          <pc:sldMk cId="0" sldId="877"/>
        </pc:sldMkLst>
      </pc:sldChg>
      <pc:sldChg chg="add">
        <pc:chgData name="Barry Caudill" userId="252c6edc2c10e03e" providerId="LiveId" clId="{758FF041-BCDE-4FAA-8B06-0294C1C9B4C1}" dt="2022-10-12T03:33:31.438" v="0"/>
        <pc:sldMkLst>
          <pc:docMk/>
          <pc:sldMk cId="0" sldId="878"/>
        </pc:sldMkLst>
      </pc:sldChg>
      <pc:sldChg chg="add">
        <pc:chgData name="Barry Caudill" userId="252c6edc2c10e03e" providerId="LiveId" clId="{758FF041-BCDE-4FAA-8B06-0294C1C9B4C1}" dt="2022-10-12T03:33:31.438" v="0"/>
        <pc:sldMkLst>
          <pc:docMk/>
          <pc:sldMk cId="0" sldId="879"/>
        </pc:sldMkLst>
      </pc:sldChg>
      <pc:sldChg chg="add">
        <pc:chgData name="Barry Caudill" userId="252c6edc2c10e03e" providerId="LiveId" clId="{758FF041-BCDE-4FAA-8B06-0294C1C9B4C1}" dt="2022-10-12T03:33:31.438" v="0"/>
        <pc:sldMkLst>
          <pc:docMk/>
          <pc:sldMk cId="0" sldId="880"/>
        </pc:sldMkLst>
      </pc:sldChg>
      <pc:sldChg chg="add">
        <pc:chgData name="Barry Caudill" userId="252c6edc2c10e03e" providerId="LiveId" clId="{758FF041-BCDE-4FAA-8B06-0294C1C9B4C1}" dt="2022-10-12T03:33:31.438" v="0"/>
        <pc:sldMkLst>
          <pc:docMk/>
          <pc:sldMk cId="0" sldId="881"/>
        </pc:sldMkLst>
      </pc:sldChg>
      <pc:sldChg chg="add">
        <pc:chgData name="Barry Caudill" userId="252c6edc2c10e03e" providerId="LiveId" clId="{758FF041-BCDE-4FAA-8B06-0294C1C9B4C1}" dt="2022-10-12T03:33:31.438" v="0"/>
        <pc:sldMkLst>
          <pc:docMk/>
          <pc:sldMk cId="0" sldId="882"/>
        </pc:sldMkLst>
      </pc:sldChg>
      <pc:sldChg chg="add">
        <pc:chgData name="Barry Caudill" userId="252c6edc2c10e03e" providerId="LiveId" clId="{758FF041-BCDE-4FAA-8B06-0294C1C9B4C1}" dt="2022-10-12T03:33:31.438" v="0"/>
        <pc:sldMkLst>
          <pc:docMk/>
          <pc:sldMk cId="0" sldId="883"/>
        </pc:sldMkLst>
      </pc:sldChg>
      <pc:sldChg chg="add">
        <pc:chgData name="Barry Caudill" userId="252c6edc2c10e03e" providerId="LiveId" clId="{758FF041-BCDE-4FAA-8B06-0294C1C9B4C1}" dt="2022-10-12T03:33:31.438" v="0"/>
        <pc:sldMkLst>
          <pc:docMk/>
          <pc:sldMk cId="0" sldId="884"/>
        </pc:sldMkLst>
      </pc:sldChg>
      <pc:sldChg chg="add">
        <pc:chgData name="Barry Caudill" userId="252c6edc2c10e03e" providerId="LiveId" clId="{758FF041-BCDE-4FAA-8B06-0294C1C9B4C1}" dt="2022-10-12T03:33:31.438" v="0"/>
        <pc:sldMkLst>
          <pc:docMk/>
          <pc:sldMk cId="0" sldId="885"/>
        </pc:sldMkLst>
      </pc:sldChg>
      <pc:sldChg chg="add">
        <pc:chgData name="Barry Caudill" userId="252c6edc2c10e03e" providerId="LiveId" clId="{758FF041-BCDE-4FAA-8B06-0294C1C9B4C1}" dt="2022-10-12T03:33:31.438" v="0"/>
        <pc:sldMkLst>
          <pc:docMk/>
          <pc:sldMk cId="0" sldId="886"/>
        </pc:sldMkLst>
      </pc:sldChg>
      <pc:sldChg chg="add">
        <pc:chgData name="Barry Caudill" userId="252c6edc2c10e03e" providerId="LiveId" clId="{758FF041-BCDE-4FAA-8B06-0294C1C9B4C1}" dt="2022-10-12T03:33:31.438" v="0"/>
        <pc:sldMkLst>
          <pc:docMk/>
          <pc:sldMk cId="0" sldId="887"/>
        </pc:sldMkLst>
      </pc:sldChg>
      <pc:sldChg chg="add">
        <pc:chgData name="Barry Caudill" userId="252c6edc2c10e03e" providerId="LiveId" clId="{758FF041-BCDE-4FAA-8B06-0294C1C9B4C1}" dt="2022-10-12T03:33:31.438" v="0"/>
        <pc:sldMkLst>
          <pc:docMk/>
          <pc:sldMk cId="0" sldId="888"/>
        </pc:sldMkLst>
      </pc:sldChg>
      <pc:sldChg chg="add">
        <pc:chgData name="Barry Caudill" userId="252c6edc2c10e03e" providerId="LiveId" clId="{758FF041-BCDE-4FAA-8B06-0294C1C9B4C1}" dt="2022-10-12T03:33:31.438" v="0"/>
        <pc:sldMkLst>
          <pc:docMk/>
          <pc:sldMk cId="0" sldId="889"/>
        </pc:sldMkLst>
      </pc:sldChg>
      <pc:sldChg chg="add">
        <pc:chgData name="Barry Caudill" userId="252c6edc2c10e03e" providerId="LiveId" clId="{758FF041-BCDE-4FAA-8B06-0294C1C9B4C1}" dt="2022-10-12T03:33:31.438" v="0"/>
        <pc:sldMkLst>
          <pc:docMk/>
          <pc:sldMk cId="0" sldId="890"/>
        </pc:sldMkLst>
      </pc:sldChg>
      <pc:sldChg chg="add">
        <pc:chgData name="Barry Caudill" userId="252c6edc2c10e03e" providerId="LiveId" clId="{758FF041-BCDE-4FAA-8B06-0294C1C9B4C1}" dt="2022-10-12T03:33:31.438" v="0"/>
        <pc:sldMkLst>
          <pc:docMk/>
          <pc:sldMk cId="0" sldId="891"/>
        </pc:sldMkLst>
      </pc:sldChg>
      <pc:sldChg chg="add">
        <pc:chgData name="Barry Caudill" userId="252c6edc2c10e03e" providerId="LiveId" clId="{758FF041-BCDE-4FAA-8B06-0294C1C9B4C1}" dt="2022-10-12T03:33:31.438" v="0"/>
        <pc:sldMkLst>
          <pc:docMk/>
          <pc:sldMk cId="0" sldId="892"/>
        </pc:sldMkLst>
      </pc:sldChg>
      <pc:sldChg chg="add">
        <pc:chgData name="Barry Caudill" userId="252c6edc2c10e03e" providerId="LiveId" clId="{758FF041-BCDE-4FAA-8B06-0294C1C9B4C1}" dt="2022-10-12T03:33:31.438" v="0"/>
        <pc:sldMkLst>
          <pc:docMk/>
          <pc:sldMk cId="0" sldId="893"/>
        </pc:sldMkLst>
      </pc:sldChg>
      <pc:sldChg chg="add">
        <pc:chgData name="Barry Caudill" userId="252c6edc2c10e03e" providerId="LiveId" clId="{758FF041-BCDE-4FAA-8B06-0294C1C9B4C1}" dt="2022-10-12T03:33:31.438" v="0"/>
        <pc:sldMkLst>
          <pc:docMk/>
          <pc:sldMk cId="0" sldId="894"/>
        </pc:sldMkLst>
      </pc:sldChg>
      <pc:sldChg chg="add">
        <pc:chgData name="Barry Caudill" userId="252c6edc2c10e03e" providerId="LiveId" clId="{758FF041-BCDE-4FAA-8B06-0294C1C9B4C1}" dt="2022-10-12T03:33:31.438" v="0"/>
        <pc:sldMkLst>
          <pc:docMk/>
          <pc:sldMk cId="0" sldId="895"/>
        </pc:sldMkLst>
      </pc:sldChg>
      <pc:sldChg chg="add">
        <pc:chgData name="Barry Caudill" userId="252c6edc2c10e03e" providerId="LiveId" clId="{758FF041-BCDE-4FAA-8B06-0294C1C9B4C1}" dt="2022-10-12T03:33:31.438" v="0"/>
        <pc:sldMkLst>
          <pc:docMk/>
          <pc:sldMk cId="0" sldId="896"/>
        </pc:sldMkLst>
      </pc:sldChg>
      <pc:sldChg chg="add">
        <pc:chgData name="Barry Caudill" userId="252c6edc2c10e03e" providerId="LiveId" clId="{758FF041-BCDE-4FAA-8B06-0294C1C9B4C1}" dt="2022-10-12T03:33:31.438" v="0"/>
        <pc:sldMkLst>
          <pc:docMk/>
          <pc:sldMk cId="0" sldId="897"/>
        </pc:sldMkLst>
      </pc:sldChg>
      <pc:sldChg chg="add">
        <pc:chgData name="Barry Caudill" userId="252c6edc2c10e03e" providerId="LiveId" clId="{758FF041-BCDE-4FAA-8B06-0294C1C9B4C1}" dt="2022-10-12T03:33:31.438" v="0"/>
        <pc:sldMkLst>
          <pc:docMk/>
          <pc:sldMk cId="0" sldId="898"/>
        </pc:sldMkLst>
      </pc:sldChg>
      <pc:sldChg chg="add">
        <pc:chgData name="Barry Caudill" userId="252c6edc2c10e03e" providerId="LiveId" clId="{758FF041-BCDE-4FAA-8B06-0294C1C9B4C1}" dt="2022-10-12T03:33:31.438" v="0"/>
        <pc:sldMkLst>
          <pc:docMk/>
          <pc:sldMk cId="0" sldId="899"/>
        </pc:sldMkLst>
      </pc:sldChg>
      <pc:sldChg chg="add">
        <pc:chgData name="Barry Caudill" userId="252c6edc2c10e03e" providerId="LiveId" clId="{758FF041-BCDE-4FAA-8B06-0294C1C9B4C1}" dt="2022-10-23T17:27:20.722" v="1"/>
        <pc:sldMkLst>
          <pc:docMk/>
          <pc:sldMk cId="1800974386" sldId="1086"/>
        </pc:sldMkLst>
      </pc:sldChg>
      <pc:sldChg chg="add">
        <pc:chgData name="Barry Caudill" userId="252c6edc2c10e03e" providerId="LiveId" clId="{758FF041-BCDE-4FAA-8B06-0294C1C9B4C1}" dt="2022-10-23T17:27:20.722" v="1"/>
        <pc:sldMkLst>
          <pc:docMk/>
          <pc:sldMk cId="700536131" sldId="1087"/>
        </pc:sldMkLst>
      </pc:sldChg>
      <pc:sldChg chg="add">
        <pc:chgData name="Barry Caudill" userId="252c6edc2c10e03e" providerId="LiveId" clId="{758FF041-BCDE-4FAA-8B06-0294C1C9B4C1}" dt="2022-10-23T17:27:20.722" v="1"/>
        <pc:sldMkLst>
          <pc:docMk/>
          <pc:sldMk cId="4021639795" sldId="1088"/>
        </pc:sldMkLst>
      </pc:sldChg>
      <pc:sldChg chg="add">
        <pc:chgData name="Barry Caudill" userId="252c6edc2c10e03e" providerId="LiveId" clId="{758FF041-BCDE-4FAA-8B06-0294C1C9B4C1}" dt="2022-10-23T17:27:20.722" v="1"/>
        <pc:sldMkLst>
          <pc:docMk/>
          <pc:sldMk cId="74203859" sldId="1089"/>
        </pc:sldMkLst>
      </pc:sldChg>
      <pc:sldChg chg="add">
        <pc:chgData name="Barry Caudill" userId="252c6edc2c10e03e" providerId="LiveId" clId="{758FF041-BCDE-4FAA-8B06-0294C1C9B4C1}" dt="2022-10-23T17:27:20.722" v="1"/>
        <pc:sldMkLst>
          <pc:docMk/>
          <pc:sldMk cId="1148353478" sldId="1090"/>
        </pc:sldMkLst>
      </pc:sldChg>
      <pc:sldChg chg="add">
        <pc:chgData name="Barry Caudill" userId="252c6edc2c10e03e" providerId="LiveId" clId="{758FF041-BCDE-4FAA-8B06-0294C1C9B4C1}" dt="2022-10-23T17:27:20.722" v="1"/>
        <pc:sldMkLst>
          <pc:docMk/>
          <pc:sldMk cId="3096098591" sldId="1091"/>
        </pc:sldMkLst>
      </pc:sldChg>
      <pc:sldChg chg="add">
        <pc:chgData name="Barry Caudill" userId="252c6edc2c10e03e" providerId="LiveId" clId="{758FF041-BCDE-4FAA-8B06-0294C1C9B4C1}" dt="2022-10-23T17:27:20.722" v="1"/>
        <pc:sldMkLst>
          <pc:docMk/>
          <pc:sldMk cId="3332519758" sldId="1092"/>
        </pc:sldMkLst>
      </pc:sldChg>
      <pc:sldChg chg="add">
        <pc:chgData name="Barry Caudill" userId="252c6edc2c10e03e" providerId="LiveId" clId="{758FF041-BCDE-4FAA-8B06-0294C1C9B4C1}" dt="2022-10-23T17:27:20.722" v="1"/>
        <pc:sldMkLst>
          <pc:docMk/>
          <pc:sldMk cId="3334669961" sldId="1093"/>
        </pc:sldMkLst>
      </pc:sldChg>
      <pc:sldChg chg="new">
        <pc:chgData name="Barry Caudill" userId="252c6edc2c10e03e" providerId="LiveId" clId="{758FF041-BCDE-4FAA-8B06-0294C1C9B4C1}" dt="2022-10-23T17:27:25.088" v="2" actId="680"/>
        <pc:sldMkLst>
          <pc:docMk/>
          <pc:sldMk cId="1072075710" sldId="1094"/>
        </pc:sldMkLst>
      </pc:sldChg>
      <pc:sldChg chg="modSp add mod modShow">
        <pc:chgData name="Barry Caudill" userId="252c6edc2c10e03e" providerId="LiveId" clId="{758FF041-BCDE-4FAA-8B06-0294C1C9B4C1}" dt="2022-10-25T19:31:38.055" v="464" actId="729"/>
        <pc:sldMkLst>
          <pc:docMk/>
          <pc:sldMk cId="3001014161" sldId="1095"/>
        </pc:sldMkLst>
        <pc:spChg chg="mod">
          <ac:chgData name="Barry Caudill" userId="252c6edc2c10e03e" providerId="LiveId" clId="{758FF041-BCDE-4FAA-8B06-0294C1C9B4C1}" dt="2022-10-23T19:26:13.275" v="6" actId="14100"/>
          <ac:spMkLst>
            <pc:docMk/>
            <pc:sldMk cId="3001014161" sldId="1095"/>
            <ac:spMk id="4" creationId="{B415C38B-6F51-458A-AFB3-DB7177C9D409}"/>
          </ac:spMkLst>
        </pc:spChg>
        <pc:spChg chg="mod">
          <ac:chgData name="Barry Caudill" userId="252c6edc2c10e03e" providerId="LiveId" clId="{758FF041-BCDE-4FAA-8B06-0294C1C9B4C1}" dt="2022-10-23T19:26:28.963" v="8" actId="14100"/>
          <ac:spMkLst>
            <pc:docMk/>
            <pc:sldMk cId="3001014161" sldId="1095"/>
            <ac:spMk id="5" creationId="{EAD4B318-01BA-4F78-974F-92FFF104F8AA}"/>
          </ac:spMkLst>
        </pc:spChg>
      </pc:sldChg>
      <pc:sldChg chg="add">
        <pc:chgData name="Barry Caudill" userId="252c6edc2c10e03e" providerId="LiveId" clId="{758FF041-BCDE-4FAA-8B06-0294C1C9B4C1}" dt="2022-10-25T23:18:10.650" v="507"/>
        <pc:sldMkLst>
          <pc:docMk/>
          <pc:sldMk cId="0" sldId="1096"/>
        </pc:sldMkLst>
      </pc:sldChg>
      <pc:sldChg chg="new">
        <pc:chgData name="Barry Caudill" userId="252c6edc2c10e03e" providerId="LiveId" clId="{758FF041-BCDE-4FAA-8B06-0294C1C9B4C1}" dt="2022-10-25T23:18:57.807" v="510" actId="680"/>
        <pc:sldMkLst>
          <pc:docMk/>
          <pc:sldMk cId="706336055" sldId="1097"/>
        </pc:sldMkLst>
      </pc:sldChg>
      <pc:sldChg chg="new">
        <pc:chgData name="Barry Caudill" userId="252c6edc2c10e03e" providerId="LiveId" clId="{758FF041-BCDE-4FAA-8B06-0294C1C9B4C1}" dt="2022-10-25T23:24:32.813" v="511" actId="680"/>
        <pc:sldMkLst>
          <pc:docMk/>
          <pc:sldMk cId="1173975404" sldId="1098"/>
        </pc:sldMkLst>
      </pc:sldChg>
      <pc:sldChg chg="add">
        <pc:chgData name="Barry Caudill" userId="252c6edc2c10e03e" providerId="LiveId" clId="{758FF041-BCDE-4FAA-8B06-0294C1C9B4C1}" dt="2022-10-25T23:24:36.222" v="512"/>
        <pc:sldMkLst>
          <pc:docMk/>
          <pc:sldMk cId="0" sldId="1099"/>
        </pc:sldMkLst>
      </pc:sldChg>
      <pc:sldChg chg="add mod modShow">
        <pc:chgData name="Barry Caudill" userId="252c6edc2c10e03e" providerId="LiveId" clId="{758FF041-BCDE-4FAA-8B06-0294C1C9B4C1}" dt="2022-10-26T01:33:22.496" v="680" actId="729"/>
        <pc:sldMkLst>
          <pc:docMk/>
          <pc:sldMk cId="1338445189" sldId="1100"/>
        </pc:sldMkLst>
      </pc:sldChg>
      <pc:sldChg chg="addSp delSp modSp add mod modAnim modNotes">
        <pc:chgData name="Barry Caudill" userId="252c6edc2c10e03e" providerId="LiveId" clId="{758FF041-BCDE-4FAA-8B06-0294C1C9B4C1}" dt="2022-10-26T20:56:22.764" v="849" actId="20577"/>
        <pc:sldMkLst>
          <pc:docMk/>
          <pc:sldMk cId="111450977" sldId="1101"/>
        </pc:sldMkLst>
        <pc:spChg chg="add mod">
          <ac:chgData name="Barry Caudill" userId="252c6edc2c10e03e" providerId="LiveId" clId="{758FF041-BCDE-4FAA-8B06-0294C1C9B4C1}" dt="2022-10-25T23:30:31.821" v="560" actId="1076"/>
          <ac:spMkLst>
            <pc:docMk/>
            <pc:sldMk cId="111450977" sldId="1101"/>
            <ac:spMk id="2" creationId="{67445F81-120B-8C90-435B-63FFD29D3E89}"/>
          </ac:spMkLst>
        </pc:spChg>
        <pc:spChg chg="mod">
          <ac:chgData name="Barry Caudill" userId="252c6edc2c10e03e" providerId="LiveId" clId="{758FF041-BCDE-4FAA-8B06-0294C1C9B4C1}" dt="2022-10-25T23:29:50.241" v="540" actId="20577"/>
          <ac:spMkLst>
            <pc:docMk/>
            <pc:sldMk cId="111450977" sldId="1101"/>
            <ac:spMk id="3" creationId="{00000000-0000-0000-0000-000000000000}"/>
          </ac:spMkLst>
        </pc:spChg>
        <pc:spChg chg="add mod">
          <ac:chgData name="Barry Caudill" userId="252c6edc2c10e03e" providerId="LiveId" clId="{758FF041-BCDE-4FAA-8B06-0294C1C9B4C1}" dt="2022-10-26T20:56:22.764" v="849" actId="20577"/>
          <ac:spMkLst>
            <pc:docMk/>
            <pc:sldMk cId="111450977" sldId="1101"/>
            <ac:spMk id="4" creationId="{51365328-6862-6727-CEBB-B3FA12519D92}"/>
          </ac:spMkLst>
        </pc:spChg>
        <pc:spChg chg="del mod">
          <ac:chgData name="Barry Caudill" userId="252c6edc2c10e03e" providerId="LiveId" clId="{758FF041-BCDE-4FAA-8B06-0294C1C9B4C1}" dt="2022-10-25T23:30:35.752" v="561" actId="478"/>
          <ac:spMkLst>
            <pc:docMk/>
            <pc:sldMk cId="111450977" sldId="1101"/>
            <ac:spMk id="11" creationId="{00000000-0000-0000-0000-000000000000}"/>
          </ac:spMkLst>
        </pc:spChg>
      </pc:sldChg>
      <pc:sldChg chg="add">
        <pc:chgData name="Barry Caudill" userId="252c6edc2c10e03e" providerId="LiveId" clId="{758FF041-BCDE-4FAA-8B06-0294C1C9B4C1}" dt="2022-10-26T02:15:03.769" v="683"/>
        <pc:sldMkLst>
          <pc:docMk/>
          <pc:sldMk cId="3288135059" sldId="1102"/>
        </pc:sldMkLst>
      </pc:sldChg>
      <pc:sldChg chg="add mod ord modShow">
        <pc:chgData name="Barry Caudill" userId="252c6edc2c10e03e" providerId="LiveId" clId="{758FF041-BCDE-4FAA-8B06-0294C1C9B4C1}" dt="2022-10-26T20:37:53.376" v="687" actId="729"/>
        <pc:sldMkLst>
          <pc:docMk/>
          <pc:sldMk cId="1130463046" sldId="1103"/>
        </pc:sldMkLst>
      </pc:sldChg>
      <pc:sldChg chg="add">
        <pc:chgData name="Barry Caudill" userId="252c6edc2c10e03e" providerId="LiveId" clId="{758FF041-BCDE-4FAA-8B06-0294C1C9B4C1}" dt="2022-10-26T20:37:40.607" v="686"/>
        <pc:sldMkLst>
          <pc:docMk/>
          <pc:sldMk cId="2478888139" sldId="2403"/>
        </pc:sldMkLst>
      </pc:sldChg>
    </pc:docChg>
  </pc:docChgLst>
  <pc:docChgLst>
    <pc:chgData name="Barry Caudill" userId="252c6edc2c10e03e" providerId="LiveId" clId="{7879E8A2-F6CE-48A9-9B56-8C306A25BBF7}"/>
    <pc:docChg chg="undo custSel addSld delSld modSld sldOrd delMainMaster">
      <pc:chgData name="Barry Caudill" userId="252c6edc2c10e03e" providerId="LiveId" clId="{7879E8A2-F6CE-48A9-9B56-8C306A25BBF7}" dt="2022-12-14T21:51:01.175" v="541"/>
      <pc:docMkLst>
        <pc:docMk/>
      </pc:docMkLst>
      <pc:sldChg chg="del">
        <pc:chgData name="Barry Caudill" userId="252c6edc2c10e03e" providerId="LiveId" clId="{7879E8A2-F6CE-48A9-9B56-8C306A25BBF7}" dt="2022-12-11T17:27:44.487" v="4" actId="47"/>
        <pc:sldMkLst>
          <pc:docMk/>
          <pc:sldMk cId="0" sldId="257"/>
        </pc:sldMkLst>
      </pc:sldChg>
      <pc:sldChg chg="del">
        <pc:chgData name="Barry Caudill" userId="252c6edc2c10e03e" providerId="LiveId" clId="{7879E8A2-F6CE-48A9-9B56-8C306A25BBF7}" dt="2022-12-11T17:27:44.487" v="4" actId="47"/>
        <pc:sldMkLst>
          <pc:docMk/>
          <pc:sldMk cId="0" sldId="258"/>
        </pc:sldMkLst>
      </pc:sldChg>
      <pc:sldChg chg="del">
        <pc:chgData name="Barry Caudill" userId="252c6edc2c10e03e" providerId="LiveId" clId="{7879E8A2-F6CE-48A9-9B56-8C306A25BBF7}" dt="2022-12-11T17:27:44.487" v="4" actId="47"/>
        <pc:sldMkLst>
          <pc:docMk/>
          <pc:sldMk cId="0" sldId="259"/>
        </pc:sldMkLst>
      </pc:sldChg>
      <pc:sldChg chg="del">
        <pc:chgData name="Barry Caudill" userId="252c6edc2c10e03e" providerId="LiveId" clId="{7879E8A2-F6CE-48A9-9B56-8C306A25BBF7}" dt="2022-12-11T17:27:44.487" v="4" actId="47"/>
        <pc:sldMkLst>
          <pc:docMk/>
          <pc:sldMk cId="0" sldId="260"/>
        </pc:sldMkLst>
      </pc:sldChg>
      <pc:sldChg chg="del">
        <pc:chgData name="Barry Caudill" userId="252c6edc2c10e03e" providerId="LiveId" clId="{7879E8A2-F6CE-48A9-9B56-8C306A25BBF7}" dt="2022-12-11T17:27:44.487" v="4" actId="47"/>
        <pc:sldMkLst>
          <pc:docMk/>
          <pc:sldMk cId="0" sldId="261"/>
        </pc:sldMkLst>
      </pc:sldChg>
      <pc:sldChg chg="del">
        <pc:chgData name="Barry Caudill" userId="252c6edc2c10e03e" providerId="LiveId" clId="{7879E8A2-F6CE-48A9-9B56-8C306A25BBF7}" dt="2022-12-11T17:27:44.487" v="4" actId="47"/>
        <pc:sldMkLst>
          <pc:docMk/>
          <pc:sldMk cId="0" sldId="262"/>
        </pc:sldMkLst>
      </pc:sldChg>
      <pc:sldChg chg="del">
        <pc:chgData name="Barry Caudill" userId="252c6edc2c10e03e" providerId="LiveId" clId="{7879E8A2-F6CE-48A9-9B56-8C306A25BBF7}" dt="2022-12-11T17:27:44.487" v="4" actId="47"/>
        <pc:sldMkLst>
          <pc:docMk/>
          <pc:sldMk cId="0" sldId="263"/>
        </pc:sldMkLst>
      </pc:sldChg>
      <pc:sldChg chg="del">
        <pc:chgData name="Barry Caudill" userId="252c6edc2c10e03e" providerId="LiveId" clId="{7879E8A2-F6CE-48A9-9B56-8C306A25BBF7}" dt="2022-12-11T17:27:44.487" v="4" actId="47"/>
        <pc:sldMkLst>
          <pc:docMk/>
          <pc:sldMk cId="0" sldId="264"/>
        </pc:sldMkLst>
      </pc:sldChg>
      <pc:sldChg chg="del">
        <pc:chgData name="Barry Caudill" userId="252c6edc2c10e03e" providerId="LiveId" clId="{7879E8A2-F6CE-48A9-9B56-8C306A25BBF7}" dt="2022-12-11T17:27:44.487" v="4" actId="47"/>
        <pc:sldMkLst>
          <pc:docMk/>
          <pc:sldMk cId="0" sldId="265"/>
        </pc:sldMkLst>
      </pc:sldChg>
      <pc:sldChg chg="del">
        <pc:chgData name="Barry Caudill" userId="252c6edc2c10e03e" providerId="LiveId" clId="{7879E8A2-F6CE-48A9-9B56-8C306A25BBF7}" dt="2022-12-11T17:27:44.487" v="4" actId="47"/>
        <pc:sldMkLst>
          <pc:docMk/>
          <pc:sldMk cId="0" sldId="266"/>
        </pc:sldMkLst>
      </pc:sldChg>
      <pc:sldChg chg="del">
        <pc:chgData name="Barry Caudill" userId="252c6edc2c10e03e" providerId="LiveId" clId="{7879E8A2-F6CE-48A9-9B56-8C306A25BBF7}" dt="2022-12-11T17:27:44.487" v="4" actId="47"/>
        <pc:sldMkLst>
          <pc:docMk/>
          <pc:sldMk cId="0" sldId="267"/>
        </pc:sldMkLst>
      </pc:sldChg>
      <pc:sldChg chg="del">
        <pc:chgData name="Barry Caudill" userId="252c6edc2c10e03e" providerId="LiveId" clId="{7879E8A2-F6CE-48A9-9B56-8C306A25BBF7}" dt="2022-12-11T17:27:44.487" v="4" actId="47"/>
        <pc:sldMkLst>
          <pc:docMk/>
          <pc:sldMk cId="0" sldId="268"/>
        </pc:sldMkLst>
      </pc:sldChg>
      <pc:sldChg chg="del">
        <pc:chgData name="Barry Caudill" userId="252c6edc2c10e03e" providerId="LiveId" clId="{7879E8A2-F6CE-48A9-9B56-8C306A25BBF7}" dt="2022-12-11T17:27:44.487" v="4" actId="47"/>
        <pc:sldMkLst>
          <pc:docMk/>
          <pc:sldMk cId="0" sldId="269"/>
        </pc:sldMkLst>
      </pc:sldChg>
      <pc:sldChg chg="del">
        <pc:chgData name="Barry Caudill" userId="252c6edc2c10e03e" providerId="LiveId" clId="{7879E8A2-F6CE-48A9-9B56-8C306A25BBF7}" dt="2022-12-11T17:27:44.487" v="4" actId="47"/>
        <pc:sldMkLst>
          <pc:docMk/>
          <pc:sldMk cId="0" sldId="270"/>
        </pc:sldMkLst>
      </pc:sldChg>
      <pc:sldChg chg="del">
        <pc:chgData name="Barry Caudill" userId="252c6edc2c10e03e" providerId="LiveId" clId="{7879E8A2-F6CE-48A9-9B56-8C306A25BBF7}" dt="2022-12-11T17:27:44.487" v="4" actId="47"/>
        <pc:sldMkLst>
          <pc:docMk/>
          <pc:sldMk cId="0" sldId="271"/>
        </pc:sldMkLst>
      </pc:sldChg>
      <pc:sldChg chg="del">
        <pc:chgData name="Barry Caudill" userId="252c6edc2c10e03e" providerId="LiveId" clId="{7879E8A2-F6CE-48A9-9B56-8C306A25BBF7}" dt="2022-12-11T17:27:44.487" v="4" actId="47"/>
        <pc:sldMkLst>
          <pc:docMk/>
          <pc:sldMk cId="0" sldId="272"/>
        </pc:sldMkLst>
      </pc:sldChg>
      <pc:sldChg chg="del">
        <pc:chgData name="Barry Caudill" userId="252c6edc2c10e03e" providerId="LiveId" clId="{7879E8A2-F6CE-48A9-9B56-8C306A25BBF7}" dt="2022-12-11T17:27:44.487" v="4" actId="47"/>
        <pc:sldMkLst>
          <pc:docMk/>
          <pc:sldMk cId="0" sldId="273"/>
        </pc:sldMkLst>
      </pc:sldChg>
      <pc:sldChg chg="del">
        <pc:chgData name="Barry Caudill" userId="252c6edc2c10e03e" providerId="LiveId" clId="{7879E8A2-F6CE-48A9-9B56-8C306A25BBF7}" dt="2022-12-11T17:27:44.487" v="4" actId="47"/>
        <pc:sldMkLst>
          <pc:docMk/>
          <pc:sldMk cId="0" sldId="274"/>
        </pc:sldMkLst>
      </pc:sldChg>
      <pc:sldChg chg="del">
        <pc:chgData name="Barry Caudill" userId="252c6edc2c10e03e" providerId="LiveId" clId="{7879E8A2-F6CE-48A9-9B56-8C306A25BBF7}" dt="2022-12-11T17:27:44.487" v="4" actId="47"/>
        <pc:sldMkLst>
          <pc:docMk/>
          <pc:sldMk cId="0" sldId="275"/>
        </pc:sldMkLst>
      </pc:sldChg>
      <pc:sldChg chg="del">
        <pc:chgData name="Barry Caudill" userId="252c6edc2c10e03e" providerId="LiveId" clId="{7879E8A2-F6CE-48A9-9B56-8C306A25BBF7}" dt="2022-12-11T17:27:44.487" v="4" actId="47"/>
        <pc:sldMkLst>
          <pc:docMk/>
          <pc:sldMk cId="0" sldId="276"/>
        </pc:sldMkLst>
      </pc:sldChg>
      <pc:sldChg chg="del">
        <pc:chgData name="Barry Caudill" userId="252c6edc2c10e03e" providerId="LiveId" clId="{7879E8A2-F6CE-48A9-9B56-8C306A25BBF7}" dt="2022-12-11T17:27:44.487" v="4" actId="47"/>
        <pc:sldMkLst>
          <pc:docMk/>
          <pc:sldMk cId="0" sldId="277"/>
        </pc:sldMkLst>
      </pc:sldChg>
      <pc:sldChg chg="del">
        <pc:chgData name="Barry Caudill" userId="252c6edc2c10e03e" providerId="LiveId" clId="{7879E8A2-F6CE-48A9-9B56-8C306A25BBF7}" dt="2022-12-11T17:27:44.487" v="4" actId="47"/>
        <pc:sldMkLst>
          <pc:docMk/>
          <pc:sldMk cId="0" sldId="278"/>
        </pc:sldMkLst>
      </pc:sldChg>
      <pc:sldChg chg="del">
        <pc:chgData name="Barry Caudill" userId="252c6edc2c10e03e" providerId="LiveId" clId="{7879E8A2-F6CE-48A9-9B56-8C306A25BBF7}" dt="2022-12-11T17:27:44.487" v="4" actId="47"/>
        <pc:sldMkLst>
          <pc:docMk/>
          <pc:sldMk cId="0" sldId="279"/>
        </pc:sldMkLst>
      </pc:sldChg>
      <pc:sldChg chg="del mod ord modShow">
        <pc:chgData name="Barry Caudill" userId="252c6edc2c10e03e" providerId="LiveId" clId="{7879E8A2-F6CE-48A9-9B56-8C306A25BBF7}" dt="2022-12-11T22:00:01.147" v="51" actId="47"/>
        <pc:sldMkLst>
          <pc:docMk/>
          <pc:sldMk cId="3213389794" sldId="280"/>
        </pc:sldMkLst>
      </pc:sldChg>
      <pc:sldChg chg="del">
        <pc:chgData name="Barry Caudill" userId="252c6edc2c10e03e" providerId="LiveId" clId="{7879E8A2-F6CE-48A9-9B56-8C306A25BBF7}" dt="2022-12-11T17:27:22.311" v="2" actId="47"/>
        <pc:sldMkLst>
          <pc:docMk/>
          <pc:sldMk cId="0" sldId="281"/>
        </pc:sldMkLst>
      </pc:sldChg>
      <pc:sldChg chg="del">
        <pc:chgData name="Barry Caudill" userId="252c6edc2c10e03e" providerId="LiveId" clId="{7879E8A2-F6CE-48A9-9B56-8C306A25BBF7}" dt="2022-12-11T17:27:22.311" v="2" actId="47"/>
        <pc:sldMkLst>
          <pc:docMk/>
          <pc:sldMk cId="0" sldId="282"/>
        </pc:sldMkLst>
      </pc:sldChg>
      <pc:sldChg chg="del">
        <pc:chgData name="Barry Caudill" userId="252c6edc2c10e03e" providerId="LiveId" clId="{7879E8A2-F6CE-48A9-9B56-8C306A25BBF7}" dt="2022-12-11T17:27:22.311" v="2" actId="47"/>
        <pc:sldMkLst>
          <pc:docMk/>
          <pc:sldMk cId="0" sldId="283"/>
        </pc:sldMkLst>
      </pc:sldChg>
      <pc:sldChg chg="del">
        <pc:chgData name="Barry Caudill" userId="252c6edc2c10e03e" providerId="LiveId" clId="{7879E8A2-F6CE-48A9-9B56-8C306A25BBF7}" dt="2022-12-11T17:27:22.311" v="2" actId="47"/>
        <pc:sldMkLst>
          <pc:docMk/>
          <pc:sldMk cId="3998094723" sldId="284"/>
        </pc:sldMkLst>
      </pc:sldChg>
      <pc:sldChg chg="del">
        <pc:chgData name="Barry Caudill" userId="252c6edc2c10e03e" providerId="LiveId" clId="{7879E8A2-F6CE-48A9-9B56-8C306A25BBF7}" dt="2022-12-11T17:27:22.311" v="2" actId="47"/>
        <pc:sldMkLst>
          <pc:docMk/>
          <pc:sldMk cId="0" sldId="285"/>
        </pc:sldMkLst>
      </pc:sldChg>
      <pc:sldChg chg="del">
        <pc:chgData name="Barry Caudill" userId="252c6edc2c10e03e" providerId="LiveId" clId="{7879E8A2-F6CE-48A9-9B56-8C306A25BBF7}" dt="2022-12-11T17:27:22.311" v="2" actId="47"/>
        <pc:sldMkLst>
          <pc:docMk/>
          <pc:sldMk cId="0" sldId="286"/>
        </pc:sldMkLst>
      </pc:sldChg>
      <pc:sldChg chg="del">
        <pc:chgData name="Barry Caudill" userId="252c6edc2c10e03e" providerId="LiveId" clId="{7879E8A2-F6CE-48A9-9B56-8C306A25BBF7}" dt="2022-12-11T17:27:22.311" v="2" actId="47"/>
        <pc:sldMkLst>
          <pc:docMk/>
          <pc:sldMk cId="0" sldId="287"/>
        </pc:sldMkLst>
      </pc:sldChg>
      <pc:sldChg chg="del">
        <pc:chgData name="Barry Caudill" userId="252c6edc2c10e03e" providerId="LiveId" clId="{7879E8A2-F6CE-48A9-9B56-8C306A25BBF7}" dt="2022-12-11T17:27:22.311" v="2" actId="47"/>
        <pc:sldMkLst>
          <pc:docMk/>
          <pc:sldMk cId="0" sldId="288"/>
        </pc:sldMkLst>
      </pc:sldChg>
      <pc:sldChg chg="del">
        <pc:chgData name="Barry Caudill" userId="252c6edc2c10e03e" providerId="LiveId" clId="{7879E8A2-F6CE-48A9-9B56-8C306A25BBF7}" dt="2022-12-11T17:27:22.311" v="2" actId="47"/>
        <pc:sldMkLst>
          <pc:docMk/>
          <pc:sldMk cId="0" sldId="289"/>
        </pc:sldMkLst>
      </pc:sldChg>
      <pc:sldChg chg="del">
        <pc:chgData name="Barry Caudill" userId="252c6edc2c10e03e" providerId="LiveId" clId="{7879E8A2-F6CE-48A9-9B56-8C306A25BBF7}" dt="2022-12-11T17:27:22.311" v="2" actId="47"/>
        <pc:sldMkLst>
          <pc:docMk/>
          <pc:sldMk cId="0" sldId="290"/>
        </pc:sldMkLst>
      </pc:sldChg>
      <pc:sldChg chg="del">
        <pc:chgData name="Barry Caudill" userId="252c6edc2c10e03e" providerId="LiveId" clId="{7879E8A2-F6CE-48A9-9B56-8C306A25BBF7}" dt="2022-12-11T17:27:22.311" v="2" actId="47"/>
        <pc:sldMkLst>
          <pc:docMk/>
          <pc:sldMk cId="0" sldId="291"/>
        </pc:sldMkLst>
      </pc:sldChg>
      <pc:sldChg chg="del">
        <pc:chgData name="Barry Caudill" userId="252c6edc2c10e03e" providerId="LiveId" clId="{7879E8A2-F6CE-48A9-9B56-8C306A25BBF7}" dt="2022-12-11T17:27:28.307" v="3" actId="47"/>
        <pc:sldMkLst>
          <pc:docMk/>
          <pc:sldMk cId="0" sldId="292"/>
        </pc:sldMkLst>
      </pc:sldChg>
      <pc:sldChg chg="del">
        <pc:chgData name="Barry Caudill" userId="252c6edc2c10e03e" providerId="LiveId" clId="{7879E8A2-F6CE-48A9-9B56-8C306A25BBF7}" dt="2022-12-11T17:27:44.487" v="4" actId="47"/>
        <pc:sldMkLst>
          <pc:docMk/>
          <pc:sldMk cId="0" sldId="293"/>
        </pc:sldMkLst>
      </pc:sldChg>
      <pc:sldChg chg="del">
        <pc:chgData name="Barry Caudill" userId="252c6edc2c10e03e" providerId="LiveId" clId="{7879E8A2-F6CE-48A9-9B56-8C306A25BBF7}" dt="2022-12-11T17:27:44.487" v="4" actId="47"/>
        <pc:sldMkLst>
          <pc:docMk/>
          <pc:sldMk cId="0" sldId="294"/>
        </pc:sldMkLst>
      </pc:sldChg>
      <pc:sldChg chg="del">
        <pc:chgData name="Barry Caudill" userId="252c6edc2c10e03e" providerId="LiveId" clId="{7879E8A2-F6CE-48A9-9B56-8C306A25BBF7}" dt="2022-12-11T17:27:44.487" v="4" actId="47"/>
        <pc:sldMkLst>
          <pc:docMk/>
          <pc:sldMk cId="0" sldId="295"/>
        </pc:sldMkLst>
      </pc:sldChg>
      <pc:sldChg chg="del">
        <pc:chgData name="Barry Caudill" userId="252c6edc2c10e03e" providerId="LiveId" clId="{7879E8A2-F6CE-48A9-9B56-8C306A25BBF7}" dt="2022-12-11T17:27:44.487" v="4" actId="47"/>
        <pc:sldMkLst>
          <pc:docMk/>
          <pc:sldMk cId="0" sldId="296"/>
        </pc:sldMkLst>
      </pc:sldChg>
      <pc:sldChg chg="del">
        <pc:chgData name="Barry Caudill" userId="252c6edc2c10e03e" providerId="LiveId" clId="{7879E8A2-F6CE-48A9-9B56-8C306A25BBF7}" dt="2022-12-11T17:27:44.487" v="4" actId="47"/>
        <pc:sldMkLst>
          <pc:docMk/>
          <pc:sldMk cId="0" sldId="297"/>
        </pc:sldMkLst>
      </pc:sldChg>
      <pc:sldChg chg="del">
        <pc:chgData name="Barry Caudill" userId="252c6edc2c10e03e" providerId="LiveId" clId="{7879E8A2-F6CE-48A9-9B56-8C306A25BBF7}" dt="2022-12-11T17:27:44.487" v="4" actId="47"/>
        <pc:sldMkLst>
          <pc:docMk/>
          <pc:sldMk cId="0" sldId="298"/>
        </pc:sldMkLst>
      </pc:sldChg>
      <pc:sldChg chg="del">
        <pc:chgData name="Barry Caudill" userId="252c6edc2c10e03e" providerId="LiveId" clId="{7879E8A2-F6CE-48A9-9B56-8C306A25BBF7}" dt="2022-12-11T17:27:44.487" v="4" actId="47"/>
        <pc:sldMkLst>
          <pc:docMk/>
          <pc:sldMk cId="1055004219" sldId="299"/>
        </pc:sldMkLst>
      </pc:sldChg>
      <pc:sldChg chg="del">
        <pc:chgData name="Barry Caudill" userId="252c6edc2c10e03e" providerId="LiveId" clId="{7879E8A2-F6CE-48A9-9B56-8C306A25BBF7}" dt="2022-12-11T17:27:44.487" v="4" actId="47"/>
        <pc:sldMkLst>
          <pc:docMk/>
          <pc:sldMk cId="2965542416" sldId="300"/>
        </pc:sldMkLst>
      </pc:sldChg>
      <pc:sldChg chg="del">
        <pc:chgData name="Barry Caudill" userId="252c6edc2c10e03e" providerId="LiveId" clId="{7879E8A2-F6CE-48A9-9B56-8C306A25BBF7}" dt="2022-12-11T17:27:44.487" v="4" actId="47"/>
        <pc:sldMkLst>
          <pc:docMk/>
          <pc:sldMk cId="0" sldId="391"/>
        </pc:sldMkLst>
      </pc:sldChg>
      <pc:sldChg chg="del">
        <pc:chgData name="Barry Caudill" userId="252c6edc2c10e03e" providerId="LiveId" clId="{7879E8A2-F6CE-48A9-9B56-8C306A25BBF7}" dt="2022-12-11T17:27:44.487" v="4" actId="47"/>
        <pc:sldMkLst>
          <pc:docMk/>
          <pc:sldMk cId="0" sldId="394"/>
        </pc:sldMkLst>
      </pc:sldChg>
      <pc:sldChg chg="modSp mod">
        <pc:chgData name="Barry Caudill" userId="252c6edc2c10e03e" providerId="LiveId" clId="{7879E8A2-F6CE-48A9-9B56-8C306A25BBF7}" dt="2022-12-14T04:28:58.465" v="506" actId="1076"/>
        <pc:sldMkLst>
          <pc:docMk/>
          <pc:sldMk cId="2482384452" sldId="617"/>
        </pc:sldMkLst>
        <pc:spChg chg="mod">
          <ac:chgData name="Barry Caudill" userId="252c6edc2c10e03e" providerId="LiveId" clId="{7879E8A2-F6CE-48A9-9B56-8C306A25BBF7}" dt="2022-12-14T04:28:47.326" v="504" actId="20577"/>
          <ac:spMkLst>
            <pc:docMk/>
            <pc:sldMk cId="2482384452" sldId="617"/>
            <ac:spMk id="7" creationId="{00000000-0000-0000-0000-000000000000}"/>
          </ac:spMkLst>
        </pc:spChg>
        <pc:spChg chg="mod">
          <ac:chgData name="Barry Caudill" userId="252c6edc2c10e03e" providerId="LiveId" clId="{7879E8A2-F6CE-48A9-9B56-8C306A25BBF7}" dt="2022-12-14T01:46:00.609" v="345" actId="1076"/>
          <ac:spMkLst>
            <pc:docMk/>
            <pc:sldMk cId="2482384452" sldId="617"/>
            <ac:spMk id="52231" creationId="{F6312248-73F9-4C63-B146-B7C25E9663C8}"/>
          </ac:spMkLst>
        </pc:spChg>
        <pc:picChg chg="mod">
          <ac:chgData name="Barry Caudill" userId="252c6edc2c10e03e" providerId="LiveId" clId="{7879E8A2-F6CE-48A9-9B56-8C306A25BBF7}" dt="2022-12-14T04:28:58.465" v="506" actId="1076"/>
          <ac:picMkLst>
            <pc:docMk/>
            <pc:sldMk cId="2482384452" sldId="617"/>
            <ac:picMk id="1026" creationId="{5CE04E92-DE80-9305-2219-A05A8A2DB8FC}"/>
          </ac:picMkLst>
        </pc:picChg>
      </pc:sldChg>
      <pc:sldChg chg="modTransition">
        <pc:chgData name="Barry Caudill" userId="252c6edc2c10e03e" providerId="LiveId" clId="{7879E8A2-F6CE-48A9-9B56-8C306A25BBF7}" dt="2022-12-14T21:49:58.254" v="527"/>
        <pc:sldMkLst>
          <pc:docMk/>
          <pc:sldMk cId="3598832456" sldId="622"/>
        </pc:sldMkLst>
      </pc:sldChg>
      <pc:sldChg chg="modTransition modNotesTx">
        <pc:chgData name="Barry Caudill" userId="252c6edc2c10e03e" providerId="LiveId" clId="{7879E8A2-F6CE-48A9-9B56-8C306A25BBF7}" dt="2022-12-14T21:50:02.067" v="528"/>
        <pc:sldMkLst>
          <pc:docMk/>
          <pc:sldMk cId="431912523" sldId="624"/>
        </pc:sldMkLst>
      </pc:sldChg>
      <pc:sldChg chg="addSp modSp mod modTransition modAnim modNotesTx">
        <pc:chgData name="Barry Caudill" userId="252c6edc2c10e03e" providerId="LiveId" clId="{7879E8A2-F6CE-48A9-9B56-8C306A25BBF7}" dt="2022-12-14T21:50:05.349" v="529"/>
        <pc:sldMkLst>
          <pc:docMk/>
          <pc:sldMk cId="902151346" sldId="625"/>
        </pc:sldMkLst>
        <pc:cxnChg chg="add mod">
          <ac:chgData name="Barry Caudill" userId="252c6edc2c10e03e" providerId="LiveId" clId="{7879E8A2-F6CE-48A9-9B56-8C306A25BBF7}" dt="2022-12-14T02:18:02.287" v="378" actId="14100"/>
          <ac:cxnSpMkLst>
            <pc:docMk/>
            <pc:sldMk cId="902151346" sldId="625"/>
            <ac:cxnSpMk id="3" creationId="{72FC559F-6032-A492-BF46-4B48A3A994A7}"/>
          </ac:cxnSpMkLst>
        </pc:cxnChg>
      </pc:sldChg>
      <pc:sldChg chg="modSp modTransition modNotesTx">
        <pc:chgData name="Barry Caudill" userId="252c6edc2c10e03e" providerId="LiveId" clId="{7879E8A2-F6CE-48A9-9B56-8C306A25BBF7}" dt="2022-12-14T21:50:09.225" v="530"/>
        <pc:sldMkLst>
          <pc:docMk/>
          <pc:sldMk cId="2117386451" sldId="627"/>
        </pc:sldMkLst>
        <pc:spChg chg="mod">
          <ac:chgData name="Barry Caudill" userId="252c6edc2c10e03e" providerId="LiveId" clId="{7879E8A2-F6CE-48A9-9B56-8C306A25BBF7}" dt="2022-12-12T03:56:11.833" v="221"/>
          <ac:spMkLst>
            <pc:docMk/>
            <pc:sldMk cId="2117386451" sldId="627"/>
            <ac:spMk id="10" creationId="{D1185268-22E4-4852-A549-6DC44F0163E9}"/>
          </ac:spMkLst>
        </pc:spChg>
      </pc:sldChg>
      <pc:sldChg chg="modSp mod modTransition modAnim modNotesTx">
        <pc:chgData name="Barry Caudill" userId="252c6edc2c10e03e" providerId="LiveId" clId="{7879E8A2-F6CE-48A9-9B56-8C306A25BBF7}" dt="2022-12-14T21:50:22.141" v="532"/>
        <pc:sldMkLst>
          <pc:docMk/>
          <pc:sldMk cId="1128359299" sldId="628"/>
        </pc:sldMkLst>
        <pc:spChg chg="mod">
          <ac:chgData name="Barry Caudill" userId="252c6edc2c10e03e" providerId="LiveId" clId="{7879E8A2-F6CE-48A9-9B56-8C306A25BBF7}" dt="2022-12-14T02:22:48.567" v="381" actId="33524"/>
          <ac:spMkLst>
            <pc:docMk/>
            <pc:sldMk cId="1128359299" sldId="628"/>
            <ac:spMk id="12" creationId="{8ED3E3B1-6B33-41C6-B509-504CECAAD220}"/>
          </ac:spMkLst>
        </pc:spChg>
      </pc:sldChg>
      <pc:sldChg chg="modTransition modNotesTx">
        <pc:chgData name="Barry Caudill" userId="252c6edc2c10e03e" providerId="LiveId" clId="{7879E8A2-F6CE-48A9-9B56-8C306A25BBF7}" dt="2022-12-14T21:50:29.848" v="534"/>
        <pc:sldMkLst>
          <pc:docMk/>
          <pc:sldMk cId="1313640976" sldId="629"/>
        </pc:sldMkLst>
      </pc:sldChg>
      <pc:sldChg chg="modTransition modNotesTx">
        <pc:chgData name="Barry Caudill" userId="252c6edc2c10e03e" providerId="LiveId" clId="{7879E8A2-F6CE-48A9-9B56-8C306A25BBF7}" dt="2022-12-14T21:50:51.851" v="539"/>
        <pc:sldMkLst>
          <pc:docMk/>
          <pc:sldMk cId="1283289168" sldId="631"/>
        </pc:sldMkLst>
      </pc:sldChg>
      <pc:sldChg chg="modSp mod modTransition modNotesTx">
        <pc:chgData name="Barry Caudill" userId="252c6edc2c10e03e" providerId="LiveId" clId="{7879E8A2-F6CE-48A9-9B56-8C306A25BBF7}" dt="2022-12-14T21:50:55.400" v="540"/>
        <pc:sldMkLst>
          <pc:docMk/>
          <pc:sldMk cId="888840681" sldId="632"/>
        </pc:sldMkLst>
        <pc:spChg chg="mod">
          <ac:chgData name="Barry Caudill" userId="252c6edc2c10e03e" providerId="LiveId" clId="{7879E8A2-F6CE-48A9-9B56-8C306A25BBF7}" dt="2022-12-14T02:48:40.447" v="407" actId="14100"/>
          <ac:spMkLst>
            <pc:docMk/>
            <pc:sldMk cId="888840681" sldId="632"/>
            <ac:spMk id="8" creationId="{1685E723-9F0F-4A33-879B-7804F7B35B03}"/>
          </ac:spMkLst>
        </pc:spChg>
      </pc:sldChg>
      <pc:sldChg chg="modSp modAnim">
        <pc:chgData name="Barry Caudill" userId="252c6edc2c10e03e" providerId="LiveId" clId="{7879E8A2-F6CE-48A9-9B56-8C306A25BBF7}" dt="2022-12-14T02:58:13.838" v="409"/>
        <pc:sldMkLst>
          <pc:docMk/>
          <pc:sldMk cId="3292936363" sldId="646"/>
        </pc:sldMkLst>
        <pc:spChg chg="mod">
          <ac:chgData name="Barry Caudill" userId="252c6edc2c10e03e" providerId="LiveId" clId="{7879E8A2-F6CE-48A9-9B56-8C306A25BBF7}" dt="2022-12-14T02:57:53.799" v="408" actId="20577"/>
          <ac:spMkLst>
            <pc:docMk/>
            <pc:sldMk cId="3292936363" sldId="646"/>
            <ac:spMk id="14339" creationId="{00000000-0000-0000-0000-000000000000}"/>
          </ac:spMkLst>
        </pc:spChg>
      </pc:sldChg>
      <pc:sldChg chg="del">
        <pc:chgData name="Barry Caudill" userId="252c6edc2c10e03e" providerId="LiveId" clId="{7879E8A2-F6CE-48A9-9B56-8C306A25BBF7}" dt="2022-12-11T17:27:44.487" v="4" actId="47"/>
        <pc:sldMkLst>
          <pc:docMk/>
          <pc:sldMk cId="2403963608" sldId="649"/>
        </pc:sldMkLst>
      </pc:sldChg>
      <pc:sldChg chg="del">
        <pc:chgData name="Barry Caudill" userId="252c6edc2c10e03e" providerId="LiveId" clId="{7879E8A2-F6CE-48A9-9B56-8C306A25BBF7}" dt="2022-12-11T17:27:44.487" v="4" actId="47"/>
        <pc:sldMkLst>
          <pc:docMk/>
          <pc:sldMk cId="182670337" sldId="650"/>
        </pc:sldMkLst>
      </pc:sldChg>
      <pc:sldChg chg="del">
        <pc:chgData name="Barry Caudill" userId="252c6edc2c10e03e" providerId="LiveId" clId="{7879E8A2-F6CE-48A9-9B56-8C306A25BBF7}" dt="2022-12-11T17:27:44.487" v="4" actId="47"/>
        <pc:sldMkLst>
          <pc:docMk/>
          <pc:sldMk cId="2201041994" sldId="651"/>
        </pc:sldMkLst>
      </pc:sldChg>
      <pc:sldChg chg="del">
        <pc:chgData name="Barry Caudill" userId="252c6edc2c10e03e" providerId="LiveId" clId="{7879E8A2-F6CE-48A9-9B56-8C306A25BBF7}" dt="2022-12-11T17:27:44.487" v="4" actId="47"/>
        <pc:sldMkLst>
          <pc:docMk/>
          <pc:sldMk cId="2266478402" sldId="652"/>
        </pc:sldMkLst>
      </pc:sldChg>
      <pc:sldChg chg="del">
        <pc:chgData name="Barry Caudill" userId="252c6edc2c10e03e" providerId="LiveId" clId="{7879E8A2-F6CE-48A9-9B56-8C306A25BBF7}" dt="2022-12-11T17:27:44.487" v="4" actId="47"/>
        <pc:sldMkLst>
          <pc:docMk/>
          <pc:sldMk cId="3635018035" sldId="653"/>
        </pc:sldMkLst>
      </pc:sldChg>
      <pc:sldChg chg="del">
        <pc:chgData name="Barry Caudill" userId="252c6edc2c10e03e" providerId="LiveId" clId="{7879E8A2-F6CE-48A9-9B56-8C306A25BBF7}" dt="2022-12-11T17:27:44.487" v="4" actId="47"/>
        <pc:sldMkLst>
          <pc:docMk/>
          <pc:sldMk cId="733484412" sldId="654"/>
        </pc:sldMkLst>
      </pc:sldChg>
      <pc:sldChg chg="del">
        <pc:chgData name="Barry Caudill" userId="252c6edc2c10e03e" providerId="LiveId" clId="{7879E8A2-F6CE-48A9-9B56-8C306A25BBF7}" dt="2022-12-11T17:27:44.487" v="4" actId="47"/>
        <pc:sldMkLst>
          <pc:docMk/>
          <pc:sldMk cId="544418358" sldId="655"/>
        </pc:sldMkLst>
      </pc:sldChg>
      <pc:sldChg chg="del">
        <pc:chgData name="Barry Caudill" userId="252c6edc2c10e03e" providerId="LiveId" clId="{7879E8A2-F6CE-48A9-9B56-8C306A25BBF7}" dt="2022-12-11T17:27:44.487" v="4" actId="47"/>
        <pc:sldMkLst>
          <pc:docMk/>
          <pc:sldMk cId="2854977632" sldId="656"/>
        </pc:sldMkLst>
      </pc:sldChg>
      <pc:sldChg chg="del">
        <pc:chgData name="Barry Caudill" userId="252c6edc2c10e03e" providerId="LiveId" clId="{7879E8A2-F6CE-48A9-9B56-8C306A25BBF7}" dt="2022-12-11T17:27:44.487" v="4" actId="47"/>
        <pc:sldMkLst>
          <pc:docMk/>
          <pc:sldMk cId="3444571468" sldId="657"/>
        </pc:sldMkLst>
      </pc:sldChg>
      <pc:sldChg chg="del">
        <pc:chgData name="Barry Caudill" userId="252c6edc2c10e03e" providerId="LiveId" clId="{7879E8A2-F6CE-48A9-9B56-8C306A25BBF7}" dt="2022-12-11T17:27:44.487" v="4" actId="47"/>
        <pc:sldMkLst>
          <pc:docMk/>
          <pc:sldMk cId="872028750" sldId="658"/>
        </pc:sldMkLst>
      </pc:sldChg>
      <pc:sldChg chg="del">
        <pc:chgData name="Barry Caudill" userId="252c6edc2c10e03e" providerId="LiveId" clId="{7879E8A2-F6CE-48A9-9B56-8C306A25BBF7}" dt="2022-12-11T17:27:44.487" v="4" actId="47"/>
        <pc:sldMkLst>
          <pc:docMk/>
          <pc:sldMk cId="695191853" sldId="659"/>
        </pc:sldMkLst>
      </pc:sldChg>
      <pc:sldChg chg="del">
        <pc:chgData name="Barry Caudill" userId="252c6edc2c10e03e" providerId="LiveId" clId="{7879E8A2-F6CE-48A9-9B56-8C306A25BBF7}" dt="2022-12-11T17:27:44.487" v="4" actId="47"/>
        <pc:sldMkLst>
          <pc:docMk/>
          <pc:sldMk cId="3234350507" sldId="660"/>
        </pc:sldMkLst>
      </pc:sldChg>
      <pc:sldChg chg="del">
        <pc:chgData name="Barry Caudill" userId="252c6edc2c10e03e" providerId="LiveId" clId="{7879E8A2-F6CE-48A9-9B56-8C306A25BBF7}" dt="2022-12-11T17:27:44.487" v="4" actId="47"/>
        <pc:sldMkLst>
          <pc:docMk/>
          <pc:sldMk cId="3938873746" sldId="661"/>
        </pc:sldMkLst>
      </pc:sldChg>
      <pc:sldChg chg="del">
        <pc:chgData name="Barry Caudill" userId="252c6edc2c10e03e" providerId="LiveId" clId="{7879E8A2-F6CE-48A9-9B56-8C306A25BBF7}" dt="2022-12-11T17:27:44.487" v="4" actId="47"/>
        <pc:sldMkLst>
          <pc:docMk/>
          <pc:sldMk cId="3185121038" sldId="662"/>
        </pc:sldMkLst>
      </pc:sldChg>
      <pc:sldChg chg="del">
        <pc:chgData name="Barry Caudill" userId="252c6edc2c10e03e" providerId="LiveId" clId="{7879E8A2-F6CE-48A9-9B56-8C306A25BBF7}" dt="2022-12-11T17:27:44.487" v="4" actId="47"/>
        <pc:sldMkLst>
          <pc:docMk/>
          <pc:sldMk cId="4070231140" sldId="663"/>
        </pc:sldMkLst>
      </pc:sldChg>
      <pc:sldChg chg="del">
        <pc:chgData name="Barry Caudill" userId="252c6edc2c10e03e" providerId="LiveId" clId="{7879E8A2-F6CE-48A9-9B56-8C306A25BBF7}" dt="2022-12-11T17:27:44.487" v="4" actId="47"/>
        <pc:sldMkLst>
          <pc:docMk/>
          <pc:sldMk cId="380044292" sldId="664"/>
        </pc:sldMkLst>
      </pc:sldChg>
      <pc:sldChg chg="del">
        <pc:chgData name="Barry Caudill" userId="252c6edc2c10e03e" providerId="LiveId" clId="{7879E8A2-F6CE-48A9-9B56-8C306A25BBF7}" dt="2022-12-11T17:27:44.487" v="4" actId="47"/>
        <pc:sldMkLst>
          <pc:docMk/>
          <pc:sldMk cId="1390016450" sldId="665"/>
        </pc:sldMkLst>
      </pc:sldChg>
      <pc:sldChg chg="del">
        <pc:chgData name="Barry Caudill" userId="252c6edc2c10e03e" providerId="LiveId" clId="{7879E8A2-F6CE-48A9-9B56-8C306A25BBF7}" dt="2022-12-11T17:27:44.487" v="4" actId="47"/>
        <pc:sldMkLst>
          <pc:docMk/>
          <pc:sldMk cId="4170845597" sldId="666"/>
        </pc:sldMkLst>
      </pc:sldChg>
      <pc:sldChg chg="del">
        <pc:chgData name="Barry Caudill" userId="252c6edc2c10e03e" providerId="LiveId" clId="{7879E8A2-F6CE-48A9-9B56-8C306A25BBF7}" dt="2022-12-11T17:27:44.487" v="4" actId="47"/>
        <pc:sldMkLst>
          <pc:docMk/>
          <pc:sldMk cId="1851517797" sldId="667"/>
        </pc:sldMkLst>
      </pc:sldChg>
      <pc:sldChg chg="del">
        <pc:chgData name="Barry Caudill" userId="252c6edc2c10e03e" providerId="LiveId" clId="{7879E8A2-F6CE-48A9-9B56-8C306A25BBF7}" dt="2022-12-11T17:27:44.487" v="4" actId="47"/>
        <pc:sldMkLst>
          <pc:docMk/>
          <pc:sldMk cId="4189827202" sldId="668"/>
        </pc:sldMkLst>
      </pc:sldChg>
      <pc:sldChg chg="del">
        <pc:chgData name="Barry Caudill" userId="252c6edc2c10e03e" providerId="LiveId" clId="{7879E8A2-F6CE-48A9-9B56-8C306A25BBF7}" dt="2022-12-11T17:27:44.487" v="4" actId="47"/>
        <pc:sldMkLst>
          <pc:docMk/>
          <pc:sldMk cId="2260930320" sldId="669"/>
        </pc:sldMkLst>
      </pc:sldChg>
      <pc:sldChg chg="del">
        <pc:chgData name="Barry Caudill" userId="252c6edc2c10e03e" providerId="LiveId" clId="{7879E8A2-F6CE-48A9-9B56-8C306A25BBF7}" dt="2022-12-11T17:27:44.487" v="4" actId="47"/>
        <pc:sldMkLst>
          <pc:docMk/>
          <pc:sldMk cId="460682698" sldId="670"/>
        </pc:sldMkLst>
      </pc:sldChg>
      <pc:sldChg chg="del">
        <pc:chgData name="Barry Caudill" userId="252c6edc2c10e03e" providerId="LiveId" clId="{7879E8A2-F6CE-48A9-9B56-8C306A25BBF7}" dt="2022-12-11T17:27:44.487" v="4" actId="47"/>
        <pc:sldMkLst>
          <pc:docMk/>
          <pc:sldMk cId="1337728978" sldId="671"/>
        </pc:sldMkLst>
      </pc:sldChg>
      <pc:sldChg chg="del">
        <pc:chgData name="Barry Caudill" userId="252c6edc2c10e03e" providerId="LiveId" clId="{7879E8A2-F6CE-48A9-9B56-8C306A25BBF7}" dt="2022-12-11T17:27:44.487" v="4" actId="47"/>
        <pc:sldMkLst>
          <pc:docMk/>
          <pc:sldMk cId="1853345063" sldId="672"/>
        </pc:sldMkLst>
      </pc:sldChg>
      <pc:sldChg chg="del">
        <pc:chgData name="Barry Caudill" userId="252c6edc2c10e03e" providerId="LiveId" clId="{7879E8A2-F6CE-48A9-9B56-8C306A25BBF7}" dt="2022-12-11T17:27:44.487" v="4" actId="47"/>
        <pc:sldMkLst>
          <pc:docMk/>
          <pc:sldMk cId="3378553225" sldId="673"/>
        </pc:sldMkLst>
      </pc:sldChg>
      <pc:sldChg chg="del">
        <pc:chgData name="Barry Caudill" userId="252c6edc2c10e03e" providerId="LiveId" clId="{7879E8A2-F6CE-48A9-9B56-8C306A25BBF7}" dt="2022-12-11T17:27:44.487" v="4" actId="47"/>
        <pc:sldMkLst>
          <pc:docMk/>
          <pc:sldMk cId="765165351" sldId="674"/>
        </pc:sldMkLst>
      </pc:sldChg>
      <pc:sldChg chg="del">
        <pc:chgData name="Barry Caudill" userId="252c6edc2c10e03e" providerId="LiveId" clId="{7879E8A2-F6CE-48A9-9B56-8C306A25BBF7}" dt="2022-12-11T17:27:44.487" v="4" actId="47"/>
        <pc:sldMkLst>
          <pc:docMk/>
          <pc:sldMk cId="1379010442" sldId="675"/>
        </pc:sldMkLst>
      </pc:sldChg>
      <pc:sldChg chg="del">
        <pc:chgData name="Barry Caudill" userId="252c6edc2c10e03e" providerId="LiveId" clId="{7879E8A2-F6CE-48A9-9B56-8C306A25BBF7}" dt="2022-12-11T17:27:44.487" v="4" actId="47"/>
        <pc:sldMkLst>
          <pc:docMk/>
          <pc:sldMk cId="3856607374" sldId="676"/>
        </pc:sldMkLst>
      </pc:sldChg>
      <pc:sldChg chg="del">
        <pc:chgData name="Barry Caudill" userId="252c6edc2c10e03e" providerId="LiveId" clId="{7879E8A2-F6CE-48A9-9B56-8C306A25BBF7}" dt="2022-12-11T17:27:44.487" v="4" actId="47"/>
        <pc:sldMkLst>
          <pc:docMk/>
          <pc:sldMk cId="2593505901" sldId="677"/>
        </pc:sldMkLst>
      </pc:sldChg>
      <pc:sldChg chg="del">
        <pc:chgData name="Barry Caudill" userId="252c6edc2c10e03e" providerId="LiveId" clId="{7879E8A2-F6CE-48A9-9B56-8C306A25BBF7}" dt="2022-12-11T17:27:44.487" v="4" actId="47"/>
        <pc:sldMkLst>
          <pc:docMk/>
          <pc:sldMk cId="2269323090" sldId="678"/>
        </pc:sldMkLst>
      </pc:sldChg>
      <pc:sldChg chg="del">
        <pc:chgData name="Barry Caudill" userId="252c6edc2c10e03e" providerId="LiveId" clId="{7879E8A2-F6CE-48A9-9B56-8C306A25BBF7}" dt="2022-12-11T17:27:44.487" v="4" actId="47"/>
        <pc:sldMkLst>
          <pc:docMk/>
          <pc:sldMk cId="1926666815" sldId="679"/>
        </pc:sldMkLst>
      </pc:sldChg>
      <pc:sldChg chg="del">
        <pc:chgData name="Barry Caudill" userId="252c6edc2c10e03e" providerId="LiveId" clId="{7879E8A2-F6CE-48A9-9B56-8C306A25BBF7}" dt="2022-12-11T17:27:44.487" v="4" actId="47"/>
        <pc:sldMkLst>
          <pc:docMk/>
          <pc:sldMk cId="517712457" sldId="680"/>
        </pc:sldMkLst>
      </pc:sldChg>
      <pc:sldChg chg="del">
        <pc:chgData name="Barry Caudill" userId="252c6edc2c10e03e" providerId="LiveId" clId="{7879E8A2-F6CE-48A9-9B56-8C306A25BBF7}" dt="2022-12-11T17:27:44.487" v="4" actId="47"/>
        <pc:sldMkLst>
          <pc:docMk/>
          <pc:sldMk cId="2498157249" sldId="681"/>
        </pc:sldMkLst>
      </pc:sldChg>
      <pc:sldChg chg="del">
        <pc:chgData name="Barry Caudill" userId="252c6edc2c10e03e" providerId="LiveId" clId="{7879E8A2-F6CE-48A9-9B56-8C306A25BBF7}" dt="2022-12-11T17:27:44.487" v="4" actId="47"/>
        <pc:sldMkLst>
          <pc:docMk/>
          <pc:sldMk cId="992690450" sldId="682"/>
        </pc:sldMkLst>
      </pc:sldChg>
      <pc:sldChg chg="del">
        <pc:chgData name="Barry Caudill" userId="252c6edc2c10e03e" providerId="LiveId" clId="{7879E8A2-F6CE-48A9-9B56-8C306A25BBF7}" dt="2022-12-11T17:27:44.487" v="4" actId="47"/>
        <pc:sldMkLst>
          <pc:docMk/>
          <pc:sldMk cId="3697743494" sldId="683"/>
        </pc:sldMkLst>
      </pc:sldChg>
      <pc:sldChg chg="del">
        <pc:chgData name="Barry Caudill" userId="252c6edc2c10e03e" providerId="LiveId" clId="{7879E8A2-F6CE-48A9-9B56-8C306A25BBF7}" dt="2022-12-11T17:27:44.487" v="4" actId="47"/>
        <pc:sldMkLst>
          <pc:docMk/>
          <pc:sldMk cId="3751633836" sldId="684"/>
        </pc:sldMkLst>
      </pc:sldChg>
      <pc:sldChg chg="del">
        <pc:chgData name="Barry Caudill" userId="252c6edc2c10e03e" providerId="LiveId" clId="{7879E8A2-F6CE-48A9-9B56-8C306A25BBF7}" dt="2022-12-11T17:27:44.487" v="4" actId="47"/>
        <pc:sldMkLst>
          <pc:docMk/>
          <pc:sldMk cId="1875866458" sldId="685"/>
        </pc:sldMkLst>
      </pc:sldChg>
      <pc:sldChg chg="del">
        <pc:chgData name="Barry Caudill" userId="252c6edc2c10e03e" providerId="LiveId" clId="{7879E8A2-F6CE-48A9-9B56-8C306A25BBF7}" dt="2022-12-11T17:28:26.993" v="5" actId="47"/>
        <pc:sldMkLst>
          <pc:docMk/>
          <pc:sldMk cId="2434969124" sldId="686"/>
        </pc:sldMkLst>
      </pc:sldChg>
      <pc:sldChg chg="del mod modShow">
        <pc:chgData name="Barry Caudill" userId="252c6edc2c10e03e" providerId="LiveId" clId="{7879E8A2-F6CE-48A9-9B56-8C306A25BBF7}" dt="2022-12-14T21:50:19.034" v="531" actId="47"/>
        <pc:sldMkLst>
          <pc:docMk/>
          <pc:sldMk cId="3906839519" sldId="688"/>
        </pc:sldMkLst>
      </pc:sldChg>
      <pc:sldChg chg="del">
        <pc:chgData name="Barry Caudill" userId="252c6edc2c10e03e" providerId="LiveId" clId="{7879E8A2-F6CE-48A9-9B56-8C306A25BBF7}" dt="2022-12-11T17:28:33.132" v="6" actId="47"/>
        <pc:sldMkLst>
          <pc:docMk/>
          <pc:sldMk cId="1776437744" sldId="689"/>
        </pc:sldMkLst>
      </pc:sldChg>
      <pc:sldChg chg="del">
        <pc:chgData name="Barry Caudill" userId="252c6edc2c10e03e" providerId="LiveId" clId="{7879E8A2-F6CE-48A9-9B56-8C306A25BBF7}" dt="2022-12-11T17:28:33.132" v="6" actId="47"/>
        <pc:sldMkLst>
          <pc:docMk/>
          <pc:sldMk cId="2038451135" sldId="690"/>
        </pc:sldMkLst>
      </pc:sldChg>
      <pc:sldChg chg="del">
        <pc:chgData name="Barry Caudill" userId="252c6edc2c10e03e" providerId="LiveId" clId="{7879E8A2-F6CE-48A9-9B56-8C306A25BBF7}" dt="2022-12-11T17:28:33.132" v="6" actId="47"/>
        <pc:sldMkLst>
          <pc:docMk/>
          <pc:sldMk cId="1324832389" sldId="691"/>
        </pc:sldMkLst>
      </pc:sldChg>
      <pc:sldChg chg="del">
        <pc:chgData name="Barry Caudill" userId="252c6edc2c10e03e" providerId="LiveId" clId="{7879E8A2-F6CE-48A9-9B56-8C306A25BBF7}" dt="2022-12-11T17:28:33.132" v="6" actId="47"/>
        <pc:sldMkLst>
          <pc:docMk/>
          <pc:sldMk cId="1314094413" sldId="692"/>
        </pc:sldMkLst>
      </pc:sldChg>
      <pc:sldChg chg="del">
        <pc:chgData name="Barry Caudill" userId="252c6edc2c10e03e" providerId="LiveId" clId="{7879E8A2-F6CE-48A9-9B56-8C306A25BBF7}" dt="2022-12-11T17:28:33.132" v="6" actId="47"/>
        <pc:sldMkLst>
          <pc:docMk/>
          <pc:sldMk cId="2962199200" sldId="693"/>
        </pc:sldMkLst>
      </pc:sldChg>
      <pc:sldChg chg="del">
        <pc:chgData name="Barry Caudill" userId="252c6edc2c10e03e" providerId="LiveId" clId="{7879E8A2-F6CE-48A9-9B56-8C306A25BBF7}" dt="2022-12-11T17:28:33.132" v="6" actId="47"/>
        <pc:sldMkLst>
          <pc:docMk/>
          <pc:sldMk cId="3235410962" sldId="694"/>
        </pc:sldMkLst>
      </pc:sldChg>
      <pc:sldChg chg="del">
        <pc:chgData name="Barry Caudill" userId="252c6edc2c10e03e" providerId="LiveId" clId="{7879E8A2-F6CE-48A9-9B56-8C306A25BBF7}" dt="2022-12-11T17:28:33.132" v="6" actId="47"/>
        <pc:sldMkLst>
          <pc:docMk/>
          <pc:sldMk cId="505828615" sldId="695"/>
        </pc:sldMkLst>
      </pc:sldChg>
      <pc:sldChg chg="del">
        <pc:chgData name="Barry Caudill" userId="252c6edc2c10e03e" providerId="LiveId" clId="{7879E8A2-F6CE-48A9-9B56-8C306A25BBF7}" dt="2022-12-11T17:28:33.132" v="6" actId="47"/>
        <pc:sldMkLst>
          <pc:docMk/>
          <pc:sldMk cId="3338144635" sldId="696"/>
        </pc:sldMkLst>
      </pc:sldChg>
      <pc:sldChg chg="del">
        <pc:chgData name="Barry Caudill" userId="252c6edc2c10e03e" providerId="LiveId" clId="{7879E8A2-F6CE-48A9-9B56-8C306A25BBF7}" dt="2022-12-11T17:28:33.132" v="6" actId="47"/>
        <pc:sldMkLst>
          <pc:docMk/>
          <pc:sldMk cId="2828283808" sldId="697"/>
        </pc:sldMkLst>
      </pc:sldChg>
      <pc:sldChg chg="del">
        <pc:chgData name="Barry Caudill" userId="252c6edc2c10e03e" providerId="LiveId" clId="{7879E8A2-F6CE-48A9-9B56-8C306A25BBF7}" dt="2022-12-11T17:28:33.132" v="6" actId="47"/>
        <pc:sldMkLst>
          <pc:docMk/>
          <pc:sldMk cId="4100942277" sldId="698"/>
        </pc:sldMkLst>
      </pc:sldChg>
      <pc:sldChg chg="del">
        <pc:chgData name="Barry Caudill" userId="252c6edc2c10e03e" providerId="LiveId" clId="{7879E8A2-F6CE-48A9-9B56-8C306A25BBF7}" dt="2022-12-11T17:28:33.132" v="6" actId="47"/>
        <pc:sldMkLst>
          <pc:docMk/>
          <pc:sldMk cId="3235794141" sldId="699"/>
        </pc:sldMkLst>
      </pc:sldChg>
      <pc:sldChg chg="del">
        <pc:chgData name="Barry Caudill" userId="252c6edc2c10e03e" providerId="LiveId" clId="{7879E8A2-F6CE-48A9-9B56-8C306A25BBF7}" dt="2022-12-11T17:28:33.132" v="6" actId="47"/>
        <pc:sldMkLst>
          <pc:docMk/>
          <pc:sldMk cId="609999033" sldId="700"/>
        </pc:sldMkLst>
      </pc:sldChg>
      <pc:sldChg chg="del">
        <pc:chgData name="Barry Caudill" userId="252c6edc2c10e03e" providerId="LiveId" clId="{7879E8A2-F6CE-48A9-9B56-8C306A25BBF7}" dt="2022-12-11T17:28:33.132" v="6" actId="47"/>
        <pc:sldMkLst>
          <pc:docMk/>
          <pc:sldMk cId="2649844166" sldId="701"/>
        </pc:sldMkLst>
      </pc:sldChg>
      <pc:sldChg chg="del">
        <pc:chgData name="Barry Caudill" userId="252c6edc2c10e03e" providerId="LiveId" clId="{7879E8A2-F6CE-48A9-9B56-8C306A25BBF7}" dt="2022-12-11T17:28:33.132" v="6" actId="47"/>
        <pc:sldMkLst>
          <pc:docMk/>
          <pc:sldMk cId="1740732457" sldId="702"/>
        </pc:sldMkLst>
      </pc:sldChg>
      <pc:sldChg chg="del">
        <pc:chgData name="Barry Caudill" userId="252c6edc2c10e03e" providerId="LiveId" clId="{7879E8A2-F6CE-48A9-9B56-8C306A25BBF7}" dt="2022-12-11T17:27:44.487" v="4" actId="47"/>
        <pc:sldMkLst>
          <pc:docMk/>
          <pc:sldMk cId="2745905859" sldId="712"/>
        </pc:sldMkLst>
      </pc:sldChg>
      <pc:sldChg chg="del">
        <pc:chgData name="Barry Caudill" userId="252c6edc2c10e03e" providerId="LiveId" clId="{7879E8A2-F6CE-48A9-9B56-8C306A25BBF7}" dt="2022-12-11T17:27:44.487" v="4" actId="47"/>
        <pc:sldMkLst>
          <pc:docMk/>
          <pc:sldMk cId="3806363084" sldId="713"/>
        </pc:sldMkLst>
      </pc:sldChg>
      <pc:sldChg chg="del">
        <pc:chgData name="Barry Caudill" userId="252c6edc2c10e03e" providerId="LiveId" clId="{7879E8A2-F6CE-48A9-9B56-8C306A25BBF7}" dt="2022-12-11T17:27:44.487" v="4" actId="47"/>
        <pc:sldMkLst>
          <pc:docMk/>
          <pc:sldMk cId="86146037" sldId="714"/>
        </pc:sldMkLst>
      </pc:sldChg>
      <pc:sldChg chg="del">
        <pc:chgData name="Barry Caudill" userId="252c6edc2c10e03e" providerId="LiveId" clId="{7879E8A2-F6CE-48A9-9B56-8C306A25BBF7}" dt="2022-12-11T17:27:44.487" v="4" actId="47"/>
        <pc:sldMkLst>
          <pc:docMk/>
          <pc:sldMk cId="375712810" sldId="715"/>
        </pc:sldMkLst>
      </pc:sldChg>
      <pc:sldChg chg="del">
        <pc:chgData name="Barry Caudill" userId="252c6edc2c10e03e" providerId="LiveId" clId="{7879E8A2-F6CE-48A9-9B56-8C306A25BBF7}" dt="2022-12-11T17:27:44.487" v="4" actId="47"/>
        <pc:sldMkLst>
          <pc:docMk/>
          <pc:sldMk cId="133232942" sldId="716"/>
        </pc:sldMkLst>
      </pc:sldChg>
      <pc:sldChg chg="del">
        <pc:chgData name="Barry Caudill" userId="252c6edc2c10e03e" providerId="LiveId" clId="{7879E8A2-F6CE-48A9-9B56-8C306A25BBF7}" dt="2022-12-11T17:27:44.487" v="4" actId="47"/>
        <pc:sldMkLst>
          <pc:docMk/>
          <pc:sldMk cId="159455109" sldId="717"/>
        </pc:sldMkLst>
      </pc:sldChg>
      <pc:sldChg chg="del">
        <pc:chgData name="Barry Caudill" userId="252c6edc2c10e03e" providerId="LiveId" clId="{7879E8A2-F6CE-48A9-9B56-8C306A25BBF7}" dt="2022-12-11T17:27:44.487" v="4" actId="47"/>
        <pc:sldMkLst>
          <pc:docMk/>
          <pc:sldMk cId="182547837" sldId="718"/>
        </pc:sldMkLst>
      </pc:sldChg>
      <pc:sldChg chg="del">
        <pc:chgData name="Barry Caudill" userId="252c6edc2c10e03e" providerId="LiveId" clId="{7879E8A2-F6CE-48A9-9B56-8C306A25BBF7}" dt="2022-12-11T17:27:44.487" v="4" actId="47"/>
        <pc:sldMkLst>
          <pc:docMk/>
          <pc:sldMk cId="2948903748" sldId="719"/>
        </pc:sldMkLst>
      </pc:sldChg>
      <pc:sldChg chg="del">
        <pc:chgData name="Barry Caudill" userId="252c6edc2c10e03e" providerId="LiveId" clId="{7879E8A2-F6CE-48A9-9B56-8C306A25BBF7}" dt="2022-12-11T17:27:44.487" v="4" actId="47"/>
        <pc:sldMkLst>
          <pc:docMk/>
          <pc:sldMk cId="228359650" sldId="720"/>
        </pc:sldMkLst>
      </pc:sldChg>
      <pc:sldChg chg="del">
        <pc:chgData name="Barry Caudill" userId="252c6edc2c10e03e" providerId="LiveId" clId="{7879E8A2-F6CE-48A9-9B56-8C306A25BBF7}" dt="2022-12-11T17:27:44.487" v="4" actId="47"/>
        <pc:sldMkLst>
          <pc:docMk/>
          <pc:sldMk cId="1708793324" sldId="721"/>
        </pc:sldMkLst>
      </pc:sldChg>
      <pc:sldChg chg="del">
        <pc:chgData name="Barry Caudill" userId="252c6edc2c10e03e" providerId="LiveId" clId="{7879E8A2-F6CE-48A9-9B56-8C306A25BBF7}" dt="2022-12-11T17:27:44.487" v="4" actId="47"/>
        <pc:sldMkLst>
          <pc:docMk/>
          <pc:sldMk cId="559027829" sldId="722"/>
        </pc:sldMkLst>
      </pc:sldChg>
      <pc:sldChg chg="del">
        <pc:chgData name="Barry Caudill" userId="252c6edc2c10e03e" providerId="LiveId" clId="{7879E8A2-F6CE-48A9-9B56-8C306A25BBF7}" dt="2022-12-11T17:27:44.487" v="4" actId="47"/>
        <pc:sldMkLst>
          <pc:docMk/>
          <pc:sldMk cId="406870719" sldId="723"/>
        </pc:sldMkLst>
      </pc:sldChg>
      <pc:sldChg chg="del">
        <pc:chgData name="Barry Caudill" userId="252c6edc2c10e03e" providerId="LiveId" clId="{7879E8A2-F6CE-48A9-9B56-8C306A25BBF7}" dt="2022-12-11T17:27:44.487" v="4" actId="47"/>
        <pc:sldMkLst>
          <pc:docMk/>
          <pc:sldMk cId="250127297" sldId="724"/>
        </pc:sldMkLst>
      </pc:sldChg>
      <pc:sldChg chg="del">
        <pc:chgData name="Barry Caudill" userId="252c6edc2c10e03e" providerId="LiveId" clId="{7879E8A2-F6CE-48A9-9B56-8C306A25BBF7}" dt="2022-12-11T17:27:44.487" v="4" actId="47"/>
        <pc:sldMkLst>
          <pc:docMk/>
          <pc:sldMk cId="3761046238" sldId="725"/>
        </pc:sldMkLst>
      </pc:sldChg>
      <pc:sldChg chg="del">
        <pc:chgData name="Barry Caudill" userId="252c6edc2c10e03e" providerId="LiveId" clId="{7879E8A2-F6CE-48A9-9B56-8C306A25BBF7}" dt="2022-12-11T17:27:44.487" v="4" actId="47"/>
        <pc:sldMkLst>
          <pc:docMk/>
          <pc:sldMk cId="1230349158" sldId="726"/>
        </pc:sldMkLst>
      </pc:sldChg>
      <pc:sldChg chg="del">
        <pc:chgData name="Barry Caudill" userId="252c6edc2c10e03e" providerId="LiveId" clId="{7879E8A2-F6CE-48A9-9B56-8C306A25BBF7}" dt="2022-12-11T17:27:44.487" v="4" actId="47"/>
        <pc:sldMkLst>
          <pc:docMk/>
          <pc:sldMk cId="526268608" sldId="727"/>
        </pc:sldMkLst>
      </pc:sldChg>
      <pc:sldChg chg="del">
        <pc:chgData name="Barry Caudill" userId="252c6edc2c10e03e" providerId="LiveId" clId="{7879E8A2-F6CE-48A9-9B56-8C306A25BBF7}" dt="2022-12-11T17:27:44.487" v="4" actId="47"/>
        <pc:sldMkLst>
          <pc:docMk/>
          <pc:sldMk cId="180751014" sldId="728"/>
        </pc:sldMkLst>
      </pc:sldChg>
      <pc:sldChg chg="del">
        <pc:chgData name="Barry Caudill" userId="252c6edc2c10e03e" providerId="LiveId" clId="{7879E8A2-F6CE-48A9-9B56-8C306A25BBF7}" dt="2022-12-11T17:27:44.487" v="4" actId="47"/>
        <pc:sldMkLst>
          <pc:docMk/>
          <pc:sldMk cId="3833209900" sldId="729"/>
        </pc:sldMkLst>
      </pc:sldChg>
      <pc:sldChg chg="del">
        <pc:chgData name="Barry Caudill" userId="252c6edc2c10e03e" providerId="LiveId" clId="{7879E8A2-F6CE-48A9-9B56-8C306A25BBF7}" dt="2022-12-11T17:27:44.487" v="4" actId="47"/>
        <pc:sldMkLst>
          <pc:docMk/>
          <pc:sldMk cId="3571892745" sldId="730"/>
        </pc:sldMkLst>
      </pc:sldChg>
      <pc:sldChg chg="del">
        <pc:chgData name="Barry Caudill" userId="252c6edc2c10e03e" providerId="LiveId" clId="{7879E8A2-F6CE-48A9-9B56-8C306A25BBF7}" dt="2022-12-11T17:27:44.487" v="4" actId="47"/>
        <pc:sldMkLst>
          <pc:docMk/>
          <pc:sldMk cId="3994709810" sldId="731"/>
        </pc:sldMkLst>
      </pc:sldChg>
      <pc:sldChg chg="del">
        <pc:chgData name="Barry Caudill" userId="252c6edc2c10e03e" providerId="LiveId" clId="{7879E8A2-F6CE-48A9-9B56-8C306A25BBF7}" dt="2022-12-11T17:27:44.487" v="4" actId="47"/>
        <pc:sldMkLst>
          <pc:docMk/>
          <pc:sldMk cId="2316683746" sldId="732"/>
        </pc:sldMkLst>
      </pc:sldChg>
      <pc:sldChg chg="del">
        <pc:chgData name="Barry Caudill" userId="252c6edc2c10e03e" providerId="LiveId" clId="{7879E8A2-F6CE-48A9-9B56-8C306A25BBF7}" dt="2022-12-11T17:27:44.487" v="4" actId="47"/>
        <pc:sldMkLst>
          <pc:docMk/>
          <pc:sldMk cId="2088503949" sldId="733"/>
        </pc:sldMkLst>
      </pc:sldChg>
      <pc:sldChg chg="del">
        <pc:chgData name="Barry Caudill" userId="252c6edc2c10e03e" providerId="LiveId" clId="{7879E8A2-F6CE-48A9-9B56-8C306A25BBF7}" dt="2022-12-11T17:27:44.487" v="4" actId="47"/>
        <pc:sldMkLst>
          <pc:docMk/>
          <pc:sldMk cId="929608997" sldId="734"/>
        </pc:sldMkLst>
      </pc:sldChg>
      <pc:sldChg chg="del">
        <pc:chgData name="Barry Caudill" userId="252c6edc2c10e03e" providerId="LiveId" clId="{7879E8A2-F6CE-48A9-9B56-8C306A25BBF7}" dt="2022-12-11T17:27:44.487" v="4" actId="47"/>
        <pc:sldMkLst>
          <pc:docMk/>
          <pc:sldMk cId="3868696493" sldId="735"/>
        </pc:sldMkLst>
      </pc:sldChg>
      <pc:sldChg chg="del">
        <pc:chgData name="Barry Caudill" userId="252c6edc2c10e03e" providerId="LiveId" clId="{7879E8A2-F6CE-48A9-9B56-8C306A25BBF7}" dt="2022-12-11T17:27:44.487" v="4" actId="47"/>
        <pc:sldMkLst>
          <pc:docMk/>
          <pc:sldMk cId="1011367158" sldId="736"/>
        </pc:sldMkLst>
      </pc:sldChg>
      <pc:sldChg chg="del">
        <pc:chgData name="Barry Caudill" userId="252c6edc2c10e03e" providerId="LiveId" clId="{7879E8A2-F6CE-48A9-9B56-8C306A25BBF7}" dt="2022-12-11T17:27:44.487" v="4" actId="47"/>
        <pc:sldMkLst>
          <pc:docMk/>
          <pc:sldMk cId="903606826" sldId="737"/>
        </pc:sldMkLst>
      </pc:sldChg>
      <pc:sldChg chg="del">
        <pc:chgData name="Barry Caudill" userId="252c6edc2c10e03e" providerId="LiveId" clId="{7879E8A2-F6CE-48A9-9B56-8C306A25BBF7}" dt="2022-12-11T17:27:44.487" v="4" actId="47"/>
        <pc:sldMkLst>
          <pc:docMk/>
          <pc:sldMk cId="3739779499" sldId="738"/>
        </pc:sldMkLst>
      </pc:sldChg>
      <pc:sldChg chg="del">
        <pc:chgData name="Barry Caudill" userId="252c6edc2c10e03e" providerId="LiveId" clId="{7879E8A2-F6CE-48A9-9B56-8C306A25BBF7}" dt="2022-12-11T17:27:44.487" v="4" actId="47"/>
        <pc:sldMkLst>
          <pc:docMk/>
          <pc:sldMk cId="3042825050" sldId="739"/>
        </pc:sldMkLst>
      </pc:sldChg>
      <pc:sldChg chg="del">
        <pc:chgData name="Barry Caudill" userId="252c6edc2c10e03e" providerId="LiveId" clId="{7879E8A2-F6CE-48A9-9B56-8C306A25BBF7}" dt="2022-12-11T17:27:44.487" v="4" actId="47"/>
        <pc:sldMkLst>
          <pc:docMk/>
          <pc:sldMk cId="4191280112" sldId="740"/>
        </pc:sldMkLst>
      </pc:sldChg>
      <pc:sldChg chg="del">
        <pc:chgData name="Barry Caudill" userId="252c6edc2c10e03e" providerId="LiveId" clId="{7879E8A2-F6CE-48A9-9B56-8C306A25BBF7}" dt="2022-12-11T17:27:44.487" v="4" actId="47"/>
        <pc:sldMkLst>
          <pc:docMk/>
          <pc:sldMk cId="3552330310" sldId="741"/>
        </pc:sldMkLst>
      </pc:sldChg>
      <pc:sldChg chg="del">
        <pc:chgData name="Barry Caudill" userId="252c6edc2c10e03e" providerId="LiveId" clId="{7879E8A2-F6CE-48A9-9B56-8C306A25BBF7}" dt="2022-12-11T17:27:44.487" v="4" actId="47"/>
        <pc:sldMkLst>
          <pc:docMk/>
          <pc:sldMk cId="2552607817" sldId="742"/>
        </pc:sldMkLst>
      </pc:sldChg>
      <pc:sldChg chg="del">
        <pc:chgData name="Barry Caudill" userId="252c6edc2c10e03e" providerId="LiveId" clId="{7879E8A2-F6CE-48A9-9B56-8C306A25BBF7}" dt="2022-12-11T17:27:44.487" v="4" actId="47"/>
        <pc:sldMkLst>
          <pc:docMk/>
          <pc:sldMk cId="4221918335" sldId="743"/>
        </pc:sldMkLst>
      </pc:sldChg>
      <pc:sldChg chg="del">
        <pc:chgData name="Barry Caudill" userId="252c6edc2c10e03e" providerId="LiveId" clId="{7879E8A2-F6CE-48A9-9B56-8C306A25BBF7}" dt="2022-12-11T17:27:44.487" v="4" actId="47"/>
        <pc:sldMkLst>
          <pc:docMk/>
          <pc:sldMk cId="1706444682" sldId="744"/>
        </pc:sldMkLst>
      </pc:sldChg>
      <pc:sldChg chg="del">
        <pc:chgData name="Barry Caudill" userId="252c6edc2c10e03e" providerId="LiveId" clId="{7879E8A2-F6CE-48A9-9B56-8C306A25BBF7}" dt="2022-12-11T17:27:44.487" v="4" actId="47"/>
        <pc:sldMkLst>
          <pc:docMk/>
          <pc:sldMk cId="3981544488" sldId="745"/>
        </pc:sldMkLst>
      </pc:sldChg>
      <pc:sldChg chg="del">
        <pc:chgData name="Barry Caudill" userId="252c6edc2c10e03e" providerId="LiveId" clId="{7879E8A2-F6CE-48A9-9B56-8C306A25BBF7}" dt="2022-12-11T17:27:44.487" v="4" actId="47"/>
        <pc:sldMkLst>
          <pc:docMk/>
          <pc:sldMk cId="73808481" sldId="746"/>
        </pc:sldMkLst>
      </pc:sldChg>
      <pc:sldChg chg="del">
        <pc:chgData name="Barry Caudill" userId="252c6edc2c10e03e" providerId="LiveId" clId="{7879E8A2-F6CE-48A9-9B56-8C306A25BBF7}" dt="2022-12-11T17:27:44.487" v="4" actId="47"/>
        <pc:sldMkLst>
          <pc:docMk/>
          <pc:sldMk cId="1558038660" sldId="747"/>
        </pc:sldMkLst>
      </pc:sldChg>
      <pc:sldChg chg="del">
        <pc:chgData name="Barry Caudill" userId="252c6edc2c10e03e" providerId="LiveId" clId="{7879E8A2-F6CE-48A9-9B56-8C306A25BBF7}" dt="2022-12-11T17:27:44.487" v="4" actId="47"/>
        <pc:sldMkLst>
          <pc:docMk/>
          <pc:sldMk cId="3907588438" sldId="748"/>
        </pc:sldMkLst>
      </pc:sldChg>
      <pc:sldChg chg="del">
        <pc:chgData name="Barry Caudill" userId="252c6edc2c10e03e" providerId="LiveId" clId="{7879E8A2-F6CE-48A9-9B56-8C306A25BBF7}" dt="2022-12-11T17:27:44.487" v="4" actId="47"/>
        <pc:sldMkLst>
          <pc:docMk/>
          <pc:sldMk cId="266761475" sldId="749"/>
        </pc:sldMkLst>
      </pc:sldChg>
      <pc:sldChg chg="del">
        <pc:chgData name="Barry Caudill" userId="252c6edc2c10e03e" providerId="LiveId" clId="{7879E8A2-F6CE-48A9-9B56-8C306A25BBF7}" dt="2022-12-11T17:27:44.487" v="4" actId="47"/>
        <pc:sldMkLst>
          <pc:docMk/>
          <pc:sldMk cId="3783056835" sldId="750"/>
        </pc:sldMkLst>
      </pc:sldChg>
      <pc:sldChg chg="del">
        <pc:chgData name="Barry Caudill" userId="252c6edc2c10e03e" providerId="LiveId" clId="{7879E8A2-F6CE-48A9-9B56-8C306A25BBF7}" dt="2022-12-11T17:27:44.487" v="4" actId="47"/>
        <pc:sldMkLst>
          <pc:docMk/>
          <pc:sldMk cId="2787968880" sldId="751"/>
        </pc:sldMkLst>
      </pc:sldChg>
      <pc:sldChg chg="del">
        <pc:chgData name="Barry Caudill" userId="252c6edc2c10e03e" providerId="LiveId" clId="{7879E8A2-F6CE-48A9-9B56-8C306A25BBF7}" dt="2022-12-11T17:27:44.487" v="4" actId="47"/>
        <pc:sldMkLst>
          <pc:docMk/>
          <pc:sldMk cId="3945815819" sldId="752"/>
        </pc:sldMkLst>
      </pc:sldChg>
      <pc:sldChg chg="del">
        <pc:chgData name="Barry Caudill" userId="252c6edc2c10e03e" providerId="LiveId" clId="{7879E8A2-F6CE-48A9-9B56-8C306A25BBF7}" dt="2022-12-11T17:27:44.487" v="4" actId="47"/>
        <pc:sldMkLst>
          <pc:docMk/>
          <pc:sldMk cId="1162700379" sldId="753"/>
        </pc:sldMkLst>
      </pc:sldChg>
      <pc:sldChg chg="del">
        <pc:chgData name="Barry Caudill" userId="252c6edc2c10e03e" providerId="LiveId" clId="{7879E8A2-F6CE-48A9-9B56-8C306A25BBF7}" dt="2022-12-11T17:27:44.487" v="4" actId="47"/>
        <pc:sldMkLst>
          <pc:docMk/>
          <pc:sldMk cId="1260892104" sldId="754"/>
        </pc:sldMkLst>
      </pc:sldChg>
      <pc:sldChg chg="del">
        <pc:chgData name="Barry Caudill" userId="252c6edc2c10e03e" providerId="LiveId" clId="{7879E8A2-F6CE-48A9-9B56-8C306A25BBF7}" dt="2022-12-11T17:27:44.487" v="4" actId="47"/>
        <pc:sldMkLst>
          <pc:docMk/>
          <pc:sldMk cId="2295069159" sldId="755"/>
        </pc:sldMkLst>
      </pc:sldChg>
      <pc:sldChg chg="del">
        <pc:chgData name="Barry Caudill" userId="252c6edc2c10e03e" providerId="LiveId" clId="{7879E8A2-F6CE-48A9-9B56-8C306A25BBF7}" dt="2022-12-11T17:27:44.487" v="4" actId="47"/>
        <pc:sldMkLst>
          <pc:docMk/>
          <pc:sldMk cId="3310399990" sldId="756"/>
        </pc:sldMkLst>
      </pc:sldChg>
      <pc:sldChg chg="del">
        <pc:chgData name="Barry Caudill" userId="252c6edc2c10e03e" providerId="LiveId" clId="{7879E8A2-F6CE-48A9-9B56-8C306A25BBF7}" dt="2022-12-11T17:27:44.487" v="4" actId="47"/>
        <pc:sldMkLst>
          <pc:docMk/>
          <pc:sldMk cId="2949429593" sldId="757"/>
        </pc:sldMkLst>
      </pc:sldChg>
      <pc:sldChg chg="del">
        <pc:chgData name="Barry Caudill" userId="252c6edc2c10e03e" providerId="LiveId" clId="{7879E8A2-F6CE-48A9-9B56-8C306A25BBF7}" dt="2022-12-11T17:27:44.487" v="4" actId="47"/>
        <pc:sldMkLst>
          <pc:docMk/>
          <pc:sldMk cId="2898570779" sldId="758"/>
        </pc:sldMkLst>
      </pc:sldChg>
      <pc:sldChg chg="del">
        <pc:chgData name="Barry Caudill" userId="252c6edc2c10e03e" providerId="LiveId" clId="{7879E8A2-F6CE-48A9-9B56-8C306A25BBF7}" dt="2022-12-11T17:27:44.487" v="4" actId="47"/>
        <pc:sldMkLst>
          <pc:docMk/>
          <pc:sldMk cId="1061195323" sldId="759"/>
        </pc:sldMkLst>
      </pc:sldChg>
      <pc:sldChg chg="del">
        <pc:chgData name="Barry Caudill" userId="252c6edc2c10e03e" providerId="LiveId" clId="{7879E8A2-F6CE-48A9-9B56-8C306A25BBF7}" dt="2022-12-11T17:27:44.487" v="4" actId="47"/>
        <pc:sldMkLst>
          <pc:docMk/>
          <pc:sldMk cId="218689536" sldId="760"/>
        </pc:sldMkLst>
      </pc:sldChg>
      <pc:sldChg chg="del">
        <pc:chgData name="Barry Caudill" userId="252c6edc2c10e03e" providerId="LiveId" clId="{7879E8A2-F6CE-48A9-9B56-8C306A25BBF7}" dt="2022-12-11T17:27:44.487" v="4" actId="47"/>
        <pc:sldMkLst>
          <pc:docMk/>
          <pc:sldMk cId="4126638851" sldId="761"/>
        </pc:sldMkLst>
      </pc:sldChg>
      <pc:sldChg chg="del">
        <pc:chgData name="Barry Caudill" userId="252c6edc2c10e03e" providerId="LiveId" clId="{7879E8A2-F6CE-48A9-9B56-8C306A25BBF7}" dt="2022-12-11T17:27:44.487" v="4" actId="47"/>
        <pc:sldMkLst>
          <pc:docMk/>
          <pc:sldMk cId="2984969409" sldId="762"/>
        </pc:sldMkLst>
      </pc:sldChg>
      <pc:sldChg chg="del">
        <pc:chgData name="Barry Caudill" userId="252c6edc2c10e03e" providerId="LiveId" clId="{7879E8A2-F6CE-48A9-9B56-8C306A25BBF7}" dt="2022-12-11T17:27:44.487" v="4" actId="47"/>
        <pc:sldMkLst>
          <pc:docMk/>
          <pc:sldMk cId="1096775629" sldId="763"/>
        </pc:sldMkLst>
      </pc:sldChg>
      <pc:sldChg chg="del">
        <pc:chgData name="Barry Caudill" userId="252c6edc2c10e03e" providerId="LiveId" clId="{7879E8A2-F6CE-48A9-9B56-8C306A25BBF7}" dt="2022-12-11T17:27:44.487" v="4" actId="47"/>
        <pc:sldMkLst>
          <pc:docMk/>
          <pc:sldMk cId="1232984664" sldId="764"/>
        </pc:sldMkLst>
      </pc:sldChg>
      <pc:sldChg chg="del">
        <pc:chgData name="Barry Caudill" userId="252c6edc2c10e03e" providerId="LiveId" clId="{7879E8A2-F6CE-48A9-9B56-8C306A25BBF7}" dt="2022-12-11T17:27:44.487" v="4" actId="47"/>
        <pc:sldMkLst>
          <pc:docMk/>
          <pc:sldMk cId="3885424560" sldId="765"/>
        </pc:sldMkLst>
      </pc:sldChg>
      <pc:sldChg chg="del">
        <pc:chgData name="Barry Caudill" userId="252c6edc2c10e03e" providerId="LiveId" clId="{7879E8A2-F6CE-48A9-9B56-8C306A25BBF7}" dt="2022-12-11T17:27:44.487" v="4" actId="47"/>
        <pc:sldMkLst>
          <pc:docMk/>
          <pc:sldMk cId="2459494197" sldId="766"/>
        </pc:sldMkLst>
      </pc:sldChg>
      <pc:sldChg chg="del">
        <pc:chgData name="Barry Caudill" userId="252c6edc2c10e03e" providerId="LiveId" clId="{7879E8A2-F6CE-48A9-9B56-8C306A25BBF7}" dt="2022-12-11T17:27:44.487" v="4" actId="47"/>
        <pc:sldMkLst>
          <pc:docMk/>
          <pc:sldMk cId="2521568692" sldId="767"/>
        </pc:sldMkLst>
      </pc:sldChg>
      <pc:sldChg chg="del">
        <pc:chgData name="Barry Caudill" userId="252c6edc2c10e03e" providerId="LiveId" clId="{7879E8A2-F6CE-48A9-9B56-8C306A25BBF7}" dt="2022-12-11T17:27:44.487" v="4" actId="47"/>
        <pc:sldMkLst>
          <pc:docMk/>
          <pc:sldMk cId="3039266319" sldId="768"/>
        </pc:sldMkLst>
      </pc:sldChg>
      <pc:sldChg chg="del">
        <pc:chgData name="Barry Caudill" userId="252c6edc2c10e03e" providerId="LiveId" clId="{7879E8A2-F6CE-48A9-9B56-8C306A25BBF7}" dt="2022-12-11T17:27:44.487" v="4" actId="47"/>
        <pc:sldMkLst>
          <pc:docMk/>
          <pc:sldMk cId="2407724286" sldId="769"/>
        </pc:sldMkLst>
      </pc:sldChg>
      <pc:sldChg chg="del">
        <pc:chgData name="Barry Caudill" userId="252c6edc2c10e03e" providerId="LiveId" clId="{7879E8A2-F6CE-48A9-9B56-8C306A25BBF7}" dt="2022-12-11T17:27:44.487" v="4" actId="47"/>
        <pc:sldMkLst>
          <pc:docMk/>
          <pc:sldMk cId="2633646184" sldId="770"/>
        </pc:sldMkLst>
      </pc:sldChg>
      <pc:sldChg chg="del">
        <pc:chgData name="Barry Caudill" userId="252c6edc2c10e03e" providerId="LiveId" clId="{7879E8A2-F6CE-48A9-9B56-8C306A25BBF7}" dt="2022-12-11T17:27:44.487" v="4" actId="47"/>
        <pc:sldMkLst>
          <pc:docMk/>
          <pc:sldMk cId="1058062881" sldId="771"/>
        </pc:sldMkLst>
      </pc:sldChg>
      <pc:sldChg chg="del">
        <pc:chgData name="Barry Caudill" userId="252c6edc2c10e03e" providerId="LiveId" clId="{7879E8A2-F6CE-48A9-9B56-8C306A25BBF7}" dt="2022-12-11T17:27:44.487" v="4" actId="47"/>
        <pc:sldMkLst>
          <pc:docMk/>
          <pc:sldMk cId="3429563088" sldId="772"/>
        </pc:sldMkLst>
      </pc:sldChg>
      <pc:sldChg chg="del">
        <pc:chgData name="Barry Caudill" userId="252c6edc2c10e03e" providerId="LiveId" clId="{7879E8A2-F6CE-48A9-9B56-8C306A25BBF7}" dt="2022-12-11T17:27:44.487" v="4" actId="47"/>
        <pc:sldMkLst>
          <pc:docMk/>
          <pc:sldMk cId="2168310791" sldId="773"/>
        </pc:sldMkLst>
      </pc:sldChg>
      <pc:sldChg chg="del">
        <pc:chgData name="Barry Caudill" userId="252c6edc2c10e03e" providerId="LiveId" clId="{7879E8A2-F6CE-48A9-9B56-8C306A25BBF7}" dt="2022-12-11T17:27:44.487" v="4" actId="47"/>
        <pc:sldMkLst>
          <pc:docMk/>
          <pc:sldMk cId="3610995272" sldId="774"/>
        </pc:sldMkLst>
      </pc:sldChg>
      <pc:sldChg chg="del">
        <pc:chgData name="Barry Caudill" userId="252c6edc2c10e03e" providerId="LiveId" clId="{7879E8A2-F6CE-48A9-9B56-8C306A25BBF7}" dt="2022-12-11T17:27:44.487" v="4" actId="47"/>
        <pc:sldMkLst>
          <pc:docMk/>
          <pc:sldMk cId="4142669330" sldId="775"/>
        </pc:sldMkLst>
      </pc:sldChg>
      <pc:sldChg chg="del">
        <pc:chgData name="Barry Caudill" userId="252c6edc2c10e03e" providerId="LiveId" clId="{7879E8A2-F6CE-48A9-9B56-8C306A25BBF7}" dt="2022-12-11T17:27:44.487" v="4" actId="47"/>
        <pc:sldMkLst>
          <pc:docMk/>
          <pc:sldMk cId="511427527" sldId="776"/>
        </pc:sldMkLst>
      </pc:sldChg>
      <pc:sldChg chg="del">
        <pc:chgData name="Barry Caudill" userId="252c6edc2c10e03e" providerId="LiveId" clId="{7879E8A2-F6CE-48A9-9B56-8C306A25BBF7}" dt="2022-12-11T17:27:44.487" v="4" actId="47"/>
        <pc:sldMkLst>
          <pc:docMk/>
          <pc:sldMk cId="2044687975" sldId="777"/>
        </pc:sldMkLst>
      </pc:sldChg>
      <pc:sldChg chg="del">
        <pc:chgData name="Barry Caudill" userId="252c6edc2c10e03e" providerId="LiveId" clId="{7879E8A2-F6CE-48A9-9B56-8C306A25BBF7}" dt="2022-12-11T17:27:44.487" v="4" actId="47"/>
        <pc:sldMkLst>
          <pc:docMk/>
          <pc:sldMk cId="1833212319" sldId="778"/>
        </pc:sldMkLst>
      </pc:sldChg>
      <pc:sldChg chg="del">
        <pc:chgData name="Barry Caudill" userId="252c6edc2c10e03e" providerId="LiveId" clId="{7879E8A2-F6CE-48A9-9B56-8C306A25BBF7}" dt="2022-12-11T17:27:44.487" v="4" actId="47"/>
        <pc:sldMkLst>
          <pc:docMk/>
          <pc:sldMk cId="1829330994" sldId="779"/>
        </pc:sldMkLst>
      </pc:sldChg>
      <pc:sldChg chg="del">
        <pc:chgData name="Barry Caudill" userId="252c6edc2c10e03e" providerId="LiveId" clId="{7879E8A2-F6CE-48A9-9B56-8C306A25BBF7}" dt="2022-12-11T17:27:44.487" v="4" actId="47"/>
        <pc:sldMkLst>
          <pc:docMk/>
          <pc:sldMk cId="2148602637" sldId="780"/>
        </pc:sldMkLst>
      </pc:sldChg>
      <pc:sldChg chg="del">
        <pc:chgData name="Barry Caudill" userId="252c6edc2c10e03e" providerId="LiveId" clId="{7879E8A2-F6CE-48A9-9B56-8C306A25BBF7}" dt="2022-12-11T17:27:44.487" v="4" actId="47"/>
        <pc:sldMkLst>
          <pc:docMk/>
          <pc:sldMk cId="3838960258" sldId="781"/>
        </pc:sldMkLst>
      </pc:sldChg>
      <pc:sldChg chg="del">
        <pc:chgData name="Barry Caudill" userId="252c6edc2c10e03e" providerId="LiveId" clId="{7879E8A2-F6CE-48A9-9B56-8C306A25BBF7}" dt="2022-12-11T17:27:44.487" v="4" actId="47"/>
        <pc:sldMkLst>
          <pc:docMk/>
          <pc:sldMk cId="4161672547" sldId="782"/>
        </pc:sldMkLst>
      </pc:sldChg>
      <pc:sldChg chg="del">
        <pc:chgData name="Barry Caudill" userId="252c6edc2c10e03e" providerId="LiveId" clId="{7879E8A2-F6CE-48A9-9B56-8C306A25BBF7}" dt="2022-12-11T17:27:44.487" v="4" actId="47"/>
        <pc:sldMkLst>
          <pc:docMk/>
          <pc:sldMk cId="700693143" sldId="783"/>
        </pc:sldMkLst>
      </pc:sldChg>
      <pc:sldChg chg="modSp mod modNotesTx">
        <pc:chgData name="Barry Caudill" userId="252c6edc2c10e03e" providerId="LiveId" clId="{7879E8A2-F6CE-48A9-9B56-8C306A25BBF7}" dt="2022-12-14T03:04:45.068" v="437" actId="6549"/>
        <pc:sldMkLst>
          <pc:docMk/>
          <pc:sldMk cId="4190180674" sldId="786"/>
        </pc:sldMkLst>
        <pc:spChg chg="mod">
          <ac:chgData name="Barry Caudill" userId="252c6edc2c10e03e" providerId="LiveId" clId="{7879E8A2-F6CE-48A9-9B56-8C306A25BBF7}" dt="2022-12-12T02:58:29.728" v="108" actId="14100"/>
          <ac:spMkLst>
            <pc:docMk/>
            <pc:sldMk cId="4190180674" sldId="786"/>
            <ac:spMk id="1165316" creationId="{B238E5BD-DF0C-4773-94B2-C9EE341B6D70}"/>
          </ac:spMkLst>
        </pc:spChg>
      </pc:sldChg>
      <pc:sldChg chg="modSp mod modNotesTx">
        <pc:chgData name="Barry Caudill" userId="252c6edc2c10e03e" providerId="LiveId" clId="{7879E8A2-F6CE-48A9-9B56-8C306A25BBF7}" dt="2022-12-14T03:04:31.048" v="435" actId="6549"/>
        <pc:sldMkLst>
          <pc:docMk/>
          <pc:sldMk cId="656236403" sldId="787"/>
        </pc:sldMkLst>
        <pc:spChg chg="mod">
          <ac:chgData name="Barry Caudill" userId="252c6edc2c10e03e" providerId="LiveId" clId="{7879E8A2-F6CE-48A9-9B56-8C306A25BBF7}" dt="2022-12-12T03:45:25.605" v="203" actId="1076"/>
          <ac:spMkLst>
            <pc:docMk/>
            <pc:sldMk cId="656236403" sldId="787"/>
            <ac:spMk id="3" creationId="{D5E07A8C-8817-B791-02B7-BFA4DAFFB3A4}"/>
          </ac:spMkLst>
        </pc:spChg>
        <pc:spChg chg="mod">
          <ac:chgData name="Barry Caudill" userId="252c6edc2c10e03e" providerId="LiveId" clId="{7879E8A2-F6CE-48A9-9B56-8C306A25BBF7}" dt="2022-12-12T03:45:46.292" v="207" actId="12"/>
          <ac:spMkLst>
            <pc:docMk/>
            <pc:sldMk cId="656236403" sldId="787"/>
            <ac:spMk id="1166339" creationId="{830DA9BB-B9CC-445F-83DB-4F94C0E56065}"/>
          </ac:spMkLst>
        </pc:spChg>
        <pc:picChg chg="mod">
          <ac:chgData name="Barry Caudill" userId="252c6edc2c10e03e" providerId="LiveId" clId="{7879E8A2-F6CE-48A9-9B56-8C306A25BBF7}" dt="2022-12-12T03:45:36.725" v="206" actId="14100"/>
          <ac:picMkLst>
            <pc:docMk/>
            <pc:sldMk cId="656236403" sldId="787"/>
            <ac:picMk id="641028" creationId="{DCC3551D-BFEC-4DF5-AF5D-E83A3C9275F5}"/>
          </ac:picMkLst>
        </pc:picChg>
      </pc:sldChg>
      <pc:sldChg chg="modSp mod">
        <pc:chgData name="Barry Caudill" userId="252c6edc2c10e03e" providerId="LiveId" clId="{7879E8A2-F6CE-48A9-9B56-8C306A25BBF7}" dt="2022-12-11T17:54:41.248" v="17" actId="20577"/>
        <pc:sldMkLst>
          <pc:docMk/>
          <pc:sldMk cId="2804280599" sldId="788"/>
        </pc:sldMkLst>
        <pc:spChg chg="mod">
          <ac:chgData name="Barry Caudill" userId="252c6edc2c10e03e" providerId="LiveId" clId="{7879E8A2-F6CE-48A9-9B56-8C306A25BBF7}" dt="2022-12-11T17:54:41.248" v="17" actId="20577"/>
          <ac:spMkLst>
            <pc:docMk/>
            <pc:sldMk cId="2804280599" sldId="788"/>
            <ac:spMk id="1167363" creationId="{2700DD22-2B2B-499F-9601-BADB096694C4}"/>
          </ac:spMkLst>
        </pc:spChg>
      </pc:sldChg>
      <pc:sldChg chg="modSp mod modShow modNotesTx">
        <pc:chgData name="Barry Caudill" userId="252c6edc2c10e03e" providerId="LiveId" clId="{7879E8A2-F6CE-48A9-9B56-8C306A25BBF7}" dt="2022-12-14T03:04:35.931" v="436" actId="6549"/>
        <pc:sldMkLst>
          <pc:docMk/>
          <pc:sldMk cId="15557827" sldId="789"/>
        </pc:sldMkLst>
        <pc:spChg chg="mod">
          <ac:chgData name="Barry Caudill" userId="252c6edc2c10e03e" providerId="LiveId" clId="{7879E8A2-F6CE-48A9-9B56-8C306A25BBF7}" dt="2022-12-14T03:03:57.044" v="430" actId="14100"/>
          <ac:spMkLst>
            <pc:docMk/>
            <pc:sldMk cId="15557827" sldId="789"/>
            <ac:spMk id="1168386" creationId="{5D4BE8ED-1DDC-48AF-95E3-CF420551EEBB}"/>
          </ac:spMkLst>
        </pc:spChg>
        <pc:spChg chg="mod">
          <ac:chgData name="Barry Caudill" userId="252c6edc2c10e03e" providerId="LiveId" clId="{7879E8A2-F6CE-48A9-9B56-8C306A25BBF7}" dt="2022-12-14T03:04:00.261" v="431" actId="1076"/>
          <ac:spMkLst>
            <pc:docMk/>
            <pc:sldMk cId="15557827" sldId="789"/>
            <ac:spMk id="1168387" creationId="{0D95E45B-97CF-4FC2-B858-1B91C0301247}"/>
          </ac:spMkLst>
        </pc:spChg>
      </pc:sldChg>
      <pc:sldChg chg="del">
        <pc:chgData name="Barry Caudill" userId="252c6edc2c10e03e" providerId="LiveId" clId="{7879E8A2-F6CE-48A9-9B56-8C306A25BBF7}" dt="2022-12-11T17:27:44.487" v="4" actId="47"/>
        <pc:sldMkLst>
          <pc:docMk/>
          <pc:sldMk cId="0" sldId="790"/>
        </pc:sldMkLst>
      </pc:sldChg>
      <pc:sldChg chg="del">
        <pc:chgData name="Barry Caudill" userId="252c6edc2c10e03e" providerId="LiveId" clId="{7879E8A2-F6CE-48A9-9B56-8C306A25BBF7}" dt="2022-12-11T17:27:44.487" v="4" actId="47"/>
        <pc:sldMkLst>
          <pc:docMk/>
          <pc:sldMk cId="0" sldId="791"/>
        </pc:sldMkLst>
      </pc:sldChg>
      <pc:sldChg chg="del">
        <pc:chgData name="Barry Caudill" userId="252c6edc2c10e03e" providerId="LiveId" clId="{7879E8A2-F6CE-48A9-9B56-8C306A25BBF7}" dt="2022-12-14T02:44:51.537" v="400" actId="47"/>
        <pc:sldMkLst>
          <pc:docMk/>
          <pc:sldMk cId="1641100258" sldId="792"/>
        </pc:sldMkLst>
      </pc:sldChg>
      <pc:sldChg chg="del">
        <pc:chgData name="Barry Caudill" userId="252c6edc2c10e03e" providerId="LiveId" clId="{7879E8A2-F6CE-48A9-9B56-8C306A25BBF7}" dt="2022-12-11T17:27:44.487" v="4" actId="47"/>
        <pc:sldMkLst>
          <pc:docMk/>
          <pc:sldMk cId="0" sldId="794"/>
        </pc:sldMkLst>
      </pc:sldChg>
      <pc:sldChg chg="del">
        <pc:chgData name="Barry Caudill" userId="252c6edc2c10e03e" providerId="LiveId" clId="{7879E8A2-F6CE-48A9-9B56-8C306A25BBF7}" dt="2022-12-11T17:27:44.487" v="4" actId="47"/>
        <pc:sldMkLst>
          <pc:docMk/>
          <pc:sldMk cId="0" sldId="795"/>
        </pc:sldMkLst>
      </pc:sldChg>
      <pc:sldChg chg="del">
        <pc:chgData name="Barry Caudill" userId="252c6edc2c10e03e" providerId="LiveId" clId="{7879E8A2-F6CE-48A9-9B56-8C306A25BBF7}" dt="2022-12-11T17:27:44.487" v="4" actId="47"/>
        <pc:sldMkLst>
          <pc:docMk/>
          <pc:sldMk cId="0" sldId="796"/>
        </pc:sldMkLst>
      </pc:sldChg>
      <pc:sldChg chg="del">
        <pc:chgData name="Barry Caudill" userId="252c6edc2c10e03e" providerId="LiveId" clId="{7879E8A2-F6CE-48A9-9B56-8C306A25BBF7}" dt="2022-12-11T17:27:44.487" v="4" actId="47"/>
        <pc:sldMkLst>
          <pc:docMk/>
          <pc:sldMk cId="0" sldId="797"/>
        </pc:sldMkLst>
      </pc:sldChg>
      <pc:sldChg chg="del">
        <pc:chgData name="Barry Caudill" userId="252c6edc2c10e03e" providerId="LiveId" clId="{7879E8A2-F6CE-48A9-9B56-8C306A25BBF7}" dt="2022-12-11T17:27:44.487" v="4" actId="47"/>
        <pc:sldMkLst>
          <pc:docMk/>
          <pc:sldMk cId="0" sldId="798"/>
        </pc:sldMkLst>
      </pc:sldChg>
      <pc:sldChg chg="del">
        <pc:chgData name="Barry Caudill" userId="252c6edc2c10e03e" providerId="LiveId" clId="{7879E8A2-F6CE-48A9-9B56-8C306A25BBF7}" dt="2022-12-11T17:27:44.487" v="4" actId="47"/>
        <pc:sldMkLst>
          <pc:docMk/>
          <pc:sldMk cId="0" sldId="799"/>
        </pc:sldMkLst>
      </pc:sldChg>
      <pc:sldChg chg="del">
        <pc:chgData name="Barry Caudill" userId="252c6edc2c10e03e" providerId="LiveId" clId="{7879E8A2-F6CE-48A9-9B56-8C306A25BBF7}" dt="2022-12-11T17:27:44.487" v="4" actId="47"/>
        <pc:sldMkLst>
          <pc:docMk/>
          <pc:sldMk cId="0" sldId="800"/>
        </pc:sldMkLst>
      </pc:sldChg>
      <pc:sldChg chg="del">
        <pc:chgData name="Barry Caudill" userId="252c6edc2c10e03e" providerId="LiveId" clId="{7879E8A2-F6CE-48A9-9B56-8C306A25BBF7}" dt="2022-12-11T17:27:44.487" v="4" actId="47"/>
        <pc:sldMkLst>
          <pc:docMk/>
          <pc:sldMk cId="0" sldId="801"/>
        </pc:sldMkLst>
      </pc:sldChg>
      <pc:sldChg chg="del">
        <pc:chgData name="Barry Caudill" userId="252c6edc2c10e03e" providerId="LiveId" clId="{7879E8A2-F6CE-48A9-9B56-8C306A25BBF7}" dt="2022-12-11T17:27:44.487" v="4" actId="47"/>
        <pc:sldMkLst>
          <pc:docMk/>
          <pc:sldMk cId="0" sldId="802"/>
        </pc:sldMkLst>
      </pc:sldChg>
      <pc:sldChg chg="del">
        <pc:chgData name="Barry Caudill" userId="252c6edc2c10e03e" providerId="LiveId" clId="{7879E8A2-F6CE-48A9-9B56-8C306A25BBF7}" dt="2022-12-11T17:31:22.840" v="12" actId="47"/>
        <pc:sldMkLst>
          <pc:docMk/>
          <pc:sldMk cId="3901891721" sldId="804"/>
        </pc:sldMkLst>
      </pc:sldChg>
      <pc:sldChg chg="del">
        <pc:chgData name="Barry Caudill" userId="252c6edc2c10e03e" providerId="LiveId" clId="{7879E8A2-F6CE-48A9-9B56-8C306A25BBF7}" dt="2022-12-11T17:31:18.835" v="10" actId="47"/>
        <pc:sldMkLst>
          <pc:docMk/>
          <pc:sldMk cId="2341552094" sldId="805"/>
        </pc:sldMkLst>
      </pc:sldChg>
      <pc:sldChg chg="del">
        <pc:chgData name="Barry Caudill" userId="252c6edc2c10e03e" providerId="LiveId" clId="{7879E8A2-F6CE-48A9-9B56-8C306A25BBF7}" dt="2022-12-11T17:27:44.487" v="4" actId="47"/>
        <pc:sldMkLst>
          <pc:docMk/>
          <pc:sldMk cId="0" sldId="807"/>
        </pc:sldMkLst>
      </pc:sldChg>
      <pc:sldChg chg="modTransition modNotesTx">
        <pc:chgData name="Barry Caudill" userId="252c6edc2c10e03e" providerId="LiveId" clId="{7879E8A2-F6CE-48A9-9B56-8C306A25BBF7}" dt="2022-12-14T21:50:47.505" v="538"/>
        <pc:sldMkLst>
          <pc:docMk/>
          <pc:sldMk cId="1067823030" sldId="808"/>
        </pc:sldMkLst>
      </pc:sldChg>
      <pc:sldChg chg="modTransition">
        <pc:chgData name="Barry Caudill" userId="252c6edc2c10e03e" providerId="LiveId" clId="{7879E8A2-F6CE-48A9-9B56-8C306A25BBF7}" dt="2022-12-14T21:50:32.925" v="535"/>
        <pc:sldMkLst>
          <pc:docMk/>
          <pc:sldMk cId="978490745" sldId="809"/>
        </pc:sldMkLst>
      </pc:sldChg>
      <pc:sldChg chg="modSp mod modNotesTx">
        <pc:chgData name="Barry Caudill" userId="252c6edc2c10e03e" providerId="LiveId" clId="{7879E8A2-F6CE-48A9-9B56-8C306A25BBF7}" dt="2022-12-14T02:59:43.364" v="412" actId="6549"/>
        <pc:sldMkLst>
          <pc:docMk/>
          <pc:sldMk cId="4276277424" sldId="811"/>
        </pc:sldMkLst>
        <pc:spChg chg="mod">
          <ac:chgData name="Barry Caudill" userId="252c6edc2c10e03e" providerId="LiveId" clId="{7879E8A2-F6CE-48A9-9B56-8C306A25BBF7}" dt="2022-12-12T04:08:29.520" v="290" actId="20577"/>
          <ac:spMkLst>
            <pc:docMk/>
            <pc:sldMk cId="4276277424" sldId="811"/>
            <ac:spMk id="4098" creationId="{00000000-0000-0000-0000-000000000000}"/>
          </ac:spMkLst>
        </pc:spChg>
      </pc:sldChg>
      <pc:sldChg chg="addSp modSp mod modTransition modAnim">
        <pc:chgData name="Barry Caudill" userId="252c6edc2c10e03e" providerId="LiveId" clId="{7879E8A2-F6CE-48A9-9B56-8C306A25BBF7}" dt="2022-12-14T21:50:42.702" v="537"/>
        <pc:sldMkLst>
          <pc:docMk/>
          <pc:sldMk cId="1970025238" sldId="812"/>
        </pc:sldMkLst>
        <pc:spChg chg="mod">
          <ac:chgData name="Barry Caudill" userId="252c6edc2c10e03e" providerId="LiveId" clId="{7879E8A2-F6CE-48A9-9B56-8C306A25BBF7}" dt="2022-12-14T02:44:17.433" v="399" actId="20577"/>
          <ac:spMkLst>
            <pc:docMk/>
            <pc:sldMk cId="1970025238" sldId="812"/>
            <ac:spMk id="157701" creationId="{00000000-0000-0000-0000-000000000000}"/>
          </ac:spMkLst>
        </pc:spChg>
        <pc:spChg chg="mod">
          <ac:chgData name="Barry Caudill" userId="252c6edc2c10e03e" providerId="LiveId" clId="{7879E8A2-F6CE-48A9-9B56-8C306A25BBF7}" dt="2022-12-14T02:43:15.550" v="384" actId="255"/>
          <ac:spMkLst>
            <pc:docMk/>
            <pc:sldMk cId="1970025238" sldId="812"/>
            <ac:spMk id="157702" creationId="{00000000-0000-0000-0000-000000000000}"/>
          </ac:spMkLst>
        </pc:spChg>
        <pc:graphicFrameChg chg="add mod">
          <ac:chgData name="Barry Caudill" userId="252c6edc2c10e03e" providerId="LiveId" clId="{7879E8A2-F6CE-48A9-9B56-8C306A25BBF7}" dt="2022-12-12T04:05:31.560" v="278" actId="1076"/>
          <ac:graphicFrameMkLst>
            <pc:docMk/>
            <pc:sldMk cId="1970025238" sldId="812"/>
            <ac:graphicFrameMk id="2" creationId="{15DF9A46-7D53-4A78-FE7C-3047B6280477}"/>
          </ac:graphicFrameMkLst>
        </pc:graphicFrameChg>
      </pc:sldChg>
      <pc:sldChg chg="del">
        <pc:chgData name="Barry Caudill" userId="252c6edc2c10e03e" providerId="LiveId" clId="{7879E8A2-F6CE-48A9-9B56-8C306A25BBF7}" dt="2022-12-11T17:27:44.487" v="4" actId="47"/>
        <pc:sldMkLst>
          <pc:docMk/>
          <pc:sldMk cId="2391272681" sldId="813"/>
        </pc:sldMkLst>
      </pc:sldChg>
      <pc:sldChg chg="del">
        <pc:chgData name="Barry Caudill" userId="252c6edc2c10e03e" providerId="LiveId" clId="{7879E8A2-F6CE-48A9-9B56-8C306A25BBF7}" dt="2022-12-11T17:27:44.487" v="4" actId="47"/>
        <pc:sldMkLst>
          <pc:docMk/>
          <pc:sldMk cId="4074975863" sldId="814"/>
        </pc:sldMkLst>
      </pc:sldChg>
      <pc:sldChg chg="del mod modShow">
        <pc:chgData name="Barry Caudill" userId="252c6edc2c10e03e" providerId="LiveId" clId="{7879E8A2-F6CE-48A9-9B56-8C306A25BBF7}" dt="2022-12-12T04:39:31.579" v="298" actId="47"/>
        <pc:sldMkLst>
          <pc:docMk/>
          <pc:sldMk cId="1684305285" sldId="815"/>
        </pc:sldMkLst>
      </pc:sldChg>
      <pc:sldChg chg="addSp delSp modSp mod">
        <pc:chgData name="Barry Caudill" userId="252c6edc2c10e03e" providerId="LiveId" clId="{7879E8A2-F6CE-48A9-9B56-8C306A25BBF7}" dt="2022-12-12T03:48:47.573" v="220" actId="114"/>
        <pc:sldMkLst>
          <pc:docMk/>
          <pc:sldMk cId="929589664" sldId="817"/>
        </pc:sldMkLst>
        <pc:spChg chg="mod">
          <ac:chgData name="Barry Caudill" userId="252c6edc2c10e03e" providerId="LiveId" clId="{7879E8A2-F6CE-48A9-9B56-8C306A25BBF7}" dt="2022-12-12T03:48:47.573" v="220" actId="114"/>
          <ac:spMkLst>
            <pc:docMk/>
            <pc:sldMk cId="929589664" sldId="817"/>
            <ac:spMk id="14343" creationId="{76F3F418-1309-4868-97E6-EB82BB39AA9D}"/>
          </ac:spMkLst>
        </pc:spChg>
        <pc:picChg chg="add del mod">
          <ac:chgData name="Barry Caudill" userId="252c6edc2c10e03e" providerId="LiveId" clId="{7879E8A2-F6CE-48A9-9B56-8C306A25BBF7}" dt="2022-12-12T03:48:27.979" v="217" actId="1076"/>
          <ac:picMkLst>
            <pc:docMk/>
            <pc:sldMk cId="929589664" sldId="817"/>
            <ac:picMk id="14338" creationId="{9F21B5BF-5018-4915-BA6E-EAEBAF81B603}"/>
          </ac:picMkLst>
        </pc:picChg>
      </pc:sldChg>
      <pc:sldChg chg="del">
        <pc:chgData name="Barry Caudill" userId="252c6edc2c10e03e" providerId="LiveId" clId="{7879E8A2-F6CE-48A9-9B56-8C306A25BBF7}" dt="2022-12-11T17:31:21.085" v="11" actId="47"/>
        <pc:sldMkLst>
          <pc:docMk/>
          <pc:sldMk cId="2959262626" sldId="819"/>
        </pc:sldMkLst>
      </pc:sldChg>
      <pc:sldChg chg="modTransition modNotesTx">
        <pc:chgData name="Barry Caudill" userId="252c6edc2c10e03e" providerId="LiveId" clId="{7879E8A2-F6CE-48A9-9B56-8C306A25BBF7}" dt="2022-12-14T21:49:22.999" v="522"/>
        <pc:sldMkLst>
          <pc:docMk/>
          <pc:sldMk cId="3337765312" sldId="829"/>
        </pc:sldMkLst>
      </pc:sldChg>
      <pc:sldChg chg="del">
        <pc:chgData name="Barry Caudill" userId="252c6edc2c10e03e" providerId="LiveId" clId="{7879E8A2-F6CE-48A9-9B56-8C306A25BBF7}" dt="2022-12-11T17:27:44.487" v="4" actId="47"/>
        <pc:sldMkLst>
          <pc:docMk/>
          <pc:sldMk cId="4121777811" sldId="830"/>
        </pc:sldMkLst>
      </pc:sldChg>
      <pc:sldChg chg="del">
        <pc:chgData name="Barry Caudill" userId="252c6edc2c10e03e" providerId="LiveId" clId="{7879E8A2-F6CE-48A9-9B56-8C306A25BBF7}" dt="2022-12-11T17:27:44.487" v="4" actId="47"/>
        <pc:sldMkLst>
          <pc:docMk/>
          <pc:sldMk cId="594924051" sldId="831"/>
        </pc:sldMkLst>
      </pc:sldChg>
      <pc:sldChg chg="del">
        <pc:chgData name="Barry Caudill" userId="252c6edc2c10e03e" providerId="LiveId" clId="{7879E8A2-F6CE-48A9-9B56-8C306A25BBF7}" dt="2022-12-11T17:27:44.487" v="4" actId="47"/>
        <pc:sldMkLst>
          <pc:docMk/>
          <pc:sldMk cId="4065324969" sldId="832"/>
        </pc:sldMkLst>
      </pc:sldChg>
      <pc:sldChg chg="del">
        <pc:chgData name="Barry Caudill" userId="252c6edc2c10e03e" providerId="LiveId" clId="{7879E8A2-F6CE-48A9-9B56-8C306A25BBF7}" dt="2022-12-11T17:27:44.487" v="4" actId="47"/>
        <pc:sldMkLst>
          <pc:docMk/>
          <pc:sldMk cId="3349208083" sldId="833"/>
        </pc:sldMkLst>
      </pc:sldChg>
      <pc:sldChg chg="del">
        <pc:chgData name="Barry Caudill" userId="252c6edc2c10e03e" providerId="LiveId" clId="{7879E8A2-F6CE-48A9-9B56-8C306A25BBF7}" dt="2022-12-11T17:27:44.487" v="4" actId="47"/>
        <pc:sldMkLst>
          <pc:docMk/>
          <pc:sldMk cId="1709371018" sldId="834"/>
        </pc:sldMkLst>
      </pc:sldChg>
      <pc:sldChg chg="modTransition">
        <pc:chgData name="Barry Caudill" userId="252c6edc2c10e03e" providerId="LiveId" clId="{7879E8A2-F6CE-48A9-9B56-8C306A25BBF7}" dt="2022-12-14T21:50:35.498" v="536"/>
        <pc:sldMkLst>
          <pc:docMk/>
          <pc:sldMk cId="2700028231" sldId="835"/>
        </pc:sldMkLst>
      </pc:sldChg>
      <pc:sldChg chg="addSp delSp modSp mod delAnim modAnim modNotesTx">
        <pc:chgData name="Barry Caudill" userId="252c6edc2c10e03e" providerId="LiveId" clId="{7879E8A2-F6CE-48A9-9B56-8C306A25BBF7}" dt="2022-12-14T02:59:32.118" v="410" actId="6549"/>
        <pc:sldMkLst>
          <pc:docMk/>
          <pc:sldMk cId="4282780371" sldId="836"/>
        </pc:sldMkLst>
        <pc:spChg chg="mod">
          <ac:chgData name="Barry Caudill" userId="252c6edc2c10e03e" providerId="LiveId" clId="{7879E8A2-F6CE-48A9-9B56-8C306A25BBF7}" dt="2022-12-11T18:12:51.436" v="29" actId="1076"/>
          <ac:spMkLst>
            <pc:docMk/>
            <pc:sldMk cId="4282780371" sldId="836"/>
            <ac:spMk id="2" creationId="{03FF11CD-7576-4890-A44F-DABAE638C15E}"/>
          </ac:spMkLst>
        </pc:spChg>
        <pc:spChg chg="add mod">
          <ac:chgData name="Barry Caudill" userId="252c6edc2c10e03e" providerId="LiveId" clId="{7879E8A2-F6CE-48A9-9B56-8C306A25BBF7}" dt="2022-12-11T22:14:24.552" v="56" actId="1076"/>
          <ac:spMkLst>
            <pc:docMk/>
            <pc:sldMk cId="4282780371" sldId="836"/>
            <ac:spMk id="5" creationId="{578D7BDF-7879-72BA-8E74-893DB848DA70}"/>
          </ac:spMkLst>
        </pc:spChg>
        <pc:spChg chg="mod">
          <ac:chgData name="Barry Caudill" userId="252c6edc2c10e03e" providerId="LiveId" clId="{7879E8A2-F6CE-48A9-9B56-8C306A25BBF7}" dt="2022-12-11T18:12:59.143" v="30" actId="1076"/>
          <ac:spMkLst>
            <pc:docMk/>
            <pc:sldMk cId="4282780371" sldId="836"/>
            <ac:spMk id="6" creationId="{6C14C204-9A05-43F7-8C2C-F6A41BA6728B}"/>
          </ac:spMkLst>
        </pc:spChg>
        <pc:spChg chg="mod">
          <ac:chgData name="Barry Caudill" userId="252c6edc2c10e03e" providerId="LiveId" clId="{7879E8A2-F6CE-48A9-9B56-8C306A25BBF7}" dt="2022-12-11T18:12:47.655" v="28" actId="1076"/>
          <ac:spMkLst>
            <pc:docMk/>
            <pc:sldMk cId="4282780371" sldId="836"/>
            <ac:spMk id="7" creationId="{00000000-0000-0000-0000-000000000000}"/>
          </ac:spMkLst>
        </pc:spChg>
        <pc:spChg chg="add mod">
          <ac:chgData name="Barry Caudill" userId="252c6edc2c10e03e" providerId="LiveId" clId="{7879E8A2-F6CE-48A9-9B56-8C306A25BBF7}" dt="2022-12-11T18:14:38.242" v="43" actId="1076"/>
          <ac:spMkLst>
            <pc:docMk/>
            <pc:sldMk cId="4282780371" sldId="836"/>
            <ac:spMk id="8" creationId="{11AB88C1-0AA4-BF38-4EAB-B620F6F8B5E8}"/>
          </ac:spMkLst>
        </pc:spChg>
        <pc:spChg chg="del mod">
          <ac:chgData name="Barry Caudill" userId="252c6edc2c10e03e" providerId="LiveId" clId="{7879E8A2-F6CE-48A9-9B56-8C306A25BBF7}" dt="2022-12-11T18:14:24.710" v="40" actId="478"/>
          <ac:spMkLst>
            <pc:docMk/>
            <pc:sldMk cId="4282780371" sldId="836"/>
            <ac:spMk id="13" creationId="{E12CB555-1C53-4660-AAE0-744BC835AB99}"/>
          </ac:spMkLst>
        </pc:spChg>
        <pc:cxnChg chg="mod">
          <ac:chgData name="Barry Caudill" userId="252c6edc2c10e03e" providerId="LiveId" clId="{7879E8A2-F6CE-48A9-9B56-8C306A25BBF7}" dt="2022-12-11T18:13:01.968" v="31" actId="1076"/>
          <ac:cxnSpMkLst>
            <pc:docMk/>
            <pc:sldMk cId="4282780371" sldId="836"/>
            <ac:cxnSpMk id="4" creationId="{92409941-2C0E-408D-80B0-4AF1ECDE927A}"/>
          </ac:cxnSpMkLst>
        </pc:cxnChg>
        <pc:cxnChg chg="mod">
          <ac:chgData name="Barry Caudill" userId="252c6edc2c10e03e" providerId="LiveId" clId="{7879E8A2-F6CE-48A9-9B56-8C306A25BBF7}" dt="2022-12-11T18:13:15.248" v="33" actId="1076"/>
          <ac:cxnSpMkLst>
            <pc:docMk/>
            <pc:sldMk cId="4282780371" sldId="836"/>
            <ac:cxnSpMk id="15" creationId="{99CAFAF0-73CC-4EE6-A4C2-FFF5D1C8ADCD}"/>
          </ac:cxnSpMkLst>
        </pc:cxnChg>
      </pc:sldChg>
      <pc:sldChg chg="modTransition modNotesTx">
        <pc:chgData name="Barry Caudill" userId="252c6edc2c10e03e" providerId="LiveId" clId="{7879E8A2-F6CE-48A9-9B56-8C306A25BBF7}" dt="2022-12-14T21:51:01.175" v="541"/>
        <pc:sldMkLst>
          <pc:docMk/>
          <pc:sldMk cId="2994669004" sldId="837"/>
        </pc:sldMkLst>
      </pc:sldChg>
      <pc:sldChg chg="del">
        <pc:chgData name="Barry Caudill" userId="252c6edc2c10e03e" providerId="LiveId" clId="{7879E8A2-F6CE-48A9-9B56-8C306A25BBF7}" dt="2022-12-11T17:27:44.487" v="4" actId="47"/>
        <pc:sldMkLst>
          <pc:docMk/>
          <pc:sldMk cId="2451088918" sldId="838"/>
        </pc:sldMkLst>
      </pc:sldChg>
      <pc:sldChg chg="del">
        <pc:chgData name="Barry Caudill" userId="252c6edc2c10e03e" providerId="LiveId" clId="{7879E8A2-F6CE-48A9-9B56-8C306A25BBF7}" dt="2022-12-11T17:27:44.487" v="4" actId="47"/>
        <pc:sldMkLst>
          <pc:docMk/>
          <pc:sldMk cId="3455832018" sldId="839"/>
        </pc:sldMkLst>
      </pc:sldChg>
      <pc:sldChg chg="del">
        <pc:chgData name="Barry Caudill" userId="252c6edc2c10e03e" providerId="LiveId" clId="{7879E8A2-F6CE-48A9-9B56-8C306A25BBF7}" dt="2022-12-11T17:27:44.487" v="4" actId="47"/>
        <pc:sldMkLst>
          <pc:docMk/>
          <pc:sldMk cId="2576223775" sldId="840"/>
        </pc:sldMkLst>
      </pc:sldChg>
      <pc:sldChg chg="del">
        <pc:chgData name="Barry Caudill" userId="252c6edc2c10e03e" providerId="LiveId" clId="{7879E8A2-F6CE-48A9-9B56-8C306A25BBF7}" dt="2022-12-11T17:27:44.487" v="4" actId="47"/>
        <pc:sldMkLst>
          <pc:docMk/>
          <pc:sldMk cId="236417395" sldId="841"/>
        </pc:sldMkLst>
      </pc:sldChg>
      <pc:sldChg chg="modTransition modNotesTx">
        <pc:chgData name="Barry Caudill" userId="252c6edc2c10e03e" providerId="LiveId" clId="{7879E8A2-F6CE-48A9-9B56-8C306A25BBF7}" dt="2022-12-14T21:50:25.674" v="533"/>
        <pc:sldMkLst>
          <pc:docMk/>
          <pc:sldMk cId="3507502530" sldId="842"/>
        </pc:sldMkLst>
      </pc:sldChg>
      <pc:sldChg chg="del">
        <pc:chgData name="Barry Caudill" userId="252c6edc2c10e03e" providerId="LiveId" clId="{7879E8A2-F6CE-48A9-9B56-8C306A25BBF7}" dt="2022-12-12T04:39:06.952" v="297" actId="47"/>
        <pc:sldMkLst>
          <pc:docMk/>
          <pc:sldMk cId="3791562296" sldId="843"/>
        </pc:sldMkLst>
      </pc:sldChg>
      <pc:sldChg chg="addSp modSp mod ord modTransition modNotesTx">
        <pc:chgData name="Barry Caudill" userId="252c6edc2c10e03e" providerId="LiveId" clId="{7879E8A2-F6CE-48A9-9B56-8C306A25BBF7}" dt="2022-12-14T21:49:48.193" v="525"/>
        <pc:sldMkLst>
          <pc:docMk/>
          <pc:sldMk cId="3738882358" sldId="844"/>
        </pc:sldMkLst>
        <pc:spChg chg="mod">
          <ac:chgData name="Barry Caudill" userId="252c6edc2c10e03e" providerId="LiveId" clId="{7879E8A2-F6CE-48A9-9B56-8C306A25BBF7}" dt="2022-12-14T01:55:45.639" v="350" actId="14100"/>
          <ac:spMkLst>
            <pc:docMk/>
            <pc:sldMk cId="3738882358" sldId="844"/>
            <ac:spMk id="2" creationId="{DEC49DA2-0DD9-4FF4-917E-CB92905AED8B}"/>
          </ac:spMkLst>
        </pc:spChg>
        <pc:picChg chg="mod">
          <ac:chgData name="Barry Caudill" userId="252c6edc2c10e03e" providerId="LiveId" clId="{7879E8A2-F6CE-48A9-9B56-8C306A25BBF7}" dt="2022-12-14T01:55:50.434" v="351" actId="14100"/>
          <ac:picMkLst>
            <pc:docMk/>
            <pc:sldMk cId="3738882358" sldId="844"/>
            <ac:picMk id="2050" creationId="{79D79736-3135-497E-3840-F3FD2A1D79B5}"/>
          </ac:picMkLst>
        </pc:picChg>
        <pc:cxnChg chg="add mod">
          <ac:chgData name="Barry Caudill" userId="252c6edc2c10e03e" providerId="LiveId" clId="{7879E8A2-F6CE-48A9-9B56-8C306A25BBF7}" dt="2022-12-14T01:58:13.243" v="356" actId="14100"/>
          <ac:cxnSpMkLst>
            <pc:docMk/>
            <pc:sldMk cId="3738882358" sldId="844"/>
            <ac:cxnSpMk id="4" creationId="{47EEDEB6-A199-8CAA-C12D-25D10C3F5182}"/>
          </ac:cxnSpMkLst>
        </pc:cxnChg>
      </pc:sldChg>
      <pc:sldChg chg="addSp modSp ord modTransition modNotesTx">
        <pc:chgData name="Barry Caudill" userId="252c6edc2c10e03e" providerId="LiveId" clId="{7879E8A2-F6CE-48A9-9B56-8C306A25BBF7}" dt="2022-12-14T21:49:52.809" v="526"/>
        <pc:sldMkLst>
          <pc:docMk/>
          <pc:sldMk cId="922021282" sldId="845"/>
        </pc:sldMkLst>
        <pc:picChg chg="add mod">
          <ac:chgData name="Barry Caudill" userId="252c6edc2c10e03e" providerId="LiveId" clId="{7879E8A2-F6CE-48A9-9B56-8C306A25BBF7}" dt="2022-12-14T02:03:46.353" v="367" actId="14100"/>
          <ac:picMkLst>
            <pc:docMk/>
            <pc:sldMk cId="922021282" sldId="845"/>
            <ac:picMk id="2" creationId="{FA1F5588-03DB-887E-3BA4-EB3DC6E1980A}"/>
          </ac:picMkLst>
        </pc:picChg>
        <pc:picChg chg="mod">
          <ac:chgData name="Barry Caudill" userId="252c6edc2c10e03e" providerId="LiveId" clId="{7879E8A2-F6CE-48A9-9B56-8C306A25BBF7}" dt="2022-12-14T02:03:05.222" v="357" actId="1076"/>
          <ac:picMkLst>
            <pc:docMk/>
            <pc:sldMk cId="922021282" sldId="845"/>
            <ac:picMk id="10244" creationId="{2D26E230-604F-43DD-A47C-DDBAE7D70942}"/>
          </ac:picMkLst>
        </pc:picChg>
      </pc:sldChg>
      <pc:sldChg chg="del ord">
        <pc:chgData name="Barry Caudill" userId="252c6edc2c10e03e" providerId="LiveId" clId="{7879E8A2-F6CE-48A9-9B56-8C306A25BBF7}" dt="2022-12-14T03:04:22.791" v="434" actId="47"/>
        <pc:sldMkLst>
          <pc:docMk/>
          <pc:sldMk cId="809065121" sldId="846"/>
        </pc:sldMkLst>
      </pc:sldChg>
      <pc:sldChg chg="modTransition modNotesTx">
        <pc:chgData name="Barry Caudill" userId="252c6edc2c10e03e" providerId="LiveId" clId="{7879E8A2-F6CE-48A9-9B56-8C306A25BBF7}" dt="2022-12-14T21:49:31.431" v="523"/>
        <pc:sldMkLst>
          <pc:docMk/>
          <pc:sldMk cId="513482574" sldId="847"/>
        </pc:sldMkLst>
      </pc:sldChg>
      <pc:sldChg chg="modTransition">
        <pc:chgData name="Barry Caudill" userId="252c6edc2c10e03e" providerId="LiveId" clId="{7879E8A2-F6CE-48A9-9B56-8C306A25BBF7}" dt="2022-12-14T21:49:41.712" v="524"/>
        <pc:sldMkLst>
          <pc:docMk/>
          <pc:sldMk cId="2165034925" sldId="848"/>
        </pc:sldMkLst>
      </pc:sldChg>
      <pc:sldChg chg="del">
        <pc:chgData name="Barry Caudill" userId="252c6edc2c10e03e" providerId="LiveId" clId="{7879E8A2-F6CE-48A9-9B56-8C306A25BBF7}" dt="2022-12-11T17:27:44.487" v="4" actId="47"/>
        <pc:sldMkLst>
          <pc:docMk/>
          <pc:sldMk cId="0" sldId="849"/>
        </pc:sldMkLst>
      </pc:sldChg>
      <pc:sldChg chg="del">
        <pc:chgData name="Barry Caudill" userId="252c6edc2c10e03e" providerId="LiveId" clId="{7879E8A2-F6CE-48A9-9B56-8C306A25BBF7}" dt="2022-12-11T17:27:44.487" v="4" actId="47"/>
        <pc:sldMkLst>
          <pc:docMk/>
          <pc:sldMk cId="0" sldId="850"/>
        </pc:sldMkLst>
      </pc:sldChg>
      <pc:sldChg chg="del">
        <pc:chgData name="Barry Caudill" userId="252c6edc2c10e03e" providerId="LiveId" clId="{7879E8A2-F6CE-48A9-9B56-8C306A25BBF7}" dt="2022-12-11T17:27:44.487" v="4" actId="47"/>
        <pc:sldMkLst>
          <pc:docMk/>
          <pc:sldMk cId="0" sldId="851"/>
        </pc:sldMkLst>
      </pc:sldChg>
      <pc:sldChg chg="del">
        <pc:chgData name="Barry Caudill" userId="252c6edc2c10e03e" providerId="LiveId" clId="{7879E8A2-F6CE-48A9-9B56-8C306A25BBF7}" dt="2022-12-11T17:27:44.487" v="4" actId="47"/>
        <pc:sldMkLst>
          <pc:docMk/>
          <pc:sldMk cId="0" sldId="852"/>
        </pc:sldMkLst>
      </pc:sldChg>
      <pc:sldChg chg="del">
        <pc:chgData name="Barry Caudill" userId="252c6edc2c10e03e" providerId="LiveId" clId="{7879E8A2-F6CE-48A9-9B56-8C306A25BBF7}" dt="2022-12-11T17:27:44.487" v="4" actId="47"/>
        <pc:sldMkLst>
          <pc:docMk/>
          <pc:sldMk cId="0" sldId="853"/>
        </pc:sldMkLst>
      </pc:sldChg>
      <pc:sldChg chg="del">
        <pc:chgData name="Barry Caudill" userId="252c6edc2c10e03e" providerId="LiveId" clId="{7879E8A2-F6CE-48A9-9B56-8C306A25BBF7}" dt="2022-12-11T17:27:44.487" v="4" actId="47"/>
        <pc:sldMkLst>
          <pc:docMk/>
          <pc:sldMk cId="0" sldId="854"/>
        </pc:sldMkLst>
      </pc:sldChg>
      <pc:sldChg chg="del">
        <pc:chgData name="Barry Caudill" userId="252c6edc2c10e03e" providerId="LiveId" clId="{7879E8A2-F6CE-48A9-9B56-8C306A25BBF7}" dt="2022-12-11T17:27:44.487" v="4" actId="47"/>
        <pc:sldMkLst>
          <pc:docMk/>
          <pc:sldMk cId="0" sldId="855"/>
        </pc:sldMkLst>
      </pc:sldChg>
      <pc:sldChg chg="del">
        <pc:chgData name="Barry Caudill" userId="252c6edc2c10e03e" providerId="LiveId" clId="{7879E8A2-F6CE-48A9-9B56-8C306A25BBF7}" dt="2022-12-11T17:27:44.487" v="4" actId="47"/>
        <pc:sldMkLst>
          <pc:docMk/>
          <pc:sldMk cId="0" sldId="856"/>
        </pc:sldMkLst>
      </pc:sldChg>
      <pc:sldChg chg="del">
        <pc:chgData name="Barry Caudill" userId="252c6edc2c10e03e" providerId="LiveId" clId="{7879E8A2-F6CE-48A9-9B56-8C306A25BBF7}" dt="2022-12-11T17:27:44.487" v="4" actId="47"/>
        <pc:sldMkLst>
          <pc:docMk/>
          <pc:sldMk cId="0" sldId="857"/>
        </pc:sldMkLst>
      </pc:sldChg>
      <pc:sldChg chg="del">
        <pc:chgData name="Barry Caudill" userId="252c6edc2c10e03e" providerId="LiveId" clId="{7879E8A2-F6CE-48A9-9B56-8C306A25BBF7}" dt="2022-12-11T17:27:44.487" v="4" actId="47"/>
        <pc:sldMkLst>
          <pc:docMk/>
          <pc:sldMk cId="0" sldId="865"/>
        </pc:sldMkLst>
      </pc:sldChg>
      <pc:sldChg chg="del">
        <pc:chgData name="Barry Caudill" userId="252c6edc2c10e03e" providerId="LiveId" clId="{7879E8A2-F6CE-48A9-9B56-8C306A25BBF7}" dt="2022-12-11T17:27:44.487" v="4" actId="47"/>
        <pc:sldMkLst>
          <pc:docMk/>
          <pc:sldMk cId="0" sldId="866"/>
        </pc:sldMkLst>
      </pc:sldChg>
      <pc:sldChg chg="del">
        <pc:chgData name="Barry Caudill" userId="252c6edc2c10e03e" providerId="LiveId" clId="{7879E8A2-F6CE-48A9-9B56-8C306A25BBF7}" dt="2022-12-11T17:27:44.487" v="4" actId="47"/>
        <pc:sldMkLst>
          <pc:docMk/>
          <pc:sldMk cId="0" sldId="867"/>
        </pc:sldMkLst>
      </pc:sldChg>
      <pc:sldChg chg="del">
        <pc:chgData name="Barry Caudill" userId="252c6edc2c10e03e" providerId="LiveId" clId="{7879E8A2-F6CE-48A9-9B56-8C306A25BBF7}" dt="2022-12-11T17:27:44.487" v="4" actId="47"/>
        <pc:sldMkLst>
          <pc:docMk/>
          <pc:sldMk cId="0" sldId="868"/>
        </pc:sldMkLst>
      </pc:sldChg>
      <pc:sldChg chg="del">
        <pc:chgData name="Barry Caudill" userId="252c6edc2c10e03e" providerId="LiveId" clId="{7879E8A2-F6CE-48A9-9B56-8C306A25BBF7}" dt="2022-12-11T17:27:44.487" v="4" actId="47"/>
        <pc:sldMkLst>
          <pc:docMk/>
          <pc:sldMk cId="0" sldId="869"/>
        </pc:sldMkLst>
      </pc:sldChg>
      <pc:sldChg chg="del">
        <pc:chgData name="Barry Caudill" userId="252c6edc2c10e03e" providerId="LiveId" clId="{7879E8A2-F6CE-48A9-9B56-8C306A25BBF7}" dt="2022-12-11T17:27:44.487" v="4" actId="47"/>
        <pc:sldMkLst>
          <pc:docMk/>
          <pc:sldMk cId="0" sldId="870"/>
        </pc:sldMkLst>
      </pc:sldChg>
      <pc:sldChg chg="del">
        <pc:chgData name="Barry Caudill" userId="252c6edc2c10e03e" providerId="LiveId" clId="{7879E8A2-F6CE-48A9-9B56-8C306A25BBF7}" dt="2022-12-11T17:27:44.487" v="4" actId="47"/>
        <pc:sldMkLst>
          <pc:docMk/>
          <pc:sldMk cId="0" sldId="871"/>
        </pc:sldMkLst>
      </pc:sldChg>
      <pc:sldChg chg="del">
        <pc:chgData name="Barry Caudill" userId="252c6edc2c10e03e" providerId="LiveId" clId="{7879E8A2-F6CE-48A9-9B56-8C306A25BBF7}" dt="2022-12-11T17:27:44.487" v="4" actId="47"/>
        <pc:sldMkLst>
          <pc:docMk/>
          <pc:sldMk cId="0" sldId="872"/>
        </pc:sldMkLst>
      </pc:sldChg>
      <pc:sldChg chg="del">
        <pc:chgData name="Barry Caudill" userId="252c6edc2c10e03e" providerId="LiveId" clId="{7879E8A2-F6CE-48A9-9B56-8C306A25BBF7}" dt="2022-12-11T17:27:44.487" v="4" actId="47"/>
        <pc:sldMkLst>
          <pc:docMk/>
          <pc:sldMk cId="0" sldId="873"/>
        </pc:sldMkLst>
      </pc:sldChg>
      <pc:sldChg chg="del">
        <pc:chgData name="Barry Caudill" userId="252c6edc2c10e03e" providerId="LiveId" clId="{7879E8A2-F6CE-48A9-9B56-8C306A25BBF7}" dt="2022-12-11T17:27:44.487" v="4" actId="47"/>
        <pc:sldMkLst>
          <pc:docMk/>
          <pc:sldMk cId="0" sldId="874"/>
        </pc:sldMkLst>
      </pc:sldChg>
      <pc:sldChg chg="del">
        <pc:chgData name="Barry Caudill" userId="252c6edc2c10e03e" providerId="LiveId" clId="{7879E8A2-F6CE-48A9-9B56-8C306A25BBF7}" dt="2022-12-11T17:27:44.487" v="4" actId="47"/>
        <pc:sldMkLst>
          <pc:docMk/>
          <pc:sldMk cId="0" sldId="875"/>
        </pc:sldMkLst>
      </pc:sldChg>
      <pc:sldChg chg="del">
        <pc:chgData name="Barry Caudill" userId="252c6edc2c10e03e" providerId="LiveId" clId="{7879E8A2-F6CE-48A9-9B56-8C306A25BBF7}" dt="2022-12-11T17:27:44.487" v="4" actId="47"/>
        <pc:sldMkLst>
          <pc:docMk/>
          <pc:sldMk cId="0" sldId="876"/>
        </pc:sldMkLst>
      </pc:sldChg>
      <pc:sldChg chg="del">
        <pc:chgData name="Barry Caudill" userId="252c6edc2c10e03e" providerId="LiveId" clId="{7879E8A2-F6CE-48A9-9B56-8C306A25BBF7}" dt="2022-12-11T17:27:44.487" v="4" actId="47"/>
        <pc:sldMkLst>
          <pc:docMk/>
          <pc:sldMk cId="0" sldId="877"/>
        </pc:sldMkLst>
      </pc:sldChg>
      <pc:sldChg chg="del">
        <pc:chgData name="Barry Caudill" userId="252c6edc2c10e03e" providerId="LiveId" clId="{7879E8A2-F6CE-48A9-9B56-8C306A25BBF7}" dt="2022-12-11T17:27:44.487" v="4" actId="47"/>
        <pc:sldMkLst>
          <pc:docMk/>
          <pc:sldMk cId="0" sldId="878"/>
        </pc:sldMkLst>
      </pc:sldChg>
      <pc:sldChg chg="del">
        <pc:chgData name="Barry Caudill" userId="252c6edc2c10e03e" providerId="LiveId" clId="{7879E8A2-F6CE-48A9-9B56-8C306A25BBF7}" dt="2022-12-11T17:27:44.487" v="4" actId="47"/>
        <pc:sldMkLst>
          <pc:docMk/>
          <pc:sldMk cId="0" sldId="879"/>
        </pc:sldMkLst>
      </pc:sldChg>
      <pc:sldChg chg="del">
        <pc:chgData name="Barry Caudill" userId="252c6edc2c10e03e" providerId="LiveId" clId="{7879E8A2-F6CE-48A9-9B56-8C306A25BBF7}" dt="2022-12-11T17:27:44.487" v="4" actId="47"/>
        <pc:sldMkLst>
          <pc:docMk/>
          <pc:sldMk cId="0" sldId="880"/>
        </pc:sldMkLst>
      </pc:sldChg>
      <pc:sldChg chg="del">
        <pc:chgData name="Barry Caudill" userId="252c6edc2c10e03e" providerId="LiveId" clId="{7879E8A2-F6CE-48A9-9B56-8C306A25BBF7}" dt="2022-12-11T17:27:44.487" v="4" actId="47"/>
        <pc:sldMkLst>
          <pc:docMk/>
          <pc:sldMk cId="0" sldId="881"/>
        </pc:sldMkLst>
      </pc:sldChg>
      <pc:sldChg chg="del">
        <pc:chgData name="Barry Caudill" userId="252c6edc2c10e03e" providerId="LiveId" clId="{7879E8A2-F6CE-48A9-9B56-8C306A25BBF7}" dt="2022-12-11T17:27:44.487" v="4" actId="47"/>
        <pc:sldMkLst>
          <pc:docMk/>
          <pc:sldMk cId="0" sldId="882"/>
        </pc:sldMkLst>
      </pc:sldChg>
      <pc:sldChg chg="del">
        <pc:chgData name="Barry Caudill" userId="252c6edc2c10e03e" providerId="LiveId" clId="{7879E8A2-F6CE-48A9-9B56-8C306A25BBF7}" dt="2022-12-11T17:27:44.487" v="4" actId="47"/>
        <pc:sldMkLst>
          <pc:docMk/>
          <pc:sldMk cId="0" sldId="883"/>
        </pc:sldMkLst>
      </pc:sldChg>
      <pc:sldChg chg="del">
        <pc:chgData name="Barry Caudill" userId="252c6edc2c10e03e" providerId="LiveId" clId="{7879E8A2-F6CE-48A9-9B56-8C306A25BBF7}" dt="2022-12-11T17:27:44.487" v="4" actId="47"/>
        <pc:sldMkLst>
          <pc:docMk/>
          <pc:sldMk cId="0" sldId="884"/>
        </pc:sldMkLst>
      </pc:sldChg>
      <pc:sldChg chg="del">
        <pc:chgData name="Barry Caudill" userId="252c6edc2c10e03e" providerId="LiveId" clId="{7879E8A2-F6CE-48A9-9B56-8C306A25BBF7}" dt="2022-12-11T17:27:44.487" v="4" actId="47"/>
        <pc:sldMkLst>
          <pc:docMk/>
          <pc:sldMk cId="0" sldId="885"/>
        </pc:sldMkLst>
      </pc:sldChg>
      <pc:sldChg chg="del">
        <pc:chgData name="Barry Caudill" userId="252c6edc2c10e03e" providerId="LiveId" clId="{7879E8A2-F6CE-48A9-9B56-8C306A25BBF7}" dt="2022-12-11T17:27:44.487" v="4" actId="47"/>
        <pc:sldMkLst>
          <pc:docMk/>
          <pc:sldMk cId="0" sldId="886"/>
        </pc:sldMkLst>
      </pc:sldChg>
      <pc:sldChg chg="del">
        <pc:chgData name="Barry Caudill" userId="252c6edc2c10e03e" providerId="LiveId" clId="{7879E8A2-F6CE-48A9-9B56-8C306A25BBF7}" dt="2022-12-11T17:27:44.487" v="4" actId="47"/>
        <pc:sldMkLst>
          <pc:docMk/>
          <pc:sldMk cId="0" sldId="887"/>
        </pc:sldMkLst>
      </pc:sldChg>
      <pc:sldChg chg="del">
        <pc:chgData name="Barry Caudill" userId="252c6edc2c10e03e" providerId="LiveId" clId="{7879E8A2-F6CE-48A9-9B56-8C306A25BBF7}" dt="2022-12-11T17:27:44.487" v="4" actId="47"/>
        <pc:sldMkLst>
          <pc:docMk/>
          <pc:sldMk cId="0" sldId="888"/>
        </pc:sldMkLst>
      </pc:sldChg>
      <pc:sldChg chg="del">
        <pc:chgData name="Barry Caudill" userId="252c6edc2c10e03e" providerId="LiveId" clId="{7879E8A2-F6CE-48A9-9B56-8C306A25BBF7}" dt="2022-12-11T17:27:44.487" v="4" actId="47"/>
        <pc:sldMkLst>
          <pc:docMk/>
          <pc:sldMk cId="0" sldId="889"/>
        </pc:sldMkLst>
      </pc:sldChg>
      <pc:sldChg chg="del">
        <pc:chgData name="Barry Caudill" userId="252c6edc2c10e03e" providerId="LiveId" clId="{7879E8A2-F6CE-48A9-9B56-8C306A25BBF7}" dt="2022-12-11T17:27:44.487" v="4" actId="47"/>
        <pc:sldMkLst>
          <pc:docMk/>
          <pc:sldMk cId="0" sldId="890"/>
        </pc:sldMkLst>
      </pc:sldChg>
      <pc:sldChg chg="del">
        <pc:chgData name="Barry Caudill" userId="252c6edc2c10e03e" providerId="LiveId" clId="{7879E8A2-F6CE-48A9-9B56-8C306A25BBF7}" dt="2022-12-11T17:27:44.487" v="4" actId="47"/>
        <pc:sldMkLst>
          <pc:docMk/>
          <pc:sldMk cId="0" sldId="891"/>
        </pc:sldMkLst>
      </pc:sldChg>
      <pc:sldChg chg="del">
        <pc:chgData name="Barry Caudill" userId="252c6edc2c10e03e" providerId="LiveId" clId="{7879E8A2-F6CE-48A9-9B56-8C306A25BBF7}" dt="2022-12-11T17:27:44.487" v="4" actId="47"/>
        <pc:sldMkLst>
          <pc:docMk/>
          <pc:sldMk cId="0" sldId="892"/>
        </pc:sldMkLst>
      </pc:sldChg>
      <pc:sldChg chg="del">
        <pc:chgData name="Barry Caudill" userId="252c6edc2c10e03e" providerId="LiveId" clId="{7879E8A2-F6CE-48A9-9B56-8C306A25BBF7}" dt="2022-12-11T17:27:44.487" v="4" actId="47"/>
        <pc:sldMkLst>
          <pc:docMk/>
          <pc:sldMk cId="0" sldId="893"/>
        </pc:sldMkLst>
      </pc:sldChg>
      <pc:sldChg chg="del">
        <pc:chgData name="Barry Caudill" userId="252c6edc2c10e03e" providerId="LiveId" clId="{7879E8A2-F6CE-48A9-9B56-8C306A25BBF7}" dt="2022-12-11T17:27:44.487" v="4" actId="47"/>
        <pc:sldMkLst>
          <pc:docMk/>
          <pc:sldMk cId="0" sldId="894"/>
        </pc:sldMkLst>
      </pc:sldChg>
      <pc:sldChg chg="del">
        <pc:chgData name="Barry Caudill" userId="252c6edc2c10e03e" providerId="LiveId" clId="{7879E8A2-F6CE-48A9-9B56-8C306A25BBF7}" dt="2022-12-11T17:27:44.487" v="4" actId="47"/>
        <pc:sldMkLst>
          <pc:docMk/>
          <pc:sldMk cId="0" sldId="895"/>
        </pc:sldMkLst>
      </pc:sldChg>
      <pc:sldChg chg="del">
        <pc:chgData name="Barry Caudill" userId="252c6edc2c10e03e" providerId="LiveId" clId="{7879E8A2-F6CE-48A9-9B56-8C306A25BBF7}" dt="2022-12-11T17:27:44.487" v="4" actId="47"/>
        <pc:sldMkLst>
          <pc:docMk/>
          <pc:sldMk cId="0" sldId="896"/>
        </pc:sldMkLst>
      </pc:sldChg>
      <pc:sldChg chg="del">
        <pc:chgData name="Barry Caudill" userId="252c6edc2c10e03e" providerId="LiveId" clId="{7879E8A2-F6CE-48A9-9B56-8C306A25BBF7}" dt="2022-12-11T17:27:44.487" v="4" actId="47"/>
        <pc:sldMkLst>
          <pc:docMk/>
          <pc:sldMk cId="0" sldId="897"/>
        </pc:sldMkLst>
      </pc:sldChg>
      <pc:sldChg chg="del">
        <pc:chgData name="Barry Caudill" userId="252c6edc2c10e03e" providerId="LiveId" clId="{7879E8A2-F6CE-48A9-9B56-8C306A25BBF7}" dt="2022-12-11T17:27:44.487" v="4" actId="47"/>
        <pc:sldMkLst>
          <pc:docMk/>
          <pc:sldMk cId="0" sldId="898"/>
        </pc:sldMkLst>
      </pc:sldChg>
      <pc:sldChg chg="del">
        <pc:chgData name="Barry Caudill" userId="252c6edc2c10e03e" providerId="LiveId" clId="{7879E8A2-F6CE-48A9-9B56-8C306A25BBF7}" dt="2022-12-11T17:27:44.487" v="4" actId="47"/>
        <pc:sldMkLst>
          <pc:docMk/>
          <pc:sldMk cId="0" sldId="899"/>
        </pc:sldMkLst>
      </pc:sldChg>
      <pc:sldChg chg="del">
        <pc:chgData name="Barry Caudill" userId="252c6edc2c10e03e" providerId="LiveId" clId="{7879E8A2-F6CE-48A9-9B56-8C306A25BBF7}" dt="2022-12-11T17:27:22.311" v="2" actId="47"/>
        <pc:sldMkLst>
          <pc:docMk/>
          <pc:sldMk cId="1800974386" sldId="1086"/>
        </pc:sldMkLst>
      </pc:sldChg>
      <pc:sldChg chg="del">
        <pc:chgData name="Barry Caudill" userId="252c6edc2c10e03e" providerId="LiveId" clId="{7879E8A2-F6CE-48A9-9B56-8C306A25BBF7}" dt="2022-12-11T17:27:22.311" v="2" actId="47"/>
        <pc:sldMkLst>
          <pc:docMk/>
          <pc:sldMk cId="700536131" sldId="1087"/>
        </pc:sldMkLst>
      </pc:sldChg>
      <pc:sldChg chg="del">
        <pc:chgData name="Barry Caudill" userId="252c6edc2c10e03e" providerId="LiveId" clId="{7879E8A2-F6CE-48A9-9B56-8C306A25BBF7}" dt="2022-12-11T17:27:22.311" v="2" actId="47"/>
        <pc:sldMkLst>
          <pc:docMk/>
          <pc:sldMk cId="4021639795" sldId="1088"/>
        </pc:sldMkLst>
      </pc:sldChg>
      <pc:sldChg chg="del">
        <pc:chgData name="Barry Caudill" userId="252c6edc2c10e03e" providerId="LiveId" clId="{7879E8A2-F6CE-48A9-9B56-8C306A25BBF7}" dt="2022-12-11T17:27:22.311" v="2" actId="47"/>
        <pc:sldMkLst>
          <pc:docMk/>
          <pc:sldMk cId="74203859" sldId="1089"/>
        </pc:sldMkLst>
      </pc:sldChg>
      <pc:sldChg chg="del">
        <pc:chgData name="Barry Caudill" userId="252c6edc2c10e03e" providerId="LiveId" clId="{7879E8A2-F6CE-48A9-9B56-8C306A25BBF7}" dt="2022-12-11T17:27:22.311" v="2" actId="47"/>
        <pc:sldMkLst>
          <pc:docMk/>
          <pc:sldMk cId="1148353478" sldId="1090"/>
        </pc:sldMkLst>
      </pc:sldChg>
      <pc:sldChg chg="del">
        <pc:chgData name="Barry Caudill" userId="252c6edc2c10e03e" providerId="LiveId" clId="{7879E8A2-F6CE-48A9-9B56-8C306A25BBF7}" dt="2022-12-11T17:27:22.311" v="2" actId="47"/>
        <pc:sldMkLst>
          <pc:docMk/>
          <pc:sldMk cId="3096098591" sldId="1091"/>
        </pc:sldMkLst>
      </pc:sldChg>
      <pc:sldChg chg="del">
        <pc:chgData name="Barry Caudill" userId="252c6edc2c10e03e" providerId="LiveId" clId="{7879E8A2-F6CE-48A9-9B56-8C306A25BBF7}" dt="2022-12-11T17:27:22.311" v="2" actId="47"/>
        <pc:sldMkLst>
          <pc:docMk/>
          <pc:sldMk cId="3332519758" sldId="1092"/>
        </pc:sldMkLst>
      </pc:sldChg>
      <pc:sldChg chg="del">
        <pc:chgData name="Barry Caudill" userId="252c6edc2c10e03e" providerId="LiveId" clId="{7879E8A2-F6CE-48A9-9B56-8C306A25BBF7}" dt="2022-12-11T17:27:22.311" v="2" actId="47"/>
        <pc:sldMkLst>
          <pc:docMk/>
          <pc:sldMk cId="3334669961" sldId="1093"/>
        </pc:sldMkLst>
      </pc:sldChg>
      <pc:sldChg chg="del">
        <pc:chgData name="Barry Caudill" userId="252c6edc2c10e03e" providerId="LiveId" clId="{7879E8A2-F6CE-48A9-9B56-8C306A25BBF7}" dt="2022-12-11T17:27:22.311" v="2" actId="47"/>
        <pc:sldMkLst>
          <pc:docMk/>
          <pc:sldMk cId="1072075710" sldId="1094"/>
        </pc:sldMkLst>
      </pc:sldChg>
      <pc:sldChg chg="del">
        <pc:chgData name="Barry Caudill" userId="252c6edc2c10e03e" providerId="LiveId" clId="{7879E8A2-F6CE-48A9-9B56-8C306A25BBF7}" dt="2022-12-11T17:27:28.307" v="3" actId="47"/>
        <pc:sldMkLst>
          <pc:docMk/>
          <pc:sldMk cId="3001014161" sldId="1095"/>
        </pc:sldMkLst>
      </pc:sldChg>
      <pc:sldChg chg="del">
        <pc:chgData name="Barry Caudill" userId="252c6edc2c10e03e" providerId="LiveId" clId="{7879E8A2-F6CE-48A9-9B56-8C306A25BBF7}" dt="2022-12-11T17:27:28.307" v="3" actId="47"/>
        <pc:sldMkLst>
          <pc:docMk/>
          <pc:sldMk cId="0" sldId="1096"/>
        </pc:sldMkLst>
      </pc:sldChg>
      <pc:sldChg chg="del">
        <pc:chgData name="Barry Caudill" userId="252c6edc2c10e03e" providerId="LiveId" clId="{7879E8A2-F6CE-48A9-9B56-8C306A25BBF7}" dt="2022-12-11T17:27:28.307" v="3" actId="47"/>
        <pc:sldMkLst>
          <pc:docMk/>
          <pc:sldMk cId="706336055" sldId="1097"/>
        </pc:sldMkLst>
      </pc:sldChg>
      <pc:sldChg chg="del">
        <pc:chgData name="Barry Caudill" userId="252c6edc2c10e03e" providerId="LiveId" clId="{7879E8A2-F6CE-48A9-9B56-8C306A25BBF7}" dt="2022-12-11T17:27:44.487" v="4" actId="47"/>
        <pc:sldMkLst>
          <pc:docMk/>
          <pc:sldMk cId="1173975404" sldId="1098"/>
        </pc:sldMkLst>
      </pc:sldChg>
      <pc:sldChg chg="del">
        <pc:chgData name="Barry Caudill" userId="252c6edc2c10e03e" providerId="LiveId" clId="{7879E8A2-F6CE-48A9-9B56-8C306A25BBF7}" dt="2022-12-11T17:27:44.487" v="4" actId="47"/>
        <pc:sldMkLst>
          <pc:docMk/>
          <pc:sldMk cId="0" sldId="1099"/>
        </pc:sldMkLst>
      </pc:sldChg>
      <pc:sldChg chg="del">
        <pc:chgData name="Barry Caudill" userId="252c6edc2c10e03e" providerId="LiveId" clId="{7879E8A2-F6CE-48A9-9B56-8C306A25BBF7}" dt="2022-12-11T18:10:27.889" v="21" actId="47"/>
        <pc:sldMkLst>
          <pc:docMk/>
          <pc:sldMk cId="1338445189" sldId="1100"/>
        </pc:sldMkLst>
      </pc:sldChg>
      <pc:sldChg chg="modSp mod modAnim modNotes modNotesTx">
        <pc:chgData name="Barry Caudill" userId="252c6edc2c10e03e" providerId="LiveId" clId="{7879E8A2-F6CE-48A9-9B56-8C306A25BBF7}" dt="2022-12-14T21:47:54.592" v="521"/>
        <pc:sldMkLst>
          <pc:docMk/>
          <pc:sldMk cId="111450977" sldId="1101"/>
        </pc:sldMkLst>
        <pc:spChg chg="mod">
          <ac:chgData name="Barry Caudill" userId="252c6edc2c10e03e" providerId="LiveId" clId="{7879E8A2-F6CE-48A9-9B56-8C306A25BBF7}" dt="2022-12-14T01:49:49.182" v="346" actId="1076"/>
          <ac:spMkLst>
            <pc:docMk/>
            <pc:sldMk cId="111450977" sldId="1101"/>
            <ac:spMk id="4" creationId="{51365328-6862-6727-CEBB-B3FA12519D92}"/>
          </ac:spMkLst>
        </pc:spChg>
      </pc:sldChg>
      <pc:sldChg chg="modSp del mod modAnim modShow">
        <pc:chgData name="Barry Caudill" userId="252c6edc2c10e03e" providerId="LiveId" clId="{7879E8A2-F6CE-48A9-9B56-8C306A25BBF7}" dt="2022-12-14T02:45:38.374" v="401" actId="47"/>
        <pc:sldMkLst>
          <pc:docMk/>
          <pc:sldMk cId="3288135059" sldId="1102"/>
        </pc:sldMkLst>
        <pc:spChg chg="mod">
          <ac:chgData name="Barry Caudill" userId="252c6edc2c10e03e" providerId="LiveId" clId="{7879E8A2-F6CE-48A9-9B56-8C306A25BBF7}" dt="2022-12-11T22:10:33.240" v="53" actId="207"/>
          <ac:spMkLst>
            <pc:docMk/>
            <pc:sldMk cId="3288135059" sldId="1102"/>
            <ac:spMk id="31747" creationId="{00000000-0000-0000-0000-000000000000}"/>
          </ac:spMkLst>
        </pc:spChg>
      </pc:sldChg>
      <pc:sldChg chg="del">
        <pc:chgData name="Barry Caudill" userId="252c6edc2c10e03e" providerId="LiveId" clId="{7879E8A2-F6CE-48A9-9B56-8C306A25BBF7}" dt="2022-12-11T18:10:07.185" v="20" actId="47"/>
        <pc:sldMkLst>
          <pc:docMk/>
          <pc:sldMk cId="1130463046" sldId="1103"/>
        </pc:sldMkLst>
      </pc:sldChg>
      <pc:sldChg chg="modSp mod modAnim modNotesTx">
        <pc:chgData name="Barry Caudill" userId="252c6edc2c10e03e" providerId="LiveId" clId="{7879E8A2-F6CE-48A9-9B56-8C306A25BBF7}" dt="2022-12-14T03:08:02.504" v="492" actId="6549"/>
        <pc:sldMkLst>
          <pc:docMk/>
          <pc:sldMk cId="4225649231" sldId="2438"/>
        </pc:sldMkLst>
        <pc:spChg chg="mod">
          <ac:chgData name="Barry Caudill" userId="252c6edc2c10e03e" providerId="LiveId" clId="{7879E8A2-F6CE-48A9-9B56-8C306A25BBF7}" dt="2022-12-12T03:37:10.937" v="172" actId="14100"/>
          <ac:spMkLst>
            <pc:docMk/>
            <pc:sldMk cId="4225649231" sldId="2438"/>
            <ac:spMk id="2" creationId="{00000000-0000-0000-0000-000000000000}"/>
          </ac:spMkLst>
        </pc:spChg>
        <pc:spChg chg="mod">
          <ac:chgData name="Barry Caudill" userId="252c6edc2c10e03e" providerId="LiveId" clId="{7879E8A2-F6CE-48A9-9B56-8C306A25BBF7}" dt="2022-12-14T03:07:12.771" v="491" actId="6549"/>
          <ac:spMkLst>
            <pc:docMk/>
            <pc:sldMk cId="4225649231" sldId="2438"/>
            <ac:spMk id="3" creationId="{00000000-0000-0000-0000-000000000000}"/>
          </ac:spMkLst>
        </pc:spChg>
      </pc:sldChg>
      <pc:sldChg chg="del">
        <pc:chgData name="Barry Caudill" userId="252c6edc2c10e03e" providerId="LiveId" clId="{7879E8A2-F6CE-48A9-9B56-8C306A25BBF7}" dt="2022-12-11T17:47:46.173" v="13" actId="47"/>
        <pc:sldMkLst>
          <pc:docMk/>
          <pc:sldMk cId="813384856" sldId="2448"/>
        </pc:sldMkLst>
      </pc:sldChg>
      <pc:sldChg chg="addSp delSp modSp modAnim">
        <pc:chgData name="Barry Caudill" userId="252c6edc2c10e03e" providerId="LiveId" clId="{7879E8A2-F6CE-48A9-9B56-8C306A25BBF7}" dt="2022-12-13T04:59:10.661" v="329" actId="20577"/>
        <pc:sldMkLst>
          <pc:docMk/>
          <pc:sldMk cId="4063566355" sldId="2453"/>
        </pc:sldMkLst>
        <pc:spChg chg="mod">
          <ac:chgData name="Barry Caudill" userId="252c6edc2c10e03e" providerId="LiveId" clId="{7879E8A2-F6CE-48A9-9B56-8C306A25BBF7}" dt="2022-12-13T04:59:10.661" v="329" actId="20577"/>
          <ac:spMkLst>
            <pc:docMk/>
            <pc:sldMk cId="4063566355" sldId="2453"/>
            <ac:spMk id="3" creationId="{00000000-0000-0000-0000-000000000000}"/>
          </ac:spMkLst>
        </pc:spChg>
        <pc:spChg chg="add del mod">
          <ac:chgData name="Barry Caudill" userId="252c6edc2c10e03e" providerId="LiveId" clId="{7879E8A2-F6CE-48A9-9B56-8C306A25BBF7}" dt="2022-12-13T04:56:46.628" v="306"/>
          <ac:spMkLst>
            <pc:docMk/>
            <pc:sldMk cId="4063566355" sldId="2453"/>
            <ac:spMk id="5" creationId="{3698F3AC-AD5A-908F-148C-2AC114695FFA}"/>
          </ac:spMkLst>
        </pc:spChg>
        <pc:spChg chg="add mod">
          <ac:chgData name="Barry Caudill" userId="252c6edc2c10e03e" providerId="LiveId" clId="{7879E8A2-F6CE-48A9-9B56-8C306A25BBF7}" dt="2022-12-13T04:57:54.304" v="326" actId="20577"/>
          <ac:spMkLst>
            <pc:docMk/>
            <pc:sldMk cId="4063566355" sldId="2453"/>
            <ac:spMk id="6" creationId="{923B8316-91EC-9E94-F89C-0AC1C5AB8ABE}"/>
          </ac:spMkLst>
        </pc:spChg>
        <pc:picChg chg="mod">
          <ac:chgData name="Barry Caudill" userId="252c6edc2c10e03e" providerId="LiveId" clId="{7879E8A2-F6CE-48A9-9B56-8C306A25BBF7}" dt="2022-12-12T04:23:26.013" v="292" actId="1076"/>
          <ac:picMkLst>
            <pc:docMk/>
            <pc:sldMk cId="4063566355" sldId="2453"/>
            <ac:picMk id="4" creationId="{D0A76465-ABF9-5F3E-8D32-CC88F5CD0E6E}"/>
          </ac:picMkLst>
        </pc:picChg>
      </pc:sldChg>
      <pc:sldChg chg="modSp mod modAnim">
        <pc:chgData name="Barry Caudill" userId="252c6edc2c10e03e" providerId="LiveId" clId="{7879E8A2-F6CE-48A9-9B56-8C306A25BBF7}" dt="2022-12-14T21:43:03.854" v="511" actId="1076"/>
        <pc:sldMkLst>
          <pc:docMk/>
          <pc:sldMk cId="3758240621" sldId="2454"/>
        </pc:sldMkLst>
        <pc:spChg chg="mod">
          <ac:chgData name="Barry Caudill" userId="252c6edc2c10e03e" providerId="LiveId" clId="{7879E8A2-F6CE-48A9-9B56-8C306A25BBF7}" dt="2022-12-14T21:43:00.921" v="510" actId="1076"/>
          <ac:spMkLst>
            <pc:docMk/>
            <pc:sldMk cId="3758240621" sldId="2454"/>
            <ac:spMk id="7" creationId="{BD567849-E5C3-1459-505C-22F494BE0BDA}"/>
          </ac:spMkLst>
        </pc:spChg>
        <pc:spChg chg="mod">
          <ac:chgData name="Barry Caudill" userId="252c6edc2c10e03e" providerId="LiveId" clId="{7879E8A2-F6CE-48A9-9B56-8C306A25BBF7}" dt="2022-12-14T21:43:03.854" v="511" actId="1076"/>
          <ac:spMkLst>
            <pc:docMk/>
            <pc:sldMk cId="3758240621" sldId="2454"/>
            <ac:spMk id="8" creationId="{10B0CA5E-F4AB-9316-E9DE-CEC990CFBA7E}"/>
          </ac:spMkLst>
        </pc:spChg>
        <pc:picChg chg="mod">
          <ac:chgData name="Barry Caudill" userId="252c6edc2c10e03e" providerId="LiveId" clId="{7879E8A2-F6CE-48A9-9B56-8C306A25BBF7}" dt="2022-12-14T21:42:49.321" v="508" actId="732"/>
          <ac:picMkLst>
            <pc:docMk/>
            <pc:sldMk cId="3758240621" sldId="2454"/>
            <ac:picMk id="29704" creationId="{B5808B4A-3C6B-7E30-A16A-55A63319AAFB}"/>
          </ac:picMkLst>
        </pc:picChg>
      </pc:sldChg>
      <pc:sldChg chg="add del mod modShow">
        <pc:chgData name="Barry Caudill" userId="252c6edc2c10e03e" providerId="LiveId" clId="{7879E8A2-F6CE-48A9-9B56-8C306A25BBF7}" dt="2022-12-11T18:15:52.924" v="50" actId="47"/>
        <pc:sldMkLst>
          <pc:docMk/>
          <pc:sldMk cId="2065385838" sldId="2455"/>
        </pc:sldMkLst>
      </pc:sldChg>
      <pc:sldMasterChg chg="del delSldLayout">
        <pc:chgData name="Barry Caudill" userId="252c6edc2c10e03e" providerId="LiveId" clId="{7879E8A2-F6CE-48A9-9B56-8C306A25BBF7}" dt="2022-12-11T17:27:44.487" v="4" actId="47"/>
        <pc:sldMasterMkLst>
          <pc:docMk/>
          <pc:sldMasterMk cId="1974917719" sldId="2147483808"/>
        </pc:sldMasterMkLst>
        <pc:sldLayoutChg chg="del">
          <pc:chgData name="Barry Caudill" userId="252c6edc2c10e03e" providerId="LiveId" clId="{7879E8A2-F6CE-48A9-9B56-8C306A25BBF7}" dt="2022-12-11T17:27:44.487" v="4" actId="47"/>
          <pc:sldLayoutMkLst>
            <pc:docMk/>
            <pc:sldMasterMk cId="1974917719" sldId="2147483808"/>
            <pc:sldLayoutMk cId="311987656" sldId="2147483809"/>
          </pc:sldLayoutMkLst>
        </pc:sldLayoutChg>
        <pc:sldLayoutChg chg="del">
          <pc:chgData name="Barry Caudill" userId="252c6edc2c10e03e" providerId="LiveId" clId="{7879E8A2-F6CE-48A9-9B56-8C306A25BBF7}" dt="2022-12-11T17:27:44.487" v="4" actId="47"/>
          <pc:sldLayoutMkLst>
            <pc:docMk/>
            <pc:sldMasterMk cId="1974917719" sldId="2147483808"/>
            <pc:sldLayoutMk cId="2574829770" sldId="2147483810"/>
          </pc:sldLayoutMkLst>
        </pc:sldLayoutChg>
        <pc:sldLayoutChg chg="del">
          <pc:chgData name="Barry Caudill" userId="252c6edc2c10e03e" providerId="LiveId" clId="{7879E8A2-F6CE-48A9-9B56-8C306A25BBF7}" dt="2022-12-11T17:27:44.487" v="4" actId="47"/>
          <pc:sldLayoutMkLst>
            <pc:docMk/>
            <pc:sldMasterMk cId="1974917719" sldId="2147483808"/>
            <pc:sldLayoutMk cId="865707521" sldId="2147483811"/>
          </pc:sldLayoutMkLst>
        </pc:sldLayoutChg>
        <pc:sldLayoutChg chg="del">
          <pc:chgData name="Barry Caudill" userId="252c6edc2c10e03e" providerId="LiveId" clId="{7879E8A2-F6CE-48A9-9B56-8C306A25BBF7}" dt="2022-12-11T17:27:44.487" v="4" actId="47"/>
          <pc:sldLayoutMkLst>
            <pc:docMk/>
            <pc:sldMasterMk cId="1974917719" sldId="2147483808"/>
            <pc:sldLayoutMk cId="2165229749" sldId="2147483812"/>
          </pc:sldLayoutMkLst>
        </pc:sldLayoutChg>
        <pc:sldLayoutChg chg="del">
          <pc:chgData name="Barry Caudill" userId="252c6edc2c10e03e" providerId="LiveId" clId="{7879E8A2-F6CE-48A9-9B56-8C306A25BBF7}" dt="2022-12-11T17:27:44.487" v="4" actId="47"/>
          <pc:sldLayoutMkLst>
            <pc:docMk/>
            <pc:sldMasterMk cId="1974917719" sldId="2147483808"/>
            <pc:sldLayoutMk cId="2881177998" sldId="2147483813"/>
          </pc:sldLayoutMkLst>
        </pc:sldLayoutChg>
        <pc:sldLayoutChg chg="del">
          <pc:chgData name="Barry Caudill" userId="252c6edc2c10e03e" providerId="LiveId" clId="{7879E8A2-F6CE-48A9-9B56-8C306A25BBF7}" dt="2022-12-11T17:27:44.487" v="4" actId="47"/>
          <pc:sldLayoutMkLst>
            <pc:docMk/>
            <pc:sldMasterMk cId="1974917719" sldId="2147483808"/>
            <pc:sldLayoutMk cId="2507290552" sldId="2147483814"/>
          </pc:sldLayoutMkLst>
        </pc:sldLayoutChg>
        <pc:sldLayoutChg chg="del">
          <pc:chgData name="Barry Caudill" userId="252c6edc2c10e03e" providerId="LiveId" clId="{7879E8A2-F6CE-48A9-9B56-8C306A25BBF7}" dt="2022-12-11T17:27:44.487" v="4" actId="47"/>
          <pc:sldLayoutMkLst>
            <pc:docMk/>
            <pc:sldMasterMk cId="1974917719" sldId="2147483808"/>
            <pc:sldLayoutMk cId="2276731459" sldId="2147483815"/>
          </pc:sldLayoutMkLst>
        </pc:sldLayoutChg>
        <pc:sldLayoutChg chg="del">
          <pc:chgData name="Barry Caudill" userId="252c6edc2c10e03e" providerId="LiveId" clId="{7879E8A2-F6CE-48A9-9B56-8C306A25BBF7}" dt="2022-12-11T17:27:44.487" v="4" actId="47"/>
          <pc:sldLayoutMkLst>
            <pc:docMk/>
            <pc:sldMasterMk cId="1974917719" sldId="2147483808"/>
            <pc:sldLayoutMk cId="3395893220" sldId="2147483816"/>
          </pc:sldLayoutMkLst>
        </pc:sldLayoutChg>
        <pc:sldLayoutChg chg="del">
          <pc:chgData name="Barry Caudill" userId="252c6edc2c10e03e" providerId="LiveId" clId="{7879E8A2-F6CE-48A9-9B56-8C306A25BBF7}" dt="2022-12-11T17:27:44.487" v="4" actId="47"/>
          <pc:sldLayoutMkLst>
            <pc:docMk/>
            <pc:sldMasterMk cId="1974917719" sldId="2147483808"/>
            <pc:sldLayoutMk cId="1161925429" sldId="2147483817"/>
          </pc:sldLayoutMkLst>
        </pc:sldLayoutChg>
        <pc:sldLayoutChg chg="del">
          <pc:chgData name="Barry Caudill" userId="252c6edc2c10e03e" providerId="LiveId" clId="{7879E8A2-F6CE-48A9-9B56-8C306A25BBF7}" dt="2022-12-11T17:27:44.487" v="4" actId="47"/>
          <pc:sldLayoutMkLst>
            <pc:docMk/>
            <pc:sldMasterMk cId="1974917719" sldId="2147483808"/>
            <pc:sldLayoutMk cId="2640661807" sldId="2147483818"/>
          </pc:sldLayoutMkLst>
        </pc:sldLayoutChg>
        <pc:sldLayoutChg chg="del">
          <pc:chgData name="Barry Caudill" userId="252c6edc2c10e03e" providerId="LiveId" clId="{7879E8A2-F6CE-48A9-9B56-8C306A25BBF7}" dt="2022-12-11T17:27:44.487" v="4" actId="47"/>
          <pc:sldLayoutMkLst>
            <pc:docMk/>
            <pc:sldMasterMk cId="1974917719" sldId="2147483808"/>
            <pc:sldLayoutMk cId="2226278369" sldId="2147483819"/>
          </pc:sldLayoutMkLst>
        </pc:sldLayoutChg>
        <pc:sldLayoutChg chg="del">
          <pc:chgData name="Barry Caudill" userId="252c6edc2c10e03e" providerId="LiveId" clId="{7879E8A2-F6CE-48A9-9B56-8C306A25BBF7}" dt="2022-12-11T17:27:44.487" v="4" actId="47"/>
          <pc:sldLayoutMkLst>
            <pc:docMk/>
            <pc:sldMasterMk cId="1974917719" sldId="2147483808"/>
            <pc:sldLayoutMk cId="2653445216" sldId="2147483820"/>
          </pc:sldLayoutMkLst>
        </pc:sldLayoutChg>
      </pc:sldMasterChg>
      <pc:sldMasterChg chg="del delSldLayout">
        <pc:chgData name="Barry Caudill" userId="252c6edc2c10e03e" providerId="LiveId" clId="{7879E8A2-F6CE-48A9-9B56-8C306A25BBF7}" dt="2022-12-11T17:27:44.487" v="4" actId="47"/>
        <pc:sldMasterMkLst>
          <pc:docMk/>
          <pc:sldMasterMk cId="870678429" sldId="2147483821"/>
        </pc:sldMasterMkLst>
        <pc:sldLayoutChg chg="del">
          <pc:chgData name="Barry Caudill" userId="252c6edc2c10e03e" providerId="LiveId" clId="{7879E8A2-F6CE-48A9-9B56-8C306A25BBF7}" dt="2022-12-11T17:27:44.487" v="4" actId="47"/>
          <pc:sldLayoutMkLst>
            <pc:docMk/>
            <pc:sldMasterMk cId="870678429" sldId="2147483821"/>
            <pc:sldLayoutMk cId="1652176173" sldId="2147483822"/>
          </pc:sldLayoutMkLst>
        </pc:sldLayoutChg>
        <pc:sldLayoutChg chg="del">
          <pc:chgData name="Barry Caudill" userId="252c6edc2c10e03e" providerId="LiveId" clId="{7879E8A2-F6CE-48A9-9B56-8C306A25BBF7}" dt="2022-12-11T17:27:44.487" v="4" actId="47"/>
          <pc:sldLayoutMkLst>
            <pc:docMk/>
            <pc:sldMasterMk cId="870678429" sldId="2147483821"/>
            <pc:sldLayoutMk cId="553550009" sldId="2147483823"/>
          </pc:sldLayoutMkLst>
        </pc:sldLayoutChg>
        <pc:sldLayoutChg chg="del">
          <pc:chgData name="Barry Caudill" userId="252c6edc2c10e03e" providerId="LiveId" clId="{7879E8A2-F6CE-48A9-9B56-8C306A25BBF7}" dt="2022-12-11T17:27:44.487" v="4" actId="47"/>
          <pc:sldLayoutMkLst>
            <pc:docMk/>
            <pc:sldMasterMk cId="870678429" sldId="2147483821"/>
            <pc:sldLayoutMk cId="879130140" sldId="2147483824"/>
          </pc:sldLayoutMkLst>
        </pc:sldLayoutChg>
        <pc:sldLayoutChg chg="del">
          <pc:chgData name="Barry Caudill" userId="252c6edc2c10e03e" providerId="LiveId" clId="{7879E8A2-F6CE-48A9-9B56-8C306A25BBF7}" dt="2022-12-11T17:27:44.487" v="4" actId="47"/>
          <pc:sldLayoutMkLst>
            <pc:docMk/>
            <pc:sldMasterMk cId="870678429" sldId="2147483821"/>
            <pc:sldLayoutMk cId="4142722654" sldId="2147483825"/>
          </pc:sldLayoutMkLst>
        </pc:sldLayoutChg>
        <pc:sldLayoutChg chg="del">
          <pc:chgData name="Barry Caudill" userId="252c6edc2c10e03e" providerId="LiveId" clId="{7879E8A2-F6CE-48A9-9B56-8C306A25BBF7}" dt="2022-12-11T17:27:44.487" v="4" actId="47"/>
          <pc:sldLayoutMkLst>
            <pc:docMk/>
            <pc:sldMasterMk cId="870678429" sldId="2147483821"/>
            <pc:sldLayoutMk cId="2790087604" sldId="2147483826"/>
          </pc:sldLayoutMkLst>
        </pc:sldLayoutChg>
        <pc:sldLayoutChg chg="del">
          <pc:chgData name="Barry Caudill" userId="252c6edc2c10e03e" providerId="LiveId" clId="{7879E8A2-F6CE-48A9-9B56-8C306A25BBF7}" dt="2022-12-11T17:27:44.487" v="4" actId="47"/>
          <pc:sldLayoutMkLst>
            <pc:docMk/>
            <pc:sldMasterMk cId="870678429" sldId="2147483821"/>
            <pc:sldLayoutMk cId="131406571" sldId="2147483827"/>
          </pc:sldLayoutMkLst>
        </pc:sldLayoutChg>
        <pc:sldLayoutChg chg="del">
          <pc:chgData name="Barry Caudill" userId="252c6edc2c10e03e" providerId="LiveId" clId="{7879E8A2-F6CE-48A9-9B56-8C306A25BBF7}" dt="2022-12-11T17:27:44.487" v="4" actId="47"/>
          <pc:sldLayoutMkLst>
            <pc:docMk/>
            <pc:sldMasterMk cId="870678429" sldId="2147483821"/>
            <pc:sldLayoutMk cId="772144156" sldId="2147483828"/>
          </pc:sldLayoutMkLst>
        </pc:sldLayoutChg>
        <pc:sldLayoutChg chg="del">
          <pc:chgData name="Barry Caudill" userId="252c6edc2c10e03e" providerId="LiveId" clId="{7879E8A2-F6CE-48A9-9B56-8C306A25BBF7}" dt="2022-12-11T17:27:44.487" v="4" actId="47"/>
          <pc:sldLayoutMkLst>
            <pc:docMk/>
            <pc:sldMasterMk cId="870678429" sldId="2147483821"/>
            <pc:sldLayoutMk cId="778415192" sldId="2147483829"/>
          </pc:sldLayoutMkLst>
        </pc:sldLayoutChg>
        <pc:sldLayoutChg chg="del">
          <pc:chgData name="Barry Caudill" userId="252c6edc2c10e03e" providerId="LiveId" clId="{7879E8A2-F6CE-48A9-9B56-8C306A25BBF7}" dt="2022-12-11T17:27:44.487" v="4" actId="47"/>
          <pc:sldLayoutMkLst>
            <pc:docMk/>
            <pc:sldMasterMk cId="870678429" sldId="2147483821"/>
            <pc:sldLayoutMk cId="1250567657" sldId="2147483830"/>
          </pc:sldLayoutMkLst>
        </pc:sldLayoutChg>
        <pc:sldLayoutChg chg="del">
          <pc:chgData name="Barry Caudill" userId="252c6edc2c10e03e" providerId="LiveId" clId="{7879E8A2-F6CE-48A9-9B56-8C306A25BBF7}" dt="2022-12-11T17:27:44.487" v="4" actId="47"/>
          <pc:sldLayoutMkLst>
            <pc:docMk/>
            <pc:sldMasterMk cId="870678429" sldId="2147483821"/>
            <pc:sldLayoutMk cId="2200803532" sldId="2147483831"/>
          </pc:sldLayoutMkLst>
        </pc:sldLayoutChg>
        <pc:sldLayoutChg chg="del">
          <pc:chgData name="Barry Caudill" userId="252c6edc2c10e03e" providerId="LiveId" clId="{7879E8A2-F6CE-48A9-9B56-8C306A25BBF7}" dt="2022-12-11T17:27:44.487" v="4" actId="47"/>
          <pc:sldLayoutMkLst>
            <pc:docMk/>
            <pc:sldMasterMk cId="870678429" sldId="2147483821"/>
            <pc:sldLayoutMk cId="868371413" sldId="2147483832"/>
          </pc:sldLayoutMkLst>
        </pc:sldLayoutChg>
      </pc:sldMasterChg>
      <pc:sldMasterChg chg="del delSldLayout">
        <pc:chgData name="Barry Caudill" userId="252c6edc2c10e03e" providerId="LiveId" clId="{7879E8A2-F6CE-48A9-9B56-8C306A25BBF7}" dt="2022-12-11T17:27:44.487" v="4" actId="47"/>
        <pc:sldMasterMkLst>
          <pc:docMk/>
          <pc:sldMasterMk cId="3041549616" sldId="2147483833"/>
        </pc:sldMasterMkLst>
        <pc:sldLayoutChg chg="del">
          <pc:chgData name="Barry Caudill" userId="252c6edc2c10e03e" providerId="LiveId" clId="{7879E8A2-F6CE-48A9-9B56-8C306A25BBF7}" dt="2022-12-11T17:27:44.487" v="4" actId="47"/>
          <pc:sldLayoutMkLst>
            <pc:docMk/>
            <pc:sldMasterMk cId="3041549616" sldId="2147483833"/>
            <pc:sldLayoutMk cId="4026347351" sldId="2147483834"/>
          </pc:sldLayoutMkLst>
        </pc:sldLayoutChg>
        <pc:sldLayoutChg chg="del">
          <pc:chgData name="Barry Caudill" userId="252c6edc2c10e03e" providerId="LiveId" clId="{7879E8A2-F6CE-48A9-9B56-8C306A25BBF7}" dt="2022-12-11T17:27:44.487" v="4" actId="47"/>
          <pc:sldLayoutMkLst>
            <pc:docMk/>
            <pc:sldMasterMk cId="3041549616" sldId="2147483833"/>
            <pc:sldLayoutMk cId="1437984792" sldId="2147483835"/>
          </pc:sldLayoutMkLst>
        </pc:sldLayoutChg>
        <pc:sldLayoutChg chg="del">
          <pc:chgData name="Barry Caudill" userId="252c6edc2c10e03e" providerId="LiveId" clId="{7879E8A2-F6CE-48A9-9B56-8C306A25BBF7}" dt="2022-12-11T17:27:44.487" v="4" actId="47"/>
          <pc:sldLayoutMkLst>
            <pc:docMk/>
            <pc:sldMasterMk cId="3041549616" sldId="2147483833"/>
            <pc:sldLayoutMk cId="2976245224" sldId="2147483836"/>
          </pc:sldLayoutMkLst>
        </pc:sldLayoutChg>
        <pc:sldLayoutChg chg="del">
          <pc:chgData name="Barry Caudill" userId="252c6edc2c10e03e" providerId="LiveId" clId="{7879E8A2-F6CE-48A9-9B56-8C306A25BBF7}" dt="2022-12-11T17:27:44.487" v="4" actId="47"/>
          <pc:sldLayoutMkLst>
            <pc:docMk/>
            <pc:sldMasterMk cId="3041549616" sldId="2147483833"/>
            <pc:sldLayoutMk cId="271259375" sldId="2147483837"/>
          </pc:sldLayoutMkLst>
        </pc:sldLayoutChg>
        <pc:sldLayoutChg chg="del">
          <pc:chgData name="Barry Caudill" userId="252c6edc2c10e03e" providerId="LiveId" clId="{7879E8A2-F6CE-48A9-9B56-8C306A25BBF7}" dt="2022-12-11T17:27:44.487" v="4" actId="47"/>
          <pc:sldLayoutMkLst>
            <pc:docMk/>
            <pc:sldMasterMk cId="3041549616" sldId="2147483833"/>
            <pc:sldLayoutMk cId="1164691528" sldId="2147483838"/>
          </pc:sldLayoutMkLst>
        </pc:sldLayoutChg>
        <pc:sldLayoutChg chg="del">
          <pc:chgData name="Barry Caudill" userId="252c6edc2c10e03e" providerId="LiveId" clId="{7879E8A2-F6CE-48A9-9B56-8C306A25BBF7}" dt="2022-12-11T17:27:44.487" v="4" actId="47"/>
          <pc:sldLayoutMkLst>
            <pc:docMk/>
            <pc:sldMasterMk cId="3041549616" sldId="2147483833"/>
            <pc:sldLayoutMk cId="4111298300" sldId="2147483839"/>
          </pc:sldLayoutMkLst>
        </pc:sldLayoutChg>
        <pc:sldLayoutChg chg="del">
          <pc:chgData name="Barry Caudill" userId="252c6edc2c10e03e" providerId="LiveId" clId="{7879E8A2-F6CE-48A9-9B56-8C306A25BBF7}" dt="2022-12-11T17:27:44.487" v="4" actId="47"/>
          <pc:sldLayoutMkLst>
            <pc:docMk/>
            <pc:sldMasterMk cId="3041549616" sldId="2147483833"/>
            <pc:sldLayoutMk cId="3379202374" sldId="2147483840"/>
          </pc:sldLayoutMkLst>
        </pc:sldLayoutChg>
        <pc:sldLayoutChg chg="del">
          <pc:chgData name="Barry Caudill" userId="252c6edc2c10e03e" providerId="LiveId" clId="{7879E8A2-F6CE-48A9-9B56-8C306A25BBF7}" dt="2022-12-11T17:27:44.487" v="4" actId="47"/>
          <pc:sldLayoutMkLst>
            <pc:docMk/>
            <pc:sldMasterMk cId="3041549616" sldId="2147483833"/>
            <pc:sldLayoutMk cId="3019840909" sldId="2147483841"/>
          </pc:sldLayoutMkLst>
        </pc:sldLayoutChg>
        <pc:sldLayoutChg chg="del">
          <pc:chgData name="Barry Caudill" userId="252c6edc2c10e03e" providerId="LiveId" clId="{7879E8A2-F6CE-48A9-9B56-8C306A25BBF7}" dt="2022-12-11T17:27:44.487" v="4" actId="47"/>
          <pc:sldLayoutMkLst>
            <pc:docMk/>
            <pc:sldMasterMk cId="3041549616" sldId="2147483833"/>
            <pc:sldLayoutMk cId="1704519583" sldId="2147483842"/>
          </pc:sldLayoutMkLst>
        </pc:sldLayoutChg>
        <pc:sldLayoutChg chg="del">
          <pc:chgData name="Barry Caudill" userId="252c6edc2c10e03e" providerId="LiveId" clId="{7879E8A2-F6CE-48A9-9B56-8C306A25BBF7}" dt="2022-12-11T17:27:44.487" v="4" actId="47"/>
          <pc:sldLayoutMkLst>
            <pc:docMk/>
            <pc:sldMasterMk cId="3041549616" sldId="2147483833"/>
            <pc:sldLayoutMk cId="766552876" sldId="2147483843"/>
          </pc:sldLayoutMkLst>
        </pc:sldLayoutChg>
        <pc:sldLayoutChg chg="del">
          <pc:chgData name="Barry Caudill" userId="252c6edc2c10e03e" providerId="LiveId" clId="{7879E8A2-F6CE-48A9-9B56-8C306A25BBF7}" dt="2022-12-11T17:27:44.487" v="4" actId="47"/>
          <pc:sldLayoutMkLst>
            <pc:docMk/>
            <pc:sldMasterMk cId="3041549616" sldId="2147483833"/>
            <pc:sldLayoutMk cId="2584119592" sldId="2147483844"/>
          </pc:sldLayoutMkLst>
        </pc:sldLayoutChg>
        <pc:sldLayoutChg chg="del">
          <pc:chgData name="Barry Caudill" userId="252c6edc2c10e03e" providerId="LiveId" clId="{7879E8A2-F6CE-48A9-9B56-8C306A25BBF7}" dt="2022-12-11T17:27:44.487" v="4" actId="47"/>
          <pc:sldLayoutMkLst>
            <pc:docMk/>
            <pc:sldMasterMk cId="3041549616" sldId="2147483833"/>
            <pc:sldLayoutMk cId="1570363123" sldId="2147483845"/>
          </pc:sldLayoutMkLst>
        </pc:sldLayoutChg>
      </pc:sldMasterChg>
      <pc:sldMasterChg chg="del delSldLayout">
        <pc:chgData name="Barry Caudill" userId="252c6edc2c10e03e" providerId="LiveId" clId="{7879E8A2-F6CE-48A9-9B56-8C306A25BBF7}" dt="2022-12-14T21:50:19.034" v="531" actId="47"/>
        <pc:sldMasterMkLst>
          <pc:docMk/>
          <pc:sldMasterMk cId="3796915348" sldId="2147483846"/>
        </pc:sldMasterMkLst>
        <pc:sldLayoutChg chg="del">
          <pc:chgData name="Barry Caudill" userId="252c6edc2c10e03e" providerId="LiveId" clId="{7879E8A2-F6CE-48A9-9B56-8C306A25BBF7}" dt="2022-12-14T21:50:19.034" v="531" actId="47"/>
          <pc:sldLayoutMkLst>
            <pc:docMk/>
            <pc:sldMasterMk cId="3796915348" sldId="2147483846"/>
            <pc:sldLayoutMk cId="4237077344" sldId="2147483847"/>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1875419404" sldId="2147483848"/>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463764893" sldId="2147483849"/>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1682054520" sldId="2147483850"/>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3541934053" sldId="2147483851"/>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1146949764" sldId="2147483852"/>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1371858107" sldId="2147483853"/>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4079707921" sldId="2147483854"/>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3183490474" sldId="2147483855"/>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1436163761" sldId="2147483856"/>
          </pc:sldLayoutMkLst>
        </pc:sldLayoutChg>
        <pc:sldLayoutChg chg="del">
          <pc:chgData name="Barry Caudill" userId="252c6edc2c10e03e" providerId="LiveId" clId="{7879E8A2-F6CE-48A9-9B56-8C306A25BBF7}" dt="2022-12-14T21:50:19.034" v="531" actId="47"/>
          <pc:sldLayoutMkLst>
            <pc:docMk/>
            <pc:sldMasterMk cId="3796915348" sldId="2147483846"/>
            <pc:sldLayoutMk cId="3313118138" sldId="2147483857"/>
          </pc:sldLayoutMkLst>
        </pc:sldLayoutChg>
      </pc:sldMasterChg>
      <pc:sldMasterChg chg="del delSldLayout">
        <pc:chgData name="Barry Caudill" userId="252c6edc2c10e03e" providerId="LiveId" clId="{7879E8A2-F6CE-48A9-9B56-8C306A25BBF7}" dt="2022-12-11T17:27:44.487" v="4" actId="47"/>
        <pc:sldMasterMkLst>
          <pc:docMk/>
          <pc:sldMasterMk cId="365213590" sldId="2147483858"/>
        </pc:sldMasterMkLst>
        <pc:sldLayoutChg chg="del">
          <pc:chgData name="Barry Caudill" userId="252c6edc2c10e03e" providerId="LiveId" clId="{7879E8A2-F6CE-48A9-9B56-8C306A25BBF7}" dt="2022-12-11T17:27:44.487" v="4" actId="47"/>
          <pc:sldLayoutMkLst>
            <pc:docMk/>
            <pc:sldMasterMk cId="365213590" sldId="2147483858"/>
            <pc:sldLayoutMk cId="3736173213" sldId="2147483859"/>
          </pc:sldLayoutMkLst>
        </pc:sldLayoutChg>
        <pc:sldLayoutChg chg="del">
          <pc:chgData name="Barry Caudill" userId="252c6edc2c10e03e" providerId="LiveId" clId="{7879E8A2-F6CE-48A9-9B56-8C306A25BBF7}" dt="2022-12-11T17:27:44.487" v="4" actId="47"/>
          <pc:sldLayoutMkLst>
            <pc:docMk/>
            <pc:sldMasterMk cId="365213590" sldId="2147483858"/>
            <pc:sldLayoutMk cId="1181515384" sldId="2147483860"/>
          </pc:sldLayoutMkLst>
        </pc:sldLayoutChg>
        <pc:sldLayoutChg chg="del">
          <pc:chgData name="Barry Caudill" userId="252c6edc2c10e03e" providerId="LiveId" clId="{7879E8A2-F6CE-48A9-9B56-8C306A25BBF7}" dt="2022-12-11T17:27:44.487" v="4" actId="47"/>
          <pc:sldLayoutMkLst>
            <pc:docMk/>
            <pc:sldMasterMk cId="365213590" sldId="2147483858"/>
            <pc:sldLayoutMk cId="4294130365" sldId="2147483861"/>
          </pc:sldLayoutMkLst>
        </pc:sldLayoutChg>
        <pc:sldLayoutChg chg="del">
          <pc:chgData name="Barry Caudill" userId="252c6edc2c10e03e" providerId="LiveId" clId="{7879E8A2-F6CE-48A9-9B56-8C306A25BBF7}" dt="2022-12-11T17:27:44.487" v="4" actId="47"/>
          <pc:sldLayoutMkLst>
            <pc:docMk/>
            <pc:sldMasterMk cId="365213590" sldId="2147483858"/>
            <pc:sldLayoutMk cId="1403815603" sldId="2147483862"/>
          </pc:sldLayoutMkLst>
        </pc:sldLayoutChg>
        <pc:sldLayoutChg chg="del">
          <pc:chgData name="Barry Caudill" userId="252c6edc2c10e03e" providerId="LiveId" clId="{7879E8A2-F6CE-48A9-9B56-8C306A25BBF7}" dt="2022-12-11T17:27:44.487" v="4" actId="47"/>
          <pc:sldLayoutMkLst>
            <pc:docMk/>
            <pc:sldMasterMk cId="365213590" sldId="2147483858"/>
            <pc:sldLayoutMk cId="3497168953" sldId="2147483863"/>
          </pc:sldLayoutMkLst>
        </pc:sldLayoutChg>
        <pc:sldLayoutChg chg="del">
          <pc:chgData name="Barry Caudill" userId="252c6edc2c10e03e" providerId="LiveId" clId="{7879E8A2-F6CE-48A9-9B56-8C306A25BBF7}" dt="2022-12-11T17:27:44.487" v="4" actId="47"/>
          <pc:sldLayoutMkLst>
            <pc:docMk/>
            <pc:sldMasterMk cId="365213590" sldId="2147483858"/>
            <pc:sldLayoutMk cId="2608937837" sldId="2147483864"/>
          </pc:sldLayoutMkLst>
        </pc:sldLayoutChg>
        <pc:sldLayoutChg chg="del">
          <pc:chgData name="Barry Caudill" userId="252c6edc2c10e03e" providerId="LiveId" clId="{7879E8A2-F6CE-48A9-9B56-8C306A25BBF7}" dt="2022-12-11T17:27:44.487" v="4" actId="47"/>
          <pc:sldLayoutMkLst>
            <pc:docMk/>
            <pc:sldMasterMk cId="365213590" sldId="2147483858"/>
            <pc:sldLayoutMk cId="1990484488" sldId="2147483865"/>
          </pc:sldLayoutMkLst>
        </pc:sldLayoutChg>
        <pc:sldLayoutChg chg="del">
          <pc:chgData name="Barry Caudill" userId="252c6edc2c10e03e" providerId="LiveId" clId="{7879E8A2-F6CE-48A9-9B56-8C306A25BBF7}" dt="2022-12-11T17:27:44.487" v="4" actId="47"/>
          <pc:sldLayoutMkLst>
            <pc:docMk/>
            <pc:sldMasterMk cId="365213590" sldId="2147483858"/>
            <pc:sldLayoutMk cId="2834885825" sldId="2147483866"/>
          </pc:sldLayoutMkLst>
        </pc:sldLayoutChg>
        <pc:sldLayoutChg chg="del">
          <pc:chgData name="Barry Caudill" userId="252c6edc2c10e03e" providerId="LiveId" clId="{7879E8A2-F6CE-48A9-9B56-8C306A25BBF7}" dt="2022-12-11T17:27:44.487" v="4" actId="47"/>
          <pc:sldLayoutMkLst>
            <pc:docMk/>
            <pc:sldMasterMk cId="365213590" sldId="2147483858"/>
            <pc:sldLayoutMk cId="1016422749" sldId="2147483867"/>
          </pc:sldLayoutMkLst>
        </pc:sldLayoutChg>
        <pc:sldLayoutChg chg="del">
          <pc:chgData name="Barry Caudill" userId="252c6edc2c10e03e" providerId="LiveId" clId="{7879E8A2-F6CE-48A9-9B56-8C306A25BBF7}" dt="2022-12-11T17:27:44.487" v="4" actId="47"/>
          <pc:sldLayoutMkLst>
            <pc:docMk/>
            <pc:sldMasterMk cId="365213590" sldId="2147483858"/>
            <pc:sldLayoutMk cId="1300761207" sldId="2147483868"/>
          </pc:sldLayoutMkLst>
        </pc:sldLayoutChg>
        <pc:sldLayoutChg chg="del">
          <pc:chgData name="Barry Caudill" userId="252c6edc2c10e03e" providerId="LiveId" clId="{7879E8A2-F6CE-48A9-9B56-8C306A25BBF7}" dt="2022-12-11T17:27:44.487" v="4" actId="47"/>
          <pc:sldLayoutMkLst>
            <pc:docMk/>
            <pc:sldMasterMk cId="365213590" sldId="2147483858"/>
            <pc:sldLayoutMk cId="1596318083" sldId="2147483869"/>
          </pc:sldLayoutMkLst>
        </pc:sldLayoutChg>
        <pc:sldLayoutChg chg="del">
          <pc:chgData name="Barry Caudill" userId="252c6edc2c10e03e" providerId="LiveId" clId="{7879E8A2-F6CE-48A9-9B56-8C306A25BBF7}" dt="2022-12-11T17:27:44.487" v="4" actId="47"/>
          <pc:sldLayoutMkLst>
            <pc:docMk/>
            <pc:sldMasterMk cId="365213590" sldId="2147483858"/>
            <pc:sldLayoutMk cId="288295799" sldId="2147483870"/>
          </pc:sldLayoutMkLst>
        </pc:sldLayoutChg>
      </pc:sldMasterChg>
      <pc:sldMasterChg chg="del delSldLayout">
        <pc:chgData name="Barry Caudill" userId="252c6edc2c10e03e" providerId="LiveId" clId="{7879E8A2-F6CE-48A9-9B56-8C306A25BBF7}" dt="2022-12-11T17:27:44.487" v="4" actId="47"/>
        <pc:sldMasterMkLst>
          <pc:docMk/>
          <pc:sldMasterMk cId="3812664563" sldId="2147483885"/>
        </pc:sldMasterMkLst>
        <pc:sldLayoutChg chg="del">
          <pc:chgData name="Barry Caudill" userId="252c6edc2c10e03e" providerId="LiveId" clId="{7879E8A2-F6CE-48A9-9B56-8C306A25BBF7}" dt="2022-12-11T17:27:44.487" v="4" actId="47"/>
          <pc:sldLayoutMkLst>
            <pc:docMk/>
            <pc:sldMasterMk cId="3812664563" sldId="2147483885"/>
            <pc:sldLayoutMk cId="2252853224" sldId="2147483886"/>
          </pc:sldLayoutMkLst>
        </pc:sldLayoutChg>
        <pc:sldLayoutChg chg="del">
          <pc:chgData name="Barry Caudill" userId="252c6edc2c10e03e" providerId="LiveId" clId="{7879E8A2-F6CE-48A9-9B56-8C306A25BBF7}" dt="2022-12-11T17:27:44.487" v="4" actId="47"/>
          <pc:sldLayoutMkLst>
            <pc:docMk/>
            <pc:sldMasterMk cId="3812664563" sldId="2147483885"/>
            <pc:sldLayoutMk cId="2496569096" sldId="2147483887"/>
          </pc:sldLayoutMkLst>
        </pc:sldLayoutChg>
        <pc:sldLayoutChg chg="del">
          <pc:chgData name="Barry Caudill" userId="252c6edc2c10e03e" providerId="LiveId" clId="{7879E8A2-F6CE-48A9-9B56-8C306A25BBF7}" dt="2022-12-11T17:27:44.487" v="4" actId="47"/>
          <pc:sldLayoutMkLst>
            <pc:docMk/>
            <pc:sldMasterMk cId="3812664563" sldId="2147483885"/>
            <pc:sldLayoutMk cId="882268134" sldId="2147483888"/>
          </pc:sldLayoutMkLst>
        </pc:sldLayoutChg>
        <pc:sldLayoutChg chg="del">
          <pc:chgData name="Barry Caudill" userId="252c6edc2c10e03e" providerId="LiveId" clId="{7879E8A2-F6CE-48A9-9B56-8C306A25BBF7}" dt="2022-12-11T17:27:44.487" v="4" actId="47"/>
          <pc:sldLayoutMkLst>
            <pc:docMk/>
            <pc:sldMasterMk cId="3812664563" sldId="2147483885"/>
            <pc:sldLayoutMk cId="3082466882" sldId="2147483889"/>
          </pc:sldLayoutMkLst>
        </pc:sldLayoutChg>
        <pc:sldLayoutChg chg="del">
          <pc:chgData name="Barry Caudill" userId="252c6edc2c10e03e" providerId="LiveId" clId="{7879E8A2-F6CE-48A9-9B56-8C306A25BBF7}" dt="2022-12-11T17:27:44.487" v="4" actId="47"/>
          <pc:sldLayoutMkLst>
            <pc:docMk/>
            <pc:sldMasterMk cId="3812664563" sldId="2147483885"/>
            <pc:sldLayoutMk cId="2332530112" sldId="2147483890"/>
          </pc:sldLayoutMkLst>
        </pc:sldLayoutChg>
        <pc:sldLayoutChg chg="del">
          <pc:chgData name="Barry Caudill" userId="252c6edc2c10e03e" providerId="LiveId" clId="{7879E8A2-F6CE-48A9-9B56-8C306A25BBF7}" dt="2022-12-11T17:27:44.487" v="4" actId="47"/>
          <pc:sldLayoutMkLst>
            <pc:docMk/>
            <pc:sldMasterMk cId="3812664563" sldId="2147483885"/>
            <pc:sldLayoutMk cId="2917732986" sldId="2147483891"/>
          </pc:sldLayoutMkLst>
        </pc:sldLayoutChg>
        <pc:sldLayoutChg chg="del">
          <pc:chgData name="Barry Caudill" userId="252c6edc2c10e03e" providerId="LiveId" clId="{7879E8A2-F6CE-48A9-9B56-8C306A25BBF7}" dt="2022-12-11T17:27:44.487" v="4" actId="47"/>
          <pc:sldLayoutMkLst>
            <pc:docMk/>
            <pc:sldMasterMk cId="3812664563" sldId="2147483885"/>
            <pc:sldLayoutMk cId="2153349211" sldId="2147483892"/>
          </pc:sldLayoutMkLst>
        </pc:sldLayoutChg>
        <pc:sldLayoutChg chg="del">
          <pc:chgData name="Barry Caudill" userId="252c6edc2c10e03e" providerId="LiveId" clId="{7879E8A2-F6CE-48A9-9B56-8C306A25BBF7}" dt="2022-12-11T17:27:44.487" v="4" actId="47"/>
          <pc:sldLayoutMkLst>
            <pc:docMk/>
            <pc:sldMasterMk cId="3812664563" sldId="2147483885"/>
            <pc:sldLayoutMk cId="2865661966" sldId="2147483893"/>
          </pc:sldLayoutMkLst>
        </pc:sldLayoutChg>
        <pc:sldLayoutChg chg="del">
          <pc:chgData name="Barry Caudill" userId="252c6edc2c10e03e" providerId="LiveId" clId="{7879E8A2-F6CE-48A9-9B56-8C306A25BBF7}" dt="2022-12-11T17:27:44.487" v="4" actId="47"/>
          <pc:sldLayoutMkLst>
            <pc:docMk/>
            <pc:sldMasterMk cId="3812664563" sldId="2147483885"/>
            <pc:sldLayoutMk cId="2568690762" sldId="2147483894"/>
          </pc:sldLayoutMkLst>
        </pc:sldLayoutChg>
        <pc:sldLayoutChg chg="del">
          <pc:chgData name="Barry Caudill" userId="252c6edc2c10e03e" providerId="LiveId" clId="{7879E8A2-F6CE-48A9-9B56-8C306A25BBF7}" dt="2022-12-11T17:27:44.487" v="4" actId="47"/>
          <pc:sldLayoutMkLst>
            <pc:docMk/>
            <pc:sldMasterMk cId="3812664563" sldId="2147483885"/>
            <pc:sldLayoutMk cId="2829960018" sldId="2147483895"/>
          </pc:sldLayoutMkLst>
        </pc:sldLayoutChg>
        <pc:sldLayoutChg chg="del">
          <pc:chgData name="Barry Caudill" userId="252c6edc2c10e03e" providerId="LiveId" clId="{7879E8A2-F6CE-48A9-9B56-8C306A25BBF7}" dt="2022-12-11T17:27:44.487" v="4" actId="47"/>
          <pc:sldLayoutMkLst>
            <pc:docMk/>
            <pc:sldMasterMk cId="3812664563" sldId="2147483885"/>
            <pc:sldLayoutMk cId="1393085832" sldId="2147483896"/>
          </pc:sldLayoutMkLst>
        </pc:sldLayoutChg>
      </pc:sldMasterChg>
      <pc:sldMasterChg chg="del delSldLayout">
        <pc:chgData name="Barry Caudill" userId="252c6edc2c10e03e" providerId="LiveId" clId="{7879E8A2-F6CE-48A9-9B56-8C306A25BBF7}" dt="2022-12-11T17:27:44.487" v="4" actId="47"/>
        <pc:sldMasterMkLst>
          <pc:docMk/>
          <pc:sldMasterMk cId="89201863" sldId="2147483897"/>
        </pc:sldMasterMkLst>
        <pc:sldLayoutChg chg="del">
          <pc:chgData name="Barry Caudill" userId="252c6edc2c10e03e" providerId="LiveId" clId="{7879E8A2-F6CE-48A9-9B56-8C306A25BBF7}" dt="2022-12-11T17:27:44.487" v="4" actId="47"/>
          <pc:sldLayoutMkLst>
            <pc:docMk/>
            <pc:sldMasterMk cId="89201863" sldId="2147483897"/>
            <pc:sldLayoutMk cId="1601836099" sldId="2147483898"/>
          </pc:sldLayoutMkLst>
        </pc:sldLayoutChg>
        <pc:sldLayoutChg chg="del">
          <pc:chgData name="Barry Caudill" userId="252c6edc2c10e03e" providerId="LiveId" clId="{7879E8A2-F6CE-48A9-9B56-8C306A25BBF7}" dt="2022-12-11T17:27:44.487" v="4" actId="47"/>
          <pc:sldLayoutMkLst>
            <pc:docMk/>
            <pc:sldMasterMk cId="89201863" sldId="2147483897"/>
            <pc:sldLayoutMk cId="2615355508" sldId="2147483899"/>
          </pc:sldLayoutMkLst>
        </pc:sldLayoutChg>
        <pc:sldLayoutChg chg="del">
          <pc:chgData name="Barry Caudill" userId="252c6edc2c10e03e" providerId="LiveId" clId="{7879E8A2-F6CE-48A9-9B56-8C306A25BBF7}" dt="2022-12-11T17:27:44.487" v="4" actId="47"/>
          <pc:sldLayoutMkLst>
            <pc:docMk/>
            <pc:sldMasterMk cId="89201863" sldId="2147483897"/>
            <pc:sldLayoutMk cId="2820803660" sldId="2147483900"/>
          </pc:sldLayoutMkLst>
        </pc:sldLayoutChg>
        <pc:sldLayoutChg chg="del">
          <pc:chgData name="Barry Caudill" userId="252c6edc2c10e03e" providerId="LiveId" clId="{7879E8A2-F6CE-48A9-9B56-8C306A25BBF7}" dt="2022-12-11T17:27:44.487" v="4" actId="47"/>
          <pc:sldLayoutMkLst>
            <pc:docMk/>
            <pc:sldMasterMk cId="89201863" sldId="2147483897"/>
            <pc:sldLayoutMk cId="771625204" sldId="2147483901"/>
          </pc:sldLayoutMkLst>
        </pc:sldLayoutChg>
        <pc:sldLayoutChg chg="del">
          <pc:chgData name="Barry Caudill" userId="252c6edc2c10e03e" providerId="LiveId" clId="{7879E8A2-F6CE-48A9-9B56-8C306A25BBF7}" dt="2022-12-11T17:27:44.487" v="4" actId="47"/>
          <pc:sldLayoutMkLst>
            <pc:docMk/>
            <pc:sldMasterMk cId="89201863" sldId="2147483897"/>
            <pc:sldLayoutMk cId="1178194746" sldId="2147483902"/>
          </pc:sldLayoutMkLst>
        </pc:sldLayoutChg>
        <pc:sldLayoutChg chg="del">
          <pc:chgData name="Barry Caudill" userId="252c6edc2c10e03e" providerId="LiveId" clId="{7879E8A2-F6CE-48A9-9B56-8C306A25BBF7}" dt="2022-12-11T17:27:44.487" v="4" actId="47"/>
          <pc:sldLayoutMkLst>
            <pc:docMk/>
            <pc:sldMasterMk cId="89201863" sldId="2147483897"/>
            <pc:sldLayoutMk cId="1591376204" sldId="2147483903"/>
          </pc:sldLayoutMkLst>
        </pc:sldLayoutChg>
        <pc:sldLayoutChg chg="del">
          <pc:chgData name="Barry Caudill" userId="252c6edc2c10e03e" providerId="LiveId" clId="{7879E8A2-F6CE-48A9-9B56-8C306A25BBF7}" dt="2022-12-11T17:27:44.487" v="4" actId="47"/>
          <pc:sldLayoutMkLst>
            <pc:docMk/>
            <pc:sldMasterMk cId="89201863" sldId="2147483897"/>
            <pc:sldLayoutMk cId="138383400" sldId="2147483904"/>
          </pc:sldLayoutMkLst>
        </pc:sldLayoutChg>
        <pc:sldLayoutChg chg="del">
          <pc:chgData name="Barry Caudill" userId="252c6edc2c10e03e" providerId="LiveId" clId="{7879E8A2-F6CE-48A9-9B56-8C306A25BBF7}" dt="2022-12-11T17:27:44.487" v="4" actId="47"/>
          <pc:sldLayoutMkLst>
            <pc:docMk/>
            <pc:sldMasterMk cId="89201863" sldId="2147483897"/>
            <pc:sldLayoutMk cId="3680145829" sldId="2147483905"/>
          </pc:sldLayoutMkLst>
        </pc:sldLayoutChg>
        <pc:sldLayoutChg chg="del">
          <pc:chgData name="Barry Caudill" userId="252c6edc2c10e03e" providerId="LiveId" clId="{7879E8A2-F6CE-48A9-9B56-8C306A25BBF7}" dt="2022-12-11T17:27:44.487" v="4" actId="47"/>
          <pc:sldLayoutMkLst>
            <pc:docMk/>
            <pc:sldMasterMk cId="89201863" sldId="2147483897"/>
            <pc:sldLayoutMk cId="986133066" sldId="2147483906"/>
          </pc:sldLayoutMkLst>
        </pc:sldLayoutChg>
        <pc:sldLayoutChg chg="del">
          <pc:chgData name="Barry Caudill" userId="252c6edc2c10e03e" providerId="LiveId" clId="{7879E8A2-F6CE-48A9-9B56-8C306A25BBF7}" dt="2022-12-11T17:27:44.487" v="4" actId="47"/>
          <pc:sldLayoutMkLst>
            <pc:docMk/>
            <pc:sldMasterMk cId="89201863" sldId="2147483897"/>
            <pc:sldLayoutMk cId="2215788070" sldId="2147483907"/>
          </pc:sldLayoutMkLst>
        </pc:sldLayoutChg>
        <pc:sldLayoutChg chg="del">
          <pc:chgData name="Barry Caudill" userId="252c6edc2c10e03e" providerId="LiveId" clId="{7879E8A2-F6CE-48A9-9B56-8C306A25BBF7}" dt="2022-12-11T17:27:44.487" v="4" actId="47"/>
          <pc:sldLayoutMkLst>
            <pc:docMk/>
            <pc:sldMasterMk cId="89201863" sldId="2147483897"/>
            <pc:sldLayoutMk cId="1755379862" sldId="2147483908"/>
          </pc:sldLayoutMkLst>
        </pc:sldLayoutChg>
      </pc:sldMasterChg>
      <pc:sldMasterChg chg="del delSldLayout">
        <pc:chgData name="Barry Caudill" userId="252c6edc2c10e03e" providerId="LiveId" clId="{7879E8A2-F6CE-48A9-9B56-8C306A25BBF7}" dt="2022-12-11T17:27:44.487" v="4" actId="47"/>
        <pc:sldMasterMkLst>
          <pc:docMk/>
          <pc:sldMasterMk cId="525453530" sldId="2147483909"/>
        </pc:sldMasterMkLst>
        <pc:sldLayoutChg chg="del">
          <pc:chgData name="Barry Caudill" userId="252c6edc2c10e03e" providerId="LiveId" clId="{7879E8A2-F6CE-48A9-9B56-8C306A25BBF7}" dt="2022-12-11T17:27:44.487" v="4" actId="47"/>
          <pc:sldLayoutMkLst>
            <pc:docMk/>
            <pc:sldMasterMk cId="525453530" sldId="2147483909"/>
            <pc:sldLayoutMk cId="3265359207" sldId="2147483910"/>
          </pc:sldLayoutMkLst>
        </pc:sldLayoutChg>
        <pc:sldLayoutChg chg="del">
          <pc:chgData name="Barry Caudill" userId="252c6edc2c10e03e" providerId="LiveId" clId="{7879E8A2-F6CE-48A9-9B56-8C306A25BBF7}" dt="2022-12-11T17:27:44.487" v="4" actId="47"/>
          <pc:sldLayoutMkLst>
            <pc:docMk/>
            <pc:sldMasterMk cId="525453530" sldId="2147483909"/>
            <pc:sldLayoutMk cId="3034223436" sldId="2147483911"/>
          </pc:sldLayoutMkLst>
        </pc:sldLayoutChg>
        <pc:sldLayoutChg chg="del">
          <pc:chgData name="Barry Caudill" userId="252c6edc2c10e03e" providerId="LiveId" clId="{7879E8A2-F6CE-48A9-9B56-8C306A25BBF7}" dt="2022-12-11T17:27:44.487" v="4" actId="47"/>
          <pc:sldLayoutMkLst>
            <pc:docMk/>
            <pc:sldMasterMk cId="525453530" sldId="2147483909"/>
            <pc:sldLayoutMk cId="1692823154" sldId="2147483912"/>
          </pc:sldLayoutMkLst>
        </pc:sldLayoutChg>
        <pc:sldLayoutChg chg="del">
          <pc:chgData name="Barry Caudill" userId="252c6edc2c10e03e" providerId="LiveId" clId="{7879E8A2-F6CE-48A9-9B56-8C306A25BBF7}" dt="2022-12-11T17:27:44.487" v="4" actId="47"/>
          <pc:sldLayoutMkLst>
            <pc:docMk/>
            <pc:sldMasterMk cId="525453530" sldId="2147483909"/>
            <pc:sldLayoutMk cId="2316255576" sldId="2147483913"/>
          </pc:sldLayoutMkLst>
        </pc:sldLayoutChg>
        <pc:sldLayoutChg chg="del">
          <pc:chgData name="Barry Caudill" userId="252c6edc2c10e03e" providerId="LiveId" clId="{7879E8A2-F6CE-48A9-9B56-8C306A25BBF7}" dt="2022-12-11T17:27:44.487" v="4" actId="47"/>
          <pc:sldLayoutMkLst>
            <pc:docMk/>
            <pc:sldMasterMk cId="525453530" sldId="2147483909"/>
            <pc:sldLayoutMk cId="144710677" sldId="2147483914"/>
          </pc:sldLayoutMkLst>
        </pc:sldLayoutChg>
        <pc:sldLayoutChg chg="del">
          <pc:chgData name="Barry Caudill" userId="252c6edc2c10e03e" providerId="LiveId" clId="{7879E8A2-F6CE-48A9-9B56-8C306A25BBF7}" dt="2022-12-11T17:27:44.487" v="4" actId="47"/>
          <pc:sldLayoutMkLst>
            <pc:docMk/>
            <pc:sldMasterMk cId="525453530" sldId="2147483909"/>
            <pc:sldLayoutMk cId="3312749126" sldId="2147483915"/>
          </pc:sldLayoutMkLst>
        </pc:sldLayoutChg>
        <pc:sldLayoutChg chg="del">
          <pc:chgData name="Barry Caudill" userId="252c6edc2c10e03e" providerId="LiveId" clId="{7879E8A2-F6CE-48A9-9B56-8C306A25BBF7}" dt="2022-12-11T17:27:44.487" v="4" actId="47"/>
          <pc:sldLayoutMkLst>
            <pc:docMk/>
            <pc:sldMasterMk cId="525453530" sldId="2147483909"/>
            <pc:sldLayoutMk cId="3614625373" sldId="2147483916"/>
          </pc:sldLayoutMkLst>
        </pc:sldLayoutChg>
        <pc:sldLayoutChg chg="del">
          <pc:chgData name="Barry Caudill" userId="252c6edc2c10e03e" providerId="LiveId" clId="{7879E8A2-F6CE-48A9-9B56-8C306A25BBF7}" dt="2022-12-11T17:27:44.487" v="4" actId="47"/>
          <pc:sldLayoutMkLst>
            <pc:docMk/>
            <pc:sldMasterMk cId="525453530" sldId="2147483909"/>
            <pc:sldLayoutMk cId="263234048" sldId="2147483917"/>
          </pc:sldLayoutMkLst>
        </pc:sldLayoutChg>
        <pc:sldLayoutChg chg="del">
          <pc:chgData name="Barry Caudill" userId="252c6edc2c10e03e" providerId="LiveId" clId="{7879E8A2-F6CE-48A9-9B56-8C306A25BBF7}" dt="2022-12-11T17:27:44.487" v="4" actId="47"/>
          <pc:sldLayoutMkLst>
            <pc:docMk/>
            <pc:sldMasterMk cId="525453530" sldId="2147483909"/>
            <pc:sldLayoutMk cId="3569062754" sldId="2147483918"/>
          </pc:sldLayoutMkLst>
        </pc:sldLayoutChg>
        <pc:sldLayoutChg chg="del">
          <pc:chgData name="Barry Caudill" userId="252c6edc2c10e03e" providerId="LiveId" clId="{7879E8A2-F6CE-48A9-9B56-8C306A25BBF7}" dt="2022-12-11T17:27:44.487" v="4" actId="47"/>
          <pc:sldLayoutMkLst>
            <pc:docMk/>
            <pc:sldMasterMk cId="525453530" sldId="2147483909"/>
            <pc:sldLayoutMk cId="748565559" sldId="2147483919"/>
          </pc:sldLayoutMkLst>
        </pc:sldLayoutChg>
        <pc:sldLayoutChg chg="del">
          <pc:chgData name="Barry Caudill" userId="252c6edc2c10e03e" providerId="LiveId" clId="{7879E8A2-F6CE-48A9-9B56-8C306A25BBF7}" dt="2022-12-11T17:27:44.487" v="4" actId="47"/>
          <pc:sldLayoutMkLst>
            <pc:docMk/>
            <pc:sldMasterMk cId="525453530" sldId="2147483909"/>
            <pc:sldLayoutMk cId="3257015451" sldId="2147483920"/>
          </pc:sldLayoutMkLst>
        </pc:sldLayoutChg>
      </pc:sldMasterChg>
      <pc:sldMasterChg chg="del delSldLayout">
        <pc:chgData name="Barry Caudill" userId="252c6edc2c10e03e" providerId="LiveId" clId="{7879E8A2-F6CE-48A9-9B56-8C306A25BBF7}" dt="2022-12-11T17:27:44.487" v="4" actId="47"/>
        <pc:sldMasterMkLst>
          <pc:docMk/>
          <pc:sldMasterMk cId="1994635839" sldId="2147483965"/>
        </pc:sldMasterMkLst>
        <pc:sldLayoutChg chg="del">
          <pc:chgData name="Barry Caudill" userId="252c6edc2c10e03e" providerId="LiveId" clId="{7879E8A2-F6CE-48A9-9B56-8C306A25BBF7}" dt="2022-12-11T17:27:44.487" v="4" actId="47"/>
          <pc:sldLayoutMkLst>
            <pc:docMk/>
            <pc:sldMasterMk cId="1994635839" sldId="2147483965"/>
            <pc:sldLayoutMk cId="4184804234" sldId="2147483966"/>
          </pc:sldLayoutMkLst>
        </pc:sldLayoutChg>
        <pc:sldLayoutChg chg="del">
          <pc:chgData name="Barry Caudill" userId="252c6edc2c10e03e" providerId="LiveId" clId="{7879E8A2-F6CE-48A9-9B56-8C306A25BBF7}" dt="2022-12-11T17:27:44.487" v="4" actId="47"/>
          <pc:sldLayoutMkLst>
            <pc:docMk/>
            <pc:sldMasterMk cId="1994635839" sldId="2147483965"/>
            <pc:sldLayoutMk cId="875521681" sldId="2147483967"/>
          </pc:sldLayoutMkLst>
        </pc:sldLayoutChg>
        <pc:sldLayoutChg chg="del">
          <pc:chgData name="Barry Caudill" userId="252c6edc2c10e03e" providerId="LiveId" clId="{7879E8A2-F6CE-48A9-9B56-8C306A25BBF7}" dt="2022-12-11T17:27:44.487" v="4" actId="47"/>
          <pc:sldLayoutMkLst>
            <pc:docMk/>
            <pc:sldMasterMk cId="1994635839" sldId="2147483965"/>
            <pc:sldLayoutMk cId="3822111723" sldId="2147483968"/>
          </pc:sldLayoutMkLst>
        </pc:sldLayoutChg>
        <pc:sldLayoutChg chg="del">
          <pc:chgData name="Barry Caudill" userId="252c6edc2c10e03e" providerId="LiveId" clId="{7879E8A2-F6CE-48A9-9B56-8C306A25BBF7}" dt="2022-12-11T17:27:44.487" v="4" actId="47"/>
          <pc:sldLayoutMkLst>
            <pc:docMk/>
            <pc:sldMasterMk cId="1994635839" sldId="2147483965"/>
            <pc:sldLayoutMk cId="2640823889" sldId="2147483969"/>
          </pc:sldLayoutMkLst>
        </pc:sldLayoutChg>
        <pc:sldLayoutChg chg="del">
          <pc:chgData name="Barry Caudill" userId="252c6edc2c10e03e" providerId="LiveId" clId="{7879E8A2-F6CE-48A9-9B56-8C306A25BBF7}" dt="2022-12-11T17:27:44.487" v="4" actId="47"/>
          <pc:sldLayoutMkLst>
            <pc:docMk/>
            <pc:sldMasterMk cId="1994635839" sldId="2147483965"/>
            <pc:sldLayoutMk cId="2722075967" sldId="2147483970"/>
          </pc:sldLayoutMkLst>
        </pc:sldLayoutChg>
        <pc:sldLayoutChg chg="del">
          <pc:chgData name="Barry Caudill" userId="252c6edc2c10e03e" providerId="LiveId" clId="{7879E8A2-F6CE-48A9-9B56-8C306A25BBF7}" dt="2022-12-11T17:27:44.487" v="4" actId="47"/>
          <pc:sldLayoutMkLst>
            <pc:docMk/>
            <pc:sldMasterMk cId="1994635839" sldId="2147483965"/>
            <pc:sldLayoutMk cId="604058291" sldId="2147483971"/>
          </pc:sldLayoutMkLst>
        </pc:sldLayoutChg>
        <pc:sldLayoutChg chg="del">
          <pc:chgData name="Barry Caudill" userId="252c6edc2c10e03e" providerId="LiveId" clId="{7879E8A2-F6CE-48A9-9B56-8C306A25BBF7}" dt="2022-12-11T17:27:44.487" v="4" actId="47"/>
          <pc:sldLayoutMkLst>
            <pc:docMk/>
            <pc:sldMasterMk cId="1994635839" sldId="2147483965"/>
            <pc:sldLayoutMk cId="1473537526" sldId="2147483972"/>
          </pc:sldLayoutMkLst>
        </pc:sldLayoutChg>
        <pc:sldLayoutChg chg="del">
          <pc:chgData name="Barry Caudill" userId="252c6edc2c10e03e" providerId="LiveId" clId="{7879E8A2-F6CE-48A9-9B56-8C306A25BBF7}" dt="2022-12-11T17:27:44.487" v="4" actId="47"/>
          <pc:sldLayoutMkLst>
            <pc:docMk/>
            <pc:sldMasterMk cId="1994635839" sldId="2147483965"/>
            <pc:sldLayoutMk cId="2881189155" sldId="2147483973"/>
          </pc:sldLayoutMkLst>
        </pc:sldLayoutChg>
        <pc:sldLayoutChg chg="del">
          <pc:chgData name="Barry Caudill" userId="252c6edc2c10e03e" providerId="LiveId" clId="{7879E8A2-F6CE-48A9-9B56-8C306A25BBF7}" dt="2022-12-11T17:27:44.487" v="4" actId="47"/>
          <pc:sldLayoutMkLst>
            <pc:docMk/>
            <pc:sldMasterMk cId="1994635839" sldId="2147483965"/>
            <pc:sldLayoutMk cId="1408179206" sldId="2147483974"/>
          </pc:sldLayoutMkLst>
        </pc:sldLayoutChg>
        <pc:sldLayoutChg chg="del">
          <pc:chgData name="Barry Caudill" userId="252c6edc2c10e03e" providerId="LiveId" clId="{7879E8A2-F6CE-48A9-9B56-8C306A25BBF7}" dt="2022-12-11T17:27:44.487" v="4" actId="47"/>
          <pc:sldLayoutMkLst>
            <pc:docMk/>
            <pc:sldMasterMk cId="1994635839" sldId="2147483965"/>
            <pc:sldLayoutMk cId="2243197994" sldId="2147483975"/>
          </pc:sldLayoutMkLst>
        </pc:sldLayoutChg>
        <pc:sldLayoutChg chg="del">
          <pc:chgData name="Barry Caudill" userId="252c6edc2c10e03e" providerId="LiveId" clId="{7879E8A2-F6CE-48A9-9B56-8C306A25BBF7}" dt="2022-12-11T17:27:44.487" v="4" actId="47"/>
          <pc:sldLayoutMkLst>
            <pc:docMk/>
            <pc:sldMasterMk cId="1994635839" sldId="2147483965"/>
            <pc:sldLayoutMk cId="2014276272" sldId="2147483976"/>
          </pc:sldLayoutMkLst>
        </pc:sldLayoutChg>
      </pc:sldMasterChg>
      <pc:sldMasterChg chg="del delSldLayout">
        <pc:chgData name="Barry Caudill" userId="252c6edc2c10e03e" providerId="LiveId" clId="{7879E8A2-F6CE-48A9-9B56-8C306A25BBF7}" dt="2022-12-11T17:27:44.487" v="4" actId="47"/>
        <pc:sldMasterMkLst>
          <pc:docMk/>
          <pc:sldMasterMk cId="1869496494" sldId="2147483977"/>
        </pc:sldMasterMkLst>
        <pc:sldLayoutChg chg="del">
          <pc:chgData name="Barry Caudill" userId="252c6edc2c10e03e" providerId="LiveId" clId="{7879E8A2-F6CE-48A9-9B56-8C306A25BBF7}" dt="2022-12-11T17:27:44.487" v="4" actId="47"/>
          <pc:sldLayoutMkLst>
            <pc:docMk/>
            <pc:sldMasterMk cId="1869496494" sldId="2147483977"/>
            <pc:sldLayoutMk cId="1053270208" sldId="2147483978"/>
          </pc:sldLayoutMkLst>
        </pc:sldLayoutChg>
        <pc:sldLayoutChg chg="del">
          <pc:chgData name="Barry Caudill" userId="252c6edc2c10e03e" providerId="LiveId" clId="{7879E8A2-F6CE-48A9-9B56-8C306A25BBF7}" dt="2022-12-11T17:27:44.487" v="4" actId="47"/>
          <pc:sldLayoutMkLst>
            <pc:docMk/>
            <pc:sldMasterMk cId="1869496494" sldId="2147483977"/>
            <pc:sldLayoutMk cId="3776898127" sldId="2147483979"/>
          </pc:sldLayoutMkLst>
        </pc:sldLayoutChg>
        <pc:sldLayoutChg chg="del">
          <pc:chgData name="Barry Caudill" userId="252c6edc2c10e03e" providerId="LiveId" clId="{7879E8A2-F6CE-48A9-9B56-8C306A25BBF7}" dt="2022-12-11T17:27:44.487" v="4" actId="47"/>
          <pc:sldLayoutMkLst>
            <pc:docMk/>
            <pc:sldMasterMk cId="1869496494" sldId="2147483977"/>
            <pc:sldLayoutMk cId="789131989" sldId="2147483980"/>
          </pc:sldLayoutMkLst>
        </pc:sldLayoutChg>
        <pc:sldLayoutChg chg="del">
          <pc:chgData name="Barry Caudill" userId="252c6edc2c10e03e" providerId="LiveId" clId="{7879E8A2-F6CE-48A9-9B56-8C306A25BBF7}" dt="2022-12-11T17:27:44.487" v="4" actId="47"/>
          <pc:sldLayoutMkLst>
            <pc:docMk/>
            <pc:sldMasterMk cId="1869496494" sldId="2147483977"/>
            <pc:sldLayoutMk cId="2160877235" sldId="2147483981"/>
          </pc:sldLayoutMkLst>
        </pc:sldLayoutChg>
        <pc:sldLayoutChg chg="del">
          <pc:chgData name="Barry Caudill" userId="252c6edc2c10e03e" providerId="LiveId" clId="{7879E8A2-F6CE-48A9-9B56-8C306A25BBF7}" dt="2022-12-11T17:27:44.487" v="4" actId="47"/>
          <pc:sldLayoutMkLst>
            <pc:docMk/>
            <pc:sldMasterMk cId="1869496494" sldId="2147483977"/>
            <pc:sldLayoutMk cId="2431968949" sldId="2147483982"/>
          </pc:sldLayoutMkLst>
        </pc:sldLayoutChg>
        <pc:sldLayoutChg chg="del">
          <pc:chgData name="Barry Caudill" userId="252c6edc2c10e03e" providerId="LiveId" clId="{7879E8A2-F6CE-48A9-9B56-8C306A25BBF7}" dt="2022-12-11T17:27:44.487" v="4" actId="47"/>
          <pc:sldLayoutMkLst>
            <pc:docMk/>
            <pc:sldMasterMk cId="1869496494" sldId="2147483977"/>
            <pc:sldLayoutMk cId="603780402" sldId="2147483983"/>
          </pc:sldLayoutMkLst>
        </pc:sldLayoutChg>
        <pc:sldLayoutChg chg="del">
          <pc:chgData name="Barry Caudill" userId="252c6edc2c10e03e" providerId="LiveId" clId="{7879E8A2-F6CE-48A9-9B56-8C306A25BBF7}" dt="2022-12-11T17:27:44.487" v="4" actId="47"/>
          <pc:sldLayoutMkLst>
            <pc:docMk/>
            <pc:sldMasterMk cId="1869496494" sldId="2147483977"/>
            <pc:sldLayoutMk cId="1869368959" sldId="2147483984"/>
          </pc:sldLayoutMkLst>
        </pc:sldLayoutChg>
        <pc:sldLayoutChg chg="del">
          <pc:chgData name="Barry Caudill" userId="252c6edc2c10e03e" providerId="LiveId" clId="{7879E8A2-F6CE-48A9-9B56-8C306A25BBF7}" dt="2022-12-11T17:27:44.487" v="4" actId="47"/>
          <pc:sldLayoutMkLst>
            <pc:docMk/>
            <pc:sldMasterMk cId="1869496494" sldId="2147483977"/>
            <pc:sldLayoutMk cId="1651966614" sldId="2147483985"/>
          </pc:sldLayoutMkLst>
        </pc:sldLayoutChg>
        <pc:sldLayoutChg chg="del">
          <pc:chgData name="Barry Caudill" userId="252c6edc2c10e03e" providerId="LiveId" clId="{7879E8A2-F6CE-48A9-9B56-8C306A25BBF7}" dt="2022-12-11T17:27:44.487" v="4" actId="47"/>
          <pc:sldLayoutMkLst>
            <pc:docMk/>
            <pc:sldMasterMk cId="1869496494" sldId="2147483977"/>
            <pc:sldLayoutMk cId="394478486" sldId="2147483986"/>
          </pc:sldLayoutMkLst>
        </pc:sldLayoutChg>
        <pc:sldLayoutChg chg="del">
          <pc:chgData name="Barry Caudill" userId="252c6edc2c10e03e" providerId="LiveId" clId="{7879E8A2-F6CE-48A9-9B56-8C306A25BBF7}" dt="2022-12-11T17:27:44.487" v="4" actId="47"/>
          <pc:sldLayoutMkLst>
            <pc:docMk/>
            <pc:sldMasterMk cId="1869496494" sldId="2147483977"/>
            <pc:sldLayoutMk cId="3975400418" sldId="2147483987"/>
          </pc:sldLayoutMkLst>
        </pc:sldLayoutChg>
        <pc:sldLayoutChg chg="del">
          <pc:chgData name="Barry Caudill" userId="252c6edc2c10e03e" providerId="LiveId" clId="{7879E8A2-F6CE-48A9-9B56-8C306A25BBF7}" dt="2022-12-11T17:27:44.487" v="4" actId="47"/>
          <pc:sldLayoutMkLst>
            <pc:docMk/>
            <pc:sldMasterMk cId="1869496494" sldId="2147483977"/>
            <pc:sldLayoutMk cId="3787908132" sldId="2147483988"/>
          </pc:sldLayoutMkLst>
        </pc:sldLayoutChg>
        <pc:sldLayoutChg chg="del">
          <pc:chgData name="Barry Caudill" userId="252c6edc2c10e03e" providerId="LiveId" clId="{7879E8A2-F6CE-48A9-9B56-8C306A25BBF7}" dt="2022-12-11T17:27:44.487" v="4" actId="47"/>
          <pc:sldLayoutMkLst>
            <pc:docMk/>
            <pc:sldMasterMk cId="1869496494" sldId="2147483977"/>
            <pc:sldLayoutMk cId="890234193" sldId="2147483989"/>
          </pc:sldLayoutMkLst>
        </pc:sldLayoutChg>
      </pc:sldMasterChg>
      <pc:sldMasterChg chg="del delSldLayout">
        <pc:chgData name="Barry Caudill" userId="252c6edc2c10e03e" providerId="LiveId" clId="{7879E8A2-F6CE-48A9-9B56-8C306A25BBF7}" dt="2022-12-11T17:27:44.487" v="4" actId="47"/>
        <pc:sldMasterMkLst>
          <pc:docMk/>
          <pc:sldMasterMk cId="94044564" sldId="2147483990"/>
        </pc:sldMasterMkLst>
        <pc:sldLayoutChg chg="del">
          <pc:chgData name="Barry Caudill" userId="252c6edc2c10e03e" providerId="LiveId" clId="{7879E8A2-F6CE-48A9-9B56-8C306A25BBF7}" dt="2022-12-11T17:27:44.487" v="4" actId="47"/>
          <pc:sldLayoutMkLst>
            <pc:docMk/>
            <pc:sldMasterMk cId="94044564" sldId="2147483990"/>
            <pc:sldLayoutMk cId="303934996" sldId="2147483991"/>
          </pc:sldLayoutMkLst>
        </pc:sldLayoutChg>
        <pc:sldLayoutChg chg="del">
          <pc:chgData name="Barry Caudill" userId="252c6edc2c10e03e" providerId="LiveId" clId="{7879E8A2-F6CE-48A9-9B56-8C306A25BBF7}" dt="2022-12-11T17:27:44.487" v="4" actId="47"/>
          <pc:sldLayoutMkLst>
            <pc:docMk/>
            <pc:sldMasterMk cId="94044564" sldId="2147483990"/>
            <pc:sldLayoutMk cId="4065769402" sldId="2147483992"/>
          </pc:sldLayoutMkLst>
        </pc:sldLayoutChg>
        <pc:sldLayoutChg chg="del">
          <pc:chgData name="Barry Caudill" userId="252c6edc2c10e03e" providerId="LiveId" clId="{7879E8A2-F6CE-48A9-9B56-8C306A25BBF7}" dt="2022-12-11T17:27:44.487" v="4" actId="47"/>
          <pc:sldLayoutMkLst>
            <pc:docMk/>
            <pc:sldMasterMk cId="94044564" sldId="2147483990"/>
            <pc:sldLayoutMk cId="1261356981" sldId="2147483993"/>
          </pc:sldLayoutMkLst>
        </pc:sldLayoutChg>
        <pc:sldLayoutChg chg="del">
          <pc:chgData name="Barry Caudill" userId="252c6edc2c10e03e" providerId="LiveId" clId="{7879E8A2-F6CE-48A9-9B56-8C306A25BBF7}" dt="2022-12-11T17:27:44.487" v="4" actId="47"/>
          <pc:sldLayoutMkLst>
            <pc:docMk/>
            <pc:sldMasterMk cId="94044564" sldId="2147483990"/>
            <pc:sldLayoutMk cId="2073838931" sldId="2147483994"/>
          </pc:sldLayoutMkLst>
        </pc:sldLayoutChg>
        <pc:sldLayoutChg chg="del">
          <pc:chgData name="Barry Caudill" userId="252c6edc2c10e03e" providerId="LiveId" clId="{7879E8A2-F6CE-48A9-9B56-8C306A25BBF7}" dt="2022-12-11T17:27:44.487" v="4" actId="47"/>
          <pc:sldLayoutMkLst>
            <pc:docMk/>
            <pc:sldMasterMk cId="94044564" sldId="2147483990"/>
            <pc:sldLayoutMk cId="1542043508" sldId="2147483995"/>
          </pc:sldLayoutMkLst>
        </pc:sldLayoutChg>
        <pc:sldLayoutChg chg="del">
          <pc:chgData name="Barry Caudill" userId="252c6edc2c10e03e" providerId="LiveId" clId="{7879E8A2-F6CE-48A9-9B56-8C306A25BBF7}" dt="2022-12-11T17:27:44.487" v="4" actId="47"/>
          <pc:sldLayoutMkLst>
            <pc:docMk/>
            <pc:sldMasterMk cId="94044564" sldId="2147483990"/>
            <pc:sldLayoutMk cId="552742952" sldId="2147483996"/>
          </pc:sldLayoutMkLst>
        </pc:sldLayoutChg>
        <pc:sldLayoutChg chg="del">
          <pc:chgData name="Barry Caudill" userId="252c6edc2c10e03e" providerId="LiveId" clId="{7879E8A2-F6CE-48A9-9B56-8C306A25BBF7}" dt="2022-12-11T17:27:44.487" v="4" actId="47"/>
          <pc:sldLayoutMkLst>
            <pc:docMk/>
            <pc:sldMasterMk cId="94044564" sldId="2147483990"/>
            <pc:sldLayoutMk cId="1771867957" sldId="2147483997"/>
          </pc:sldLayoutMkLst>
        </pc:sldLayoutChg>
        <pc:sldLayoutChg chg="del">
          <pc:chgData name="Barry Caudill" userId="252c6edc2c10e03e" providerId="LiveId" clId="{7879E8A2-F6CE-48A9-9B56-8C306A25BBF7}" dt="2022-12-11T17:27:44.487" v="4" actId="47"/>
          <pc:sldLayoutMkLst>
            <pc:docMk/>
            <pc:sldMasterMk cId="94044564" sldId="2147483990"/>
            <pc:sldLayoutMk cId="4276457977" sldId="2147483998"/>
          </pc:sldLayoutMkLst>
        </pc:sldLayoutChg>
        <pc:sldLayoutChg chg="del">
          <pc:chgData name="Barry Caudill" userId="252c6edc2c10e03e" providerId="LiveId" clId="{7879E8A2-F6CE-48A9-9B56-8C306A25BBF7}" dt="2022-12-11T17:27:44.487" v="4" actId="47"/>
          <pc:sldLayoutMkLst>
            <pc:docMk/>
            <pc:sldMasterMk cId="94044564" sldId="2147483990"/>
            <pc:sldLayoutMk cId="2174583136" sldId="2147483999"/>
          </pc:sldLayoutMkLst>
        </pc:sldLayoutChg>
        <pc:sldLayoutChg chg="del">
          <pc:chgData name="Barry Caudill" userId="252c6edc2c10e03e" providerId="LiveId" clId="{7879E8A2-F6CE-48A9-9B56-8C306A25BBF7}" dt="2022-12-11T17:27:44.487" v="4" actId="47"/>
          <pc:sldLayoutMkLst>
            <pc:docMk/>
            <pc:sldMasterMk cId="94044564" sldId="2147483990"/>
            <pc:sldLayoutMk cId="3811268050" sldId="2147484000"/>
          </pc:sldLayoutMkLst>
        </pc:sldLayoutChg>
        <pc:sldLayoutChg chg="del">
          <pc:chgData name="Barry Caudill" userId="252c6edc2c10e03e" providerId="LiveId" clId="{7879E8A2-F6CE-48A9-9B56-8C306A25BBF7}" dt="2022-12-11T17:27:44.487" v="4" actId="47"/>
          <pc:sldLayoutMkLst>
            <pc:docMk/>
            <pc:sldMasterMk cId="94044564" sldId="2147483990"/>
            <pc:sldLayoutMk cId="1745357926" sldId="2147484001"/>
          </pc:sldLayoutMkLst>
        </pc:sldLayoutChg>
        <pc:sldLayoutChg chg="del">
          <pc:chgData name="Barry Caudill" userId="252c6edc2c10e03e" providerId="LiveId" clId="{7879E8A2-F6CE-48A9-9B56-8C306A25BBF7}" dt="2022-12-11T17:27:44.487" v="4" actId="47"/>
          <pc:sldLayoutMkLst>
            <pc:docMk/>
            <pc:sldMasterMk cId="94044564" sldId="2147483990"/>
            <pc:sldLayoutMk cId="683547007" sldId="2147484002"/>
          </pc:sldLayoutMkLst>
        </pc:sldLayoutChg>
        <pc:sldLayoutChg chg="del">
          <pc:chgData name="Barry Caudill" userId="252c6edc2c10e03e" providerId="LiveId" clId="{7879E8A2-F6CE-48A9-9B56-8C306A25BBF7}" dt="2022-12-11T17:27:44.487" v="4" actId="47"/>
          <pc:sldLayoutMkLst>
            <pc:docMk/>
            <pc:sldMasterMk cId="94044564" sldId="2147483990"/>
            <pc:sldLayoutMk cId="289131451" sldId="2147484003"/>
          </pc:sldLayoutMkLst>
        </pc:sldLayoutChg>
      </pc:sldMasterChg>
      <pc:sldMasterChg chg="del delSldLayout">
        <pc:chgData name="Barry Caudill" userId="252c6edc2c10e03e" providerId="LiveId" clId="{7879E8A2-F6CE-48A9-9B56-8C306A25BBF7}" dt="2022-12-11T22:00:01.147" v="51" actId="47"/>
        <pc:sldMasterMkLst>
          <pc:docMk/>
          <pc:sldMasterMk cId="1517884181" sldId="2147484004"/>
        </pc:sldMasterMkLst>
        <pc:sldLayoutChg chg="del">
          <pc:chgData name="Barry Caudill" userId="252c6edc2c10e03e" providerId="LiveId" clId="{7879E8A2-F6CE-48A9-9B56-8C306A25BBF7}" dt="2022-12-11T22:00:01.147" v="51" actId="47"/>
          <pc:sldLayoutMkLst>
            <pc:docMk/>
            <pc:sldMasterMk cId="1517884181" sldId="2147484004"/>
            <pc:sldLayoutMk cId="2746750621" sldId="2147484005"/>
          </pc:sldLayoutMkLst>
        </pc:sldLayoutChg>
        <pc:sldLayoutChg chg="del">
          <pc:chgData name="Barry Caudill" userId="252c6edc2c10e03e" providerId="LiveId" clId="{7879E8A2-F6CE-48A9-9B56-8C306A25BBF7}" dt="2022-12-11T22:00:01.147" v="51" actId="47"/>
          <pc:sldLayoutMkLst>
            <pc:docMk/>
            <pc:sldMasterMk cId="1517884181" sldId="2147484004"/>
            <pc:sldLayoutMk cId="3630024579" sldId="2147484006"/>
          </pc:sldLayoutMkLst>
        </pc:sldLayoutChg>
        <pc:sldLayoutChg chg="del">
          <pc:chgData name="Barry Caudill" userId="252c6edc2c10e03e" providerId="LiveId" clId="{7879E8A2-F6CE-48A9-9B56-8C306A25BBF7}" dt="2022-12-11T22:00:01.147" v="51" actId="47"/>
          <pc:sldLayoutMkLst>
            <pc:docMk/>
            <pc:sldMasterMk cId="1517884181" sldId="2147484004"/>
            <pc:sldLayoutMk cId="1551552875" sldId="2147484007"/>
          </pc:sldLayoutMkLst>
        </pc:sldLayoutChg>
        <pc:sldLayoutChg chg="del">
          <pc:chgData name="Barry Caudill" userId="252c6edc2c10e03e" providerId="LiveId" clId="{7879E8A2-F6CE-48A9-9B56-8C306A25BBF7}" dt="2022-12-11T22:00:01.147" v="51" actId="47"/>
          <pc:sldLayoutMkLst>
            <pc:docMk/>
            <pc:sldMasterMk cId="1517884181" sldId="2147484004"/>
            <pc:sldLayoutMk cId="4252595308" sldId="2147484008"/>
          </pc:sldLayoutMkLst>
        </pc:sldLayoutChg>
        <pc:sldLayoutChg chg="del">
          <pc:chgData name="Barry Caudill" userId="252c6edc2c10e03e" providerId="LiveId" clId="{7879E8A2-F6CE-48A9-9B56-8C306A25BBF7}" dt="2022-12-11T22:00:01.147" v="51" actId="47"/>
          <pc:sldLayoutMkLst>
            <pc:docMk/>
            <pc:sldMasterMk cId="1517884181" sldId="2147484004"/>
            <pc:sldLayoutMk cId="2879973657" sldId="2147484009"/>
          </pc:sldLayoutMkLst>
        </pc:sldLayoutChg>
        <pc:sldLayoutChg chg="del">
          <pc:chgData name="Barry Caudill" userId="252c6edc2c10e03e" providerId="LiveId" clId="{7879E8A2-F6CE-48A9-9B56-8C306A25BBF7}" dt="2022-12-11T22:00:01.147" v="51" actId="47"/>
          <pc:sldLayoutMkLst>
            <pc:docMk/>
            <pc:sldMasterMk cId="1517884181" sldId="2147484004"/>
            <pc:sldLayoutMk cId="2507403516" sldId="2147484010"/>
          </pc:sldLayoutMkLst>
        </pc:sldLayoutChg>
        <pc:sldLayoutChg chg="del">
          <pc:chgData name="Barry Caudill" userId="252c6edc2c10e03e" providerId="LiveId" clId="{7879E8A2-F6CE-48A9-9B56-8C306A25BBF7}" dt="2022-12-11T22:00:01.147" v="51" actId="47"/>
          <pc:sldLayoutMkLst>
            <pc:docMk/>
            <pc:sldMasterMk cId="1517884181" sldId="2147484004"/>
            <pc:sldLayoutMk cId="2136880863" sldId="2147484011"/>
          </pc:sldLayoutMkLst>
        </pc:sldLayoutChg>
        <pc:sldLayoutChg chg="del">
          <pc:chgData name="Barry Caudill" userId="252c6edc2c10e03e" providerId="LiveId" clId="{7879E8A2-F6CE-48A9-9B56-8C306A25BBF7}" dt="2022-12-11T22:00:01.147" v="51" actId="47"/>
          <pc:sldLayoutMkLst>
            <pc:docMk/>
            <pc:sldMasterMk cId="1517884181" sldId="2147484004"/>
            <pc:sldLayoutMk cId="3644458194" sldId="2147484012"/>
          </pc:sldLayoutMkLst>
        </pc:sldLayoutChg>
        <pc:sldLayoutChg chg="del">
          <pc:chgData name="Barry Caudill" userId="252c6edc2c10e03e" providerId="LiveId" clId="{7879E8A2-F6CE-48A9-9B56-8C306A25BBF7}" dt="2022-12-11T22:00:01.147" v="51" actId="47"/>
          <pc:sldLayoutMkLst>
            <pc:docMk/>
            <pc:sldMasterMk cId="1517884181" sldId="2147484004"/>
            <pc:sldLayoutMk cId="3583872894" sldId="2147484013"/>
          </pc:sldLayoutMkLst>
        </pc:sldLayoutChg>
        <pc:sldLayoutChg chg="del">
          <pc:chgData name="Barry Caudill" userId="252c6edc2c10e03e" providerId="LiveId" clId="{7879E8A2-F6CE-48A9-9B56-8C306A25BBF7}" dt="2022-12-11T22:00:01.147" v="51" actId="47"/>
          <pc:sldLayoutMkLst>
            <pc:docMk/>
            <pc:sldMasterMk cId="1517884181" sldId="2147484004"/>
            <pc:sldLayoutMk cId="1510829314" sldId="2147484014"/>
          </pc:sldLayoutMkLst>
        </pc:sldLayoutChg>
        <pc:sldLayoutChg chg="del">
          <pc:chgData name="Barry Caudill" userId="252c6edc2c10e03e" providerId="LiveId" clId="{7879E8A2-F6CE-48A9-9B56-8C306A25BBF7}" dt="2022-12-11T22:00:01.147" v="51" actId="47"/>
          <pc:sldLayoutMkLst>
            <pc:docMk/>
            <pc:sldMasterMk cId="1517884181" sldId="2147484004"/>
            <pc:sldLayoutMk cId="2254667478" sldId="2147484015"/>
          </pc:sldLayoutMkLst>
        </pc:sldLayoutChg>
        <pc:sldLayoutChg chg="del">
          <pc:chgData name="Barry Caudill" userId="252c6edc2c10e03e" providerId="LiveId" clId="{7879E8A2-F6CE-48A9-9B56-8C306A25BBF7}" dt="2022-12-11T22:00:01.147" v="51" actId="47"/>
          <pc:sldLayoutMkLst>
            <pc:docMk/>
            <pc:sldMasterMk cId="1517884181" sldId="2147484004"/>
            <pc:sldLayoutMk cId="4219165950" sldId="2147484016"/>
          </pc:sldLayoutMkLst>
        </pc:sldLayoutChg>
        <pc:sldLayoutChg chg="del">
          <pc:chgData name="Barry Caudill" userId="252c6edc2c10e03e" providerId="LiveId" clId="{7879E8A2-F6CE-48A9-9B56-8C306A25BBF7}" dt="2022-12-11T22:00:01.147" v="51" actId="47"/>
          <pc:sldLayoutMkLst>
            <pc:docMk/>
            <pc:sldMasterMk cId="1517884181" sldId="2147484004"/>
            <pc:sldLayoutMk cId="1145100140" sldId="2147484017"/>
          </pc:sldLayoutMkLst>
        </pc:sldLayoutChg>
        <pc:sldLayoutChg chg="del">
          <pc:chgData name="Barry Caudill" userId="252c6edc2c10e03e" providerId="LiveId" clId="{7879E8A2-F6CE-48A9-9B56-8C306A25BBF7}" dt="2022-12-11T22:00:01.147" v="51" actId="47"/>
          <pc:sldLayoutMkLst>
            <pc:docMk/>
            <pc:sldMasterMk cId="1517884181" sldId="2147484004"/>
            <pc:sldLayoutMk cId="141041120" sldId="2147484018"/>
          </pc:sldLayoutMkLst>
        </pc:sldLayoutChg>
        <pc:sldLayoutChg chg="del">
          <pc:chgData name="Barry Caudill" userId="252c6edc2c10e03e" providerId="LiveId" clId="{7879E8A2-F6CE-48A9-9B56-8C306A25BBF7}" dt="2022-12-11T22:00:01.147" v="51" actId="47"/>
          <pc:sldLayoutMkLst>
            <pc:docMk/>
            <pc:sldMasterMk cId="1517884181" sldId="2147484004"/>
            <pc:sldLayoutMk cId="2789736376" sldId="2147484019"/>
          </pc:sldLayoutMkLst>
        </pc:sldLayoutChg>
        <pc:sldLayoutChg chg="del">
          <pc:chgData name="Barry Caudill" userId="252c6edc2c10e03e" providerId="LiveId" clId="{7879E8A2-F6CE-48A9-9B56-8C306A25BBF7}" dt="2022-12-11T22:00:01.147" v="51" actId="47"/>
          <pc:sldLayoutMkLst>
            <pc:docMk/>
            <pc:sldMasterMk cId="1517884181" sldId="2147484004"/>
            <pc:sldLayoutMk cId="3053433455" sldId="2147484020"/>
          </pc:sldLayoutMkLst>
        </pc:sldLayoutChg>
        <pc:sldLayoutChg chg="del">
          <pc:chgData name="Barry Caudill" userId="252c6edc2c10e03e" providerId="LiveId" clId="{7879E8A2-F6CE-48A9-9B56-8C306A25BBF7}" dt="2022-12-11T22:00:01.147" v="51" actId="47"/>
          <pc:sldLayoutMkLst>
            <pc:docMk/>
            <pc:sldMasterMk cId="1517884181" sldId="2147484004"/>
            <pc:sldLayoutMk cId="4238245044" sldId="2147484021"/>
          </pc:sldLayoutMkLst>
        </pc:sldLayoutChg>
      </pc:sldMasterChg>
    </pc:docChg>
  </pc:docChgLst>
  <pc:docChgLst>
    <pc:chgData name="Barry Caudill" userId="252c6edc2c10e03e" providerId="LiveId" clId="{90C827ED-8849-4426-9DA4-3758E19ECACF}"/>
    <pc:docChg chg="addSld delSld modSld">
      <pc:chgData name="Barry Caudill" userId="252c6edc2c10e03e" providerId="LiveId" clId="{90C827ED-8849-4426-9DA4-3758E19ECACF}" dt="2022-12-11T17:23:56.202" v="2" actId="729"/>
      <pc:docMkLst>
        <pc:docMk/>
      </pc:docMkLst>
      <pc:sldChg chg="mod modShow">
        <pc:chgData name="Barry Caudill" userId="252c6edc2c10e03e" providerId="LiveId" clId="{90C827ED-8849-4426-9DA4-3758E19ECACF}" dt="2022-12-11T17:23:56.202" v="2" actId="729"/>
        <pc:sldMkLst>
          <pc:docMk/>
          <pc:sldMk cId="2434969124" sldId="686"/>
        </pc:sldMkLst>
      </pc:sldChg>
      <pc:sldChg chg="mod modShow">
        <pc:chgData name="Barry Caudill" userId="252c6edc2c10e03e" providerId="LiveId" clId="{90C827ED-8849-4426-9DA4-3758E19ECACF}" dt="2022-12-11T17:23:56.202" v="2" actId="729"/>
        <pc:sldMkLst>
          <pc:docMk/>
          <pc:sldMk cId="3906839519" sldId="688"/>
        </pc:sldMkLst>
      </pc:sldChg>
      <pc:sldChg chg="mod modShow">
        <pc:chgData name="Barry Caudill" userId="252c6edc2c10e03e" providerId="LiveId" clId="{90C827ED-8849-4426-9DA4-3758E19ECACF}" dt="2022-12-11T17:23:56.202" v="2" actId="729"/>
        <pc:sldMkLst>
          <pc:docMk/>
          <pc:sldMk cId="1776437744" sldId="689"/>
        </pc:sldMkLst>
      </pc:sldChg>
      <pc:sldChg chg="mod modShow">
        <pc:chgData name="Barry Caudill" userId="252c6edc2c10e03e" providerId="LiveId" clId="{90C827ED-8849-4426-9DA4-3758E19ECACF}" dt="2022-12-11T17:23:56.202" v="2" actId="729"/>
        <pc:sldMkLst>
          <pc:docMk/>
          <pc:sldMk cId="2038451135" sldId="690"/>
        </pc:sldMkLst>
      </pc:sldChg>
      <pc:sldChg chg="mod modShow">
        <pc:chgData name="Barry Caudill" userId="252c6edc2c10e03e" providerId="LiveId" clId="{90C827ED-8849-4426-9DA4-3758E19ECACF}" dt="2022-12-11T17:23:56.202" v="2" actId="729"/>
        <pc:sldMkLst>
          <pc:docMk/>
          <pc:sldMk cId="1324832389" sldId="691"/>
        </pc:sldMkLst>
      </pc:sldChg>
      <pc:sldChg chg="mod modShow">
        <pc:chgData name="Barry Caudill" userId="252c6edc2c10e03e" providerId="LiveId" clId="{90C827ED-8849-4426-9DA4-3758E19ECACF}" dt="2022-12-11T17:23:56.202" v="2" actId="729"/>
        <pc:sldMkLst>
          <pc:docMk/>
          <pc:sldMk cId="1314094413" sldId="692"/>
        </pc:sldMkLst>
      </pc:sldChg>
      <pc:sldChg chg="mod modShow">
        <pc:chgData name="Barry Caudill" userId="252c6edc2c10e03e" providerId="LiveId" clId="{90C827ED-8849-4426-9DA4-3758E19ECACF}" dt="2022-12-11T17:23:56.202" v="2" actId="729"/>
        <pc:sldMkLst>
          <pc:docMk/>
          <pc:sldMk cId="2962199200" sldId="693"/>
        </pc:sldMkLst>
      </pc:sldChg>
      <pc:sldChg chg="mod modShow">
        <pc:chgData name="Barry Caudill" userId="252c6edc2c10e03e" providerId="LiveId" clId="{90C827ED-8849-4426-9DA4-3758E19ECACF}" dt="2022-12-11T17:23:56.202" v="2" actId="729"/>
        <pc:sldMkLst>
          <pc:docMk/>
          <pc:sldMk cId="3235410962" sldId="694"/>
        </pc:sldMkLst>
      </pc:sldChg>
      <pc:sldChg chg="mod modShow">
        <pc:chgData name="Barry Caudill" userId="252c6edc2c10e03e" providerId="LiveId" clId="{90C827ED-8849-4426-9DA4-3758E19ECACF}" dt="2022-12-11T17:23:56.202" v="2" actId="729"/>
        <pc:sldMkLst>
          <pc:docMk/>
          <pc:sldMk cId="505828615" sldId="695"/>
        </pc:sldMkLst>
      </pc:sldChg>
      <pc:sldChg chg="mod modShow">
        <pc:chgData name="Barry Caudill" userId="252c6edc2c10e03e" providerId="LiveId" clId="{90C827ED-8849-4426-9DA4-3758E19ECACF}" dt="2022-12-11T17:23:56.202" v="2" actId="729"/>
        <pc:sldMkLst>
          <pc:docMk/>
          <pc:sldMk cId="3338144635" sldId="696"/>
        </pc:sldMkLst>
      </pc:sldChg>
      <pc:sldChg chg="mod modShow">
        <pc:chgData name="Barry Caudill" userId="252c6edc2c10e03e" providerId="LiveId" clId="{90C827ED-8849-4426-9DA4-3758E19ECACF}" dt="2022-12-11T17:23:56.202" v="2" actId="729"/>
        <pc:sldMkLst>
          <pc:docMk/>
          <pc:sldMk cId="2828283808" sldId="697"/>
        </pc:sldMkLst>
      </pc:sldChg>
      <pc:sldChg chg="mod modShow">
        <pc:chgData name="Barry Caudill" userId="252c6edc2c10e03e" providerId="LiveId" clId="{90C827ED-8849-4426-9DA4-3758E19ECACF}" dt="2022-12-11T17:23:56.202" v="2" actId="729"/>
        <pc:sldMkLst>
          <pc:docMk/>
          <pc:sldMk cId="4100942277" sldId="698"/>
        </pc:sldMkLst>
      </pc:sldChg>
      <pc:sldChg chg="mod modShow">
        <pc:chgData name="Barry Caudill" userId="252c6edc2c10e03e" providerId="LiveId" clId="{90C827ED-8849-4426-9DA4-3758E19ECACF}" dt="2022-12-11T17:23:56.202" v="2" actId="729"/>
        <pc:sldMkLst>
          <pc:docMk/>
          <pc:sldMk cId="3235794141" sldId="699"/>
        </pc:sldMkLst>
      </pc:sldChg>
      <pc:sldChg chg="mod modShow">
        <pc:chgData name="Barry Caudill" userId="252c6edc2c10e03e" providerId="LiveId" clId="{90C827ED-8849-4426-9DA4-3758E19ECACF}" dt="2022-12-11T17:23:56.202" v="2" actId="729"/>
        <pc:sldMkLst>
          <pc:docMk/>
          <pc:sldMk cId="609999033" sldId="700"/>
        </pc:sldMkLst>
      </pc:sldChg>
      <pc:sldChg chg="mod modShow">
        <pc:chgData name="Barry Caudill" userId="252c6edc2c10e03e" providerId="LiveId" clId="{90C827ED-8849-4426-9DA4-3758E19ECACF}" dt="2022-12-11T17:23:56.202" v="2" actId="729"/>
        <pc:sldMkLst>
          <pc:docMk/>
          <pc:sldMk cId="2649844166" sldId="701"/>
        </pc:sldMkLst>
      </pc:sldChg>
      <pc:sldChg chg="mod modShow">
        <pc:chgData name="Barry Caudill" userId="252c6edc2c10e03e" providerId="LiveId" clId="{90C827ED-8849-4426-9DA4-3758E19ECACF}" dt="2022-12-11T17:23:56.202" v="2" actId="729"/>
        <pc:sldMkLst>
          <pc:docMk/>
          <pc:sldMk cId="1740732457" sldId="702"/>
        </pc:sldMkLst>
      </pc:sldChg>
      <pc:sldChg chg="del">
        <pc:chgData name="Barry Caudill" userId="252c6edc2c10e03e" providerId="LiveId" clId="{90C827ED-8849-4426-9DA4-3758E19ECACF}" dt="2022-12-11T17:22:27.525" v="1" actId="47"/>
        <pc:sldMkLst>
          <pc:docMk/>
          <pc:sldMk cId="2478888139" sldId="2403"/>
        </pc:sldMkLst>
      </pc:sldChg>
      <pc:sldChg chg="add">
        <pc:chgData name="Barry Caudill" userId="252c6edc2c10e03e" providerId="LiveId" clId="{90C827ED-8849-4426-9DA4-3758E19ECACF}" dt="2022-12-11T17:22:10.671" v="0"/>
        <pc:sldMkLst>
          <pc:docMk/>
          <pc:sldMk cId="4225649231" sldId="2438"/>
        </pc:sldMkLst>
      </pc:sldChg>
      <pc:sldChg chg="add">
        <pc:chgData name="Barry Caudill" userId="252c6edc2c10e03e" providerId="LiveId" clId="{90C827ED-8849-4426-9DA4-3758E19ECACF}" dt="2022-12-11T17:22:10.671" v="0"/>
        <pc:sldMkLst>
          <pc:docMk/>
          <pc:sldMk cId="813384856" sldId="2448"/>
        </pc:sldMkLst>
      </pc:sldChg>
      <pc:sldChg chg="add">
        <pc:chgData name="Barry Caudill" userId="252c6edc2c10e03e" providerId="LiveId" clId="{90C827ED-8849-4426-9DA4-3758E19ECACF}" dt="2022-12-11T17:22:10.671" v="0"/>
        <pc:sldMkLst>
          <pc:docMk/>
          <pc:sldMk cId="1071775333" sldId="2451"/>
        </pc:sldMkLst>
      </pc:sldChg>
      <pc:sldChg chg="add">
        <pc:chgData name="Barry Caudill" userId="252c6edc2c10e03e" providerId="LiveId" clId="{90C827ED-8849-4426-9DA4-3758E19ECACF}" dt="2022-12-11T17:22:10.671" v="0"/>
        <pc:sldMkLst>
          <pc:docMk/>
          <pc:sldMk cId="4063566355" sldId="2453"/>
        </pc:sldMkLst>
      </pc:sldChg>
      <pc:sldChg chg="add">
        <pc:chgData name="Barry Caudill" userId="252c6edc2c10e03e" providerId="LiveId" clId="{90C827ED-8849-4426-9DA4-3758E19ECACF}" dt="2022-12-11T17:22:10.671" v="0"/>
        <pc:sldMkLst>
          <pc:docMk/>
          <pc:sldMk cId="3758240621" sldId="24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86D67-C3EA-4F56-9889-4C2B97B03539}"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EEA6D-025D-41EC-8E54-81F454AC89EC}" type="slidenum">
              <a:rPr lang="en-US" smtClean="0"/>
              <a:t>‹#›</a:t>
            </a:fld>
            <a:endParaRPr lang="en-US"/>
          </a:p>
        </p:txBody>
      </p:sp>
    </p:spTree>
    <p:extLst>
      <p:ext uri="{BB962C8B-B14F-4D97-AF65-F5344CB8AC3E}">
        <p14:creationId xmlns:p14="http://schemas.microsoft.com/office/powerpoint/2010/main" val="154660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a:t>
            </a:fld>
            <a:endParaRPr lang="en-US"/>
          </a:p>
        </p:txBody>
      </p:sp>
    </p:spTree>
    <p:extLst>
      <p:ext uri="{BB962C8B-B14F-4D97-AF65-F5344CB8AC3E}">
        <p14:creationId xmlns:p14="http://schemas.microsoft.com/office/powerpoint/2010/main" val="220947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304CFD-3E4C-4AAE-8B9C-3CB71680055D}"/>
              </a:ext>
            </a:extLst>
          </p:cNvPr>
          <p:cNvSpPr>
            <a:spLocks noGrp="1" noChangeArrowheads="1"/>
          </p:cNvSpPr>
          <p:nvPr>
            <p:ph type="sldNum" sz="quarter" idx="5"/>
          </p:nvPr>
        </p:nvSpPr>
        <p:spPr>
          <a:ln/>
        </p:spPr>
        <p:txBody>
          <a:bodyPr/>
          <a:lstStyle/>
          <a:p>
            <a:fld id="{E2B4B6F0-8FA0-4CE1-AFC9-D3ABA5A1DB11}" type="slidenum">
              <a:rPr lang="en-US" altLang="en-US"/>
              <a:pPr/>
              <a:t>11</a:t>
            </a:fld>
            <a:endParaRPr lang="en-US" altLang="en-US"/>
          </a:p>
        </p:txBody>
      </p:sp>
      <p:sp>
        <p:nvSpPr>
          <p:cNvPr id="86018" name="Rectangle 2">
            <a:extLst>
              <a:ext uri="{FF2B5EF4-FFF2-40B4-BE49-F238E27FC236}">
                <a16:creationId xmlns:a16="http://schemas.microsoft.com/office/drawing/2014/main" id="{B6C83093-2855-4FD1-93AE-DA46C40C138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077F57C1-25CE-4DDD-937F-D172D677FA21}"/>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5393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12</a:t>
            </a:fld>
            <a:endParaRPr lang="en-US"/>
          </a:p>
        </p:txBody>
      </p:sp>
    </p:spTree>
    <p:extLst>
      <p:ext uri="{BB962C8B-B14F-4D97-AF65-F5344CB8AC3E}">
        <p14:creationId xmlns:p14="http://schemas.microsoft.com/office/powerpoint/2010/main" val="41824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reasons why there was no chance of escape is the stone that was fashioned into a wheel was too heavy to move</a:t>
            </a:r>
          </a:p>
        </p:txBody>
      </p:sp>
      <p:sp>
        <p:nvSpPr>
          <p:cNvPr id="4" name="Slide Number Placeholder 3"/>
          <p:cNvSpPr>
            <a:spLocks noGrp="1"/>
          </p:cNvSpPr>
          <p:nvPr>
            <p:ph type="sldNum" sz="quarter" idx="10"/>
          </p:nvPr>
        </p:nvSpPr>
        <p:spPr/>
        <p:txBody>
          <a:bodyPr/>
          <a:lstStyle/>
          <a:p>
            <a:fld id="{892EEA6D-025D-41EC-8E54-81F454AC89EC}" type="slidenum">
              <a:rPr lang="en-US" smtClean="0"/>
              <a:t>13</a:t>
            </a:fld>
            <a:endParaRPr lang="en-US"/>
          </a:p>
        </p:txBody>
      </p:sp>
    </p:spTree>
    <p:extLst>
      <p:ext uri="{BB962C8B-B14F-4D97-AF65-F5344CB8AC3E}">
        <p14:creationId xmlns:p14="http://schemas.microsoft.com/office/powerpoint/2010/main" val="2469491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a:t>
            </a:r>
            <a:r>
              <a:rPr lang="en-US" sz="1200" baseline="0" dirty="0"/>
              <a:t> tomb is located in the western cemetery of Jerusalem, not far from the King David Hotel. Though identified last century with the family tomb of Herod because of its fine qualities, it almost certainly is not. It does provide a fine image of what a tomb looks like when the rolling stone has been rolled away.</a:t>
            </a:r>
          </a:p>
          <a:p>
            <a:endParaRPr lang="en-US" dirty="0"/>
          </a:p>
          <a:p>
            <a:r>
              <a:rPr lang="en-US" dirty="0" err="1"/>
              <a:t>tb061800201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5056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tb061304085</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96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BEAACA-50B3-4272-B5B6-C786FC0A0963}"/>
              </a:ext>
            </a:extLst>
          </p:cNvPr>
          <p:cNvSpPr>
            <a:spLocks noGrp="1" noChangeArrowheads="1"/>
          </p:cNvSpPr>
          <p:nvPr>
            <p:ph type="sldNum" sz="quarter" idx="5"/>
          </p:nvPr>
        </p:nvSpPr>
        <p:spPr>
          <a:ln/>
        </p:spPr>
        <p:txBody>
          <a:bodyPr/>
          <a:lstStyle/>
          <a:p>
            <a:fld id="{2504C3EB-732A-4244-96B6-825EAEA0400B}" type="slidenum">
              <a:rPr lang="en-US" altLang="en-US"/>
              <a:pPr/>
              <a:t>16</a:t>
            </a:fld>
            <a:endParaRPr lang="en-US" altLang="en-US"/>
          </a:p>
        </p:txBody>
      </p:sp>
      <p:sp>
        <p:nvSpPr>
          <p:cNvPr id="21506" name="Rectangle 2">
            <a:extLst>
              <a:ext uri="{FF2B5EF4-FFF2-40B4-BE49-F238E27FC236}">
                <a16:creationId xmlns:a16="http://schemas.microsoft.com/office/drawing/2014/main" id="{0825C803-7EDF-4151-9FDB-B511152445CC}"/>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278E8B8B-D957-481D-BF72-EF24FF269995}"/>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98433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AC6CECC-5F4D-4B8A-85DE-6B4DD0AC55C7}"/>
              </a:ext>
            </a:extLst>
          </p:cNvPr>
          <p:cNvSpPr>
            <a:spLocks noGrp="1" noChangeArrowheads="1"/>
          </p:cNvSpPr>
          <p:nvPr>
            <p:ph type="sldNum" sz="quarter" idx="5"/>
          </p:nvPr>
        </p:nvSpPr>
        <p:spPr>
          <a:ln/>
        </p:spPr>
        <p:txBody>
          <a:bodyPr/>
          <a:lstStyle/>
          <a:p>
            <a:fld id="{6D746054-1FB4-4381-887E-67D2E561CBD4}" type="slidenum">
              <a:rPr lang="en-US" altLang="en-US"/>
              <a:pPr/>
              <a:t>17</a:t>
            </a:fld>
            <a:endParaRPr lang="en-US" altLang="en-US"/>
          </a:p>
        </p:txBody>
      </p:sp>
      <p:sp>
        <p:nvSpPr>
          <p:cNvPr id="11266" name="Rectangle 2">
            <a:extLst>
              <a:ext uri="{FF2B5EF4-FFF2-40B4-BE49-F238E27FC236}">
                <a16:creationId xmlns:a16="http://schemas.microsoft.com/office/drawing/2014/main" id="{48268390-6875-4153-B224-04A7E2683B9C}"/>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57950993-A70D-4D0B-9605-6F405C06109A}"/>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34282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18</a:t>
            </a:fld>
            <a:endParaRPr lang="en-US"/>
          </a:p>
        </p:txBody>
      </p:sp>
    </p:spTree>
    <p:extLst>
      <p:ext uri="{BB962C8B-B14F-4D97-AF65-F5344CB8AC3E}">
        <p14:creationId xmlns:p14="http://schemas.microsoft.com/office/powerpoint/2010/main" val="91694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19</a:t>
            </a:fld>
            <a:endParaRPr lang="en-US"/>
          </a:p>
        </p:txBody>
      </p:sp>
    </p:spTree>
    <p:extLst>
      <p:ext uri="{BB962C8B-B14F-4D97-AF65-F5344CB8AC3E}">
        <p14:creationId xmlns:p14="http://schemas.microsoft.com/office/powerpoint/2010/main" val="387112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Did these women know where the body had been laid?  </a:t>
            </a:r>
          </a:p>
          <a:p>
            <a:r>
              <a:rPr lang="en-US" sz="1200" b="1" i="0" kern="1200" dirty="0">
                <a:solidFill>
                  <a:schemeClr val="tx1"/>
                </a:solidFill>
                <a:effectLst/>
                <a:latin typeface="+mn-lt"/>
                <a:ea typeface="+mn-ea"/>
                <a:cs typeface="+mn-cs"/>
              </a:rPr>
              <a:t>As we learned in the previous chapter the two </a:t>
            </a:r>
            <a:r>
              <a:rPr lang="en-US" sz="1200" b="1" i="0" kern="1200" dirty="0" err="1">
                <a:solidFill>
                  <a:schemeClr val="tx1"/>
                </a:solidFill>
                <a:effectLst/>
                <a:latin typeface="+mn-lt"/>
                <a:ea typeface="+mn-ea"/>
                <a:cs typeface="+mn-cs"/>
              </a:rPr>
              <a:t>Marys</a:t>
            </a:r>
            <a:r>
              <a:rPr lang="en-US" sz="1200" b="1" i="0" kern="1200" dirty="0">
                <a:solidFill>
                  <a:schemeClr val="tx1"/>
                </a:solidFill>
                <a:effectLst/>
                <a:latin typeface="+mn-lt"/>
                <a:ea typeface="+mn-ea"/>
                <a:cs typeface="+mn-cs"/>
              </a:rPr>
              <a:t> (and possibly some of these same women) watched while Joseph and Nicodemus had buried Jesus (27:61; John 19:38-40). They saw “how his body was laid” (Luke 23:55), and “where he was laid” (Mark 15:47). The onset of the Sabbath day had prevented the women from making the ﬁnal preparations of Jesus’ body, but they had prepared the “spices and fragrant oils” customarily used for burial before resting on the Sabbath (Luke 23:56a).</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28 </a:t>
            </a:r>
            <a:r>
              <a:rPr lang="en-US" sz="1200" b="0" i="0" kern="1200" dirty="0">
                <a:solidFill>
                  <a:schemeClr val="tx1"/>
                </a:solidFill>
                <a:effectLst/>
                <a:latin typeface="+mn-lt"/>
                <a:ea typeface="+mn-ea"/>
                <a:cs typeface="+mn-cs"/>
              </a:rPr>
              <a:t>Now after the Sabbath, as it began to dawn toward the first </a:t>
            </a:r>
            <a:r>
              <a:rPr lang="en-US" sz="1200" b="0" i="1" kern="1200" dirty="0">
                <a:solidFill>
                  <a:schemeClr val="tx1"/>
                </a:solidFill>
                <a:effectLst/>
                <a:latin typeface="+mn-lt"/>
                <a:ea typeface="+mn-ea"/>
                <a:cs typeface="+mn-cs"/>
              </a:rPr>
              <a:t>day</a:t>
            </a:r>
            <a:r>
              <a:rPr lang="en-US" sz="1200" b="0" i="0" kern="1200" dirty="0">
                <a:solidFill>
                  <a:schemeClr val="tx1"/>
                </a:solidFill>
                <a:effectLst/>
                <a:latin typeface="+mn-lt"/>
                <a:ea typeface="+mn-ea"/>
                <a:cs typeface="+mn-cs"/>
              </a:rPr>
              <a:t> of the week, Mary Magdalene and the other Mary came to look at the grave.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behold, a severe earthquake had occurred, for an angel of the Lord descended from heaven and came and rolled away the stone and sat upon it.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his appearance was like lightning, and his clothing as white as snow.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The guards shook for fear of him and became like dead men.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The angel said to the women, “Do not be afraid; for I know that you are looking for Jesus who has been crucified.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He is not here, for He has risen, just as He said. Come, see the place where He was lying.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Go quickly and tell His disciples that He has risen from the dead; and behold, He is going ahead of you into Galilee, there you will see Him; behold, I have told you.”</a:t>
            </a:r>
          </a:p>
          <a:p>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they left the tomb quickly with fear and great joy and ran to report it to His disciples.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And behold, Jesus met them and greeted them. And they came up and took hold of His feet and worshiped Him.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Then Jesus *said to them, “Do not be afraid; go and take word to My brethren to leave for Galilee, and there they will see Me.”</a:t>
            </a:r>
          </a:p>
          <a:p>
            <a:r>
              <a:rPr lang="en-US" sz="1200" b="1" i="0" kern="1200" baseline="300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Now while they were on their way, some of the guard came into the city and reported to the chief priests all that had happened. </a:t>
            </a: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And when they had assembled with the elders and consulted together, they gave a large sum of money to the soldiers, </a:t>
            </a: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and said, “You are to say, ‘His disciples came by night and stole Him away while we were asleep.’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if this should come to the governor’s ears, we will win him over and keep you out of trouble.” </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And they took the money and did as they had been instructed; and this story was widely spread among the Jews, </a:t>
            </a:r>
            <a:r>
              <a:rPr lang="en-US" sz="1200" b="0" i="1" kern="1200" dirty="0">
                <a:solidFill>
                  <a:schemeClr val="tx1"/>
                </a:solidFill>
                <a:effectLst/>
                <a:latin typeface="+mn-lt"/>
                <a:ea typeface="+mn-ea"/>
                <a:cs typeface="+mn-cs"/>
              </a:rPr>
              <a:t>and is</a:t>
            </a:r>
            <a:r>
              <a:rPr lang="en-US" sz="1200" b="0" i="0" kern="1200" dirty="0">
                <a:solidFill>
                  <a:schemeClr val="tx1"/>
                </a:solidFill>
                <a:effectLst/>
                <a:latin typeface="+mn-lt"/>
                <a:ea typeface="+mn-ea"/>
                <a:cs typeface="+mn-cs"/>
              </a:rPr>
              <a:t> to this day.</a:t>
            </a:r>
          </a:p>
          <a:p>
            <a:r>
              <a:rPr lang="en-US" sz="1200" b="0" i="0" kern="1200" dirty="0">
                <a:solidFill>
                  <a:schemeClr val="tx1"/>
                </a:solidFill>
                <a:effectLst/>
                <a:latin typeface="+mn-lt"/>
                <a:ea typeface="+mn-ea"/>
                <a:cs typeface="+mn-cs"/>
              </a:rPr>
              <a:t>The Great Commission</a:t>
            </a:r>
          </a:p>
          <a:p>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But the eleven disciples proceeded to Galilee, to the mountain which Jesus had designated. </a:t>
            </a:r>
            <a:r>
              <a:rPr lang="en-US" sz="1200" b="1" i="0" kern="1200" baseline="30000" dirty="0">
                <a:solidFill>
                  <a:schemeClr val="tx1"/>
                </a:solidFill>
                <a:effectLst/>
                <a:latin typeface="+mn-lt"/>
                <a:ea typeface="+mn-ea"/>
                <a:cs typeface="+mn-cs"/>
              </a:rPr>
              <a:t>17 </a:t>
            </a:r>
            <a:r>
              <a:rPr lang="en-US" sz="1200" b="0" i="0" kern="1200" dirty="0">
                <a:solidFill>
                  <a:schemeClr val="tx1"/>
                </a:solidFill>
                <a:effectLst/>
                <a:latin typeface="+mn-lt"/>
                <a:ea typeface="+mn-ea"/>
                <a:cs typeface="+mn-cs"/>
              </a:rPr>
              <a:t>When they saw Him, they worshiped </a:t>
            </a:r>
            <a:r>
              <a:rPr lang="en-US" sz="1200" b="0" i="1" kern="1200" dirty="0">
                <a:solidFill>
                  <a:schemeClr val="tx1"/>
                </a:solidFill>
                <a:effectLst/>
                <a:latin typeface="+mn-lt"/>
                <a:ea typeface="+mn-ea"/>
                <a:cs typeface="+mn-cs"/>
              </a:rPr>
              <a:t>Him</a:t>
            </a:r>
            <a:r>
              <a:rPr lang="en-US" sz="1200" b="0" i="0" kern="1200" dirty="0">
                <a:solidFill>
                  <a:schemeClr val="tx1"/>
                </a:solidFill>
                <a:effectLst/>
                <a:latin typeface="+mn-lt"/>
                <a:ea typeface="+mn-ea"/>
                <a:cs typeface="+mn-cs"/>
              </a:rPr>
              <a:t>; but some were doubtful. </a:t>
            </a:r>
            <a:r>
              <a:rPr lang="en-US" sz="1200" b="1" i="0" kern="1200" baseline="30000" dirty="0">
                <a:solidFill>
                  <a:schemeClr val="tx1"/>
                </a:solidFill>
                <a:effectLst/>
                <a:latin typeface="+mn-lt"/>
                <a:ea typeface="+mn-ea"/>
                <a:cs typeface="+mn-cs"/>
              </a:rPr>
              <a:t>18 </a:t>
            </a:r>
            <a:r>
              <a:rPr lang="en-US" sz="1200" b="0" i="0" kern="1200" dirty="0">
                <a:solidFill>
                  <a:schemeClr val="tx1"/>
                </a:solidFill>
                <a:effectLst/>
                <a:latin typeface="+mn-lt"/>
                <a:ea typeface="+mn-ea"/>
                <a:cs typeface="+mn-cs"/>
              </a:rPr>
              <a:t>And Jesus came up and spoke to them, saying, “All authority has been given to Me in heaven and on earth. </a:t>
            </a:r>
            <a:r>
              <a:rPr lang="en-US" sz="1200" b="1" i="0" kern="1200" baseline="300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Go therefore and make disciples of all the nations, baptizing them in the name of the Father and the Son and the Holy Spirit, </a:t>
            </a:r>
            <a:r>
              <a:rPr lang="en-US" sz="1200" b="1" i="0" kern="1200" baseline="30000" dirty="0">
                <a:solidFill>
                  <a:schemeClr val="tx1"/>
                </a:solidFill>
                <a:effectLst/>
                <a:latin typeface="+mn-lt"/>
                <a:ea typeface="+mn-ea"/>
                <a:cs typeface="+mn-cs"/>
              </a:rPr>
              <a:t>20 </a:t>
            </a:r>
            <a:r>
              <a:rPr lang="en-US" sz="1200" b="0" i="0" kern="1200" dirty="0">
                <a:solidFill>
                  <a:schemeClr val="tx1"/>
                </a:solidFill>
                <a:effectLst/>
                <a:latin typeface="+mn-lt"/>
                <a:ea typeface="+mn-ea"/>
                <a:cs typeface="+mn-cs"/>
              </a:rPr>
              <a:t>teaching them to observe all that I commanded you; and lo, I am with you always, even to the end of the age.”</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842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defTabSz="457200" eaLnBrk="0" fontAlgn="base" hangingPunct="0">
              <a:spcBef>
                <a:spcPct val="0"/>
              </a:spcBef>
              <a:spcAft>
                <a:spcPct val="0"/>
              </a:spcAft>
              <a:defRPr/>
            </a:pPr>
            <a:endParaRPr kumimoji="0" lang="en-US" sz="1200" b="0" i="0" u="none" strike="noStrike" kern="1200" cap="none" spc="0" normalizeH="0" baseline="0" noProof="0" dirty="0">
              <a:ln>
                <a:noFill/>
              </a:ln>
              <a:solidFill>
                <a:schemeClr val="tx1"/>
              </a:solidFill>
              <a:effectLst/>
              <a:uLnTx/>
              <a:uFillTx/>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21B778-ED66-EF4A-8ED7-FDDA3FDF22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69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936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62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023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56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BB07B-0F96-4A09-B99F-91C9A8E578D9}" type="slidenum">
              <a:rPr lang="en-US" altLang="en-US" smtClean="0"/>
              <a:pPr/>
              <a:t>25</a:t>
            </a:fld>
            <a:endParaRPr lang="en-US" altLang="en-US"/>
          </a:p>
        </p:txBody>
      </p:sp>
    </p:spTree>
    <p:extLst>
      <p:ext uri="{BB962C8B-B14F-4D97-AF65-F5344CB8AC3E}">
        <p14:creationId xmlns:p14="http://schemas.microsoft.com/office/powerpoint/2010/main" val="684071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614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904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722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5CDFC7-4247-4CEA-BC27-DA6966B2E3D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8722" name="Rectangle 1026"/>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8723" name="Rectangle 1027"/>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rPr>
              <a:t>33</a:t>
            </a:r>
          </a:p>
        </p:txBody>
      </p:sp>
      <p:sp>
        <p:nvSpPr>
          <p:cNvPr id="158724" name="Rectangle 1028"/>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8725" name="Rectangle 1029"/>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8726" name="Rectangle 1030"/>
          <p:cNvSpPr>
            <a:spLocks noGrp="1" noRot="1" noChangeAspect="1" noChangeArrowheads="1" noTextEdit="1"/>
          </p:cNvSpPr>
          <p:nvPr>
            <p:ph type="sldImg"/>
          </p:nvPr>
        </p:nvSpPr>
        <p:spPr>
          <a:xfrm>
            <a:off x="381000" y="685800"/>
            <a:ext cx="6096000" cy="3429000"/>
          </a:xfrm>
          <a:ln w="12700" cap="flat">
            <a:solidFill>
              <a:schemeClr val="tx1"/>
            </a:solidFill>
          </a:ln>
        </p:spPr>
      </p:sp>
      <p:sp>
        <p:nvSpPr>
          <p:cNvPr id="158727" name="Rectangle 1031"/>
          <p:cNvSpPr>
            <a:spLocks noGrp="1" noChangeArrowheads="1"/>
          </p:cNvSpPr>
          <p:nvPr>
            <p:ph type="body" idx="1"/>
          </p:nvPr>
        </p:nvSpPr>
        <p:spPr>
          <a:ln/>
        </p:spPr>
        <p:txBody>
          <a:bodyPr lIns="90488" tIns="44450" rIns="90488" bIns="44450"/>
          <a:lstStyle/>
          <a:p>
            <a:endParaRPr lang="en-US" dirty="0"/>
          </a:p>
        </p:txBody>
      </p:sp>
    </p:spTree>
    <p:extLst>
      <p:ext uri="{BB962C8B-B14F-4D97-AF65-F5344CB8AC3E}">
        <p14:creationId xmlns:p14="http://schemas.microsoft.com/office/powerpoint/2010/main" val="127798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087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ctr" defTabSz="457200" eaLnBrk="0" fontAlgn="base" hangingPunct="0">
              <a:spcBef>
                <a:spcPct val="0"/>
              </a:spcBef>
              <a:spcAft>
                <a:spcPct val="0"/>
              </a:spcAft>
              <a:defRPr/>
            </a:pPr>
            <a:endParaRPr kumimoji="0" lang="en-US" sz="1200" b="0" i="0" u="none" strike="noStrike" kern="1200" cap="none" spc="0" normalizeH="0" baseline="0" noProof="0" dirty="0">
              <a:ln>
                <a:noFill/>
              </a:ln>
              <a:solidFill>
                <a:schemeClr val="tx1"/>
              </a:solidFill>
              <a:effectLst/>
              <a:uLnTx/>
              <a:uFillTx/>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21B778-ED66-EF4A-8ED7-FDDA3FDF22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56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748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5683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2EEA6D-025D-41EC-8E54-81F454AC89EC}" type="slidenum">
              <a:rPr lang="en-US" smtClean="0"/>
              <a:t>33</a:t>
            </a:fld>
            <a:endParaRPr lang="en-US"/>
          </a:p>
        </p:txBody>
      </p:sp>
    </p:spTree>
    <p:extLst>
      <p:ext uri="{BB962C8B-B14F-4D97-AF65-F5344CB8AC3E}">
        <p14:creationId xmlns:p14="http://schemas.microsoft.com/office/powerpoint/2010/main" val="1833275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0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36</a:t>
            </a:fld>
            <a:endParaRPr lang="en-US"/>
          </a:p>
        </p:txBody>
      </p:sp>
    </p:spTree>
    <p:extLst>
      <p:ext uri="{BB962C8B-B14F-4D97-AF65-F5344CB8AC3E}">
        <p14:creationId xmlns:p14="http://schemas.microsoft.com/office/powerpoint/2010/main" val="725683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3533" rtl="0" eaLnBrk="1" fontAlgn="auto" latinLnBrk="0" hangingPunct="1">
              <a:lnSpc>
                <a:spcPct val="100000"/>
              </a:lnSpc>
              <a:spcBef>
                <a:spcPts val="0"/>
              </a:spcBef>
              <a:spcAft>
                <a:spcPts val="0"/>
              </a:spcAft>
              <a:buClrTx/>
              <a:buSzTx/>
              <a:buFontTx/>
              <a:buNone/>
              <a:tabLst/>
              <a:defRPr/>
            </a:pPr>
            <a:fld id="{AF211AE4-D64D-4FFA-96B1-E1C2299B43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533"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05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9B452A-66C9-46F5-902B-5CF1343D1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4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21B778-ED66-EF4A-8ED7-FDDA3FDF228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28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6</a:t>
            </a:fld>
            <a:endParaRPr lang="en-US"/>
          </a:p>
        </p:txBody>
      </p:sp>
    </p:spTree>
    <p:extLst>
      <p:ext uri="{BB962C8B-B14F-4D97-AF65-F5344CB8AC3E}">
        <p14:creationId xmlns:p14="http://schemas.microsoft.com/office/powerpoint/2010/main" val="1827619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3ACEE-B31C-4C0E-8D3F-4101532A4B0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706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EEA6D-025D-41EC-8E54-81F454AC89EC}" type="slidenum">
              <a:rPr lang="en-US" smtClean="0"/>
              <a:t>8</a:t>
            </a:fld>
            <a:endParaRPr lang="en-US"/>
          </a:p>
        </p:txBody>
      </p:sp>
    </p:spTree>
    <p:extLst>
      <p:ext uri="{BB962C8B-B14F-4D97-AF65-F5344CB8AC3E}">
        <p14:creationId xmlns:p14="http://schemas.microsoft.com/office/powerpoint/2010/main" val="128345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Jewish leaders to some level understood what he had said so they tried to prevent the theft of his body.  Somehow the disciples didn’t understand it. </a:t>
            </a:r>
          </a:p>
          <a:p>
            <a:endParaRPr lang="en-US" dirty="0"/>
          </a:p>
          <a:p>
            <a:r>
              <a:rPr lang="en-US" dirty="0"/>
              <a:t>The first fraud would be Jesus’ Messianic claim, the last a faked resurrection.</a:t>
            </a:r>
          </a:p>
        </p:txBody>
      </p:sp>
      <p:sp>
        <p:nvSpPr>
          <p:cNvPr id="4" name="Slide Number Placeholder 3"/>
          <p:cNvSpPr>
            <a:spLocks noGrp="1"/>
          </p:cNvSpPr>
          <p:nvPr>
            <p:ph type="sldNum" sz="quarter" idx="10"/>
          </p:nvPr>
        </p:nvSpPr>
        <p:spPr/>
        <p:txBody>
          <a:bodyPr/>
          <a:lstStyle/>
          <a:p>
            <a:fld id="{892EEA6D-025D-41EC-8E54-81F454AC89EC}" type="slidenum">
              <a:rPr lang="en-US" smtClean="0"/>
              <a:t>10</a:t>
            </a:fld>
            <a:endParaRPr lang="en-US"/>
          </a:p>
        </p:txBody>
      </p:sp>
    </p:spTree>
    <p:extLst>
      <p:ext uri="{BB962C8B-B14F-4D97-AF65-F5344CB8AC3E}">
        <p14:creationId xmlns:p14="http://schemas.microsoft.com/office/powerpoint/2010/main" val="2415956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433"/>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419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57814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BEACE15-77C2-9C94-77D9-F622526374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A71923B-B67F-0BF1-417D-FB140BC1D28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533AAC3-4E01-783F-2438-13260B918B54}"/>
              </a:ext>
            </a:extLst>
          </p:cNvPr>
          <p:cNvSpPr>
            <a:spLocks noGrp="1"/>
          </p:cNvSpPr>
          <p:nvPr>
            <p:ph type="sldNum" sz="quarter" idx="12"/>
          </p:nvPr>
        </p:nvSpPr>
        <p:spPr/>
        <p:txBody>
          <a:bodyPr/>
          <a:lstStyle>
            <a:lvl1pPr>
              <a:defRPr/>
            </a:lvl1pPr>
          </a:lstStyle>
          <a:p>
            <a:pPr>
              <a:defRPr/>
            </a:pPr>
            <a:fld id="{4FB1DCEC-2AEC-436F-874C-1439D9D39CE7}" type="slidenum">
              <a:rPr lang="en-US" altLang="en-US"/>
              <a:pPr>
                <a:defRPr/>
              </a:pPr>
              <a:t>‹#›</a:t>
            </a:fld>
            <a:endParaRPr lang="en-US" altLang="en-US"/>
          </a:p>
        </p:txBody>
      </p:sp>
    </p:spTree>
    <p:extLst>
      <p:ext uri="{BB962C8B-B14F-4D97-AF65-F5344CB8AC3E}">
        <p14:creationId xmlns:p14="http://schemas.microsoft.com/office/powerpoint/2010/main" val="23922021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003F633E-D7AE-3864-C8D6-C189858E4282}"/>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98E6784-131F-BC6D-C1C2-423ADD05FAEB}"/>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7F154A1F-B7A5-41A2-C134-D2706E8E9745}"/>
              </a:ext>
            </a:extLst>
          </p:cNvPr>
          <p:cNvSpPr>
            <a:spLocks noGrp="1"/>
          </p:cNvSpPr>
          <p:nvPr>
            <p:ph type="sldNum" sz="quarter" idx="12"/>
          </p:nvPr>
        </p:nvSpPr>
        <p:spPr>
          <a:xfrm>
            <a:off x="8737600" y="6245225"/>
            <a:ext cx="2844800" cy="476250"/>
          </a:xfrm>
        </p:spPr>
        <p:txBody>
          <a:bodyPr/>
          <a:lstStyle>
            <a:lvl1pPr>
              <a:defRPr/>
            </a:lvl1pPr>
          </a:lstStyle>
          <a:p>
            <a:pPr>
              <a:defRPr/>
            </a:pPr>
            <a:fld id="{F847B138-BECD-452E-B398-7AAC1C917AB6}" type="slidenum">
              <a:rPr lang="en-US" altLang="en-US"/>
              <a:pPr>
                <a:defRPr/>
              </a:pPr>
              <a:t>‹#›</a:t>
            </a:fld>
            <a:endParaRPr lang="en-US" altLang="en-US"/>
          </a:p>
        </p:txBody>
      </p:sp>
    </p:spTree>
    <p:extLst>
      <p:ext uri="{BB962C8B-B14F-4D97-AF65-F5344CB8AC3E}">
        <p14:creationId xmlns:p14="http://schemas.microsoft.com/office/powerpoint/2010/main" val="18085221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CCA056-6612-5C53-F12E-84D9DDAAD199}"/>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443A3303-0FFB-2486-40D2-B910AAB554BE}"/>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FAD79C6-DADA-BF0C-0C16-CED73539F470}"/>
              </a:ext>
            </a:extLst>
          </p:cNvPr>
          <p:cNvSpPr>
            <a:spLocks noGrp="1"/>
          </p:cNvSpPr>
          <p:nvPr>
            <p:ph type="sldNum" sz="quarter" idx="12"/>
          </p:nvPr>
        </p:nvSpPr>
        <p:spPr>
          <a:xfrm>
            <a:off x="8737600" y="6245225"/>
            <a:ext cx="2844800" cy="476250"/>
          </a:xfrm>
        </p:spPr>
        <p:txBody>
          <a:bodyPr/>
          <a:lstStyle>
            <a:lvl1pPr>
              <a:defRPr/>
            </a:lvl1pPr>
          </a:lstStyle>
          <a:p>
            <a:pPr>
              <a:defRPr/>
            </a:pPr>
            <a:fld id="{936911D2-EFD2-466C-816B-AB84E402229D}" type="slidenum">
              <a:rPr lang="en-US" altLang="en-US"/>
              <a:pPr>
                <a:defRPr/>
              </a:pPr>
              <a:t>‹#›</a:t>
            </a:fld>
            <a:endParaRPr lang="en-US" altLang="en-US"/>
          </a:p>
        </p:txBody>
      </p:sp>
    </p:spTree>
    <p:extLst>
      <p:ext uri="{BB962C8B-B14F-4D97-AF65-F5344CB8AC3E}">
        <p14:creationId xmlns:p14="http://schemas.microsoft.com/office/powerpoint/2010/main" val="12696809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E487C6F2-448F-131C-8D2C-7B4CA8538EC9}"/>
              </a:ext>
            </a:extLst>
          </p:cNvPr>
          <p:cNvSpPr>
            <a:spLocks noGrp="1"/>
          </p:cNvSpPr>
          <p:nvPr>
            <p:ph type="dt" sz="half" idx="10"/>
          </p:nvPr>
        </p:nvSpPr>
        <p:spPr>
          <a:xfrm>
            <a:off x="914400" y="6248400"/>
            <a:ext cx="2540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2E31315-B8D3-9548-7554-723C1C79E5D3}"/>
              </a:ext>
            </a:extLst>
          </p:cNvPr>
          <p:cNvSpPr>
            <a:spLocks noGrp="1"/>
          </p:cNvSpPr>
          <p:nvPr>
            <p:ph type="ftr" sz="quarter" idx="11"/>
          </p:nvPr>
        </p:nvSpPr>
        <p:spPr>
          <a:xfrm>
            <a:off x="4165600" y="6248400"/>
            <a:ext cx="38608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13F610F-2EF6-407B-DEF5-39CB25B0BC5E}"/>
              </a:ext>
            </a:extLst>
          </p:cNvPr>
          <p:cNvSpPr>
            <a:spLocks noGrp="1"/>
          </p:cNvSpPr>
          <p:nvPr>
            <p:ph type="sldNum" sz="quarter" idx="12"/>
          </p:nvPr>
        </p:nvSpPr>
        <p:spPr>
          <a:xfrm>
            <a:off x="8737600" y="6248400"/>
            <a:ext cx="2540000" cy="457200"/>
          </a:xfrm>
        </p:spPr>
        <p:txBody>
          <a:bodyPr/>
          <a:lstStyle>
            <a:lvl1pPr>
              <a:defRPr/>
            </a:lvl1pPr>
          </a:lstStyle>
          <a:p>
            <a:pPr>
              <a:defRPr/>
            </a:pPr>
            <a:fld id="{6DF2A322-0D0D-4D9F-A6AD-4F2F79A45293}" type="slidenum">
              <a:rPr lang="en-US" altLang="en-US"/>
              <a:pPr>
                <a:defRPr/>
              </a:pPr>
              <a:t>‹#›</a:t>
            </a:fld>
            <a:endParaRPr lang="en-US" altLang="en-US"/>
          </a:p>
        </p:txBody>
      </p:sp>
    </p:spTree>
    <p:extLst>
      <p:ext uri="{BB962C8B-B14F-4D97-AF65-F5344CB8AC3E}">
        <p14:creationId xmlns:p14="http://schemas.microsoft.com/office/powerpoint/2010/main" val="26188072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2CC9E18-019F-E541-BDE5-60ED43117EE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2396438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C9E18-019F-E541-BDE5-60ED43117EE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368054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CC9E18-019F-E541-BDE5-60ED43117EE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29599569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CC9E18-019F-E541-BDE5-60ED43117EE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10381861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CC9E18-019F-E541-BDE5-60ED43117EEB}"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31322887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CC9E18-019F-E541-BDE5-60ED43117EEB}"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4015120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8"/>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8"/>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80915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C9E18-019F-E541-BDE5-60ED43117EEB}"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18567798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72CC9E18-019F-E541-BDE5-60ED43117EE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2708690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72CC9E18-019F-E541-BDE5-60ED43117EE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3093576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C9E18-019F-E541-BDE5-60ED43117EE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3738860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C9E18-019F-E541-BDE5-60ED43117EE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FB8628-4FF1-1E44-9C82-4BD4D2F3F734}" type="slidenum">
              <a:rPr lang="en-US" smtClean="0"/>
              <a:t>‹#›</a:t>
            </a:fld>
            <a:endParaRPr lang="en-US"/>
          </a:p>
        </p:txBody>
      </p:sp>
    </p:spTree>
    <p:extLst>
      <p:ext uri="{BB962C8B-B14F-4D97-AF65-F5344CB8AC3E}">
        <p14:creationId xmlns:p14="http://schemas.microsoft.com/office/powerpoint/2010/main" val="182504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6" y="275004"/>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453341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393117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sz="1800"/>
          </a:p>
        </p:txBody>
      </p:sp>
      <p:sp>
        <p:nvSpPr>
          <p:cNvPr id="9218" name="Rectangle 2"/>
          <p:cNvSpPr>
            <a:spLocks noGrp="1" noChangeArrowheads="1"/>
          </p:cNvSpPr>
          <p:nvPr>
            <p:ph type="ctrTitle" sz="quarter"/>
          </p:nvPr>
        </p:nvSpPr>
        <p:spPr>
          <a:xfrm>
            <a:off x="914400" y="1997076"/>
            <a:ext cx="10363200" cy="1431925"/>
          </a:xfrm>
        </p:spPr>
        <p:txBody>
          <a:bodyPr anchor="b" anchorCtr="1"/>
          <a:lstStyle>
            <a:lvl1pPr algn="ctr">
              <a:defRPr sz="6600"/>
            </a:lvl1pPr>
          </a:lstStyle>
          <a:p>
            <a:r>
              <a:rPr lang="en-US"/>
              <a:t>Click to edit Master title style</a:t>
            </a:r>
          </a:p>
        </p:txBody>
      </p:sp>
      <p:sp>
        <p:nvSpPr>
          <p:cNvPr id="9219"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E0D9CC9F-A67A-4782-BB09-2306EA8758D5}"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31083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886004-6B6B-49BB-9627-61729FACC45B}" type="slidenum">
              <a:rPr lang="en-US" altLang="en-US"/>
              <a:pPr/>
              <a:t>‹#›</a:t>
            </a:fld>
            <a:endParaRPr lang="en-US" altLang="en-US"/>
          </a:p>
        </p:txBody>
      </p:sp>
    </p:spTree>
    <p:extLst>
      <p:ext uri="{BB962C8B-B14F-4D97-AF65-F5344CB8AC3E}">
        <p14:creationId xmlns:p14="http://schemas.microsoft.com/office/powerpoint/2010/main" val="69131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28D207-1D44-40B6-884F-5C7ACBD3B0B0}" type="slidenum">
              <a:rPr lang="en-US" altLang="en-US"/>
              <a:pPr/>
              <a:t>‹#›</a:t>
            </a:fld>
            <a:endParaRPr lang="en-US" altLang="en-US"/>
          </a:p>
        </p:txBody>
      </p:sp>
    </p:spTree>
    <p:extLst>
      <p:ext uri="{BB962C8B-B14F-4D97-AF65-F5344CB8AC3E}">
        <p14:creationId xmlns:p14="http://schemas.microsoft.com/office/powerpoint/2010/main" val="363033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16293D-F5AE-49A7-8778-070AA3CC3447}" type="slidenum">
              <a:rPr lang="en-US" altLang="en-US"/>
              <a:pPr/>
              <a:t>‹#›</a:t>
            </a:fld>
            <a:endParaRPr lang="en-US" altLang="en-US"/>
          </a:p>
        </p:txBody>
      </p:sp>
    </p:spTree>
    <p:extLst>
      <p:ext uri="{BB962C8B-B14F-4D97-AF65-F5344CB8AC3E}">
        <p14:creationId xmlns:p14="http://schemas.microsoft.com/office/powerpoint/2010/main" val="2581893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B9ED64B-E99A-48B4-9135-B4D4B5770ACC}" type="slidenum">
              <a:rPr lang="en-US" altLang="en-US"/>
              <a:pPr/>
              <a:t>‹#›</a:t>
            </a:fld>
            <a:endParaRPr lang="en-US" altLang="en-US"/>
          </a:p>
        </p:txBody>
      </p:sp>
    </p:spTree>
    <p:extLst>
      <p:ext uri="{BB962C8B-B14F-4D97-AF65-F5344CB8AC3E}">
        <p14:creationId xmlns:p14="http://schemas.microsoft.com/office/powerpoint/2010/main" val="4249268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23C69EC-AD98-4771-B9E2-79A125B0A022}" type="slidenum">
              <a:rPr lang="en-US" altLang="en-US"/>
              <a:pPr/>
              <a:t>‹#›</a:t>
            </a:fld>
            <a:endParaRPr lang="en-US" altLang="en-US"/>
          </a:p>
        </p:txBody>
      </p:sp>
    </p:spTree>
    <p:extLst>
      <p:ext uri="{BB962C8B-B14F-4D97-AF65-F5344CB8AC3E}">
        <p14:creationId xmlns:p14="http://schemas.microsoft.com/office/powerpoint/2010/main" val="326085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954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B06545D-326F-48D5-8873-02160CFFAEA7}" type="slidenum">
              <a:rPr lang="en-US" altLang="en-US"/>
              <a:pPr/>
              <a:t>‹#›</a:t>
            </a:fld>
            <a:endParaRPr lang="en-US" altLang="en-US"/>
          </a:p>
        </p:txBody>
      </p:sp>
    </p:spTree>
    <p:extLst>
      <p:ext uri="{BB962C8B-B14F-4D97-AF65-F5344CB8AC3E}">
        <p14:creationId xmlns:p14="http://schemas.microsoft.com/office/powerpoint/2010/main" val="268204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884EBA0-6F6C-4DF2-A7C1-A696DD45E1C5}" type="slidenum">
              <a:rPr lang="en-US" altLang="en-US"/>
              <a:pPr/>
              <a:t>‹#›</a:t>
            </a:fld>
            <a:endParaRPr lang="en-US" altLang="en-US"/>
          </a:p>
        </p:txBody>
      </p:sp>
    </p:spTree>
    <p:extLst>
      <p:ext uri="{BB962C8B-B14F-4D97-AF65-F5344CB8AC3E}">
        <p14:creationId xmlns:p14="http://schemas.microsoft.com/office/powerpoint/2010/main" val="560443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673D51-88D5-4CA1-9D70-7D43F260DD86}" type="slidenum">
              <a:rPr lang="en-US" altLang="en-US"/>
              <a:pPr/>
              <a:t>‹#›</a:t>
            </a:fld>
            <a:endParaRPr lang="en-US" altLang="en-US"/>
          </a:p>
        </p:txBody>
      </p:sp>
    </p:spTree>
    <p:extLst>
      <p:ext uri="{BB962C8B-B14F-4D97-AF65-F5344CB8AC3E}">
        <p14:creationId xmlns:p14="http://schemas.microsoft.com/office/powerpoint/2010/main" val="719674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57AFD7D-8500-4596-B07A-9CA28D315C2F}" type="slidenum">
              <a:rPr lang="en-US" altLang="en-US"/>
              <a:pPr/>
              <a:t>‹#›</a:t>
            </a:fld>
            <a:endParaRPr lang="en-US" altLang="en-US"/>
          </a:p>
        </p:txBody>
      </p:sp>
    </p:spTree>
    <p:extLst>
      <p:ext uri="{BB962C8B-B14F-4D97-AF65-F5344CB8AC3E}">
        <p14:creationId xmlns:p14="http://schemas.microsoft.com/office/powerpoint/2010/main" val="1239082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AEF2E6-1769-468A-A575-35C9AF707D08}" type="slidenum">
              <a:rPr lang="en-US" altLang="en-US"/>
              <a:pPr/>
              <a:t>‹#›</a:t>
            </a:fld>
            <a:endParaRPr lang="en-US" altLang="en-US"/>
          </a:p>
        </p:txBody>
      </p:sp>
    </p:spTree>
    <p:extLst>
      <p:ext uri="{BB962C8B-B14F-4D97-AF65-F5344CB8AC3E}">
        <p14:creationId xmlns:p14="http://schemas.microsoft.com/office/powerpoint/2010/main" val="1289007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1096B4-0AC8-4A99-8E47-37C49AC5F363}" type="slidenum">
              <a:rPr lang="en-US" altLang="en-US"/>
              <a:pPr/>
              <a:t>‹#›</a:t>
            </a:fld>
            <a:endParaRPr lang="en-US" altLang="en-US"/>
          </a:p>
        </p:txBody>
      </p:sp>
    </p:spTree>
    <p:extLst>
      <p:ext uri="{BB962C8B-B14F-4D97-AF65-F5344CB8AC3E}">
        <p14:creationId xmlns:p14="http://schemas.microsoft.com/office/powerpoint/2010/main" val="402789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FAF19820-C6AB-4783-BE9A-CA44B7032A96}" type="slidenum">
              <a:rPr lang="en-US" altLang="en-US"/>
              <a:pPr/>
              <a:t>‹#›</a:t>
            </a:fld>
            <a:endParaRPr lang="en-US" altLang="en-US"/>
          </a:p>
        </p:txBody>
      </p:sp>
    </p:spTree>
    <p:extLst>
      <p:ext uri="{BB962C8B-B14F-4D97-AF65-F5344CB8AC3E}">
        <p14:creationId xmlns:p14="http://schemas.microsoft.com/office/powerpoint/2010/main" val="1095984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F9A94D-A1F4-4ED3-8576-6EA72E6EAEAE}" type="slidenum">
              <a:rPr lang="en-US" altLang="en-US"/>
              <a:pPr/>
              <a:t>‹#›</a:t>
            </a:fld>
            <a:endParaRPr lang="en-US" altLang="en-US"/>
          </a:p>
        </p:txBody>
      </p:sp>
    </p:spTree>
    <p:extLst>
      <p:ext uri="{BB962C8B-B14F-4D97-AF65-F5344CB8AC3E}">
        <p14:creationId xmlns:p14="http://schemas.microsoft.com/office/powerpoint/2010/main" val="3130735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quarter" idx="1"/>
          </p:nvPr>
        </p:nvSpPr>
        <p:spPr>
          <a:xfrm>
            <a:off x="609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2917015-4716-45EB-BEAA-7EC80F397ADB}" type="slidenum">
              <a:rPr lang="en-US" altLang="en-US"/>
              <a:pPr/>
              <a:t>‹#›</a:t>
            </a:fld>
            <a:endParaRPr lang="en-US" altLang="en-US"/>
          </a:p>
        </p:txBody>
      </p:sp>
    </p:spTree>
    <p:extLst>
      <p:ext uri="{BB962C8B-B14F-4D97-AF65-F5344CB8AC3E}">
        <p14:creationId xmlns:p14="http://schemas.microsoft.com/office/powerpoint/2010/main" val="2009819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05000"/>
            <a:ext cx="53848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266092-222D-48B3-98FD-D45C030D924E}" type="slidenum">
              <a:rPr lang="en-US" altLang="en-US"/>
              <a:pPr/>
              <a:t>‹#›</a:t>
            </a:fld>
            <a:endParaRPr lang="en-US" altLang="en-US"/>
          </a:p>
        </p:txBody>
      </p:sp>
    </p:spTree>
    <p:extLst>
      <p:ext uri="{BB962C8B-B14F-4D97-AF65-F5344CB8AC3E}">
        <p14:creationId xmlns:p14="http://schemas.microsoft.com/office/powerpoint/2010/main" val="393884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5"/>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003" indent="0">
              <a:buNone/>
              <a:defRPr sz="2400"/>
            </a:lvl2pPr>
            <a:lvl3pPr marL="1218014" indent="0">
              <a:buNone/>
              <a:defRPr sz="2133"/>
            </a:lvl3pPr>
            <a:lvl4pPr marL="1827010" indent="0">
              <a:buNone/>
              <a:defRPr sz="1867"/>
            </a:lvl4pPr>
            <a:lvl5pPr marL="2436024" indent="0">
              <a:buNone/>
              <a:defRPr sz="1867"/>
            </a:lvl5pPr>
            <a:lvl6pPr marL="3045028" indent="0">
              <a:buNone/>
              <a:defRPr sz="1867"/>
            </a:lvl6pPr>
            <a:lvl7pPr marL="3654033" indent="0">
              <a:buNone/>
              <a:defRPr sz="1867"/>
            </a:lvl7pPr>
            <a:lvl8pPr marL="4263041" indent="0">
              <a:buNone/>
              <a:defRPr sz="1867"/>
            </a:lvl8pPr>
            <a:lvl9pPr marL="4872044"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06628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59B81-B86A-4CD0-8445-D2355383E699}" type="slidenum">
              <a:rPr lang="en-US"/>
              <a:pPr>
                <a:defRPr/>
              </a:pPr>
              <a:t>‹#›</a:t>
            </a:fld>
            <a:endParaRPr lang="en-US"/>
          </a:p>
        </p:txBody>
      </p:sp>
    </p:spTree>
    <p:extLst>
      <p:ext uri="{BB962C8B-B14F-4D97-AF65-F5344CB8AC3E}">
        <p14:creationId xmlns:p14="http://schemas.microsoft.com/office/powerpoint/2010/main" val="2549544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808DB-148D-4846-9BEA-7933A37F50B0}" type="slidenum">
              <a:rPr lang="en-US"/>
              <a:pPr>
                <a:defRPr/>
              </a:pPr>
              <a:t>‹#›</a:t>
            </a:fld>
            <a:endParaRPr lang="en-US"/>
          </a:p>
        </p:txBody>
      </p:sp>
    </p:spTree>
    <p:extLst>
      <p:ext uri="{BB962C8B-B14F-4D97-AF65-F5344CB8AC3E}">
        <p14:creationId xmlns:p14="http://schemas.microsoft.com/office/powerpoint/2010/main" val="2557311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90F7A-0F7D-4889-9AAC-BBA77771A30A}" type="slidenum">
              <a:rPr lang="en-US"/>
              <a:pPr>
                <a:defRPr/>
              </a:pPr>
              <a:t>‹#›</a:t>
            </a:fld>
            <a:endParaRPr lang="en-US"/>
          </a:p>
        </p:txBody>
      </p:sp>
    </p:spTree>
    <p:extLst>
      <p:ext uri="{BB962C8B-B14F-4D97-AF65-F5344CB8AC3E}">
        <p14:creationId xmlns:p14="http://schemas.microsoft.com/office/powerpoint/2010/main" val="3593220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F34E09-C415-472A-A09B-26A4E6971B32}" type="slidenum">
              <a:rPr lang="en-US"/>
              <a:pPr>
                <a:defRPr/>
              </a:pPr>
              <a:t>‹#›</a:t>
            </a:fld>
            <a:endParaRPr lang="en-US"/>
          </a:p>
        </p:txBody>
      </p:sp>
    </p:spTree>
    <p:extLst>
      <p:ext uri="{BB962C8B-B14F-4D97-AF65-F5344CB8AC3E}">
        <p14:creationId xmlns:p14="http://schemas.microsoft.com/office/powerpoint/2010/main" val="2362513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7D7C1F-AF96-4452-950A-71C9BE806F14}" type="slidenum">
              <a:rPr lang="en-US"/>
              <a:pPr>
                <a:defRPr/>
              </a:pPr>
              <a:t>‹#›</a:t>
            </a:fld>
            <a:endParaRPr lang="en-US"/>
          </a:p>
        </p:txBody>
      </p:sp>
    </p:spTree>
    <p:extLst>
      <p:ext uri="{BB962C8B-B14F-4D97-AF65-F5344CB8AC3E}">
        <p14:creationId xmlns:p14="http://schemas.microsoft.com/office/powerpoint/2010/main" val="472772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2CA85D-4D07-4315-B046-77AEF10F85C0}" type="slidenum">
              <a:rPr lang="en-US"/>
              <a:pPr>
                <a:defRPr/>
              </a:pPr>
              <a:t>‹#›</a:t>
            </a:fld>
            <a:endParaRPr lang="en-US"/>
          </a:p>
        </p:txBody>
      </p:sp>
    </p:spTree>
    <p:extLst>
      <p:ext uri="{BB962C8B-B14F-4D97-AF65-F5344CB8AC3E}">
        <p14:creationId xmlns:p14="http://schemas.microsoft.com/office/powerpoint/2010/main" val="371834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043B4A-3D68-4289-B586-07F84187B5F3}" type="slidenum">
              <a:rPr lang="en-US"/>
              <a:pPr>
                <a:defRPr/>
              </a:pPr>
              <a:t>‹#›</a:t>
            </a:fld>
            <a:endParaRPr lang="en-US"/>
          </a:p>
        </p:txBody>
      </p:sp>
    </p:spTree>
    <p:extLst>
      <p:ext uri="{BB962C8B-B14F-4D97-AF65-F5344CB8AC3E}">
        <p14:creationId xmlns:p14="http://schemas.microsoft.com/office/powerpoint/2010/main" val="2549364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97179-0CA7-47A9-9074-5A3E3805AD28}" type="slidenum">
              <a:rPr lang="en-US"/>
              <a:pPr>
                <a:defRPr/>
              </a:pPr>
              <a:t>‹#›</a:t>
            </a:fld>
            <a:endParaRPr lang="en-US"/>
          </a:p>
        </p:txBody>
      </p:sp>
    </p:spTree>
    <p:extLst>
      <p:ext uri="{BB962C8B-B14F-4D97-AF65-F5344CB8AC3E}">
        <p14:creationId xmlns:p14="http://schemas.microsoft.com/office/powerpoint/2010/main" val="4283480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36D5A5-3BAF-4846-984D-6DCFCFA733D8}" type="slidenum">
              <a:rPr lang="en-US"/>
              <a:pPr>
                <a:defRPr/>
              </a:pPr>
              <a:t>‹#›</a:t>
            </a:fld>
            <a:endParaRPr lang="en-US"/>
          </a:p>
        </p:txBody>
      </p:sp>
    </p:spTree>
    <p:extLst>
      <p:ext uri="{BB962C8B-B14F-4D97-AF65-F5344CB8AC3E}">
        <p14:creationId xmlns:p14="http://schemas.microsoft.com/office/powerpoint/2010/main" val="1787165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FC37E0-C8FD-4CF7-9349-803770B76F93}" type="slidenum">
              <a:rPr lang="en-US"/>
              <a:pPr>
                <a:defRPr/>
              </a:pPr>
              <a:t>‹#›</a:t>
            </a:fld>
            <a:endParaRPr lang="en-US"/>
          </a:p>
        </p:txBody>
      </p:sp>
    </p:spTree>
    <p:extLst>
      <p:ext uri="{BB962C8B-B14F-4D97-AF65-F5344CB8AC3E}">
        <p14:creationId xmlns:p14="http://schemas.microsoft.com/office/powerpoint/2010/main" val="37785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8"/>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53372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E244A3-828B-4E71-855B-E0777E6C5D18}" type="slidenum">
              <a:rPr lang="en-US"/>
              <a:pPr>
                <a:defRPr/>
              </a:pPr>
              <a:t>‹#›</a:t>
            </a:fld>
            <a:endParaRPr lang="en-US"/>
          </a:p>
        </p:txBody>
      </p:sp>
    </p:spTree>
    <p:extLst>
      <p:ext uri="{BB962C8B-B14F-4D97-AF65-F5344CB8AC3E}">
        <p14:creationId xmlns:p14="http://schemas.microsoft.com/office/powerpoint/2010/main" val="1516492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1282C250-457F-4C7A-B386-4E797DACBF1F}"/>
              </a:ext>
            </a:extLst>
          </p:cNvPr>
          <p:cNvGrpSpPr>
            <a:grpSpLocks/>
          </p:cNvGrpSpPr>
          <p:nvPr/>
        </p:nvGrpSpPr>
        <p:grpSpPr bwMode="auto">
          <a:xfrm>
            <a:off x="0" y="1"/>
            <a:ext cx="12192000" cy="6856413"/>
            <a:chOff x="0" y="0"/>
            <a:chExt cx="5760" cy="4319"/>
          </a:xfrm>
        </p:grpSpPr>
        <p:sp>
          <p:nvSpPr>
            <p:cNvPr id="5" name="Freeform 3">
              <a:extLst>
                <a:ext uri="{FF2B5EF4-FFF2-40B4-BE49-F238E27FC236}">
                  <a16:creationId xmlns:a16="http://schemas.microsoft.com/office/drawing/2014/main" id="{2DC30BAD-B058-4230-B304-958BA20F3C76}"/>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p>
          </p:txBody>
        </p:sp>
        <p:sp>
          <p:nvSpPr>
            <p:cNvPr id="6" name="Freeform 4">
              <a:extLst>
                <a:ext uri="{FF2B5EF4-FFF2-40B4-BE49-F238E27FC236}">
                  <a16:creationId xmlns:a16="http://schemas.microsoft.com/office/drawing/2014/main" id="{2603A5D7-06DE-483C-8B6A-72276AE26FD4}"/>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7" name="Freeform 5">
              <a:extLst>
                <a:ext uri="{FF2B5EF4-FFF2-40B4-BE49-F238E27FC236}">
                  <a16:creationId xmlns:a16="http://schemas.microsoft.com/office/drawing/2014/main" id="{9DD05ABC-2944-4F51-B40B-0C842BFA6757}"/>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p>
          </p:txBody>
        </p:sp>
        <p:sp>
          <p:nvSpPr>
            <p:cNvPr id="8" name="Freeform 6">
              <a:extLst>
                <a:ext uri="{FF2B5EF4-FFF2-40B4-BE49-F238E27FC236}">
                  <a16:creationId xmlns:a16="http://schemas.microsoft.com/office/drawing/2014/main" id="{053D384F-65F2-499E-810D-FE4898ECD694}"/>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9" name="Freeform 7">
              <a:extLst>
                <a:ext uri="{FF2B5EF4-FFF2-40B4-BE49-F238E27FC236}">
                  <a16:creationId xmlns:a16="http://schemas.microsoft.com/office/drawing/2014/main" id="{D8EC17EE-B2C0-455F-B589-CAC1F4EDA760}"/>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p>
          </p:txBody>
        </p:sp>
        <p:sp>
          <p:nvSpPr>
            <p:cNvPr id="10" name="Freeform 8">
              <a:extLst>
                <a:ext uri="{FF2B5EF4-FFF2-40B4-BE49-F238E27FC236}">
                  <a16:creationId xmlns:a16="http://schemas.microsoft.com/office/drawing/2014/main" id="{2722E21B-878B-4C16-A684-17D9DDDA43CC}"/>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sz="1800"/>
            </a:p>
          </p:txBody>
        </p:sp>
        <p:sp>
          <p:nvSpPr>
            <p:cNvPr id="11" name="Freeform 9">
              <a:extLst>
                <a:ext uri="{FF2B5EF4-FFF2-40B4-BE49-F238E27FC236}">
                  <a16:creationId xmlns:a16="http://schemas.microsoft.com/office/drawing/2014/main" id="{832292A5-0769-448F-8D11-2E7E53A20019}"/>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sz="1800"/>
            </a:p>
          </p:txBody>
        </p:sp>
        <p:sp>
          <p:nvSpPr>
            <p:cNvPr id="12" name="Freeform 10">
              <a:extLst>
                <a:ext uri="{FF2B5EF4-FFF2-40B4-BE49-F238E27FC236}">
                  <a16:creationId xmlns:a16="http://schemas.microsoft.com/office/drawing/2014/main" id="{07F5A43F-9DD5-45F0-AA49-9BAACE016C0B}"/>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13" name="Freeform 11">
              <a:extLst>
                <a:ext uri="{FF2B5EF4-FFF2-40B4-BE49-F238E27FC236}">
                  <a16:creationId xmlns:a16="http://schemas.microsoft.com/office/drawing/2014/main" id="{1B814A9F-7F28-4856-9422-1CB1F6152F0B}"/>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sz="1800"/>
            </a:p>
          </p:txBody>
        </p:sp>
        <p:sp>
          <p:nvSpPr>
            <p:cNvPr id="14" name="Freeform 12">
              <a:extLst>
                <a:ext uri="{FF2B5EF4-FFF2-40B4-BE49-F238E27FC236}">
                  <a16:creationId xmlns:a16="http://schemas.microsoft.com/office/drawing/2014/main" id="{29179D20-A47D-4BD6-9790-A93994FA52D0}"/>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p>
          </p:txBody>
        </p:sp>
        <p:sp>
          <p:nvSpPr>
            <p:cNvPr id="15" name="Freeform 13">
              <a:extLst>
                <a:ext uri="{FF2B5EF4-FFF2-40B4-BE49-F238E27FC236}">
                  <a16:creationId xmlns:a16="http://schemas.microsoft.com/office/drawing/2014/main" id="{AF6D9AE7-85E8-4796-87F8-288D8F063D16}"/>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sz="1800"/>
            </a:p>
          </p:txBody>
        </p:sp>
        <p:sp>
          <p:nvSpPr>
            <p:cNvPr id="16" name="Freeform 14">
              <a:extLst>
                <a:ext uri="{FF2B5EF4-FFF2-40B4-BE49-F238E27FC236}">
                  <a16:creationId xmlns:a16="http://schemas.microsoft.com/office/drawing/2014/main" id="{718E11BD-D666-4E9A-95DA-5DC767F1C745}"/>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p>
          </p:txBody>
        </p:sp>
        <p:sp>
          <p:nvSpPr>
            <p:cNvPr id="17" name="Freeform 15">
              <a:extLst>
                <a:ext uri="{FF2B5EF4-FFF2-40B4-BE49-F238E27FC236}">
                  <a16:creationId xmlns:a16="http://schemas.microsoft.com/office/drawing/2014/main" id="{FF375D77-0FE9-4E49-89C7-67C47E67B1A6}"/>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18" name="Freeform 16">
              <a:extLst>
                <a:ext uri="{FF2B5EF4-FFF2-40B4-BE49-F238E27FC236}">
                  <a16:creationId xmlns:a16="http://schemas.microsoft.com/office/drawing/2014/main" id="{AC2F32CD-FA53-4D90-84E6-E645E6868928}"/>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p>
          </p:txBody>
        </p:sp>
        <p:sp>
          <p:nvSpPr>
            <p:cNvPr id="19" name="Freeform 17">
              <a:extLst>
                <a:ext uri="{FF2B5EF4-FFF2-40B4-BE49-F238E27FC236}">
                  <a16:creationId xmlns:a16="http://schemas.microsoft.com/office/drawing/2014/main" id="{45A4CD36-D65E-41B8-AF6F-922D1FA9488D}"/>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p>
          </p:txBody>
        </p:sp>
        <p:sp>
          <p:nvSpPr>
            <p:cNvPr id="20" name="Freeform 18">
              <a:extLst>
                <a:ext uri="{FF2B5EF4-FFF2-40B4-BE49-F238E27FC236}">
                  <a16:creationId xmlns:a16="http://schemas.microsoft.com/office/drawing/2014/main" id="{3F309599-D572-4FAB-BC61-5506319E13D1}"/>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p>
          </p:txBody>
        </p:sp>
        <p:sp>
          <p:nvSpPr>
            <p:cNvPr id="21" name="Freeform 19">
              <a:extLst>
                <a:ext uri="{FF2B5EF4-FFF2-40B4-BE49-F238E27FC236}">
                  <a16:creationId xmlns:a16="http://schemas.microsoft.com/office/drawing/2014/main" id="{4CA89A3D-FC75-427A-8410-28FED7173EA8}"/>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sz="1800"/>
            </a:p>
          </p:txBody>
        </p:sp>
        <p:sp>
          <p:nvSpPr>
            <p:cNvPr id="22" name="Freeform 20">
              <a:extLst>
                <a:ext uri="{FF2B5EF4-FFF2-40B4-BE49-F238E27FC236}">
                  <a16:creationId xmlns:a16="http://schemas.microsoft.com/office/drawing/2014/main" id="{25D842CB-6534-4046-95FE-F1989891227C}"/>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p>
          </p:txBody>
        </p:sp>
        <p:sp>
          <p:nvSpPr>
            <p:cNvPr id="23" name="Freeform 21">
              <a:extLst>
                <a:ext uri="{FF2B5EF4-FFF2-40B4-BE49-F238E27FC236}">
                  <a16:creationId xmlns:a16="http://schemas.microsoft.com/office/drawing/2014/main" id="{7E3DFC22-B546-432F-B487-2AB53CD1DF87}"/>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sz="1800"/>
            </a:p>
          </p:txBody>
        </p:sp>
        <p:sp>
          <p:nvSpPr>
            <p:cNvPr id="24" name="Freeform 22">
              <a:extLst>
                <a:ext uri="{FF2B5EF4-FFF2-40B4-BE49-F238E27FC236}">
                  <a16:creationId xmlns:a16="http://schemas.microsoft.com/office/drawing/2014/main" id="{827E8F78-70EA-49A4-AEBD-59AC05DB9B17}"/>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p>
          </p:txBody>
        </p:sp>
        <p:sp>
          <p:nvSpPr>
            <p:cNvPr id="25" name="Freeform 23">
              <a:extLst>
                <a:ext uri="{FF2B5EF4-FFF2-40B4-BE49-F238E27FC236}">
                  <a16:creationId xmlns:a16="http://schemas.microsoft.com/office/drawing/2014/main" id="{D010DEB9-F3D9-4D8C-BEF6-16BC8CD667C9}"/>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p>
          </p:txBody>
        </p:sp>
        <p:sp>
          <p:nvSpPr>
            <p:cNvPr id="26" name="Freeform 24">
              <a:extLst>
                <a:ext uri="{FF2B5EF4-FFF2-40B4-BE49-F238E27FC236}">
                  <a16:creationId xmlns:a16="http://schemas.microsoft.com/office/drawing/2014/main" id="{60665FA2-105C-45B2-8274-98191D89AB5E}"/>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p>
          </p:txBody>
        </p:sp>
        <p:sp>
          <p:nvSpPr>
            <p:cNvPr id="27" name="Freeform 25">
              <a:extLst>
                <a:ext uri="{FF2B5EF4-FFF2-40B4-BE49-F238E27FC236}">
                  <a16:creationId xmlns:a16="http://schemas.microsoft.com/office/drawing/2014/main" id="{56A4D65E-C0E7-4548-AB4E-6B416CBEFC8E}"/>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sz="1800"/>
            </a:p>
          </p:txBody>
        </p:sp>
        <p:sp>
          <p:nvSpPr>
            <p:cNvPr id="28" name="Freeform 26">
              <a:extLst>
                <a:ext uri="{FF2B5EF4-FFF2-40B4-BE49-F238E27FC236}">
                  <a16:creationId xmlns:a16="http://schemas.microsoft.com/office/drawing/2014/main" id="{852C0024-DD91-4493-83C0-99D7CA98C4FC}"/>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p>
          </p:txBody>
        </p:sp>
        <p:sp>
          <p:nvSpPr>
            <p:cNvPr id="29" name="Freeform 27">
              <a:extLst>
                <a:ext uri="{FF2B5EF4-FFF2-40B4-BE49-F238E27FC236}">
                  <a16:creationId xmlns:a16="http://schemas.microsoft.com/office/drawing/2014/main" id="{07E3210E-6826-4209-A703-D35C25398561}"/>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p>
          </p:txBody>
        </p:sp>
        <p:sp>
          <p:nvSpPr>
            <p:cNvPr id="30" name="Freeform 28">
              <a:extLst>
                <a:ext uri="{FF2B5EF4-FFF2-40B4-BE49-F238E27FC236}">
                  <a16:creationId xmlns:a16="http://schemas.microsoft.com/office/drawing/2014/main" id="{71CF571D-EA4C-463D-AA78-C8BBD4CC0A94}"/>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sz="1800"/>
            </a:p>
          </p:txBody>
        </p:sp>
        <p:sp>
          <p:nvSpPr>
            <p:cNvPr id="31" name="Freeform 29">
              <a:extLst>
                <a:ext uri="{FF2B5EF4-FFF2-40B4-BE49-F238E27FC236}">
                  <a16:creationId xmlns:a16="http://schemas.microsoft.com/office/drawing/2014/main" id="{D71D9B55-F172-4CE2-A758-49634F1EA032}"/>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p>
          </p:txBody>
        </p:sp>
        <p:sp>
          <p:nvSpPr>
            <p:cNvPr id="32" name="Freeform 30">
              <a:extLst>
                <a:ext uri="{FF2B5EF4-FFF2-40B4-BE49-F238E27FC236}">
                  <a16:creationId xmlns:a16="http://schemas.microsoft.com/office/drawing/2014/main" id="{FE9BD76E-6303-4216-9423-C824AC45E0CC}"/>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sz="1800"/>
            </a:p>
          </p:txBody>
        </p:sp>
        <p:sp>
          <p:nvSpPr>
            <p:cNvPr id="33" name="Freeform 31">
              <a:extLst>
                <a:ext uri="{FF2B5EF4-FFF2-40B4-BE49-F238E27FC236}">
                  <a16:creationId xmlns:a16="http://schemas.microsoft.com/office/drawing/2014/main" id="{0424AC4D-6DC1-40A6-855B-6808B68689B3}"/>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34" name="Freeform 32">
              <a:extLst>
                <a:ext uri="{FF2B5EF4-FFF2-40B4-BE49-F238E27FC236}">
                  <a16:creationId xmlns:a16="http://schemas.microsoft.com/office/drawing/2014/main" id="{CA3E11CE-358B-4B16-9A03-944333DD3A94}"/>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p>
          </p:txBody>
        </p:sp>
        <p:sp>
          <p:nvSpPr>
            <p:cNvPr id="35" name="Freeform 33">
              <a:extLst>
                <a:ext uri="{FF2B5EF4-FFF2-40B4-BE49-F238E27FC236}">
                  <a16:creationId xmlns:a16="http://schemas.microsoft.com/office/drawing/2014/main" id="{B3EC7C07-261E-4622-9845-0AD76985246E}"/>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p>
          </p:txBody>
        </p:sp>
        <p:sp>
          <p:nvSpPr>
            <p:cNvPr id="36" name="Freeform 34">
              <a:extLst>
                <a:ext uri="{FF2B5EF4-FFF2-40B4-BE49-F238E27FC236}">
                  <a16:creationId xmlns:a16="http://schemas.microsoft.com/office/drawing/2014/main" id="{B18195C9-5C53-4A2E-8DEA-4A8F97CCC7AC}"/>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37" name="Freeform 35">
              <a:extLst>
                <a:ext uri="{FF2B5EF4-FFF2-40B4-BE49-F238E27FC236}">
                  <a16:creationId xmlns:a16="http://schemas.microsoft.com/office/drawing/2014/main" id="{CFC1AC2F-1224-46EF-84F9-2164FA6AD868}"/>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p>
          </p:txBody>
        </p:sp>
        <p:sp>
          <p:nvSpPr>
            <p:cNvPr id="38" name="Freeform 36">
              <a:extLst>
                <a:ext uri="{FF2B5EF4-FFF2-40B4-BE49-F238E27FC236}">
                  <a16:creationId xmlns:a16="http://schemas.microsoft.com/office/drawing/2014/main" id="{71625EE2-00AE-4F00-A8FC-B0737CA3525C}"/>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p>
          </p:txBody>
        </p:sp>
        <p:sp>
          <p:nvSpPr>
            <p:cNvPr id="39" name="Freeform 37">
              <a:extLst>
                <a:ext uri="{FF2B5EF4-FFF2-40B4-BE49-F238E27FC236}">
                  <a16:creationId xmlns:a16="http://schemas.microsoft.com/office/drawing/2014/main" id="{52DCC0EE-8C59-4356-8210-BB82E9AFF5F8}"/>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p>
          </p:txBody>
        </p:sp>
        <p:sp>
          <p:nvSpPr>
            <p:cNvPr id="40" name="Freeform 38">
              <a:extLst>
                <a:ext uri="{FF2B5EF4-FFF2-40B4-BE49-F238E27FC236}">
                  <a16:creationId xmlns:a16="http://schemas.microsoft.com/office/drawing/2014/main" id="{74E1085B-2AD0-4379-B6B2-D7BD93A063E1}"/>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p>
          </p:txBody>
        </p:sp>
        <p:grpSp>
          <p:nvGrpSpPr>
            <p:cNvPr id="41" name="Group 39">
              <a:extLst>
                <a:ext uri="{FF2B5EF4-FFF2-40B4-BE49-F238E27FC236}">
                  <a16:creationId xmlns:a16="http://schemas.microsoft.com/office/drawing/2014/main" id="{5DFE205B-4620-4340-974E-E20B62AC1DA5}"/>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5AA4FF48-C955-4C22-9BDF-80A586CA072F}"/>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43" name="Freeform 41">
                <a:extLst>
                  <a:ext uri="{FF2B5EF4-FFF2-40B4-BE49-F238E27FC236}">
                    <a16:creationId xmlns:a16="http://schemas.microsoft.com/office/drawing/2014/main" id="{6FC64B2A-B230-44F5-9A4E-3F1B23A6B4EF}"/>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p>
            </p:txBody>
          </p:sp>
        </p:grpSp>
      </p:grpSp>
      <p:sp>
        <p:nvSpPr>
          <p:cNvPr id="45098"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45099"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A3F7AFF3-0B50-46F4-B24F-84C29888CF86}"/>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04F2EDE9-C9BB-418B-922A-87D2103310CC}"/>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FF972E86-EF57-4D37-8D39-82DDC49E5403}"/>
              </a:ext>
            </a:extLst>
          </p:cNvPr>
          <p:cNvSpPr>
            <a:spLocks noGrp="1" noChangeArrowheads="1"/>
          </p:cNvSpPr>
          <p:nvPr>
            <p:ph type="sldNum" sz="quarter" idx="12"/>
          </p:nvPr>
        </p:nvSpPr>
        <p:spPr/>
        <p:txBody>
          <a:bodyPr/>
          <a:lstStyle>
            <a:lvl1pPr>
              <a:defRPr/>
            </a:lvl1pPr>
          </a:lstStyle>
          <a:p>
            <a:fld id="{35AD8A3C-5DA6-495D-A9BD-58A06276EF55}" type="slidenum">
              <a:rPr lang="en-US" altLang="en-US"/>
              <a:pPr/>
              <a:t>‹#›</a:t>
            </a:fld>
            <a:endParaRPr lang="en-US" altLang="en-US"/>
          </a:p>
        </p:txBody>
      </p:sp>
    </p:spTree>
    <p:extLst>
      <p:ext uri="{BB962C8B-B14F-4D97-AF65-F5344CB8AC3E}">
        <p14:creationId xmlns:p14="http://schemas.microsoft.com/office/powerpoint/2010/main" val="2040968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0D233C19-1589-4789-BAD7-074633F5C0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B1BF165-0E9D-4B1D-B5ED-CD5A30F6DD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38B8029-57ED-41E0-9B40-35CEEE6BBEBA}"/>
              </a:ext>
            </a:extLst>
          </p:cNvPr>
          <p:cNvSpPr>
            <a:spLocks noGrp="1" noChangeArrowheads="1"/>
          </p:cNvSpPr>
          <p:nvPr>
            <p:ph type="sldNum" sz="quarter" idx="12"/>
          </p:nvPr>
        </p:nvSpPr>
        <p:spPr>
          <a:ln/>
        </p:spPr>
        <p:txBody>
          <a:bodyPr/>
          <a:lstStyle>
            <a:lvl1pPr>
              <a:defRPr/>
            </a:lvl1pPr>
          </a:lstStyle>
          <a:p>
            <a:fld id="{86106C48-2BB5-4B4C-BE0D-70E5C7D54FC0}" type="slidenum">
              <a:rPr lang="en-US" altLang="en-US"/>
              <a:pPr/>
              <a:t>‹#›</a:t>
            </a:fld>
            <a:endParaRPr lang="en-US" altLang="en-US"/>
          </a:p>
        </p:txBody>
      </p:sp>
    </p:spTree>
    <p:extLst>
      <p:ext uri="{BB962C8B-B14F-4D97-AF65-F5344CB8AC3E}">
        <p14:creationId xmlns:p14="http://schemas.microsoft.com/office/powerpoint/2010/main" val="3335446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7D31826F-4D92-4564-BAE1-7231F77ADB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59144B15-8D15-4511-9835-AFD531EF8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50F111D3-1D9B-42B0-9E58-58DD7B6B1DE3}"/>
              </a:ext>
            </a:extLst>
          </p:cNvPr>
          <p:cNvSpPr>
            <a:spLocks noGrp="1" noChangeArrowheads="1"/>
          </p:cNvSpPr>
          <p:nvPr>
            <p:ph type="sldNum" sz="quarter" idx="12"/>
          </p:nvPr>
        </p:nvSpPr>
        <p:spPr>
          <a:ln/>
        </p:spPr>
        <p:txBody>
          <a:bodyPr/>
          <a:lstStyle>
            <a:lvl1pPr>
              <a:defRPr/>
            </a:lvl1pPr>
          </a:lstStyle>
          <a:p>
            <a:fld id="{524B4FAE-607D-4A21-B331-329ECCB705E9}" type="slidenum">
              <a:rPr lang="en-US" altLang="en-US"/>
              <a:pPr/>
              <a:t>‹#›</a:t>
            </a:fld>
            <a:endParaRPr lang="en-US" altLang="en-US"/>
          </a:p>
        </p:txBody>
      </p:sp>
    </p:spTree>
    <p:extLst>
      <p:ext uri="{BB962C8B-B14F-4D97-AF65-F5344CB8AC3E}">
        <p14:creationId xmlns:p14="http://schemas.microsoft.com/office/powerpoint/2010/main" val="1813212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E60011EE-3897-4A4E-877D-1115C53613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50F8A184-9C4C-4808-AD71-8A3287BAC3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E6591FB6-73D8-4205-9E47-E6CA01AEA242}"/>
              </a:ext>
            </a:extLst>
          </p:cNvPr>
          <p:cNvSpPr>
            <a:spLocks noGrp="1" noChangeArrowheads="1"/>
          </p:cNvSpPr>
          <p:nvPr>
            <p:ph type="sldNum" sz="quarter" idx="12"/>
          </p:nvPr>
        </p:nvSpPr>
        <p:spPr>
          <a:ln/>
        </p:spPr>
        <p:txBody>
          <a:bodyPr/>
          <a:lstStyle>
            <a:lvl1pPr>
              <a:defRPr/>
            </a:lvl1pPr>
          </a:lstStyle>
          <a:p>
            <a:fld id="{932ACDEF-6418-477A-B2EA-0C567BE99C44}" type="slidenum">
              <a:rPr lang="en-US" altLang="en-US"/>
              <a:pPr/>
              <a:t>‹#›</a:t>
            </a:fld>
            <a:endParaRPr lang="en-US" altLang="en-US"/>
          </a:p>
        </p:txBody>
      </p:sp>
    </p:spTree>
    <p:extLst>
      <p:ext uri="{BB962C8B-B14F-4D97-AF65-F5344CB8AC3E}">
        <p14:creationId xmlns:p14="http://schemas.microsoft.com/office/powerpoint/2010/main" val="777819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86EDAEBD-E9F6-4761-8973-3080FB260D9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B58807AE-EB04-4CFD-A16F-10ABE3BF7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F72CEE31-9980-48DD-BCE7-11CABC8FEE4E}"/>
              </a:ext>
            </a:extLst>
          </p:cNvPr>
          <p:cNvSpPr>
            <a:spLocks noGrp="1" noChangeArrowheads="1"/>
          </p:cNvSpPr>
          <p:nvPr>
            <p:ph type="sldNum" sz="quarter" idx="12"/>
          </p:nvPr>
        </p:nvSpPr>
        <p:spPr>
          <a:ln/>
        </p:spPr>
        <p:txBody>
          <a:bodyPr/>
          <a:lstStyle>
            <a:lvl1pPr>
              <a:defRPr/>
            </a:lvl1pPr>
          </a:lstStyle>
          <a:p>
            <a:fld id="{7AF122CD-2904-4BA7-A5E3-3EF8047CF6D3}" type="slidenum">
              <a:rPr lang="en-US" altLang="en-US"/>
              <a:pPr/>
              <a:t>‹#›</a:t>
            </a:fld>
            <a:endParaRPr lang="en-US" altLang="en-US"/>
          </a:p>
        </p:txBody>
      </p:sp>
    </p:spTree>
    <p:extLst>
      <p:ext uri="{BB962C8B-B14F-4D97-AF65-F5344CB8AC3E}">
        <p14:creationId xmlns:p14="http://schemas.microsoft.com/office/powerpoint/2010/main" val="4249539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4DC805EF-A691-450C-AF8F-977C2EC4D7A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B2EBE50E-7F69-448C-BC39-909453928E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A354F7EE-7642-41CE-B0DD-B63FB322AC16}"/>
              </a:ext>
            </a:extLst>
          </p:cNvPr>
          <p:cNvSpPr>
            <a:spLocks noGrp="1" noChangeArrowheads="1"/>
          </p:cNvSpPr>
          <p:nvPr>
            <p:ph type="sldNum" sz="quarter" idx="12"/>
          </p:nvPr>
        </p:nvSpPr>
        <p:spPr>
          <a:ln/>
        </p:spPr>
        <p:txBody>
          <a:bodyPr/>
          <a:lstStyle>
            <a:lvl1pPr>
              <a:defRPr/>
            </a:lvl1pPr>
          </a:lstStyle>
          <a:p>
            <a:fld id="{0B70F7FB-D6F9-4A69-9433-323ABCF3BBAE}" type="slidenum">
              <a:rPr lang="en-US" altLang="en-US"/>
              <a:pPr/>
              <a:t>‹#›</a:t>
            </a:fld>
            <a:endParaRPr lang="en-US" altLang="en-US"/>
          </a:p>
        </p:txBody>
      </p:sp>
    </p:spTree>
    <p:extLst>
      <p:ext uri="{BB962C8B-B14F-4D97-AF65-F5344CB8AC3E}">
        <p14:creationId xmlns:p14="http://schemas.microsoft.com/office/powerpoint/2010/main" val="3754756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CFF8A22C-34FB-49A5-B071-31BE66D6939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E6189858-9C90-41A8-B9DA-DC2C8DADF2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053EF234-AD48-4FD6-A76F-D03D24BB61EB}"/>
              </a:ext>
            </a:extLst>
          </p:cNvPr>
          <p:cNvSpPr>
            <a:spLocks noGrp="1" noChangeArrowheads="1"/>
          </p:cNvSpPr>
          <p:nvPr>
            <p:ph type="sldNum" sz="quarter" idx="12"/>
          </p:nvPr>
        </p:nvSpPr>
        <p:spPr>
          <a:ln/>
        </p:spPr>
        <p:txBody>
          <a:bodyPr/>
          <a:lstStyle>
            <a:lvl1pPr>
              <a:defRPr/>
            </a:lvl1pPr>
          </a:lstStyle>
          <a:p>
            <a:fld id="{511E0F8E-387D-46D2-802E-59D99028F3C8}" type="slidenum">
              <a:rPr lang="en-US" altLang="en-US"/>
              <a:pPr/>
              <a:t>‹#›</a:t>
            </a:fld>
            <a:endParaRPr lang="en-US" altLang="en-US"/>
          </a:p>
        </p:txBody>
      </p:sp>
    </p:spTree>
    <p:extLst>
      <p:ext uri="{BB962C8B-B14F-4D97-AF65-F5344CB8AC3E}">
        <p14:creationId xmlns:p14="http://schemas.microsoft.com/office/powerpoint/2010/main" val="461744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54BF15DB-45DC-45A1-87CA-67DDC3B3B2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A7F88127-D7CE-490E-8BA8-AB956D743F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C036F502-D057-4F92-BB0A-50A7D653CC6C}"/>
              </a:ext>
            </a:extLst>
          </p:cNvPr>
          <p:cNvSpPr>
            <a:spLocks noGrp="1" noChangeArrowheads="1"/>
          </p:cNvSpPr>
          <p:nvPr>
            <p:ph type="sldNum" sz="quarter" idx="12"/>
          </p:nvPr>
        </p:nvSpPr>
        <p:spPr>
          <a:ln/>
        </p:spPr>
        <p:txBody>
          <a:bodyPr/>
          <a:lstStyle>
            <a:lvl1pPr>
              <a:defRPr/>
            </a:lvl1pPr>
          </a:lstStyle>
          <a:p>
            <a:fld id="{38F57EAB-4D32-42B9-B0D2-A7921C7E6DED}" type="slidenum">
              <a:rPr lang="en-US" altLang="en-US"/>
              <a:pPr/>
              <a:t>‹#›</a:t>
            </a:fld>
            <a:endParaRPr lang="en-US" altLang="en-US"/>
          </a:p>
        </p:txBody>
      </p:sp>
    </p:spTree>
    <p:extLst>
      <p:ext uri="{BB962C8B-B14F-4D97-AF65-F5344CB8AC3E}">
        <p14:creationId xmlns:p14="http://schemas.microsoft.com/office/powerpoint/2010/main" val="20324451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D0BCDE2A-2AA7-4259-BA1F-4E998D239F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942C579-0855-4EDF-B167-1AA31C54B2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73C8868F-F193-4C20-8E97-7D80598141B4}"/>
              </a:ext>
            </a:extLst>
          </p:cNvPr>
          <p:cNvSpPr>
            <a:spLocks noGrp="1" noChangeArrowheads="1"/>
          </p:cNvSpPr>
          <p:nvPr>
            <p:ph type="sldNum" sz="quarter" idx="12"/>
          </p:nvPr>
        </p:nvSpPr>
        <p:spPr>
          <a:ln/>
        </p:spPr>
        <p:txBody>
          <a:bodyPr/>
          <a:lstStyle>
            <a:lvl1pPr>
              <a:defRPr/>
            </a:lvl1pPr>
          </a:lstStyle>
          <a:p>
            <a:fld id="{FF275A1A-8E65-4A4F-9DB0-F2074B2438EC}" type="slidenum">
              <a:rPr lang="en-US" altLang="en-US"/>
              <a:pPr/>
              <a:t>‹#›</a:t>
            </a:fld>
            <a:endParaRPr lang="en-US" altLang="en-US"/>
          </a:p>
        </p:txBody>
      </p:sp>
    </p:spTree>
    <p:extLst>
      <p:ext uri="{BB962C8B-B14F-4D97-AF65-F5344CB8AC3E}">
        <p14:creationId xmlns:p14="http://schemas.microsoft.com/office/powerpoint/2010/main" val="20216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21"/>
            <a:ext cx="5386917"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57" y="1535121"/>
            <a:ext cx="5389033" cy="639763"/>
          </a:xfrm>
        </p:spPr>
        <p:txBody>
          <a:bodyPr anchor="b"/>
          <a:lstStyle>
            <a:lvl1pPr marL="0" indent="0">
              <a:buNone/>
              <a:defRPr sz="3200" b="1"/>
            </a:lvl1pPr>
            <a:lvl2pPr marL="609003" indent="0">
              <a:buNone/>
              <a:defRPr sz="2667" b="1"/>
            </a:lvl2pPr>
            <a:lvl3pPr marL="1218014" indent="0">
              <a:buNone/>
              <a:defRPr sz="2400" b="1"/>
            </a:lvl3pPr>
            <a:lvl4pPr marL="1827010" indent="0">
              <a:buNone/>
              <a:defRPr sz="2133" b="1"/>
            </a:lvl4pPr>
            <a:lvl5pPr marL="2436024" indent="0">
              <a:buNone/>
              <a:defRPr sz="2133" b="1"/>
            </a:lvl5pPr>
            <a:lvl6pPr marL="3045028" indent="0">
              <a:buNone/>
              <a:defRPr sz="2133" b="1"/>
            </a:lvl6pPr>
            <a:lvl7pPr marL="3654033" indent="0">
              <a:buNone/>
              <a:defRPr sz="2133" b="1"/>
            </a:lvl7pPr>
            <a:lvl8pPr marL="4263041" indent="0">
              <a:buNone/>
              <a:defRPr sz="2133" b="1"/>
            </a:lvl8pPr>
            <a:lvl9pPr marL="4872044"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457"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4270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89C6519D-A4E1-460B-BB70-551AB94410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3EE3AA52-B64C-4043-8F67-C12B0040B7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7B0652A-2D6A-4F25-A6E0-E5F34D633C1D}"/>
              </a:ext>
            </a:extLst>
          </p:cNvPr>
          <p:cNvSpPr>
            <a:spLocks noGrp="1" noChangeArrowheads="1"/>
          </p:cNvSpPr>
          <p:nvPr>
            <p:ph type="sldNum" sz="quarter" idx="12"/>
          </p:nvPr>
        </p:nvSpPr>
        <p:spPr>
          <a:ln/>
        </p:spPr>
        <p:txBody>
          <a:bodyPr/>
          <a:lstStyle>
            <a:lvl1pPr>
              <a:defRPr/>
            </a:lvl1pPr>
          </a:lstStyle>
          <a:p>
            <a:fld id="{8C405AC6-79B9-4468-887D-C44E7600330F}" type="slidenum">
              <a:rPr lang="en-US" altLang="en-US"/>
              <a:pPr/>
              <a:t>‹#›</a:t>
            </a:fld>
            <a:endParaRPr lang="en-US" altLang="en-US"/>
          </a:p>
        </p:txBody>
      </p:sp>
    </p:spTree>
    <p:extLst>
      <p:ext uri="{BB962C8B-B14F-4D97-AF65-F5344CB8AC3E}">
        <p14:creationId xmlns:p14="http://schemas.microsoft.com/office/powerpoint/2010/main" val="37072626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14473D41-6900-41FF-8655-5B498D3EF7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E8E55F31-F771-428C-9992-936F911CD1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1D8E4FA4-1AEA-4531-9EA6-0B2E37CF33ED}"/>
              </a:ext>
            </a:extLst>
          </p:cNvPr>
          <p:cNvSpPr>
            <a:spLocks noGrp="1" noChangeArrowheads="1"/>
          </p:cNvSpPr>
          <p:nvPr>
            <p:ph type="sldNum" sz="quarter" idx="12"/>
          </p:nvPr>
        </p:nvSpPr>
        <p:spPr>
          <a:ln/>
        </p:spPr>
        <p:txBody>
          <a:bodyPr/>
          <a:lstStyle>
            <a:lvl1pPr>
              <a:defRPr/>
            </a:lvl1pPr>
          </a:lstStyle>
          <a:p>
            <a:fld id="{374C94CE-CFF6-48AA-8BC3-915758B3ACD7}" type="slidenum">
              <a:rPr lang="en-US" altLang="en-US"/>
              <a:pPr/>
              <a:t>‹#›</a:t>
            </a:fld>
            <a:endParaRPr lang="en-US" altLang="en-US"/>
          </a:p>
        </p:txBody>
      </p:sp>
    </p:spTree>
    <p:extLst>
      <p:ext uri="{BB962C8B-B14F-4D97-AF65-F5344CB8AC3E}">
        <p14:creationId xmlns:p14="http://schemas.microsoft.com/office/powerpoint/2010/main" val="329071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4">
            <a:extLst>
              <a:ext uri="{FF2B5EF4-FFF2-40B4-BE49-F238E27FC236}">
                <a16:creationId xmlns:a16="http://schemas.microsoft.com/office/drawing/2014/main" id="{2BE2B747-1E0A-415A-938A-B2917E6438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72960AC8-C9EE-49D8-814A-49DDA274C3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C7327063-08D7-4EA7-B6DE-3475C9D743C2}"/>
              </a:ext>
            </a:extLst>
          </p:cNvPr>
          <p:cNvSpPr>
            <a:spLocks noGrp="1" noChangeArrowheads="1"/>
          </p:cNvSpPr>
          <p:nvPr>
            <p:ph type="sldNum" sz="quarter" idx="12"/>
          </p:nvPr>
        </p:nvSpPr>
        <p:spPr>
          <a:ln/>
        </p:spPr>
        <p:txBody>
          <a:bodyPr/>
          <a:lstStyle>
            <a:lvl1pPr>
              <a:defRPr/>
            </a:lvl1pPr>
          </a:lstStyle>
          <a:p>
            <a:fld id="{1B52607C-2FDD-4B29-8199-64B364AB5A03}" type="slidenum">
              <a:rPr lang="en-US" altLang="en-US"/>
              <a:pPr/>
              <a:t>‹#›</a:t>
            </a:fld>
            <a:endParaRPr lang="en-US" altLang="en-US"/>
          </a:p>
        </p:txBody>
      </p:sp>
    </p:spTree>
    <p:extLst>
      <p:ext uri="{BB962C8B-B14F-4D97-AF65-F5344CB8AC3E}">
        <p14:creationId xmlns:p14="http://schemas.microsoft.com/office/powerpoint/2010/main" val="26830683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lstStyle/>
          <a:p>
            <a:pPr lvl="0"/>
            <a:endParaRPr lang="en-US" noProof="0"/>
          </a:p>
        </p:txBody>
      </p:sp>
      <p:sp>
        <p:nvSpPr>
          <p:cNvPr id="5" name="Rectangle 44">
            <a:extLst>
              <a:ext uri="{FF2B5EF4-FFF2-40B4-BE49-F238E27FC236}">
                <a16:creationId xmlns:a16="http://schemas.microsoft.com/office/drawing/2014/main" id="{7F501641-0634-400A-AF5D-A7BE5DBC40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4CFDAFE-2763-493D-8EF5-D0FBD156E9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883B35E8-3E42-4091-9BBD-FB2AA42B8AFB}"/>
              </a:ext>
            </a:extLst>
          </p:cNvPr>
          <p:cNvSpPr>
            <a:spLocks noGrp="1" noChangeArrowheads="1"/>
          </p:cNvSpPr>
          <p:nvPr>
            <p:ph type="sldNum" sz="quarter" idx="12"/>
          </p:nvPr>
        </p:nvSpPr>
        <p:spPr>
          <a:ln/>
        </p:spPr>
        <p:txBody>
          <a:bodyPr/>
          <a:lstStyle>
            <a:lvl1pPr>
              <a:defRPr/>
            </a:lvl1pPr>
          </a:lstStyle>
          <a:p>
            <a:fld id="{ED661E3D-D190-450D-AAAA-47F32D309BD0}" type="slidenum">
              <a:rPr lang="en-US" altLang="en-US"/>
              <a:pPr/>
              <a:t>‹#›</a:t>
            </a:fld>
            <a:endParaRPr lang="en-US" altLang="en-US"/>
          </a:p>
        </p:txBody>
      </p:sp>
    </p:spTree>
    <p:extLst>
      <p:ext uri="{BB962C8B-B14F-4D97-AF65-F5344CB8AC3E}">
        <p14:creationId xmlns:p14="http://schemas.microsoft.com/office/powerpoint/2010/main" val="37533894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4274453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2624655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2775653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1438100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862667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10765536"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10765536" y="6519672"/>
            <a:ext cx="1426464"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12192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9036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02557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42140866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39464525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3740009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2925717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643A83-CC93-44D9-BC3E-EFDFB76602A7}"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dirty="0"/>
          </a:p>
        </p:txBody>
      </p:sp>
    </p:spTree>
    <p:extLst>
      <p:ext uri="{BB962C8B-B14F-4D97-AF65-F5344CB8AC3E}">
        <p14:creationId xmlns:p14="http://schemas.microsoft.com/office/powerpoint/2010/main" val="31262771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10765536" cy="338328"/>
          </a:xfrm>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10765536" y="6519672"/>
            <a:ext cx="1426464" cy="338328"/>
          </a:xfrm>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12192000" cy="365760"/>
          </a:xfrm>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63973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21895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657928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53888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854285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92452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1851573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943777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97056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966492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3839441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28973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E914C9-4353-4C01-B4FC-FA857D9AB6FB}" type="datetimeFigureOut">
              <a:rPr lang="en-US" smtClean="0"/>
              <a:t>12/14/2022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45BCD2-CE24-4392-8A87-FDAEB4F960B0}" type="slidenum">
              <a:rPr lang="en-US" smtClean="0"/>
              <a:t>‹#›</a:t>
            </a:fld>
            <a:endParaRPr lang="en-US" dirty="0"/>
          </a:p>
        </p:txBody>
      </p:sp>
    </p:spTree>
    <p:extLst>
      <p:ext uri="{BB962C8B-B14F-4D97-AF65-F5344CB8AC3E}">
        <p14:creationId xmlns:p14="http://schemas.microsoft.com/office/powerpoint/2010/main" val="2928032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914400" y="1873389"/>
            <a:ext cx="10363200" cy="1555751"/>
          </a:xfrm>
        </p:spPr>
        <p:txBody>
          <a:bodyPr/>
          <a:lstStyle>
            <a:lvl1pPr>
              <a:defRPr sz="6400"/>
            </a:lvl1pPr>
          </a:lstStyle>
          <a:p>
            <a:r>
              <a:rPr lang="en-US"/>
              <a:t>Click to edit Master title style</a:t>
            </a:r>
          </a:p>
        </p:txBody>
      </p:sp>
      <p:sp>
        <p:nvSpPr>
          <p:cNvPr id="17419" name="Rectangle 11"/>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8737600" y="6248400"/>
            <a:ext cx="2844800" cy="457200"/>
          </a:xfrm>
        </p:spPr>
        <p:txBody>
          <a:bodyPr/>
          <a:lstStyle>
            <a:lvl1pPr>
              <a:defRPr sz="1333"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55024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96737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1"/>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5875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99" y="273057"/>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200"/>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99" y="1435124"/>
            <a:ext cx="4011084" cy="46910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16114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90604"/>
            <a:ext cx="57912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161424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7"/>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5493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86220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87541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3"/>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1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770839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47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70196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45770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4"/>
            <a:ext cx="2946400" cy="5521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4"/>
            <a:ext cx="8636000" cy="5521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44688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367" y="275003"/>
            <a:ext cx="10973300" cy="5850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31682200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45385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5"/>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003" indent="0">
              <a:buNone/>
              <a:defRPr sz="3733"/>
            </a:lvl2pPr>
            <a:lvl3pPr marL="1218014" indent="0">
              <a:buNone/>
              <a:defRPr sz="3200"/>
            </a:lvl3pPr>
            <a:lvl4pPr marL="1827010" indent="0">
              <a:buNone/>
              <a:defRPr sz="2667"/>
            </a:lvl4pPr>
            <a:lvl5pPr marL="2436024" indent="0">
              <a:buNone/>
              <a:defRPr sz="2667"/>
            </a:lvl5pPr>
            <a:lvl6pPr marL="3045028" indent="0">
              <a:buNone/>
              <a:defRPr sz="2667"/>
            </a:lvl6pPr>
            <a:lvl7pPr marL="3654033" indent="0">
              <a:buNone/>
              <a:defRPr sz="2667"/>
            </a:lvl7pPr>
            <a:lvl8pPr marL="4263041" indent="0">
              <a:buNone/>
              <a:defRPr sz="2667"/>
            </a:lvl8pPr>
            <a:lvl9pPr marL="4872044" indent="0">
              <a:buNone/>
              <a:defRPr sz="2667"/>
            </a:lvl9pPr>
          </a:lstStyle>
          <a:p>
            <a:pPr lvl="0"/>
            <a:endParaRPr lang="en-US" noProof="0"/>
          </a:p>
        </p:txBody>
      </p:sp>
      <p:sp>
        <p:nvSpPr>
          <p:cNvPr id="4" name="Text Placeholder 3"/>
          <p:cNvSpPr>
            <a:spLocks noGrp="1"/>
          </p:cNvSpPr>
          <p:nvPr>
            <p:ph type="body" sz="half" idx="2"/>
          </p:nvPr>
        </p:nvSpPr>
        <p:spPr>
          <a:xfrm>
            <a:off x="2389717" y="5367521"/>
            <a:ext cx="7315200" cy="804863"/>
          </a:xfrm>
        </p:spPr>
        <p:txBody>
          <a:bodyPr/>
          <a:lstStyle>
            <a:lvl1pPr marL="0" indent="0">
              <a:buNone/>
              <a:defRPr sz="1867"/>
            </a:lvl1pPr>
            <a:lvl2pPr marL="609003" indent="0">
              <a:buNone/>
              <a:defRPr sz="1600"/>
            </a:lvl2pPr>
            <a:lvl3pPr marL="1218014" indent="0">
              <a:buNone/>
              <a:defRPr sz="1333"/>
            </a:lvl3pPr>
            <a:lvl4pPr marL="1827010" indent="0">
              <a:buNone/>
              <a:defRPr sz="1200"/>
            </a:lvl4pPr>
            <a:lvl5pPr marL="2436024" indent="0">
              <a:buNone/>
              <a:defRPr sz="1200"/>
            </a:lvl5pPr>
            <a:lvl6pPr marL="3045028" indent="0">
              <a:buNone/>
              <a:defRPr sz="1200"/>
            </a:lvl6pPr>
            <a:lvl7pPr marL="3654033" indent="0">
              <a:buNone/>
              <a:defRPr sz="1200"/>
            </a:lvl7pPr>
            <a:lvl8pPr marL="4263041" indent="0">
              <a:buNone/>
              <a:defRPr sz="1200"/>
            </a:lvl8pPr>
            <a:lvl9pPr marL="4872044"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869711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67B7C4-9542-50FC-9833-2C6E2F839BD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7D063E1-8616-7CEA-0C8B-30AD9BE5071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3770795-6EEF-DB9B-2EC4-9C941F41DC5E}"/>
              </a:ext>
            </a:extLst>
          </p:cNvPr>
          <p:cNvSpPr>
            <a:spLocks noGrp="1"/>
          </p:cNvSpPr>
          <p:nvPr>
            <p:ph type="sldNum" sz="quarter" idx="12"/>
          </p:nvPr>
        </p:nvSpPr>
        <p:spPr/>
        <p:txBody>
          <a:bodyPr/>
          <a:lstStyle>
            <a:lvl1pPr>
              <a:defRPr/>
            </a:lvl1pPr>
          </a:lstStyle>
          <a:p>
            <a:pPr>
              <a:defRPr/>
            </a:pPr>
            <a:fld id="{B6F58C22-80E4-46AE-A72D-DCA9DF560CB3}" type="slidenum">
              <a:rPr lang="en-US" altLang="en-US"/>
              <a:pPr>
                <a:defRPr/>
              </a:pPr>
              <a:t>‹#›</a:t>
            </a:fld>
            <a:endParaRPr lang="en-US" altLang="en-US"/>
          </a:p>
        </p:txBody>
      </p:sp>
    </p:spTree>
    <p:extLst>
      <p:ext uri="{BB962C8B-B14F-4D97-AF65-F5344CB8AC3E}">
        <p14:creationId xmlns:p14="http://schemas.microsoft.com/office/powerpoint/2010/main" val="17073409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5B4572-C529-91D7-3C22-B793DC0F8E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2E22636-8581-C9CA-F29D-F82FD2DA901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092405F-5547-0414-F8F9-6858CA060CAB}"/>
              </a:ext>
            </a:extLst>
          </p:cNvPr>
          <p:cNvSpPr>
            <a:spLocks noGrp="1"/>
          </p:cNvSpPr>
          <p:nvPr>
            <p:ph type="sldNum" sz="quarter" idx="12"/>
          </p:nvPr>
        </p:nvSpPr>
        <p:spPr/>
        <p:txBody>
          <a:bodyPr/>
          <a:lstStyle>
            <a:lvl1pPr>
              <a:defRPr/>
            </a:lvl1pPr>
          </a:lstStyle>
          <a:p>
            <a:pPr>
              <a:defRPr/>
            </a:pPr>
            <a:fld id="{32131A0D-B9FA-47B1-BB87-B6E30D7C5ADF}" type="slidenum">
              <a:rPr lang="en-US" altLang="en-US"/>
              <a:pPr>
                <a:defRPr/>
              </a:pPr>
              <a:t>‹#›</a:t>
            </a:fld>
            <a:endParaRPr lang="en-US" altLang="en-US"/>
          </a:p>
        </p:txBody>
      </p:sp>
    </p:spTree>
    <p:extLst>
      <p:ext uri="{BB962C8B-B14F-4D97-AF65-F5344CB8AC3E}">
        <p14:creationId xmlns:p14="http://schemas.microsoft.com/office/powerpoint/2010/main" val="32869928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742A4-E1E2-00B3-E976-F25E43C9C58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5749632-0972-17FB-CF1F-D0F0597FF6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9EE9C6F-36DE-2EFE-3A14-47E78D6F72F3}"/>
              </a:ext>
            </a:extLst>
          </p:cNvPr>
          <p:cNvSpPr>
            <a:spLocks noGrp="1"/>
          </p:cNvSpPr>
          <p:nvPr>
            <p:ph type="sldNum" sz="quarter" idx="12"/>
          </p:nvPr>
        </p:nvSpPr>
        <p:spPr/>
        <p:txBody>
          <a:bodyPr/>
          <a:lstStyle>
            <a:lvl1pPr>
              <a:defRPr/>
            </a:lvl1pPr>
          </a:lstStyle>
          <a:p>
            <a:pPr>
              <a:defRPr/>
            </a:pPr>
            <a:fld id="{8EEA80D4-B3A0-449B-9BFB-32E1DC9C3981}" type="slidenum">
              <a:rPr lang="en-US" altLang="en-US"/>
              <a:pPr>
                <a:defRPr/>
              </a:pPr>
              <a:t>‹#›</a:t>
            </a:fld>
            <a:endParaRPr lang="en-US" altLang="en-US"/>
          </a:p>
        </p:txBody>
      </p:sp>
    </p:spTree>
    <p:extLst>
      <p:ext uri="{BB962C8B-B14F-4D97-AF65-F5344CB8AC3E}">
        <p14:creationId xmlns:p14="http://schemas.microsoft.com/office/powerpoint/2010/main" val="10231804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5A3C813-DEAE-F3AC-8801-DA1FBCCAF68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923169F-B8F6-B488-70FE-7913B1D0470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B1EB190-B189-B8E7-9BBC-748D19320971}"/>
              </a:ext>
            </a:extLst>
          </p:cNvPr>
          <p:cNvSpPr>
            <a:spLocks noGrp="1"/>
          </p:cNvSpPr>
          <p:nvPr>
            <p:ph type="sldNum" sz="quarter" idx="12"/>
          </p:nvPr>
        </p:nvSpPr>
        <p:spPr/>
        <p:txBody>
          <a:bodyPr/>
          <a:lstStyle>
            <a:lvl1pPr>
              <a:defRPr/>
            </a:lvl1pPr>
          </a:lstStyle>
          <a:p>
            <a:pPr>
              <a:defRPr/>
            </a:pPr>
            <a:fld id="{DB83E84C-A0DC-431F-9C53-0E70F4A87904}" type="slidenum">
              <a:rPr lang="en-US" altLang="en-US"/>
              <a:pPr>
                <a:defRPr/>
              </a:pPr>
              <a:t>‹#›</a:t>
            </a:fld>
            <a:endParaRPr lang="en-US" altLang="en-US"/>
          </a:p>
        </p:txBody>
      </p:sp>
    </p:spTree>
    <p:extLst>
      <p:ext uri="{BB962C8B-B14F-4D97-AF65-F5344CB8AC3E}">
        <p14:creationId xmlns:p14="http://schemas.microsoft.com/office/powerpoint/2010/main" val="14455821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FD5F8D7-1AAF-200B-A4C2-CE78582DB6ED}"/>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A2ED7C2B-03BA-A35A-48A7-118365F6B8A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76985B0-E6A4-2A97-1F2D-861B36446EB0}"/>
              </a:ext>
            </a:extLst>
          </p:cNvPr>
          <p:cNvSpPr>
            <a:spLocks noGrp="1"/>
          </p:cNvSpPr>
          <p:nvPr>
            <p:ph type="sldNum" sz="quarter" idx="12"/>
          </p:nvPr>
        </p:nvSpPr>
        <p:spPr/>
        <p:txBody>
          <a:bodyPr/>
          <a:lstStyle>
            <a:lvl1pPr>
              <a:defRPr/>
            </a:lvl1pPr>
          </a:lstStyle>
          <a:p>
            <a:pPr>
              <a:defRPr/>
            </a:pPr>
            <a:fld id="{2AB6836F-9E16-42E6-9C84-BD2626A1F62C}" type="slidenum">
              <a:rPr lang="en-US" altLang="en-US"/>
              <a:pPr>
                <a:defRPr/>
              </a:pPr>
              <a:t>‹#›</a:t>
            </a:fld>
            <a:endParaRPr lang="en-US" altLang="en-US"/>
          </a:p>
        </p:txBody>
      </p:sp>
    </p:spTree>
    <p:extLst>
      <p:ext uri="{BB962C8B-B14F-4D97-AF65-F5344CB8AC3E}">
        <p14:creationId xmlns:p14="http://schemas.microsoft.com/office/powerpoint/2010/main" val="3610406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C3224AF0-B635-2E5F-7D03-D3B86ECB92CB}"/>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B863E7D1-124C-5F7D-A1C5-265E7515E4A4}"/>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F3A896DB-87BD-6753-F8B9-07E192BB8DE0}"/>
              </a:ext>
            </a:extLst>
          </p:cNvPr>
          <p:cNvSpPr>
            <a:spLocks noGrp="1"/>
          </p:cNvSpPr>
          <p:nvPr>
            <p:ph type="sldNum" sz="quarter" idx="12"/>
          </p:nvPr>
        </p:nvSpPr>
        <p:spPr/>
        <p:txBody>
          <a:bodyPr/>
          <a:lstStyle>
            <a:lvl1pPr>
              <a:defRPr/>
            </a:lvl1pPr>
          </a:lstStyle>
          <a:p>
            <a:pPr>
              <a:defRPr/>
            </a:pPr>
            <a:fld id="{B8A0ED0A-9CF7-4D39-84AD-EF51297D27D0}" type="slidenum">
              <a:rPr lang="en-US" altLang="en-US"/>
              <a:pPr>
                <a:defRPr/>
              </a:pPr>
              <a:t>‹#›</a:t>
            </a:fld>
            <a:endParaRPr lang="en-US" altLang="en-US"/>
          </a:p>
        </p:txBody>
      </p:sp>
    </p:spTree>
    <p:extLst>
      <p:ext uri="{BB962C8B-B14F-4D97-AF65-F5344CB8AC3E}">
        <p14:creationId xmlns:p14="http://schemas.microsoft.com/office/powerpoint/2010/main" val="28855936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5D16F7-4F7A-5186-D5E5-589C96F015DB}"/>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C984317D-1843-6B44-4D2E-2BC57811652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455A8F78-F0FA-C877-C22C-AB4DF78A16C7}"/>
              </a:ext>
            </a:extLst>
          </p:cNvPr>
          <p:cNvSpPr>
            <a:spLocks noGrp="1"/>
          </p:cNvSpPr>
          <p:nvPr>
            <p:ph type="sldNum" sz="quarter" idx="12"/>
          </p:nvPr>
        </p:nvSpPr>
        <p:spPr/>
        <p:txBody>
          <a:bodyPr/>
          <a:lstStyle>
            <a:lvl1pPr>
              <a:defRPr/>
            </a:lvl1pPr>
          </a:lstStyle>
          <a:p>
            <a:pPr>
              <a:defRPr/>
            </a:pPr>
            <a:fld id="{83736FE6-C4B7-49B9-B424-0045E488C3E3}" type="slidenum">
              <a:rPr lang="en-US" altLang="en-US"/>
              <a:pPr>
                <a:defRPr/>
              </a:pPr>
              <a:t>‹#›</a:t>
            </a:fld>
            <a:endParaRPr lang="en-US" altLang="en-US"/>
          </a:p>
        </p:txBody>
      </p:sp>
    </p:spTree>
    <p:extLst>
      <p:ext uri="{BB962C8B-B14F-4D97-AF65-F5344CB8AC3E}">
        <p14:creationId xmlns:p14="http://schemas.microsoft.com/office/powerpoint/2010/main" val="23700213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61ED6C1-0C09-B6F3-B35F-1D3B8EB7B12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5D1F523-3A15-E896-21A2-AAE4A5FFA72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8B566AE-F2BF-E114-50F5-5DBBE64F490C}"/>
              </a:ext>
            </a:extLst>
          </p:cNvPr>
          <p:cNvSpPr>
            <a:spLocks noGrp="1"/>
          </p:cNvSpPr>
          <p:nvPr>
            <p:ph type="sldNum" sz="quarter" idx="12"/>
          </p:nvPr>
        </p:nvSpPr>
        <p:spPr/>
        <p:txBody>
          <a:bodyPr/>
          <a:lstStyle>
            <a:lvl1pPr>
              <a:defRPr/>
            </a:lvl1pPr>
          </a:lstStyle>
          <a:p>
            <a:pPr>
              <a:defRPr/>
            </a:pPr>
            <a:fld id="{C0945AC6-4E37-4611-8C4B-D97767F93421}" type="slidenum">
              <a:rPr lang="en-US" altLang="en-US"/>
              <a:pPr>
                <a:defRPr/>
              </a:pPr>
              <a:t>‹#›</a:t>
            </a:fld>
            <a:endParaRPr lang="en-US" altLang="en-US"/>
          </a:p>
        </p:txBody>
      </p:sp>
    </p:spTree>
    <p:extLst>
      <p:ext uri="{BB962C8B-B14F-4D97-AF65-F5344CB8AC3E}">
        <p14:creationId xmlns:p14="http://schemas.microsoft.com/office/powerpoint/2010/main" val="3116755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9297A3D-11DE-2F3D-4F2B-02C5AAC4FA0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6CDA56B-1807-37D4-1656-66108C99F9F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93FA300-86E8-6407-7A18-884F1EE3A1CB}"/>
              </a:ext>
            </a:extLst>
          </p:cNvPr>
          <p:cNvSpPr>
            <a:spLocks noGrp="1"/>
          </p:cNvSpPr>
          <p:nvPr>
            <p:ph type="sldNum" sz="quarter" idx="12"/>
          </p:nvPr>
        </p:nvSpPr>
        <p:spPr/>
        <p:txBody>
          <a:bodyPr/>
          <a:lstStyle>
            <a:lvl1pPr>
              <a:defRPr/>
            </a:lvl1pPr>
          </a:lstStyle>
          <a:p>
            <a:pPr>
              <a:defRPr/>
            </a:pPr>
            <a:fld id="{A5FC96C6-B20C-4D4F-AA64-DD1E48AD2EFA}" type="slidenum">
              <a:rPr lang="en-US" altLang="en-US"/>
              <a:pPr>
                <a:defRPr/>
              </a:pPr>
              <a:t>‹#›</a:t>
            </a:fld>
            <a:endParaRPr lang="en-US" altLang="en-US"/>
          </a:p>
        </p:txBody>
      </p:sp>
    </p:spTree>
    <p:extLst>
      <p:ext uri="{BB962C8B-B14F-4D97-AF65-F5344CB8AC3E}">
        <p14:creationId xmlns:p14="http://schemas.microsoft.com/office/powerpoint/2010/main" val="3515027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299F20-314B-DD7F-E4FD-D533A4C5699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98A8626-CFAA-D781-C632-EAE9C4A7605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F36D740-30A7-50B7-C426-F0A1C9F9A83F}"/>
              </a:ext>
            </a:extLst>
          </p:cNvPr>
          <p:cNvSpPr>
            <a:spLocks noGrp="1"/>
          </p:cNvSpPr>
          <p:nvPr>
            <p:ph type="sldNum" sz="quarter" idx="12"/>
          </p:nvPr>
        </p:nvSpPr>
        <p:spPr/>
        <p:txBody>
          <a:bodyPr/>
          <a:lstStyle>
            <a:lvl1pPr>
              <a:defRPr/>
            </a:lvl1pPr>
          </a:lstStyle>
          <a:p>
            <a:pPr>
              <a:defRPr/>
            </a:pPr>
            <a:fld id="{2A31EB64-9348-4062-BF9E-55084C19ED83}" type="slidenum">
              <a:rPr lang="en-US" altLang="en-US"/>
              <a:pPr>
                <a:defRPr/>
              </a:pPr>
              <a:t>‹#›</a:t>
            </a:fld>
            <a:endParaRPr lang="en-US" altLang="en-US"/>
          </a:p>
        </p:txBody>
      </p:sp>
    </p:spTree>
    <p:extLst>
      <p:ext uri="{BB962C8B-B14F-4D97-AF65-F5344CB8AC3E}">
        <p14:creationId xmlns:p14="http://schemas.microsoft.com/office/powerpoint/2010/main" val="2642239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3.png"/><Relationship Id="rId2" Type="http://schemas.openxmlformats.org/officeDocument/2006/relationships/slideLayout" Target="../slideLayouts/slideLayout42.xml"/><Relationship Id="rId16" Type="http://schemas.openxmlformats.org/officeDocument/2006/relationships/image" Target="../media/image2.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4.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fontAlgn="base">
              <a:spcBef>
                <a:spcPct val="0"/>
              </a:spcBef>
              <a:spcAft>
                <a:spcPct val="0"/>
              </a:spcAft>
              <a:defRPr/>
            </a:pPr>
            <a:fld id="{F34EEE36-3F98-428C-9787-9982ACA7A28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4213950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p:titleStyle>
    <p:bodyStyle>
      <a:lvl1pPr marL="456755" indent="-456755"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89634" indent="-380629"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2514" indent="-304500"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1517"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0526" indent="-304500"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49526"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58538"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67540"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76547" indent="-304500"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8014" rtl="0" eaLnBrk="1" latinLnBrk="0" hangingPunct="1">
        <a:defRPr sz="2400" kern="1200">
          <a:solidFill>
            <a:schemeClr val="tx1"/>
          </a:solidFill>
          <a:latin typeface="+mn-lt"/>
          <a:ea typeface="+mn-ea"/>
          <a:cs typeface="+mn-cs"/>
        </a:defRPr>
      </a:lvl1pPr>
      <a:lvl2pPr marL="609003" algn="l" defTabSz="1218014" rtl="0" eaLnBrk="1" latinLnBrk="0" hangingPunct="1">
        <a:defRPr sz="2400" kern="1200">
          <a:solidFill>
            <a:schemeClr val="tx1"/>
          </a:solidFill>
          <a:latin typeface="+mn-lt"/>
          <a:ea typeface="+mn-ea"/>
          <a:cs typeface="+mn-cs"/>
        </a:defRPr>
      </a:lvl2pPr>
      <a:lvl3pPr marL="1218014" algn="l" defTabSz="1218014" rtl="0" eaLnBrk="1" latinLnBrk="0" hangingPunct="1">
        <a:defRPr sz="2400" kern="1200">
          <a:solidFill>
            <a:schemeClr val="tx1"/>
          </a:solidFill>
          <a:latin typeface="+mn-lt"/>
          <a:ea typeface="+mn-ea"/>
          <a:cs typeface="+mn-cs"/>
        </a:defRPr>
      </a:lvl3pPr>
      <a:lvl4pPr marL="1827010" algn="l" defTabSz="1218014" rtl="0" eaLnBrk="1" latinLnBrk="0" hangingPunct="1">
        <a:defRPr sz="2400" kern="1200">
          <a:solidFill>
            <a:schemeClr val="tx1"/>
          </a:solidFill>
          <a:latin typeface="+mn-lt"/>
          <a:ea typeface="+mn-ea"/>
          <a:cs typeface="+mn-cs"/>
        </a:defRPr>
      </a:lvl4pPr>
      <a:lvl5pPr marL="2436024" algn="l" defTabSz="1218014" rtl="0" eaLnBrk="1" latinLnBrk="0" hangingPunct="1">
        <a:defRPr sz="2400" kern="1200">
          <a:solidFill>
            <a:schemeClr val="tx1"/>
          </a:solidFill>
          <a:latin typeface="+mn-lt"/>
          <a:ea typeface="+mn-ea"/>
          <a:cs typeface="+mn-cs"/>
        </a:defRPr>
      </a:lvl5pPr>
      <a:lvl6pPr marL="3045028" algn="l" defTabSz="1218014" rtl="0" eaLnBrk="1" latinLnBrk="0" hangingPunct="1">
        <a:defRPr sz="2400" kern="1200">
          <a:solidFill>
            <a:schemeClr val="tx1"/>
          </a:solidFill>
          <a:latin typeface="+mn-lt"/>
          <a:ea typeface="+mn-ea"/>
          <a:cs typeface="+mn-cs"/>
        </a:defRPr>
      </a:lvl6pPr>
      <a:lvl7pPr marL="3654033" algn="l" defTabSz="1218014" rtl="0" eaLnBrk="1" latinLnBrk="0" hangingPunct="1">
        <a:defRPr sz="2400" kern="1200">
          <a:solidFill>
            <a:schemeClr val="tx1"/>
          </a:solidFill>
          <a:latin typeface="+mn-lt"/>
          <a:ea typeface="+mn-ea"/>
          <a:cs typeface="+mn-cs"/>
        </a:defRPr>
      </a:lvl7pPr>
      <a:lvl8pPr marL="4263041" algn="l" defTabSz="1218014" rtl="0" eaLnBrk="1" latinLnBrk="0" hangingPunct="1">
        <a:defRPr sz="2400" kern="1200">
          <a:solidFill>
            <a:schemeClr val="tx1"/>
          </a:solidFill>
          <a:latin typeface="+mn-lt"/>
          <a:ea typeface="+mn-ea"/>
          <a:cs typeface="+mn-cs"/>
        </a:defRPr>
      </a:lvl8pPr>
      <a:lvl9pPr marL="4872044" algn="l" defTabSz="1218014"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522900"/>
            </a:gs>
            <a:gs pos="100000">
              <a:srgbClr val="261300"/>
            </a:gs>
          </a:gsLst>
          <a:lin ang="27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143FCA37-6525-40C3-B3E5-E0BE38AEB9C3}" type="slidenum">
              <a:rPr lang="en-US" altLang="en-US"/>
              <a:pPr/>
              <a:t>‹#›</a:t>
            </a:fld>
            <a:endParaRPr lang="en-US" altLang="en-US"/>
          </a:p>
        </p:txBody>
      </p:sp>
    </p:spTree>
    <p:extLst>
      <p:ext uri="{BB962C8B-B14F-4D97-AF65-F5344CB8AC3E}">
        <p14:creationId xmlns:p14="http://schemas.microsoft.com/office/powerpoint/2010/main" val="3065156454"/>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mj-lt"/>
          <a:ea typeface="+mj-ea"/>
          <a:cs typeface="+mj-cs"/>
        </a:defRPr>
      </a:lvl1pPr>
      <a:lvl2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2pPr>
      <a:lvl3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3pPr>
      <a:lvl4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4pPr>
      <a:lvl5pPr algn="l" rtl="0" eaLnBrk="0" fontAlgn="base" hangingPunct="0">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5pPr>
      <a:lvl6pPr marL="4572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6pPr>
      <a:lvl7pPr marL="9144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7pPr>
      <a:lvl8pPr marL="13716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8pPr>
      <a:lvl9pPr marL="1828800" algn="l" rtl="0" fontAlgn="base">
        <a:lnSpc>
          <a:spcPct val="80000"/>
        </a:lnSpc>
        <a:spcBef>
          <a:spcPct val="0"/>
        </a:spcBef>
        <a:spcAft>
          <a:spcPct val="0"/>
        </a:spcAft>
        <a:defRPr sz="4400">
          <a:solidFill>
            <a:schemeClr val="tx1"/>
          </a:solidFill>
          <a:effectLst>
            <a:outerShdw blurRad="38100" dist="38100" dir="2700000" algn="tl">
              <a:srgbClr val="000000"/>
            </a:outerShdw>
          </a:effectLst>
          <a:latin typeface="Perpetua Titling MT" pitchFamily="18"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90907EE9-C1BD-4AFE-81C9-2B4FF0252F6B}" type="slidenum">
              <a:rPr lang="en-US"/>
              <a:pPr>
                <a:defRPr/>
              </a:pPr>
              <a:t>‹#›</a:t>
            </a:fld>
            <a:endParaRPr lang="en-US"/>
          </a:p>
        </p:txBody>
      </p:sp>
    </p:spTree>
    <p:extLst>
      <p:ext uri="{BB962C8B-B14F-4D97-AF65-F5344CB8AC3E}">
        <p14:creationId xmlns:p14="http://schemas.microsoft.com/office/powerpoint/2010/main" val="1676481290"/>
      </p:ext>
    </p:extLst>
  </p:cSld>
  <p:clrMap bg1="dk2" tx1="lt1" bg2="dk1"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AA79D0C6-6B80-4E59-9A8D-87DBD890DD5E}"/>
              </a:ext>
            </a:extLst>
          </p:cNvPr>
          <p:cNvGrpSpPr>
            <a:grpSpLocks/>
          </p:cNvGrpSpPr>
          <p:nvPr/>
        </p:nvGrpSpPr>
        <p:grpSpPr bwMode="auto">
          <a:xfrm>
            <a:off x="0" y="1"/>
            <a:ext cx="12192000" cy="6856413"/>
            <a:chOff x="0" y="0"/>
            <a:chExt cx="5760" cy="4319"/>
          </a:xfrm>
        </p:grpSpPr>
        <p:sp>
          <p:nvSpPr>
            <p:cNvPr id="44035" name="Freeform 3">
              <a:extLst>
                <a:ext uri="{FF2B5EF4-FFF2-40B4-BE49-F238E27FC236}">
                  <a16:creationId xmlns:a16="http://schemas.microsoft.com/office/drawing/2014/main" id="{1574CD9C-4FF9-4EA9-9C83-00A5532EE932}"/>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sz="1800"/>
            </a:p>
          </p:txBody>
        </p:sp>
        <p:sp>
          <p:nvSpPr>
            <p:cNvPr id="44036" name="Freeform 4">
              <a:extLst>
                <a:ext uri="{FF2B5EF4-FFF2-40B4-BE49-F238E27FC236}">
                  <a16:creationId xmlns:a16="http://schemas.microsoft.com/office/drawing/2014/main" id="{6456511E-7A52-4CB3-8F6D-D92D5103D971}"/>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44037" name="Freeform 5">
              <a:extLst>
                <a:ext uri="{FF2B5EF4-FFF2-40B4-BE49-F238E27FC236}">
                  <a16:creationId xmlns:a16="http://schemas.microsoft.com/office/drawing/2014/main" id="{1FA05CB5-AC3A-4620-A554-73D77B37C997}"/>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sz="1800"/>
            </a:p>
          </p:txBody>
        </p:sp>
        <p:sp>
          <p:nvSpPr>
            <p:cNvPr id="44038" name="Freeform 6">
              <a:extLst>
                <a:ext uri="{FF2B5EF4-FFF2-40B4-BE49-F238E27FC236}">
                  <a16:creationId xmlns:a16="http://schemas.microsoft.com/office/drawing/2014/main" id="{8E2AA600-780E-42C7-89F9-95A4F822CF98}"/>
                </a:ext>
              </a:extLst>
            </p:cNvPr>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44039" name="Freeform 7">
              <a:extLst>
                <a:ext uri="{FF2B5EF4-FFF2-40B4-BE49-F238E27FC236}">
                  <a16:creationId xmlns:a16="http://schemas.microsoft.com/office/drawing/2014/main" id="{83543B84-3A44-4051-8D7B-20EB77D78170}"/>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sz="1800"/>
            </a:p>
          </p:txBody>
        </p:sp>
        <p:sp>
          <p:nvSpPr>
            <p:cNvPr id="44040" name="Freeform 8">
              <a:extLst>
                <a:ext uri="{FF2B5EF4-FFF2-40B4-BE49-F238E27FC236}">
                  <a16:creationId xmlns:a16="http://schemas.microsoft.com/office/drawing/2014/main" id="{EC414D0B-9842-4270-901B-E5075FBC0DF5}"/>
                </a:ext>
              </a:extLst>
            </p:cNvPr>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sz="1800"/>
            </a:p>
          </p:txBody>
        </p:sp>
        <p:sp>
          <p:nvSpPr>
            <p:cNvPr id="44041" name="Freeform 9">
              <a:extLst>
                <a:ext uri="{FF2B5EF4-FFF2-40B4-BE49-F238E27FC236}">
                  <a16:creationId xmlns:a16="http://schemas.microsoft.com/office/drawing/2014/main" id="{C57A45B1-467C-4432-81A5-18F0EEBB176D}"/>
                </a:ext>
              </a:extLst>
            </p:cNvPr>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sz="1800"/>
            </a:p>
          </p:txBody>
        </p:sp>
        <p:sp>
          <p:nvSpPr>
            <p:cNvPr id="44042" name="Freeform 10">
              <a:extLst>
                <a:ext uri="{FF2B5EF4-FFF2-40B4-BE49-F238E27FC236}">
                  <a16:creationId xmlns:a16="http://schemas.microsoft.com/office/drawing/2014/main" id="{4157FC5A-2977-4CA1-BB4C-479F9A84A0EC}"/>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44043" name="Freeform 11">
              <a:extLst>
                <a:ext uri="{FF2B5EF4-FFF2-40B4-BE49-F238E27FC236}">
                  <a16:creationId xmlns:a16="http://schemas.microsoft.com/office/drawing/2014/main" id="{8B59125C-B109-4E33-98E1-40CBED6A0BAA}"/>
                </a:ext>
              </a:extLst>
            </p:cNvPr>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sz="1800"/>
            </a:p>
          </p:txBody>
        </p:sp>
        <p:sp>
          <p:nvSpPr>
            <p:cNvPr id="44044" name="Freeform 12">
              <a:extLst>
                <a:ext uri="{FF2B5EF4-FFF2-40B4-BE49-F238E27FC236}">
                  <a16:creationId xmlns:a16="http://schemas.microsoft.com/office/drawing/2014/main" id="{BA7DAA8D-786E-425D-87B4-AA95DA3B923D}"/>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sz="1800"/>
            </a:p>
          </p:txBody>
        </p:sp>
        <p:sp>
          <p:nvSpPr>
            <p:cNvPr id="44045" name="Freeform 13">
              <a:extLst>
                <a:ext uri="{FF2B5EF4-FFF2-40B4-BE49-F238E27FC236}">
                  <a16:creationId xmlns:a16="http://schemas.microsoft.com/office/drawing/2014/main" id="{EB0A8089-8A2B-4C1C-8ED2-FD40554934CC}"/>
                </a:ext>
              </a:extLst>
            </p:cNvPr>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sz="1800"/>
            </a:p>
          </p:txBody>
        </p:sp>
        <p:sp>
          <p:nvSpPr>
            <p:cNvPr id="44046" name="Freeform 14">
              <a:extLst>
                <a:ext uri="{FF2B5EF4-FFF2-40B4-BE49-F238E27FC236}">
                  <a16:creationId xmlns:a16="http://schemas.microsoft.com/office/drawing/2014/main" id="{94A9EC03-1159-440B-8A46-D9A59E42F866}"/>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sz="1800"/>
            </a:p>
          </p:txBody>
        </p:sp>
        <p:sp>
          <p:nvSpPr>
            <p:cNvPr id="44047" name="Freeform 15">
              <a:extLst>
                <a:ext uri="{FF2B5EF4-FFF2-40B4-BE49-F238E27FC236}">
                  <a16:creationId xmlns:a16="http://schemas.microsoft.com/office/drawing/2014/main" id="{5C363AC8-F14E-4059-89DF-94AFE6661E26}"/>
                </a:ext>
              </a:extLst>
            </p:cNvPr>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sz="1800"/>
            </a:p>
          </p:txBody>
        </p:sp>
        <p:sp>
          <p:nvSpPr>
            <p:cNvPr id="44048" name="Freeform 16">
              <a:extLst>
                <a:ext uri="{FF2B5EF4-FFF2-40B4-BE49-F238E27FC236}">
                  <a16:creationId xmlns:a16="http://schemas.microsoft.com/office/drawing/2014/main" id="{B1BE155E-1B69-47AB-A196-93DCA388DE38}"/>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sz="1800"/>
            </a:p>
          </p:txBody>
        </p:sp>
        <p:sp>
          <p:nvSpPr>
            <p:cNvPr id="44049" name="Freeform 17">
              <a:extLst>
                <a:ext uri="{FF2B5EF4-FFF2-40B4-BE49-F238E27FC236}">
                  <a16:creationId xmlns:a16="http://schemas.microsoft.com/office/drawing/2014/main" id="{E78710FD-CA84-4422-AA3E-0D23405DFB13}"/>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sz="1800"/>
            </a:p>
          </p:txBody>
        </p:sp>
        <p:sp>
          <p:nvSpPr>
            <p:cNvPr id="44050" name="Freeform 18">
              <a:extLst>
                <a:ext uri="{FF2B5EF4-FFF2-40B4-BE49-F238E27FC236}">
                  <a16:creationId xmlns:a16="http://schemas.microsoft.com/office/drawing/2014/main" id="{B1738D09-BBEF-4CE6-B492-6969BBB2CCD8}"/>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sz="1800"/>
            </a:p>
          </p:txBody>
        </p:sp>
        <p:sp>
          <p:nvSpPr>
            <p:cNvPr id="44051" name="Freeform 19">
              <a:extLst>
                <a:ext uri="{FF2B5EF4-FFF2-40B4-BE49-F238E27FC236}">
                  <a16:creationId xmlns:a16="http://schemas.microsoft.com/office/drawing/2014/main" id="{C05753E8-57C5-496D-879B-F9765026E78A}"/>
                </a:ext>
              </a:extLst>
            </p:cNvPr>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sz="1800"/>
            </a:p>
          </p:txBody>
        </p:sp>
        <p:sp>
          <p:nvSpPr>
            <p:cNvPr id="44052" name="Freeform 20">
              <a:extLst>
                <a:ext uri="{FF2B5EF4-FFF2-40B4-BE49-F238E27FC236}">
                  <a16:creationId xmlns:a16="http://schemas.microsoft.com/office/drawing/2014/main" id="{7E66096D-8145-4130-96D2-59ED287260F2}"/>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sz="1800"/>
            </a:p>
          </p:txBody>
        </p:sp>
        <p:sp>
          <p:nvSpPr>
            <p:cNvPr id="44053" name="Freeform 21">
              <a:extLst>
                <a:ext uri="{FF2B5EF4-FFF2-40B4-BE49-F238E27FC236}">
                  <a16:creationId xmlns:a16="http://schemas.microsoft.com/office/drawing/2014/main" id="{9B55D430-7711-4E4B-B5C2-398B3BE17B9F}"/>
                </a:ext>
              </a:extLst>
            </p:cNvPr>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sz="1800"/>
            </a:p>
          </p:txBody>
        </p:sp>
        <p:sp>
          <p:nvSpPr>
            <p:cNvPr id="44054" name="Freeform 22">
              <a:extLst>
                <a:ext uri="{FF2B5EF4-FFF2-40B4-BE49-F238E27FC236}">
                  <a16:creationId xmlns:a16="http://schemas.microsoft.com/office/drawing/2014/main" id="{5935928C-0EB7-4A1E-BCA7-3754F492F6D6}"/>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sz="1800"/>
            </a:p>
          </p:txBody>
        </p:sp>
        <p:sp>
          <p:nvSpPr>
            <p:cNvPr id="44055" name="Freeform 23">
              <a:extLst>
                <a:ext uri="{FF2B5EF4-FFF2-40B4-BE49-F238E27FC236}">
                  <a16:creationId xmlns:a16="http://schemas.microsoft.com/office/drawing/2014/main" id="{41FB57B3-6150-4C60-A173-53936EDE10B5}"/>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sz="1800"/>
            </a:p>
          </p:txBody>
        </p:sp>
        <p:sp>
          <p:nvSpPr>
            <p:cNvPr id="44056" name="Freeform 24">
              <a:extLst>
                <a:ext uri="{FF2B5EF4-FFF2-40B4-BE49-F238E27FC236}">
                  <a16:creationId xmlns:a16="http://schemas.microsoft.com/office/drawing/2014/main" id="{95B36D96-E4B6-448E-A916-A99AC4DCB7D6}"/>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sz="1800"/>
            </a:p>
          </p:txBody>
        </p:sp>
        <p:sp>
          <p:nvSpPr>
            <p:cNvPr id="44057" name="Freeform 25">
              <a:extLst>
                <a:ext uri="{FF2B5EF4-FFF2-40B4-BE49-F238E27FC236}">
                  <a16:creationId xmlns:a16="http://schemas.microsoft.com/office/drawing/2014/main" id="{02ADE863-0B4D-4614-9B20-1524A12A7979}"/>
                </a:ext>
              </a:extLst>
            </p:cNvPr>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sz="1800"/>
            </a:p>
          </p:txBody>
        </p:sp>
        <p:sp>
          <p:nvSpPr>
            <p:cNvPr id="44058" name="Freeform 26">
              <a:extLst>
                <a:ext uri="{FF2B5EF4-FFF2-40B4-BE49-F238E27FC236}">
                  <a16:creationId xmlns:a16="http://schemas.microsoft.com/office/drawing/2014/main" id="{EF63E183-F844-4B8F-9644-F631C69A914E}"/>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sz="1800"/>
            </a:p>
          </p:txBody>
        </p:sp>
        <p:sp>
          <p:nvSpPr>
            <p:cNvPr id="44059" name="Freeform 27">
              <a:extLst>
                <a:ext uri="{FF2B5EF4-FFF2-40B4-BE49-F238E27FC236}">
                  <a16:creationId xmlns:a16="http://schemas.microsoft.com/office/drawing/2014/main" id="{F3C6970E-0DA8-4036-9AFF-A5100DAF4D0D}"/>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sz="1800"/>
            </a:p>
          </p:txBody>
        </p:sp>
        <p:sp>
          <p:nvSpPr>
            <p:cNvPr id="44060" name="Freeform 28">
              <a:extLst>
                <a:ext uri="{FF2B5EF4-FFF2-40B4-BE49-F238E27FC236}">
                  <a16:creationId xmlns:a16="http://schemas.microsoft.com/office/drawing/2014/main" id="{4D984972-B965-4E42-AE3D-C9021F0C2C91}"/>
                </a:ext>
              </a:extLst>
            </p:cNvPr>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sz="1800"/>
            </a:p>
          </p:txBody>
        </p:sp>
        <p:sp>
          <p:nvSpPr>
            <p:cNvPr id="44061" name="Freeform 29">
              <a:extLst>
                <a:ext uri="{FF2B5EF4-FFF2-40B4-BE49-F238E27FC236}">
                  <a16:creationId xmlns:a16="http://schemas.microsoft.com/office/drawing/2014/main" id="{2858FA38-96DD-448F-A23A-33D8D38B8168}"/>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sz="1800"/>
            </a:p>
          </p:txBody>
        </p:sp>
        <p:sp>
          <p:nvSpPr>
            <p:cNvPr id="44062" name="Freeform 30">
              <a:extLst>
                <a:ext uri="{FF2B5EF4-FFF2-40B4-BE49-F238E27FC236}">
                  <a16:creationId xmlns:a16="http://schemas.microsoft.com/office/drawing/2014/main" id="{022DF111-5B96-4F48-A635-8A0CC2DC752D}"/>
                </a:ext>
              </a:extLst>
            </p:cNvPr>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sz="1800"/>
            </a:p>
          </p:txBody>
        </p:sp>
        <p:sp>
          <p:nvSpPr>
            <p:cNvPr id="44063" name="Freeform 31">
              <a:extLst>
                <a:ext uri="{FF2B5EF4-FFF2-40B4-BE49-F238E27FC236}">
                  <a16:creationId xmlns:a16="http://schemas.microsoft.com/office/drawing/2014/main" id="{E7532DAD-E72A-49BC-8AD1-7F5D1BB806BF}"/>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sz="1800"/>
            </a:p>
          </p:txBody>
        </p:sp>
        <p:sp>
          <p:nvSpPr>
            <p:cNvPr id="44064" name="Freeform 32">
              <a:extLst>
                <a:ext uri="{FF2B5EF4-FFF2-40B4-BE49-F238E27FC236}">
                  <a16:creationId xmlns:a16="http://schemas.microsoft.com/office/drawing/2014/main" id="{16444C00-B2ED-4E5A-806C-AC7E337BAC17}"/>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sz="1800"/>
            </a:p>
          </p:txBody>
        </p:sp>
        <p:sp>
          <p:nvSpPr>
            <p:cNvPr id="44065" name="Freeform 33">
              <a:extLst>
                <a:ext uri="{FF2B5EF4-FFF2-40B4-BE49-F238E27FC236}">
                  <a16:creationId xmlns:a16="http://schemas.microsoft.com/office/drawing/2014/main" id="{47B1C7D4-EC18-4E78-9807-430BB50DA723}"/>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sz="1800"/>
            </a:p>
          </p:txBody>
        </p:sp>
        <p:sp>
          <p:nvSpPr>
            <p:cNvPr id="44066" name="Freeform 34">
              <a:extLst>
                <a:ext uri="{FF2B5EF4-FFF2-40B4-BE49-F238E27FC236}">
                  <a16:creationId xmlns:a16="http://schemas.microsoft.com/office/drawing/2014/main" id="{E9D0E794-6F0A-4883-83AE-B9AF7B9A043F}"/>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sz="1800"/>
            </a:p>
          </p:txBody>
        </p:sp>
        <p:sp>
          <p:nvSpPr>
            <p:cNvPr id="44067" name="Freeform 35">
              <a:extLst>
                <a:ext uri="{FF2B5EF4-FFF2-40B4-BE49-F238E27FC236}">
                  <a16:creationId xmlns:a16="http://schemas.microsoft.com/office/drawing/2014/main" id="{73715838-22A6-4462-93B0-028A0752E743}"/>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sz="1800"/>
            </a:p>
          </p:txBody>
        </p:sp>
        <p:sp>
          <p:nvSpPr>
            <p:cNvPr id="44068" name="Freeform 36">
              <a:extLst>
                <a:ext uri="{FF2B5EF4-FFF2-40B4-BE49-F238E27FC236}">
                  <a16:creationId xmlns:a16="http://schemas.microsoft.com/office/drawing/2014/main" id="{9FEBF72D-AFE7-4BDD-AE92-2F99249E5FDD}"/>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sz="1800"/>
            </a:p>
          </p:txBody>
        </p:sp>
        <p:sp>
          <p:nvSpPr>
            <p:cNvPr id="44069" name="Freeform 37">
              <a:extLst>
                <a:ext uri="{FF2B5EF4-FFF2-40B4-BE49-F238E27FC236}">
                  <a16:creationId xmlns:a16="http://schemas.microsoft.com/office/drawing/2014/main" id="{FE959AF9-1E14-4F5F-A240-C24FA7F81956}"/>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sz="1800"/>
            </a:p>
          </p:txBody>
        </p:sp>
        <p:sp>
          <p:nvSpPr>
            <p:cNvPr id="44070" name="Freeform 38">
              <a:extLst>
                <a:ext uri="{FF2B5EF4-FFF2-40B4-BE49-F238E27FC236}">
                  <a16:creationId xmlns:a16="http://schemas.microsoft.com/office/drawing/2014/main" id="{CFC37D7C-B0E0-4154-AF2D-E87C32AFBE9B}"/>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sz="1800"/>
            </a:p>
          </p:txBody>
        </p:sp>
        <p:grpSp>
          <p:nvGrpSpPr>
            <p:cNvPr id="5164" name="Group 39">
              <a:extLst>
                <a:ext uri="{FF2B5EF4-FFF2-40B4-BE49-F238E27FC236}">
                  <a16:creationId xmlns:a16="http://schemas.microsoft.com/office/drawing/2014/main" id="{678C6DE7-8B9B-42C8-85A4-8697F6F10A79}"/>
                </a:ext>
              </a:extLst>
            </p:cNvPr>
            <p:cNvGrpSpPr>
              <a:grpSpLocks/>
            </p:cNvGrpSpPr>
            <p:nvPr userDrawn="1"/>
          </p:nvGrpSpPr>
          <p:grpSpPr bwMode="auto">
            <a:xfrm>
              <a:off x="0" y="1632"/>
              <a:ext cx="5758" cy="1858"/>
              <a:chOff x="0" y="1632"/>
              <a:chExt cx="5758" cy="1858"/>
            </a:xfrm>
          </p:grpSpPr>
          <p:sp>
            <p:nvSpPr>
              <p:cNvPr id="44072" name="Freeform 40">
                <a:extLst>
                  <a:ext uri="{FF2B5EF4-FFF2-40B4-BE49-F238E27FC236}">
                    <a16:creationId xmlns:a16="http://schemas.microsoft.com/office/drawing/2014/main" id="{7F60CDEE-52A5-455A-AD2A-F4A3D5E84467}"/>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sz="1800"/>
              </a:p>
            </p:txBody>
          </p:sp>
          <p:sp>
            <p:nvSpPr>
              <p:cNvPr id="44073" name="Freeform 41">
                <a:extLst>
                  <a:ext uri="{FF2B5EF4-FFF2-40B4-BE49-F238E27FC236}">
                    <a16:creationId xmlns:a16="http://schemas.microsoft.com/office/drawing/2014/main" id="{6837992D-F170-4384-9271-6E2DBDE659A3}"/>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sz="1800"/>
              </a:p>
            </p:txBody>
          </p:sp>
        </p:grpSp>
      </p:grpSp>
      <p:sp>
        <p:nvSpPr>
          <p:cNvPr id="44074" name="Rectangle 42">
            <a:extLst>
              <a:ext uri="{FF2B5EF4-FFF2-40B4-BE49-F238E27FC236}">
                <a16:creationId xmlns:a16="http://schemas.microsoft.com/office/drawing/2014/main" id="{02BD1EE0-6BCB-44C0-AF7B-8D9B75E602F4}"/>
              </a:ext>
            </a:extLst>
          </p:cNvPr>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4075" name="Rectangle 43">
            <a:extLst>
              <a:ext uri="{FF2B5EF4-FFF2-40B4-BE49-F238E27FC236}">
                <a16:creationId xmlns:a16="http://schemas.microsoft.com/office/drawing/2014/main" id="{59077F4C-9C6E-4B09-B80F-0D2BFC073D87}"/>
              </a:ext>
            </a:extLst>
          </p:cNvPr>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76" name="Rectangle 44">
            <a:extLst>
              <a:ext uri="{FF2B5EF4-FFF2-40B4-BE49-F238E27FC236}">
                <a16:creationId xmlns:a16="http://schemas.microsoft.com/office/drawing/2014/main" id="{A26DE556-9EA3-46FA-9BAF-2A75C77A5D30}"/>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44077" name="Rectangle 45">
            <a:extLst>
              <a:ext uri="{FF2B5EF4-FFF2-40B4-BE49-F238E27FC236}">
                <a16:creationId xmlns:a16="http://schemas.microsoft.com/office/drawing/2014/main" id="{8B0B23A5-7203-4D1D-A016-80EC02B93A4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4078" name="Rectangle 46">
            <a:extLst>
              <a:ext uri="{FF2B5EF4-FFF2-40B4-BE49-F238E27FC236}">
                <a16:creationId xmlns:a16="http://schemas.microsoft.com/office/drawing/2014/main" id="{12AD1BDC-10D7-4A0E-97A7-F6584F30CA9D}"/>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4A066AAD-6D3C-4C8C-A4F4-9D66E4BDDEC4}" type="slidenum">
              <a:rPr lang="en-US" altLang="en-US"/>
              <a:pPr/>
              <a:t>‹#›</a:t>
            </a:fld>
            <a:endParaRPr lang="en-US" altLang="en-US"/>
          </a:p>
        </p:txBody>
      </p:sp>
    </p:spTree>
    <p:extLst>
      <p:ext uri="{BB962C8B-B14F-4D97-AF65-F5344CB8AC3E}">
        <p14:creationId xmlns:p14="http://schemas.microsoft.com/office/powerpoint/2010/main" val="2550061474"/>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12/14/2022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dirty="0"/>
          </a:p>
        </p:txBody>
      </p:sp>
    </p:spTree>
    <p:extLst>
      <p:ext uri="{BB962C8B-B14F-4D97-AF65-F5344CB8AC3E}">
        <p14:creationId xmlns:p14="http://schemas.microsoft.com/office/powerpoint/2010/main" val="2981820"/>
      </p:ext>
    </p:extLst>
  </p:cSld>
  <p:clrMap bg1="dk1" tx1="lt1" bg2="dk2" tx2="lt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914C9-4353-4C01-B4FC-FA857D9AB6FB}" type="datetimeFigureOut">
              <a:rPr lang="en-US" smtClean="0"/>
              <a:t>12/14/2022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5BCD2-CE24-4392-8A87-FDAEB4F960B0}" type="slidenum">
              <a:rPr lang="en-US" smtClean="0"/>
              <a:t>‹#›</a:t>
            </a:fld>
            <a:endParaRPr lang="en-US" dirty="0"/>
          </a:p>
        </p:txBody>
      </p:sp>
      <p:pic>
        <p:nvPicPr>
          <p:cNvPr id="7" name="Picture 2" descr="http://img.docstoccdn.com/thumb/orig/41480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517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609600" y="0"/>
            <a:ext cx="10972800" cy="762000"/>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203200" y="990603"/>
            <a:ext cx="11785600" cy="45317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333">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10363200" y="6629400"/>
            <a:ext cx="1828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b="1">
                <a:effectLst>
                  <a:outerShdw blurRad="38100" dist="38100" dir="2700000" algn="tl">
                    <a:srgbClr val="010199"/>
                  </a:outerShdw>
                </a:effectLst>
                <a:latin typeface="Arial" charset="0"/>
                <a:cs typeface="+mn-cs"/>
              </a:defRPr>
            </a:lvl1pPr>
          </a:lstStyle>
          <a:p>
            <a:pPr fontAlgn="base">
              <a:spcBef>
                <a:spcPct val="0"/>
              </a:spcBef>
              <a:spcAft>
                <a:spcPct val="0"/>
              </a:spcAft>
              <a:defRPr/>
            </a:pPr>
            <a:fld id="{F34EEE36-3F98-428C-9787-9982ACA7A283}"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115012890"/>
      </p:ext>
    </p:extLst>
  </p:cSld>
  <p:clrMap bg1="dk2" tx1="lt1" bg2="dk1"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Lst>
  <p:hf hdr="0" ftr="0" dt="0"/>
  <p:txStyles>
    <p:title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585" algn="ctr" rtl="0" fontAlgn="base">
        <a:spcBef>
          <a:spcPct val="0"/>
        </a:spcBef>
        <a:spcAft>
          <a:spcPct val="0"/>
        </a:spcAft>
        <a:defRPr sz="5867" b="1">
          <a:solidFill>
            <a:srgbClr val="FFFF00"/>
          </a:solidFill>
          <a:latin typeface="Arial" charset="0"/>
        </a:defRPr>
      </a:lvl6pPr>
      <a:lvl7pPr marL="1219170" algn="ctr" rtl="0" fontAlgn="base">
        <a:spcBef>
          <a:spcPct val="0"/>
        </a:spcBef>
        <a:spcAft>
          <a:spcPct val="0"/>
        </a:spcAft>
        <a:defRPr sz="5867" b="1">
          <a:solidFill>
            <a:srgbClr val="FFFF00"/>
          </a:solidFill>
          <a:latin typeface="Arial" charset="0"/>
        </a:defRPr>
      </a:lvl7pPr>
      <a:lvl8pPr marL="1828754" algn="ctr" rtl="0" fontAlgn="base">
        <a:spcBef>
          <a:spcPct val="0"/>
        </a:spcBef>
        <a:spcAft>
          <a:spcPct val="0"/>
        </a:spcAft>
        <a:defRPr sz="5867" b="1">
          <a:solidFill>
            <a:srgbClr val="FFFF00"/>
          </a:solidFill>
          <a:latin typeface="Arial" charset="0"/>
        </a:defRPr>
      </a:lvl8pPr>
      <a:lvl9pPr marL="2438339" algn="ctr" rtl="0" fontAlgn="base">
        <a:spcBef>
          <a:spcPct val="0"/>
        </a:spcBef>
        <a:spcAft>
          <a:spcPct val="0"/>
        </a:spcAft>
        <a:defRPr sz="5867" b="1">
          <a:solidFill>
            <a:srgbClr val="FFFF00"/>
          </a:solidFill>
          <a:latin typeface="Arial" charset="0"/>
        </a:defRPr>
      </a:lvl9pPr>
    </p:titleStyle>
    <p:bodyStyle>
      <a:lvl1pPr marL="457189" indent="-457189" algn="l" rtl="0" eaLnBrk="0" fontAlgn="base" hangingPunct="0">
        <a:spcBef>
          <a:spcPct val="20000"/>
        </a:spcBef>
        <a:spcAft>
          <a:spcPct val="0"/>
        </a:spcAft>
        <a:buClr>
          <a:schemeClr val="tx1"/>
        </a:buClr>
        <a:buSzPct val="75000"/>
        <a:buFont typeface="Wingdings" pitchFamily="2" charset="2"/>
        <a:buChar char="l"/>
        <a:defRPr sz="4267" b="1">
          <a:solidFill>
            <a:schemeClr val="tx1"/>
          </a:solidFill>
          <a:effectLst>
            <a:outerShdw blurRad="38100" dist="38100" dir="2700000" algn="tl">
              <a:srgbClr val="010199"/>
            </a:outerShdw>
          </a:effectLst>
          <a:latin typeface="+mn-lt"/>
          <a:ea typeface="+mn-ea"/>
          <a:cs typeface="+mn-cs"/>
        </a:defRPr>
      </a:lvl1pPr>
      <a:lvl2pPr marL="990575" indent="-380990" algn="l" rtl="0" eaLnBrk="0" fontAlgn="base" hangingPunct="0">
        <a:spcBef>
          <a:spcPct val="20000"/>
        </a:spcBef>
        <a:spcAft>
          <a:spcPct val="0"/>
        </a:spcAft>
        <a:buClr>
          <a:schemeClr val="tx1"/>
        </a:buClr>
        <a:buSzPct val="75000"/>
        <a:buFont typeface="Wingdings" pitchFamily="2" charset="2"/>
        <a:buChar char="l"/>
        <a:defRPr sz="3733" b="1">
          <a:solidFill>
            <a:schemeClr val="tx1"/>
          </a:solidFill>
          <a:effectLst>
            <a:outerShdw blurRad="38100" dist="38100" dir="2700000" algn="tl">
              <a:srgbClr val="010199"/>
            </a:outerShdw>
          </a:effectLst>
          <a:latin typeface="+mn-lt"/>
        </a:defRPr>
      </a:lvl2pPr>
      <a:lvl3pPr marL="1523962" indent="-304792"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defRPr>
      </a:lvl3pPr>
      <a:lvl4pPr marL="2133547" indent="-304792"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4pPr>
      <a:lvl5pPr marL="2743131" indent="-304792" algn="l" rtl="0" eaLnBrk="0" fontAlgn="base" hangingPunct="0">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5pPr>
      <a:lvl6pPr marL="335271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6pPr>
      <a:lvl7pPr marL="3962301"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7pPr>
      <a:lvl8pPr marL="4571886"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8pPr>
      <a:lvl9pPr marL="5181470" indent="-304792" algn="l" rtl="0" fontAlgn="base">
        <a:spcBef>
          <a:spcPct val="20000"/>
        </a:spcBef>
        <a:spcAft>
          <a:spcPct val="0"/>
        </a:spcAft>
        <a:buClr>
          <a:schemeClr val="tx1"/>
        </a:buClr>
        <a:buSzPct val="75000"/>
        <a:buFont typeface="Wingdings" pitchFamily="2" charset="2"/>
        <a:buChar char="l"/>
        <a:defRPr sz="2667" b="1">
          <a:solidFill>
            <a:schemeClr val="tx1"/>
          </a:solidFill>
          <a:effectLst>
            <a:outerShdw blurRad="38100" dist="38100" dir="2700000" algn="tl">
              <a:srgbClr val="010199"/>
            </a:outerShdw>
          </a:effectLst>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9BDAF56-1740-1A21-4064-BAAF563616C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98AB4F8-6BF6-EADF-98F5-36A7A092A68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563C5EC-EA32-4169-EB3E-A6C5F36DF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85326579-3F5A-D64D-602F-CBDEF5323C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E6FFD429-CFE3-E5C1-B43D-90A0C982B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6A011EE-7E5C-490E-8410-80A8FFA19AF4}" type="slidenum">
              <a:rPr lang="en-US" altLang="en-US"/>
              <a:pPr>
                <a:defRPr/>
              </a:pPr>
              <a:t>‹#›</a:t>
            </a:fld>
            <a:endParaRPr lang="en-US" altLang="en-US"/>
          </a:p>
        </p:txBody>
      </p:sp>
    </p:spTree>
    <p:extLst>
      <p:ext uri="{BB962C8B-B14F-4D97-AF65-F5344CB8AC3E}">
        <p14:creationId xmlns:p14="http://schemas.microsoft.com/office/powerpoint/2010/main" val="1520042483"/>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fld id="{72CC9E18-019F-E541-BDE5-60ED43117EEB}" type="datetimeFigureOut">
              <a:rPr lang="en-US" smtClean="0"/>
              <a:t>12/14/2022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fld id="{4FFB8628-4FF1-1E44-9C82-4BD4D2F3F734}" type="slidenum">
              <a:rPr lang="en-US" smtClean="0"/>
              <a:t>‹#›</a:t>
            </a:fld>
            <a:endParaRPr lang="en-US"/>
          </a:p>
        </p:txBody>
      </p:sp>
    </p:spTree>
    <p:extLst>
      <p:ext uri="{BB962C8B-B14F-4D97-AF65-F5344CB8AC3E}">
        <p14:creationId xmlns:p14="http://schemas.microsoft.com/office/powerpoint/2010/main" val="196581859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54864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44.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1" name="Rectangle 7">
            <a:extLst>
              <a:ext uri="{FF2B5EF4-FFF2-40B4-BE49-F238E27FC236}">
                <a16:creationId xmlns:a16="http://schemas.microsoft.com/office/drawing/2014/main" id="{F6312248-73F9-4C63-B146-B7C25E9663C8}"/>
              </a:ext>
            </a:extLst>
          </p:cNvPr>
          <p:cNvSpPr>
            <a:spLocks noGrp="1" noChangeArrowheads="1"/>
          </p:cNvSpPr>
          <p:nvPr>
            <p:ph type="title"/>
          </p:nvPr>
        </p:nvSpPr>
        <p:spPr>
          <a:xfrm>
            <a:off x="1714500" y="98266"/>
            <a:ext cx="8763000" cy="488023"/>
          </a:xfrm>
        </p:spPr>
        <p:txBody>
          <a:bodyPr/>
          <a:lstStyle/>
          <a:p>
            <a:r>
              <a:rPr lang="en-US" altLang="en-US" sz="2800" i="1" u="sng" dirty="0">
                <a:latin typeface="Cambria" panose="02040503050406030204" pitchFamily="18" charset="0"/>
              </a:rPr>
              <a:t>Gospel of Matthew</a:t>
            </a:r>
          </a:p>
        </p:txBody>
      </p:sp>
      <p:sp>
        <p:nvSpPr>
          <p:cNvPr id="7" name="Rectangle 7"/>
          <p:cNvSpPr txBox="1">
            <a:spLocks noChangeArrowheads="1"/>
          </p:cNvSpPr>
          <p:nvPr/>
        </p:nvSpPr>
        <p:spPr bwMode="auto">
          <a:xfrm>
            <a:off x="1804638" y="6219593"/>
            <a:ext cx="8763000" cy="657921"/>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1" u="none" strike="noStrike" kern="0" cap="none" spc="0" normalizeH="0" baseline="0" noProof="0" dirty="0">
                <a:ln>
                  <a:noFill/>
                </a:ln>
                <a:solidFill>
                  <a:srgbClr val="FFFF00"/>
                </a:solidFill>
                <a:effectLst/>
                <a:uLnTx/>
                <a:uFillTx/>
                <a:latin typeface="Cambria" panose="02040503050406030204" pitchFamily="18" charset="0"/>
                <a:ea typeface="+mj-ea"/>
                <a:cs typeface="+mj-cs"/>
              </a:rPr>
              <a:t>Lesson 13 - Chapter </a:t>
            </a:r>
            <a:r>
              <a:rPr lang="en-US" altLang="en-US" sz="2800" i="1" kern="0" dirty="0">
                <a:latin typeface="Cambria" panose="02040503050406030204" pitchFamily="18" charset="0"/>
              </a:rPr>
              <a:t>28</a:t>
            </a:r>
            <a:endParaRPr kumimoji="0" lang="en-US" altLang="en-US" sz="2800" b="1" i="1" u="none" strike="noStrike" kern="0" cap="none" spc="0" normalizeH="0" baseline="0" noProof="0" dirty="0">
              <a:ln>
                <a:noFill/>
              </a:ln>
              <a:solidFill>
                <a:srgbClr val="FFFF00"/>
              </a:solidFill>
              <a:effectLst/>
              <a:uLnTx/>
              <a:uFillTx/>
              <a:latin typeface="Cambria" panose="02040503050406030204" pitchFamily="18" charset="0"/>
              <a:ea typeface="+mj-ea"/>
              <a:cs typeface="+mj-cs"/>
            </a:endParaRPr>
          </a:p>
        </p:txBody>
      </p:sp>
      <p:pic>
        <p:nvPicPr>
          <p:cNvPr id="5" name="Picture 3">
            <a:extLst>
              <a:ext uri="{FF2B5EF4-FFF2-40B4-BE49-F238E27FC236}">
                <a16:creationId xmlns:a16="http://schemas.microsoft.com/office/drawing/2014/main" id="{80F4B508-7FF0-49A0-B771-3D255C036C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323" y="983166"/>
            <a:ext cx="6936344" cy="52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atthew 28:5-6 / He is Risen! — Heartlight® Gallery">
            <a:extLst>
              <a:ext uri="{FF2B5EF4-FFF2-40B4-BE49-F238E27FC236}">
                <a16:creationId xmlns:a16="http://schemas.microsoft.com/office/drawing/2014/main" id="{5CE04E92-DE80-9305-2219-A05A8A2DB8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63"/>
          <a:stretch/>
        </p:blipFill>
        <p:spPr bwMode="auto">
          <a:xfrm>
            <a:off x="1016929" y="810786"/>
            <a:ext cx="10338418" cy="5561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84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9F21B5BF-5018-4915-BA6E-EAEBAF81B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14" y="-41276"/>
            <a:ext cx="10229386"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4343" name="Rectangle 6">
            <a:extLst>
              <a:ext uri="{FF2B5EF4-FFF2-40B4-BE49-F238E27FC236}">
                <a16:creationId xmlns:a16="http://schemas.microsoft.com/office/drawing/2014/main" id="{76F3F418-1309-4868-97E6-EB82BB39AA9D}"/>
              </a:ext>
            </a:extLst>
          </p:cNvPr>
          <p:cNvSpPr>
            <a:spLocks/>
          </p:cNvSpPr>
          <p:nvPr/>
        </p:nvSpPr>
        <p:spPr bwMode="auto">
          <a:xfrm>
            <a:off x="546410" y="1007944"/>
            <a:ext cx="11206976" cy="466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Now on the next day, the day after the preparation, the chief priests and the Pharisees gathered together with Pilate,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63</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and said, “Sir, we remember that when He was still alive that deceiver said, ‘After three days I am to rise again.’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64</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a:t>
            </a:r>
            <a:r>
              <a:rPr lang="en-US" altLang="en-US" sz="2800" i="1" u="sng" dirty="0">
                <a:solidFill>
                  <a:srgbClr val="FFFF00"/>
                </a:solidFill>
                <a:latin typeface="Cambria" panose="02040503050406030204" pitchFamily="18" charset="0"/>
                <a:cs typeface="Helvetica" panose="020B0604020202020204" pitchFamily="34" charset="0"/>
                <a:sym typeface="Helvetica" panose="020B0604020202020204" pitchFamily="34" charset="0"/>
              </a:rPr>
              <a:t>Therefore, give orders for the grave to be made secure </a:t>
            </a:r>
            <a:r>
              <a:rPr lang="en-US" altLang="en-US" sz="2800" i="1" dirty="0">
                <a:solidFill>
                  <a:srgbClr val="FFFF00"/>
                </a:solidFill>
                <a:latin typeface="Cambria" panose="02040503050406030204" pitchFamily="18" charset="0"/>
                <a:cs typeface="Helvetica" panose="020B0604020202020204" pitchFamily="34" charset="0"/>
                <a:sym typeface="Helvetica" panose="020B0604020202020204" pitchFamily="34" charset="0"/>
              </a:rPr>
              <a:t>until the third day</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otherwise His disciples may come and steal Him away and say to the people, ‘He has risen from the dead,’ and the last deception will be worse than the first</a:t>
            </a:r>
            <a:r>
              <a:rPr lang="en-US" altLang="en-US" sz="2400" i="1" dirty="0">
                <a:solidFill>
                  <a:schemeClr val="tx1"/>
                </a:solidFill>
                <a:latin typeface="Calibri" panose="020F0502020204030204" pitchFamily="34" charset="0"/>
                <a:cs typeface="Calibri" panose="020F0502020204030204" pitchFamily="34" charset="0"/>
                <a:sym typeface="Helvetica" panose="020B0604020202020204" pitchFamily="34" charset="0"/>
              </a:rPr>
              <a:t>.” </a:t>
            </a:r>
            <a:r>
              <a:rPr lang="en-US" sz="2800" b="1" i="1" baseline="300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65 </a:t>
            </a:r>
            <a:r>
              <a:rPr lang="en-US" sz="2800" b="0" i="1"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Pilate said to them, “You have a guard; go, make it as secure as you know how.” </a:t>
            </a:r>
            <a:r>
              <a:rPr lang="en-US" sz="2800" b="1" i="1" baseline="300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66 </a:t>
            </a:r>
            <a:r>
              <a:rPr lang="en-US" sz="2800" b="0" i="1"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And they went and made the grave secure, and along with the guard they set a seal on the stone</a:t>
            </a:r>
            <a:r>
              <a:rPr lang="en-US" sz="2400" b="0" i="1" dirty="0">
                <a:solidFill>
                  <a:schemeClr val="tx1"/>
                </a:solidFill>
                <a:effectLst/>
                <a:latin typeface="Calibri" panose="020F0502020204030204" pitchFamily="34" charset="0"/>
                <a:cs typeface="Calibri" panose="020F0502020204030204" pitchFamily="34" charset="0"/>
              </a:rPr>
              <a:t>.</a:t>
            </a:r>
            <a:r>
              <a:rPr lang="en-US" altLang="en-US" sz="2400" i="1" dirty="0">
                <a:solidFill>
                  <a:schemeClr val="tx1"/>
                </a:solidFill>
                <a:latin typeface="Calibri" panose="020F0502020204030204" pitchFamily="34" charset="0"/>
                <a:cs typeface="Calibri" panose="020F0502020204030204" pitchFamily="34" charset="0"/>
                <a:sym typeface="Helvetica" panose="020B0604020202020204" pitchFamily="34" charset="0"/>
              </a:rPr>
              <a:t> </a:t>
            </a:r>
          </a:p>
          <a:p>
            <a:pPr eaLnBrk="1" hangingPunct="1"/>
            <a:r>
              <a:rPr lang="en-US" altLang="en-US" sz="2800" b="1" i="1" u="sng" dirty="0">
                <a:solidFill>
                  <a:srgbClr val="FFFF00"/>
                </a:solidFill>
                <a:latin typeface="Cambria" panose="02040503050406030204" pitchFamily="18" charset="0"/>
                <a:cs typeface="Helvetica" panose="020B0604020202020204" pitchFamily="34" charset="0"/>
                <a:sym typeface="Helvetica" panose="020B0604020202020204" pitchFamily="34" charset="0"/>
              </a:rPr>
              <a:t>Matthew 27:62–64</a:t>
            </a:r>
          </a:p>
        </p:txBody>
      </p:sp>
      <p:sp>
        <p:nvSpPr>
          <p:cNvPr id="8" name="Rectangle 3">
            <a:extLst>
              <a:ext uri="{FF2B5EF4-FFF2-40B4-BE49-F238E27FC236}">
                <a16:creationId xmlns:a16="http://schemas.microsoft.com/office/drawing/2014/main" id="{36C567C3-B9F8-4D3F-9B8C-65C3DA1B8AA6}"/>
              </a:ext>
            </a:extLst>
          </p:cNvPr>
          <p:cNvSpPr>
            <a:spLocks/>
          </p:cNvSpPr>
          <p:nvPr/>
        </p:nvSpPr>
        <p:spPr bwMode="auto">
          <a:xfrm>
            <a:off x="2451100" y="119952"/>
            <a:ext cx="7175500" cy="7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4000" i="1" dirty="0">
                <a:solidFill>
                  <a:srgbClr val="FFFF00"/>
                </a:solidFill>
                <a:latin typeface="Cambria" panose="02040503050406030204" pitchFamily="18" charset="0"/>
                <a:cs typeface="Lucida Grande" charset="0"/>
                <a:sym typeface="Lucida Grande" charset="0"/>
              </a:rPr>
              <a:t>The Empty Tomb - Precautions</a:t>
            </a:r>
          </a:p>
        </p:txBody>
      </p:sp>
    </p:spTree>
    <p:extLst>
      <p:ext uri="{BB962C8B-B14F-4D97-AF65-F5344CB8AC3E}">
        <p14:creationId xmlns:p14="http://schemas.microsoft.com/office/powerpoint/2010/main" val="92958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4996" name="Picture 4">
            <a:extLst>
              <a:ext uri="{FF2B5EF4-FFF2-40B4-BE49-F238E27FC236}">
                <a16:creationId xmlns:a16="http://schemas.microsoft.com/office/drawing/2014/main" id="{D8623D4F-5EFE-47F6-8EA9-F17C960424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12" y="1"/>
            <a:ext cx="9324976"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a:extLst>
              <a:ext uri="{FF2B5EF4-FFF2-40B4-BE49-F238E27FC236}">
                <a16:creationId xmlns:a16="http://schemas.microsoft.com/office/drawing/2014/main" id="{A0F5C482-6141-43F6-A275-8FCB04953B17}"/>
              </a:ext>
            </a:extLst>
          </p:cNvPr>
          <p:cNvSpPr txBox="1">
            <a:spLocks noChangeArrowheads="1"/>
          </p:cNvSpPr>
          <p:nvPr/>
        </p:nvSpPr>
        <p:spPr bwMode="auto">
          <a:xfrm>
            <a:off x="1752600" y="2362201"/>
            <a:ext cx="3276600" cy="1190625"/>
          </a:xfrm>
          <a:prstGeom prst="rect">
            <a:avLst/>
          </a:prstGeom>
          <a:noFill/>
          <a:ln>
            <a:noFill/>
          </a:ln>
          <a:effectLst>
            <a:outerShdw dist="28398" dir="1593903"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solidFill>
                  <a:srgbClr val="666633"/>
                </a:solidFill>
              </a:rPr>
              <a:t>First Century</a:t>
            </a:r>
          </a:p>
          <a:p>
            <a:pPr algn="ctr"/>
            <a:r>
              <a:rPr lang="en-US" altLang="en-US" sz="3600" b="1">
                <a:solidFill>
                  <a:srgbClr val="666633"/>
                </a:solidFill>
              </a:rPr>
              <a:t>Tomb</a:t>
            </a:r>
          </a:p>
        </p:txBody>
      </p:sp>
    </p:spTree>
    <p:extLst>
      <p:ext uri="{BB962C8B-B14F-4D97-AF65-F5344CB8AC3E}">
        <p14:creationId xmlns:p14="http://schemas.microsoft.com/office/powerpoint/2010/main" val="216503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5315" name="Rectangle 3">
            <a:extLst>
              <a:ext uri="{FF2B5EF4-FFF2-40B4-BE49-F238E27FC236}">
                <a16:creationId xmlns:a16="http://schemas.microsoft.com/office/drawing/2014/main" id="{0A0F0F6B-111F-44D2-A72A-8F8D72D637DD}"/>
              </a:ext>
            </a:extLst>
          </p:cNvPr>
          <p:cNvSpPr>
            <a:spLocks noGrp="1" noChangeArrowheads="1"/>
          </p:cNvSpPr>
          <p:nvPr>
            <p:ph type="title"/>
          </p:nvPr>
        </p:nvSpPr>
        <p:spPr>
          <a:xfrm>
            <a:off x="2449241" y="89124"/>
            <a:ext cx="7772400" cy="685800"/>
          </a:xfrm>
        </p:spPr>
        <p:txBody>
          <a:bodyPr vert="horz" wrap="square" lIns="92075" tIns="46038" rIns="92075" bIns="46038" numCol="1" anchor="ctr" anchorCtr="0" compatLnSpc="1">
            <a:prstTxWarp prst="textNoShape">
              <a:avLst/>
            </a:prstTxWarp>
          </a:bodyPr>
          <a:lstStyle/>
          <a:p>
            <a:pPr>
              <a:defRPr/>
            </a:pPr>
            <a:r>
              <a:rPr lang="en-US" sz="2800" b="1" i="1" u="sng" dirty="0">
                <a:solidFill>
                  <a:srgbClr val="FFFF00"/>
                </a:solidFill>
                <a:latin typeface="Cambria" panose="02040503050406030204" pitchFamily="18" charset="0"/>
              </a:rPr>
              <a:t>“Laid In A New Tomb” - Mt 27:57-61</a:t>
            </a:r>
          </a:p>
        </p:txBody>
      </p:sp>
      <p:sp>
        <p:nvSpPr>
          <p:cNvPr id="1165316" name="Rectangle 4">
            <a:extLst>
              <a:ext uri="{FF2B5EF4-FFF2-40B4-BE49-F238E27FC236}">
                <a16:creationId xmlns:a16="http://schemas.microsoft.com/office/drawing/2014/main" id="{B238E5BD-DF0C-4773-94B2-C9EE341B6D70}"/>
              </a:ext>
            </a:extLst>
          </p:cNvPr>
          <p:cNvSpPr>
            <a:spLocks noGrp="1" noChangeArrowheads="1"/>
          </p:cNvSpPr>
          <p:nvPr>
            <p:ph type="body" sz="half" idx="1"/>
          </p:nvPr>
        </p:nvSpPr>
        <p:spPr>
          <a:xfrm>
            <a:off x="251643" y="767052"/>
            <a:ext cx="4943708" cy="2035302"/>
          </a:xfrm>
        </p:spPr>
        <p:txBody>
          <a:bodyPr vert="horz" wrap="square" lIns="92075" tIns="46038" rIns="92075" bIns="46038" numCol="1" anchor="t" anchorCtr="0" compatLnSpc="1">
            <a:prstTxWarp prst="textNoShape">
              <a:avLst/>
            </a:prstTxWarp>
          </a:bodyPr>
          <a:lstStyle/>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Cut out of solid rock</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One way in or out</a:t>
            </a:r>
          </a:p>
          <a:p>
            <a:pPr>
              <a:lnSpc>
                <a:spcPct val="150000"/>
              </a:lnSpc>
              <a:buClr>
                <a:srgbClr val="FFFF00"/>
              </a:buClr>
              <a:buFont typeface="Wingdings" panose="05000000000000000000" pitchFamily="2" charset="2"/>
              <a:buChar char="Ø"/>
              <a:defRPr/>
            </a:pPr>
            <a:r>
              <a:rPr lang="en-US" b="1" dirty="0">
                <a:latin typeface="Cambria" panose="02040503050406030204" pitchFamily="18" charset="0"/>
              </a:rPr>
              <a:t>No chance for escape</a:t>
            </a:r>
          </a:p>
        </p:txBody>
      </p:sp>
      <p:sp>
        <p:nvSpPr>
          <p:cNvPr id="640005" name="Text Box 5">
            <a:extLst>
              <a:ext uri="{FF2B5EF4-FFF2-40B4-BE49-F238E27FC236}">
                <a16:creationId xmlns:a16="http://schemas.microsoft.com/office/drawing/2014/main" id="{CFFAFF04-2A5B-4F30-807F-93DFC5A79464}"/>
              </a:ext>
            </a:extLst>
          </p:cNvPr>
          <p:cNvSpPr txBox="1">
            <a:spLocks noChangeArrowheads="1"/>
          </p:cNvSpPr>
          <p:nvPr/>
        </p:nvSpPr>
        <p:spPr bwMode="auto">
          <a:xfrm>
            <a:off x="5854391" y="1848246"/>
            <a:ext cx="48815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Cambria" panose="02040503050406030204" pitchFamily="18" charset="0"/>
              </a:rPr>
              <a:t>First Century Garden Tomb in Jerusalem</a:t>
            </a:r>
          </a:p>
        </p:txBody>
      </p:sp>
      <p:pic>
        <p:nvPicPr>
          <p:cNvPr id="12290" name="Picture 2" descr="Image result for the tomb of Jesus">
            <a:extLst>
              <a:ext uri="{FF2B5EF4-FFF2-40B4-BE49-F238E27FC236}">
                <a16:creationId xmlns:a16="http://schemas.microsoft.com/office/drawing/2014/main" id="{B31D0860-AC51-4F50-9979-FC2A01E7F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311" y="2732881"/>
            <a:ext cx="7194774" cy="40470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A15EB1FB-3291-45E4-A34A-9F02F7B4A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99495"/>
            <a:ext cx="4424516" cy="3258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1806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7362" name="Rectangle 2">
            <a:extLst>
              <a:ext uri="{FF2B5EF4-FFF2-40B4-BE49-F238E27FC236}">
                <a16:creationId xmlns:a16="http://schemas.microsoft.com/office/drawing/2014/main" id="{9333FE80-B378-407F-90CA-807AD0282E62}"/>
              </a:ext>
            </a:extLst>
          </p:cNvPr>
          <p:cNvSpPr>
            <a:spLocks noGrp="1" noChangeArrowheads="1"/>
          </p:cNvSpPr>
          <p:nvPr>
            <p:ph type="title"/>
          </p:nvPr>
        </p:nvSpPr>
        <p:spPr>
          <a:xfrm>
            <a:off x="0" y="138906"/>
            <a:ext cx="3334661" cy="546101"/>
          </a:xfrm>
        </p:spPr>
        <p:txBody>
          <a:bodyPr vert="horz" wrap="square" lIns="92075" tIns="46038" rIns="92075" bIns="46038" numCol="1" anchor="ctr" anchorCtr="0" compatLnSpc="1">
            <a:prstTxWarp prst="textNoShape">
              <a:avLst/>
            </a:prstTxWarp>
          </a:bodyPr>
          <a:lstStyle/>
          <a:p>
            <a:pPr>
              <a:defRPr/>
            </a:pPr>
            <a:r>
              <a:rPr lang="en-US" sz="2800" b="1" i="1" u="sng" dirty="0">
                <a:solidFill>
                  <a:srgbClr val="FFFF00"/>
                </a:solidFill>
                <a:effectLst/>
                <a:latin typeface="Cambria" panose="02040503050406030204" pitchFamily="18" charset="0"/>
              </a:rPr>
              <a:t>Stone Door </a:t>
            </a:r>
          </a:p>
        </p:txBody>
      </p:sp>
      <p:sp>
        <p:nvSpPr>
          <p:cNvPr id="1167363" name="Rectangle 3">
            <a:extLst>
              <a:ext uri="{FF2B5EF4-FFF2-40B4-BE49-F238E27FC236}">
                <a16:creationId xmlns:a16="http://schemas.microsoft.com/office/drawing/2014/main" id="{2700DD22-2B2B-499F-9601-BADB096694C4}"/>
              </a:ext>
            </a:extLst>
          </p:cNvPr>
          <p:cNvSpPr>
            <a:spLocks noGrp="1" noChangeArrowheads="1"/>
          </p:cNvSpPr>
          <p:nvPr>
            <p:ph type="body" sz="half" idx="1"/>
          </p:nvPr>
        </p:nvSpPr>
        <p:spPr>
          <a:xfrm>
            <a:off x="162232" y="823913"/>
            <a:ext cx="3350934" cy="3556357"/>
          </a:xfrm>
        </p:spPr>
        <p:txBody>
          <a:bodyPr vert="horz" wrap="square" lIns="92075" tIns="46038" rIns="92075" bIns="46038" numCol="1" anchor="t" anchorCtr="0" compatLnSpc="1">
            <a:prstTxWarp prst="textNoShape">
              <a:avLst/>
            </a:prstTxWarp>
          </a:bodyPr>
          <a:lstStyle/>
          <a:p>
            <a:pPr>
              <a:buClr>
                <a:srgbClr val="FFFF00"/>
              </a:buClr>
              <a:buFont typeface="Wingdings" panose="05000000000000000000" pitchFamily="2" charset="2"/>
              <a:buChar char="Ø"/>
              <a:defRPr/>
            </a:pPr>
            <a:r>
              <a:rPr lang="en-US" b="1" dirty="0">
                <a:effectLst/>
                <a:latin typeface="Cambria" panose="02040503050406030204" pitchFamily="18" charset="0"/>
              </a:rPr>
              <a:t>About a ton</a:t>
            </a:r>
          </a:p>
          <a:p>
            <a:pPr>
              <a:buClr>
                <a:srgbClr val="FFFF00"/>
              </a:buClr>
              <a:buFont typeface="Wingdings" panose="05000000000000000000" pitchFamily="2" charset="2"/>
              <a:buChar char="Ø"/>
              <a:defRPr/>
            </a:pPr>
            <a:r>
              <a:rPr lang="en-US" b="1" dirty="0">
                <a:effectLst/>
                <a:latin typeface="Cambria" panose="02040503050406030204" pitchFamily="18" charset="0"/>
              </a:rPr>
              <a:t>No escape</a:t>
            </a:r>
          </a:p>
          <a:p>
            <a:pPr>
              <a:buClr>
                <a:srgbClr val="FFFF00"/>
              </a:buClr>
              <a:buFont typeface="Wingdings" panose="05000000000000000000" pitchFamily="2" charset="2"/>
              <a:buChar char="Ø"/>
              <a:defRPr/>
            </a:pPr>
            <a:r>
              <a:rPr lang="en-US" b="1" dirty="0">
                <a:effectLst/>
                <a:latin typeface="Cambria" panose="02040503050406030204" pitchFamily="18" charset="0"/>
              </a:rPr>
              <a:t>Women worried about who would help them - </a:t>
            </a:r>
            <a:r>
              <a:rPr lang="en-US" b="1" i="1" u="sng" dirty="0">
                <a:solidFill>
                  <a:srgbClr val="FFFF00"/>
                </a:solidFill>
                <a:effectLst/>
                <a:latin typeface="Cambria" panose="02040503050406030204" pitchFamily="18" charset="0"/>
              </a:rPr>
              <a:t>Mk 15:46</a:t>
            </a:r>
            <a:endParaRPr lang="en-US" b="1" dirty="0">
              <a:effectLst/>
              <a:latin typeface="Cambria" panose="02040503050406030204" pitchFamily="18" charset="0"/>
            </a:endParaRPr>
          </a:p>
        </p:txBody>
      </p:sp>
      <p:pic>
        <p:nvPicPr>
          <p:cNvPr id="10242" name="Picture 2" descr="Image result for the tomb of Jesus">
            <a:extLst>
              <a:ext uri="{FF2B5EF4-FFF2-40B4-BE49-F238E27FC236}">
                <a16:creationId xmlns:a16="http://schemas.microsoft.com/office/drawing/2014/main" id="{C29271FE-09F5-4E90-A4EF-ED52D1FAC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66" y="0"/>
            <a:ext cx="8678834" cy="650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8059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PLBLsr\matt27plus\Herod's Family Tomb, tb06180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p:txBody>
          <a:bodyPr/>
          <a:lstStyle/>
          <a:p>
            <a:r>
              <a:rPr lang="en-US" dirty="0"/>
              <a:t>28:2</a:t>
            </a:r>
          </a:p>
        </p:txBody>
      </p:sp>
    </p:spTree>
    <p:extLst>
      <p:ext uri="{BB962C8B-B14F-4D97-AF65-F5344CB8AC3E}">
        <p14:creationId xmlns:p14="http://schemas.microsoft.com/office/powerpoint/2010/main" val="305290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Public\_Bethany\matt28\Tell Hesban rolling stone tomb from inside, tb0613040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939"/>
            <a:ext cx="9144000" cy="608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Rolling stone from inside the tomb at Tell </a:t>
            </a:r>
            <a:r>
              <a:rPr lang="en-US" dirty="0" err="1"/>
              <a:t>Hesban</a:t>
            </a:r>
            <a:endParaRPr lang="en-US" dirty="0"/>
          </a:p>
        </p:txBody>
      </p:sp>
      <p:sp>
        <p:nvSpPr>
          <p:cNvPr id="7" name="Title 6">
            <a:extLst>
              <a:ext uri="{FF2B5EF4-FFF2-40B4-BE49-F238E27FC236}">
                <a16:creationId xmlns:a16="http://schemas.microsoft.com/office/drawing/2014/main" id="{71C39D4E-EE0F-46F1-ACDC-3F64EF062DDA}"/>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8A42042A-881E-1CCD-DC6E-2DE8FA22D8E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02528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a:extLst>
              <a:ext uri="{FF2B5EF4-FFF2-40B4-BE49-F238E27FC236}">
                <a16:creationId xmlns:a16="http://schemas.microsoft.com/office/drawing/2014/main" id="{A757538B-3B27-4E28-8F56-19A70C869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
            <a:ext cx="9144000" cy="789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DEC49DA2-0DD9-4FF4-917E-CB92905AED8B}"/>
              </a:ext>
            </a:extLst>
          </p:cNvPr>
          <p:cNvSpPr txBox="1"/>
          <p:nvPr/>
        </p:nvSpPr>
        <p:spPr>
          <a:xfrm>
            <a:off x="9292590" y="0"/>
            <a:ext cx="2791131" cy="1569660"/>
          </a:xfrm>
          <a:prstGeom prst="rect">
            <a:avLst/>
          </a:prstGeom>
          <a:noFill/>
        </p:spPr>
        <p:txBody>
          <a:bodyPr wrap="square" rtlCol="0">
            <a:spAutoFit/>
          </a:bodyPr>
          <a:lstStyle/>
          <a:p>
            <a:r>
              <a:rPr lang="en-US" sz="2400" dirty="0">
                <a:solidFill>
                  <a:srgbClr val="FFFF00"/>
                </a:solidFill>
                <a:latin typeface="Cambria" panose="02040503050406030204" pitchFamily="18" charset="0"/>
              </a:rPr>
              <a:t>Discovered in 1990 south of Jerusalem by workers widening a road.</a:t>
            </a:r>
          </a:p>
        </p:txBody>
      </p:sp>
      <p:pic>
        <p:nvPicPr>
          <p:cNvPr id="2050" name="Picture 2" descr="Burial Cave of the Caiaphas Family · The BAS Library">
            <a:extLst>
              <a:ext uri="{FF2B5EF4-FFF2-40B4-BE49-F238E27FC236}">
                <a16:creationId xmlns:a16="http://schemas.microsoft.com/office/drawing/2014/main" id="{79D79736-3135-497E-3840-F3FD2A1D7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041" y="1603303"/>
            <a:ext cx="3870960" cy="525469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47EEDEB6-A199-8CAA-C12D-25D10C3F5182}"/>
              </a:ext>
            </a:extLst>
          </p:cNvPr>
          <p:cNvCxnSpPr>
            <a:cxnSpLocks/>
          </p:cNvCxnSpPr>
          <p:nvPr/>
        </p:nvCxnSpPr>
        <p:spPr bwMode="auto">
          <a:xfrm flipH="1" flipV="1">
            <a:off x="4507230" y="2628900"/>
            <a:ext cx="4156710" cy="2625797"/>
          </a:xfrm>
          <a:prstGeom prst="straightConnector1">
            <a:avLst/>
          </a:prstGeom>
          <a:solidFill>
            <a:schemeClr val="accent1"/>
          </a:solidFill>
          <a:ln w="5715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373888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2D26E230-604F-43DD-A47C-DDBAE7D709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52" b="3084"/>
          <a:stretch/>
        </p:blipFill>
        <p:spPr bwMode="auto">
          <a:xfrm>
            <a:off x="-223258" y="0"/>
            <a:ext cx="7014956"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C5414618-1B42-7D16-2C27-9702F9F96BDC}"/>
              </a:ext>
            </a:extLst>
          </p:cNvPr>
          <p:cNvSpPr txBox="1"/>
          <p:nvPr/>
        </p:nvSpPr>
        <p:spPr>
          <a:xfrm>
            <a:off x="127000" y="4395787"/>
            <a:ext cx="12192000" cy="2462213"/>
          </a:xfrm>
          <a:prstGeom prst="rect">
            <a:avLst/>
          </a:prstGeom>
          <a:noFill/>
        </p:spPr>
        <p:txBody>
          <a:bodyPr wrap="square">
            <a:spAutoFit/>
          </a:bodyPr>
          <a:lstStyle/>
          <a:p>
            <a:pPr algn="ctr"/>
            <a:r>
              <a:rPr lang="en-US" sz="2200" b="0" i="0" dirty="0">
                <a:solidFill>
                  <a:srgbClr val="FFFF00"/>
                </a:solidFill>
                <a:effectLst/>
                <a:latin typeface="Calibri" panose="020F0502020204030204" pitchFamily="34" charset="0"/>
                <a:cs typeface="Calibri" panose="020F0502020204030204" pitchFamily="34" charset="0"/>
              </a:rPr>
              <a:t>Joseph, son of Caiaphas, commonly known as "Caiaphas</a:t>
            </a:r>
            <a:r>
              <a:rPr lang="en-US" sz="2200" b="0" i="0" dirty="0">
                <a:effectLst/>
                <a:latin typeface="Calibri" panose="020F0502020204030204" pitchFamily="34" charset="0"/>
                <a:cs typeface="Calibri" panose="020F0502020204030204" pitchFamily="34" charset="0"/>
              </a:rPr>
              <a:t>" in the New Testament, was the Roman-appointed Jewish high priest of the Jerusalem temple from 18 to 36 C.E. Caiaphas was mentioned in the New Testament and by the historian Josephus Flavius:  "… </a:t>
            </a:r>
            <a:r>
              <a:rPr lang="en-US" sz="2200" b="0" i="0" dirty="0" err="1">
                <a:effectLst/>
                <a:latin typeface="Calibri" panose="020F0502020204030204" pitchFamily="34" charset="0"/>
                <a:cs typeface="Calibri" panose="020F0502020204030204" pitchFamily="34" charset="0"/>
              </a:rPr>
              <a:t>Gratus</a:t>
            </a:r>
            <a:r>
              <a:rPr lang="en-US" sz="2200" b="0" i="0" dirty="0">
                <a:effectLst/>
                <a:latin typeface="Calibri" panose="020F0502020204030204" pitchFamily="34" charset="0"/>
                <a:cs typeface="Calibri" panose="020F0502020204030204" pitchFamily="34" charset="0"/>
              </a:rPr>
              <a:t> deprived him of it, and gave the high priesthood to Simon, the son of </a:t>
            </a:r>
            <a:r>
              <a:rPr lang="en-US" sz="2200" b="0" i="0" dirty="0" err="1">
                <a:effectLst/>
                <a:latin typeface="Calibri" panose="020F0502020204030204" pitchFamily="34" charset="0"/>
                <a:cs typeface="Calibri" panose="020F0502020204030204" pitchFamily="34" charset="0"/>
              </a:rPr>
              <a:t>Camithus</a:t>
            </a:r>
            <a:r>
              <a:rPr lang="en-US" sz="2200" b="0" i="0" dirty="0">
                <a:effectLst/>
                <a:latin typeface="Calibri" panose="020F0502020204030204" pitchFamily="34" charset="0"/>
                <a:cs typeface="Calibri" panose="020F0502020204030204" pitchFamily="34" charset="0"/>
              </a:rPr>
              <a:t>; and when he had possessed that dignity no longer than a year Joseph Caiaphas was made his successor. When </a:t>
            </a:r>
            <a:r>
              <a:rPr lang="en-US" sz="2200" b="0" i="0" dirty="0" err="1">
                <a:effectLst/>
                <a:latin typeface="Calibri" panose="020F0502020204030204" pitchFamily="34" charset="0"/>
                <a:cs typeface="Calibri" panose="020F0502020204030204" pitchFamily="34" charset="0"/>
              </a:rPr>
              <a:t>Gratus</a:t>
            </a:r>
            <a:r>
              <a:rPr lang="en-US" sz="2200" b="0" i="0" dirty="0">
                <a:effectLst/>
                <a:latin typeface="Calibri" panose="020F0502020204030204" pitchFamily="34" charset="0"/>
                <a:cs typeface="Calibri" panose="020F0502020204030204" pitchFamily="34" charset="0"/>
              </a:rPr>
              <a:t> had done those things, he went back to Rome, after he had tarried in Judea eleven years, when Pontius Pilate came as his successor." (Ant.XVIII.33–35)   </a:t>
            </a:r>
            <a:r>
              <a:rPr lang="en-US" sz="2200" b="0" i="0" dirty="0">
                <a:solidFill>
                  <a:srgbClr val="FFFF00"/>
                </a:solidFill>
                <a:effectLst/>
                <a:latin typeface="Calibri" panose="020F0502020204030204" pitchFamily="34" charset="0"/>
                <a:cs typeface="Calibri" panose="020F0502020204030204" pitchFamily="34" charset="0"/>
              </a:rPr>
              <a:t>Josephus refers to Caiaphas as "Joseph who was called Caiaphas of the high priesthood"</a:t>
            </a:r>
            <a:r>
              <a:rPr lang="en-US" sz="2200" b="0" i="0" dirty="0">
                <a:effectLst/>
                <a:latin typeface="Calibri" panose="020F0502020204030204" pitchFamily="34" charset="0"/>
                <a:cs typeface="Calibri" panose="020F0502020204030204" pitchFamily="34" charset="0"/>
              </a:rPr>
              <a:t> (Ant.XVIII.95).</a:t>
            </a:r>
          </a:p>
        </p:txBody>
      </p:sp>
      <p:pic>
        <p:nvPicPr>
          <p:cNvPr id="2" name="Picture 2" descr="Image result for the ossuary of joseph caiaphas">
            <a:extLst>
              <a:ext uri="{FF2B5EF4-FFF2-40B4-BE49-F238E27FC236}">
                <a16:creationId xmlns:a16="http://schemas.microsoft.com/office/drawing/2014/main" id="{FA1F5588-03DB-887E-3BA4-EB3DC6E198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5" t="7927" r="7724"/>
          <a:stretch/>
        </p:blipFill>
        <p:spPr bwMode="auto">
          <a:xfrm>
            <a:off x="7703820" y="91440"/>
            <a:ext cx="4240530" cy="433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021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6338" name="Rectangle 2">
            <a:extLst>
              <a:ext uri="{FF2B5EF4-FFF2-40B4-BE49-F238E27FC236}">
                <a16:creationId xmlns:a16="http://schemas.microsoft.com/office/drawing/2014/main" id="{A7615435-5D4C-49DC-A87C-DB08FBEE1E1F}"/>
              </a:ext>
            </a:extLst>
          </p:cNvPr>
          <p:cNvSpPr>
            <a:spLocks noGrp="1" noChangeArrowheads="1"/>
          </p:cNvSpPr>
          <p:nvPr>
            <p:ph type="title"/>
          </p:nvPr>
        </p:nvSpPr>
        <p:spPr>
          <a:xfrm>
            <a:off x="609600" y="91340"/>
            <a:ext cx="10972800" cy="703494"/>
          </a:xfrm>
        </p:spPr>
        <p:txBody>
          <a:bodyPr vert="horz" wrap="square" lIns="92075" tIns="46038" rIns="92075" bIns="46038" numCol="1" anchor="ctr" anchorCtr="0" compatLnSpc="1">
            <a:prstTxWarp prst="textNoShape">
              <a:avLst/>
            </a:prstTxWarp>
          </a:bodyPr>
          <a:lstStyle/>
          <a:p>
            <a:pPr>
              <a:defRPr/>
            </a:pPr>
            <a:r>
              <a:rPr lang="en-US" sz="2800" b="1" i="1" u="sng" dirty="0">
                <a:solidFill>
                  <a:srgbClr val="FFFF00"/>
                </a:solidFill>
                <a:latin typeface="Cambria" panose="02040503050406030204" pitchFamily="18" charset="0"/>
              </a:rPr>
              <a:t>Burial Preparation</a:t>
            </a:r>
          </a:p>
        </p:txBody>
      </p:sp>
      <p:sp>
        <p:nvSpPr>
          <p:cNvPr id="1166339" name="Rectangle 3">
            <a:extLst>
              <a:ext uri="{FF2B5EF4-FFF2-40B4-BE49-F238E27FC236}">
                <a16:creationId xmlns:a16="http://schemas.microsoft.com/office/drawing/2014/main" id="{830DA9BB-B9CC-445F-83DB-4F94C0E56065}"/>
              </a:ext>
            </a:extLst>
          </p:cNvPr>
          <p:cNvSpPr>
            <a:spLocks noGrp="1" noChangeArrowheads="1"/>
          </p:cNvSpPr>
          <p:nvPr>
            <p:ph type="body" sz="half" idx="1"/>
          </p:nvPr>
        </p:nvSpPr>
        <p:spPr>
          <a:xfrm>
            <a:off x="259459" y="1029146"/>
            <a:ext cx="5542156" cy="3514183"/>
          </a:xfrm>
        </p:spPr>
        <p:txBody>
          <a:bodyPr vert="horz" wrap="square" lIns="92075" tIns="46038" rIns="92075" bIns="46038" numCol="1" anchor="t" anchorCtr="0" compatLnSpc="1">
            <a:prstTxWarp prst="textNoShape">
              <a:avLst/>
            </a:prstTxWarp>
          </a:bodyPr>
          <a:lstStyle/>
          <a:p>
            <a:pPr>
              <a:buClr>
                <a:srgbClr val="FFFF00"/>
              </a:buClr>
              <a:buSzPct val="76000"/>
              <a:buFont typeface="Wingdings" panose="05000000000000000000" pitchFamily="2" charset="2"/>
              <a:buChar char="§"/>
              <a:defRPr/>
            </a:pPr>
            <a:r>
              <a:rPr lang="en-US" b="1" dirty="0">
                <a:latin typeface="Cambria" panose="02040503050406030204" pitchFamily="18" charset="0"/>
              </a:rPr>
              <a:t>About 100 </a:t>
            </a:r>
            <a:r>
              <a:rPr lang="en-US" b="1" dirty="0" err="1">
                <a:latin typeface="Cambria" panose="02040503050406030204" pitchFamily="18" charset="0"/>
              </a:rPr>
              <a:t>lbs</a:t>
            </a:r>
            <a:r>
              <a:rPr lang="en-US" b="1" dirty="0">
                <a:latin typeface="Cambria" panose="02040503050406030204" pitchFamily="18" charset="0"/>
              </a:rPr>
              <a:t> of myrrh &amp; Aloes – John 19:39</a:t>
            </a:r>
          </a:p>
          <a:p>
            <a:pPr>
              <a:buClr>
                <a:srgbClr val="FFFF00"/>
              </a:buClr>
              <a:buSzPct val="76000"/>
              <a:buFont typeface="Wingdings" panose="05000000000000000000" pitchFamily="2" charset="2"/>
              <a:buChar char="§"/>
              <a:defRPr/>
            </a:pPr>
            <a:r>
              <a:rPr lang="en-US" b="1" dirty="0">
                <a:latin typeface="Cambria" panose="02040503050406030204" pitchFamily="18" charset="0"/>
              </a:rPr>
              <a:t>Bound in linen - John 19:40</a:t>
            </a:r>
          </a:p>
          <a:p>
            <a:pPr>
              <a:buClr>
                <a:srgbClr val="FFFF00"/>
              </a:buClr>
              <a:buSzPct val="76000"/>
              <a:buFont typeface="Wingdings" panose="05000000000000000000" pitchFamily="2" charset="2"/>
              <a:buChar char="§"/>
              <a:defRPr/>
            </a:pPr>
            <a:r>
              <a:rPr lang="en-US" b="1" dirty="0">
                <a:latin typeface="Cambria" panose="02040503050406030204" pitchFamily="18" charset="0"/>
              </a:rPr>
              <a:t>Head napkin detail (</a:t>
            </a:r>
            <a:r>
              <a:rPr lang="en-US" b="1" dirty="0" err="1">
                <a:latin typeface="Cambria" panose="02040503050406030204" pitchFamily="18" charset="0"/>
              </a:rPr>
              <a:t>Jn</a:t>
            </a:r>
            <a:r>
              <a:rPr lang="en-US" b="1" dirty="0">
                <a:latin typeface="Cambria" panose="02040503050406030204" pitchFamily="18" charset="0"/>
              </a:rPr>
              <a:t> 20:7)</a:t>
            </a:r>
          </a:p>
          <a:p>
            <a:pPr>
              <a:buClr>
                <a:srgbClr val="FFFF00"/>
              </a:buClr>
              <a:buSzPct val="76000"/>
              <a:buFont typeface="Wingdings" panose="05000000000000000000" pitchFamily="2" charset="2"/>
              <a:buChar char="§"/>
              <a:defRPr/>
            </a:pPr>
            <a:r>
              <a:rPr lang="en-US" b="1" dirty="0">
                <a:latin typeface="Cambria" panose="02040503050406030204" pitchFamily="18" charset="0"/>
              </a:rPr>
              <a:t>Bound in a resin (myrrh)</a:t>
            </a:r>
          </a:p>
          <a:p>
            <a:pPr>
              <a:buClr>
                <a:srgbClr val="FFFF00"/>
              </a:buClr>
              <a:buSzPct val="76000"/>
              <a:buFont typeface="Wingdings" panose="05000000000000000000" pitchFamily="2" charset="2"/>
              <a:buChar char="§"/>
              <a:defRPr/>
            </a:pPr>
            <a:r>
              <a:rPr lang="en-US" b="1" dirty="0">
                <a:latin typeface="Cambria" panose="02040503050406030204" pitchFamily="18" charset="0"/>
              </a:rPr>
              <a:t>No “escape”</a:t>
            </a:r>
          </a:p>
          <a:p>
            <a:pPr>
              <a:buClr>
                <a:srgbClr val="FFFF00"/>
              </a:buClr>
              <a:buSzPct val="76000"/>
              <a:buFont typeface="Wingdings" panose="05000000000000000000" pitchFamily="2" charset="2"/>
              <a:buChar char="§"/>
              <a:defRPr/>
            </a:pPr>
            <a:r>
              <a:rPr lang="en-US" b="1" dirty="0">
                <a:latin typeface="Cambria" panose="02040503050406030204" pitchFamily="18" charset="0"/>
              </a:rPr>
              <a:t>Difficult to remove</a:t>
            </a:r>
          </a:p>
        </p:txBody>
      </p:sp>
      <p:pic>
        <p:nvPicPr>
          <p:cNvPr id="641028" name="Picture 4">
            <a:extLst>
              <a:ext uri="{FF2B5EF4-FFF2-40B4-BE49-F238E27FC236}">
                <a16:creationId xmlns:a16="http://schemas.microsoft.com/office/drawing/2014/main" id="{DCC3551D-BFEC-4DF5-AF5D-E83A3C9275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309" b="8047"/>
          <a:stretch/>
        </p:blipFill>
        <p:spPr bwMode="auto">
          <a:xfrm>
            <a:off x="8242301" y="275421"/>
            <a:ext cx="3775076" cy="47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TextBox 2">
            <a:extLst>
              <a:ext uri="{FF2B5EF4-FFF2-40B4-BE49-F238E27FC236}">
                <a16:creationId xmlns:a16="http://schemas.microsoft.com/office/drawing/2014/main" id="{D5E07A8C-8817-B791-02B7-BFA4DAFFB3A4}"/>
              </a:ext>
            </a:extLst>
          </p:cNvPr>
          <p:cNvSpPr txBox="1"/>
          <p:nvPr/>
        </p:nvSpPr>
        <p:spPr>
          <a:xfrm>
            <a:off x="259459" y="5467509"/>
            <a:ext cx="11842752" cy="1154162"/>
          </a:xfrm>
          <a:prstGeom prst="rect">
            <a:avLst/>
          </a:prstGeom>
          <a:noFill/>
        </p:spPr>
        <p:txBody>
          <a:bodyPr wrap="square">
            <a:spAutoFit/>
          </a:bodyPr>
          <a:lstStyle/>
          <a:p>
            <a:pPr algn="ctr"/>
            <a:r>
              <a:rPr lang="en-US" sz="2300" baseline="30000" dirty="0">
                <a:latin typeface="Cambria" panose="02040503050406030204" pitchFamily="18" charset="0"/>
                <a:ea typeface="Cambria" panose="02040503050406030204" pitchFamily="18" charset="0"/>
                <a:cs typeface="Calibri" panose="020F0502020204030204" pitchFamily="34" charset="0"/>
              </a:rPr>
              <a:t>39 </a:t>
            </a:r>
            <a:r>
              <a:rPr lang="en-US" sz="2300" dirty="0">
                <a:latin typeface="Cambria" panose="02040503050406030204" pitchFamily="18" charset="0"/>
                <a:ea typeface="Cambria" panose="02040503050406030204" pitchFamily="18" charset="0"/>
                <a:cs typeface="Calibri" panose="020F0502020204030204" pitchFamily="34" charset="0"/>
              </a:rPr>
              <a:t>Nicodemus, who had first come to Him by night, also came, bringing a mixture of myrrh and aloes</a:t>
            </a:r>
            <a:r>
              <a:rPr lang="en-US" sz="2300" dirty="0">
                <a:solidFill>
                  <a:srgbClr val="FFFF00"/>
                </a:solidFill>
                <a:latin typeface="Cambria" panose="02040503050406030204" pitchFamily="18" charset="0"/>
                <a:ea typeface="Cambria" panose="02040503050406030204" pitchFamily="18" charset="0"/>
                <a:cs typeface="Calibri" panose="020F0502020204030204" pitchFamily="34" charset="0"/>
              </a:rPr>
              <a:t>, about a hundred pounds </a:t>
            </a:r>
            <a:r>
              <a:rPr lang="en-US" sz="2300" i="1" dirty="0">
                <a:solidFill>
                  <a:srgbClr val="FFFF00"/>
                </a:solidFill>
                <a:latin typeface="Cambria" panose="02040503050406030204" pitchFamily="18" charset="0"/>
                <a:ea typeface="Cambria" panose="02040503050406030204" pitchFamily="18" charset="0"/>
                <a:cs typeface="Calibri" panose="020F0502020204030204" pitchFamily="34" charset="0"/>
              </a:rPr>
              <a:t>weight</a:t>
            </a:r>
            <a:r>
              <a:rPr lang="en-US" sz="2300" dirty="0">
                <a:latin typeface="Cambria" panose="02040503050406030204" pitchFamily="18" charset="0"/>
                <a:ea typeface="Cambria" panose="02040503050406030204" pitchFamily="18" charset="0"/>
                <a:cs typeface="Calibri" panose="020F0502020204030204" pitchFamily="34" charset="0"/>
              </a:rPr>
              <a:t>. </a:t>
            </a:r>
            <a:r>
              <a:rPr lang="en-US" sz="2300" baseline="30000" dirty="0">
                <a:latin typeface="Cambria" panose="02040503050406030204" pitchFamily="18" charset="0"/>
                <a:ea typeface="Cambria" panose="02040503050406030204" pitchFamily="18" charset="0"/>
                <a:cs typeface="Calibri" panose="020F0502020204030204" pitchFamily="34" charset="0"/>
              </a:rPr>
              <a:t>40 </a:t>
            </a:r>
            <a:r>
              <a:rPr lang="en-US" sz="2300" dirty="0">
                <a:latin typeface="Cambria" panose="02040503050406030204" pitchFamily="18" charset="0"/>
                <a:ea typeface="Cambria" panose="02040503050406030204" pitchFamily="18" charset="0"/>
                <a:cs typeface="Calibri" panose="020F0502020204030204" pitchFamily="34" charset="0"/>
              </a:rPr>
              <a:t>So they took the body of Jesus and bound it in linen wrappings with the spices, as is the burial custom of the Jews. (John 19:39-40)</a:t>
            </a:r>
          </a:p>
        </p:txBody>
      </p:sp>
    </p:spTree>
    <p:extLst>
      <p:ext uri="{BB962C8B-B14F-4D97-AF65-F5344CB8AC3E}">
        <p14:creationId xmlns:p14="http://schemas.microsoft.com/office/powerpoint/2010/main" val="65623640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1168386" name="Rectangle 2">
            <a:extLst>
              <a:ext uri="{FF2B5EF4-FFF2-40B4-BE49-F238E27FC236}">
                <a16:creationId xmlns:a16="http://schemas.microsoft.com/office/drawing/2014/main" id="{5D4BE8ED-1DDC-48AF-95E3-CF420551EEBB}"/>
              </a:ext>
            </a:extLst>
          </p:cNvPr>
          <p:cNvSpPr>
            <a:spLocks noGrp="1" noChangeArrowheads="1"/>
          </p:cNvSpPr>
          <p:nvPr>
            <p:ph type="title"/>
          </p:nvPr>
        </p:nvSpPr>
        <p:spPr>
          <a:xfrm>
            <a:off x="47788" y="0"/>
            <a:ext cx="4979811" cy="502920"/>
          </a:xfrm>
        </p:spPr>
        <p:txBody>
          <a:bodyPr vert="horz" wrap="square" lIns="92075" tIns="46038" rIns="92075" bIns="46038" numCol="1" anchor="ctr" anchorCtr="0" compatLnSpc="1">
            <a:prstTxWarp prst="textNoShape">
              <a:avLst/>
            </a:prstTxWarp>
          </a:bodyPr>
          <a:lstStyle/>
          <a:p>
            <a:pPr>
              <a:defRPr/>
            </a:pPr>
            <a:r>
              <a:rPr lang="en-US" sz="3200" b="1" i="1" u="sng" dirty="0">
                <a:solidFill>
                  <a:srgbClr val="FFFF00"/>
                </a:solidFill>
                <a:effectLst/>
                <a:latin typeface="Cambria" panose="02040503050406030204" pitchFamily="18" charset="0"/>
              </a:rPr>
              <a:t>Guards </a:t>
            </a:r>
          </a:p>
        </p:txBody>
      </p:sp>
      <p:sp>
        <p:nvSpPr>
          <p:cNvPr id="1168387" name="Rectangle 3">
            <a:extLst>
              <a:ext uri="{FF2B5EF4-FFF2-40B4-BE49-F238E27FC236}">
                <a16:creationId xmlns:a16="http://schemas.microsoft.com/office/drawing/2014/main" id="{0D95E45B-97CF-4FC2-B858-1B91C0301247}"/>
              </a:ext>
            </a:extLst>
          </p:cNvPr>
          <p:cNvSpPr>
            <a:spLocks noGrp="1" noChangeArrowheads="1"/>
          </p:cNvSpPr>
          <p:nvPr>
            <p:ph type="body" sz="half" idx="1"/>
          </p:nvPr>
        </p:nvSpPr>
        <p:spPr>
          <a:xfrm>
            <a:off x="239474" y="650207"/>
            <a:ext cx="4788125" cy="3331367"/>
          </a:xfrm>
        </p:spPr>
        <p:txBody>
          <a:bodyPr vert="horz" wrap="square" lIns="92075" tIns="46038" rIns="92075" bIns="46038" numCol="1" anchor="t" anchorCtr="0" compatLnSpc="1">
            <a:prstTxWarp prst="textNoShape">
              <a:avLst/>
            </a:prstTxWarp>
          </a:bodyPr>
          <a:lstStyle/>
          <a:p>
            <a:pPr>
              <a:buClr>
                <a:srgbClr val="FFFF00"/>
              </a:buClr>
              <a:buFont typeface="Wingdings" panose="05000000000000000000" pitchFamily="2" charset="2"/>
              <a:buChar char="Ø"/>
              <a:defRPr/>
            </a:pPr>
            <a:r>
              <a:rPr lang="en-US" sz="2600" b="1" dirty="0">
                <a:latin typeface="Cambria" panose="02040503050406030204" pitchFamily="18" charset="0"/>
              </a:rPr>
              <a:t>highly trained and disciplined guards (</a:t>
            </a:r>
            <a:r>
              <a:rPr lang="en-US" sz="2600" b="1" dirty="0" err="1">
                <a:latin typeface="Cambria" panose="02040503050406030204" pitchFamily="18" charset="0"/>
              </a:rPr>
              <a:t>cf</a:t>
            </a:r>
            <a:r>
              <a:rPr lang="en-US" sz="2600" b="1" dirty="0">
                <a:latin typeface="Cambria" panose="02040503050406030204" pitchFamily="18" charset="0"/>
              </a:rPr>
              <a:t> Acts 12:4)</a:t>
            </a:r>
          </a:p>
          <a:p>
            <a:pPr>
              <a:buClr>
                <a:srgbClr val="FFFF00"/>
              </a:buClr>
              <a:buFont typeface="Wingdings" panose="05000000000000000000" pitchFamily="2" charset="2"/>
              <a:buChar char="Ø"/>
              <a:defRPr/>
            </a:pPr>
            <a:r>
              <a:rPr lang="en-US" sz="2600" b="1" dirty="0">
                <a:latin typeface="Cambria" panose="02040503050406030204" pitchFamily="18" charset="0"/>
              </a:rPr>
              <a:t>Round the clock shifts</a:t>
            </a:r>
          </a:p>
          <a:p>
            <a:pPr>
              <a:buClr>
                <a:srgbClr val="FFFF00"/>
              </a:buClr>
              <a:buFont typeface="Wingdings" panose="05000000000000000000" pitchFamily="2" charset="2"/>
              <a:buChar char="Ø"/>
              <a:defRPr/>
            </a:pPr>
            <a:r>
              <a:rPr lang="en-US" sz="2600" b="1" dirty="0">
                <a:latin typeface="Cambria" panose="02040503050406030204" pitchFamily="18" charset="0"/>
              </a:rPr>
              <a:t>Consequences for failure</a:t>
            </a:r>
          </a:p>
          <a:p>
            <a:pPr marL="0" indent="0">
              <a:buClr>
                <a:srgbClr val="FFFF00"/>
              </a:buClr>
              <a:buNone/>
              <a:defRPr/>
            </a:pPr>
            <a:r>
              <a:rPr lang="en-US" sz="2600" b="1" i="1" u="sng" dirty="0">
                <a:latin typeface="Cambria" panose="02040503050406030204" pitchFamily="18" charset="0"/>
              </a:rPr>
              <a:t>Note:</a:t>
            </a:r>
            <a:r>
              <a:rPr lang="en-US" sz="2600" b="1" i="1" dirty="0">
                <a:latin typeface="Cambria" panose="02040503050406030204" pitchFamily="18" charset="0"/>
              </a:rPr>
              <a:t> </a:t>
            </a:r>
            <a:r>
              <a:rPr lang="en-US" sz="2600" b="1" dirty="0">
                <a:latin typeface="Cambria" panose="02040503050406030204" pitchFamily="18" charset="0"/>
              </a:rPr>
              <a:t>May have been Jewish guards instead of Roman.</a:t>
            </a:r>
          </a:p>
        </p:txBody>
      </p:sp>
      <p:pic>
        <p:nvPicPr>
          <p:cNvPr id="6" name="Picture 2" descr="C:\Users\Public\_Bethany\matt22\Roman soldier in bronze, tb010901882.jpg">
            <a:extLst>
              <a:ext uri="{FF2B5EF4-FFF2-40B4-BE49-F238E27FC236}">
                <a16:creationId xmlns:a16="http://schemas.microsoft.com/office/drawing/2014/main" id="{7668372C-053F-451B-9CF9-CA3F8A4DF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809" y="0"/>
            <a:ext cx="356592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745DAE9-1163-4252-8CC5-37DFA0743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729" y="0"/>
            <a:ext cx="3686271" cy="6858000"/>
          </a:xfrm>
          <a:prstGeom prst="rect">
            <a:avLst/>
          </a:prstGeom>
        </p:spPr>
      </p:pic>
      <p:pic>
        <p:nvPicPr>
          <p:cNvPr id="5" name="Picture 4">
            <a:extLst>
              <a:ext uri="{FF2B5EF4-FFF2-40B4-BE49-F238E27FC236}">
                <a16:creationId xmlns:a16="http://schemas.microsoft.com/office/drawing/2014/main" id="{8A897CE1-BBD4-49AC-9438-87D2C358005A}"/>
              </a:ext>
            </a:extLst>
          </p:cNvPr>
          <p:cNvPicPr>
            <a:picLocks noChangeAspect="1"/>
          </p:cNvPicPr>
          <p:nvPr/>
        </p:nvPicPr>
        <p:blipFill rotWithShape="1">
          <a:blip r:embed="rId5">
            <a:extLst>
              <a:ext uri="{28A0092B-C50C-407E-A947-70E740481C1C}">
                <a14:useLocalDpi xmlns:a14="http://schemas.microsoft.com/office/drawing/2010/main" val="0"/>
              </a:ext>
            </a:extLst>
          </a:blip>
          <a:srcRect l="24187" t="14739" r="9594"/>
          <a:stretch/>
        </p:blipFill>
        <p:spPr>
          <a:xfrm>
            <a:off x="683797" y="3777521"/>
            <a:ext cx="3190010" cy="3080479"/>
          </a:xfrm>
          <a:prstGeom prst="rect">
            <a:avLst/>
          </a:prstGeom>
        </p:spPr>
      </p:pic>
    </p:spTree>
    <p:extLst>
      <p:ext uri="{BB962C8B-B14F-4D97-AF65-F5344CB8AC3E}">
        <p14:creationId xmlns:p14="http://schemas.microsoft.com/office/powerpoint/2010/main" val="1555782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9" y="85025"/>
            <a:ext cx="9448801" cy="524576"/>
          </a:xfrm>
        </p:spPr>
        <p:txBody>
          <a:bodyPr>
            <a:noAutofit/>
          </a:bodyPr>
          <a:lstStyle/>
          <a:p>
            <a:r>
              <a:rPr lang="en-US" sz="3200" i="1" u="sng" dirty="0">
                <a:solidFill>
                  <a:srgbClr val="FFFF00"/>
                </a:solidFill>
              </a:rPr>
              <a:t>Darkness, Death &amp; Victory (27:45-50)</a:t>
            </a:r>
          </a:p>
        </p:txBody>
      </p:sp>
      <p:sp>
        <p:nvSpPr>
          <p:cNvPr id="3" name="Content Placeholder 2"/>
          <p:cNvSpPr>
            <a:spLocks noGrp="1"/>
          </p:cNvSpPr>
          <p:nvPr>
            <p:ph idx="1"/>
          </p:nvPr>
        </p:nvSpPr>
        <p:spPr>
          <a:xfrm>
            <a:off x="246185" y="641806"/>
            <a:ext cx="11769969" cy="6131169"/>
          </a:xfrm>
        </p:spPr>
        <p:txBody>
          <a:bodyPr vert="horz" lIns="109728" tIns="54864" rIns="109728" bIns="54864" rtlCol="0" anchor="t">
            <a:normAutofit fontScale="92500"/>
          </a:bodyPr>
          <a:lstStyle/>
          <a:p>
            <a:r>
              <a:rPr lang="en-US" dirty="0">
                <a:solidFill>
                  <a:schemeClr val="bg1"/>
                </a:solidFill>
              </a:rPr>
              <a:t>The Darkness (vs. 45)</a:t>
            </a:r>
          </a:p>
          <a:p>
            <a:pPr lvl="1"/>
            <a:r>
              <a:rPr lang="en-US" dirty="0">
                <a:solidFill>
                  <a:schemeClr val="bg1"/>
                </a:solidFill>
              </a:rPr>
              <a:t>From 6</a:t>
            </a:r>
            <a:r>
              <a:rPr lang="en-US" baseline="30000" dirty="0">
                <a:solidFill>
                  <a:schemeClr val="bg1"/>
                </a:solidFill>
              </a:rPr>
              <a:t>th</a:t>
            </a:r>
            <a:r>
              <a:rPr lang="en-US" dirty="0">
                <a:solidFill>
                  <a:schemeClr val="bg1"/>
                </a:solidFill>
              </a:rPr>
              <a:t> hour until 9</a:t>
            </a:r>
            <a:r>
              <a:rPr lang="en-US" baseline="30000" dirty="0">
                <a:solidFill>
                  <a:schemeClr val="bg1"/>
                </a:solidFill>
              </a:rPr>
              <a:t>th</a:t>
            </a:r>
            <a:r>
              <a:rPr lang="en-US" dirty="0">
                <a:solidFill>
                  <a:schemeClr val="bg1"/>
                </a:solidFill>
              </a:rPr>
              <a:t> hour (12:00 pm – 3:00 pm)</a:t>
            </a:r>
          </a:p>
          <a:p>
            <a:pPr lvl="1"/>
            <a:r>
              <a:rPr lang="en-US" dirty="0">
                <a:solidFill>
                  <a:schemeClr val="bg1"/>
                </a:solidFill>
              </a:rPr>
              <a:t>Bitterness &amp; Mourning due to Judgement (Amos 8:9-10)</a:t>
            </a:r>
          </a:p>
          <a:p>
            <a:pPr lvl="1"/>
            <a:r>
              <a:rPr lang="en-US" dirty="0">
                <a:solidFill>
                  <a:schemeClr val="bg1"/>
                </a:solidFill>
              </a:rPr>
              <a:t>His Death Brings A New Exodus (Death of Firstborn -10</a:t>
            </a:r>
            <a:r>
              <a:rPr lang="en-US" baseline="30000" dirty="0">
                <a:solidFill>
                  <a:schemeClr val="bg1"/>
                </a:solidFill>
              </a:rPr>
              <a:t>th</a:t>
            </a:r>
            <a:r>
              <a:rPr lang="en-US" dirty="0">
                <a:solidFill>
                  <a:schemeClr val="bg1"/>
                </a:solidFill>
              </a:rPr>
              <a:t> Plague, Preceded by 3 Days of Darkness - 9</a:t>
            </a:r>
            <a:r>
              <a:rPr lang="en-US" baseline="30000" dirty="0">
                <a:solidFill>
                  <a:schemeClr val="bg1"/>
                </a:solidFill>
              </a:rPr>
              <a:t>th</a:t>
            </a:r>
            <a:r>
              <a:rPr lang="en-US" dirty="0">
                <a:solidFill>
                  <a:schemeClr val="bg1"/>
                </a:solidFill>
              </a:rPr>
              <a:t> Plague Ex. 10:22)</a:t>
            </a:r>
          </a:p>
          <a:p>
            <a:r>
              <a:rPr lang="en-US" dirty="0">
                <a:solidFill>
                  <a:schemeClr val="bg1"/>
                </a:solidFill>
              </a:rPr>
              <a:t>Crying Out (vs. 46-50)</a:t>
            </a:r>
          </a:p>
          <a:p>
            <a:pPr lvl="1"/>
            <a:r>
              <a:rPr lang="en-US" dirty="0">
                <a:solidFill>
                  <a:schemeClr val="bg1"/>
                </a:solidFill>
              </a:rPr>
              <a:t>Crying Out Psalm 22 - “Eli </a:t>
            </a:r>
            <a:r>
              <a:rPr lang="en-US" dirty="0" err="1">
                <a:solidFill>
                  <a:schemeClr val="bg1"/>
                </a:solidFill>
              </a:rPr>
              <a:t>Eli</a:t>
            </a:r>
            <a:r>
              <a:rPr lang="en-US" dirty="0">
                <a:solidFill>
                  <a:schemeClr val="bg1"/>
                </a:solidFill>
              </a:rPr>
              <a:t> lama </a:t>
            </a:r>
            <a:r>
              <a:rPr lang="en-US" dirty="0" err="1">
                <a:solidFill>
                  <a:schemeClr val="bg1"/>
                </a:solidFill>
              </a:rPr>
              <a:t>sabachthani</a:t>
            </a:r>
            <a:r>
              <a:rPr lang="en-US" dirty="0">
                <a:solidFill>
                  <a:schemeClr val="bg1"/>
                </a:solidFill>
              </a:rPr>
              <a:t>?” “</a:t>
            </a:r>
            <a:r>
              <a:rPr lang="en-US" cap="small" dirty="0">
                <a:solidFill>
                  <a:schemeClr val="bg1"/>
                </a:solidFill>
              </a:rPr>
              <a:t>My God, My God, why have You forsaken Me</a:t>
            </a:r>
            <a:r>
              <a:rPr lang="en-US" dirty="0">
                <a:solidFill>
                  <a:schemeClr val="bg1"/>
                </a:solidFill>
              </a:rPr>
              <a:t>?</a:t>
            </a:r>
          </a:p>
          <a:p>
            <a:pPr lvl="2">
              <a:buFont typeface="Courier New" panose="02070309020205020404" pitchFamily="49" charset="0"/>
              <a:buChar char="o"/>
            </a:pPr>
            <a:r>
              <a:rPr lang="en-US" dirty="0">
                <a:solidFill>
                  <a:schemeClr val="bg1"/>
                </a:solidFill>
              </a:rPr>
              <a:t>Jews Expected Elijah to Return (vs. 49; 2 Kings 2:16; Malachi 4:5)</a:t>
            </a:r>
          </a:p>
          <a:p>
            <a:pPr lvl="2">
              <a:buFont typeface="Courier New" panose="02070309020205020404" pitchFamily="49" charset="0"/>
              <a:buChar char="o"/>
            </a:pPr>
            <a:r>
              <a:rPr lang="en-US" dirty="0">
                <a:solidFill>
                  <a:schemeClr val="bg1"/>
                </a:solidFill>
              </a:rPr>
              <a:t>Looks Bad (Gal. 3:13; 2 Cor. 5:21), But Ends in Victory (Psalm 22:24, 27)</a:t>
            </a:r>
            <a:endParaRPr lang="en-US" dirty="0">
              <a:solidFill>
                <a:schemeClr val="bg1"/>
              </a:solidFill>
              <a:cs typeface="Calibri"/>
            </a:endParaRPr>
          </a:p>
          <a:p>
            <a:pPr lvl="1"/>
            <a:r>
              <a:rPr lang="en-US" dirty="0">
                <a:solidFill>
                  <a:schemeClr val="bg1"/>
                </a:solidFill>
              </a:rPr>
              <a:t>“Loud Cry” (vs. 50; Victory Shout </a:t>
            </a:r>
            <a:r>
              <a:rPr lang="mr-IN" dirty="0">
                <a:solidFill>
                  <a:schemeClr val="bg1"/>
                </a:solidFill>
              </a:rPr>
              <a:t>–</a:t>
            </a:r>
            <a:r>
              <a:rPr lang="en-US" dirty="0">
                <a:solidFill>
                  <a:schemeClr val="bg1"/>
                </a:solidFill>
              </a:rPr>
              <a:t> Not Shallow Breaths)</a:t>
            </a:r>
          </a:p>
          <a:p>
            <a:pPr marL="548640" lvl="1" indent="0">
              <a:buNone/>
            </a:pPr>
            <a:endParaRPr lang="en-US" dirty="0"/>
          </a:p>
        </p:txBody>
      </p:sp>
    </p:spTree>
    <p:extLst>
      <p:ext uri="{BB962C8B-B14F-4D97-AF65-F5344CB8AC3E}">
        <p14:creationId xmlns:p14="http://schemas.microsoft.com/office/powerpoint/2010/main" val="107177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969696"/>
                                      </p:to>
                                    </p:animClr>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50628"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28:1-7</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954107"/>
          </a:xfrm>
          <a:prstGeom prst="rect">
            <a:avLst/>
          </a:prstGeom>
          <a:noFill/>
        </p:spPr>
        <p:txBody>
          <a:bodyPr wrap="square" rtlCol="0">
            <a:spAutoFit/>
          </a:bodyPr>
          <a:lstStyle/>
          <a:p>
            <a:pPr lvl="0" algn="ctr">
              <a:defRPr/>
            </a:pPr>
            <a:r>
              <a:rPr lang="en-US" sz="2800" dirty="0">
                <a:latin typeface="Cambria" panose="02040503050406030204" pitchFamily="18" charset="0"/>
              </a:rPr>
              <a:t>Now after the Sabbath, as it began to dawn toward the first </a:t>
            </a:r>
            <a:r>
              <a:rPr lang="en-US" sz="2800" i="1" dirty="0">
                <a:latin typeface="Cambria" panose="02040503050406030204" pitchFamily="18" charset="0"/>
              </a:rPr>
              <a:t>day</a:t>
            </a:r>
            <a:r>
              <a:rPr lang="en-US" sz="2800" dirty="0">
                <a:latin typeface="Cambria" panose="02040503050406030204" pitchFamily="18" charset="0"/>
              </a:rPr>
              <a:t> of the week, Mary Magdalene and the other Mary came to look at the grave.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1837508" y="1579880"/>
            <a:ext cx="537733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9185729" y="1109980"/>
            <a:ext cx="114307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1" name="Rounded Rectangular Callout 4">
            <a:extLst>
              <a:ext uri="{FF2B5EF4-FFF2-40B4-BE49-F238E27FC236}">
                <a16:creationId xmlns:a16="http://schemas.microsoft.com/office/drawing/2014/main" id="{62D467D7-F821-4412-9C2B-C70D4C098FC2}"/>
              </a:ext>
            </a:extLst>
          </p:cNvPr>
          <p:cNvSpPr/>
          <p:nvPr/>
        </p:nvSpPr>
        <p:spPr>
          <a:xfrm>
            <a:off x="1939009" y="1596445"/>
            <a:ext cx="7419588" cy="1651947"/>
          </a:xfrm>
          <a:custGeom>
            <a:avLst/>
            <a:gdLst>
              <a:gd name="connsiteX0" fmla="*/ 0 w 7419588"/>
              <a:gd name="connsiteY0" fmla="*/ 160837 h 965003"/>
              <a:gd name="connsiteX1" fmla="*/ 160837 w 7419588"/>
              <a:gd name="connsiteY1" fmla="*/ 0 h 965003"/>
              <a:gd name="connsiteX2" fmla="*/ 4328093 w 7419588"/>
              <a:gd name="connsiteY2" fmla="*/ 0 h 965003"/>
              <a:gd name="connsiteX3" fmla="*/ 5837287 w 7419588"/>
              <a:gd name="connsiteY3" fmla="*/ -839485 h 965003"/>
              <a:gd name="connsiteX4" fmla="*/ 6182990 w 7419588"/>
              <a:gd name="connsiteY4" fmla="*/ 0 h 965003"/>
              <a:gd name="connsiteX5" fmla="*/ 7258751 w 7419588"/>
              <a:gd name="connsiteY5" fmla="*/ 0 h 965003"/>
              <a:gd name="connsiteX6" fmla="*/ 7419588 w 7419588"/>
              <a:gd name="connsiteY6" fmla="*/ 160837 h 965003"/>
              <a:gd name="connsiteX7" fmla="*/ 7419588 w 7419588"/>
              <a:gd name="connsiteY7" fmla="*/ 160834 h 965003"/>
              <a:gd name="connsiteX8" fmla="*/ 7419588 w 7419588"/>
              <a:gd name="connsiteY8" fmla="*/ 160834 h 965003"/>
              <a:gd name="connsiteX9" fmla="*/ 7419588 w 7419588"/>
              <a:gd name="connsiteY9" fmla="*/ 402085 h 965003"/>
              <a:gd name="connsiteX10" fmla="*/ 7419588 w 7419588"/>
              <a:gd name="connsiteY10" fmla="*/ 804166 h 965003"/>
              <a:gd name="connsiteX11" fmla="*/ 7258751 w 7419588"/>
              <a:gd name="connsiteY11" fmla="*/ 965003 h 965003"/>
              <a:gd name="connsiteX12" fmla="*/ 6182990 w 7419588"/>
              <a:gd name="connsiteY12" fmla="*/ 965003 h 965003"/>
              <a:gd name="connsiteX13" fmla="*/ 4328093 w 7419588"/>
              <a:gd name="connsiteY13" fmla="*/ 965003 h 965003"/>
              <a:gd name="connsiteX14" fmla="*/ 4328093 w 7419588"/>
              <a:gd name="connsiteY14" fmla="*/ 965003 h 965003"/>
              <a:gd name="connsiteX15" fmla="*/ 160837 w 7419588"/>
              <a:gd name="connsiteY15" fmla="*/ 965003 h 965003"/>
              <a:gd name="connsiteX16" fmla="*/ 0 w 7419588"/>
              <a:gd name="connsiteY16" fmla="*/ 804166 h 965003"/>
              <a:gd name="connsiteX17" fmla="*/ 0 w 7419588"/>
              <a:gd name="connsiteY17" fmla="*/ 402085 h 965003"/>
              <a:gd name="connsiteX18" fmla="*/ 0 w 7419588"/>
              <a:gd name="connsiteY18" fmla="*/ 160834 h 965003"/>
              <a:gd name="connsiteX19" fmla="*/ 0 w 7419588"/>
              <a:gd name="connsiteY19" fmla="*/ 160834 h 965003"/>
              <a:gd name="connsiteX20" fmla="*/ 0 w 7419588"/>
              <a:gd name="connsiteY20" fmla="*/ 160837 h 965003"/>
              <a:gd name="connsiteX0" fmla="*/ 0 w 7419588"/>
              <a:gd name="connsiteY0" fmla="*/ 1000322 h 1804488"/>
              <a:gd name="connsiteX1" fmla="*/ 160837 w 7419588"/>
              <a:gd name="connsiteY1" fmla="*/ 839485 h 1804488"/>
              <a:gd name="connsiteX2" fmla="*/ 5862978 w 7419588"/>
              <a:gd name="connsiteY2" fmla="*/ 828600 h 1804488"/>
              <a:gd name="connsiteX3" fmla="*/ 5837287 w 7419588"/>
              <a:gd name="connsiteY3" fmla="*/ 0 h 1804488"/>
              <a:gd name="connsiteX4" fmla="*/ 6182990 w 7419588"/>
              <a:gd name="connsiteY4" fmla="*/ 839485 h 1804488"/>
              <a:gd name="connsiteX5" fmla="*/ 7258751 w 7419588"/>
              <a:gd name="connsiteY5" fmla="*/ 839485 h 1804488"/>
              <a:gd name="connsiteX6" fmla="*/ 7419588 w 7419588"/>
              <a:gd name="connsiteY6" fmla="*/ 1000322 h 1804488"/>
              <a:gd name="connsiteX7" fmla="*/ 7419588 w 7419588"/>
              <a:gd name="connsiteY7" fmla="*/ 1000319 h 1804488"/>
              <a:gd name="connsiteX8" fmla="*/ 7419588 w 7419588"/>
              <a:gd name="connsiteY8" fmla="*/ 1000319 h 1804488"/>
              <a:gd name="connsiteX9" fmla="*/ 7419588 w 7419588"/>
              <a:gd name="connsiteY9" fmla="*/ 1241570 h 1804488"/>
              <a:gd name="connsiteX10" fmla="*/ 7419588 w 7419588"/>
              <a:gd name="connsiteY10" fmla="*/ 1643651 h 1804488"/>
              <a:gd name="connsiteX11" fmla="*/ 7258751 w 7419588"/>
              <a:gd name="connsiteY11" fmla="*/ 1804488 h 1804488"/>
              <a:gd name="connsiteX12" fmla="*/ 6182990 w 7419588"/>
              <a:gd name="connsiteY12" fmla="*/ 1804488 h 1804488"/>
              <a:gd name="connsiteX13" fmla="*/ 4328093 w 7419588"/>
              <a:gd name="connsiteY13" fmla="*/ 1804488 h 1804488"/>
              <a:gd name="connsiteX14" fmla="*/ 4328093 w 7419588"/>
              <a:gd name="connsiteY14" fmla="*/ 1804488 h 1804488"/>
              <a:gd name="connsiteX15" fmla="*/ 160837 w 7419588"/>
              <a:gd name="connsiteY15" fmla="*/ 1804488 h 1804488"/>
              <a:gd name="connsiteX16" fmla="*/ 0 w 7419588"/>
              <a:gd name="connsiteY16" fmla="*/ 1643651 h 1804488"/>
              <a:gd name="connsiteX17" fmla="*/ 0 w 7419588"/>
              <a:gd name="connsiteY17" fmla="*/ 1241570 h 1804488"/>
              <a:gd name="connsiteX18" fmla="*/ 0 w 7419588"/>
              <a:gd name="connsiteY18" fmla="*/ 1000319 h 1804488"/>
              <a:gd name="connsiteX19" fmla="*/ 0 w 7419588"/>
              <a:gd name="connsiteY19" fmla="*/ 1000319 h 1804488"/>
              <a:gd name="connsiteX20" fmla="*/ 0 w 7419588"/>
              <a:gd name="connsiteY20" fmla="*/ 1000322 h 180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9588" h="1804488">
                <a:moveTo>
                  <a:pt x="0" y="1000322"/>
                </a:moveTo>
                <a:cubicBezTo>
                  <a:pt x="0" y="911494"/>
                  <a:pt x="72009" y="839485"/>
                  <a:pt x="160837" y="839485"/>
                </a:cubicBezTo>
                <a:lnTo>
                  <a:pt x="5862978" y="828600"/>
                </a:lnTo>
                <a:lnTo>
                  <a:pt x="5837287" y="0"/>
                </a:lnTo>
                <a:lnTo>
                  <a:pt x="6182990" y="839485"/>
                </a:lnTo>
                <a:lnTo>
                  <a:pt x="7258751" y="839485"/>
                </a:lnTo>
                <a:cubicBezTo>
                  <a:pt x="7347579" y="839485"/>
                  <a:pt x="7419588" y="911494"/>
                  <a:pt x="7419588" y="1000322"/>
                </a:cubicBezTo>
                <a:lnTo>
                  <a:pt x="7419588" y="1000319"/>
                </a:lnTo>
                <a:lnTo>
                  <a:pt x="7419588" y="1000319"/>
                </a:lnTo>
                <a:lnTo>
                  <a:pt x="7419588" y="1241570"/>
                </a:lnTo>
                <a:lnTo>
                  <a:pt x="7419588" y="1643651"/>
                </a:lnTo>
                <a:cubicBezTo>
                  <a:pt x="7419588" y="1732479"/>
                  <a:pt x="7347579" y="1804488"/>
                  <a:pt x="7258751" y="1804488"/>
                </a:cubicBezTo>
                <a:lnTo>
                  <a:pt x="6182990" y="1804488"/>
                </a:lnTo>
                <a:lnTo>
                  <a:pt x="4328093" y="1804488"/>
                </a:lnTo>
                <a:lnTo>
                  <a:pt x="4328093" y="1804488"/>
                </a:lnTo>
                <a:lnTo>
                  <a:pt x="160837" y="1804488"/>
                </a:lnTo>
                <a:cubicBezTo>
                  <a:pt x="72009" y="1804488"/>
                  <a:pt x="0" y="1732479"/>
                  <a:pt x="0" y="1643651"/>
                </a:cubicBezTo>
                <a:lnTo>
                  <a:pt x="0" y="1241570"/>
                </a:lnTo>
                <a:lnTo>
                  <a:pt x="0" y="1000319"/>
                </a:lnTo>
                <a:lnTo>
                  <a:pt x="0" y="1000319"/>
                </a:lnTo>
                <a:lnTo>
                  <a:pt x="0" y="1000322"/>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 </a:t>
            </a: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Mark explains that the purpose of their visit was to bring spices to anoint Jesus’ body (Mark 16:1).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12" name="Rounded Rectangular Callout 4">
            <a:extLst>
              <a:ext uri="{FF2B5EF4-FFF2-40B4-BE49-F238E27FC236}">
                <a16:creationId xmlns:a16="http://schemas.microsoft.com/office/drawing/2014/main" id="{7BA8D71C-6D67-475F-9ED8-E3B7AE668A2C}"/>
              </a:ext>
            </a:extLst>
          </p:cNvPr>
          <p:cNvSpPr/>
          <p:nvPr/>
        </p:nvSpPr>
        <p:spPr>
          <a:xfrm>
            <a:off x="1827253" y="2458930"/>
            <a:ext cx="9499600" cy="1666778"/>
          </a:xfrm>
          <a:prstGeom prst="wedgeRoundRectCallout">
            <a:avLst>
              <a:gd name="adj1" fmla="val 43400"/>
              <a:gd name="adj2" fmla="val -100104"/>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chemeClr val="tx1"/>
                </a:solidFill>
                <a:latin typeface="Cambria" panose="02040503050406030204" pitchFamily="18" charset="0"/>
              </a:rPr>
              <a:t>The two Mary's (and possibly some of these same women) watched while Joseph and Nicodemus had buried Jesus </a:t>
            </a:r>
            <a:r>
              <a:rPr lang="en-US" sz="2400" dirty="0">
                <a:solidFill>
                  <a:srgbClr val="FFFF00"/>
                </a:solidFill>
                <a:latin typeface="Cambria" panose="02040503050406030204" pitchFamily="18" charset="0"/>
              </a:rPr>
              <a:t>(27:59-61; John 19:38-40). </a:t>
            </a:r>
            <a:r>
              <a:rPr lang="en-US" sz="2400" dirty="0">
                <a:solidFill>
                  <a:schemeClr val="tx1"/>
                </a:solidFill>
                <a:latin typeface="Cambria" panose="02040503050406030204" pitchFamily="18" charset="0"/>
              </a:rPr>
              <a:t>They saw “how his body was laid” </a:t>
            </a:r>
            <a:r>
              <a:rPr lang="en-US" sz="2400" dirty="0">
                <a:solidFill>
                  <a:srgbClr val="FFFF00"/>
                </a:solidFill>
                <a:latin typeface="Cambria" panose="02040503050406030204" pitchFamily="18" charset="0"/>
              </a:rPr>
              <a:t>(Luke 23:55), </a:t>
            </a:r>
            <a:r>
              <a:rPr lang="en-US" sz="2400" dirty="0">
                <a:solidFill>
                  <a:schemeClr val="tx1"/>
                </a:solidFill>
                <a:latin typeface="Cambria" panose="02040503050406030204" pitchFamily="18" charset="0"/>
              </a:rPr>
              <a:t>and “where he was laid” </a:t>
            </a:r>
            <a:r>
              <a:rPr lang="en-US" sz="2400" dirty="0">
                <a:solidFill>
                  <a:srgbClr val="FFFF00"/>
                </a:solidFill>
                <a:latin typeface="Cambria" panose="02040503050406030204" pitchFamily="18" charset="0"/>
              </a:rPr>
              <a:t>(Mark 15:47). </a:t>
            </a:r>
            <a:endParaRPr kumimoji="0" lang="en-US" sz="2400" i="0" u="none" strike="noStrike" kern="1200" cap="none" spc="0" normalizeH="0" baseline="0" noProof="0" dirty="0">
              <a:ln>
                <a:noFill/>
              </a:ln>
              <a:solidFill>
                <a:srgbClr val="FFFF00"/>
              </a:solidFill>
              <a:effectLst/>
              <a:uLnTx/>
              <a:uFillTx/>
              <a:latin typeface="Cambria" panose="02040503050406030204" pitchFamily="18" charset="0"/>
            </a:endParaRPr>
          </a:p>
        </p:txBody>
      </p:sp>
      <p:sp>
        <p:nvSpPr>
          <p:cNvPr id="10" name="Rounded Rectangular Callout 4">
            <a:extLst>
              <a:ext uri="{FF2B5EF4-FFF2-40B4-BE49-F238E27FC236}">
                <a16:creationId xmlns:a16="http://schemas.microsoft.com/office/drawing/2014/main" id="{D1185268-22E4-4852-A549-6DC44F0163E9}"/>
              </a:ext>
            </a:extLst>
          </p:cNvPr>
          <p:cNvSpPr/>
          <p:nvPr/>
        </p:nvSpPr>
        <p:spPr>
          <a:xfrm>
            <a:off x="0" y="1596445"/>
            <a:ext cx="10035032" cy="1929877"/>
          </a:xfrm>
          <a:custGeom>
            <a:avLst/>
            <a:gdLst>
              <a:gd name="connsiteX0" fmla="*/ 0 w 10035032"/>
              <a:gd name="connsiteY0" fmla="*/ 215617 h 1293675"/>
              <a:gd name="connsiteX1" fmla="*/ 215617 w 10035032"/>
              <a:gd name="connsiteY1" fmla="*/ 0 h 1293675"/>
              <a:gd name="connsiteX2" fmla="*/ 5853769 w 10035032"/>
              <a:gd name="connsiteY2" fmla="*/ 0 h 1293675"/>
              <a:gd name="connsiteX3" fmla="*/ 5948867 w 10035032"/>
              <a:gd name="connsiteY3" fmla="*/ -2545124 h 1293675"/>
              <a:gd name="connsiteX4" fmla="*/ 8362527 w 10035032"/>
              <a:gd name="connsiteY4" fmla="*/ 0 h 1293675"/>
              <a:gd name="connsiteX5" fmla="*/ 9819415 w 10035032"/>
              <a:gd name="connsiteY5" fmla="*/ 0 h 1293675"/>
              <a:gd name="connsiteX6" fmla="*/ 10035032 w 10035032"/>
              <a:gd name="connsiteY6" fmla="*/ 215617 h 1293675"/>
              <a:gd name="connsiteX7" fmla="*/ 10035032 w 10035032"/>
              <a:gd name="connsiteY7" fmla="*/ 215613 h 1293675"/>
              <a:gd name="connsiteX8" fmla="*/ 10035032 w 10035032"/>
              <a:gd name="connsiteY8" fmla="*/ 215613 h 1293675"/>
              <a:gd name="connsiteX9" fmla="*/ 10035032 w 10035032"/>
              <a:gd name="connsiteY9" fmla="*/ 539031 h 1293675"/>
              <a:gd name="connsiteX10" fmla="*/ 10035032 w 10035032"/>
              <a:gd name="connsiteY10" fmla="*/ 1078058 h 1293675"/>
              <a:gd name="connsiteX11" fmla="*/ 9819415 w 10035032"/>
              <a:gd name="connsiteY11" fmla="*/ 1293675 h 1293675"/>
              <a:gd name="connsiteX12" fmla="*/ 8362527 w 10035032"/>
              <a:gd name="connsiteY12" fmla="*/ 1293675 h 1293675"/>
              <a:gd name="connsiteX13" fmla="*/ 5853769 w 10035032"/>
              <a:gd name="connsiteY13" fmla="*/ 1293675 h 1293675"/>
              <a:gd name="connsiteX14" fmla="*/ 5853769 w 10035032"/>
              <a:gd name="connsiteY14" fmla="*/ 1293675 h 1293675"/>
              <a:gd name="connsiteX15" fmla="*/ 215617 w 10035032"/>
              <a:gd name="connsiteY15" fmla="*/ 1293675 h 1293675"/>
              <a:gd name="connsiteX16" fmla="*/ 0 w 10035032"/>
              <a:gd name="connsiteY16" fmla="*/ 1078058 h 1293675"/>
              <a:gd name="connsiteX17" fmla="*/ 0 w 10035032"/>
              <a:gd name="connsiteY17" fmla="*/ 539031 h 1293675"/>
              <a:gd name="connsiteX18" fmla="*/ 0 w 10035032"/>
              <a:gd name="connsiteY18" fmla="*/ 215613 h 1293675"/>
              <a:gd name="connsiteX19" fmla="*/ 0 w 10035032"/>
              <a:gd name="connsiteY19" fmla="*/ 215613 h 1293675"/>
              <a:gd name="connsiteX20" fmla="*/ 0 w 10035032"/>
              <a:gd name="connsiteY20" fmla="*/ 215617 h 1293675"/>
              <a:gd name="connsiteX0" fmla="*/ 0 w 10035032"/>
              <a:gd name="connsiteY0" fmla="*/ 2760741 h 3838799"/>
              <a:gd name="connsiteX1" fmla="*/ 215617 w 10035032"/>
              <a:gd name="connsiteY1" fmla="*/ 2545124 h 3838799"/>
              <a:gd name="connsiteX2" fmla="*/ 7976483 w 10035032"/>
              <a:gd name="connsiteY2" fmla="*/ 2545124 h 3838799"/>
              <a:gd name="connsiteX3" fmla="*/ 5948867 w 10035032"/>
              <a:gd name="connsiteY3" fmla="*/ 0 h 3838799"/>
              <a:gd name="connsiteX4" fmla="*/ 8362527 w 10035032"/>
              <a:gd name="connsiteY4" fmla="*/ 2545124 h 3838799"/>
              <a:gd name="connsiteX5" fmla="*/ 9819415 w 10035032"/>
              <a:gd name="connsiteY5" fmla="*/ 2545124 h 3838799"/>
              <a:gd name="connsiteX6" fmla="*/ 10035032 w 10035032"/>
              <a:gd name="connsiteY6" fmla="*/ 2760741 h 3838799"/>
              <a:gd name="connsiteX7" fmla="*/ 10035032 w 10035032"/>
              <a:gd name="connsiteY7" fmla="*/ 2760737 h 3838799"/>
              <a:gd name="connsiteX8" fmla="*/ 10035032 w 10035032"/>
              <a:gd name="connsiteY8" fmla="*/ 2760737 h 3838799"/>
              <a:gd name="connsiteX9" fmla="*/ 10035032 w 10035032"/>
              <a:gd name="connsiteY9" fmla="*/ 3084155 h 3838799"/>
              <a:gd name="connsiteX10" fmla="*/ 10035032 w 10035032"/>
              <a:gd name="connsiteY10" fmla="*/ 3623182 h 3838799"/>
              <a:gd name="connsiteX11" fmla="*/ 9819415 w 10035032"/>
              <a:gd name="connsiteY11" fmla="*/ 3838799 h 3838799"/>
              <a:gd name="connsiteX12" fmla="*/ 8362527 w 10035032"/>
              <a:gd name="connsiteY12" fmla="*/ 3838799 h 3838799"/>
              <a:gd name="connsiteX13" fmla="*/ 5853769 w 10035032"/>
              <a:gd name="connsiteY13" fmla="*/ 3838799 h 3838799"/>
              <a:gd name="connsiteX14" fmla="*/ 5853769 w 10035032"/>
              <a:gd name="connsiteY14" fmla="*/ 3838799 h 3838799"/>
              <a:gd name="connsiteX15" fmla="*/ 215617 w 10035032"/>
              <a:gd name="connsiteY15" fmla="*/ 3838799 h 3838799"/>
              <a:gd name="connsiteX16" fmla="*/ 0 w 10035032"/>
              <a:gd name="connsiteY16" fmla="*/ 3623182 h 3838799"/>
              <a:gd name="connsiteX17" fmla="*/ 0 w 10035032"/>
              <a:gd name="connsiteY17" fmla="*/ 3084155 h 3838799"/>
              <a:gd name="connsiteX18" fmla="*/ 0 w 10035032"/>
              <a:gd name="connsiteY18" fmla="*/ 2760737 h 3838799"/>
              <a:gd name="connsiteX19" fmla="*/ 0 w 10035032"/>
              <a:gd name="connsiteY19" fmla="*/ 2760737 h 3838799"/>
              <a:gd name="connsiteX20" fmla="*/ 0 w 10035032"/>
              <a:gd name="connsiteY20" fmla="*/ 2760741 h 3838799"/>
              <a:gd name="connsiteX0" fmla="*/ 0 w 10035032"/>
              <a:gd name="connsiteY0" fmla="*/ 1149656 h 2227714"/>
              <a:gd name="connsiteX1" fmla="*/ 215617 w 10035032"/>
              <a:gd name="connsiteY1" fmla="*/ 934039 h 2227714"/>
              <a:gd name="connsiteX2" fmla="*/ 7976483 w 10035032"/>
              <a:gd name="connsiteY2" fmla="*/ 934039 h 2227714"/>
              <a:gd name="connsiteX3" fmla="*/ 7342238 w 10035032"/>
              <a:gd name="connsiteY3" fmla="*/ 0 h 2227714"/>
              <a:gd name="connsiteX4" fmla="*/ 8362527 w 10035032"/>
              <a:gd name="connsiteY4" fmla="*/ 934039 h 2227714"/>
              <a:gd name="connsiteX5" fmla="*/ 9819415 w 10035032"/>
              <a:gd name="connsiteY5" fmla="*/ 934039 h 2227714"/>
              <a:gd name="connsiteX6" fmla="*/ 10035032 w 10035032"/>
              <a:gd name="connsiteY6" fmla="*/ 1149656 h 2227714"/>
              <a:gd name="connsiteX7" fmla="*/ 10035032 w 10035032"/>
              <a:gd name="connsiteY7" fmla="*/ 1149652 h 2227714"/>
              <a:gd name="connsiteX8" fmla="*/ 10035032 w 10035032"/>
              <a:gd name="connsiteY8" fmla="*/ 1149652 h 2227714"/>
              <a:gd name="connsiteX9" fmla="*/ 10035032 w 10035032"/>
              <a:gd name="connsiteY9" fmla="*/ 1473070 h 2227714"/>
              <a:gd name="connsiteX10" fmla="*/ 10035032 w 10035032"/>
              <a:gd name="connsiteY10" fmla="*/ 2012097 h 2227714"/>
              <a:gd name="connsiteX11" fmla="*/ 9819415 w 10035032"/>
              <a:gd name="connsiteY11" fmla="*/ 2227714 h 2227714"/>
              <a:gd name="connsiteX12" fmla="*/ 8362527 w 10035032"/>
              <a:gd name="connsiteY12" fmla="*/ 2227714 h 2227714"/>
              <a:gd name="connsiteX13" fmla="*/ 5853769 w 10035032"/>
              <a:gd name="connsiteY13" fmla="*/ 2227714 h 2227714"/>
              <a:gd name="connsiteX14" fmla="*/ 5853769 w 10035032"/>
              <a:gd name="connsiteY14" fmla="*/ 2227714 h 2227714"/>
              <a:gd name="connsiteX15" fmla="*/ 215617 w 10035032"/>
              <a:gd name="connsiteY15" fmla="*/ 2227714 h 2227714"/>
              <a:gd name="connsiteX16" fmla="*/ 0 w 10035032"/>
              <a:gd name="connsiteY16" fmla="*/ 2012097 h 2227714"/>
              <a:gd name="connsiteX17" fmla="*/ 0 w 10035032"/>
              <a:gd name="connsiteY17" fmla="*/ 1473070 h 2227714"/>
              <a:gd name="connsiteX18" fmla="*/ 0 w 10035032"/>
              <a:gd name="connsiteY18" fmla="*/ 1149652 h 2227714"/>
              <a:gd name="connsiteX19" fmla="*/ 0 w 10035032"/>
              <a:gd name="connsiteY19" fmla="*/ 1149652 h 2227714"/>
              <a:gd name="connsiteX20" fmla="*/ 0 w 10035032"/>
              <a:gd name="connsiteY20" fmla="*/ 1149656 h 22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5032" h="2227714">
                <a:moveTo>
                  <a:pt x="0" y="1149656"/>
                </a:moveTo>
                <a:cubicBezTo>
                  <a:pt x="0" y="1030574"/>
                  <a:pt x="96535" y="934039"/>
                  <a:pt x="215617" y="934039"/>
                </a:cubicBezTo>
                <a:lnTo>
                  <a:pt x="7976483" y="934039"/>
                </a:lnTo>
                <a:lnTo>
                  <a:pt x="7342238" y="0"/>
                </a:lnTo>
                <a:lnTo>
                  <a:pt x="8362527" y="934039"/>
                </a:lnTo>
                <a:lnTo>
                  <a:pt x="9819415" y="934039"/>
                </a:lnTo>
                <a:cubicBezTo>
                  <a:pt x="9938497" y="934039"/>
                  <a:pt x="10035032" y="1030574"/>
                  <a:pt x="10035032" y="1149656"/>
                </a:cubicBezTo>
                <a:lnTo>
                  <a:pt x="10035032" y="1149652"/>
                </a:lnTo>
                <a:lnTo>
                  <a:pt x="10035032" y="1149652"/>
                </a:lnTo>
                <a:lnTo>
                  <a:pt x="10035032" y="1473070"/>
                </a:lnTo>
                <a:lnTo>
                  <a:pt x="10035032" y="2012097"/>
                </a:lnTo>
                <a:cubicBezTo>
                  <a:pt x="10035032" y="2131179"/>
                  <a:pt x="9938497" y="2227714"/>
                  <a:pt x="9819415" y="2227714"/>
                </a:cubicBezTo>
                <a:lnTo>
                  <a:pt x="8362527" y="2227714"/>
                </a:lnTo>
                <a:lnTo>
                  <a:pt x="5853769" y="2227714"/>
                </a:lnTo>
                <a:lnTo>
                  <a:pt x="5853769" y="2227714"/>
                </a:lnTo>
                <a:lnTo>
                  <a:pt x="215617" y="2227714"/>
                </a:lnTo>
                <a:cubicBezTo>
                  <a:pt x="96535" y="2227714"/>
                  <a:pt x="0" y="2131179"/>
                  <a:pt x="0" y="2012097"/>
                </a:cubicBezTo>
                <a:lnTo>
                  <a:pt x="0" y="1473070"/>
                </a:lnTo>
                <a:lnTo>
                  <a:pt x="0" y="1149652"/>
                </a:lnTo>
                <a:lnTo>
                  <a:pt x="0" y="1149652"/>
                </a:lnTo>
                <a:lnTo>
                  <a:pt x="0" y="1149656"/>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 </a:t>
            </a: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“Mary, the mother of James and Joseph” (27:56). Mark informs us that Salome, the mother of James and John was with them (Mark 16:1), while Luke adds that Joanna, and “other women” were also present (Luke 24:10)</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20" name="Rounded Rectangular Callout 4">
            <a:extLst>
              <a:ext uri="{FF2B5EF4-FFF2-40B4-BE49-F238E27FC236}">
                <a16:creationId xmlns:a16="http://schemas.microsoft.com/office/drawing/2014/main" id="{F3AB5E8A-A7BC-4710-9C98-EEB36F92BD97}"/>
              </a:ext>
            </a:extLst>
          </p:cNvPr>
          <p:cNvSpPr/>
          <p:nvPr/>
        </p:nvSpPr>
        <p:spPr>
          <a:xfrm>
            <a:off x="1837508" y="1163154"/>
            <a:ext cx="9499600" cy="2342046"/>
          </a:xfrm>
          <a:custGeom>
            <a:avLst/>
            <a:gdLst>
              <a:gd name="connsiteX0" fmla="*/ 0 w 9499600"/>
              <a:gd name="connsiteY0" fmla="*/ 215617 h 1293675"/>
              <a:gd name="connsiteX1" fmla="*/ 215617 w 9499600"/>
              <a:gd name="connsiteY1" fmla="*/ 0 h 1293675"/>
              <a:gd name="connsiteX2" fmla="*/ 5541433 w 9499600"/>
              <a:gd name="connsiteY2" fmla="*/ 0 h 1293675"/>
              <a:gd name="connsiteX3" fmla="*/ 7775993 w 9499600"/>
              <a:gd name="connsiteY3" fmla="*/ -1002986 h 1293675"/>
              <a:gd name="connsiteX4" fmla="*/ 7916333 w 9499600"/>
              <a:gd name="connsiteY4" fmla="*/ 0 h 1293675"/>
              <a:gd name="connsiteX5" fmla="*/ 9283983 w 9499600"/>
              <a:gd name="connsiteY5" fmla="*/ 0 h 1293675"/>
              <a:gd name="connsiteX6" fmla="*/ 9499600 w 9499600"/>
              <a:gd name="connsiteY6" fmla="*/ 215617 h 1293675"/>
              <a:gd name="connsiteX7" fmla="*/ 9499600 w 9499600"/>
              <a:gd name="connsiteY7" fmla="*/ 215613 h 1293675"/>
              <a:gd name="connsiteX8" fmla="*/ 9499600 w 9499600"/>
              <a:gd name="connsiteY8" fmla="*/ 215613 h 1293675"/>
              <a:gd name="connsiteX9" fmla="*/ 9499600 w 9499600"/>
              <a:gd name="connsiteY9" fmla="*/ 539031 h 1293675"/>
              <a:gd name="connsiteX10" fmla="*/ 9499600 w 9499600"/>
              <a:gd name="connsiteY10" fmla="*/ 1078058 h 1293675"/>
              <a:gd name="connsiteX11" fmla="*/ 9283983 w 9499600"/>
              <a:gd name="connsiteY11" fmla="*/ 1293675 h 1293675"/>
              <a:gd name="connsiteX12" fmla="*/ 7916333 w 9499600"/>
              <a:gd name="connsiteY12" fmla="*/ 1293675 h 1293675"/>
              <a:gd name="connsiteX13" fmla="*/ 5541433 w 9499600"/>
              <a:gd name="connsiteY13" fmla="*/ 1293675 h 1293675"/>
              <a:gd name="connsiteX14" fmla="*/ 5541433 w 9499600"/>
              <a:gd name="connsiteY14" fmla="*/ 1293675 h 1293675"/>
              <a:gd name="connsiteX15" fmla="*/ 215617 w 9499600"/>
              <a:gd name="connsiteY15" fmla="*/ 1293675 h 1293675"/>
              <a:gd name="connsiteX16" fmla="*/ 0 w 9499600"/>
              <a:gd name="connsiteY16" fmla="*/ 1078058 h 1293675"/>
              <a:gd name="connsiteX17" fmla="*/ 0 w 9499600"/>
              <a:gd name="connsiteY17" fmla="*/ 539031 h 1293675"/>
              <a:gd name="connsiteX18" fmla="*/ 0 w 9499600"/>
              <a:gd name="connsiteY18" fmla="*/ 215613 h 1293675"/>
              <a:gd name="connsiteX19" fmla="*/ 0 w 9499600"/>
              <a:gd name="connsiteY19" fmla="*/ 215613 h 1293675"/>
              <a:gd name="connsiteX20" fmla="*/ 0 w 9499600"/>
              <a:gd name="connsiteY20" fmla="*/ 215617 h 1293675"/>
              <a:gd name="connsiteX0" fmla="*/ 0 w 9499600"/>
              <a:gd name="connsiteY0" fmla="*/ 1218603 h 2296661"/>
              <a:gd name="connsiteX1" fmla="*/ 215617 w 9499600"/>
              <a:gd name="connsiteY1" fmla="*/ 1002986 h 2296661"/>
              <a:gd name="connsiteX2" fmla="*/ 7500861 w 9499600"/>
              <a:gd name="connsiteY2" fmla="*/ 1002986 h 2296661"/>
              <a:gd name="connsiteX3" fmla="*/ 7775993 w 9499600"/>
              <a:gd name="connsiteY3" fmla="*/ 0 h 2296661"/>
              <a:gd name="connsiteX4" fmla="*/ 7916333 w 9499600"/>
              <a:gd name="connsiteY4" fmla="*/ 1002986 h 2296661"/>
              <a:gd name="connsiteX5" fmla="*/ 9283983 w 9499600"/>
              <a:gd name="connsiteY5" fmla="*/ 1002986 h 2296661"/>
              <a:gd name="connsiteX6" fmla="*/ 9499600 w 9499600"/>
              <a:gd name="connsiteY6" fmla="*/ 1218603 h 2296661"/>
              <a:gd name="connsiteX7" fmla="*/ 9499600 w 9499600"/>
              <a:gd name="connsiteY7" fmla="*/ 1218599 h 2296661"/>
              <a:gd name="connsiteX8" fmla="*/ 9499600 w 9499600"/>
              <a:gd name="connsiteY8" fmla="*/ 1218599 h 2296661"/>
              <a:gd name="connsiteX9" fmla="*/ 9499600 w 9499600"/>
              <a:gd name="connsiteY9" fmla="*/ 1542017 h 2296661"/>
              <a:gd name="connsiteX10" fmla="*/ 9499600 w 9499600"/>
              <a:gd name="connsiteY10" fmla="*/ 2081044 h 2296661"/>
              <a:gd name="connsiteX11" fmla="*/ 9283983 w 9499600"/>
              <a:gd name="connsiteY11" fmla="*/ 2296661 h 2296661"/>
              <a:gd name="connsiteX12" fmla="*/ 7916333 w 9499600"/>
              <a:gd name="connsiteY12" fmla="*/ 2296661 h 2296661"/>
              <a:gd name="connsiteX13" fmla="*/ 5541433 w 9499600"/>
              <a:gd name="connsiteY13" fmla="*/ 2296661 h 2296661"/>
              <a:gd name="connsiteX14" fmla="*/ 5541433 w 9499600"/>
              <a:gd name="connsiteY14" fmla="*/ 2296661 h 2296661"/>
              <a:gd name="connsiteX15" fmla="*/ 215617 w 9499600"/>
              <a:gd name="connsiteY15" fmla="*/ 2296661 h 2296661"/>
              <a:gd name="connsiteX16" fmla="*/ 0 w 9499600"/>
              <a:gd name="connsiteY16" fmla="*/ 2081044 h 2296661"/>
              <a:gd name="connsiteX17" fmla="*/ 0 w 9499600"/>
              <a:gd name="connsiteY17" fmla="*/ 1542017 h 2296661"/>
              <a:gd name="connsiteX18" fmla="*/ 0 w 9499600"/>
              <a:gd name="connsiteY18" fmla="*/ 1218599 h 2296661"/>
              <a:gd name="connsiteX19" fmla="*/ 0 w 9499600"/>
              <a:gd name="connsiteY19" fmla="*/ 1218599 h 2296661"/>
              <a:gd name="connsiteX20" fmla="*/ 0 w 9499600"/>
              <a:gd name="connsiteY20" fmla="*/ 1218603 h 229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99600" h="2296661">
                <a:moveTo>
                  <a:pt x="0" y="1218603"/>
                </a:moveTo>
                <a:cubicBezTo>
                  <a:pt x="0" y="1099521"/>
                  <a:pt x="96535" y="1002986"/>
                  <a:pt x="215617" y="1002986"/>
                </a:cubicBezTo>
                <a:lnTo>
                  <a:pt x="7500861" y="1002986"/>
                </a:lnTo>
                <a:lnTo>
                  <a:pt x="7775993" y="0"/>
                </a:lnTo>
                <a:lnTo>
                  <a:pt x="7916333" y="1002986"/>
                </a:lnTo>
                <a:lnTo>
                  <a:pt x="9283983" y="1002986"/>
                </a:lnTo>
                <a:cubicBezTo>
                  <a:pt x="9403065" y="1002986"/>
                  <a:pt x="9499600" y="1099521"/>
                  <a:pt x="9499600" y="1218603"/>
                </a:cubicBezTo>
                <a:lnTo>
                  <a:pt x="9499600" y="1218599"/>
                </a:lnTo>
                <a:lnTo>
                  <a:pt x="9499600" y="1218599"/>
                </a:lnTo>
                <a:lnTo>
                  <a:pt x="9499600" y="1542017"/>
                </a:lnTo>
                <a:lnTo>
                  <a:pt x="9499600" y="2081044"/>
                </a:lnTo>
                <a:cubicBezTo>
                  <a:pt x="9499600" y="2200126"/>
                  <a:pt x="9403065" y="2296661"/>
                  <a:pt x="9283983" y="2296661"/>
                </a:cubicBezTo>
                <a:lnTo>
                  <a:pt x="7916333" y="2296661"/>
                </a:lnTo>
                <a:lnTo>
                  <a:pt x="5541433" y="2296661"/>
                </a:lnTo>
                <a:lnTo>
                  <a:pt x="5541433" y="2296661"/>
                </a:lnTo>
                <a:lnTo>
                  <a:pt x="215617" y="2296661"/>
                </a:lnTo>
                <a:cubicBezTo>
                  <a:pt x="96535" y="2296661"/>
                  <a:pt x="0" y="2200126"/>
                  <a:pt x="0" y="2081044"/>
                </a:cubicBezTo>
                <a:lnTo>
                  <a:pt x="0" y="1542017"/>
                </a:lnTo>
                <a:lnTo>
                  <a:pt x="0" y="1218599"/>
                </a:lnTo>
                <a:lnTo>
                  <a:pt x="0" y="1218599"/>
                </a:lnTo>
                <a:lnTo>
                  <a:pt x="0" y="1218603"/>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All agree that it was on “the ﬁrst day of the week” that the women came “very early in the morning” (Luke 24:1), “while it was still dark” (John 20:1), probably arriving “when the sun had risen” (Mark 16:2)</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359883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par>
                          <p:cTn id="29" fill="hold">
                            <p:stCondLst>
                              <p:cond delay="0"/>
                            </p:stCondLst>
                            <p:childTnLst>
                              <p:par>
                                <p:cTn id="30" presetID="9"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par>
                          <p:cTn id="37" fill="hold">
                            <p:stCondLst>
                              <p:cond delay="0"/>
                            </p:stCondLst>
                            <p:childTnLst>
                              <p:par>
                                <p:cTn id="38" presetID="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0" grpId="0" animBg="1"/>
      <p:bldP spid="10" grpId="1" animBg="1"/>
      <p:bldP spid="20" grpId="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50628"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28:1-7</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2677656"/>
          </a:xfrm>
          <a:prstGeom prst="rect">
            <a:avLst/>
          </a:prstGeom>
          <a:noFill/>
        </p:spPr>
        <p:txBody>
          <a:bodyPr wrap="square" rtlCol="0">
            <a:spAutoFit/>
          </a:bodyPr>
          <a:lstStyle/>
          <a:p>
            <a:pPr lvl="0" algn="ctr">
              <a:defRPr/>
            </a:pPr>
            <a:r>
              <a:rPr lang="en-US" sz="2800" dirty="0">
                <a:solidFill>
                  <a:schemeClr val="tx2">
                    <a:lumMod val="75000"/>
                  </a:schemeClr>
                </a:solidFill>
                <a:latin typeface="Cambria" panose="02040503050406030204" pitchFamily="18" charset="0"/>
              </a:rPr>
              <a:t>Now after the Sabbath, as it began to dawn toward the first </a:t>
            </a:r>
            <a:r>
              <a:rPr lang="en-US" sz="2800" i="1" dirty="0">
                <a:solidFill>
                  <a:schemeClr val="tx2">
                    <a:lumMod val="75000"/>
                  </a:schemeClr>
                </a:solidFill>
                <a:latin typeface="Cambria" panose="02040503050406030204" pitchFamily="18" charset="0"/>
              </a:rPr>
              <a:t>day</a:t>
            </a:r>
            <a:r>
              <a:rPr lang="en-US" sz="2800" dirty="0">
                <a:solidFill>
                  <a:schemeClr val="tx2">
                    <a:lumMod val="75000"/>
                  </a:schemeClr>
                </a:solidFill>
                <a:latin typeface="Cambria" panose="02040503050406030204" pitchFamily="18" charset="0"/>
              </a:rPr>
              <a:t> of the week, Mary Magdalene and the other Mary came to look at the grave. </a:t>
            </a:r>
            <a:r>
              <a:rPr lang="en-US" sz="2800" b="1" baseline="30000" dirty="0">
                <a:latin typeface="Cambria" panose="02040503050406030204" pitchFamily="18" charset="0"/>
              </a:rPr>
              <a:t>2 </a:t>
            </a:r>
            <a:r>
              <a:rPr lang="en-US" sz="2800" dirty="0">
                <a:latin typeface="Cambria" panose="02040503050406030204" pitchFamily="18" charset="0"/>
              </a:rPr>
              <a:t>And behold, a severe earthquake had occurred, for an angel of the Lord descended from heaven and came and rolled away the stone and sat upon it. </a:t>
            </a:r>
            <a:r>
              <a:rPr lang="en-US" sz="2800" b="1" baseline="30000" dirty="0">
                <a:latin typeface="Cambria" panose="02040503050406030204" pitchFamily="18" charset="0"/>
              </a:rPr>
              <a:t>3 </a:t>
            </a:r>
            <a:r>
              <a:rPr lang="en-US" sz="2800" dirty="0">
                <a:latin typeface="Cambria" panose="02040503050406030204" pitchFamily="18" charset="0"/>
              </a:rPr>
              <a:t>And his appearance was like lightning, and his clothing as white as snow. </a:t>
            </a:r>
            <a:r>
              <a:rPr lang="en-US" sz="2800" b="1" baseline="30000" dirty="0">
                <a:latin typeface="Cambria" panose="02040503050406030204" pitchFamily="18" charset="0"/>
              </a:rPr>
              <a:t>4 </a:t>
            </a:r>
            <a:r>
              <a:rPr lang="en-US" sz="2800" dirty="0">
                <a:latin typeface="Cambria" panose="02040503050406030204" pitchFamily="18" charset="0"/>
              </a:rPr>
              <a:t>The guards shook for fear of him and became like dead men. </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8491379" y="1980268"/>
            <a:ext cx="265639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6379754" y="2430780"/>
            <a:ext cx="325025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3604694" y="1986280"/>
            <a:ext cx="158960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265D4E56-6FE4-4E67-940B-EFE5C64952D3}"/>
              </a:ext>
            </a:extLst>
          </p:cNvPr>
          <p:cNvCxnSpPr>
            <a:cxnSpLocks/>
          </p:cNvCxnSpPr>
          <p:nvPr/>
        </p:nvCxnSpPr>
        <p:spPr bwMode="auto">
          <a:xfrm>
            <a:off x="2315754" y="3307080"/>
            <a:ext cx="325025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4319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50628"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28:1-7</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4832092"/>
          </a:xfrm>
          <a:prstGeom prst="rect">
            <a:avLst/>
          </a:prstGeom>
          <a:noFill/>
        </p:spPr>
        <p:txBody>
          <a:bodyPr wrap="square" rtlCol="0">
            <a:spAutoFit/>
          </a:bodyPr>
          <a:lstStyle/>
          <a:p>
            <a:pPr lvl="0" algn="ctr">
              <a:defRPr/>
            </a:pPr>
            <a:r>
              <a:rPr lang="en-US" sz="2800" dirty="0">
                <a:solidFill>
                  <a:schemeClr val="tx2">
                    <a:lumMod val="75000"/>
                  </a:schemeClr>
                </a:solidFill>
                <a:latin typeface="Cambria" panose="02040503050406030204" pitchFamily="18" charset="0"/>
              </a:rPr>
              <a:t>Now after the Sabbath, as it began to dawn toward the first </a:t>
            </a:r>
            <a:r>
              <a:rPr lang="en-US" sz="2800" i="1" dirty="0">
                <a:solidFill>
                  <a:schemeClr val="tx2">
                    <a:lumMod val="75000"/>
                  </a:schemeClr>
                </a:solidFill>
                <a:latin typeface="Cambria" panose="02040503050406030204" pitchFamily="18" charset="0"/>
              </a:rPr>
              <a:t>day</a:t>
            </a:r>
            <a:r>
              <a:rPr lang="en-US" sz="2800" dirty="0">
                <a:solidFill>
                  <a:schemeClr val="tx2">
                    <a:lumMod val="75000"/>
                  </a:schemeClr>
                </a:solidFill>
                <a:latin typeface="Cambria" panose="02040503050406030204" pitchFamily="18" charset="0"/>
              </a:rPr>
              <a:t> of the week, Mary Magdalene and the other Mary came to look at the grave. </a:t>
            </a:r>
            <a:r>
              <a:rPr lang="en-US" sz="2800" b="1" baseline="30000" dirty="0">
                <a:solidFill>
                  <a:schemeClr val="tx2">
                    <a:lumMod val="75000"/>
                  </a:schemeClr>
                </a:solidFill>
                <a:latin typeface="Cambria" panose="02040503050406030204" pitchFamily="18" charset="0"/>
              </a:rPr>
              <a:t>2 </a:t>
            </a:r>
            <a:r>
              <a:rPr lang="en-US" sz="2800" dirty="0">
                <a:solidFill>
                  <a:schemeClr val="tx2">
                    <a:lumMod val="75000"/>
                  </a:schemeClr>
                </a:solidFill>
                <a:latin typeface="Cambria" panose="02040503050406030204" pitchFamily="18" charset="0"/>
              </a:rPr>
              <a:t>And behold, a severe earthquake had occurred, for an angel of the Lord descended from heaven and came and rolled away the stone and sat upon it. </a:t>
            </a:r>
            <a:r>
              <a:rPr lang="en-US" sz="2800" b="1" baseline="30000" dirty="0">
                <a:solidFill>
                  <a:schemeClr val="tx2">
                    <a:lumMod val="75000"/>
                  </a:schemeClr>
                </a:solidFill>
                <a:latin typeface="Cambria" panose="02040503050406030204" pitchFamily="18" charset="0"/>
              </a:rPr>
              <a:t>3 </a:t>
            </a:r>
            <a:r>
              <a:rPr lang="en-US" sz="2800" dirty="0">
                <a:solidFill>
                  <a:schemeClr val="tx2">
                    <a:lumMod val="75000"/>
                  </a:schemeClr>
                </a:solidFill>
                <a:latin typeface="Cambria" panose="02040503050406030204" pitchFamily="18" charset="0"/>
              </a:rPr>
              <a:t>And his appearance was like lightning, and his clothing as white as snow. </a:t>
            </a:r>
            <a:r>
              <a:rPr lang="en-US" sz="2800" b="1" baseline="30000" dirty="0">
                <a:solidFill>
                  <a:schemeClr val="tx2">
                    <a:lumMod val="75000"/>
                  </a:schemeClr>
                </a:solidFill>
                <a:latin typeface="Cambria" panose="02040503050406030204" pitchFamily="18" charset="0"/>
              </a:rPr>
              <a:t>4 </a:t>
            </a:r>
            <a:r>
              <a:rPr lang="en-US" sz="2800" dirty="0">
                <a:solidFill>
                  <a:schemeClr val="tx2">
                    <a:lumMod val="75000"/>
                  </a:schemeClr>
                </a:solidFill>
                <a:latin typeface="Cambria" panose="02040503050406030204" pitchFamily="18" charset="0"/>
              </a:rPr>
              <a:t>The guards shook for fear of him and became like dead men.</a:t>
            </a:r>
            <a:r>
              <a:rPr lang="en-US" sz="2800" dirty="0">
                <a:latin typeface="Cambria" panose="02040503050406030204" pitchFamily="18" charset="0"/>
              </a:rPr>
              <a:t> </a:t>
            </a:r>
            <a:r>
              <a:rPr lang="en-US" sz="2800" b="1" baseline="30000" dirty="0">
                <a:latin typeface="Cambria" panose="02040503050406030204" pitchFamily="18" charset="0"/>
              </a:rPr>
              <a:t>5 </a:t>
            </a:r>
            <a:r>
              <a:rPr lang="en-US" sz="2800" dirty="0">
                <a:latin typeface="Cambria" panose="02040503050406030204" pitchFamily="18" charset="0"/>
              </a:rPr>
              <a:t>The angel said to the women, “Do not be afraid; for I know that you are looking for Jesus who has been crucified. </a:t>
            </a:r>
            <a:r>
              <a:rPr lang="en-US" sz="2800" b="1" baseline="30000" dirty="0">
                <a:latin typeface="Cambria" panose="02040503050406030204" pitchFamily="18" charset="0"/>
              </a:rPr>
              <a:t>6 </a:t>
            </a:r>
            <a:r>
              <a:rPr lang="en-US" sz="2800" dirty="0">
                <a:latin typeface="Cambria" panose="02040503050406030204" pitchFamily="18" charset="0"/>
              </a:rPr>
              <a:t>He is not here, for He has risen, just as He said. Come, see the place where He was lying. </a:t>
            </a:r>
            <a:r>
              <a:rPr lang="en-US" sz="2800" b="1" baseline="30000" dirty="0">
                <a:latin typeface="Cambria" panose="02040503050406030204" pitchFamily="18" charset="0"/>
              </a:rPr>
              <a:t>7 </a:t>
            </a:r>
            <a:r>
              <a:rPr lang="en-US" sz="2800" dirty="0">
                <a:latin typeface="Cambria" panose="02040503050406030204" pitchFamily="18" charset="0"/>
              </a:rPr>
              <a:t>Go quickly and tell His disciples that He has risen from the dead; and behold, He is going ahead of you into Galilee, there you will see Him; behold, I have told you.”</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4544323" y="3717256"/>
            <a:ext cx="22628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575854" y="4526280"/>
            <a:ext cx="11259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2029894" y="4119880"/>
            <a:ext cx="946360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5" name="Rounded Rectangular Callout 4">
            <a:extLst>
              <a:ext uri="{FF2B5EF4-FFF2-40B4-BE49-F238E27FC236}">
                <a16:creationId xmlns:a16="http://schemas.microsoft.com/office/drawing/2014/main" id="{5319F808-77D8-45AB-A67E-F2DD168D6896}"/>
              </a:ext>
            </a:extLst>
          </p:cNvPr>
          <p:cNvSpPr/>
          <p:nvPr/>
        </p:nvSpPr>
        <p:spPr>
          <a:xfrm>
            <a:off x="87656" y="2087628"/>
            <a:ext cx="12006934" cy="2102330"/>
          </a:xfrm>
          <a:custGeom>
            <a:avLst/>
            <a:gdLst>
              <a:gd name="connsiteX0" fmla="*/ 0 w 12006934"/>
              <a:gd name="connsiteY0" fmla="*/ 148548 h 891271"/>
              <a:gd name="connsiteX1" fmla="*/ 148548 w 12006934"/>
              <a:gd name="connsiteY1" fmla="*/ 0 h 891271"/>
              <a:gd name="connsiteX2" fmla="*/ 2001156 w 12006934"/>
              <a:gd name="connsiteY2" fmla="*/ 0 h 891271"/>
              <a:gd name="connsiteX3" fmla="*/ 2001156 w 12006934"/>
              <a:gd name="connsiteY3" fmla="*/ 0 h 891271"/>
              <a:gd name="connsiteX4" fmla="*/ 5002889 w 12006934"/>
              <a:gd name="connsiteY4" fmla="*/ 0 h 891271"/>
              <a:gd name="connsiteX5" fmla="*/ 11858386 w 12006934"/>
              <a:gd name="connsiteY5" fmla="*/ 0 h 891271"/>
              <a:gd name="connsiteX6" fmla="*/ 12006934 w 12006934"/>
              <a:gd name="connsiteY6" fmla="*/ 148548 h 891271"/>
              <a:gd name="connsiteX7" fmla="*/ 12006934 w 12006934"/>
              <a:gd name="connsiteY7" fmla="*/ 519908 h 891271"/>
              <a:gd name="connsiteX8" fmla="*/ 12006934 w 12006934"/>
              <a:gd name="connsiteY8" fmla="*/ 519908 h 891271"/>
              <a:gd name="connsiteX9" fmla="*/ 12006934 w 12006934"/>
              <a:gd name="connsiteY9" fmla="*/ 742726 h 891271"/>
              <a:gd name="connsiteX10" fmla="*/ 12006934 w 12006934"/>
              <a:gd name="connsiteY10" fmla="*/ 742723 h 891271"/>
              <a:gd name="connsiteX11" fmla="*/ 11858386 w 12006934"/>
              <a:gd name="connsiteY11" fmla="*/ 891271 h 891271"/>
              <a:gd name="connsiteX12" fmla="*/ 5002889 w 12006934"/>
              <a:gd name="connsiteY12" fmla="*/ 891271 h 891271"/>
              <a:gd name="connsiteX13" fmla="*/ 1376715 w 12006934"/>
              <a:gd name="connsiteY13" fmla="*/ 2102330 h 891271"/>
              <a:gd name="connsiteX14" fmla="*/ 2001156 w 12006934"/>
              <a:gd name="connsiteY14" fmla="*/ 891271 h 891271"/>
              <a:gd name="connsiteX15" fmla="*/ 148548 w 12006934"/>
              <a:gd name="connsiteY15" fmla="*/ 891271 h 891271"/>
              <a:gd name="connsiteX16" fmla="*/ 0 w 12006934"/>
              <a:gd name="connsiteY16" fmla="*/ 742723 h 891271"/>
              <a:gd name="connsiteX17" fmla="*/ 0 w 12006934"/>
              <a:gd name="connsiteY17" fmla="*/ 742726 h 891271"/>
              <a:gd name="connsiteX18" fmla="*/ 0 w 12006934"/>
              <a:gd name="connsiteY18" fmla="*/ 519908 h 891271"/>
              <a:gd name="connsiteX19" fmla="*/ 0 w 12006934"/>
              <a:gd name="connsiteY19" fmla="*/ 519908 h 891271"/>
              <a:gd name="connsiteX20" fmla="*/ 0 w 12006934"/>
              <a:gd name="connsiteY20" fmla="*/ 148548 h 891271"/>
              <a:gd name="connsiteX0" fmla="*/ 0 w 12006934"/>
              <a:gd name="connsiteY0" fmla="*/ 148548 h 2102330"/>
              <a:gd name="connsiteX1" fmla="*/ 148548 w 12006934"/>
              <a:gd name="connsiteY1" fmla="*/ 0 h 2102330"/>
              <a:gd name="connsiteX2" fmla="*/ 2001156 w 12006934"/>
              <a:gd name="connsiteY2" fmla="*/ 0 h 2102330"/>
              <a:gd name="connsiteX3" fmla="*/ 2001156 w 12006934"/>
              <a:gd name="connsiteY3" fmla="*/ 0 h 2102330"/>
              <a:gd name="connsiteX4" fmla="*/ 5002889 w 12006934"/>
              <a:gd name="connsiteY4" fmla="*/ 0 h 2102330"/>
              <a:gd name="connsiteX5" fmla="*/ 11858386 w 12006934"/>
              <a:gd name="connsiteY5" fmla="*/ 0 h 2102330"/>
              <a:gd name="connsiteX6" fmla="*/ 12006934 w 12006934"/>
              <a:gd name="connsiteY6" fmla="*/ 148548 h 2102330"/>
              <a:gd name="connsiteX7" fmla="*/ 12006934 w 12006934"/>
              <a:gd name="connsiteY7" fmla="*/ 519908 h 2102330"/>
              <a:gd name="connsiteX8" fmla="*/ 12006934 w 12006934"/>
              <a:gd name="connsiteY8" fmla="*/ 519908 h 2102330"/>
              <a:gd name="connsiteX9" fmla="*/ 12006934 w 12006934"/>
              <a:gd name="connsiteY9" fmla="*/ 742726 h 2102330"/>
              <a:gd name="connsiteX10" fmla="*/ 12006934 w 12006934"/>
              <a:gd name="connsiteY10" fmla="*/ 742723 h 2102330"/>
              <a:gd name="connsiteX11" fmla="*/ 11858386 w 12006934"/>
              <a:gd name="connsiteY11" fmla="*/ 891271 h 2102330"/>
              <a:gd name="connsiteX12" fmla="*/ 2139946 w 12006934"/>
              <a:gd name="connsiteY12" fmla="*/ 891271 h 2102330"/>
              <a:gd name="connsiteX13" fmla="*/ 1376715 w 12006934"/>
              <a:gd name="connsiteY13" fmla="*/ 2102330 h 2102330"/>
              <a:gd name="connsiteX14" fmla="*/ 2001156 w 12006934"/>
              <a:gd name="connsiteY14" fmla="*/ 891271 h 2102330"/>
              <a:gd name="connsiteX15" fmla="*/ 148548 w 12006934"/>
              <a:gd name="connsiteY15" fmla="*/ 891271 h 2102330"/>
              <a:gd name="connsiteX16" fmla="*/ 0 w 12006934"/>
              <a:gd name="connsiteY16" fmla="*/ 742723 h 2102330"/>
              <a:gd name="connsiteX17" fmla="*/ 0 w 12006934"/>
              <a:gd name="connsiteY17" fmla="*/ 742726 h 2102330"/>
              <a:gd name="connsiteX18" fmla="*/ 0 w 12006934"/>
              <a:gd name="connsiteY18" fmla="*/ 519908 h 2102330"/>
              <a:gd name="connsiteX19" fmla="*/ 0 w 12006934"/>
              <a:gd name="connsiteY19" fmla="*/ 519908 h 2102330"/>
              <a:gd name="connsiteX20" fmla="*/ 0 w 12006934"/>
              <a:gd name="connsiteY20" fmla="*/ 148548 h 210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06934" h="2102330">
                <a:moveTo>
                  <a:pt x="0" y="148548"/>
                </a:moveTo>
                <a:cubicBezTo>
                  <a:pt x="0" y="66507"/>
                  <a:pt x="66507" y="0"/>
                  <a:pt x="148548" y="0"/>
                </a:cubicBezTo>
                <a:lnTo>
                  <a:pt x="2001156" y="0"/>
                </a:lnTo>
                <a:lnTo>
                  <a:pt x="2001156" y="0"/>
                </a:lnTo>
                <a:lnTo>
                  <a:pt x="5002889" y="0"/>
                </a:lnTo>
                <a:lnTo>
                  <a:pt x="11858386" y="0"/>
                </a:lnTo>
                <a:cubicBezTo>
                  <a:pt x="11940427" y="0"/>
                  <a:pt x="12006934" y="66507"/>
                  <a:pt x="12006934" y="148548"/>
                </a:cubicBezTo>
                <a:lnTo>
                  <a:pt x="12006934" y="519908"/>
                </a:lnTo>
                <a:lnTo>
                  <a:pt x="12006934" y="519908"/>
                </a:lnTo>
                <a:lnTo>
                  <a:pt x="12006934" y="742726"/>
                </a:lnTo>
                <a:lnTo>
                  <a:pt x="12006934" y="742723"/>
                </a:lnTo>
                <a:cubicBezTo>
                  <a:pt x="12006934" y="824764"/>
                  <a:pt x="11940427" y="891271"/>
                  <a:pt x="11858386" y="891271"/>
                </a:cubicBezTo>
                <a:lnTo>
                  <a:pt x="2139946" y="891271"/>
                </a:lnTo>
                <a:lnTo>
                  <a:pt x="1376715" y="2102330"/>
                </a:lnTo>
                <a:lnTo>
                  <a:pt x="2001156" y="891271"/>
                </a:lnTo>
                <a:lnTo>
                  <a:pt x="148548" y="891271"/>
                </a:lnTo>
                <a:cubicBezTo>
                  <a:pt x="66507" y="891271"/>
                  <a:pt x="0" y="824764"/>
                  <a:pt x="0" y="742723"/>
                </a:cubicBezTo>
                <a:lnTo>
                  <a:pt x="0" y="742726"/>
                </a:lnTo>
                <a:lnTo>
                  <a:pt x="0" y="519908"/>
                </a:lnTo>
                <a:lnTo>
                  <a:pt x="0" y="519908"/>
                </a:lnTo>
                <a:lnTo>
                  <a:pt x="0" y="14854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Luke records that the angel quoted Jesus to say, “The Son of Man must be delivered into the hands of sinful men, and be cruciﬁed, and the third day rise again” (Luke 24:7)</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11" name="Straight Connector 10">
            <a:extLst>
              <a:ext uri="{FF2B5EF4-FFF2-40B4-BE49-F238E27FC236}">
                <a16:creationId xmlns:a16="http://schemas.microsoft.com/office/drawing/2014/main" id="{8BD22ED1-F914-433F-B02D-F3F03785B667}"/>
              </a:ext>
            </a:extLst>
          </p:cNvPr>
          <p:cNvCxnSpPr>
            <a:cxnSpLocks/>
          </p:cNvCxnSpPr>
          <p:nvPr/>
        </p:nvCxnSpPr>
        <p:spPr bwMode="auto">
          <a:xfrm>
            <a:off x="2580203" y="5431035"/>
            <a:ext cx="938501"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D956F7E-28F7-46FC-9ABA-BD774FDCAC56}"/>
              </a:ext>
            </a:extLst>
          </p:cNvPr>
          <p:cNvCxnSpPr>
            <a:cxnSpLocks/>
          </p:cNvCxnSpPr>
          <p:nvPr/>
        </p:nvCxnSpPr>
        <p:spPr bwMode="auto">
          <a:xfrm>
            <a:off x="8163823" y="4535136"/>
            <a:ext cx="279398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0" name="Rounded Rectangular Callout 4">
            <a:extLst>
              <a:ext uri="{FF2B5EF4-FFF2-40B4-BE49-F238E27FC236}">
                <a16:creationId xmlns:a16="http://schemas.microsoft.com/office/drawing/2014/main" id="{51DF9256-43D5-48D1-8DA1-D7A3FBFC6E54}"/>
              </a:ext>
            </a:extLst>
          </p:cNvPr>
          <p:cNvSpPr/>
          <p:nvPr/>
        </p:nvSpPr>
        <p:spPr>
          <a:xfrm>
            <a:off x="5229080" y="4522503"/>
            <a:ext cx="6616390" cy="1629629"/>
          </a:xfrm>
          <a:custGeom>
            <a:avLst/>
            <a:gdLst>
              <a:gd name="connsiteX0" fmla="*/ 0 w 6616390"/>
              <a:gd name="connsiteY0" fmla="*/ 90069 h 540402"/>
              <a:gd name="connsiteX1" fmla="*/ 90069 w 6616390"/>
              <a:gd name="connsiteY1" fmla="*/ 0 h 540402"/>
              <a:gd name="connsiteX2" fmla="*/ 3859561 w 6616390"/>
              <a:gd name="connsiteY2" fmla="*/ 0 h 540402"/>
              <a:gd name="connsiteX3" fmla="*/ 5546057 w 6616390"/>
              <a:gd name="connsiteY3" fmla="*/ -1018588 h 540402"/>
              <a:gd name="connsiteX4" fmla="*/ 5513658 w 6616390"/>
              <a:gd name="connsiteY4" fmla="*/ 0 h 540402"/>
              <a:gd name="connsiteX5" fmla="*/ 6526321 w 6616390"/>
              <a:gd name="connsiteY5" fmla="*/ 0 h 540402"/>
              <a:gd name="connsiteX6" fmla="*/ 6616390 w 6616390"/>
              <a:gd name="connsiteY6" fmla="*/ 90069 h 540402"/>
              <a:gd name="connsiteX7" fmla="*/ 6616390 w 6616390"/>
              <a:gd name="connsiteY7" fmla="*/ 90067 h 540402"/>
              <a:gd name="connsiteX8" fmla="*/ 6616390 w 6616390"/>
              <a:gd name="connsiteY8" fmla="*/ 90067 h 540402"/>
              <a:gd name="connsiteX9" fmla="*/ 6616390 w 6616390"/>
              <a:gd name="connsiteY9" fmla="*/ 225168 h 540402"/>
              <a:gd name="connsiteX10" fmla="*/ 6616390 w 6616390"/>
              <a:gd name="connsiteY10" fmla="*/ 450333 h 540402"/>
              <a:gd name="connsiteX11" fmla="*/ 6526321 w 6616390"/>
              <a:gd name="connsiteY11" fmla="*/ 540402 h 540402"/>
              <a:gd name="connsiteX12" fmla="*/ 5513658 w 6616390"/>
              <a:gd name="connsiteY12" fmla="*/ 540402 h 540402"/>
              <a:gd name="connsiteX13" fmla="*/ 3859561 w 6616390"/>
              <a:gd name="connsiteY13" fmla="*/ 540402 h 540402"/>
              <a:gd name="connsiteX14" fmla="*/ 3859561 w 6616390"/>
              <a:gd name="connsiteY14" fmla="*/ 540402 h 540402"/>
              <a:gd name="connsiteX15" fmla="*/ 90069 w 6616390"/>
              <a:gd name="connsiteY15" fmla="*/ 540402 h 540402"/>
              <a:gd name="connsiteX16" fmla="*/ 0 w 6616390"/>
              <a:gd name="connsiteY16" fmla="*/ 450333 h 540402"/>
              <a:gd name="connsiteX17" fmla="*/ 0 w 6616390"/>
              <a:gd name="connsiteY17" fmla="*/ 225168 h 540402"/>
              <a:gd name="connsiteX18" fmla="*/ 0 w 6616390"/>
              <a:gd name="connsiteY18" fmla="*/ 90067 h 540402"/>
              <a:gd name="connsiteX19" fmla="*/ 0 w 6616390"/>
              <a:gd name="connsiteY19" fmla="*/ 90067 h 540402"/>
              <a:gd name="connsiteX20" fmla="*/ 0 w 6616390"/>
              <a:gd name="connsiteY20" fmla="*/ 90069 h 540402"/>
              <a:gd name="connsiteX0" fmla="*/ 0 w 6616390"/>
              <a:gd name="connsiteY0" fmla="*/ 1108657 h 1558990"/>
              <a:gd name="connsiteX1" fmla="*/ 90069 w 6616390"/>
              <a:gd name="connsiteY1" fmla="*/ 1018588 h 1558990"/>
              <a:gd name="connsiteX2" fmla="*/ 5274704 w 6616390"/>
              <a:gd name="connsiteY2" fmla="*/ 1007702 h 1558990"/>
              <a:gd name="connsiteX3" fmla="*/ 5546057 w 6616390"/>
              <a:gd name="connsiteY3" fmla="*/ 0 h 1558990"/>
              <a:gd name="connsiteX4" fmla="*/ 5513658 w 6616390"/>
              <a:gd name="connsiteY4" fmla="*/ 1018588 h 1558990"/>
              <a:gd name="connsiteX5" fmla="*/ 6526321 w 6616390"/>
              <a:gd name="connsiteY5" fmla="*/ 1018588 h 1558990"/>
              <a:gd name="connsiteX6" fmla="*/ 6616390 w 6616390"/>
              <a:gd name="connsiteY6" fmla="*/ 1108657 h 1558990"/>
              <a:gd name="connsiteX7" fmla="*/ 6616390 w 6616390"/>
              <a:gd name="connsiteY7" fmla="*/ 1108655 h 1558990"/>
              <a:gd name="connsiteX8" fmla="*/ 6616390 w 6616390"/>
              <a:gd name="connsiteY8" fmla="*/ 1108655 h 1558990"/>
              <a:gd name="connsiteX9" fmla="*/ 6616390 w 6616390"/>
              <a:gd name="connsiteY9" fmla="*/ 1243756 h 1558990"/>
              <a:gd name="connsiteX10" fmla="*/ 6616390 w 6616390"/>
              <a:gd name="connsiteY10" fmla="*/ 1468921 h 1558990"/>
              <a:gd name="connsiteX11" fmla="*/ 6526321 w 6616390"/>
              <a:gd name="connsiteY11" fmla="*/ 1558990 h 1558990"/>
              <a:gd name="connsiteX12" fmla="*/ 5513658 w 6616390"/>
              <a:gd name="connsiteY12" fmla="*/ 1558990 h 1558990"/>
              <a:gd name="connsiteX13" fmla="*/ 3859561 w 6616390"/>
              <a:gd name="connsiteY13" fmla="*/ 1558990 h 1558990"/>
              <a:gd name="connsiteX14" fmla="*/ 3859561 w 6616390"/>
              <a:gd name="connsiteY14" fmla="*/ 1558990 h 1558990"/>
              <a:gd name="connsiteX15" fmla="*/ 90069 w 6616390"/>
              <a:gd name="connsiteY15" fmla="*/ 1558990 h 1558990"/>
              <a:gd name="connsiteX16" fmla="*/ 0 w 6616390"/>
              <a:gd name="connsiteY16" fmla="*/ 1468921 h 1558990"/>
              <a:gd name="connsiteX17" fmla="*/ 0 w 6616390"/>
              <a:gd name="connsiteY17" fmla="*/ 1243756 h 1558990"/>
              <a:gd name="connsiteX18" fmla="*/ 0 w 6616390"/>
              <a:gd name="connsiteY18" fmla="*/ 1108655 h 1558990"/>
              <a:gd name="connsiteX19" fmla="*/ 0 w 6616390"/>
              <a:gd name="connsiteY19" fmla="*/ 1108655 h 1558990"/>
              <a:gd name="connsiteX20" fmla="*/ 0 w 6616390"/>
              <a:gd name="connsiteY20" fmla="*/ 1108657 h 15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16390" h="1558990">
                <a:moveTo>
                  <a:pt x="0" y="1108657"/>
                </a:moveTo>
                <a:cubicBezTo>
                  <a:pt x="0" y="1058913"/>
                  <a:pt x="40325" y="1018588"/>
                  <a:pt x="90069" y="1018588"/>
                </a:cubicBezTo>
                <a:lnTo>
                  <a:pt x="5274704" y="1007702"/>
                </a:lnTo>
                <a:lnTo>
                  <a:pt x="5546057" y="0"/>
                </a:lnTo>
                <a:lnTo>
                  <a:pt x="5513658" y="1018588"/>
                </a:lnTo>
                <a:lnTo>
                  <a:pt x="6526321" y="1018588"/>
                </a:lnTo>
                <a:cubicBezTo>
                  <a:pt x="6576065" y="1018588"/>
                  <a:pt x="6616390" y="1058913"/>
                  <a:pt x="6616390" y="1108657"/>
                </a:cubicBezTo>
                <a:lnTo>
                  <a:pt x="6616390" y="1108655"/>
                </a:lnTo>
                <a:lnTo>
                  <a:pt x="6616390" y="1108655"/>
                </a:lnTo>
                <a:lnTo>
                  <a:pt x="6616390" y="1243756"/>
                </a:lnTo>
                <a:lnTo>
                  <a:pt x="6616390" y="1468921"/>
                </a:lnTo>
                <a:cubicBezTo>
                  <a:pt x="6616390" y="1518665"/>
                  <a:pt x="6576065" y="1558990"/>
                  <a:pt x="6526321" y="1558990"/>
                </a:cubicBezTo>
                <a:lnTo>
                  <a:pt x="5513658" y="1558990"/>
                </a:lnTo>
                <a:lnTo>
                  <a:pt x="3859561" y="1558990"/>
                </a:lnTo>
                <a:lnTo>
                  <a:pt x="3859561" y="1558990"/>
                </a:lnTo>
                <a:lnTo>
                  <a:pt x="90069" y="1558990"/>
                </a:lnTo>
                <a:cubicBezTo>
                  <a:pt x="40325" y="1558990"/>
                  <a:pt x="0" y="1518665"/>
                  <a:pt x="0" y="1468921"/>
                </a:cubicBezTo>
                <a:lnTo>
                  <a:pt x="0" y="1243756"/>
                </a:lnTo>
                <a:lnTo>
                  <a:pt x="0" y="1108655"/>
                </a:lnTo>
                <a:lnTo>
                  <a:pt x="0" y="1108655"/>
                </a:lnTo>
                <a:lnTo>
                  <a:pt x="0" y="1108657"/>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The prominence of women in the story of Jesus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3" name="Straight Connector 2">
            <a:extLst>
              <a:ext uri="{FF2B5EF4-FFF2-40B4-BE49-F238E27FC236}">
                <a16:creationId xmlns:a16="http://schemas.microsoft.com/office/drawing/2014/main" id="{72FC559F-6032-A492-BF46-4B48A3A994A7}"/>
              </a:ext>
            </a:extLst>
          </p:cNvPr>
          <p:cNvCxnSpPr>
            <a:cxnSpLocks/>
          </p:cNvCxnSpPr>
          <p:nvPr/>
        </p:nvCxnSpPr>
        <p:spPr bwMode="auto">
          <a:xfrm>
            <a:off x="1940956" y="4540731"/>
            <a:ext cx="1442324"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9021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childTnLst>
                          </p:cTn>
                        </p:par>
                        <p:par>
                          <p:cTn id="38" fill="hold">
                            <p:stCondLst>
                              <p:cond delay="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386270"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28:8-10</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2246769"/>
          </a:xfrm>
          <a:prstGeom prst="rect">
            <a:avLst/>
          </a:prstGeom>
          <a:noFill/>
        </p:spPr>
        <p:txBody>
          <a:bodyPr wrap="square" rtlCol="0">
            <a:spAutoFit/>
          </a:bodyPr>
          <a:lstStyle/>
          <a:p>
            <a:pPr algn="ctr"/>
            <a:r>
              <a:rPr lang="en-US" sz="2800" dirty="0">
                <a:latin typeface="Cambria" panose="02040503050406030204" pitchFamily="18" charset="0"/>
              </a:rPr>
              <a:t>And they left the tomb quickly with fear and great joy and ran to report it to His disciples. </a:t>
            </a:r>
            <a:r>
              <a:rPr lang="en-US" sz="2800" b="1" baseline="30000" dirty="0">
                <a:latin typeface="Cambria" panose="02040503050406030204" pitchFamily="18" charset="0"/>
              </a:rPr>
              <a:t>9 </a:t>
            </a:r>
            <a:r>
              <a:rPr lang="en-US" sz="2800" dirty="0">
                <a:latin typeface="Cambria" panose="02040503050406030204" pitchFamily="18" charset="0"/>
              </a:rPr>
              <a:t>And behold, Jesus met them and greeted them. And they came up and took hold of His feet and worshiped Him. </a:t>
            </a:r>
            <a:r>
              <a:rPr lang="en-US" sz="2800" b="1" baseline="30000" dirty="0">
                <a:latin typeface="Cambria" panose="02040503050406030204" pitchFamily="18" charset="0"/>
              </a:rPr>
              <a:t>10 </a:t>
            </a:r>
            <a:r>
              <a:rPr lang="en-US" sz="2800" dirty="0">
                <a:latin typeface="Cambria" panose="02040503050406030204" pitchFamily="18" charset="0"/>
              </a:rPr>
              <a:t>Then Jesus said to them, “Do not be afraid; go and take word to My brethren to leave for Galilee, and there they will see Me.”</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3845823" y="1550636"/>
            <a:ext cx="61871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7700554" y="2430780"/>
            <a:ext cx="18371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2518954" y="2037080"/>
            <a:ext cx="5964646"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0" name="Rounded Rectangular Callout 4">
            <a:extLst>
              <a:ext uri="{FF2B5EF4-FFF2-40B4-BE49-F238E27FC236}">
                <a16:creationId xmlns:a16="http://schemas.microsoft.com/office/drawing/2014/main" id="{D1185268-22E4-4852-A549-6DC44F0163E9}"/>
              </a:ext>
            </a:extLst>
          </p:cNvPr>
          <p:cNvSpPr/>
          <p:nvPr/>
        </p:nvSpPr>
        <p:spPr>
          <a:xfrm>
            <a:off x="1817225" y="2368425"/>
            <a:ext cx="9317620" cy="1915424"/>
          </a:xfrm>
          <a:custGeom>
            <a:avLst/>
            <a:gdLst>
              <a:gd name="connsiteX0" fmla="*/ 0 w 9317620"/>
              <a:gd name="connsiteY0" fmla="*/ 149373 h 896218"/>
              <a:gd name="connsiteX1" fmla="*/ 149373 w 9317620"/>
              <a:gd name="connsiteY1" fmla="*/ 0 h 896218"/>
              <a:gd name="connsiteX2" fmla="*/ 5435278 w 9317620"/>
              <a:gd name="connsiteY2" fmla="*/ 0 h 896218"/>
              <a:gd name="connsiteX3" fmla="*/ 5019309 w 9317620"/>
              <a:gd name="connsiteY3" fmla="*/ -1019206 h 896218"/>
              <a:gd name="connsiteX4" fmla="*/ 7764683 w 9317620"/>
              <a:gd name="connsiteY4" fmla="*/ 0 h 896218"/>
              <a:gd name="connsiteX5" fmla="*/ 9168247 w 9317620"/>
              <a:gd name="connsiteY5" fmla="*/ 0 h 896218"/>
              <a:gd name="connsiteX6" fmla="*/ 9317620 w 9317620"/>
              <a:gd name="connsiteY6" fmla="*/ 149373 h 896218"/>
              <a:gd name="connsiteX7" fmla="*/ 9317620 w 9317620"/>
              <a:gd name="connsiteY7" fmla="*/ 149370 h 896218"/>
              <a:gd name="connsiteX8" fmla="*/ 9317620 w 9317620"/>
              <a:gd name="connsiteY8" fmla="*/ 149370 h 896218"/>
              <a:gd name="connsiteX9" fmla="*/ 9317620 w 9317620"/>
              <a:gd name="connsiteY9" fmla="*/ 373424 h 896218"/>
              <a:gd name="connsiteX10" fmla="*/ 9317620 w 9317620"/>
              <a:gd name="connsiteY10" fmla="*/ 746845 h 896218"/>
              <a:gd name="connsiteX11" fmla="*/ 9168247 w 9317620"/>
              <a:gd name="connsiteY11" fmla="*/ 896218 h 896218"/>
              <a:gd name="connsiteX12" fmla="*/ 7764683 w 9317620"/>
              <a:gd name="connsiteY12" fmla="*/ 896218 h 896218"/>
              <a:gd name="connsiteX13" fmla="*/ 5435278 w 9317620"/>
              <a:gd name="connsiteY13" fmla="*/ 896218 h 896218"/>
              <a:gd name="connsiteX14" fmla="*/ 5435278 w 9317620"/>
              <a:gd name="connsiteY14" fmla="*/ 896218 h 896218"/>
              <a:gd name="connsiteX15" fmla="*/ 149373 w 9317620"/>
              <a:gd name="connsiteY15" fmla="*/ 896218 h 896218"/>
              <a:gd name="connsiteX16" fmla="*/ 0 w 9317620"/>
              <a:gd name="connsiteY16" fmla="*/ 746845 h 896218"/>
              <a:gd name="connsiteX17" fmla="*/ 0 w 9317620"/>
              <a:gd name="connsiteY17" fmla="*/ 373424 h 896218"/>
              <a:gd name="connsiteX18" fmla="*/ 0 w 9317620"/>
              <a:gd name="connsiteY18" fmla="*/ 149370 h 896218"/>
              <a:gd name="connsiteX19" fmla="*/ 0 w 9317620"/>
              <a:gd name="connsiteY19" fmla="*/ 149370 h 896218"/>
              <a:gd name="connsiteX20" fmla="*/ 0 w 9317620"/>
              <a:gd name="connsiteY20" fmla="*/ 149373 h 896218"/>
              <a:gd name="connsiteX0" fmla="*/ 0 w 9317620"/>
              <a:gd name="connsiteY0" fmla="*/ 1168579 h 1915424"/>
              <a:gd name="connsiteX1" fmla="*/ 149373 w 9317620"/>
              <a:gd name="connsiteY1" fmla="*/ 1019206 h 1915424"/>
              <a:gd name="connsiteX2" fmla="*/ 5435278 w 9317620"/>
              <a:gd name="connsiteY2" fmla="*/ 1019206 h 1915424"/>
              <a:gd name="connsiteX3" fmla="*/ 5019309 w 9317620"/>
              <a:gd name="connsiteY3" fmla="*/ 0 h 1915424"/>
              <a:gd name="connsiteX4" fmla="*/ 5620197 w 9317620"/>
              <a:gd name="connsiteY4" fmla="*/ 1019206 h 1915424"/>
              <a:gd name="connsiteX5" fmla="*/ 9168247 w 9317620"/>
              <a:gd name="connsiteY5" fmla="*/ 1019206 h 1915424"/>
              <a:gd name="connsiteX6" fmla="*/ 9317620 w 9317620"/>
              <a:gd name="connsiteY6" fmla="*/ 1168579 h 1915424"/>
              <a:gd name="connsiteX7" fmla="*/ 9317620 w 9317620"/>
              <a:gd name="connsiteY7" fmla="*/ 1168576 h 1915424"/>
              <a:gd name="connsiteX8" fmla="*/ 9317620 w 9317620"/>
              <a:gd name="connsiteY8" fmla="*/ 1168576 h 1915424"/>
              <a:gd name="connsiteX9" fmla="*/ 9317620 w 9317620"/>
              <a:gd name="connsiteY9" fmla="*/ 1392630 h 1915424"/>
              <a:gd name="connsiteX10" fmla="*/ 9317620 w 9317620"/>
              <a:gd name="connsiteY10" fmla="*/ 1766051 h 1915424"/>
              <a:gd name="connsiteX11" fmla="*/ 9168247 w 9317620"/>
              <a:gd name="connsiteY11" fmla="*/ 1915424 h 1915424"/>
              <a:gd name="connsiteX12" fmla="*/ 7764683 w 9317620"/>
              <a:gd name="connsiteY12" fmla="*/ 1915424 h 1915424"/>
              <a:gd name="connsiteX13" fmla="*/ 5435278 w 9317620"/>
              <a:gd name="connsiteY13" fmla="*/ 1915424 h 1915424"/>
              <a:gd name="connsiteX14" fmla="*/ 5435278 w 9317620"/>
              <a:gd name="connsiteY14" fmla="*/ 1915424 h 1915424"/>
              <a:gd name="connsiteX15" fmla="*/ 149373 w 9317620"/>
              <a:gd name="connsiteY15" fmla="*/ 1915424 h 1915424"/>
              <a:gd name="connsiteX16" fmla="*/ 0 w 9317620"/>
              <a:gd name="connsiteY16" fmla="*/ 1766051 h 1915424"/>
              <a:gd name="connsiteX17" fmla="*/ 0 w 9317620"/>
              <a:gd name="connsiteY17" fmla="*/ 1392630 h 1915424"/>
              <a:gd name="connsiteX18" fmla="*/ 0 w 9317620"/>
              <a:gd name="connsiteY18" fmla="*/ 1168576 h 1915424"/>
              <a:gd name="connsiteX19" fmla="*/ 0 w 9317620"/>
              <a:gd name="connsiteY19" fmla="*/ 1168576 h 1915424"/>
              <a:gd name="connsiteX20" fmla="*/ 0 w 9317620"/>
              <a:gd name="connsiteY20" fmla="*/ 1168579 h 191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17620" h="1915424">
                <a:moveTo>
                  <a:pt x="0" y="1168579"/>
                </a:moveTo>
                <a:cubicBezTo>
                  <a:pt x="0" y="1086083"/>
                  <a:pt x="66877" y="1019206"/>
                  <a:pt x="149373" y="1019206"/>
                </a:cubicBezTo>
                <a:lnTo>
                  <a:pt x="5435278" y="1019206"/>
                </a:lnTo>
                <a:lnTo>
                  <a:pt x="5019309" y="0"/>
                </a:lnTo>
                <a:lnTo>
                  <a:pt x="5620197" y="1019206"/>
                </a:lnTo>
                <a:lnTo>
                  <a:pt x="9168247" y="1019206"/>
                </a:lnTo>
                <a:cubicBezTo>
                  <a:pt x="9250743" y="1019206"/>
                  <a:pt x="9317620" y="1086083"/>
                  <a:pt x="9317620" y="1168579"/>
                </a:cubicBezTo>
                <a:lnTo>
                  <a:pt x="9317620" y="1168576"/>
                </a:lnTo>
                <a:lnTo>
                  <a:pt x="9317620" y="1168576"/>
                </a:lnTo>
                <a:lnTo>
                  <a:pt x="9317620" y="1392630"/>
                </a:lnTo>
                <a:lnTo>
                  <a:pt x="9317620" y="1766051"/>
                </a:lnTo>
                <a:cubicBezTo>
                  <a:pt x="9317620" y="1848547"/>
                  <a:pt x="9250743" y="1915424"/>
                  <a:pt x="9168247" y="1915424"/>
                </a:cubicBezTo>
                <a:lnTo>
                  <a:pt x="7764683" y="1915424"/>
                </a:lnTo>
                <a:lnTo>
                  <a:pt x="5435278" y="1915424"/>
                </a:lnTo>
                <a:lnTo>
                  <a:pt x="5435278" y="1915424"/>
                </a:lnTo>
                <a:lnTo>
                  <a:pt x="149373" y="1915424"/>
                </a:lnTo>
                <a:cubicBezTo>
                  <a:pt x="66877" y="1915424"/>
                  <a:pt x="0" y="1848547"/>
                  <a:pt x="0" y="1766051"/>
                </a:cubicBezTo>
                <a:lnTo>
                  <a:pt x="0" y="1392630"/>
                </a:lnTo>
                <a:lnTo>
                  <a:pt x="0" y="1168576"/>
                </a:lnTo>
                <a:lnTo>
                  <a:pt x="0" y="1168576"/>
                </a:lnTo>
                <a:lnTo>
                  <a:pt x="0" y="1168579"/>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ctr"/>
          <a:lstStyle/>
          <a:p>
            <a:pPr lvl="0" algn="ctr" defTabSz="1218014">
              <a:defRPr/>
            </a:pPr>
            <a:r>
              <a:rPr lang="en-US" sz="2400" dirty="0">
                <a:solidFill>
                  <a:srgbClr val="FFFFFF"/>
                </a:solidFill>
                <a:latin typeface="Cambria" panose="02040503050406030204" pitchFamily="18" charset="0"/>
              </a:rPr>
              <a:t> </a:t>
            </a:r>
          </a:p>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It is a powerful evidence of the reliability of the biblical record of the resurrection that the word of women is the ﬁrst testimony offered.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ndParaRPr>
          </a:p>
        </p:txBody>
      </p:sp>
      <p:cxnSp>
        <p:nvCxnSpPr>
          <p:cNvPr id="9" name="Straight Connector 8">
            <a:extLst>
              <a:ext uri="{FF2B5EF4-FFF2-40B4-BE49-F238E27FC236}">
                <a16:creationId xmlns:a16="http://schemas.microsoft.com/office/drawing/2014/main" id="{E3CDF687-64DE-4792-B29F-666891F8D553}"/>
              </a:ext>
            </a:extLst>
          </p:cNvPr>
          <p:cNvCxnSpPr>
            <a:cxnSpLocks/>
          </p:cNvCxnSpPr>
          <p:nvPr/>
        </p:nvCxnSpPr>
        <p:spPr bwMode="auto">
          <a:xfrm>
            <a:off x="3466150" y="2819577"/>
            <a:ext cx="94380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6" name="Speech Bubble: Rectangle with Corners Rounded 5">
            <a:extLst>
              <a:ext uri="{FF2B5EF4-FFF2-40B4-BE49-F238E27FC236}">
                <a16:creationId xmlns:a16="http://schemas.microsoft.com/office/drawing/2014/main" id="{6149A81A-B5CE-B77C-0228-064140E9B150}"/>
              </a:ext>
            </a:extLst>
          </p:cNvPr>
          <p:cNvSpPr/>
          <p:nvPr/>
        </p:nvSpPr>
        <p:spPr>
          <a:xfrm>
            <a:off x="596900" y="3130301"/>
            <a:ext cx="10998200" cy="578882"/>
          </a:xfrm>
          <a:prstGeom prst="wedgeRoundRectCallout">
            <a:avLst>
              <a:gd name="adj1" fmla="val 27781"/>
              <a:gd name="adj2" fmla="val -165664"/>
              <a:gd name="adj3" fmla="val 16667"/>
            </a:avLst>
          </a:prstGeom>
          <a:solidFill>
            <a:schemeClr val="bg2"/>
          </a:solidFill>
          <a:ln w="28575">
            <a:solidFill>
              <a:srgbClr val="FFFF00"/>
            </a:solidFill>
          </a:ln>
        </p:spPr>
        <p:txBody>
          <a:bodyPr wrap="square" rtlCol="0" anchor="ctr">
            <a:spAutoFit/>
          </a:bodyPr>
          <a:lstStyle/>
          <a:p>
            <a:pPr algn="ctr"/>
            <a:r>
              <a:rPr lang="en-US" sz="2800" dirty="0">
                <a:solidFill>
                  <a:srgbClr val="FFFFFF"/>
                </a:solidFill>
                <a:latin typeface="Cambria" panose="02040503050406030204" pitchFamily="18" charset="0"/>
              </a:rPr>
              <a:t>Heb. 2:9 – they forsook and failed Jesus, yet he calls them his brethren</a:t>
            </a:r>
            <a:endParaRPr lang="en-US" sz="2800" b="1" i="1" u="sng" dirty="0">
              <a:solidFill>
                <a:srgbClr val="FFFF00"/>
              </a:solidFill>
              <a:latin typeface="Cambria" pitchFamily="18" charset="0"/>
            </a:endParaRPr>
          </a:p>
        </p:txBody>
      </p:sp>
    </p:spTree>
    <p:extLst>
      <p:ext uri="{BB962C8B-B14F-4D97-AF65-F5344CB8AC3E}">
        <p14:creationId xmlns:p14="http://schemas.microsoft.com/office/powerpoint/2010/main" val="211738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6" grpId="0" animBg="1"/>
      <p:bldP spid="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65447" y="8702"/>
            <a:ext cx="362191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28:11-15</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6" y="624148"/>
            <a:ext cx="11538131" cy="3970318"/>
          </a:xfrm>
          <a:prstGeom prst="rect">
            <a:avLst/>
          </a:prstGeom>
          <a:noFill/>
        </p:spPr>
        <p:txBody>
          <a:bodyPr wrap="square" rtlCol="0">
            <a:spAutoFit/>
          </a:bodyPr>
          <a:lstStyle/>
          <a:p>
            <a:pPr algn="ctr"/>
            <a:r>
              <a:rPr lang="en-US" sz="2800" b="1" baseline="30000" dirty="0">
                <a:latin typeface="Cambria" panose="02040503050406030204" pitchFamily="18" charset="0"/>
              </a:rPr>
              <a:t>11 </a:t>
            </a:r>
            <a:r>
              <a:rPr lang="en-US" sz="2800" dirty="0">
                <a:latin typeface="Cambria" panose="02040503050406030204" pitchFamily="18" charset="0"/>
              </a:rPr>
              <a:t>Now while they were on their way, some of the guard came into the city and reported to the chief priests all that had happened. </a:t>
            </a:r>
            <a:r>
              <a:rPr lang="en-US" sz="2800" b="1" baseline="30000" dirty="0">
                <a:latin typeface="Cambria" panose="02040503050406030204" pitchFamily="18" charset="0"/>
              </a:rPr>
              <a:t>12 </a:t>
            </a:r>
            <a:r>
              <a:rPr lang="en-US" sz="2800" dirty="0">
                <a:latin typeface="Cambria" panose="02040503050406030204" pitchFamily="18" charset="0"/>
              </a:rPr>
              <a:t>And when they had assembled with the elders and consulted together, they gave a large sum of money to the soldiers, </a:t>
            </a:r>
            <a:r>
              <a:rPr lang="en-US" sz="2800" b="1" baseline="30000" dirty="0">
                <a:latin typeface="Cambria" panose="02040503050406030204" pitchFamily="18" charset="0"/>
              </a:rPr>
              <a:t>13 </a:t>
            </a:r>
            <a:r>
              <a:rPr lang="en-US" sz="2800" dirty="0">
                <a:latin typeface="Cambria" panose="02040503050406030204" pitchFamily="18" charset="0"/>
              </a:rPr>
              <a:t>and said, “You are to say, ‘His disciples came by night and stole Him away while we were asleep.’ </a:t>
            </a:r>
            <a:r>
              <a:rPr lang="en-US" sz="2800" b="1" baseline="30000" dirty="0">
                <a:latin typeface="Cambria" panose="02040503050406030204" pitchFamily="18" charset="0"/>
              </a:rPr>
              <a:t>14 </a:t>
            </a:r>
            <a:r>
              <a:rPr lang="en-US" sz="2800" dirty="0">
                <a:latin typeface="Cambria" panose="02040503050406030204" pitchFamily="18" charset="0"/>
              </a:rPr>
              <a:t>And if this should come to the governor’s ears, we will win him over and keep you out of trouble.” </a:t>
            </a:r>
            <a:r>
              <a:rPr lang="en-US" sz="2800" b="1" baseline="30000" dirty="0">
                <a:latin typeface="Cambria" panose="02040503050406030204" pitchFamily="18" charset="0"/>
              </a:rPr>
              <a:t>15 </a:t>
            </a:r>
            <a:r>
              <a:rPr lang="en-US" sz="2800" dirty="0">
                <a:latin typeface="Cambria" panose="02040503050406030204" pitchFamily="18" charset="0"/>
              </a:rPr>
              <a:t>And they took the money and did as they had been instructed; and this story was widely spread among the Jews, </a:t>
            </a:r>
            <a:r>
              <a:rPr lang="en-US" sz="2800" i="1" dirty="0">
                <a:latin typeface="Cambria" panose="02040503050406030204" pitchFamily="18" charset="0"/>
              </a:rPr>
              <a:t>and is</a:t>
            </a:r>
            <a:r>
              <a:rPr lang="en-US" sz="2800" dirty="0">
                <a:latin typeface="Cambria" panose="02040503050406030204" pitchFamily="18" charset="0"/>
              </a:rPr>
              <a:t> to this day.</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810523" y="2841984"/>
            <a:ext cx="8358877"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7247661" y="2440664"/>
            <a:ext cx="402993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5482F882-BF43-41FB-BA00-8C17CF30B06A}"/>
              </a:ext>
            </a:extLst>
          </p:cNvPr>
          <p:cNvCxnSpPr>
            <a:cxnSpLocks/>
          </p:cNvCxnSpPr>
          <p:nvPr/>
        </p:nvCxnSpPr>
        <p:spPr bwMode="auto">
          <a:xfrm>
            <a:off x="1200231" y="1554480"/>
            <a:ext cx="7473869"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2" name="Rounded Rectangular Callout 4">
            <a:extLst>
              <a:ext uri="{FF2B5EF4-FFF2-40B4-BE49-F238E27FC236}">
                <a16:creationId xmlns:a16="http://schemas.microsoft.com/office/drawing/2014/main" id="{8ED3E3B1-6B33-41C6-B509-504CECAAD220}"/>
              </a:ext>
            </a:extLst>
          </p:cNvPr>
          <p:cNvSpPr/>
          <p:nvPr/>
        </p:nvSpPr>
        <p:spPr>
          <a:xfrm>
            <a:off x="481965" y="4967225"/>
            <a:ext cx="11228070" cy="868161"/>
          </a:xfrm>
          <a:prstGeom prst="wedgeRoundRectCallout">
            <a:avLst>
              <a:gd name="adj1" fmla="val -42896"/>
              <a:gd name="adj2" fmla="val -47585"/>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ctr"/>
          <a:lstStyle/>
          <a:p>
            <a:pPr algn="ctr"/>
            <a:r>
              <a:rPr lang="en-US" sz="2400" dirty="0">
                <a:solidFill>
                  <a:schemeClr val="tx1"/>
                </a:solidFill>
                <a:latin typeface="Cambria" panose="02040503050406030204" pitchFamily="18" charset="0"/>
              </a:rPr>
              <a:t>Those who had plotted Jesus’ death are now confronted with the truth of his resurrection from eyewitnesses, and commit fraud in order to conceal its reality.</a:t>
            </a:r>
          </a:p>
        </p:txBody>
      </p:sp>
      <p:cxnSp>
        <p:nvCxnSpPr>
          <p:cNvPr id="11" name="Straight Connector 10">
            <a:extLst>
              <a:ext uri="{FF2B5EF4-FFF2-40B4-BE49-F238E27FC236}">
                <a16:creationId xmlns:a16="http://schemas.microsoft.com/office/drawing/2014/main" id="{F215D0AC-AB2A-495D-8D47-EAF63AD9A2E6}"/>
              </a:ext>
            </a:extLst>
          </p:cNvPr>
          <p:cNvCxnSpPr>
            <a:cxnSpLocks/>
          </p:cNvCxnSpPr>
          <p:nvPr/>
        </p:nvCxnSpPr>
        <p:spPr bwMode="auto">
          <a:xfrm>
            <a:off x="2884030" y="4087204"/>
            <a:ext cx="874669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3" name="Straight Connector 2">
            <a:extLst>
              <a:ext uri="{FF2B5EF4-FFF2-40B4-BE49-F238E27FC236}">
                <a16:creationId xmlns:a16="http://schemas.microsoft.com/office/drawing/2014/main" id="{D471467F-A472-9C97-100B-914842600187}"/>
              </a:ext>
            </a:extLst>
          </p:cNvPr>
          <p:cNvCxnSpPr>
            <a:cxnSpLocks/>
          </p:cNvCxnSpPr>
          <p:nvPr/>
        </p:nvCxnSpPr>
        <p:spPr bwMode="auto">
          <a:xfrm>
            <a:off x="5816600" y="4459964"/>
            <a:ext cx="4445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112835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descr="a-80">
            <a:extLst>
              <a:ext uri="{FF2B5EF4-FFF2-40B4-BE49-F238E27FC236}">
                <a16:creationId xmlns:a16="http://schemas.microsoft.com/office/drawing/2014/main" id="{8DE342C5-7246-41FB-934B-E4C691145BEE}"/>
              </a:ext>
            </a:extLst>
          </p:cNvPr>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0" name="AutoShape 4" descr="a-80">
            <a:extLst>
              <a:ext uri="{FF2B5EF4-FFF2-40B4-BE49-F238E27FC236}">
                <a16:creationId xmlns:a16="http://schemas.microsoft.com/office/drawing/2014/main" id="{27AEDFC1-DB27-4B3A-B695-9D04B805ABC3}"/>
              </a:ext>
            </a:extLst>
          </p:cNvPr>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1" name="AutoShape 5" descr="a-80">
            <a:extLst>
              <a:ext uri="{FF2B5EF4-FFF2-40B4-BE49-F238E27FC236}">
                <a16:creationId xmlns:a16="http://schemas.microsoft.com/office/drawing/2014/main" id="{5D975313-0FD1-4A24-94CC-FA5ABEFBE60E}"/>
              </a:ext>
            </a:extLst>
          </p:cNvPr>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Text Box 8">
            <a:extLst>
              <a:ext uri="{FF2B5EF4-FFF2-40B4-BE49-F238E27FC236}">
                <a16:creationId xmlns:a16="http://schemas.microsoft.com/office/drawing/2014/main" id="{80993C94-02C8-4A0C-B7D5-270D4EE1BFA1}"/>
              </a:ext>
            </a:extLst>
          </p:cNvPr>
          <p:cNvSpPr txBox="1">
            <a:spLocks noChangeArrowheads="1"/>
          </p:cNvSpPr>
          <p:nvPr/>
        </p:nvSpPr>
        <p:spPr bwMode="auto">
          <a:xfrm>
            <a:off x="7543801" y="1549401"/>
            <a:ext cx="4305299" cy="1323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200" b="1" i="1" dirty="0">
                <a:solidFill>
                  <a:srgbClr val="FFFF00"/>
                </a:solidFill>
                <a:latin typeface="Cambria" panose="02040503050406030204" pitchFamily="18" charset="0"/>
              </a:rPr>
              <a:t>Dialogue With </a:t>
            </a:r>
            <a:r>
              <a:rPr lang="en-US" altLang="en-US" sz="3200" b="1" i="1" dirty="0" err="1">
                <a:solidFill>
                  <a:srgbClr val="FFFF00"/>
                </a:solidFill>
                <a:latin typeface="Cambria" panose="02040503050406030204" pitchFamily="18" charset="0"/>
              </a:rPr>
              <a:t>Trypho</a:t>
            </a:r>
            <a:endParaRPr lang="en-US" altLang="en-US" sz="3200" dirty="0">
              <a:solidFill>
                <a:srgbClr val="FFFF00"/>
              </a:solidFill>
              <a:latin typeface="Cambria" panose="02040503050406030204" pitchFamily="18" charset="0"/>
            </a:endParaRPr>
          </a:p>
          <a:p>
            <a:pPr algn="ctr">
              <a:spcBef>
                <a:spcPct val="50000"/>
              </a:spcBef>
            </a:pPr>
            <a:r>
              <a:rPr lang="en-US" altLang="en-US" sz="3200" dirty="0">
                <a:solidFill>
                  <a:srgbClr val="FFFF00"/>
                </a:solidFill>
                <a:latin typeface="Cambria" panose="02040503050406030204" pitchFamily="18" charset="0"/>
              </a:rPr>
              <a:t>c. AD 165</a:t>
            </a:r>
          </a:p>
        </p:txBody>
      </p:sp>
      <p:pic>
        <p:nvPicPr>
          <p:cNvPr id="11266" name="Picture 2" descr="Image result for justin martyr">
            <a:extLst>
              <a:ext uri="{FF2B5EF4-FFF2-40B4-BE49-F238E27FC236}">
                <a16:creationId xmlns:a16="http://schemas.microsoft.com/office/drawing/2014/main" id="{B13403C0-9227-497B-8566-10A46FB61D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885" b="12948"/>
          <a:stretch/>
        </p:blipFill>
        <p:spPr bwMode="auto">
          <a:xfrm>
            <a:off x="1" y="91788"/>
            <a:ext cx="7543800" cy="3959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4F1F0A44-2D1B-45E5-AAA7-ADAA29A95274}"/>
              </a:ext>
            </a:extLst>
          </p:cNvPr>
          <p:cNvSpPr txBox="1"/>
          <p:nvPr/>
        </p:nvSpPr>
        <p:spPr>
          <a:xfrm>
            <a:off x="0" y="4051300"/>
            <a:ext cx="12040394" cy="2677656"/>
          </a:xfrm>
          <a:prstGeom prst="rect">
            <a:avLst/>
          </a:prstGeom>
          <a:solidFill>
            <a:schemeClr val="bg1"/>
          </a:solidFill>
        </p:spPr>
        <p:txBody>
          <a:bodyPr wrap="square" rtlCol="0">
            <a:spAutoFit/>
          </a:bodyPr>
          <a:lstStyle/>
          <a:p>
            <a:r>
              <a:rPr lang="en-US" altLang="en-US" sz="2800" dirty="0">
                <a:latin typeface="Cambria" panose="02040503050406030204" pitchFamily="18" charset="0"/>
              </a:rPr>
              <a:t>“You have sent chosen and ordained men throughout all the  world to proclaim that a godless and lawless heresy had sprung from one Jesus, a Galilean deceiver, whom we crucified, but his disciples stole him by night from the tomb where he was laid when unfastened from the cross, and now deceive men by asserting that he has risen from the dead and ascended to heaven.” (Dialogue 108)</a:t>
            </a:r>
            <a:endParaRPr lang="en-US" sz="2800" dirty="0">
              <a:latin typeface="Cambria" panose="02040503050406030204" pitchFamily="18" charset="0"/>
            </a:endParaRPr>
          </a:p>
        </p:txBody>
      </p:sp>
      <p:cxnSp>
        <p:nvCxnSpPr>
          <p:cNvPr id="8" name="Straight Connector 7">
            <a:extLst>
              <a:ext uri="{FF2B5EF4-FFF2-40B4-BE49-F238E27FC236}">
                <a16:creationId xmlns:a16="http://schemas.microsoft.com/office/drawing/2014/main" id="{822C0572-F99A-492D-9A17-C76942476AD2}"/>
              </a:ext>
            </a:extLst>
          </p:cNvPr>
          <p:cNvCxnSpPr>
            <a:cxnSpLocks/>
          </p:cNvCxnSpPr>
          <p:nvPr/>
        </p:nvCxnSpPr>
        <p:spPr bwMode="auto">
          <a:xfrm>
            <a:off x="5948363" y="5397910"/>
            <a:ext cx="5127676" cy="0"/>
          </a:xfrm>
          <a:prstGeom prst="line">
            <a:avLst/>
          </a:prstGeom>
          <a:solidFill>
            <a:schemeClr val="accent1"/>
          </a:solidFill>
          <a:ln w="57150" cap="flat" cmpd="sng" algn="ctr">
            <a:solidFill>
              <a:srgbClr val="FFFF00"/>
            </a:solidFill>
            <a:prstDash val="solid"/>
            <a:round/>
            <a:headEnd type="none" w="med" len="med"/>
            <a:tailEnd type="none" w="med" len="med"/>
          </a:ln>
          <a:effectLst/>
        </p:spPr>
      </p:cxnSp>
      <p:sp>
        <p:nvSpPr>
          <p:cNvPr id="9" name="Rounded Rectangular Callout 4">
            <a:extLst>
              <a:ext uri="{FF2B5EF4-FFF2-40B4-BE49-F238E27FC236}">
                <a16:creationId xmlns:a16="http://schemas.microsoft.com/office/drawing/2014/main" id="{1A0C0362-8377-4250-B9B5-AF1FF9F58C26}"/>
              </a:ext>
            </a:extLst>
          </p:cNvPr>
          <p:cNvSpPr/>
          <p:nvPr/>
        </p:nvSpPr>
        <p:spPr>
          <a:xfrm>
            <a:off x="6245225" y="5798867"/>
            <a:ext cx="4208419" cy="529133"/>
          </a:xfrm>
          <a:prstGeom prst="wedgeRoundRectCallout">
            <a:avLst>
              <a:gd name="adj1" fmla="val -29019"/>
              <a:gd name="adj2" fmla="val -110280"/>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Why is this an absurd claim?</a:t>
            </a:r>
          </a:p>
        </p:txBody>
      </p:sp>
    </p:spTree>
    <p:extLst>
      <p:ext uri="{BB962C8B-B14F-4D97-AF65-F5344CB8AC3E}">
        <p14:creationId xmlns:p14="http://schemas.microsoft.com/office/powerpoint/2010/main" val="350750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82990" y="71084"/>
            <a:ext cx="3346259" cy="553891"/>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Stolen Body Theory</a:t>
            </a:r>
          </a:p>
        </p:txBody>
      </p:sp>
      <p:sp>
        <p:nvSpPr>
          <p:cNvPr id="2" name="TextBox 1">
            <a:extLst>
              <a:ext uri="{FF2B5EF4-FFF2-40B4-BE49-F238E27FC236}">
                <a16:creationId xmlns:a16="http://schemas.microsoft.com/office/drawing/2014/main" id="{379A99BF-6207-43E8-A33F-CA3032E833C3}"/>
              </a:ext>
            </a:extLst>
          </p:cNvPr>
          <p:cNvSpPr txBox="1"/>
          <p:nvPr/>
        </p:nvSpPr>
        <p:spPr>
          <a:xfrm>
            <a:off x="179109" y="571220"/>
            <a:ext cx="11755225" cy="4616648"/>
          </a:xfrm>
          <a:prstGeom prst="rect">
            <a:avLst/>
          </a:prstGeom>
          <a:noFill/>
        </p:spPr>
        <p:txBody>
          <a:bodyPr wrap="square" rtlCol="0">
            <a:spAutoFit/>
          </a:bodyPr>
          <a:lstStyle/>
          <a:p>
            <a:pPr marL="914400" lvl="1" indent="-457200">
              <a:buFont typeface="+mj-lt"/>
              <a:buAutoNum type="arabicPeriod"/>
              <a:defRPr/>
            </a:pPr>
            <a:r>
              <a:rPr lang="en-US" sz="2800" b="1" i="1" u="sng" kern="0" dirty="0">
                <a:solidFill>
                  <a:srgbClr val="FFFF00"/>
                </a:solidFill>
                <a:latin typeface="Cambria" panose="02040503050406030204" pitchFamily="18" charset="0"/>
              </a:rPr>
              <a:t>Disciples stole it</a:t>
            </a:r>
          </a:p>
          <a:p>
            <a:pPr marL="1371600" lvl="2" indent="-457200">
              <a:lnSpc>
                <a:spcPct val="150000"/>
              </a:lnSpc>
              <a:buFont typeface="Arial" panose="020B0604020202020204" pitchFamily="34" charset="0"/>
              <a:buChar char="•"/>
              <a:defRPr/>
            </a:pPr>
            <a:r>
              <a:rPr lang="en-US" sz="2800" i="1" kern="0" dirty="0">
                <a:latin typeface="Cambria" panose="02040503050406030204" pitchFamily="18" charset="0"/>
              </a:rPr>
              <a:t>Consider the</a:t>
            </a:r>
            <a:r>
              <a:rPr lang="en-US" sz="2800" dirty="0">
                <a:latin typeface="Cambria" panose="02040503050406030204" pitchFamily="18" charset="0"/>
              </a:rPr>
              <a:t> fear and mental state of the disciples</a:t>
            </a:r>
            <a:endParaRPr lang="en-US" sz="2800" i="1" kern="0" dirty="0">
              <a:latin typeface="Cambria" panose="02040503050406030204" pitchFamily="18" charset="0"/>
            </a:endParaRPr>
          </a:p>
          <a:p>
            <a:pPr marL="1371600" lvl="2" indent="-457200">
              <a:buFont typeface="Arial" panose="020B0604020202020204" pitchFamily="34" charset="0"/>
              <a:buChar char="•"/>
              <a:defRPr/>
            </a:pPr>
            <a:r>
              <a:rPr lang="en-US" sz="2800" kern="0" dirty="0">
                <a:latin typeface="Cambria" panose="02040503050406030204" pitchFamily="18" charset="0"/>
              </a:rPr>
              <a:t>How could they without waking the guards? (how did the guards know who stole the body if they were asleep?)</a:t>
            </a:r>
          </a:p>
          <a:p>
            <a:pPr marL="1371600" lvl="2" indent="-457200">
              <a:lnSpc>
                <a:spcPct val="150000"/>
              </a:lnSpc>
              <a:buFont typeface="Arial" panose="020B0604020202020204" pitchFamily="34" charset="0"/>
              <a:buChar char="•"/>
              <a:defRPr/>
            </a:pPr>
            <a:r>
              <a:rPr lang="en-US" sz="2800" kern="0" dirty="0">
                <a:latin typeface="Cambria" panose="02040503050406030204" pitchFamily="18" charset="0"/>
              </a:rPr>
              <a:t>Transformation of disciples from fear and doubt to boldness</a:t>
            </a:r>
          </a:p>
          <a:p>
            <a:pPr marL="1371600" lvl="2" indent="-457200">
              <a:lnSpc>
                <a:spcPct val="150000"/>
              </a:lnSpc>
              <a:buFont typeface="Arial" panose="020B0604020202020204" pitchFamily="34" charset="0"/>
              <a:buChar char="•"/>
              <a:defRPr/>
            </a:pPr>
            <a:r>
              <a:rPr lang="en-US" sz="2800" kern="0" dirty="0">
                <a:latin typeface="Cambria" panose="02040503050406030204" pitchFamily="18" charset="0"/>
              </a:rPr>
              <a:t>Why give your lives for a lie?</a:t>
            </a:r>
          </a:p>
          <a:p>
            <a:pPr marL="1371600" lvl="2" indent="-457200">
              <a:buFont typeface="Arial" panose="020B0604020202020204" pitchFamily="34" charset="0"/>
              <a:buChar char="•"/>
              <a:defRPr/>
            </a:pPr>
            <a:r>
              <a:rPr lang="en-US" sz="2800" dirty="0">
                <a:latin typeface="Cambria" panose="02040503050406030204" pitchFamily="18" charset="0"/>
              </a:rPr>
              <a:t>The fact that neither the guards or the “grave robbers” were punished for their crimes demonstrates the implausibility of this false claim. </a:t>
            </a:r>
            <a:endParaRPr lang="en-US" sz="2800" kern="0" dirty="0">
              <a:latin typeface="Cambria" panose="02040503050406030204" pitchFamily="18" charset="0"/>
            </a:endParaRPr>
          </a:p>
        </p:txBody>
      </p:sp>
    </p:spTree>
    <p:extLst>
      <p:ext uri="{BB962C8B-B14F-4D97-AF65-F5344CB8AC3E}">
        <p14:creationId xmlns:p14="http://schemas.microsoft.com/office/powerpoint/2010/main" val="13136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 Nazareth Inscription">
            <a:extLst>
              <a:ext uri="{FF2B5EF4-FFF2-40B4-BE49-F238E27FC236}">
                <a16:creationId xmlns:a16="http://schemas.microsoft.com/office/drawing/2014/main" id="{65AC1A57-B902-49CF-86DF-97736FE78E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895"/>
          <a:stretch/>
        </p:blipFill>
        <p:spPr bwMode="auto">
          <a:xfrm>
            <a:off x="1747777" y="860911"/>
            <a:ext cx="8480385" cy="5794533"/>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ular Callout 4">
            <a:extLst>
              <a:ext uri="{FF2B5EF4-FFF2-40B4-BE49-F238E27FC236}">
                <a16:creationId xmlns:a16="http://schemas.microsoft.com/office/drawing/2014/main" id="{9391F588-857A-424F-9C3C-0295A47B45FF}"/>
              </a:ext>
            </a:extLst>
          </p:cNvPr>
          <p:cNvSpPr/>
          <p:nvPr/>
        </p:nvSpPr>
        <p:spPr>
          <a:xfrm>
            <a:off x="660352" y="208166"/>
            <a:ext cx="10872486" cy="532435"/>
          </a:xfrm>
          <a:prstGeom prst="wedgeRoundRectCallout">
            <a:avLst>
              <a:gd name="adj1" fmla="val -1539"/>
              <a:gd name="adj2" fmla="val -50396"/>
              <a:gd name="adj3" fmla="val 16667"/>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marL="0" marR="0" lvl="0" indent="0" algn="ctr" defTabSz="1218014"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FFFFFF"/>
                </a:solidFill>
                <a:effectLst/>
                <a:uLnTx/>
                <a:uFillTx/>
                <a:latin typeface="Cambria" panose="02040503050406030204" pitchFamily="18" charset="0"/>
                <a:ea typeface="+mn-ea"/>
                <a:cs typeface="+mn-cs"/>
              </a:rPr>
              <a:t>The Nazareth Inscription</a:t>
            </a:r>
            <a:r>
              <a:rPr kumimoji="0" lang="en-US" sz="2400" b="0" strike="noStrike" kern="1200" cap="none" spc="0" normalizeH="0" baseline="0" noProof="0" dirty="0">
                <a:ln>
                  <a:noFill/>
                </a:ln>
                <a:solidFill>
                  <a:srgbClr val="FFFFFF"/>
                </a:solidFill>
                <a:effectLst/>
                <a:uLnTx/>
                <a:uFillTx/>
                <a:latin typeface="Cambria" panose="02040503050406030204" pitchFamily="18" charset="0"/>
                <a:ea typeface="+mn-ea"/>
                <a:cs typeface="+mn-cs"/>
              </a:rPr>
              <a:t> </a:t>
            </a:r>
            <a:r>
              <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rPr>
              <a:t>– marble inscription believed to date to the first century</a:t>
            </a:r>
          </a:p>
        </p:txBody>
      </p:sp>
    </p:spTree>
    <p:extLst>
      <p:ext uri="{BB962C8B-B14F-4D97-AF65-F5344CB8AC3E}">
        <p14:creationId xmlns:p14="http://schemas.microsoft.com/office/powerpoint/2010/main" val="978490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82990" y="71084"/>
            <a:ext cx="3346259" cy="553891"/>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28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Stolen Body Theory</a:t>
            </a:r>
          </a:p>
        </p:txBody>
      </p:sp>
      <p:sp>
        <p:nvSpPr>
          <p:cNvPr id="2" name="TextBox 1">
            <a:extLst>
              <a:ext uri="{FF2B5EF4-FFF2-40B4-BE49-F238E27FC236}">
                <a16:creationId xmlns:a16="http://schemas.microsoft.com/office/drawing/2014/main" id="{379A99BF-6207-43E8-A33F-CA3032E833C3}"/>
              </a:ext>
            </a:extLst>
          </p:cNvPr>
          <p:cNvSpPr txBox="1"/>
          <p:nvPr/>
        </p:nvSpPr>
        <p:spPr>
          <a:xfrm>
            <a:off x="-104931" y="571220"/>
            <a:ext cx="12039265" cy="5509200"/>
          </a:xfrm>
          <a:prstGeom prst="rect">
            <a:avLst/>
          </a:prstGeom>
          <a:noFill/>
        </p:spPr>
        <p:txBody>
          <a:bodyPr wrap="square" rtlCol="0">
            <a:spAutoFit/>
          </a:bodyPr>
          <a:lstStyle/>
          <a:p>
            <a:pPr marL="1371600" lvl="2" indent="-457200">
              <a:buFont typeface="Arial" panose="020B0604020202020204" pitchFamily="34" charset="0"/>
              <a:buChar char="•"/>
              <a:defRPr/>
            </a:pPr>
            <a:endParaRPr lang="en-US" sz="800" i="1" kern="0" dirty="0">
              <a:latin typeface="Cambria" panose="02040503050406030204" pitchFamily="18" charset="0"/>
            </a:endParaRPr>
          </a:p>
          <a:p>
            <a:pPr lvl="1">
              <a:defRPr/>
            </a:pPr>
            <a:r>
              <a:rPr lang="en-US" sz="2800" b="1" i="1" u="sng" kern="0" dirty="0">
                <a:solidFill>
                  <a:srgbClr val="FFFF00"/>
                </a:solidFill>
                <a:latin typeface="Cambria" panose="02040503050406030204" pitchFamily="18" charset="0"/>
              </a:rPr>
              <a:t>Enemies stole it (Jewish/Roman authorities)</a:t>
            </a:r>
          </a:p>
          <a:p>
            <a:pPr lvl="1">
              <a:defRPr/>
            </a:pPr>
            <a:endParaRPr lang="en-US" b="1" i="1" u="sng" kern="0" dirty="0">
              <a:solidFill>
                <a:srgbClr val="FFFF00"/>
              </a:solidFill>
              <a:latin typeface="Cambria" panose="02040503050406030204" pitchFamily="18" charset="0"/>
            </a:endParaRPr>
          </a:p>
          <a:p>
            <a:pPr marL="1371600" lvl="2" indent="-457200">
              <a:buFont typeface="Arial" panose="020B0604020202020204" pitchFamily="34" charset="0"/>
              <a:buChar char="•"/>
              <a:defRPr/>
            </a:pPr>
            <a:r>
              <a:rPr lang="en-US" sz="2800" kern="0" dirty="0">
                <a:latin typeface="Cambria" panose="02040503050406030204" pitchFamily="18" charset="0"/>
              </a:rPr>
              <a:t>What motive would they have?   They asked for guards to prevent it.</a:t>
            </a:r>
          </a:p>
          <a:p>
            <a:pPr marL="1371600" lvl="2" indent="-457200">
              <a:buFont typeface="Arial" panose="020B0604020202020204" pitchFamily="34" charset="0"/>
              <a:buChar char="•"/>
              <a:defRPr/>
            </a:pPr>
            <a:r>
              <a:rPr lang="en-US" sz="2800" kern="0" dirty="0">
                <a:latin typeface="Cambria" panose="02040503050406030204" pitchFamily="18" charset="0"/>
              </a:rPr>
              <a:t>Could have produced the dead body and destroyed “Christianity”</a:t>
            </a:r>
          </a:p>
          <a:p>
            <a:pPr marL="1371600" lvl="2" indent="-457200">
              <a:buFont typeface="Arial" panose="020B0604020202020204" pitchFamily="34" charset="0"/>
              <a:buChar char="•"/>
              <a:defRPr/>
            </a:pPr>
            <a:endParaRPr lang="en-US" sz="2800" kern="0" dirty="0">
              <a:latin typeface="Cambria" panose="02040503050406030204" pitchFamily="18" charset="0"/>
            </a:endParaRPr>
          </a:p>
          <a:p>
            <a:pPr marL="1371600" lvl="2" indent="-457200">
              <a:buFont typeface="Arial" panose="020B0604020202020204" pitchFamily="34" charset="0"/>
              <a:buChar char="•"/>
              <a:defRPr/>
            </a:pPr>
            <a:endParaRPr lang="en-US" sz="2800" kern="0" dirty="0">
              <a:latin typeface="Cambria" panose="02040503050406030204" pitchFamily="18" charset="0"/>
            </a:endParaRPr>
          </a:p>
          <a:p>
            <a:pPr lvl="1">
              <a:defRPr/>
            </a:pPr>
            <a:r>
              <a:rPr lang="en-US" sz="2800" b="1" i="1" u="sng" kern="0" dirty="0">
                <a:solidFill>
                  <a:srgbClr val="FFFF00"/>
                </a:solidFill>
                <a:latin typeface="Cambria" panose="02040503050406030204" pitchFamily="18" charset="0"/>
              </a:rPr>
              <a:t>Neither explains the conversion of Paul &amp; James</a:t>
            </a:r>
          </a:p>
          <a:p>
            <a:pPr lvl="1">
              <a:defRPr/>
            </a:pPr>
            <a:endParaRPr lang="en-US" b="1" i="1" u="sng" kern="0" dirty="0">
              <a:solidFill>
                <a:srgbClr val="FFFF00"/>
              </a:solidFill>
              <a:latin typeface="Cambria" panose="02040503050406030204" pitchFamily="18" charset="0"/>
            </a:endParaRPr>
          </a:p>
          <a:p>
            <a:pPr marL="1371600" lvl="2" indent="-457200">
              <a:buFont typeface="Arial" panose="020B0604020202020204" pitchFamily="34" charset="0"/>
              <a:buChar char="•"/>
              <a:defRPr/>
            </a:pPr>
            <a:r>
              <a:rPr lang="en-US" sz="2800" dirty="0">
                <a:latin typeface="Cambria" panose="02040503050406030204" pitchFamily="18" charset="0"/>
              </a:rPr>
              <a:t>Jesus’ brothers did not believe in him (John 7:3-5) </a:t>
            </a:r>
          </a:p>
          <a:p>
            <a:pPr marL="1371600" lvl="2" indent="-457200">
              <a:buFont typeface="Arial" panose="020B0604020202020204" pitchFamily="34" charset="0"/>
              <a:buChar char="•"/>
              <a:defRPr/>
            </a:pPr>
            <a:r>
              <a:rPr lang="en-US" sz="2800" dirty="0">
                <a:latin typeface="Cambria" panose="02040503050406030204" pitchFamily="18" charset="0"/>
              </a:rPr>
              <a:t>Paul persecuted Christians </a:t>
            </a:r>
          </a:p>
          <a:p>
            <a:pPr marL="1371600" lvl="2" indent="-457200">
              <a:buFont typeface="Arial" panose="020B0604020202020204" pitchFamily="34" charset="0"/>
              <a:buChar char="•"/>
              <a:defRPr/>
            </a:pPr>
            <a:r>
              <a:rPr lang="en-US" sz="2800" dirty="0">
                <a:latin typeface="Cambria" panose="02040503050406030204" pitchFamily="18" charset="0"/>
              </a:rPr>
              <a:t>Why the radical alteration of character in both men?</a:t>
            </a:r>
          </a:p>
          <a:p>
            <a:pPr marL="1371600" lvl="2" indent="-457200">
              <a:buFont typeface="Arial" panose="020B0604020202020204" pitchFamily="34" charset="0"/>
              <a:buChar char="•"/>
              <a:defRPr/>
            </a:pPr>
            <a:r>
              <a:rPr lang="en-US" sz="2800" dirty="0">
                <a:latin typeface="Cambria" panose="02040503050406030204" pitchFamily="18" charset="0"/>
              </a:rPr>
              <a:t>What was Paul’s motive?  Look at the physical consequences of his faith. (2 Cor. 11:23-27; Phil 3:5-10)</a:t>
            </a:r>
          </a:p>
        </p:txBody>
      </p:sp>
    </p:spTree>
    <p:extLst>
      <p:ext uri="{BB962C8B-B14F-4D97-AF65-F5344CB8AC3E}">
        <p14:creationId xmlns:p14="http://schemas.microsoft.com/office/powerpoint/2010/main" val="270002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3" end="3"/>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4" end="4"/>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9" end="9"/>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0" end="10"/>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1" end="11"/>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812800" y="5816600"/>
            <a:ext cx="2540000" cy="457200"/>
          </a:xfrm>
          <a:prstGeom prst="rect">
            <a:avLst/>
          </a:prstGeom>
          <a:noFill/>
          <a:ln w="12700">
            <a:noFill/>
            <a:miter lim="800000"/>
            <a:headEnd/>
            <a:tailEnd/>
          </a:ln>
          <a:effectLst/>
        </p:spPr>
        <p:txBody>
          <a:bodyPr wrap="none" anchor="ctr"/>
          <a:lstStyle/>
          <a:p>
            <a:pPr defTabSz="1219170" eaLnBrk="0" fontAlgn="base" hangingPunct="0">
              <a:spcBef>
                <a:spcPct val="0"/>
              </a:spcBef>
              <a:spcAft>
                <a:spcPct val="0"/>
              </a:spcAft>
              <a:defRPr/>
            </a:pPr>
            <a:endParaRPr lang="en-US" sz="3200">
              <a:solidFill>
                <a:srgbClr val="000000"/>
              </a:solidFill>
              <a:latin typeface="Cambria" pitchFamily="18" charset="0"/>
            </a:endParaRPr>
          </a:p>
        </p:txBody>
      </p:sp>
      <p:sp>
        <p:nvSpPr>
          <p:cNvPr id="157699" name="Rectangle 3"/>
          <p:cNvSpPr>
            <a:spLocks noChangeArrowheads="1"/>
          </p:cNvSpPr>
          <p:nvPr/>
        </p:nvSpPr>
        <p:spPr bwMode="auto">
          <a:xfrm>
            <a:off x="4064000" y="5816600"/>
            <a:ext cx="3860800" cy="457200"/>
          </a:xfrm>
          <a:prstGeom prst="rect">
            <a:avLst/>
          </a:prstGeom>
          <a:noFill/>
          <a:ln w="12700">
            <a:noFill/>
            <a:miter lim="800000"/>
            <a:headEnd/>
            <a:tailEnd/>
          </a:ln>
          <a:effectLst/>
        </p:spPr>
        <p:txBody>
          <a:bodyPr wrap="none" anchor="ctr"/>
          <a:lstStyle/>
          <a:p>
            <a:pPr defTabSz="1219170" eaLnBrk="0" fontAlgn="base" hangingPunct="0">
              <a:spcBef>
                <a:spcPct val="0"/>
              </a:spcBef>
              <a:spcAft>
                <a:spcPct val="0"/>
              </a:spcAft>
              <a:defRPr/>
            </a:pPr>
            <a:endParaRPr lang="en-US" sz="3200">
              <a:solidFill>
                <a:srgbClr val="000000"/>
              </a:solidFill>
              <a:latin typeface="Cambria" pitchFamily="18" charset="0"/>
            </a:endParaRPr>
          </a:p>
        </p:txBody>
      </p:sp>
      <p:sp>
        <p:nvSpPr>
          <p:cNvPr id="157700" name="Rectangle 4"/>
          <p:cNvSpPr>
            <a:spLocks noGrp="1" noChangeArrowheads="1"/>
          </p:cNvSpPr>
          <p:nvPr>
            <p:ph type="title"/>
          </p:nvPr>
        </p:nvSpPr>
        <p:spPr>
          <a:xfrm>
            <a:off x="1231900" y="63500"/>
            <a:ext cx="10363200" cy="685800"/>
          </a:xfrm>
          <a:noFill/>
          <a:ln/>
        </p:spPr>
        <p:txBody>
          <a:bodyPr vert="horz" wrap="square" lIns="120651" tIns="59267" rIns="120651" bIns="59267" numCol="1" anchor="ctr" anchorCtr="0" compatLnSpc="1">
            <a:prstTxWarp prst="textNoShape">
              <a:avLst/>
            </a:prstTxWarp>
          </a:bodyPr>
          <a:lstStyle/>
          <a:p>
            <a:r>
              <a:rPr lang="en-US" sz="3200" b="1" i="1" u="sng" dirty="0">
                <a:latin typeface="Cambria" pitchFamily="18" charset="0"/>
              </a:rPr>
              <a:t>Facts To Be Accounted For</a:t>
            </a:r>
          </a:p>
        </p:txBody>
      </p:sp>
      <p:sp>
        <p:nvSpPr>
          <p:cNvPr id="157701" name="Rectangle 5"/>
          <p:cNvSpPr>
            <a:spLocks noGrp="1" noChangeArrowheads="1"/>
          </p:cNvSpPr>
          <p:nvPr>
            <p:ph type="body" sz="half" idx="1"/>
          </p:nvPr>
        </p:nvSpPr>
        <p:spPr>
          <a:xfrm>
            <a:off x="304800" y="749300"/>
            <a:ext cx="6096000" cy="6108700"/>
          </a:xfrm>
          <a:noFill/>
          <a:ln/>
        </p:spPr>
        <p:txBody>
          <a:bodyPr vert="horz" wrap="square" lIns="120651" tIns="59267" rIns="120651" bIns="59267" numCol="1" anchor="t" anchorCtr="0" compatLnSpc="1">
            <a:prstTxWarp prst="textNoShape">
              <a:avLst/>
            </a:prstTxWarp>
          </a:bodyPr>
          <a:lstStyle/>
          <a:p>
            <a:pPr>
              <a:buFont typeface="Wingdings" panose="05000000000000000000" pitchFamily="2" charset="2"/>
              <a:buChar char="Ø"/>
            </a:pPr>
            <a:r>
              <a:rPr lang="en-US" sz="2800" b="1" dirty="0">
                <a:effectLst/>
                <a:latin typeface="Cambria" pitchFamily="18" charset="0"/>
              </a:rPr>
              <a:t>Jesus actually lived</a:t>
            </a:r>
          </a:p>
          <a:p>
            <a:pPr>
              <a:buFont typeface="Wingdings" panose="05000000000000000000" pitchFamily="2" charset="2"/>
              <a:buChar char="Ø"/>
            </a:pPr>
            <a:r>
              <a:rPr lang="en-US" sz="2800" b="1" dirty="0">
                <a:effectLst/>
                <a:latin typeface="Cambria" pitchFamily="18" charset="0"/>
              </a:rPr>
              <a:t>Death by Roman cross</a:t>
            </a:r>
          </a:p>
          <a:p>
            <a:pPr>
              <a:buFont typeface="Wingdings" panose="05000000000000000000" pitchFamily="2" charset="2"/>
              <a:buChar char="Ø"/>
            </a:pPr>
            <a:r>
              <a:rPr lang="en-US" sz="2800" b="1" dirty="0">
                <a:effectLst/>
                <a:latin typeface="Cambria" pitchFamily="18" charset="0"/>
              </a:rPr>
              <a:t>Buried according to Jewish custom</a:t>
            </a:r>
          </a:p>
          <a:p>
            <a:pPr>
              <a:buFont typeface="Wingdings" panose="05000000000000000000" pitchFamily="2" charset="2"/>
              <a:buChar char="Ø"/>
            </a:pPr>
            <a:r>
              <a:rPr lang="en-US" sz="2800" dirty="0">
                <a:effectLst>
                  <a:outerShdw blurRad="38100" dist="38100" dir="2700000" algn="tl">
                    <a:srgbClr val="000000">
                      <a:alpha val="43137"/>
                    </a:srgbClr>
                  </a:outerShdw>
                </a:effectLst>
                <a:latin typeface="Cambria" panose="02040503050406030204" pitchFamily="18" charset="0"/>
              </a:rPr>
              <a:t>known, new grave site, anyone could go see it</a:t>
            </a:r>
          </a:p>
          <a:p>
            <a:pPr>
              <a:buFont typeface="Wingdings" panose="05000000000000000000" pitchFamily="2" charset="2"/>
              <a:buChar char="Ø"/>
            </a:pPr>
            <a:r>
              <a:rPr lang="en-US" sz="2800" b="1" dirty="0">
                <a:effectLst/>
                <a:latin typeface="Cambria" pitchFamily="18" charset="0"/>
              </a:rPr>
              <a:t>Tomb believed empty by both friend and foe, Jew and Roman</a:t>
            </a:r>
          </a:p>
          <a:p>
            <a:pPr>
              <a:spcBef>
                <a:spcPts val="0"/>
              </a:spcBef>
              <a:spcAft>
                <a:spcPts val="0"/>
              </a:spcAft>
              <a:buFont typeface="Wingdings" panose="05000000000000000000" pitchFamily="2" charset="2"/>
              <a:buChar char="Ø"/>
            </a:pPr>
            <a:r>
              <a:rPr lang="en-US" sz="2800" dirty="0">
                <a:effectLst>
                  <a:outerShdw blurRad="38100" dist="38100" dir="2700000" algn="tl">
                    <a:srgbClr val="000000">
                      <a:alpha val="43137"/>
                    </a:srgbClr>
                  </a:outerShdw>
                </a:effectLst>
                <a:latin typeface="Cambria" panose="02040503050406030204" pitchFamily="18" charset="0"/>
              </a:rPr>
              <a:t>many eyewitnesses of Jesus alive!</a:t>
            </a:r>
          </a:p>
          <a:p>
            <a:pPr>
              <a:buFont typeface="Wingdings" panose="05000000000000000000" pitchFamily="2" charset="2"/>
              <a:buChar char="Ø"/>
            </a:pPr>
            <a:r>
              <a:rPr lang="en-US" sz="2800" b="1" dirty="0">
                <a:effectLst/>
                <a:latin typeface="Cambria" pitchFamily="18" charset="0"/>
              </a:rPr>
              <a:t>Even skeptics believed (James, brother of Jesus, Paul)</a:t>
            </a:r>
          </a:p>
          <a:p>
            <a:pPr>
              <a:buFont typeface="Wingdings" panose="05000000000000000000" pitchFamily="2" charset="2"/>
              <a:buChar char="Ø"/>
            </a:pPr>
            <a:r>
              <a:rPr lang="en-US" sz="2800" dirty="0">
                <a:effectLst/>
                <a:latin typeface="Cambria" pitchFamily="18" charset="0"/>
              </a:rPr>
              <a:t>Guards remained</a:t>
            </a:r>
            <a:endParaRPr lang="en-US" sz="2800" b="1" dirty="0">
              <a:effectLst/>
              <a:latin typeface="Cambria" pitchFamily="18" charset="0"/>
            </a:endParaRPr>
          </a:p>
        </p:txBody>
      </p:sp>
      <p:sp>
        <p:nvSpPr>
          <p:cNvPr id="157702" name="Rectangle 6"/>
          <p:cNvSpPr>
            <a:spLocks noGrp="1" noChangeArrowheads="1"/>
          </p:cNvSpPr>
          <p:nvPr>
            <p:ph type="body" sz="half" idx="2"/>
          </p:nvPr>
        </p:nvSpPr>
        <p:spPr>
          <a:xfrm>
            <a:off x="6807200" y="863600"/>
            <a:ext cx="5080000" cy="4724400"/>
          </a:xfrm>
          <a:noFill/>
          <a:ln/>
        </p:spPr>
        <p:txBody>
          <a:bodyPr vert="horz" wrap="square" lIns="120651" tIns="59267" rIns="120651" bIns="59267" numCol="1" anchor="t" anchorCtr="0" compatLnSpc="1">
            <a:prstTxWarp prst="textNoShape">
              <a:avLst/>
            </a:prstTxWarp>
          </a:bodyPr>
          <a:lstStyle/>
          <a:p>
            <a:pPr>
              <a:buFont typeface="Wingdings" panose="05000000000000000000" pitchFamily="2" charset="2"/>
              <a:buChar char="Ø"/>
            </a:pPr>
            <a:r>
              <a:rPr lang="en-US" sz="2800" b="1" dirty="0">
                <a:effectLst/>
                <a:latin typeface="Cambria" pitchFamily="18" charset="0"/>
              </a:rPr>
              <a:t>Disciples preached a real resurrection . . .</a:t>
            </a:r>
          </a:p>
          <a:p>
            <a:pPr>
              <a:buFont typeface="Wingdings" panose="05000000000000000000" pitchFamily="2" charset="2"/>
              <a:buChar char="Ø"/>
            </a:pPr>
            <a:r>
              <a:rPr lang="en-US" sz="2800" b="1" dirty="0">
                <a:effectLst/>
                <a:latin typeface="Cambria" pitchFamily="18" charset="0"/>
              </a:rPr>
              <a:t>. . . even to the point of death!</a:t>
            </a:r>
          </a:p>
          <a:p>
            <a:pPr>
              <a:buFont typeface="Wingdings" panose="05000000000000000000" pitchFamily="2" charset="2"/>
              <a:buChar char="Ø"/>
            </a:pPr>
            <a:r>
              <a:rPr lang="en-US" sz="2800" b="1" dirty="0">
                <a:effectLst/>
                <a:latin typeface="Cambria" pitchFamily="18" charset="0"/>
              </a:rPr>
              <a:t>Church quickly began in Jerusalem</a:t>
            </a:r>
          </a:p>
          <a:p>
            <a:pPr>
              <a:buFont typeface="Wingdings" panose="05000000000000000000" pitchFamily="2" charset="2"/>
              <a:buChar char="Ø"/>
            </a:pPr>
            <a:r>
              <a:rPr lang="en-US" sz="2800" b="1" dirty="0">
                <a:effectLst/>
                <a:latin typeface="Cambria" pitchFamily="18" charset="0"/>
              </a:rPr>
              <a:t>Sunday became day of worship</a:t>
            </a:r>
          </a:p>
        </p:txBody>
      </p:sp>
      <p:graphicFrame>
        <p:nvGraphicFramePr>
          <p:cNvPr id="2" name="Object 2">
            <a:extLst>
              <a:ext uri="{FF2B5EF4-FFF2-40B4-BE49-F238E27FC236}">
                <a16:creationId xmlns:a16="http://schemas.microsoft.com/office/drawing/2014/main" id="{15DF9A46-7D53-4A78-FE7C-3047B6280477}"/>
              </a:ext>
            </a:extLst>
          </p:cNvPr>
          <p:cNvGraphicFramePr>
            <a:graphicFrameLocks noChangeAspect="1"/>
          </p:cNvGraphicFramePr>
          <p:nvPr>
            <p:extLst>
              <p:ext uri="{D42A27DB-BD31-4B8C-83A1-F6EECF244321}">
                <p14:modId xmlns:p14="http://schemas.microsoft.com/office/powerpoint/2010/main" val="682645467"/>
              </p:ext>
            </p:extLst>
          </p:nvPr>
        </p:nvGraphicFramePr>
        <p:xfrm>
          <a:off x="9613900" y="5439292"/>
          <a:ext cx="2425700" cy="1355208"/>
        </p:xfrm>
        <a:graphic>
          <a:graphicData uri="http://schemas.openxmlformats.org/presentationml/2006/ole">
            <mc:AlternateContent xmlns:mc="http://schemas.openxmlformats.org/markup-compatibility/2006">
              <mc:Choice xmlns:v="urn:schemas-microsoft-com:vml" Requires="v">
                <p:oleObj r:id="rId3" imgW="716280" imgH="716280" progId="">
                  <p:embed/>
                </p:oleObj>
              </mc:Choice>
              <mc:Fallback>
                <p:oleObj r:id="rId3" imgW="716280" imgH="716280" progId="">
                  <p:embed/>
                  <p:pic>
                    <p:nvPicPr>
                      <p:cNvPr id="2" name="Object 2">
                        <a:extLst>
                          <a:ext uri="{FF2B5EF4-FFF2-40B4-BE49-F238E27FC236}">
                            <a16:creationId xmlns:a16="http://schemas.microsoft.com/office/drawing/2014/main" id="{15DF9A46-7D53-4A78-FE7C-3047B62804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2766" b="12766"/>
                      <a:stretch>
                        <a:fillRect/>
                      </a:stretch>
                    </p:blipFill>
                    <p:spPr bwMode="auto">
                      <a:xfrm>
                        <a:off x="9613900" y="5439292"/>
                        <a:ext cx="2425700" cy="1355208"/>
                      </a:xfrm>
                      <a:prstGeom prst="rect">
                        <a:avLst/>
                      </a:prstGeom>
                      <a:noFill/>
                    </p:spPr>
                  </p:pic>
                </p:oleObj>
              </mc:Fallback>
            </mc:AlternateContent>
          </a:graphicData>
        </a:graphic>
      </p:graphicFrame>
    </p:spTree>
    <p:extLst>
      <p:ext uri="{BB962C8B-B14F-4D97-AF65-F5344CB8AC3E}">
        <p14:creationId xmlns:p14="http://schemas.microsoft.com/office/powerpoint/2010/main" val="19700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7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70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770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770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770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70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770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770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70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7702">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770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build="p"/>
      <p:bldP spid="15770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599" y="85025"/>
            <a:ext cx="9448801" cy="524576"/>
          </a:xfrm>
        </p:spPr>
        <p:txBody>
          <a:bodyPr>
            <a:noAutofit/>
          </a:bodyPr>
          <a:lstStyle/>
          <a:p>
            <a:r>
              <a:rPr lang="en-US" sz="3200" i="1" u="sng" dirty="0">
                <a:solidFill>
                  <a:srgbClr val="FFFF00"/>
                </a:solidFill>
              </a:rPr>
              <a:t>Phenomena at Death (27:51-54)</a:t>
            </a:r>
          </a:p>
        </p:txBody>
      </p:sp>
      <p:sp>
        <p:nvSpPr>
          <p:cNvPr id="3" name="Content Placeholder 2"/>
          <p:cNvSpPr>
            <a:spLocks noGrp="1"/>
          </p:cNvSpPr>
          <p:nvPr>
            <p:ph idx="1"/>
          </p:nvPr>
        </p:nvSpPr>
        <p:spPr>
          <a:xfrm>
            <a:off x="1" y="641806"/>
            <a:ext cx="12016154" cy="6131169"/>
          </a:xfrm>
        </p:spPr>
        <p:txBody>
          <a:bodyPr vert="horz" lIns="109728" tIns="54864" rIns="109728" bIns="54864" rtlCol="0" anchor="t">
            <a:normAutofit fontScale="85000" lnSpcReduction="20000"/>
          </a:bodyPr>
          <a:lstStyle/>
          <a:p>
            <a:r>
              <a:rPr lang="en-US" sz="3100" dirty="0">
                <a:solidFill>
                  <a:schemeClr val="bg1"/>
                </a:solidFill>
              </a:rPr>
              <a:t>Phenomena at Death (vs. 51-54)</a:t>
            </a:r>
          </a:p>
          <a:p>
            <a:pPr lvl="1"/>
            <a:r>
              <a:rPr lang="en-US" sz="3100" dirty="0">
                <a:solidFill>
                  <a:schemeClr val="bg1"/>
                </a:solidFill>
              </a:rPr>
              <a:t> Torn Veil (vs.  51)</a:t>
            </a:r>
          </a:p>
          <a:p>
            <a:pPr lvl="2">
              <a:buFont typeface="Courier New" panose="02070309020205020404" pitchFamily="49" charset="0"/>
              <a:buChar char="o"/>
            </a:pPr>
            <a:r>
              <a:rPr lang="en-US" sz="3100" dirty="0">
                <a:solidFill>
                  <a:schemeClr val="bg1"/>
                </a:solidFill>
              </a:rPr>
              <a:t>Nature of Curtain</a:t>
            </a:r>
          </a:p>
          <a:p>
            <a:pPr lvl="3">
              <a:buFont typeface="Wingdings" panose="05000000000000000000" pitchFamily="2" charset="2"/>
              <a:buChar char="§"/>
            </a:pPr>
            <a:r>
              <a:rPr lang="en-US" sz="3100" dirty="0">
                <a:solidFill>
                  <a:schemeClr val="bg1"/>
                </a:solidFill>
              </a:rPr>
              <a:t>Separated Holy Place from Most Holy Place (Exodus 26:33)</a:t>
            </a:r>
          </a:p>
          <a:p>
            <a:pPr lvl="3">
              <a:buFont typeface="Wingdings" panose="05000000000000000000" pitchFamily="2" charset="2"/>
              <a:buChar char="§"/>
            </a:pPr>
            <a:r>
              <a:rPr lang="en-US" sz="3100" dirty="0">
                <a:solidFill>
                  <a:schemeClr val="bg1"/>
                </a:solidFill>
              </a:rPr>
              <a:t>Cherubim Woven Into It (Exodus 26:31; cf. Genesis 3:24)</a:t>
            </a:r>
            <a:endParaRPr lang="en-US" sz="3100" dirty="0">
              <a:solidFill>
                <a:schemeClr val="bg1"/>
              </a:solidFill>
              <a:cs typeface="Calibri"/>
            </a:endParaRPr>
          </a:p>
          <a:p>
            <a:pPr lvl="2">
              <a:buFont typeface="Courier New" panose="02070309020205020404" pitchFamily="49" charset="0"/>
              <a:buChar char="o"/>
            </a:pPr>
            <a:r>
              <a:rPr lang="en-US" sz="3100" dirty="0">
                <a:solidFill>
                  <a:schemeClr val="bg1"/>
                </a:solidFill>
              </a:rPr>
              <a:t>Barrier Between Man &amp; God Torn Apart</a:t>
            </a:r>
          </a:p>
          <a:p>
            <a:pPr lvl="1"/>
            <a:r>
              <a:rPr lang="en-US" sz="3100" dirty="0">
                <a:solidFill>
                  <a:schemeClr val="bg1"/>
                </a:solidFill>
              </a:rPr>
              <a:t> Earth Shook (51) </a:t>
            </a:r>
          </a:p>
          <a:p>
            <a:pPr lvl="2">
              <a:buFont typeface="Courier New" panose="02070309020205020404" pitchFamily="49" charset="0"/>
              <a:buChar char="o"/>
            </a:pPr>
            <a:r>
              <a:rPr lang="en-US" sz="3100" dirty="0">
                <a:solidFill>
                  <a:schemeClr val="bg1"/>
                </a:solidFill>
              </a:rPr>
              <a:t>Shaking at Mt. Sinai (Ex. 20: 18-19) </a:t>
            </a:r>
          </a:p>
          <a:p>
            <a:pPr lvl="2">
              <a:buFont typeface="Courier New" panose="02070309020205020404" pitchFamily="49" charset="0"/>
              <a:buChar char="o"/>
            </a:pPr>
            <a:r>
              <a:rPr lang="en-US" sz="3100" dirty="0">
                <a:solidFill>
                  <a:schemeClr val="bg1"/>
                </a:solidFill>
              </a:rPr>
              <a:t>Prophecy of another “shaking” but of the heavens and earth (Haggai 2:6)</a:t>
            </a:r>
          </a:p>
          <a:p>
            <a:pPr lvl="2">
              <a:buFont typeface="Courier New" panose="02070309020205020404" pitchFamily="49" charset="0"/>
              <a:buChar char="o"/>
            </a:pPr>
            <a:r>
              <a:rPr lang="en-US" sz="3100" dirty="0">
                <a:solidFill>
                  <a:schemeClr val="bg1"/>
                </a:solidFill>
              </a:rPr>
              <a:t>Old Law replaced by an Unshakable Kingdom (Heb. 12:25-29)</a:t>
            </a:r>
          </a:p>
          <a:p>
            <a:pPr marL="548640" lvl="1" indent="0">
              <a:buNone/>
            </a:pPr>
            <a:r>
              <a:rPr lang="en-US" sz="3100" dirty="0">
                <a:solidFill>
                  <a:schemeClr val="bg1"/>
                </a:solidFill>
              </a:rPr>
              <a:t> </a:t>
            </a:r>
          </a:p>
          <a:p>
            <a:pPr marL="548640" lvl="1" indent="0">
              <a:buNone/>
            </a:pPr>
            <a:r>
              <a:rPr lang="en-US" sz="3100" dirty="0">
                <a:solidFill>
                  <a:schemeClr val="bg1"/>
                </a:solidFill>
              </a:rPr>
              <a:t>-	Tombs Opened &amp; Saints Raised After His Resurrection (vs 52-53)</a:t>
            </a:r>
          </a:p>
          <a:p>
            <a:pPr lvl="2">
              <a:buFont typeface="Courier New" panose="02070309020205020404" pitchFamily="49" charset="0"/>
              <a:buChar char="o"/>
            </a:pPr>
            <a:r>
              <a:rPr lang="en-US" sz="3100" dirty="0">
                <a:solidFill>
                  <a:schemeClr val="bg1"/>
                </a:solidFill>
              </a:rPr>
              <a:t>Dramatically illustrated that Christ destroyed death by His death (I Cor. 15:20; Heb 2:14-15)</a:t>
            </a:r>
          </a:p>
          <a:p>
            <a:pPr lvl="1"/>
            <a:r>
              <a:rPr lang="en-US" sz="3100" dirty="0">
                <a:solidFill>
                  <a:schemeClr val="bg1"/>
                </a:solidFill>
              </a:rPr>
              <a:t>Confession of Callous Centurion (vs. 54) </a:t>
            </a:r>
            <a:endParaRPr lang="en-US" dirty="0"/>
          </a:p>
        </p:txBody>
      </p:sp>
      <p:pic>
        <p:nvPicPr>
          <p:cNvPr id="4" name="Picture 4" descr="A Day to Meditate on the Meaning of a Torn Veil – ChosenRebel's Blog">
            <a:extLst>
              <a:ext uri="{FF2B5EF4-FFF2-40B4-BE49-F238E27FC236}">
                <a16:creationId xmlns:a16="http://schemas.microsoft.com/office/drawing/2014/main" id="{D0A76465-ABF9-5F3E-8D32-CC88F5CD0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8868" y="0"/>
            <a:ext cx="5558420" cy="6857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923B8316-91EC-9E94-F89C-0AC1C5AB8ABE}"/>
              </a:ext>
            </a:extLst>
          </p:cNvPr>
          <p:cNvSpPr/>
          <p:nvPr/>
        </p:nvSpPr>
        <p:spPr>
          <a:xfrm>
            <a:off x="254000" y="2860477"/>
            <a:ext cx="11684000" cy="1736646"/>
          </a:xfrm>
          <a:prstGeom prst="wedgeRoundRectCallout">
            <a:avLst>
              <a:gd name="adj1" fmla="val 27088"/>
              <a:gd name="adj2" fmla="val -38475"/>
              <a:gd name="adj3" fmla="val 16667"/>
            </a:avLst>
          </a:prstGeom>
          <a:solidFill>
            <a:srgbClr val="010199"/>
          </a:solidFill>
          <a:ln w="28575">
            <a:solidFill>
              <a:srgbClr val="FFFF00"/>
            </a:solidFill>
          </a:ln>
        </p:spPr>
        <p:txBody>
          <a:bodyPr wrap="square" rtlCol="0" anchor="ctr">
            <a:spAutoFit/>
          </a:bodyPr>
          <a:lstStyle/>
          <a:p>
            <a:pPr lvl="0" algn="ctr"/>
            <a:r>
              <a:rPr lang="en-US" sz="2400" dirty="0">
                <a:solidFill>
                  <a:schemeClr val="bg1"/>
                </a:solidFill>
              </a:rPr>
              <a:t>Therefore, brethren, since we have confidence to enter the holy place by the blood of Jesus, </a:t>
            </a:r>
            <a:r>
              <a:rPr lang="en-US" sz="2400" b="1" baseline="30000" dirty="0">
                <a:solidFill>
                  <a:schemeClr val="bg1"/>
                </a:solidFill>
              </a:rPr>
              <a:t>20 </a:t>
            </a:r>
            <a:r>
              <a:rPr lang="en-US" sz="2400" dirty="0">
                <a:solidFill>
                  <a:schemeClr val="bg1"/>
                </a:solidFill>
              </a:rPr>
              <a:t>by a new and living way which He inaugurated for us through the veil, that is, His flesh, </a:t>
            </a:r>
            <a:r>
              <a:rPr lang="en-US" sz="2400" b="1" baseline="30000" dirty="0">
                <a:solidFill>
                  <a:schemeClr val="bg1"/>
                </a:solidFill>
              </a:rPr>
              <a:t>21 </a:t>
            </a:r>
            <a:r>
              <a:rPr lang="en-US" sz="2400" dirty="0">
                <a:solidFill>
                  <a:schemeClr val="bg1"/>
                </a:solidFill>
              </a:rPr>
              <a:t>and since </a:t>
            </a:r>
            <a:r>
              <a:rPr lang="en-US" sz="2400" i="1" dirty="0">
                <a:solidFill>
                  <a:schemeClr val="bg1"/>
                </a:solidFill>
              </a:rPr>
              <a:t>we have</a:t>
            </a:r>
            <a:r>
              <a:rPr lang="en-US" sz="2400" dirty="0">
                <a:solidFill>
                  <a:schemeClr val="bg1"/>
                </a:solidFill>
              </a:rPr>
              <a:t> a great priest over the house of God, </a:t>
            </a:r>
            <a:r>
              <a:rPr lang="en-US" sz="2400" b="1" baseline="30000" dirty="0">
                <a:solidFill>
                  <a:schemeClr val="bg1"/>
                </a:solidFill>
              </a:rPr>
              <a:t>22 </a:t>
            </a:r>
            <a:r>
              <a:rPr lang="en-US" sz="2400" dirty="0">
                <a:solidFill>
                  <a:schemeClr val="bg1"/>
                </a:solidFill>
              </a:rPr>
              <a:t>let us draw near with a sincere heart in full assurance of faith, (Heb. 10:19-22)</a:t>
            </a:r>
            <a:endParaRPr kumimoji="0" lang="en-US" sz="2400" b="1" i="1" u="sng" strike="noStrike" kern="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356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96969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969696"/>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969696"/>
                                      </p:to>
                                    </p:animClr>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969696"/>
                                      </p:to>
                                    </p:animClr>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969696"/>
                                      </p:to>
                                    </p:animClr>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rgbClr val="969696"/>
                                      </p:to>
                                    </p:animClr>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2" end="12"/>
                                            </p:txEl>
                                          </p:spTgt>
                                        </p:tgtEl>
                                        <p:attrNameLst>
                                          <p:attrName>ppt_c</p:attrName>
                                        </p:attrNameLst>
                                      </p:cBhvr>
                                      <p:to>
                                        <a:srgbClr val="969696"/>
                                      </p:to>
                                    </p:animClr>
                                  </p:sub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194295"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I Corinthians 15</a:t>
            </a:r>
          </a:p>
        </p:txBody>
      </p:sp>
      <p:sp>
        <p:nvSpPr>
          <p:cNvPr id="3" name="Rectangle 2">
            <a:extLst>
              <a:ext uri="{FF2B5EF4-FFF2-40B4-BE49-F238E27FC236}">
                <a16:creationId xmlns:a16="http://schemas.microsoft.com/office/drawing/2014/main" id="{845A6E38-5DE0-42EC-B040-49AE27A314CF}"/>
              </a:ext>
            </a:extLst>
          </p:cNvPr>
          <p:cNvSpPr/>
          <p:nvPr/>
        </p:nvSpPr>
        <p:spPr>
          <a:xfrm>
            <a:off x="398592" y="776473"/>
            <a:ext cx="11485756" cy="6001643"/>
          </a:xfrm>
          <a:prstGeom prst="rect">
            <a:avLst/>
          </a:prstGeom>
        </p:spPr>
        <p:txBody>
          <a:bodyPr wrap="square">
            <a:spAutoFit/>
          </a:bodyPr>
          <a:lstStyle/>
          <a:p>
            <a:pPr algn="ctr"/>
            <a:r>
              <a:rPr lang="en-US" sz="2400" b="1" baseline="30000" dirty="0">
                <a:latin typeface="Cambria" panose="02040503050406030204" pitchFamily="18" charset="0"/>
              </a:rPr>
              <a:t>20 </a:t>
            </a:r>
            <a:r>
              <a:rPr lang="en-US" sz="2400" dirty="0">
                <a:latin typeface="Cambria" panose="02040503050406030204" pitchFamily="18" charset="0"/>
              </a:rPr>
              <a:t>But now Christ has been raised from the dead, the first fruits of those who are asleep</a:t>
            </a:r>
            <a:r>
              <a:rPr lang="en-US" sz="2400" b="1" baseline="30000" dirty="0">
                <a:latin typeface="Cambria" panose="02040503050406030204" pitchFamily="18" charset="0"/>
              </a:rPr>
              <a:t>23 </a:t>
            </a:r>
            <a:r>
              <a:rPr lang="en-US" sz="2400" dirty="0">
                <a:latin typeface="Cambria" panose="02040503050406030204" pitchFamily="18" charset="0"/>
              </a:rPr>
              <a:t>But each in his own order: Christ the first fruits, after that those who are Christ’s at His coming,… </a:t>
            </a:r>
            <a:r>
              <a:rPr lang="en-US" sz="2400" b="1" baseline="30000" dirty="0">
                <a:latin typeface="Cambria" panose="02040503050406030204" pitchFamily="18" charset="0"/>
              </a:rPr>
              <a:t>24 </a:t>
            </a:r>
            <a:r>
              <a:rPr lang="en-US" sz="2400" dirty="0">
                <a:latin typeface="Cambria" panose="02040503050406030204" pitchFamily="18" charset="0"/>
              </a:rPr>
              <a:t>then </a:t>
            </a:r>
            <a:r>
              <a:rPr lang="en-US" sz="2400" i="1" dirty="0">
                <a:latin typeface="Cambria" panose="02040503050406030204" pitchFamily="18" charset="0"/>
              </a:rPr>
              <a:t>comes</a:t>
            </a:r>
            <a:r>
              <a:rPr lang="en-US" sz="2400" dirty="0">
                <a:latin typeface="Cambria" panose="02040503050406030204" pitchFamily="18" charset="0"/>
              </a:rPr>
              <a:t> the end, when He hands over the kingdom to the God and Father, when He has abolished all rule and all authority and power.</a:t>
            </a:r>
          </a:p>
          <a:p>
            <a:pPr algn="ctr"/>
            <a:endParaRPr lang="en-US" sz="2400" dirty="0">
              <a:latin typeface="Cambria" panose="02040503050406030204" pitchFamily="18" charset="0"/>
            </a:endParaRPr>
          </a:p>
          <a:p>
            <a:pPr algn="ctr"/>
            <a:r>
              <a:rPr lang="en-US" sz="2400" dirty="0">
                <a:latin typeface="Cambria" panose="02040503050406030204" pitchFamily="18" charset="0"/>
              </a:rPr>
              <a:t> </a:t>
            </a:r>
            <a:r>
              <a:rPr lang="en-US" sz="2400" b="1" baseline="30000" dirty="0">
                <a:latin typeface="Cambria" panose="02040503050406030204" pitchFamily="18" charset="0"/>
              </a:rPr>
              <a:t>51 </a:t>
            </a:r>
            <a:r>
              <a:rPr lang="en-US" sz="2400" dirty="0">
                <a:latin typeface="Cambria" panose="02040503050406030204" pitchFamily="18" charset="0"/>
              </a:rPr>
              <a:t>Behold, I tell you a mystery; we will not all sleep, but we will all be changed, </a:t>
            </a:r>
            <a:r>
              <a:rPr lang="en-US" sz="2400" b="1" baseline="30000" dirty="0">
                <a:latin typeface="Cambria" panose="02040503050406030204" pitchFamily="18" charset="0"/>
              </a:rPr>
              <a:t>52 </a:t>
            </a:r>
            <a:r>
              <a:rPr lang="en-US" sz="2400" dirty="0">
                <a:latin typeface="Cambria" panose="02040503050406030204" pitchFamily="18" charset="0"/>
              </a:rPr>
              <a:t>in a moment, in the twinkling of an eye, at the last trumpet; for the trumpet will sound, and the dead will be raised imperishable, and we will be changed. </a:t>
            </a:r>
            <a:r>
              <a:rPr lang="en-US" sz="2400" b="1" baseline="30000" dirty="0">
                <a:latin typeface="Cambria" panose="02040503050406030204" pitchFamily="18" charset="0"/>
              </a:rPr>
              <a:t>53 </a:t>
            </a:r>
            <a:r>
              <a:rPr lang="en-US" sz="2400" dirty="0">
                <a:latin typeface="Cambria" panose="02040503050406030204" pitchFamily="18" charset="0"/>
              </a:rPr>
              <a:t>For this perishable must put on the imperishable, and this mortal must put on immortality. </a:t>
            </a:r>
            <a:r>
              <a:rPr lang="en-US" sz="2400" b="1" baseline="30000" dirty="0">
                <a:latin typeface="Cambria" panose="02040503050406030204" pitchFamily="18" charset="0"/>
              </a:rPr>
              <a:t>54 </a:t>
            </a:r>
            <a:r>
              <a:rPr lang="en-US" sz="2400" dirty="0">
                <a:latin typeface="Cambria" panose="02040503050406030204" pitchFamily="18" charset="0"/>
              </a:rPr>
              <a:t>But when this perishable will have put on the imperishable, and this mortal will have put on immortality, then will come about the saying that is written, “</a:t>
            </a:r>
            <a:r>
              <a:rPr lang="en-US" sz="2400" cap="small" dirty="0">
                <a:latin typeface="Cambria" panose="02040503050406030204" pitchFamily="18" charset="0"/>
              </a:rPr>
              <a:t>Death is swallowed up</a:t>
            </a:r>
            <a:r>
              <a:rPr lang="en-US" sz="2400" dirty="0">
                <a:latin typeface="Cambria" panose="02040503050406030204" pitchFamily="18" charset="0"/>
              </a:rPr>
              <a:t> in victory. </a:t>
            </a:r>
            <a:r>
              <a:rPr lang="en-US" sz="2400" b="1" baseline="30000" dirty="0">
                <a:latin typeface="Cambria" panose="02040503050406030204" pitchFamily="18" charset="0"/>
              </a:rPr>
              <a:t>55 </a:t>
            </a:r>
            <a:r>
              <a:rPr lang="en-US" sz="2400" dirty="0">
                <a:latin typeface="Cambria" panose="02040503050406030204" pitchFamily="18" charset="0"/>
              </a:rPr>
              <a:t>O </a:t>
            </a:r>
            <a:r>
              <a:rPr lang="en-US" sz="2400" cap="small" dirty="0">
                <a:latin typeface="Cambria" panose="02040503050406030204" pitchFamily="18" charset="0"/>
              </a:rPr>
              <a:t>death, where is your victory</a:t>
            </a:r>
            <a:r>
              <a:rPr lang="en-US" sz="2400" dirty="0">
                <a:latin typeface="Cambria" panose="02040503050406030204" pitchFamily="18" charset="0"/>
              </a:rPr>
              <a:t>? O </a:t>
            </a:r>
            <a:r>
              <a:rPr lang="en-US" sz="2400" cap="small" dirty="0">
                <a:latin typeface="Cambria" panose="02040503050406030204" pitchFamily="18" charset="0"/>
              </a:rPr>
              <a:t>death, where is your sting</a:t>
            </a:r>
            <a:r>
              <a:rPr lang="en-US" sz="2400" dirty="0">
                <a:latin typeface="Cambria" panose="02040503050406030204" pitchFamily="18" charset="0"/>
              </a:rPr>
              <a:t>?” </a:t>
            </a:r>
            <a:r>
              <a:rPr lang="en-US" sz="2400" b="1" baseline="30000" dirty="0">
                <a:latin typeface="Cambria" panose="02040503050406030204" pitchFamily="18" charset="0"/>
              </a:rPr>
              <a:t>56 </a:t>
            </a:r>
            <a:r>
              <a:rPr lang="en-US" sz="2400" dirty="0">
                <a:latin typeface="Cambria" panose="02040503050406030204" pitchFamily="18" charset="0"/>
              </a:rPr>
              <a:t>The sting of death is sin, and the power of sin is the law; </a:t>
            </a:r>
            <a:r>
              <a:rPr lang="en-US" sz="2400" b="1" baseline="30000" dirty="0">
                <a:latin typeface="Cambria" panose="02040503050406030204" pitchFamily="18" charset="0"/>
              </a:rPr>
              <a:t>57 </a:t>
            </a:r>
            <a:r>
              <a:rPr lang="en-US" sz="2400" dirty="0">
                <a:latin typeface="Cambria" panose="02040503050406030204" pitchFamily="18" charset="0"/>
              </a:rPr>
              <a:t>but thanks be to God, who gives us the victory through our Lord Jesus Christ.  </a:t>
            </a:r>
            <a:r>
              <a:rPr lang="en-US" sz="2400" b="1" baseline="30000" dirty="0">
                <a:latin typeface="Cambria" panose="02040503050406030204" pitchFamily="18" charset="0"/>
              </a:rPr>
              <a:t>58 </a:t>
            </a:r>
            <a:r>
              <a:rPr lang="en-US" sz="2400" b="1" i="1" u="sng" dirty="0">
                <a:solidFill>
                  <a:srgbClr val="FFFF00"/>
                </a:solidFill>
                <a:latin typeface="Cambria" panose="02040503050406030204" pitchFamily="18" charset="0"/>
              </a:rPr>
              <a:t>Therefore,</a:t>
            </a:r>
            <a:r>
              <a:rPr lang="en-US" sz="2400" b="1" i="1" dirty="0">
                <a:solidFill>
                  <a:srgbClr val="FFFF00"/>
                </a:solidFill>
                <a:latin typeface="Cambria" panose="02040503050406030204" pitchFamily="18" charset="0"/>
              </a:rPr>
              <a:t> </a:t>
            </a:r>
            <a:r>
              <a:rPr lang="en-US" sz="2400" dirty="0">
                <a:latin typeface="Cambria" panose="02040503050406030204" pitchFamily="18" charset="0"/>
              </a:rPr>
              <a:t>my beloved brethren, be steadfast, immovable, always abounding in the work of the Lord, knowing that your toil is not </a:t>
            </a:r>
            <a:r>
              <a:rPr lang="en-US" sz="2400" i="1" dirty="0">
                <a:latin typeface="Cambria" panose="02040503050406030204" pitchFamily="18" charset="0"/>
              </a:rPr>
              <a:t>in</a:t>
            </a:r>
            <a:r>
              <a:rPr lang="en-US" sz="2400" dirty="0">
                <a:latin typeface="Cambria" panose="02040503050406030204" pitchFamily="18" charset="0"/>
              </a:rPr>
              <a:t> vain in the Lord.</a:t>
            </a:r>
          </a:p>
        </p:txBody>
      </p:sp>
    </p:spTree>
    <p:extLst>
      <p:ext uri="{BB962C8B-B14F-4D97-AF65-F5344CB8AC3E}">
        <p14:creationId xmlns:p14="http://schemas.microsoft.com/office/powerpoint/2010/main" val="1067823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44323" y="161027"/>
            <a:ext cx="3621911"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Matthew 28:16-20</a:t>
            </a:r>
          </a:p>
        </p:txBody>
      </p:sp>
      <p:sp>
        <p:nvSpPr>
          <p:cNvPr id="2" name="TextBox 1">
            <a:extLst>
              <a:ext uri="{FF2B5EF4-FFF2-40B4-BE49-F238E27FC236}">
                <a16:creationId xmlns:a16="http://schemas.microsoft.com/office/drawing/2014/main" id="{379A99BF-6207-43E8-A33F-CA3032E833C3}"/>
              </a:ext>
            </a:extLst>
          </p:cNvPr>
          <p:cNvSpPr txBox="1"/>
          <p:nvPr/>
        </p:nvSpPr>
        <p:spPr>
          <a:xfrm>
            <a:off x="307339" y="686530"/>
            <a:ext cx="11538131" cy="1384995"/>
          </a:xfrm>
          <a:prstGeom prst="rect">
            <a:avLst/>
          </a:prstGeom>
          <a:noFill/>
        </p:spPr>
        <p:txBody>
          <a:bodyPr wrap="square" rtlCol="0">
            <a:spAutoFit/>
          </a:bodyPr>
          <a:lstStyle/>
          <a:p>
            <a:pPr algn="ctr"/>
            <a:r>
              <a:rPr lang="en-US" sz="2800" dirty="0">
                <a:latin typeface="Cambria" panose="02040503050406030204" pitchFamily="18" charset="0"/>
              </a:rPr>
              <a:t>But the eleven disciples proceeded to Galilee, to the mountain which Jesus had designated. </a:t>
            </a:r>
            <a:r>
              <a:rPr lang="en-US" sz="2800" b="1" baseline="30000" dirty="0">
                <a:latin typeface="Cambria" panose="02040503050406030204" pitchFamily="18" charset="0"/>
              </a:rPr>
              <a:t>17 </a:t>
            </a:r>
            <a:r>
              <a:rPr lang="en-US" sz="2800" dirty="0">
                <a:latin typeface="Cambria" panose="02040503050406030204" pitchFamily="18" charset="0"/>
              </a:rPr>
              <a:t>When they saw Him, they worshiped </a:t>
            </a:r>
            <a:r>
              <a:rPr lang="en-US" sz="2800" i="1" dirty="0">
                <a:latin typeface="Cambria" panose="02040503050406030204" pitchFamily="18" charset="0"/>
              </a:rPr>
              <a:t>Him</a:t>
            </a:r>
            <a:r>
              <a:rPr lang="en-US" sz="2800" dirty="0">
                <a:latin typeface="Cambria" panose="02040503050406030204" pitchFamily="18" charset="0"/>
              </a:rPr>
              <a:t>; but some were doubtful. </a:t>
            </a:r>
            <a:r>
              <a:rPr lang="en-US" sz="2800" b="1" baseline="30000" dirty="0">
                <a:latin typeface="Cambria" panose="02040503050406030204" pitchFamily="18" charset="0"/>
              </a:rPr>
              <a:t>18 </a:t>
            </a:r>
            <a:r>
              <a:rPr lang="en-US" sz="2800" dirty="0">
                <a:latin typeface="Cambria" panose="02040503050406030204" pitchFamily="18" charset="0"/>
              </a:rPr>
              <a:t>And Jesus came up and spoke to them, saying, </a:t>
            </a:r>
          </a:p>
        </p:txBody>
      </p:sp>
      <p:cxnSp>
        <p:nvCxnSpPr>
          <p:cNvPr id="4" name="Straight Connector 3">
            <a:extLst>
              <a:ext uri="{FF2B5EF4-FFF2-40B4-BE49-F238E27FC236}">
                <a16:creationId xmlns:a16="http://schemas.microsoft.com/office/drawing/2014/main" id="{9802748E-1319-4115-AECF-536DF21CB76A}"/>
              </a:ext>
            </a:extLst>
          </p:cNvPr>
          <p:cNvCxnSpPr>
            <a:cxnSpLocks/>
          </p:cNvCxnSpPr>
          <p:nvPr/>
        </p:nvCxnSpPr>
        <p:spPr bwMode="auto">
          <a:xfrm>
            <a:off x="1277386" y="1960820"/>
            <a:ext cx="2135285"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3DA5CA68-5BD4-4E04-8791-56424A7161AC}"/>
              </a:ext>
            </a:extLst>
          </p:cNvPr>
          <p:cNvCxnSpPr>
            <a:cxnSpLocks/>
          </p:cNvCxnSpPr>
          <p:nvPr/>
        </p:nvCxnSpPr>
        <p:spPr bwMode="auto">
          <a:xfrm>
            <a:off x="6858000" y="1551664"/>
            <a:ext cx="4567803"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1" name="Rounded Rectangular Callout 4">
            <a:extLst>
              <a:ext uri="{FF2B5EF4-FFF2-40B4-BE49-F238E27FC236}">
                <a16:creationId xmlns:a16="http://schemas.microsoft.com/office/drawing/2014/main" id="{3911F90A-0DBF-40E8-A15B-2E9B1CCB2274}"/>
              </a:ext>
            </a:extLst>
          </p:cNvPr>
          <p:cNvSpPr/>
          <p:nvPr/>
        </p:nvSpPr>
        <p:spPr>
          <a:xfrm>
            <a:off x="456474" y="2050763"/>
            <a:ext cx="11538130" cy="2097440"/>
          </a:xfrm>
          <a:custGeom>
            <a:avLst/>
            <a:gdLst>
              <a:gd name="connsiteX0" fmla="*/ 0 w 11538130"/>
              <a:gd name="connsiteY0" fmla="*/ 223158 h 1338924"/>
              <a:gd name="connsiteX1" fmla="*/ 223158 w 11538130"/>
              <a:gd name="connsiteY1" fmla="*/ 0 h 1338924"/>
              <a:gd name="connsiteX2" fmla="*/ 1923022 w 11538130"/>
              <a:gd name="connsiteY2" fmla="*/ 0 h 1338924"/>
              <a:gd name="connsiteX3" fmla="*/ 2243012 w 11538130"/>
              <a:gd name="connsiteY3" fmla="*/ -624260 h 1338924"/>
              <a:gd name="connsiteX4" fmla="*/ 4807554 w 11538130"/>
              <a:gd name="connsiteY4" fmla="*/ 0 h 1338924"/>
              <a:gd name="connsiteX5" fmla="*/ 11314972 w 11538130"/>
              <a:gd name="connsiteY5" fmla="*/ 0 h 1338924"/>
              <a:gd name="connsiteX6" fmla="*/ 11538130 w 11538130"/>
              <a:gd name="connsiteY6" fmla="*/ 223158 h 1338924"/>
              <a:gd name="connsiteX7" fmla="*/ 11538130 w 11538130"/>
              <a:gd name="connsiteY7" fmla="*/ 223154 h 1338924"/>
              <a:gd name="connsiteX8" fmla="*/ 11538130 w 11538130"/>
              <a:gd name="connsiteY8" fmla="*/ 223154 h 1338924"/>
              <a:gd name="connsiteX9" fmla="*/ 11538130 w 11538130"/>
              <a:gd name="connsiteY9" fmla="*/ 557885 h 1338924"/>
              <a:gd name="connsiteX10" fmla="*/ 11538130 w 11538130"/>
              <a:gd name="connsiteY10" fmla="*/ 1115766 h 1338924"/>
              <a:gd name="connsiteX11" fmla="*/ 11314972 w 11538130"/>
              <a:gd name="connsiteY11" fmla="*/ 1338924 h 1338924"/>
              <a:gd name="connsiteX12" fmla="*/ 4807554 w 11538130"/>
              <a:gd name="connsiteY12" fmla="*/ 1338924 h 1338924"/>
              <a:gd name="connsiteX13" fmla="*/ 1923022 w 11538130"/>
              <a:gd name="connsiteY13" fmla="*/ 1338924 h 1338924"/>
              <a:gd name="connsiteX14" fmla="*/ 1923022 w 11538130"/>
              <a:gd name="connsiteY14" fmla="*/ 1338924 h 1338924"/>
              <a:gd name="connsiteX15" fmla="*/ 223158 w 11538130"/>
              <a:gd name="connsiteY15" fmla="*/ 1338924 h 1338924"/>
              <a:gd name="connsiteX16" fmla="*/ 0 w 11538130"/>
              <a:gd name="connsiteY16" fmla="*/ 1115766 h 1338924"/>
              <a:gd name="connsiteX17" fmla="*/ 0 w 11538130"/>
              <a:gd name="connsiteY17" fmla="*/ 557885 h 1338924"/>
              <a:gd name="connsiteX18" fmla="*/ 0 w 11538130"/>
              <a:gd name="connsiteY18" fmla="*/ 223154 h 1338924"/>
              <a:gd name="connsiteX19" fmla="*/ 0 w 11538130"/>
              <a:gd name="connsiteY19" fmla="*/ 223154 h 1338924"/>
              <a:gd name="connsiteX20" fmla="*/ 0 w 11538130"/>
              <a:gd name="connsiteY20" fmla="*/ 223158 h 1338924"/>
              <a:gd name="connsiteX0" fmla="*/ 0 w 11538130"/>
              <a:gd name="connsiteY0" fmla="*/ 847418 h 1963184"/>
              <a:gd name="connsiteX1" fmla="*/ 223158 w 11538130"/>
              <a:gd name="connsiteY1" fmla="*/ 624260 h 1963184"/>
              <a:gd name="connsiteX2" fmla="*/ 1923022 w 11538130"/>
              <a:gd name="connsiteY2" fmla="*/ 624260 h 1963184"/>
              <a:gd name="connsiteX3" fmla="*/ 2243012 w 11538130"/>
              <a:gd name="connsiteY3" fmla="*/ 0 h 1963184"/>
              <a:gd name="connsiteX4" fmla="*/ 2336497 w 11538130"/>
              <a:gd name="connsiteY4" fmla="*/ 613375 h 1963184"/>
              <a:gd name="connsiteX5" fmla="*/ 11314972 w 11538130"/>
              <a:gd name="connsiteY5" fmla="*/ 624260 h 1963184"/>
              <a:gd name="connsiteX6" fmla="*/ 11538130 w 11538130"/>
              <a:gd name="connsiteY6" fmla="*/ 847418 h 1963184"/>
              <a:gd name="connsiteX7" fmla="*/ 11538130 w 11538130"/>
              <a:gd name="connsiteY7" fmla="*/ 847414 h 1963184"/>
              <a:gd name="connsiteX8" fmla="*/ 11538130 w 11538130"/>
              <a:gd name="connsiteY8" fmla="*/ 847414 h 1963184"/>
              <a:gd name="connsiteX9" fmla="*/ 11538130 w 11538130"/>
              <a:gd name="connsiteY9" fmla="*/ 1182145 h 1963184"/>
              <a:gd name="connsiteX10" fmla="*/ 11538130 w 11538130"/>
              <a:gd name="connsiteY10" fmla="*/ 1740026 h 1963184"/>
              <a:gd name="connsiteX11" fmla="*/ 11314972 w 11538130"/>
              <a:gd name="connsiteY11" fmla="*/ 1963184 h 1963184"/>
              <a:gd name="connsiteX12" fmla="*/ 4807554 w 11538130"/>
              <a:gd name="connsiteY12" fmla="*/ 1963184 h 1963184"/>
              <a:gd name="connsiteX13" fmla="*/ 1923022 w 11538130"/>
              <a:gd name="connsiteY13" fmla="*/ 1963184 h 1963184"/>
              <a:gd name="connsiteX14" fmla="*/ 1923022 w 11538130"/>
              <a:gd name="connsiteY14" fmla="*/ 1963184 h 1963184"/>
              <a:gd name="connsiteX15" fmla="*/ 223158 w 11538130"/>
              <a:gd name="connsiteY15" fmla="*/ 1963184 h 1963184"/>
              <a:gd name="connsiteX16" fmla="*/ 0 w 11538130"/>
              <a:gd name="connsiteY16" fmla="*/ 1740026 h 1963184"/>
              <a:gd name="connsiteX17" fmla="*/ 0 w 11538130"/>
              <a:gd name="connsiteY17" fmla="*/ 1182145 h 1963184"/>
              <a:gd name="connsiteX18" fmla="*/ 0 w 11538130"/>
              <a:gd name="connsiteY18" fmla="*/ 847414 h 1963184"/>
              <a:gd name="connsiteX19" fmla="*/ 0 w 11538130"/>
              <a:gd name="connsiteY19" fmla="*/ 847414 h 1963184"/>
              <a:gd name="connsiteX20" fmla="*/ 0 w 11538130"/>
              <a:gd name="connsiteY20" fmla="*/ 847418 h 196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38130" h="1963184">
                <a:moveTo>
                  <a:pt x="0" y="847418"/>
                </a:moveTo>
                <a:cubicBezTo>
                  <a:pt x="0" y="724171"/>
                  <a:pt x="99911" y="624260"/>
                  <a:pt x="223158" y="624260"/>
                </a:cubicBezTo>
                <a:lnTo>
                  <a:pt x="1923022" y="624260"/>
                </a:lnTo>
                <a:lnTo>
                  <a:pt x="2243012" y="0"/>
                </a:lnTo>
                <a:lnTo>
                  <a:pt x="2336497" y="613375"/>
                </a:lnTo>
                <a:lnTo>
                  <a:pt x="11314972" y="624260"/>
                </a:lnTo>
                <a:cubicBezTo>
                  <a:pt x="11438219" y="624260"/>
                  <a:pt x="11538130" y="724171"/>
                  <a:pt x="11538130" y="847418"/>
                </a:cubicBezTo>
                <a:lnTo>
                  <a:pt x="11538130" y="847414"/>
                </a:lnTo>
                <a:lnTo>
                  <a:pt x="11538130" y="847414"/>
                </a:lnTo>
                <a:lnTo>
                  <a:pt x="11538130" y="1182145"/>
                </a:lnTo>
                <a:lnTo>
                  <a:pt x="11538130" y="1740026"/>
                </a:lnTo>
                <a:cubicBezTo>
                  <a:pt x="11538130" y="1863273"/>
                  <a:pt x="11438219" y="1963184"/>
                  <a:pt x="11314972" y="1963184"/>
                </a:cubicBezTo>
                <a:lnTo>
                  <a:pt x="4807554" y="1963184"/>
                </a:lnTo>
                <a:lnTo>
                  <a:pt x="1923022" y="1963184"/>
                </a:lnTo>
                <a:lnTo>
                  <a:pt x="1923022" y="1963184"/>
                </a:lnTo>
                <a:lnTo>
                  <a:pt x="223158" y="1963184"/>
                </a:lnTo>
                <a:cubicBezTo>
                  <a:pt x="99911" y="1963184"/>
                  <a:pt x="0" y="1863273"/>
                  <a:pt x="0" y="1740026"/>
                </a:cubicBezTo>
                <a:lnTo>
                  <a:pt x="0" y="1182145"/>
                </a:lnTo>
                <a:lnTo>
                  <a:pt x="0" y="847414"/>
                </a:lnTo>
                <a:lnTo>
                  <a:pt x="0" y="847414"/>
                </a:lnTo>
                <a:lnTo>
                  <a:pt x="0" y="847418"/>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endParaRPr lang="en-US" sz="2400" dirty="0">
              <a:solidFill>
                <a:srgbClr val="FFFFFF"/>
              </a:solidFill>
              <a:latin typeface="Cambria" panose="02040503050406030204" pitchFamily="18" charset="0"/>
            </a:endParaRPr>
          </a:p>
          <a:p>
            <a:pPr lvl="0" algn="ctr" defTabSz="1218014">
              <a:defRPr/>
            </a:pPr>
            <a:endParaRPr lang="en-US" sz="2400" dirty="0">
              <a:solidFill>
                <a:srgbClr val="FFFFFF"/>
              </a:solidFill>
              <a:latin typeface="Cambria" panose="02040503050406030204" pitchFamily="18" charset="0"/>
            </a:endParaRPr>
          </a:p>
          <a:p>
            <a:pPr lvl="0" algn="ctr" defTabSz="1218014">
              <a:defRPr/>
            </a:pPr>
            <a:r>
              <a:rPr lang="en-US" sz="2400" dirty="0">
                <a:solidFill>
                  <a:srgbClr val="FFFFFF"/>
                </a:solidFill>
                <a:latin typeface="Cambria" panose="02040503050406030204" pitchFamily="18" charset="0"/>
              </a:rPr>
              <a:t>Matthew is aware that the Eleven had already seen Christ in Jerusalem, when their doubts were removed.  The “some” presupposes a larger gathering than the Eleven only”.  Could be the time Jesus appeared to “over five hundred at once” (I Cor 15:6)</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2832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6800" y="100512"/>
            <a:ext cx="4692269"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Great Commission”</a:t>
            </a:r>
          </a:p>
        </p:txBody>
      </p:sp>
      <p:sp>
        <p:nvSpPr>
          <p:cNvPr id="6" name="Rectangle 5">
            <a:extLst>
              <a:ext uri="{FF2B5EF4-FFF2-40B4-BE49-F238E27FC236}">
                <a16:creationId xmlns:a16="http://schemas.microsoft.com/office/drawing/2014/main" id="{6C14C204-9A05-43F7-8C2C-F6A41BA6728B}"/>
              </a:ext>
            </a:extLst>
          </p:cNvPr>
          <p:cNvSpPr/>
          <p:nvPr/>
        </p:nvSpPr>
        <p:spPr>
          <a:xfrm>
            <a:off x="620417" y="2045148"/>
            <a:ext cx="11172370" cy="2246769"/>
          </a:xfrm>
          <a:prstGeom prst="rect">
            <a:avLst/>
          </a:prstGeom>
          <a:ln w="38100">
            <a:noFill/>
          </a:ln>
        </p:spPr>
        <p:txBody>
          <a:bodyPr wrap="square">
            <a:spAutoFit/>
          </a:bodyPr>
          <a:lstStyle/>
          <a:p>
            <a:pPr algn="ctr"/>
            <a:r>
              <a:rPr lang="en-US" sz="2800" dirty="0">
                <a:latin typeface="Cambria" panose="02040503050406030204" pitchFamily="18" charset="0"/>
              </a:rPr>
              <a:t>“All authority has been given to Me in heaven and on earth. </a:t>
            </a:r>
            <a:r>
              <a:rPr lang="en-US" sz="2800" b="1" baseline="30000" dirty="0">
                <a:latin typeface="Cambria" panose="02040503050406030204" pitchFamily="18" charset="0"/>
              </a:rPr>
              <a:t>19 </a:t>
            </a:r>
            <a:r>
              <a:rPr lang="en-US" sz="2800" dirty="0">
                <a:latin typeface="Cambria" panose="02040503050406030204" pitchFamily="18" charset="0"/>
              </a:rPr>
              <a:t>Go therefore and make disciples of all the nations, baptizing them in the name of the Father and the Son and the Holy Spirit, </a:t>
            </a:r>
            <a:r>
              <a:rPr lang="en-US" sz="2800" b="1" baseline="30000" dirty="0">
                <a:latin typeface="Cambria" panose="02040503050406030204" pitchFamily="18" charset="0"/>
              </a:rPr>
              <a:t>20 </a:t>
            </a:r>
            <a:r>
              <a:rPr lang="en-US" sz="2800" dirty="0">
                <a:latin typeface="Cambria" panose="02040503050406030204" pitchFamily="18" charset="0"/>
              </a:rPr>
              <a:t>teaching them to observe all that I commanded you; and lo, I am with you always, even to the end of the age.”</a:t>
            </a:r>
            <a:endParaRPr lang="en-US" sz="2800" dirty="0"/>
          </a:p>
        </p:txBody>
      </p:sp>
      <p:sp>
        <p:nvSpPr>
          <p:cNvPr id="14" name="Rounded Rectangular Callout 4">
            <a:extLst>
              <a:ext uri="{FF2B5EF4-FFF2-40B4-BE49-F238E27FC236}">
                <a16:creationId xmlns:a16="http://schemas.microsoft.com/office/drawing/2014/main" id="{F9C9B878-46A5-466B-880E-5980200F4968}"/>
              </a:ext>
            </a:extLst>
          </p:cNvPr>
          <p:cNvSpPr/>
          <p:nvPr/>
        </p:nvSpPr>
        <p:spPr>
          <a:xfrm>
            <a:off x="478777" y="2909963"/>
            <a:ext cx="5632091" cy="1825324"/>
          </a:xfrm>
          <a:custGeom>
            <a:avLst/>
            <a:gdLst>
              <a:gd name="connsiteX0" fmla="*/ 0 w 5632091"/>
              <a:gd name="connsiteY0" fmla="*/ 85825 h 514941"/>
              <a:gd name="connsiteX1" fmla="*/ 85825 w 5632091"/>
              <a:gd name="connsiteY1" fmla="*/ 0 h 514941"/>
              <a:gd name="connsiteX2" fmla="*/ 3285386 w 5632091"/>
              <a:gd name="connsiteY2" fmla="*/ 0 h 514941"/>
              <a:gd name="connsiteX3" fmla="*/ 4162566 w 5632091"/>
              <a:gd name="connsiteY3" fmla="*/ -1458848 h 514941"/>
              <a:gd name="connsiteX4" fmla="*/ 4693409 w 5632091"/>
              <a:gd name="connsiteY4" fmla="*/ 0 h 514941"/>
              <a:gd name="connsiteX5" fmla="*/ 5546266 w 5632091"/>
              <a:gd name="connsiteY5" fmla="*/ 0 h 514941"/>
              <a:gd name="connsiteX6" fmla="*/ 5632091 w 5632091"/>
              <a:gd name="connsiteY6" fmla="*/ 85825 h 514941"/>
              <a:gd name="connsiteX7" fmla="*/ 5632091 w 5632091"/>
              <a:gd name="connsiteY7" fmla="*/ 85824 h 514941"/>
              <a:gd name="connsiteX8" fmla="*/ 5632091 w 5632091"/>
              <a:gd name="connsiteY8" fmla="*/ 85824 h 514941"/>
              <a:gd name="connsiteX9" fmla="*/ 5632091 w 5632091"/>
              <a:gd name="connsiteY9" fmla="*/ 214559 h 514941"/>
              <a:gd name="connsiteX10" fmla="*/ 5632091 w 5632091"/>
              <a:gd name="connsiteY10" fmla="*/ 429116 h 514941"/>
              <a:gd name="connsiteX11" fmla="*/ 5546266 w 5632091"/>
              <a:gd name="connsiteY11" fmla="*/ 514941 h 514941"/>
              <a:gd name="connsiteX12" fmla="*/ 4693409 w 5632091"/>
              <a:gd name="connsiteY12" fmla="*/ 514941 h 514941"/>
              <a:gd name="connsiteX13" fmla="*/ 3285386 w 5632091"/>
              <a:gd name="connsiteY13" fmla="*/ 514941 h 514941"/>
              <a:gd name="connsiteX14" fmla="*/ 3285386 w 5632091"/>
              <a:gd name="connsiteY14" fmla="*/ 514941 h 514941"/>
              <a:gd name="connsiteX15" fmla="*/ 85825 w 5632091"/>
              <a:gd name="connsiteY15" fmla="*/ 514941 h 514941"/>
              <a:gd name="connsiteX16" fmla="*/ 0 w 5632091"/>
              <a:gd name="connsiteY16" fmla="*/ 429116 h 514941"/>
              <a:gd name="connsiteX17" fmla="*/ 0 w 5632091"/>
              <a:gd name="connsiteY17" fmla="*/ 214559 h 514941"/>
              <a:gd name="connsiteX18" fmla="*/ 0 w 5632091"/>
              <a:gd name="connsiteY18" fmla="*/ 85824 h 514941"/>
              <a:gd name="connsiteX19" fmla="*/ 0 w 5632091"/>
              <a:gd name="connsiteY19" fmla="*/ 85824 h 514941"/>
              <a:gd name="connsiteX20" fmla="*/ 0 w 5632091"/>
              <a:gd name="connsiteY20" fmla="*/ 85825 h 514941"/>
              <a:gd name="connsiteX0" fmla="*/ 0 w 5632091"/>
              <a:gd name="connsiteY0" fmla="*/ 1544673 h 1973789"/>
              <a:gd name="connsiteX1" fmla="*/ 85825 w 5632091"/>
              <a:gd name="connsiteY1" fmla="*/ 1458848 h 1973789"/>
              <a:gd name="connsiteX2" fmla="*/ 4461043 w 5632091"/>
              <a:gd name="connsiteY2" fmla="*/ 1480620 h 1973789"/>
              <a:gd name="connsiteX3" fmla="*/ 4162566 w 5632091"/>
              <a:gd name="connsiteY3" fmla="*/ 0 h 1973789"/>
              <a:gd name="connsiteX4" fmla="*/ 4693409 w 5632091"/>
              <a:gd name="connsiteY4" fmla="*/ 1458848 h 1973789"/>
              <a:gd name="connsiteX5" fmla="*/ 5546266 w 5632091"/>
              <a:gd name="connsiteY5" fmla="*/ 1458848 h 1973789"/>
              <a:gd name="connsiteX6" fmla="*/ 5632091 w 5632091"/>
              <a:gd name="connsiteY6" fmla="*/ 1544673 h 1973789"/>
              <a:gd name="connsiteX7" fmla="*/ 5632091 w 5632091"/>
              <a:gd name="connsiteY7" fmla="*/ 1544672 h 1973789"/>
              <a:gd name="connsiteX8" fmla="*/ 5632091 w 5632091"/>
              <a:gd name="connsiteY8" fmla="*/ 1544672 h 1973789"/>
              <a:gd name="connsiteX9" fmla="*/ 5632091 w 5632091"/>
              <a:gd name="connsiteY9" fmla="*/ 1673407 h 1973789"/>
              <a:gd name="connsiteX10" fmla="*/ 5632091 w 5632091"/>
              <a:gd name="connsiteY10" fmla="*/ 1887964 h 1973789"/>
              <a:gd name="connsiteX11" fmla="*/ 5546266 w 5632091"/>
              <a:gd name="connsiteY11" fmla="*/ 1973789 h 1973789"/>
              <a:gd name="connsiteX12" fmla="*/ 4693409 w 5632091"/>
              <a:gd name="connsiteY12" fmla="*/ 1973789 h 1973789"/>
              <a:gd name="connsiteX13" fmla="*/ 3285386 w 5632091"/>
              <a:gd name="connsiteY13" fmla="*/ 1973789 h 1973789"/>
              <a:gd name="connsiteX14" fmla="*/ 3285386 w 5632091"/>
              <a:gd name="connsiteY14" fmla="*/ 1973789 h 1973789"/>
              <a:gd name="connsiteX15" fmla="*/ 85825 w 5632091"/>
              <a:gd name="connsiteY15" fmla="*/ 1973789 h 1973789"/>
              <a:gd name="connsiteX16" fmla="*/ 0 w 5632091"/>
              <a:gd name="connsiteY16" fmla="*/ 1887964 h 1973789"/>
              <a:gd name="connsiteX17" fmla="*/ 0 w 5632091"/>
              <a:gd name="connsiteY17" fmla="*/ 1673407 h 1973789"/>
              <a:gd name="connsiteX18" fmla="*/ 0 w 5632091"/>
              <a:gd name="connsiteY18" fmla="*/ 1544672 h 1973789"/>
              <a:gd name="connsiteX19" fmla="*/ 0 w 5632091"/>
              <a:gd name="connsiteY19" fmla="*/ 1544672 h 1973789"/>
              <a:gd name="connsiteX20" fmla="*/ 0 w 5632091"/>
              <a:gd name="connsiteY20" fmla="*/ 1544673 h 19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2091" h="1973789">
                <a:moveTo>
                  <a:pt x="0" y="1544673"/>
                </a:moveTo>
                <a:cubicBezTo>
                  <a:pt x="0" y="1497273"/>
                  <a:pt x="38425" y="1458848"/>
                  <a:pt x="85825" y="1458848"/>
                </a:cubicBezTo>
                <a:lnTo>
                  <a:pt x="4461043" y="1480620"/>
                </a:lnTo>
                <a:lnTo>
                  <a:pt x="4162566" y="0"/>
                </a:lnTo>
                <a:lnTo>
                  <a:pt x="4693409" y="1458848"/>
                </a:lnTo>
                <a:lnTo>
                  <a:pt x="5546266" y="1458848"/>
                </a:lnTo>
                <a:cubicBezTo>
                  <a:pt x="5593666" y="1458848"/>
                  <a:pt x="5632091" y="1497273"/>
                  <a:pt x="5632091" y="1544673"/>
                </a:cubicBezTo>
                <a:lnTo>
                  <a:pt x="5632091" y="1544672"/>
                </a:lnTo>
                <a:lnTo>
                  <a:pt x="5632091" y="1544672"/>
                </a:lnTo>
                <a:lnTo>
                  <a:pt x="5632091" y="1673407"/>
                </a:lnTo>
                <a:lnTo>
                  <a:pt x="5632091" y="1887964"/>
                </a:lnTo>
                <a:cubicBezTo>
                  <a:pt x="5632091" y="1935364"/>
                  <a:pt x="5593666" y="1973789"/>
                  <a:pt x="5546266" y="1973789"/>
                </a:cubicBezTo>
                <a:lnTo>
                  <a:pt x="4693409" y="1973789"/>
                </a:lnTo>
                <a:lnTo>
                  <a:pt x="3285386" y="1973789"/>
                </a:lnTo>
                <a:lnTo>
                  <a:pt x="3285386" y="1973789"/>
                </a:lnTo>
                <a:lnTo>
                  <a:pt x="85825" y="1973789"/>
                </a:lnTo>
                <a:cubicBezTo>
                  <a:pt x="38425" y="1973789"/>
                  <a:pt x="0" y="1935364"/>
                  <a:pt x="0" y="1887964"/>
                </a:cubicBezTo>
                <a:lnTo>
                  <a:pt x="0" y="1673407"/>
                </a:lnTo>
                <a:lnTo>
                  <a:pt x="0" y="1544672"/>
                </a:lnTo>
                <a:lnTo>
                  <a:pt x="0" y="1544672"/>
                </a:lnTo>
                <a:lnTo>
                  <a:pt x="0" y="1544673"/>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r>
              <a:rPr lang="en-US" sz="2800" b="1" dirty="0">
                <a:solidFill>
                  <a:srgbClr val="FFFF00"/>
                </a:solidFill>
                <a:latin typeface="Cambria" panose="02040503050406030204" pitchFamily="18" charset="0"/>
              </a:rPr>
              <a:t>“Disciple” = Learner, Follower</a:t>
            </a:r>
          </a:p>
          <a:p>
            <a:pPr lvl="0" algn="ctr" defTabSz="1218014">
              <a:defRPr/>
            </a:pP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
        <p:nvSpPr>
          <p:cNvPr id="8" name="Rounded Rectangular Callout 4">
            <a:extLst>
              <a:ext uri="{FF2B5EF4-FFF2-40B4-BE49-F238E27FC236}">
                <a16:creationId xmlns:a16="http://schemas.microsoft.com/office/drawing/2014/main" id="{1685E723-9F0F-4A33-879B-7804F7B35B03}"/>
              </a:ext>
            </a:extLst>
          </p:cNvPr>
          <p:cNvSpPr/>
          <p:nvPr/>
        </p:nvSpPr>
        <p:spPr>
          <a:xfrm>
            <a:off x="1600199" y="2938450"/>
            <a:ext cx="5221925" cy="1796837"/>
          </a:xfrm>
          <a:custGeom>
            <a:avLst/>
            <a:gdLst>
              <a:gd name="connsiteX0" fmla="*/ 0 w 6703689"/>
              <a:gd name="connsiteY0" fmla="*/ 85825 h 514941"/>
              <a:gd name="connsiteX1" fmla="*/ 85825 w 6703689"/>
              <a:gd name="connsiteY1" fmla="*/ 0 h 514941"/>
              <a:gd name="connsiteX2" fmla="*/ 3910485 w 6703689"/>
              <a:gd name="connsiteY2" fmla="*/ 0 h 514941"/>
              <a:gd name="connsiteX3" fmla="*/ 4395274 w 6703689"/>
              <a:gd name="connsiteY3" fmla="*/ -1192150 h 514941"/>
              <a:gd name="connsiteX4" fmla="*/ 5586408 w 6703689"/>
              <a:gd name="connsiteY4" fmla="*/ 0 h 514941"/>
              <a:gd name="connsiteX5" fmla="*/ 6617864 w 6703689"/>
              <a:gd name="connsiteY5" fmla="*/ 0 h 514941"/>
              <a:gd name="connsiteX6" fmla="*/ 6703689 w 6703689"/>
              <a:gd name="connsiteY6" fmla="*/ 85825 h 514941"/>
              <a:gd name="connsiteX7" fmla="*/ 6703689 w 6703689"/>
              <a:gd name="connsiteY7" fmla="*/ 85824 h 514941"/>
              <a:gd name="connsiteX8" fmla="*/ 6703689 w 6703689"/>
              <a:gd name="connsiteY8" fmla="*/ 85824 h 514941"/>
              <a:gd name="connsiteX9" fmla="*/ 6703689 w 6703689"/>
              <a:gd name="connsiteY9" fmla="*/ 214559 h 514941"/>
              <a:gd name="connsiteX10" fmla="*/ 6703689 w 6703689"/>
              <a:gd name="connsiteY10" fmla="*/ 429116 h 514941"/>
              <a:gd name="connsiteX11" fmla="*/ 6617864 w 6703689"/>
              <a:gd name="connsiteY11" fmla="*/ 514941 h 514941"/>
              <a:gd name="connsiteX12" fmla="*/ 5586408 w 6703689"/>
              <a:gd name="connsiteY12" fmla="*/ 514941 h 514941"/>
              <a:gd name="connsiteX13" fmla="*/ 3910485 w 6703689"/>
              <a:gd name="connsiteY13" fmla="*/ 514941 h 514941"/>
              <a:gd name="connsiteX14" fmla="*/ 3910485 w 6703689"/>
              <a:gd name="connsiteY14" fmla="*/ 514941 h 514941"/>
              <a:gd name="connsiteX15" fmla="*/ 85825 w 6703689"/>
              <a:gd name="connsiteY15" fmla="*/ 514941 h 514941"/>
              <a:gd name="connsiteX16" fmla="*/ 0 w 6703689"/>
              <a:gd name="connsiteY16" fmla="*/ 429116 h 514941"/>
              <a:gd name="connsiteX17" fmla="*/ 0 w 6703689"/>
              <a:gd name="connsiteY17" fmla="*/ 214559 h 514941"/>
              <a:gd name="connsiteX18" fmla="*/ 0 w 6703689"/>
              <a:gd name="connsiteY18" fmla="*/ 85824 h 514941"/>
              <a:gd name="connsiteX19" fmla="*/ 0 w 6703689"/>
              <a:gd name="connsiteY19" fmla="*/ 85824 h 514941"/>
              <a:gd name="connsiteX20" fmla="*/ 0 w 6703689"/>
              <a:gd name="connsiteY20" fmla="*/ 85825 h 514941"/>
              <a:gd name="connsiteX0" fmla="*/ 0 w 6703689"/>
              <a:gd name="connsiteY0" fmla="*/ 1277975 h 1707091"/>
              <a:gd name="connsiteX1" fmla="*/ 85825 w 6703689"/>
              <a:gd name="connsiteY1" fmla="*/ 1192150 h 1707091"/>
              <a:gd name="connsiteX2" fmla="*/ 5370576 w 6703689"/>
              <a:gd name="connsiteY2" fmla="*/ 1192150 h 1707091"/>
              <a:gd name="connsiteX3" fmla="*/ 4395274 w 6703689"/>
              <a:gd name="connsiteY3" fmla="*/ 0 h 1707091"/>
              <a:gd name="connsiteX4" fmla="*/ 5586408 w 6703689"/>
              <a:gd name="connsiteY4" fmla="*/ 1192150 h 1707091"/>
              <a:gd name="connsiteX5" fmla="*/ 6617864 w 6703689"/>
              <a:gd name="connsiteY5" fmla="*/ 1192150 h 1707091"/>
              <a:gd name="connsiteX6" fmla="*/ 6703689 w 6703689"/>
              <a:gd name="connsiteY6" fmla="*/ 1277975 h 1707091"/>
              <a:gd name="connsiteX7" fmla="*/ 6703689 w 6703689"/>
              <a:gd name="connsiteY7" fmla="*/ 1277974 h 1707091"/>
              <a:gd name="connsiteX8" fmla="*/ 6703689 w 6703689"/>
              <a:gd name="connsiteY8" fmla="*/ 1277974 h 1707091"/>
              <a:gd name="connsiteX9" fmla="*/ 6703689 w 6703689"/>
              <a:gd name="connsiteY9" fmla="*/ 1406709 h 1707091"/>
              <a:gd name="connsiteX10" fmla="*/ 6703689 w 6703689"/>
              <a:gd name="connsiteY10" fmla="*/ 1621266 h 1707091"/>
              <a:gd name="connsiteX11" fmla="*/ 6617864 w 6703689"/>
              <a:gd name="connsiteY11" fmla="*/ 1707091 h 1707091"/>
              <a:gd name="connsiteX12" fmla="*/ 5586408 w 6703689"/>
              <a:gd name="connsiteY12" fmla="*/ 1707091 h 1707091"/>
              <a:gd name="connsiteX13" fmla="*/ 3910485 w 6703689"/>
              <a:gd name="connsiteY13" fmla="*/ 1707091 h 1707091"/>
              <a:gd name="connsiteX14" fmla="*/ 3910485 w 6703689"/>
              <a:gd name="connsiteY14" fmla="*/ 1707091 h 1707091"/>
              <a:gd name="connsiteX15" fmla="*/ 85825 w 6703689"/>
              <a:gd name="connsiteY15" fmla="*/ 1707091 h 1707091"/>
              <a:gd name="connsiteX16" fmla="*/ 0 w 6703689"/>
              <a:gd name="connsiteY16" fmla="*/ 1621266 h 1707091"/>
              <a:gd name="connsiteX17" fmla="*/ 0 w 6703689"/>
              <a:gd name="connsiteY17" fmla="*/ 1406709 h 1707091"/>
              <a:gd name="connsiteX18" fmla="*/ 0 w 6703689"/>
              <a:gd name="connsiteY18" fmla="*/ 1277974 h 1707091"/>
              <a:gd name="connsiteX19" fmla="*/ 0 w 6703689"/>
              <a:gd name="connsiteY19" fmla="*/ 1277974 h 1707091"/>
              <a:gd name="connsiteX20" fmla="*/ 0 w 6703689"/>
              <a:gd name="connsiteY20" fmla="*/ 1277975 h 170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03689" h="1707091">
                <a:moveTo>
                  <a:pt x="0" y="1277975"/>
                </a:moveTo>
                <a:cubicBezTo>
                  <a:pt x="0" y="1230575"/>
                  <a:pt x="38425" y="1192150"/>
                  <a:pt x="85825" y="1192150"/>
                </a:cubicBezTo>
                <a:lnTo>
                  <a:pt x="5370576" y="1192150"/>
                </a:lnTo>
                <a:lnTo>
                  <a:pt x="4395274" y="0"/>
                </a:lnTo>
                <a:lnTo>
                  <a:pt x="5586408" y="1192150"/>
                </a:lnTo>
                <a:lnTo>
                  <a:pt x="6617864" y="1192150"/>
                </a:lnTo>
                <a:cubicBezTo>
                  <a:pt x="6665264" y="1192150"/>
                  <a:pt x="6703689" y="1230575"/>
                  <a:pt x="6703689" y="1277975"/>
                </a:cubicBezTo>
                <a:lnTo>
                  <a:pt x="6703689" y="1277974"/>
                </a:lnTo>
                <a:lnTo>
                  <a:pt x="6703689" y="1277974"/>
                </a:lnTo>
                <a:lnTo>
                  <a:pt x="6703689" y="1406709"/>
                </a:lnTo>
                <a:lnTo>
                  <a:pt x="6703689" y="1621266"/>
                </a:lnTo>
                <a:cubicBezTo>
                  <a:pt x="6703689" y="1668666"/>
                  <a:pt x="6665264" y="1707091"/>
                  <a:pt x="6617864" y="1707091"/>
                </a:cubicBezTo>
                <a:lnTo>
                  <a:pt x="5586408" y="1707091"/>
                </a:lnTo>
                <a:lnTo>
                  <a:pt x="3910485" y="1707091"/>
                </a:lnTo>
                <a:lnTo>
                  <a:pt x="3910485" y="1707091"/>
                </a:lnTo>
                <a:lnTo>
                  <a:pt x="85825" y="1707091"/>
                </a:lnTo>
                <a:cubicBezTo>
                  <a:pt x="38425" y="1707091"/>
                  <a:pt x="0" y="1668666"/>
                  <a:pt x="0" y="1621266"/>
                </a:cubicBezTo>
                <a:lnTo>
                  <a:pt x="0" y="1406709"/>
                </a:lnTo>
                <a:lnTo>
                  <a:pt x="0" y="1277974"/>
                </a:lnTo>
                <a:lnTo>
                  <a:pt x="0" y="1277974"/>
                </a:lnTo>
                <a:lnTo>
                  <a:pt x="0" y="1277975"/>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ctr"/>
          <a:lstStyle/>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endParaRPr lang="en-US" sz="2800" b="1" dirty="0">
              <a:solidFill>
                <a:srgbClr val="FFFF00"/>
              </a:solidFill>
              <a:latin typeface="Cambria" panose="02040503050406030204" pitchFamily="18" charset="0"/>
            </a:endParaRPr>
          </a:p>
          <a:p>
            <a:pPr algn="ctr" defTabSz="1218014">
              <a:defRPr/>
            </a:pPr>
            <a:r>
              <a:rPr lang="en-US" sz="2800" b="1" dirty="0">
                <a:solidFill>
                  <a:srgbClr val="FFFF00"/>
                </a:solidFill>
                <a:latin typeface="Cambria" panose="02040503050406030204" pitchFamily="18" charset="0"/>
              </a:rPr>
              <a:t>“Preach the gospel” - Mk 16:15</a:t>
            </a:r>
            <a:endParaRPr kumimoji="0" lang="en-US" sz="2800" b="0" i="0" u="none" strike="noStrike" kern="1200" cap="none" spc="0" normalizeH="0" baseline="0" noProof="0" dirty="0">
              <a:ln>
                <a:noFill/>
              </a:ln>
              <a:solidFill>
                <a:srgbClr val="FFFFFF"/>
              </a:solidFill>
              <a:effectLst/>
              <a:uLnTx/>
              <a:uFillTx/>
              <a:latin typeface="Cambria" panose="02040503050406030204" pitchFamily="18" charset="0"/>
            </a:endParaRPr>
          </a:p>
        </p:txBody>
      </p:sp>
      <p:sp>
        <p:nvSpPr>
          <p:cNvPr id="11" name="Rounded Rectangular Callout 4">
            <a:extLst>
              <a:ext uri="{FF2B5EF4-FFF2-40B4-BE49-F238E27FC236}">
                <a16:creationId xmlns:a16="http://schemas.microsoft.com/office/drawing/2014/main" id="{3911F90A-0DBF-40E8-A15B-2E9B1CCB2274}"/>
              </a:ext>
            </a:extLst>
          </p:cNvPr>
          <p:cNvSpPr/>
          <p:nvPr/>
        </p:nvSpPr>
        <p:spPr>
          <a:xfrm>
            <a:off x="478777" y="1065788"/>
            <a:ext cx="9373146" cy="1133715"/>
          </a:xfrm>
          <a:custGeom>
            <a:avLst/>
            <a:gdLst>
              <a:gd name="connsiteX0" fmla="*/ 0 w 9373146"/>
              <a:gd name="connsiteY0" fmla="*/ 89920 h 539507"/>
              <a:gd name="connsiteX1" fmla="*/ 89920 w 9373146"/>
              <a:gd name="connsiteY1" fmla="*/ 0 h 539507"/>
              <a:gd name="connsiteX2" fmla="*/ 1562191 w 9373146"/>
              <a:gd name="connsiteY2" fmla="*/ 0 h 539507"/>
              <a:gd name="connsiteX3" fmla="*/ 1562191 w 9373146"/>
              <a:gd name="connsiteY3" fmla="*/ 0 h 539507"/>
              <a:gd name="connsiteX4" fmla="*/ 3905478 w 9373146"/>
              <a:gd name="connsiteY4" fmla="*/ 0 h 539507"/>
              <a:gd name="connsiteX5" fmla="*/ 9283226 w 9373146"/>
              <a:gd name="connsiteY5" fmla="*/ 0 h 539507"/>
              <a:gd name="connsiteX6" fmla="*/ 9373146 w 9373146"/>
              <a:gd name="connsiteY6" fmla="*/ 89920 h 539507"/>
              <a:gd name="connsiteX7" fmla="*/ 9373146 w 9373146"/>
              <a:gd name="connsiteY7" fmla="*/ 314712 h 539507"/>
              <a:gd name="connsiteX8" fmla="*/ 9373146 w 9373146"/>
              <a:gd name="connsiteY8" fmla="*/ 314712 h 539507"/>
              <a:gd name="connsiteX9" fmla="*/ 9373146 w 9373146"/>
              <a:gd name="connsiteY9" fmla="*/ 449589 h 539507"/>
              <a:gd name="connsiteX10" fmla="*/ 9373146 w 9373146"/>
              <a:gd name="connsiteY10" fmla="*/ 449587 h 539507"/>
              <a:gd name="connsiteX11" fmla="*/ 9283226 w 9373146"/>
              <a:gd name="connsiteY11" fmla="*/ 539507 h 539507"/>
              <a:gd name="connsiteX12" fmla="*/ 3905478 w 9373146"/>
              <a:gd name="connsiteY12" fmla="*/ 539507 h 539507"/>
              <a:gd name="connsiteX13" fmla="*/ 1546007 w 9373146"/>
              <a:gd name="connsiteY13" fmla="*/ 1133715 h 539507"/>
              <a:gd name="connsiteX14" fmla="*/ 1562191 w 9373146"/>
              <a:gd name="connsiteY14" fmla="*/ 539507 h 539507"/>
              <a:gd name="connsiteX15" fmla="*/ 89920 w 9373146"/>
              <a:gd name="connsiteY15" fmla="*/ 539507 h 539507"/>
              <a:gd name="connsiteX16" fmla="*/ 0 w 9373146"/>
              <a:gd name="connsiteY16" fmla="*/ 449587 h 539507"/>
              <a:gd name="connsiteX17" fmla="*/ 0 w 9373146"/>
              <a:gd name="connsiteY17" fmla="*/ 449589 h 539507"/>
              <a:gd name="connsiteX18" fmla="*/ 0 w 9373146"/>
              <a:gd name="connsiteY18" fmla="*/ 314712 h 539507"/>
              <a:gd name="connsiteX19" fmla="*/ 0 w 9373146"/>
              <a:gd name="connsiteY19" fmla="*/ 314712 h 539507"/>
              <a:gd name="connsiteX20" fmla="*/ 0 w 9373146"/>
              <a:gd name="connsiteY20" fmla="*/ 89920 h 539507"/>
              <a:gd name="connsiteX0" fmla="*/ 0 w 9373146"/>
              <a:gd name="connsiteY0" fmla="*/ 89920 h 1133715"/>
              <a:gd name="connsiteX1" fmla="*/ 89920 w 9373146"/>
              <a:gd name="connsiteY1" fmla="*/ 0 h 1133715"/>
              <a:gd name="connsiteX2" fmla="*/ 1562191 w 9373146"/>
              <a:gd name="connsiteY2" fmla="*/ 0 h 1133715"/>
              <a:gd name="connsiteX3" fmla="*/ 1562191 w 9373146"/>
              <a:gd name="connsiteY3" fmla="*/ 0 h 1133715"/>
              <a:gd name="connsiteX4" fmla="*/ 3905478 w 9373146"/>
              <a:gd name="connsiteY4" fmla="*/ 0 h 1133715"/>
              <a:gd name="connsiteX5" fmla="*/ 9283226 w 9373146"/>
              <a:gd name="connsiteY5" fmla="*/ 0 h 1133715"/>
              <a:gd name="connsiteX6" fmla="*/ 9373146 w 9373146"/>
              <a:gd name="connsiteY6" fmla="*/ 89920 h 1133715"/>
              <a:gd name="connsiteX7" fmla="*/ 9373146 w 9373146"/>
              <a:gd name="connsiteY7" fmla="*/ 314712 h 1133715"/>
              <a:gd name="connsiteX8" fmla="*/ 9373146 w 9373146"/>
              <a:gd name="connsiteY8" fmla="*/ 314712 h 1133715"/>
              <a:gd name="connsiteX9" fmla="*/ 9373146 w 9373146"/>
              <a:gd name="connsiteY9" fmla="*/ 449589 h 1133715"/>
              <a:gd name="connsiteX10" fmla="*/ 9373146 w 9373146"/>
              <a:gd name="connsiteY10" fmla="*/ 449587 h 1133715"/>
              <a:gd name="connsiteX11" fmla="*/ 9283226 w 9373146"/>
              <a:gd name="connsiteY11" fmla="*/ 539507 h 1133715"/>
              <a:gd name="connsiteX12" fmla="*/ 2047181 w 9373146"/>
              <a:gd name="connsiteY12" fmla="*/ 569004 h 1133715"/>
              <a:gd name="connsiteX13" fmla="*/ 1546007 w 9373146"/>
              <a:gd name="connsiteY13" fmla="*/ 1133715 h 1133715"/>
              <a:gd name="connsiteX14" fmla="*/ 1562191 w 9373146"/>
              <a:gd name="connsiteY14" fmla="*/ 539507 h 1133715"/>
              <a:gd name="connsiteX15" fmla="*/ 89920 w 9373146"/>
              <a:gd name="connsiteY15" fmla="*/ 539507 h 1133715"/>
              <a:gd name="connsiteX16" fmla="*/ 0 w 9373146"/>
              <a:gd name="connsiteY16" fmla="*/ 449587 h 1133715"/>
              <a:gd name="connsiteX17" fmla="*/ 0 w 9373146"/>
              <a:gd name="connsiteY17" fmla="*/ 449589 h 1133715"/>
              <a:gd name="connsiteX18" fmla="*/ 0 w 9373146"/>
              <a:gd name="connsiteY18" fmla="*/ 314712 h 1133715"/>
              <a:gd name="connsiteX19" fmla="*/ 0 w 9373146"/>
              <a:gd name="connsiteY19" fmla="*/ 314712 h 1133715"/>
              <a:gd name="connsiteX20" fmla="*/ 0 w 9373146"/>
              <a:gd name="connsiteY20" fmla="*/ 89920 h 1133715"/>
              <a:gd name="connsiteX0" fmla="*/ 0 w 9373146"/>
              <a:gd name="connsiteY0" fmla="*/ 89920 h 1133715"/>
              <a:gd name="connsiteX1" fmla="*/ 89920 w 9373146"/>
              <a:gd name="connsiteY1" fmla="*/ 0 h 1133715"/>
              <a:gd name="connsiteX2" fmla="*/ 1562191 w 9373146"/>
              <a:gd name="connsiteY2" fmla="*/ 0 h 1133715"/>
              <a:gd name="connsiteX3" fmla="*/ 1562191 w 9373146"/>
              <a:gd name="connsiteY3" fmla="*/ 0 h 1133715"/>
              <a:gd name="connsiteX4" fmla="*/ 3905478 w 9373146"/>
              <a:gd name="connsiteY4" fmla="*/ 0 h 1133715"/>
              <a:gd name="connsiteX5" fmla="*/ 9283226 w 9373146"/>
              <a:gd name="connsiteY5" fmla="*/ 0 h 1133715"/>
              <a:gd name="connsiteX6" fmla="*/ 9373146 w 9373146"/>
              <a:gd name="connsiteY6" fmla="*/ 89920 h 1133715"/>
              <a:gd name="connsiteX7" fmla="*/ 9373146 w 9373146"/>
              <a:gd name="connsiteY7" fmla="*/ 314712 h 1133715"/>
              <a:gd name="connsiteX8" fmla="*/ 9373146 w 9373146"/>
              <a:gd name="connsiteY8" fmla="*/ 314712 h 1133715"/>
              <a:gd name="connsiteX9" fmla="*/ 9373146 w 9373146"/>
              <a:gd name="connsiteY9" fmla="*/ 449589 h 1133715"/>
              <a:gd name="connsiteX10" fmla="*/ 9373146 w 9373146"/>
              <a:gd name="connsiteY10" fmla="*/ 449587 h 1133715"/>
              <a:gd name="connsiteX11" fmla="*/ 9283226 w 9373146"/>
              <a:gd name="connsiteY11" fmla="*/ 539507 h 1133715"/>
              <a:gd name="connsiteX12" fmla="*/ 1693220 w 9373146"/>
              <a:gd name="connsiteY12" fmla="*/ 554256 h 1133715"/>
              <a:gd name="connsiteX13" fmla="*/ 1546007 w 9373146"/>
              <a:gd name="connsiteY13" fmla="*/ 1133715 h 1133715"/>
              <a:gd name="connsiteX14" fmla="*/ 1562191 w 9373146"/>
              <a:gd name="connsiteY14" fmla="*/ 539507 h 1133715"/>
              <a:gd name="connsiteX15" fmla="*/ 89920 w 9373146"/>
              <a:gd name="connsiteY15" fmla="*/ 539507 h 1133715"/>
              <a:gd name="connsiteX16" fmla="*/ 0 w 9373146"/>
              <a:gd name="connsiteY16" fmla="*/ 449587 h 1133715"/>
              <a:gd name="connsiteX17" fmla="*/ 0 w 9373146"/>
              <a:gd name="connsiteY17" fmla="*/ 449589 h 1133715"/>
              <a:gd name="connsiteX18" fmla="*/ 0 w 9373146"/>
              <a:gd name="connsiteY18" fmla="*/ 314712 h 1133715"/>
              <a:gd name="connsiteX19" fmla="*/ 0 w 9373146"/>
              <a:gd name="connsiteY19" fmla="*/ 314712 h 1133715"/>
              <a:gd name="connsiteX20" fmla="*/ 0 w 9373146"/>
              <a:gd name="connsiteY20" fmla="*/ 89920 h 1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73146" h="1133715">
                <a:moveTo>
                  <a:pt x="0" y="89920"/>
                </a:moveTo>
                <a:cubicBezTo>
                  <a:pt x="0" y="40259"/>
                  <a:pt x="40259" y="0"/>
                  <a:pt x="89920" y="0"/>
                </a:cubicBezTo>
                <a:lnTo>
                  <a:pt x="1562191" y="0"/>
                </a:lnTo>
                <a:lnTo>
                  <a:pt x="1562191" y="0"/>
                </a:lnTo>
                <a:lnTo>
                  <a:pt x="3905478" y="0"/>
                </a:lnTo>
                <a:lnTo>
                  <a:pt x="9283226" y="0"/>
                </a:lnTo>
                <a:cubicBezTo>
                  <a:pt x="9332887" y="0"/>
                  <a:pt x="9373146" y="40259"/>
                  <a:pt x="9373146" y="89920"/>
                </a:cubicBezTo>
                <a:lnTo>
                  <a:pt x="9373146" y="314712"/>
                </a:lnTo>
                <a:lnTo>
                  <a:pt x="9373146" y="314712"/>
                </a:lnTo>
                <a:lnTo>
                  <a:pt x="9373146" y="449589"/>
                </a:lnTo>
                <a:lnTo>
                  <a:pt x="9373146" y="449587"/>
                </a:lnTo>
                <a:cubicBezTo>
                  <a:pt x="9373146" y="499248"/>
                  <a:pt x="9332887" y="539507"/>
                  <a:pt x="9283226" y="539507"/>
                </a:cubicBezTo>
                <a:lnTo>
                  <a:pt x="1693220" y="554256"/>
                </a:lnTo>
                <a:lnTo>
                  <a:pt x="1546007" y="1133715"/>
                </a:lnTo>
                <a:lnTo>
                  <a:pt x="1562191" y="539507"/>
                </a:lnTo>
                <a:lnTo>
                  <a:pt x="89920" y="539507"/>
                </a:lnTo>
                <a:cubicBezTo>
                  <a:pt x="40259" y="539507"/>
                  <a:pt x="0" y="499248"/>
                  <a:pt x="0" y="449587"/>
                </a:cubicBezTo>
                <a:lnTo>
                  <a:pt x="0" y="449589"/>
                </a:lnTo>
                <a:lnTo>
                  <a:pt x="0" y="314712"/>
                </a:lnTo>
                <a:lnTo>
                  <a:pt x="0" y="314712"/>
                </a:lnTo>
                <a:lnTo>
                  <a:pt x="0" y="89920"/>
                </a:lnTo>
                <a:close/>
              </a:path>
            </a:pathLst>
          </a:cu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833" tIns="60923" rIns="121833" bIns="60923" rtlCol="0" anchor="t"/>
          <a:lstStyle/>
          <a:p>
            <a:pPr lvl="0" algn="ctr" defTabSz="1218014">
              <a:defRPr/>
            </a:pPr>
            <a:r>
              <a:rPr lang="en-US" sz="2400" dirty="0">
                <a:solidFill>
                  <a:srgbClr val="FFFFFF"/>
                </a:solidFill>
                <a:latin typeface="Cambria" panose="02040503050406030204" pitchFamily="18" charset="0"/>
              </a:rPr>
              <a:t>“</a:t>
            </a:r>
            <a:r>
              <a:rPr lang="en-US" sz="2400" dirty="0" err="1">
                <a:solidFill>
                  <a:srgbClr val="FFFFFF"/>
                </a:solidFill>
                <a:latin typeface="Cambria" panose="02040503050406030204" pitchFamily="18" charset="0"/>
              </a:rPr>
              <a:t>exousia</a:t>
            </a:r>
            <a:r>
              <a:rPr lang="en-US" sz="2400" dirty="0">
                <a:solidFill>
                  <a:srgbClr val="FFFFFF"/>
                </a:solidFill>
                <a:latin typeface="Cambria" panose="02040503050406030204" pitchFamily="18" charset="0"/>
              </a:rPr>
              <a:t>” - “the power of rule or government” - His rule is not limited. </a:t>
            </a:r>
            <a:endParaRPr kumimoji="0" lang="en-US" sz="2400" b="0" i="0" u="none" strike="noStrike" kern="1200" cap="none" spc="0" normalizeH="0" baseline="0" noProof="0" dirty="0">
              <a:ln>
                <a:noFill/>
              </a:ln>
              <a:solidFill>
                <a:srgbClr val="FFFFFF"/>
              </a:solidFill>
              <a:effectLst/>
              <a:uLnTx/>
              <a:uFillTx/>
              <a:latin typeface="Cambria" panose="02040503050406030204" pitchFamily="18" charset="0"/>
              <a:ea typeface="+mn-ea"/>
              <a:cs typeface="+mn-cs"/>
            </a:endParaRPr>
          </a:p>
        </p:txBody>
      </p:sp>
      <p:sp>
        <p:nvSpPr>
          <p:cNvPr id="4" name="Speech Bubble: Rectangle with Corners Rounded 3">
            <a:extLst>
              <a:ext uri="{FF2B5EF4-FFF2-40B4-BE49-F238E27FC236}">
                <a16:creationId xmlns:a16="http://schemas.microsoft.com/office/drawing/2014/main" id="{345406B2-EF4D-C591-F015-F9D5AC0599D0}"/>
              </a:ext>
            </a:extLst>
          </p:cNvPr>
          <p:cNvSpPr/>
          <p:nvPr/>
        </p:nvSpPr>
        <p:spPr>
          <a:xfrm>
            <a:off x="620417" y="5002377"/>
            <a:ext cx="10998200" cy="1532334"/>
          </a:xfrm>
          <a:prstGeom prst="wedgeRoundRectCallout">
            <a:avLst>
              <a:gd name="adj1" fmla="val 29051"/>
              <a:gd name="adj2" fmla="val -44659"/>
              <a:gd name="adj3" fmla="val 16667"/>
            </a:avLst>
          </a:prstGeom>
          <a:solidFill>
            <a:schemeClr val="bg2"/>
          </a:solidFill>
          <a:ln w="28575">
            <a:solidFill>
              <a:srgbClr val="FFFF00"/>
            </a:solidFill>
          </a:ln>
        </p:spPr>
        <p:txBody>
          <a:bodyPr wrap="square" rtlCol="0" anchor="ctr">
            <a:spAutoFit/>
          </a:bodyPr>
          <a:lstStyle/>
          <a:p>
            <a:pPr algn="ctr"/>
            <a:r>
              <a:rPr lang="en-US" sz="2800" dirty="0">
                <a:latin typeface="Calibri" panose="020F0502020204030204" pitchFamily="34" charset="0"/>
                <a:ea typeface="Calibri" panose="020F0502020204030204" pitchFamily="34" charset="0"/>
                <a:cs typeface="Times New Roman" panose="02020603050405020304" pitchFamily="18" charset="0"/>
              </a:rPr>
              <a:t>Satan offered him ‘all the kingdoms of the world and the glory of them; now, by the way of suffering obedience, he has received far more than Satan could offer, all authority in heaven and on earth. </a:t>
            </a:r>
            <a:endParaRPr lang="en-US" sz="2800" dirty="0"/>
          </a:p>
        </p:txBody>
      </p:sp>
    </p:spTree>
    <p:extLst>
      <p:ext uri="{BB962C8B-B14F-4D97-AF65-F5344CB8AC3E}">
        <p14:creationId xmlns:p14="http://schemas.microsoft.com/office/powerpoint/2010/main" val="88884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par>
                          <p:cTn id="20" fill="hold">
                            <p:stCondLst>
                              <p:cond delay="0"/>
                            </p:stCondLst>
                            <p:childTnLst>
                              <p:par>
                                <p:cTn id="21" presetID="9"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0"/>
                            </p:stCondLst>
                            <p:childTnLst>
                              <p:par>
                                <p:cTn id="29" presetID="9"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8" grpId="0" animBg="1"/>
      <p:bldP spid="11" grpId="0" animBg="1"/>
      <p:bldP spid="11" grpId="1" animBg="1"/>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93803" y="183998"/>
            <a:ext cx="10972800" cy="654204"/>
          </a:xfrm>
        </p:spPr>
        <p:txBody>
          <a:bodyPr/>
          <a:lstStyle/>
          <a:p>
            <a:pPr eaLnBrk="1" hangingPunct="1">
              <a:defRPr/>
            </a:pPr>
            <a:r>
              <a:rPr lang="en-US" sz="2800" b="1" i="1" u="sng" dirty="0">
                <a:latin typeface="Cambria" panose="02040503050406030204" pitchFamily="18" charset="0"/>
              </a:rPr>
              <a:t>What is this “Gospel”?</a:t>
            </a:r>
          </a:p>
        </p:txBody>
      </p:sp>
      <p:sp>
        <p:nvSpPr>
          <p:cNvPr id="4100" name="Text Box 4"/>
          <p:cNvSpPr txBox="1">
            <a:spLocks noChangeArrowheads="1"/>
          </p:cNvSpPr>
          <p:nvPr/>
        </p:nvSpPr>
        <p:spPr bwMode="auto">
          <a:xfrm>
            <a:off x="593803" y="957857"/>
            <a:ext cx="11160662" cy="3754874"/>
          </a:xfrm>
          <a:prstGeom prst="rect">
            <a:avLst/>
          </a:prstGeom>
          <a:noFill/>
          <a:ln w="9525">
            <a:noFill/>
            <a:miter lim="800000"/>
            <a:headEnd/>
            <a:tailEnd/>
          </a:ln>
        </p:spPr>
        <p:txBody>
          <a:bodyPr wrap="square">
            <a:spAutoFit/>
          </a:bodyPr>
          <a:lstStyle/>
          <a:p>
            <a:pPr algn="ctr"/>
            <a:r>
              <a:rPr lang="en-US" sz="2800" dirty="0">
                <a:latin typeface="Cambria" panose="02040503050406030204" pitchFamily="18" charset="0"/>
              </a:rPr>
              <a:t>Now I make known to you, brethren, the gospel which I preached to you, which also you received, in which also you stand, </a:t>
            </a:r>
            <a:r>
              <a:rPr lang="en-US" sz="2800" b="1" baseline="30000" dirty="0">
                <a:latin typeface="Cambria" panose="02040503050406030204" pitchFamily="18" charset="0"/>
              </a:rPr>
              <a:t>2 </a:t>
            </a:r>
            <a:r>
              <a:rPr lang="en-US" sz="2800" dirty="0">
                <a:latin typeface="Cambria" panose="02040503050406030204" pitchFamily="18" charset="0"/>
              </a:rPr>
              <a:t>by which also you are saved, if you hold fast the word which I preached to you, unless you believed in vain. </a:t>
            </a:r>
            <a:r>
              <a:rPr lang="en-US" sz="2800" b="1" baseline="30000" dirty="0">
                <a:latin typeface="Cambria" panose="02040503050406030204" pitchFamily="18" charset="0"/>
              </a:rPr>
              <a:t>3 </a:t>
            </a:r>
            <a:r>
              <a:rPr lang="en-US" sz="2800" dirty="0">
                <a:latin typeface="Cambria" panose="02040503050406030204" pitchFamily="18" charset="0"/>
              </a:rPr>
              <a:t>For I delivered to you as of first importance what I also received, that Christ died for our sins according to the Scriptures, </a:t>
            </a:r>
            <a:r>
              <a:rPr lang="en-US" sz="2800" b="1" baseline="30000" dirty="0">
                <a:latin typeface="Cambria" panose="02040503050406030204" pitchFamily="18" charset="0"/>
              </a:rPr>
              <a:t>4 </a:t>
            </a:r>
            <a:r>
              <a:rPr lang="en-US" sz="2800" dirty="0">
                <a:latin typeface="Cambria" panose="02040503050406030204" pitchFamily="18" charset="0"/>
              </a:rPr>
              <a:t>and that He was buried, and that He was raised on the third day according to the Scriptures, </a:t>
            </a:r>
            <a:r>
              <a:rPr lang="en-US" sz="2800" b="1" baseline="30000" dirty="0">
                <a:latin typeface="Cambria" panose="02040503050406030204" pitchFamily="18" charset="0"/>
              </a:rPr>
              <a:t>5 </a:t>
            </a:r>
            <a:r>
              <a:rPr lang="en-US" sz="2800" dirty="0">
                <a:latin typeface="Cambria" panose="02040503050406030204" pitchFamily="18" charset="0"/>
              </a:rPr>
              <a:t>and that He appeared… </a:t>
            </a:r>
            <a:r>
              <a:rPr lang="en-US" sz="2800" b="1" dirty="0">
                <a:solidFill>
                  <a:srgbClr val="FFFF00"/>
                </a:solidFill>
                <a:latin typeface="Cambria" panose="02040503050406030204" pitchFamily="18" charset="0"/>
              </a:rPr>
              <a:t>(1 Cor. 15:1-4)</a:t>
            </a:r>
            <a:r>
              <a:rPr lang="en-US" sz="2800" dirty="0">
                <a:solidFill>
                  <a:srgbClr val="FFFFFF"/>
                </a:solidFill>
                <a:latin typeface="Cambria" panose="02040503050406030204" pitchFamily="18" charset="0"/>
              </a:rPr>
              <a:t> </a:t>
            </a:r>
            <a:endParaRPr lang="en-US" sz="2800" dirty="0">
              <a:latin typeface="Cambria" panose="02040503050406030204" pitchFamily="18" charset="0"/>
            </a:endParaRPr>
          </a:p>
          <a:p>
            <a:pPr algn="ctr" fontAlgn="base">
              <a:spcBef>
                <a:spcPct val="50000"/>
              </a:spcBef>
              <a:spcAft>
                <a:spcPct val="0"/>
              </a:spcAft>
            </a:pPr>
            <a:endParaRPr lang="en-US" sz="2800" b="1" dirty="0">
              <a:solidFill>
                <a:srgbClr val="FFFFFF"/>
              </a:solidFill>
              <a:latin typeface="Cambria" panose="02040503050406030204" pitchFamily="18" charset="0"/>
            </a:endParaRPr>
          </a:p>
        </p:txBody>
      </p:sp>
      <p:sp>
        <p:nvSpPr>
          <p:cNvPr id="4101" name="Line 5"/>
          <p:cNvSpPr>
            <a:spLocks noChangeShapeType="1"/>
          </p:cNvSpPr>
          <p:nvPr/>
        </p:nvSpPr>
        <p:spPr bwMode="auto">
          <a:xfrm flipV="1">
            <a:off x="6342216" y="1415143"/>
            <a:ext cx="1519084" cy="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2" name="Line 6"/>
          <p:cNvSpPr>
            <a:spLocks noChangeShapeType="1"/>
          </p:cNvSpPr>
          <p:nvPr/>
        </p:nvSpPr>
        <p:spPr bwMode="auto">
          <a:xfrm flipV="1">
            <a:off x="2923721" y="3148429"/>
            <a:ext cx="1805244" cy="7373"/>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3" name="Line 7"/>
          <p:cNvSpPr>
            <a:spLocks noChangeShapeType="1"/>
          </p:cNvSpPr>
          <p:nvPr/>
        </p:nvSpPr>
        <p:spPr bwMode="auto">
          <a:xfrm>
            <a:off x="2022141" y="3525215"/>
            <a:ext cx="1456752" cy="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4" name="Line 8"/>
          <p:cNvSpPr>
            <a:spLocks noChangeShapeType="1"/>
          </p:cNvSpPr>
          <p:nvPr/>
        </p:nvSpPr>
        <p:spPr bwMode="auto">
          <a:xfrm>
            <a:off x="6342216" y="3525215"/>
            <a:ext cx="838200" cy="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
        <p:nvSpPr>
          <p:cNvPr id="4105" name="Text Box 9"/>
          <p:cNvSpPr txBox="1">
            <a:spLocks noChangeArrowheads="1"/>
          </p:cNvSpPr>
          <p:nvPr/>
        </p:nvSpPr>
        <p:spPr bwMode="auto">
          <a:xfrm>
            <a:off x="1752600" y="5334000"/>
            <a:ext cx="8229600" cy="946150"/>
          </a:xfrm>
          <a:prstGeom prst="rect">
            <a:avLst/>
          </a:prstGeom>
          <a:noFill/>
          <a:ln w="9525">
            <a:noFill/>
            <a:miter lim="800000"/>
            <a:headEnd/>
            <a:tailEnd/>
          </a:ln>
        </p:spPr>
        <p:txBody>
          <a:bodyPr>
            <a:spAutoFit/>
          </a:bodyPr>
          <a:lstStyle/>
          <a:p>
            <a:pPr fontAlgn="base">
              <a:spcBef>
                <a:spcPct val="50000"/>
              </a:spcBef>
              <a:spcAft>
                <a:spcPct val="0"/>
              </a:spcAft>
            </a:pPr>
            <a:r>
              <a:rPr lang="en-US" sz="2800" dirty="0">
                <a:solidFill>
                  <a:srgbClr val="FFFFFF"/>
                </a:solidFill>
                <a:latin typeface="Cambria" panose="02040503050406030204" pitchFamily="18" charset="0"/>
              </a:rPr>
              <a:t>“…declared </a:t>
            </a:r>
            <a:r>
              <a:rPr lang="en-US" sz="2800" i="1" dirty="0">
                <a:solidFill>
                  <a:srgbClr val="FFFFFF"/>
                </a:solidFill>
                <a:latin typeface="Cambria" panose="02040503050406030204" pitchFamily="18" charset="0"/>
              </a:rPr>
              <a:t>to be</a:t>
            </a:r>
            <a:r>
              <a:rPr lang="en-US" sz="2800" dirty="0">
                <a:solidFill>
                  <a:srgbClr val="FFFFFF"/>
                </a:solidFill>
                <a:latin typeface="Cambria" panose="02040503050406030204" pitchFamily="18" charset="0"/>
              </a:rPr>
              <a:t> the Son of God with power…   by the resurrection from the dead” </a:t>
            </a:r>
            <a:r>
              <a:rPr lang="en-US" sz="2800" b="1" dirty="0">
                <a:solidFill>
                  <a:srgbClr val="FFFF00"/>
                </a:solidFill>
                <a:latin typeface="Cambria" panose="02040503050406030204" pitchFamily="18" charset="0"/>
              </a:rPr>
              <a:t>(Romans 1:4)</a:t>
            </a:r>
          </a:p>
        </p:txBody>
      </p:sp>
      <p:sp>
        <p:nvSpPr>
          <p:cNvPr id="9" name="Line 8">
            <a:extLst>
              <a:ext uri="{FF2B5EF4-FFF2-40B4-BE49-F238E27FC236}">
                <a16:creationId xmlns:a16="http://schemas.microsoft.com/office/drawing/2014/main" id="{C3464C77-B56E-4FA1-8BF6-9AC8E6743028}"/>
              </a:ext>
            </a:extLst>
          </p:cNvPr>
          <p:cNvSpPr>
            <a:spLocks noChangeShapeType="1"/>
          </p:cNvSpPr>
          <p:nvPr/>
        </p:nvSpPr>
        <p:spPr bwMode="auto">
          <a:xfrm>
            <a:off x="6342217" y="3961344"/>
            <a:ext cx="1288670" cy="1055"/>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Tree>
    <p:extLst>
      <p:ext uri="{BB962C8B-B14F-4D97-AF65-F5344CB8AC3E}">
        <p14:creationId xmlns:p14="http://schemas.microsoft.com/office/powerpoint/2010/main" val="427627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ipe(left)">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ipe(left)">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wipe(left)">
                                      <p:cBhvr>
                                        <p:cTn id="17" dur="500"/>
                                        <p:tgtEl>
                                          <p:spTgt spid="410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wipe(left)">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00"/>
                            </p:stCondLst>
                            <p:childTnLst>
                              <p:par>
                                <p:cTn id="29" presetID="55" presetClass="entr" presetSubtype="0" fill="hold" grpId="0" nodeType="after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p:cTn id="31" dur="1000" fill="hold"/>
                                        <p:tgtEl>
                                          <p:spTgt spid="4105"/>
                                        </p:tgtEl>
                                        <p:attrNameLst>
                                          <p:attrName>ppt_w</p:attrName>
                                        </p:attrNameLst>
                                      </p:cBhvr>
                                      <p:tavLst>
                                        <p:tav tm="0">
                                          <p:val>
                                            <p:strVal val="#ppt_w*0.70"/>
                                          </p:val>
                                        </p:tav>
                                        <p:tav tm="100000">
                                          <p:val>
                                            <p:strVal val="#ppt_w"/>
                                          </p:val>
                                        </p:tav>
                                      </p:tavLst>
                                    </p:anim>
                                    <p:anim calcmode="lin" valueType="num">
                                      <p:cBhvr>
                                        <p:cTn id="32" dur="1000" fill="hold"/>
                                        <p:tgtEl>
                                          <p:spTgt spid="4105"/>
                                        </p:tgtEl>
                                        <p:attrNameLst>
                                          <p:attrName>ppt_h</p:attrName>
                                        </p:attrNameLst>
                                      </p:cBhvr>
                                      <p:tavLst>
                                        <p:tav tm="0">
                                          <p:val>
                                            <p:strVal val="#ppt_h"/>
                                          </p:val>
                                        </p:tav>
                                        <p:tav tm="100000">
                                          <p:val>
                                            <p:strVal val="#ppt_h"/>
                                          </p:val>
                                        </p:tav>
                                      </p:tavLst>
                                    </p:anim>
                                    <p:animEffect transition="in" filter="fade">
                                      <p:cBhvr>
                                        <p:cTn id="33" dur="1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6800" y="100512"/>
            <a:ext cx="4692269"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Great Commission”</a:t>
            </a:r>
          </a:p>
        </p:txBody>
      </p:sp>
      <p:sp>
        <p:nvSpPr>
          <p:cNvPr id="6" name="Rectangle 5">
            <a:extLst>
              <a:ext uri="{FF2B5EF4-FFF2-40B4-BE49-F238E27FC236}">
                <a16:creationId xmlns:a16="http://schemas.microsoft.com/office/drawing/2014/main" id="{6C14C204-9A05-43F7-8C2C-F6A41BA6728B}"/>
              </a:ext>
            </a:extLst>
          </p:cNvPr>
          <p:cNvSpPr/>
          <p:nvPr/>
        </p:nvSpPr>
        <p:spPr>
          <a:xfrm>
            <a:off x="587760" y="1163405"/>
            <a:ext cx="11172370" cy="2246769"/>
          </a:xfrm>
          <a:prstGeom prst="rect">
            <a:avLst/>
          </a:prstGeom>
          <a:ln w="38100">
            <a:noFill/>
          </a:ln>
        </p:spPr>
        <p:txBody>
          <a:bodyPr wrap="square">
            <a:spAutoFit/>
          </a:bodyPr>
          <a:lstStyle/>
          <a:p>
            <a:pPr algn="ctr"/>
            <a:r>
              <a:rPr lang="en-US" sz="2800" dirty="0">
                <a:latin typeface="Cambria" panose="02040503050406030204" pitchFamily="18" charset="0"/>
              </a:rPr>
              <a:t>“All authority has been given to Me in heaven and on earth. </a:t>
            </a:r>
            <a:r>
              <a:rPr lang="en-US" sz="2800" b="1" baseline="30000" dirty="0">
                <a:latin typeface="Cambria" panose="02040503050406030204" pitchFamily="18" charset="0"/>
              </a:rPr>
              <a:t>19 </a:t>
            </a:r>
            <a:r>
              <a:rPr lang="en-US" sz="2800" dirty="0">
                <a:latin typeface="Cambria" panose="02040503050406030204" pitchFamily="18" charset="0"/>
              </a:rPr>
              <a:t>Go therefore and make disciples of all the nations, baptizing them in the name of the Father and the Son and the Holy Spirit, </a:t>
            </a:r>
            <a:r>
              <a:rPr lang="en-US" sz="2800" b="1" baseline="30000" dirty="0">
                <a:latin typeface="Cambria" panose="02040503050406030204" pitchFamily="18" charset="0"/>
              </a:rPr>
              <a:t>20 </a:t>
            </a:r>
            <a:r>
              <a:rPr lang="en-US" sz="2800" dirty="0">
                <a:latin typeface="Cambria" panose="02040503050406030204" pitchFamily="18" charset="0"/>
              </a:rPr>
              <a:t>teaching them to observe all that I commanded you; and lo, I am with you always, even to the end of the age.”</a:t>
            </a:r>
            <a:endParaRPr lang="en-US" sz="2800" dirty="0"/>
          </a:p>
        </p:txBody>
      </p:sp>
      <p:sp>
        <p:nvSpPr>
          <p:cNvPr id="5" name="Line 8">
            <a:extLst>
              <a:ext uri="{FF2B5EF4-FFF2-40B4-BE49-F238E27FC236}">
                <a16:creationId xmlns:a16="http://schemas.microsoft.com/office/drawing/2014/main" id="{C5F95529-20CD-43B3-B3DF-0816F6C793B7}"/>
              </a:ext>
            </a:extLst>
          </p:cNvPr>
          <p:cNvSpPr>
            <a:spLocks noChangeShapeType="1"/>
          </p:cNvSpPr>
          <p:nvPr/>
        </p:nvSpPr>
        <p:spPr bwMode="auto">
          <a:xfrm flipV="1">
            <a:off x="5379357" y="2046515"/>
            <a:ext cx="2552700" cy="12700"/>
          </a:xfrm>
          <a:prstGeom prst="line">
            <a:avLst/>
          </a:prstGeom>
          <a:noFill/>
          <a:ln w="57150">
            <a:solidFill>
              <a:srgbClr val="FFFF00"/>
            </a:solidFill>
            <a:round/>
            <a:headEnd/>
            <a:tailEnd/>
          </a:ln>
        </p:spPr>
        <p:txBody>
          <a:bodyPr/>
          <a:lstStyle/>
          <a:p>
            <a:pPr fontAlgn="base">
              <a:spcBef>
                <a:spcPct val="0"/>
              </a:spcBef>
              <a:spcAft>
                <a:spcPct val="0"/>
              </a:spcAft>
            </a:pPr>
            <a:endParaRPr lang="en-US" sz="2800">
              <a:solidFill>
                <a:srgbClr val="FFFFFF"/>
              </a:solidFill>
              <a:latin typeface="Cambria" panose="02040503050406030204" pitchFamily="18" charset="0"/>
            </a:endParaRPr>
          </a:p>
        </p:txBody>
      </p:sp>
    </p:spTree>
    <p:extLst>
      <p:ext uri="{BB962C8B-B14F-4D97-AF65-F5344CB8AC3E}">
        <p14:creationId xmlns:p14="http://schemas.microsoft.com/office/powerpoint/2010/main" val="29946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a:extLst>
              <a:ext uri="{FF2B5EF4-FFF2-40B4-BE49-F238E27FC236}">
                <a16:creationId xmlns:a16="http://schemas.microsoft.com/office/drawing/2014/main" id="{DD861358-21CD-4D98-8363-FC2C836A61A2}"/>
              </a:ext>
            </a:extLst>
          </p:cNvPr>
          <p:cNvSpPr>
            <a:spLocks noGrp="1" noChangeArrowheads="1"/>
          </p:cNvSpPr>
          <p:nvPr>
            <p:ph type="body" idx="1"/>
          </p:nvPr>
        </p:nvSpPr>
        <p:spPr>
          <a:xfrm>
            <a:off x="203200" y="1315086"/>
            <a:ext cx="11785600" cy="4531784"/>
          </a:xfrm>
        </p:spPr>
        <p:txBody>
          <a:bodyPr/>
          <a:lstStyle/>
          <a:p>
            <a:pPr>
              <a:buFont typeface="Wingdings" panose="05000000000000000000" pitchFamily="2" charset="2"/>
              <a:buChar char="Ø"/>
            </a:pPr>
            <a:r>
              <a:rPr lang="en-US" altLang="en-US" sz="2800" i="1" u="sng" dirty="0">
                <a:solidFill>
                  <a:srgbClr val="FFFF00"/>
                </a:solidFill>
                <a:effectLst/>
                <a:latin typeface="Cambria" panose="02040503050406030204" pitchFamily="18" charset="0"/>
              </a:rPr>
              <a:t>Matthew 28:19</a:t>
            </a:r>
            <a:r>
              <a:rPr lang="en-US" altLang="en-US" sz="2800" i="1" dirty="0">
                <a:solidFill>
                  <a:srgbClr val="FFFF00"/>
                </a:solidFill>
                <a:effectLst/>
                <a:latin typeface="Cambria" panose="02040503050406030204" pitchFamily="18" charset="0"/>
              </a:rPr>
              <a:t>   </a:t>
            </a:r>
            <a:r>
              <a:rPr lang="en-US" altLang="en-US" sz="2800" dirty="0">
                <a:effectLst/>
                <a:latin typeface="Cambria" panose="02040503050406030204" pitchFamily="18" charset="0"/>
              </a:rPr>
              <a:t> "Go therefore and make disciples of </a:t>
            </a:r>
            <a:r>
              <a:rPr lang="en-US" altLang="en-US" sz="2800" u="sng" dirty="0">
                <a:effectLst/>
                <a:latin typeface="Cambria" panose="02040503050406030204" pitchFamily="18" charset="0"/>
              </a:rPr>
              <a:t>all the nations</a:t>
            </a:r>
            <a:r>
              <a:rPr lang="en-US" altLang="en-US" sz="2800" dirty="0">
                <a:effectLst/>
                <a:latin typeface="Cambria" panose="02040503050406030204" pitchFamily="18" charset="0"/>
              </a:rPr>
              <a:t>, baptizing them in the name of the Father and the Son and the Holy Spirit,</a:t>
            </a:r>
          </a:p>
          <a:p>
            <a:pPr>
              <a:buFont typeface="Wingdings" panose="05000000000000000000" pitchFamily="2" charset="2"/>
              <a:buChar char="Ø"/>
            </a:pPr>
            <a:endParaRPr lang="en-US" altLang="en-US" sz="2800" dirty="0">
              <a:effectLst/>
              <a:latin typeface="Cambria" panose="02040503050406030204" pitchFamily="18" charset="0"/>
            </a:endParaRPr>
          </a:p>
          <a:p>
            <a:pPr>
              <a:buFont typeface="Wingdings" panose="05000000000000000000" pitchFamily="2" charset="2"/>
              <a:buChar char="Ø"/>
            </a:pPr>
            <a:r>
              <a:rPr lang="en-US" altLang="en-US" sz="2800" i="1" u="sng" dirty="0">
                <a:solidFill>
                  <a:srgbClr val="FFFF00"/>
                </a:solidFill>
                <a:effectLst/>
                <a:latin typeface="Cambria" panose="02040503050406030204" pitchFamily="18" charset="0"/>
              </a:rPr>
              <a:t>Genesis 22:18</a:t>
            </a:r>
            <a:r>
              <a:rPr lang="en-US" altLang="en-US" sz="2800" i="1" dirty="0">
                <a:solidFill>
                  <a:srgbClr val="FFFF00"/>
                </a:solidFill>
                <a:effectLst/>
                <a:latin typeface="Cambria" panose="02040503050406030204" pitchFamily="18" charset="0"/>
              </a:rPr>
              <a:t>  </a:t>
            </a:r>
            <a:r>
              <a:rPr lang="en-US" altLang="en-US" sz="2800" dirty="0">
                <a:effectLst/>
                <a:latin typeface="Cambria" panose="02040503050406030204" pitchFamily="18" charset="0"/>
              </a:rPr>
              <a:t>"And in your seed </a:t>
            </a:r>
            <a:r>
              <a:rPr lang="en-US" altLang="en-US" sz="2800" u="sng" dirty="0">
                <a:effectLst/>
                <a:latin typeface="Cambria" panose="02040503050406030204" pitchFamily="18" charset="0"/>
              </a:rPr>
              <a:t>all the nations</a:t>
            </a:r>
            <a:r>
              <a:rPr lang="en-US" altLang="en-US" sz="2800" dirty="0">
                <a:effectLst/>
                <a:latin typeface="Cambria" panose="02040503050406030204" pitchFamily="18" charset="0"/>
              </a:rPr>
              <a:t> of the earth shall be blessed . . .”</a:t>
            </a:r>
          </a:p>
          <a:p>
            <a:pPr marL="0" indent="0">
              <a:buNone/>
            </a:pPr>
            <a:endParaRPr lang="en-US" altLang="en-US" sz="2800" dirty="0">
              <a:effectLst/>
              <a:latin typeface="Cambria" panose="02040503050406030204" pitchFamily="18" charset="0"/>
            </a:endParaRPr>
          </a:p>
          <a:p>
            <a:pPr>
              <a:buFont typeface="Wingdings" panose="05000000000000000000" pitchFamily="2" charset="2"/>
              <a:buChar char="Ø"/>
            </a:pPr>
            <a:r>
              <a:rPr lang="en-US" altLang="en-US" sz="2800" i="1" u="sng" dirty="0">
                <a:solidFill>
                  <a:srgbClr val="FFFF00"/>
                </a:solidFill>
                <a:effectLst/>
                <a:latin typeface="Cambria" panose="02040503050406030204" pitchFamily="18" charset="0"/>
              </a:rPr>
              <a:t>Matthew 1:1</a:t>
            </a:r>
            <a:r>
              <a:rPr lang="en-US" altLang="en-US" sz="2800" i="1" dirty="0">
                <a:solidFill>
                  <a:srgbClr val="FFFF00"/>
                </a:solidFill>
                <a:effectLst/>
                <a:latin typeface="Cambria" panose="02040503050406030204" pitchFamily="18" charset="0"/>
              </a:rPr>
              <a:t>   </a:t>
            </a:r>
            <a:r>
              <a:rPr lang="en-US" altLang="en-US" sz="2800" dirty="0">
                <a:effectLst/>
                <a:latin typeface="Cambria" panose="02040503050406030204" pitchFamily="18" charset="0"/>
              </a:rPr>
              <a:t>The book of the genealogy of Jesus Christ, the son of David, </a:t>
            </a:r>
            <a:r>
              <a:rPr lang="en-US" altLang="en-US" sz="2800" u="sng" dirty="0">
                <a:effectLst/>
                <a:latin typeface="Cambria" panose="02040503050406030204" pitchFamily="18" charset="0"/>
              </a:rPr>
              <a:t>the son of Abraham.</a:t>
            </a:r>
          </a:p>
          <a:p>
            <a:pPr>
              <a:buFontTx/>
              <a:buNone/>
            </a:pPr>
            <a:r>
              <a:rPr lang="en-US" altLang="en-US" sz="2800" dirty="0">
                <a:latin typeface="Cambria" panose="02040503050406030204" pitchFamily="18" charset="0"/>
              </a:rPr>
              <a:t> </a:t>
            </a:r>
          </a:p>
        </p:txBody>
      </p:sp>
      <p:sp>
        <p:nvSpPr>
          <p:cNvPr id="4" name="Rectangle 2">
            <a:extLst>
              <a:ext uri="{FF2B5EF4-FFF2-40B4-BE49-F238E27FC236}">
                <a16:creationId xmlns:a16="http://schemas.microsoft.com/office/drawing/2014/main" id="{FB5A8883-72CE-43FA-979A-D3023C245955}"/>
              </a:ext>
            </a:extLst>
          </p:cNvPr>
          <p:cNvSpPr txBox="1">
            <a:spLocks noChangeArrowheads="1"/>
          </p:cNvSpPr>
          <p:nvPr/>
        </p:nvSpPr>
        <p:spPr bwMode="auto">
          <a:xfrm>
            <a:off x="609600" y="207838"/>
            <a:ext cx="10972800" cy="7620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lvl1pPr algn="ctr" rtl="0" eaLnBrk="0" fontAlgn="base" hangingPunct="0">
              <a:spcBef>
                <a:spcPct val="0"/>
              </a:spcBef>
              <a:spcAft>
                <a:spcPct val="0"/>
              </a:spcAft>
              <a:defRPr sz="5867" b="1">
                <a:solidFill>
                  <a:srgbClr val="FFFF00"/>
                </a:solidFill>
                <a:latin typeface="+mj-lt"/>
                <a:ea typeface="+mj-ea"/>
                <a:cs typeface="+mj-cs"/>
              </a:defRPr>
            </a:lvl1pPr>
            <a:lvl2pPr algn="ctr" rtl="0" eaLnBrk="0" fontAlgn="base" hangingPunct="0">
              <a:spcBef>
                <a:spcPct val="0"/>
              </a:spcBef>
              <a:spcAft>
                <a:spcPct val="0"/>
              </a:spcAft>
              <a:defRPr sz="5867" b="1">
                <a:solidFill>
                  <a:srgbClr val="FFFF00"/>
                </a:solidFill>
                <a:latin typeface="Arial" charset="0"/>
              </a:defRPr>
            </a:lvl2pPr>
            <a:lvl3pPr algn="ctr" rtl="0" eaLnBrk="0" fontAlgn="base" hangingPunct="0">
              <a:spcBef>
                <a:spcPct val="0"/>
              </a:spcBef>
              <a:spcAft>
                <a:spcPct val="0"/>
              </a:spcAft>
              <a:defRPr sz="5867" b="1">
                <a:solidFill>
                  <a:srgbClr val="FFFF00"/>
                </a:solidFill>
                <a:latin typeface="Arial" charset="0"/>
              </a:defRPr>
            </a:lvl3pPr>
            <a:lvl4pPr algn="ctr" rtl="0" eaLnBrk="0" fontAlgn="base" hangingPunct="0">
              <a:spcBef>
                <a:spcPct val="0"/>
              </a:spcBef>
              <a:spcAft>
                <a:spcPct val="0"/>
              </a:spcAft>
              <a:defRPr sz="5867" b="1">
                <a:solidFill>
                  <a:srgbClr val="FFFF00"/>
                </a:solidFill>
                <a:latin typeface="Arial" charset="0"/>
              </a:defRPr>
            </a:lvl4pPr>
            <a:lvl5pPr algn="ctr" rtl="0" eaLnBrk="0" fontAlgn="base" hangingPunct="0">
              <a:spcBef>
                <a:spcPct val="0"/>
              </a:spcBef>
              <a:spcAft>
                <a:spcPct val="0"/>
              </a:spcAft>
              <a:defRPr sz="5867" b="1">
                <a:solidFill>
                  <a:srgbClr val="FFFF00"/>
                </a:solidFill>
                <a:latin typeface="Arial" charset="0"/>
              </a:defRPr>
            </a:lvl5pPr>
            <a:lvl6pPr marL="609003" algn="ctr" rtl="0" fontAlgn="base">
              <a:spcBef>
                <a:spcPct val="0"/>
              </a:spcBef>
              <a:spcAft>
                <a:spcPct val="0"/>
              </a:spcAft>
              <a:defRPr sz="5867" b="1">
                <a:solidFill>
                  <a:srgbClr val="FFFF00"/>
                </a:solidFill>
                <a:latin typeface="Arial" charset="0"/>
              </a:defRPr>
            </a:lvl6pPr>
            <a:lvl7pPr marL="1218014" algn="ctr" rtl="0" fontAlgn="base">
              <a:spcBef>
                <a:spcPct val="0"/>
              </a:spcBef>
              <a:spcAft>
                <a:spcPct val="0"/>
              </a:spcAft>
              <a:defRPr sz="5867" b="1">
                <a:solidFill>
                  <a:srgbClr val="FFFF00"/>
                </a:solidFill>
                <a:latin typeface="Arial" charset="0"/>
              </a:defRPr>
            </a:lvl7pPr>
            <a:lvl8pPr marL="1827010" algn="ctr" rtl="0" fontAlgn="base">
              <a:spcBef>
                <a:spcPct val="0"/>
              </a:spcBef>
              <a:spcAft>
                <a:spcPct val="0"/>
              </a:spcAft>
              <a:defRPr sz="5867" b="1">
                <a:solidFill>
                  <a:srgbClr val="FFFF00"/>
                </a:solidFill>
                <a:latin typeface="Arial" charset="0"/>
              </a:defRPr>
            </a:lvl8pPr>
            <a:lvl9pPr marL="2436024" algn="ctr" rtl="0" fontAlgn="base">
              <a:spcBef>
                <a:spcPct val="0"/>
              </a:spcBef>
              <a:spcAft>
                <a:spcPct val="0"/>
              </a:spcAft>
              <a:defRPr sz="5867" b="1">
                <a:solidFill>
                  <a:srgbClr val="FFFF00"/>
                </a:solidFill>
                <a:latin typeface="Arial" charset="0"/>
              </a:defRPr>
            </a:lvl9pPr>
          </a:lstStyle>
          <a:p>
            <a:r>
              <a:rPr lang="en-US" altLang="en-US" sz="2800" i="1" u="sng" kern="0" dirty="0">
                <a:latin typeface="Cambria" panose="02040503050406030204" pitchFamily="18" charset="0"/>
              </a:rPr>
              <a:t>Promise to Abraham fulfilled through Jesus Christ</a:t>
            </a:r>
          </a:p>
        </p:txBody>
      </p:sp>
    </p:spTree>
    <p:extLst>
      <p:ext uri="{BB962C8B-B14F-4D97-AF65-F5344CB8AC3E}">
        <p14:creationId xmlns:p14="http://schemas.microsoft.com/office/powerpoint/2010/main" val="41795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2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74638"/>
            <a:ext cx="10972800" cy="449262"/>
          </a:xfrm>
        </p:spPr>
        <p:txBody>
          <a:bodyPr/>
          <a:lstStyle/>
          <a:p>
            <a:pPr eaLnBrk="1" hangingPunct="1">
              <a:defRPr/>
            </a:pPr>
            <a:r>
              <a:rPr lang="en-US" sz="3200" b="1" i="1" u="sng" dirty="0">
                <a:solidFill>
                  <a:srgbClr val="FFFF00"/>
                </a:solidFill>
                <a:latin typeface="Cambria" panose="02040503050406030204" pitchFamily="18" charset="0"/>
              </a:rPr>
              <a:t>Making Disciples</a:t>
            </a:r>
          </a:p>
        </p:txBody>
      </p:sp>
      <p:sp>
        <p:nvSpPr>
          <p:cNvPr id="14339" name="Rectangle 3"/>
          <p:cNvSpPr>
            <a:spLocks noGrp="1" noChangeArrowheads="1"/>
          </p:cNvSpPr>
          <p:nvPr>
            <p:ph type="body" idx="1"/>
          </p:nvPr>
        </p:nvSpPr>
        <p:spPr>
          <a:xfrm>
            <a:off x="609600" y="1003300"/>
            <a:ext cx="10972800" cy="5105400"/>
          </a:xfrm>
        </p:spPr>
        <p:txBody>
          <a:bodyPr/>
          <a:lstStyle/>
          <a:p>
            <a:pPr eaLnBrk="1" hangingPunct="1"/>
            <a:r>
              <a:rPr lang="en-US" sz="2800" dirty="0">
                <a:latin typeface="Cambria" panose="02040503050406030204" pitchFamily="18" charset="0"/>
              </a:rPr>
              <a:t>Convincing a prospect that a certain teacher or university is best for him is not enough to make him a student. </a:t>
            </a:r>
          </a:p>
          <a:p>
            <a:pPr eaLnBrk="1" hangingPunct="1"/>
            <a:r>
              <a:rPr lang="en-US" sz="2800" dirty="0">
                <a:latin typeface="Cambria" panose="02040503050406030204" pitchFamily="18" charset="0"/>
              </a:rPr>
              <a:t>Two things are necessary:</a:t>
            </a:r>
          </a:p>
          <a:p>
            <a:pPr eaLnBrk="1" hangingPunct="1">
              <a:buFontTx/>
              <a:buNone/>
            </a:pPr>
            <a:r>
              <a:rPr lang="en-US" sz="2800" dirty="0">
                <a:latin typeface="Cambria" panose="02040503050406030204" pitchFamily="18" charset="0"/>
              </a:rPr>
              <a:t>		</a:t>
            </a:r>
            <a:r>
              <a:rPr lang="en-US" sz="2800" dirty="0">
                <a:solidFill>
                  <a:srgbClr val="FFFF00"/>
                </a:solidFill>
                <a:latin typeface="Cambria" panose="02040503050406030204" pitchFamily="18" charset="0"/>
              </a:rPr>
              <a:t>-- Formal enrollment</a:t>
            </a:r>
          </a:p>
          <a:p>
            <a:pPr eaLnBrk="1" hangingPunct="1">
              <a:buFontTx/>
              <a:buNone/>
            </a:pPr>
            <a:r>
              <a:rPr lang="en-US" sz="2800" dirty="0">
                <a:solidFill>
                  <a:srgbClr val="FFFF00"/>
                </a:solidFill>
                <a:latin typeface="Cambria" panose="02040503050406030204" pitchFamily="18" charset="0"/>
              </a:rPr>
              <a:t>		-- Instruction</a:t>
            </a:r>
          </a:p>
          <a:p>
            <a:pPr eaLnBrk="1" hangingPunct="1"/>
            <a:r>
              <a:rPr lang="en-US" sz="2800" dirty="0">
                <a:latin typeface="Cambria" panose="02040503050406030204" pitchFamily="18" charset="0"/>
              </a:rPr>
              <a:t>These are necessary to be disciples of Jesus – Note what this involves.</a:t>
            </a:r>
          </a:p>
        </p:txBody>
      </p:sp>
    </p:spTree>
    <p:extLst>
      <p:ext uri="{BB962C8B-B14F-4D97-AF65-F5344CB8AC3E}">
        <p14:creationId xmlns:p14="http://schemas.microsoft.com/office/powerpoint/2010/main" val="3292936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085" y="304800"/>
            <a:ext cx="12061371" cy="609601"/>
          </a:xfrm>
        </p:spPr>
        <p:txBody>
          <a:bodyPr/>
          <a:lstStyle/>
          <a:p>
            <a:pPr eaLnBrk="1" hangingPunct="1">
              <a:defRPr/>
            </a:pPr>
            <a:r>
              <a:rPr lang="en-US" b="1" i="1" u="sng" dirty="0">
                <a:solidFill>
                  <a:srgbClr val="FFFF00"/>
                </a:solidFill>
                <a:latin typeface="Cambria" panose="02040503050406030204" pitchFamily="18" charset="0"/>
              </a:rPr>
              <a:t>Enrollment Plus Instruction</a:t>
            </a:r>
          </a:p>
        </p:txBody>
      </p:sp>
      <p:sp>
        <p:nvSpPr>
          <p:cNvPr id="8195" name="Text Box 3"/>
          <p:cNvSpPr txBox="1">
            <a:spLocks noChangeArrowheads="1"/>
          </p:cNvSpPr>
          <p:nvPr/>
        </p:nvSpPr>
        <p:spPr bwMode="auto">
          <a:xfrm>
            <a:off x="876300" y="1295401"/>
            <a:ext cx="10553700" cy="2062103"/>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3200" dirty="0">
                <a:solidFill>
                  <a:srgbClr val="FFFFFF"/>
                </a:solidFill>
                <a:latin typeface="Cambria" panose="02040503050406030204" pitchFamily="18" charset="0"/>
              </a:rPr>
              <a:t> Go therefore and make disciples of all the nations, baptizing them in the name of the Father and of the Son and of the Holy Spirit,  teaching them to observe all things that I have commanded you;”</a:t>
            </a:r>
          </a:p>
        </p:txBody>
      </p:sp>
      <p:sp>
        <p:nvSpPr>
          <p:cNvPr id="15373" name="Line 13"/>
          <p:cNvSpPr>
            <a:spLocks noChangeShapeType="1"/>
          </p:cNvSpPr>
          <p:nvPr/>
        </p:nvSpPr>
        <p:spPr bwMode="auto">
          <a:xfrm flipV="1">
            <a:off x="4897120" y="1747897"/>
            <a:ext cx="2519680" cy="12700"/>
          </a:xfrm>
          <a:prstGeom prst="line">
            <a:avLst/>
          </a:prstGeom>
          <a:noFill/>
          <a:ln w="57150">
            <a:solidFill>
              <a:srgbClr val="FFFF00"/>
            </a:solidFill>
            <a:round/>
            <a:headEnd/>
            <a:tailEnd/>
          </a:ln>
        </p:spPr>
        <p:txBody>
          <a:bodyPr/>
          <a:lstStyle/>
          <a:p>
            <a:pPr fontAlgn="base">
              <a:spcBef>
                <a:spcPct val="0"/>
              </a:spcBef>
              <a:spcAft>
                <a:spcPct val="0"/>
              </a:spcAft>
            </a:pPr>
            <a:endParaRPr lang="en-US">
              <a:solidFill>
                <a:srgbClr val="FFFFFF"/>
              </a:solidFill>
              <a:latin typeface="Cambria" panose="02040503050406030204" pitchFamily="18" charset="0"/>
            </a:endParaRPr>
          </a:p>
        </p:txBody>
      </p:sp>
      <p:sp>
        <p:nvSpPr>
          <p:cNvPr id="15377" name="Text Box 17"/>
          <p:cNvSpPr txBox="1">
            <a:spLocks noChangeArrowheads="1"/>
          </p:cNvSpPr>
          <p:nvPr/>
        </p:nvSpPr>
        <p:spPr bwMode="auto">
          <a:xfrm>
            <a:off x="2423523" y="3700462"/>
            <a:ext cx="6734266" cy="579437"/>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3200" b="1" i="1" dirty="0">
                <a:solidFill>
                  <a:srgbClr val="FFFF00"/>
                </a:solidFill>
                <a:latin typeface="Cambria" panose="02040503050406030204" pitchFamily="18" charset="0"/>
              </a:rPr>
              <a:t>Enrollment + Instruction</a:t>
            </a:r>
          </a:p>
        </p:txBody>
      </p:sp>
      <p:sp>
        <p:nvSpPr>
          <p:cNvPr id="16" name="Line 13">
            <a:extLst>
              <a:ext uri="{FF2B5EF4-FFF2-40B4-BE49-F238E27FC236}">
                <a16:creationId xmlns:a16="http://schemas.microsoft.com/office/drawing/2014/main" id="{90CBDEBE-3532-4D34-B839-132592E90704}"/>
              </a:ext>
            </a:extLst>
          </p:cNvPr>
          <p:cNvSpPr>
            <a:spLocks noChangeShapeType="1"/>
          </p:cNvSpPr>
          <p:nvPr/>
        </p:nvSpPr>
        <p:spPr bwMode="auto">
          <a:xfrm flipV="1">
            <a:off x="985520" y="2326452"/>
            <a:ext cx="1630680" cy="0"/>
          </a:xfrm>
          <a:prstGeom prst="line">
            <a:avLst/>
          </a:prstGeom>
          <a:noFill/>
          <a:ln w="57150">
            <a:solidFill>
              <a:srgbClr val="FFFF00"/>
            </a:solidFill>
            <a:round/>
            <a:headEnd/>
            <a:tailEnd/>
          </a:ln>
        </p:spPr>
        <p:txBody>
          <a:bodyPr/>
          <a:lstStyle/>
          <a:p>
            <a:pPr fontAlgn="base">
              <a:spcBef>
                <a:spcPct val="0"/>
              </a:spcBef>
              <a:spcAft>
                <a:spcPct val="0"/>
              </a:spcAft>
            </a:pPr>
            <a:endParaRPr lang="en-US">
              <a:solidFill>
                <a:srgbClr val="FFFFFF"/>
              </a:solidFill>
              <a:latin typeface="Cambria" panose="02040503050406030204" pitchFamily="18" charset="0"/>
            </a:endParaRPr>
          </a:p>
        </p:txBody>
      </p:sp>
      <p:sp>
        <p:nvSpPr>
          <p:cNvPr id="17" name="Line 13">
            <a:extLst>
              <a:ext uri="{FF2B5EF4-FFF2-40B4-BE49-F238E27FC236}">
                <a16:creationId xmlns:a16="http://schemas.microsoft.com/office/drawing/2014/main" id="{232AA5E9-7315-4D8B-88FA-0EF9F2FD2A22}"/>
              </a:ext>
            </a:extLst>
          </p:cNvPr>
          <p:cNvSpPr>
            <a:spLocks noChangeShapeType="1"/>
          </p:cNvSpPr>
          <p:nvPr/>
        </p:nvSpPr>
        <p:spPr bwMode="auto">
          <a:xfrm flipV="1">
            <a:off x="4262119" y="2759528"/>
            <a:ext cx="2392680" cy="12700"/>
          </a:xfrm>
          <a:prstGeom prst="line">
            <a:avLst/>
          </a:prstGeom>
          <a:noFill/>
          <a:ln w="57150">
            <a:solidFill>
              <a:srgbClr val="FFFF00"/>
            </a:solidFill>
            <a:round/>
            <a:headEnd/>
            <a:tailEnd/>
          </a:ln>
        </p:spPr>
        <p:txBody>
          <a:bodyPr/>
          <a:lstStyle/>
          <a:p>
            <a:pPr fontAlgn="base">
              <a:spcBef>
                <a:spcPct val="0"/>
              </a:spcBef>
              <a:spcAft>
                <a:spcPct val="0"/>
              </a:spcAft>
            </a:pPr>
            <a:endParaRPr lang="en-US">
              <a:solidFill>
                <a:srgbClr val="FFFFFF"/>
              </a:solidFill>
              <a:latin typeface="Cambria" panose="02040503050406030204" pitchFamily="18" charset="0"/>
            </a:endParaRPr>
          </a:p>
        </p:txBody>
      </p:sp>
    </p:spTree>
    <p:extLst>
      <p:ext uri="{BB962C8B-B14F-4D97-AF65-F5344CB8AC3E}">
        <p14:creationId xmlns:p14="http://schemas.microsoft.com/office/powerpoint/2010/main" val="2801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77"/>
                                        </p:tgtEl>
                                        <p:attrNameLst>
                                          <p:attrName>style.visibility</p:attrName>
                                        </p:attrNameLst>
                                      </p:cBhvr>
                                      <p:to>
                                        <p:strVal val="visible"/>
                                      </p:to>
                                    </p:set>
                                    <p:animEffect transition="in" filter="wipe(left)">
                                      <p:cBhvr>
                                        <p:cTn id="17"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7" grpId="0"/>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47767" y="-153789"/>
            <a:ext cx="4692269"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Great Commission”</a:t>
            </a:r>
          </a:p>
        </p:txBody>
      </p:sp>
      <p:sp>
        <p:nvSpPr>
          <p:cNvPr id="6" name="Rectangle 5">
            <a:extLst>
              <a:ext uri="{FF2B5EF4-FFF2-40B4-BE49-F238E27FC236}">
                <a16:creationId xmlns:a16="http://schemas.microsoft.com/office/drawing/2014/main" id="{6C14C204-9A05-43F7-8C2C-F6A41BA6728B}"/>
              </a:ext>
            </a:extLst>
          </p:cNvPr>
          <p:cNvSpPr/>
          <p:nvPr/>
        </p:nvSpPr>
        <p:spPr>
          <a:xfrm>
            <a:off x="607716" y="1131861"/>
            <a:ext cx="11172370" cy="2246769"/>
          </a:xfrm>
          <a:prstGeom prst="rect">
            <a:avLst/>
          </a:prstGeom>
          <a:ln w="38100">
            <a:noFill/>
          </a:ln>
        </p:spPr>
        <p:txBody>
          <a:bodyPr wrap="square">
            <a:spAutoFit/>
          </a:bodyPr>
          <a:lstStyle/>
          <a:p>
            <a:pPr algn="ctr"/>
            <a:r>
              <a:rPr lang="en-US" sz="2800" dirty="0">
                <a:latin typeface="Cambria" panose="02040503050406030204" pitchFamily="18" charset="0"/>
              </a:rPr>
              <a:t>“All authority has been given to Me in heaven and on earth. </a:t>
            </a:r>
            <a:r>
              <a:rPr lang="en-US" sz="2800" b="1" baseline="30000" dirty="0">
                <a:latin typeface="Cambria" panose="02040503050406030204" pitchFamily="18" charset="0"/>
              </a:rPr>
              <a:t>19 </a:t>
            </a:r>
            <a:r>
              <a:rPr lang="en-US" sz="2800" dirty="0">
                <a:latin typeface="Cambria" panose="02040503050406030204" pitchFamily="18" charset="0"/>
              </a:rPr>
              <a:t>Go therefore and make disciples of all the nations, baptizing them in the name of the Father and the Son and the Holy Spirit, </a:t>
            </a:r>
            <a:r>
              <a:rPr lang="en-US" sz="2800" b="1" baseline="30000" dirty="0">
                <a:latin typeface="Cambria" panose="02040503050406030204" pitchFamily="18" charset="0"/>
              </a:rPr>
              <a:t>20 </a:t>
            </a:r>
            <a:r>
              <a:rPr lang="en-US" sz="2800" dirty="0">
                <a:latin typeface="Cambria" panose="02040503050406030204" pitchFamily="18" charset="0"/>
              </a:rPr>
              <a:t>teaching them to observe all that I commanded you; and lo, I am with you always, even to the end of the age.”</a:t>
            </a:r>
            <a:endParaRPr lang="en-US" sz="2800" dirty="0"/>
          </a:p>
        </p:txBody>
      </p:sp>
      <p:sp>
        <p:nvSpPr>
          <p:cNvPr id="2" name="TextBox 1">
            <a:extLst>
              <a:ext uri="{FF2B5EF4-FFF2-40B4-BE49-F238E27FC236}">
                <a16:creationId xmlns:a16="http://schemas.microsoft.com/office/drawing/2014/main" id="{03FF11CD-7576-4890-A44F-DABAE638C15E}"/>
              </a:ext>
            </a:extLst>
          </p:cNvPr>
          <p:cNvSpPr txBox="1"/>
          <p:nvPr/>
        </p:nvSpPr>
        <p:spPr>
          <a:xfrm>
            <a:off x="4957778" y="440480"/>
            <a:ext cx="2114233" cy="523220"/>
          </a:xfrm>
          <a:prstGeom prst="rect">
            <a:avLst/>
          </a:prstGeom>
          <a:noFill/>
        </p:spPr>
        <p:txBody>
          <a:bodyPr wrap="none" rtlCol="0">
            <a:spAutoFit/>
          </a:bodyPr>
          <a:lstStyle/>
          <a:p>
            <a:r>
              <a:rPr lang="en-US" sz="2800" dirty="0">
                <a:latin typeface="Cambria" panose="02040503050406030204" pitchFamily="18" charset="0"/>
              </a:rPr>
              <a:t>The Promise</a:t>
            </a:r>
          </a:p>
        </p:txBody>
      </p:sp>
      <p:cxnSp>
        <p:nvCxnSpPr>
          <p:cNvPr id="4" name="Straight Connector 3">
            <a:extLst>
              <a:ext uri="{FF2B5EF4-FFF2-40B4-BE49-F238E27FC236}">
                <a16:creationId xmlns:a16="http://schemas.microsoft.com/office/drawing/2014/main" id="{92409941-2C0E-408D-80B0-4AF1ECDE927A}"/>
              </a:ext>
            </a:extLst>
          </p:cNvPr>
          <p:cNvCxnSpPr>
            <a:cxnSpLocks/>
          </p:cNvCxnSpPr>
          <p:nvPr/>
        </p:nvCxnSpPr>
        <p:spPr bwMode="auto">
          <a:xfrm>
            <a:off x="7353300" y="2844800"/>
            <a:ext cx="40259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5" name="Straight Connector 14">
            <a:extLst>
              <a:ext uri="{FF2B5EF4-FFF2-40B4-BE49-F238E27FC236}">
                <a16:creationId xmlns:a16="http://schemas.microsoft.com/office/drawing/2014/main" id="{99CAFAF0-73CC-4EE6-A4C2-FFF5D1C8ADCD}"/>
              </a:ext>
            </a:extLst>
          </p:cNvPr>
          <p:cNvCxnSpPr>
            <a:cxnSpLocks/>
          </p:cNvCxnSpPr>
          <p:nvPr/>
        </p:nvCxnSpPr>
        <p:spPr bwMode="auto">
          <a:xfrm>
            <a:off x="4602305" y="3275917"/>
            <a:ext cx="298739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578D7BDF-7879-72BA-8E74-893DB848DA70}"/>
              </a:ext>
            </a:extLst>
          </p:cNvPr>
          <p:cNvSpPr txBox="1"/>
          <p:nvPr/>
        </p:nvSpPr>
        <p:spPr>
          <a:xfrm>
            <a:off x="255778" y="4265812"/>
            <a:ext cx="7632367" cy="2308324"/>
          </a:xfrm>
          <a:prstGeom prst="rect">
            <a:avLst/>
          </a:prstGeom>
          <a:noFill/>
        </p:spPr>
        <p:txBody>
          <a:bodyPr wrap="square">
            <a:spAutoFit/>
          </a:bodyPr>
          <a:lstStyle/>
          <a:p>
            <a:pPr marL="285750" indent="-28575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panose="020F0502020204030204" pitchFamily="34" charset="0"/>
              </a:rPr>
              <a:t>The Greatest Authority ever claimed.</a:t>
            </a:r>
          </a:p>
          <a:p>
            <a:pPr marL="285750" indent="-28575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panose="020F0502020204030204" pitchFamily="34" charset="0"/>
              </a:rPr>
              <a:t>The Greatest Challenge ever issued.</a:t>
            </a:r>
          </a:p>
          <a:p>
            <a:pPr marL="285750" indent="-28575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panose="020F0502020204030204" pitchFamily="34" charset="0"/>
              </a:rPr>
              <a:t>The Widest Area ever envisioned</a:t>
            </a:r>
          </a:p>
          <a:p>
            <a:pPr marL="285750" indent="-28575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panose="020F0502020204030204" pitchFamily="34" charset="0"/>
              </a:rPr>
              <a:t>The Simplest Method to be employed</a:t>
            </a:r>
          </a:p>
          <a:p>
            <a:pPr marL="285750" indent="-28575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panose="020F0502020204030204" pitchFamily="34" charset="0"/>
              </a:rPr>
              <a:t>The Wisest message ever proclaimed</a:t>
            </a:r>
          </a:p>
          <a:p>
            <a:pPr marL="285750" indent="-285750">
              <a:buFont typeface="Wingdings" panose="05000000000000000000" pitchFamily="2" charset="2"/>
              <a:buChar char="§"/>
            </a:pPr>
            <a:r>
              <a:rPr lang="en-US" sz="2400" dirty="0">
                <a:solidFill>
                  <a:srgbClr val="FFFF00"/>
                </a:solidFill>
                <a:latin typeface="Cambria" panose="02040503050406030204" pitchFamily="18" charset="0"/>
                <a:ea typeface="Cambria" panose="02040503050406030204" pitchFamily="18" charset="0"/>
                <a:cs typeface="Calibri" panose="020F0502020204030204" pitchFamily="34" charset="0"/>
              </a:rPr>
              <a:t>The Greatest assurance ever offered</a:t>
            </a:r>
          </a:p>
        </p:txBody>
      </p:sp>
      <p:sp>
        <p:nvSpPr>
          <p:cNvPr id="8" name="Speech Bubble: Rectangle with Corners Rounded 7">
            <a:extLst>
              <a:ext uri="{FF2B5EF4-FFF2-40B4-BE49-F238E27FC236}">
                <a16:creationId xmlns:a16="http://schemas.microsoft.com/office/drawing/2014/main" id="{11AB88C1-0AA4-BF38-4EAB-B620F6F8B5E8}"/>
              </a:ext>
            </a:extLst>
          </p:cNvPr>
          <p:cNvSpPr/>
          <p:nvPr/>
        </p:nvSpPr>
        <p:spPr>
          <a:xfrm>
            <a:off x="4244690" y="3382121"/>
            <a:ext cx="7286910" cy="729412"/>
          </a:xfrm>
          <a:prstGeom prst="wedgeRoundRectCallout">
            <a:avLst>
              <a:gd name="adj1" fmla="val 1415"/>
              <a:gd name="adj2" fmla="val -107153"/>
              <a:gd name="adj3" fmla="val 16667"/>
            </a:avLst>
          </a:prstGeom>
          <a:solidFill>
            <a:srgbClr val="0070C0"/>
          </a:solid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defTabSz="1218014">
              <a:defRPr/>
            </a:pPr>
            <a:r>
              <a:rPr lang="en-US" sz="2400" cap="small" dirty="0">
                <a:latin typeface="Cambria" panose="02040503050406030204" pitchFamily="18" charset="0"/>
              </a:rPr>
              <a:t>Bookends with </a:t>
            </a:r>
            <a:r>
              <a:rPr lang="en-US" sz="2400" b="1" i="1" u="sng" cap="small" dirty="0">
                <a:solidFill>
                  <a:srgbClr val="FFFF00"/>
                </a:solidFill>
                <a:latin typeface="Cambria" panose="02040503050406030204" pitchFamily="18" charset="0"/>
              </a:rPr>
              <a:t>1:23</a:t>
            </a:r>
            <a:r>
              <a:rPr lang="en-US" sz="2400" cap="small" dirty="0">
                <a:latin typeface="Cambria" panose="02040503050406030204" pitchFamily="18" charset="0"/>
              </a:rPr>
              <a:t> - </a:t>
            </a:r>
            <a:r>
              <a:rPr lang="en-US" sz="2400" i="1" u="sng" cap="small" dirty="0">
                <a:latin typeface="Cambria" panose="02040503050406030204" pitchFamily="18" charset="0"/>
              </a:rPr>
              <a:t>and they shall call His name</a:t>
            </a:r>
            <a:r>
              <a:rPr lang="en-US" sz="2400" i="1" u="sng" dirty="0">
                <a:latin typeface="Cambria" panose="02040503050406030204" pitchFamily="18" charset="0"/>
              </a:rPr>
              <a:t> </a:t>
            </a:r>
            <a:r>
              <a:rPr lang="en-US" sz="2400" i="1" u="sng" cap="small" dirty="0">
                <a:latin typeface="Cambria" panose="02040503050406030204" pitchFamily="18" charset="0"/>
              </a:rPr>
              <a:t>Immanuel</a:t>
            </a:r>
            <a:r>
              <a:rPr lang="en-US" sz="2400" i="1" u="sng" dirty="0">
                <a:latin typeface="Cambria" panose="02040503050406030204" pitchFamily="18" charset="0"/>
              </a:rPr>
              <a:t>,” which translated means, “</a:t>
            </a:r>
            <a:r>
              <a:rPr lang="en-US" sz="2400" i="1" u="sng" cap="small" dirty="0">
                <a:latin typeface="Cambria" panose="02040503050406030204" pitchFamily="18" charset="0"/>
              </a:rPr>
              <a:t>God with us</a:t>
            </a:r>
            <a:r>
              <a:rPr lang="en-US" sz="2400" dirty="0">
                <a:latin typeface="Cambria" panose="02040503050406030204" pitchFamily="18" charset="0"/>
              </a:rPr>
              <a:t>.</a:t>
            </a:r>
            <a:endParaRPr lang="en-US" sz="2400" dirty="0">
              <a:solidFill>
                <a:srgbClr val="FFFFFF"/>
              </a:solidFill>
              <a:latin typeface="Cambria" panose="02040503050406030204" pitchFamily="18" charset="0"/>
            </a:endParaRPr>
          </a:p>
        </p:txBody>
      </p:sp>
    </p:spTree>
    <p:extLst>
      <p:ext uri="{BB962C8B-B14F-4D97-AF65-F5344CB8AC3E}">
        <p14:creationId xmlns:p14="http://schemas.microsoft.com/office/powerpoint/2010/main" val="428278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559E7-62A1-88B6-AFF9-231926CD1820}"/>
              </a:ext>
            </a:extLst>
          </p:cNvPr>
          <p:cNvSpPr>
            <a:spLocks noGrp="1"/>
          </p:cNvSpPr>
          <p:nvPr>
            <p:ph type="title"/>
          </p:nvPr>
        </p:nvSpPr>
        <p:spPr>
          <a:xfrm>
            <a:off x="614082" y="110873"/>
            <a:ext cx="10963835" cy="502918"/>
          </a:xfrm>
        </p:spPr>
        <p:txBody>
          <a:bodyPr/>
          <a:lstStyle/>
          <a:p>
            <a:pPr algn="ctr"/>
            <a:r>
              <a:rPr lang="en-US" sz="3200" b="1" i="1" u="sng" dirty="0">
                <a:solidFill>
                  <a:srgbClr val="FFFF00"/>
                </a:solidFill>
                <a:latin typeface="+mn-lt"/>
              </a:rPr>
              <a:t>When Jesus Died: “And behold…”(</a:t>
            </a:r>
            <a:r>
              <a:rPr lang="en-US" sz="3200" b="1" i="1" u="sng">
                <a:solidFill>
                  <a:srgbClr val="FFFF00"/>
                </a:solidFill>
                <a:latin typeface="+mn-lt"/>
              </a:rPr>
              <a:t>Mt 27:51-53</a:t>
            </a:r>
            <a:r>
              <a:rPr lang="en-US" sz="3200" b="1" i="1" u="sng" dirty="0">
                <a:solidFill>
                  <a:srgbClr val="FFFF00"/>
                </a:solidFill>
                <a:latin typeface="+mn-lt"/>
              </a:rPr>
              <a:t>)</a:t>
            </a:r>
          </a:p>
        </p:txBody>
      </p:sp>
      <p:sp>
        <p:nvSpPr>
          <p:cNvPr id="4" name="TextBox 3">
            <a:extLst>
              <a:ext uri="{FF2B5EF4-FFF2-40B4-BE49-F238E27FC236}">
                <a16:creationId xmlns:a16="http://schemas.microsoft.com/office/drawing/2014/main" id="{4FE3EBE5-90EF-D292-C231-45E1617D050C}"/>
              </a:ext>
            </a:extLst>
          </p:cNvPr>
          <p:cNvSpPr txBox="1"/>
          <p:nvPr/>
        </p:nvSpPr>
        <p:spPr>
          <a:xfrm>
            <a:off x="164121" y="542018"/>
            <a:ext cx="11863753" cy="56477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Veil of the temple was torn from top to bottom</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Earth shook and the rocks were split</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Tombs were opened and many bodies of the saints who had fallen asleep were raised</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Soldiers reacted –. Now the centurion, and those who were with him keeping guard over Jesus, when they saw the earthquake and the things that were happening, became very frightened and said, “Truly this was the Son of God!”(24:54)</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Atonement was complete </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If you put sin on one side of a scale, what balances out the other side is Hell, eternal banishment from God.  That is justice. God can have no fellowship with darkness and once we sin we are separated from God. God in His infallible sense of justice knew the only thing that would enable Him to show mercy and the scales still be balanced is for Jesus to die</a:t>
            </a:r>
          </a:p>
          <a:p>
            <a:pPr marL="342900" marR="0" lvl="0" indent="-342900" algn="l" defTabSz="914400" rtl="0" eaLnBrk="1" fontAlgn="auto" latinLnBrk="0" hangingPunct="1">
              <a:lnSpc>
                <a:spcPct val="100000"/>
              </a:lnSpc>
              <a:spcBef>
                <a:spcPts val="0"/>
              </a:spcBef>
              <a:spcAft>
                <a:spcPts val="600"/>
              </a:spcAft>
              <a:buClrTx/>
              <a:buSzTx/>
              <a:buFontTx/>
              <a:buAutoNum type="arabicPeriod"/>
              <a:tabLst/>
              <a:defRPr/>
            </a:pPr>
            <a:r>
              <a:rPr kumimoji="0" lang="en-US" sz="24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The purchase price for Christ’s Church was paid</a:t>
            </a:r>
            <a:r>
              <a:rPr kumimoji="0" lang="en-US"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 have been bought with the greatest purchasing price ever paid for anything, the blood of Jesus Christ.  Eph 5:25-27; I Peter 1:19.  The cross is the trysting place where love and justice meet.  I John 2:1 </a:t>
            </a:r>
          </a:p>
        </p:txBody>
      </p:sp>
      <p:pic>
        <p:nvPicPr>
          <p:cNvPr id="29704" name="Picture 8" descr="Balance scale by Colourful Minds | Teachers Pay Teachers">
            <a:extLst>
              <a:ext uri="{FF2B5EF4-FFF2-40B4-BE49-F238E27FC236}">
                <a16:creationId xmlns:a16="http://schemas.microsoft.com/office/drawing/2014/main" id="{B5808B4A-3C6B-7E30-A16A-55A63319AA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15"/>
          <a:stretch/>
        </p:blipFill>
        <p:spPr bwMode="auto">
          <a:xfrm>
            <a:off x="8724330" y="4457700"/>
            <a:ext cx="3681597" cy="2400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567849-E5C3-1459-505C-22F494BE0BDA}"/>
              </a:ext>
            </a:extLst>
          </p:cNvPr>
          <p:cNvSpPr txBox="1"/>
          <p:nvPr/>
        </p:nvSpPr>
        <p:spPr>
          <a:xfrm>
            <a:off x="9051388" y="5731207"/>
            <a:ext cx="7585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SIN</a:t>
            </a:r>
          </a:p>
        </p:txBody>
      </p:sp>
      <p:sp>
        <p:nvSpPr>
          <p:cNvPr id="8" name="TextBox 7">
            <a:extLst>
              <a:ext uri="{FF2B5EF4-FFF2-40B4-BE49-F238E27FC236}">
                <a16:creationId xmlns:a16="http://schemas.microsoft.com/office/drawing/2014/main" id="{10B0CA5E-F4AB-9316-E9DE-CEC990CFBA7E}"/>
              </a:ext>
            </a:extLst>
          </p:cNvPr>
          <p:cNvSpPr txBox="1"/>
          <p:nvPr/>
        </p:nvSpPr>
        <p:spPr>
          <a:xfrm>
            <a:off x="11225923" y="5731207"/>
            <a:ext cx="99097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HELL</a:t>
            </a:r>
          </a:p>
        </p:txBody>
      </p:sp>
    </p:spTree>
    <p:extLst>
      <p:ext uri="{BB962C8B-B14F-4D97-AF65-F5344CB8AC3E}">
        <p14:creationId xmlns:p14="http://schemas.microsoft.com/office/powerpoint/2010/main" val="37582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970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524" y="1"/>
            <a:ext cx="7600951" cy="596900"/>
          </a:xfrm>
        </p:spPr>
        <p:txBody>
          <a:bodyPr>
            <a:noAutofit/>
          </a:bodyPr>
          <a:lstStyle/>
          <a:p>
            <a:pPr algn="ctr"/>
            <a:r>
              <a:rPr lang="en-US" sz="3600" b="1" i="1" u="sng" dirty="0">
                <a:solidFill>
                  <a:srgbClr val="FFFF00"/>
                </a:solidFill>
              </a:rPr>
              <a:t>Burial (27:57-61)</a:t>
            </a:r>
          </a:p>
        </p:txBody>
      </p:sp>
      <p:sp>
        <p:nvSpPr>
          <p:cNvPr id="3" name="Content Placeholder 2"/>
          <p:cNvSpPr>
            <a:spLocks noGrp="1"/>
          </p:cNvSpPr>
          <p:nvPr>
            <p:ph idx="1"/>
          </p:nvPr>
        </p:nvSpPr>
        <p:spPr>
          <a:xfrm>
            <a:off x="164123" y="596901"/>
            <a:ext cx="11758245" cy="6132145"/>
          </a:xfrm>
        </p:spPr>
        <p:txBody>
          <a:bodyPr>
            <a:normAutofit fontScale="85000" lnSpcReduction="10000"/>
          </a:bodyPr>
          <a:lstStyle/>
          <a:p>
            <a:pPr>
              <a:buFont typeface="Wingdings" panose="05000000000000000000" pitchFamily="2" charset="2"/>
              <a:buChar char="§"/>
            </a:pPr>
            <a:r>
              <a:rPr lang="en-US" dirty="0"/>
              <a:t>The Women (27:55-56)</a:t>
            </a:r>
          </a:p>
          <a:p>
            <a:pPr lvl="1"/>
            <a:r>
              <a:rPr lang="en-US" dirty="0"/>
              <a:t>Financially Supported Jesus (Luke 8:2-3)</a:t>
            </a:r>
          </a:p>
          <a:p>
            <a:pPr lvl="1"/>
            <a:r>
              <a:rPr lang="en-US" dirty="0"/>
              <a:t>Not Allowed as “Witnesses” or “Disciples” In Ancient World</a:t>
            </a:r>
          </a:p>
          <a:p>
            <a:pPr>
              <a:buFont typeface="Wingdings" panose="05000000000000000000" pitchFamily="2" charset="2"/>
              <a:buChar char="§"/>
            </a:pPr>
            <a:r>
              <a:rPr lang="en-US" dirty="0"/>
              <a:t>Joseph of Arimathea</a:t>
            </a:r>
          </a:p>
          <a:p>
            <a:pPr lvl="1"/>
            <a:r>
              <a:rPr lang="en-US" dirty="0"/>
              <a:t>Mentioned in All Four Gospels</a:t>
            </a:r>
          </a:p>
          <a:p>
            <a:pPr lvl="2">
              <a:buFont typeface="Courier New" panose="02070309020205020404" pitchFamily="49" charset="0"/>
              <a:buChar char="o"/>
            </a:pPr>
            <a:r>
              <a:rPr lang="en-US" dirty="0"/>
              <a:t>Respected Member of Council (Mark 15:43)</a:t>
            </a:r>
          </a:p>
          <a:p>
            <a:pPr lvl="2">
              <a:buFont typeface="Courier New" panose="02070309020205020404" pitchFamily="49" charset="0"/>
              <a:buChar char="o"/>
            </a:pPr>
            <a:r>
              <a:rPr lang="en-US" dirty="0"/>
              <a:t>Good &amp; Righteous Man; Hadn’t Consented to Jesus’ Death (Luke 23:50-5)</a:t>
            </a:r>
          </a:p>
          <a:p>
            <a:pPr lvl="2">
              <a:buFont typeface="Courier New" panose="02070309020205020404" pitchFamily="49" charset="0"/>
              <a:buChar char="o"/>
            </a:pPr>
            <a:r>
              <a:rPr lang="en-US" dirty="0"/>
              <a:t>Wealthy Disciple (Matthew 27:57)</a:t>
            </a:r>
          </a:p>
          <a:p>
            <a:pPr lvl="2">
              <a:buFont typeface="Courier New" panose="02070309020205020404" pitchFamily="49" charset="0"/>
              <a:buChar char="o"/>
            </a:pPr>
            <a:r>
              <a:rPr lang="en-US" dirty="0"/>
              <a:t>“Secret” Disciple (John 19:38)</a:t>
            </a:r>
          </a:p>
          <a:p>
            <a:pPr lvl="1"/>
            <a:r>
              <a:rPr lang="en-US" dirty="0"/>
              <a:t>Asked Pilate for the body and with Nicodemus (Jn. 19:39) prepared His body and laid Him in his own tomb.  </a:t>
            </a:r>
          </a:p>
          <a:p>
            <a:pPr lvl="1"/>
            <a:r>
              <a:rPr lang="en-US" dirty="0"/>
              <a:t>Buries Jesus Before Sundown (Had Only Three Hours; cf. Deut. 21:22-23)</a:t>
            </a:r>
          </a:p>
          <a:p>
            <a:pPr>
              <a:buFont typeface="Wingdings" panose="05000000000000000000" pitchFamily="2" charset="2"/>
              <a:buChar char="§"/>
            </a:pPr>
            <a:r>
              <a:rPr lang="en-US" dirty="0"/>
              <a:t>And Mary Magdalene was there, and the other Mary, sitting opposite the grave. (vs. 61)</a:t>
            </a:r>
          </a:p>
          <a:p>
            <a:pPr>
              <a:buFont typeface="Wingdings" panose="05000000000000000000" pitchFamily="2" charset="2"/>
              <a:buChar char="§"/>
            </a:pPr>
            <a:r>
              <a:rPr lang="en-US" dirty="0"/>
              <a:t>Luke 23:54-56 – It was the preparation day, and the Sabbath was about to begin. </a:t>
            </a:r>
            <a:r>
              <a:rPr lang="en-US" b="1" baseline="30000" dirty="0"/>
              <a:t>55 </a:t>
            </a:r>
            <a:r>
              <a:rPr lang="en-US" dirty="0"/>
              <a:t>Now the women who had come with Him out of Galilee followed, and saw the tomb and how His body was laid. </a:t>
            </a:r>
            <a:r>
              <a:rPr lang="en-US" b="1" baseline="30000" dirty="0"/>
              <a:t>56 </a:t>
            </a:r>
            <a:r>
              <a:rPr lang="en-US" dirty="0"/>
              <a:t>Then they returned and prepared spices and perfumes. And on the Sabbath they rested according to the commandment</a:t>
            </a:r>
          </a:p>
          <a:p>
            <a:pPr>
              <a:buFont typeface="Wingdings" panose="05000000000000000000" pitchFamily="2" charset="2"/>
              <a:buChar char="§"/>
            </a:pPr>
            <a:r>
              <a:rPr lang="en-US" dirty="0"/>
              <a:t>Both Women &amp; Joseph Serving/Investing in the Kingdom – Jesus’ Kingdom brings a new type of community</a:t>
            </a:r>
          </a:p>
        </p:txBody>
      </p:sp>
    </p:spTree>
    <p:extLst>
      <p:ext uri="{BB962C8B-B14F-4D97-AF65-F5344CB8AC3E}">
        <p14:creationId xmlns:p14="http://schemas.microsoft.com/office/powerpoint/2010/main" val="422564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dissolv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ssolv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dissolve">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dissolve">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227BA4-F637-42A0-8254-9123156C8069}"/>
              </a:ext>
            </a:extLst>
          </p:cNvPr>
          <p:cNvSpPr/>
          <p:nvPr/>
        </p:nvSpPr>
        <p:spPr>
          <a:xfrm>
            <a:off x="412954" y="4392949"/>
            <a:ext cx="11459497" cy="2246769"/>
          </a:xfrm>
          <a:prstGeom prst="rect">
            <a:avLst/>
          </a:prstGeom>
        </p:spPr>
        <p:txBody>
          <a:bodyPr wrap="square">
            <a:spAutoFit/>
          </a:bodyPr>
          <a:lstStyle/>
          <a:p>
            <a:pPr algn="ctr"/>
            <a:r>
              <a:rPr lang="en-US" sz="2800" dirty="0">
                <a:solidFill>
                  <a:srgbClr val="FFFF00"/>
                </a:solidFill>
                <a:latin typeface="Cambria" panose="02040503050406030204" pitchFamily="18" charset="0"/>
              </a:rPr>
              <a:t>Therefore having overlooked the times of ignorance, God is now declaring to men that all </a:t>
            </a:r>
            <a:r>
              <a:rPr lang="en-US" sz="2800" i="1" dirty="0">
                <a:solidFill>
                  <a:srgbClr val="FFFF00"/>
                </a:solidFill>
                <a:latin typeface="Cambria" panose="02040503050406030204" pitchFamily="18" charset="0"/>
              </a:rPr>
              <a:t>people </a:t>
            </a:r>
            <a:r>
              <a:rPr lang="en-US" sz="2800" dirty="0">
                <a:solidFill>
                  <a:srgbClr val="FFFF00"/>
                </a:solidFill>
                <a:latin typeface="Cambria" panose="02040503050406030204" pitchFamily="18" charset="0"/>
              </a:rPr>
              <a:t>everywhere should repent, </a:t>
            </a:r>
            <a:r>
              <a:rPr lang="en-US" sz="2800" b="1" baseline="30000" dirty="0">
                <a:solidFill>
                  <a:srgbClr val="FFFF00"/>
                </a:solidFill>
                <a:latin typeface="Cambria" panose="02040503050406030204" pitchFamily="18" charset="0"/>
              </a:rPr>
              <a:t>31 </a:t>
            </a:r>
            <a:r>
              <a:rPr lang="en-US" sz="2800" dirty="0">
                <a:solidFill>
                  <a:srgbClr val="FFFF00"/>
                </a:solidFill>
                <a:latin typeface="Cambria" panose="02040503050406030204" pitchFamily="18" charset="0"/>
              </a:rPr>
              <a:t>because He has fixed a day in which He will judge the world in righteousness through a Man whom He has appointed, having furnished proof to all men </a:t>
            </a:r>
            <a:r>
              <a:rPr lang="en-US" sz="2800" i="1" u="sng" dirty="0">
                <a:solidFill>
                  <a:srgbClr val="FFFF00"/>
                </a:solidFill>
                <a:latin typeface="Cambria" panose="02040503050406030204" pitchFamily="18" charset="0"/>
              </a:rPr>
              <a:t>by raising Him from the dead.”</a:t>
            </a:r>
            <a:r>
              <a:rPr lang="en-US" sz="2800" dirty="0">
                <a:solidFill>
                  <a:srgbClr val="FFFF00"/>
                </a:solidFill>
                <a:latin typeface="Cambria" panose="02040503050406030204" pitchFamily="18" charset="0"/>
              </a:rPr>
              <a:t> (Acts 17:30-31)</a:t>
            </a:r>
          </a:p>
        </p:txBody>
      </p:sp>
      <p:sp>
        <p:nvSpPr>
          <p:cNvPr id="8" name="Rectangle 7">
            <a:extLst>
              <a:ext uri="{FF2B5EF4-FFF2-40B4-BE49-F238E27FC236}">
                <a16:creationId xmlns:a16="http://schemas.microsoft.com/office/drawing/2014/main" id="{BECA144D-640D-4DDD-81F9-B6B627A46880}"/>
              </a:ext>
            </a:extLst>
          </p:cNvPr>
          <p:cNvSpPr/>
          <p:nvPr/>
        </p:nvSpPr>
        <p:spPr>
          <a:xfrm>
            <a:off x="556518" y="78582"/>
            <a:ext cx="11172370" cy="954107"/>
          </a:xfrm>
          <a:prstGeom prst="rect">
            <a:avLst/>
          </a:prstGeom>
          <a:ln w="38100">
            <a:noFill/>
          </a:ln>
        </p:spPr>
        <p:txBody>
          <a:bodyPr wrap="square">
            <a:spAutoFit/>
          </a:bodyPr>
          <a:lstStyle/>
          <a:p>
            <a:pPr algn="ctr"/>
            <a:r>
              <a:rPr lang="en-US" sz="2800" dirty="0">
                <a:solidFill>
                  <a:srgbClr val="FFFF00"/>
                </a:solidFill>
                <a:latin typeface="Cambria" panose="02040503050406030204" pitchFamily="18" charset="0"/>
              </a:rPr>
              <a:t>“All authority has been given to Me in heaven and on earth.”</a:t>
            </a:r>
            <a:r>
              <a:rPr lang="en-US" sz="2800" dirty="0">
                <a:latin typeface="Cambria" panose="02040503050406030204" pitchFamily="18" charset="0"/>
              </a:rPr>
              <a:t>  </a:t>
            </a:r>
          </a:p>
          <a:p>
            <a:pPr algn="ctr"/>
            <a:r>
              <a:rPr lang="en-US" sz="2800" dirty="0">
                <a:latin typeface="Cambria" panose="02040503050406030204" pitchFamily="18" charset="0"/>
              </a:rPr>
              <a:t>(Matthew 28:18)</a:t>
            </a:r>
            <a:endParaRPr lang="en-US" sz="2800" dirty="0"/>
          </a:p>
        </p:txBody>
      </p:sp>
      <p:sp>
        <p:nvSpPr>
          <p:cNvPr id="5" name="TextBox 4">
            <a:extLst>
              <a:ext uri="{FF2B5EF4-FFF2-40B4-BE49-F238E27FC236}">
                <a16:creationId xmlns:a16="http://schemas.microsoft.com/office/drawing/2014/main" id="{8A711ACE-BCD8-461E-A6D2-BF43576A249A}"/>
              </a:ext>
            </a:extLst>
          </p:cNvPr>
          <p:cNvSpPr txBox="1"/>
          <p:nvPr/>
        </p:nvSpPr>
        <p:spPr>
          <a:xfrm>
            <a:off x="412954" y="1032689"/>
            <a:ext cx="11779045" cy="3046988"/>
          </a:xfrm>
          <a:prstGeom prst="rect">
            <a:avLst/>
          </a:prstGeom>
          <a:noFill/>
        </p:spPr>
        <p:txBody>
          <a:bodyPr wrap="square" rtlCol="0">
            <a:spAutoFit/>
          </a:bodyPr>
          <a:lstStyle/>
          <a:p>
            <a:pPr marL="285750" indent="-285750">
              <a:buSzPct val="80000"/>
              <a:buFont typeface="Wingdings" panose="05000000000000000000" pitchFamily="2" charset="2"/>
              <a:buChar char="Ø"/>
            </a:pPr>
            <a:r>
              <a:rPr lang="en-US" sz="2400" dirty="0">
                <a:latin typeface="Cambria" panose="02040503050406030204" pitchFamily="18" charset="0"/>
              </a:rPr>
              <a:t>The greatest authority ever claimed. </a:t>
            </a:r>
          </a:p>
          <a:p>
            <a:pPr marL="285750" indent="-285750">
              <a:buSzPct val="80000"/>
              <a:buFont typeface="Wingdings" panose="05000000000000000000" pitchFamily="2" charset="2"/>
              <a:buChar char="Ø"/>
            </a:pPr>
            <a:r>
              <a:rPr lang="en-US" sz="2400" dirty="0">
                <a:latin typeface="Cambria" panose="02040503050406030204" pitchFamily="18" charset="0"/>
              </a:rPr>
              <a:t>Perfect description of a king (monarch) with all authority</a:t>
            </a:r>
          </a:p>
          <a:p>
            <a:pPr marL="285750" indent="-285750">
              <a:buSzPct val="80000"/>
              <a:buFont typeface="Wingdings" panose="05000000000000000000" pitchFamily="2" charset="2"/>
              <a:buChar char="Ø"/>
            </a:pPr>
            <a:r>
              <a:rPr lang="en-US" sz="2400" dirty="0">
                <a:latin typeface="Cambria" panose="02040503050406030204" pitchFamily="18" charset="0"/>
              </a:rPr>
              <a:t>How did Jesus back up that claim?</a:t>
            </a:r>
          </a:p>
          <a:p>
            <a:pPr marL="285750" indent="-285750">
              <a:buSzPct val="80000"/>
              <a:buFont typeface="Wingdings" panose="05000000000000000000" pitchFamily="2" charset="2"/>
              <a:buChar char="Ø"/>
            </a:pPr>
            <a:r>
              <a:rPr lang="en-US" sz="2400" dirty="0">
                <a:latin typeface="Cambria" panose="02040503050406030204" pitchFamily="18" charset="0"/>
              </a:rPr>
              <a:t>Jesus said - </a:t>
            </a:r>
            <a:r>
              <a:rPr lang="en-US" sz="2400" i="1" u="sng" dirty="0">
                <a:latin typeface="Cambria" panose="02040503050406030204" pitchFamily="18" charset="0"/>
              </a:rPr>
              <a:t>If I do not do the works of My Father, do not believe Me; but if I do them, though you do not believe Me, believe the works</a:t>
            </a:r>
            <a:r>
              <a:rPr lang="en-US" sz="2400" dirty="0">
                <a:latin typeface="Cambria" panose="02040503050406030204" pitchFamily="18" charset="0"/>
              </a:rPr>
              <a:t>, </a:t>
            </a:r>
            <a:r>
              <a:rPr lang="en-US" sz="2400" dirty="0">
                <a:solidFill>
                  <a:srgbClr val="FFFF00"/>
                </a:solidFill>
                <a:latin typeface="Cambria" panose="02040503050406030204" pitchFamily="18" charset="0"/>
              </a:rPr>
              <a:t>(John 10:37-38)</a:t>
            </a:r>
          </a:p>
          <a:p>
            <a:pPr marL="285750" indent="-285750">
              <a:buSzPct val="80000"/>
              <a:buFont typeface="Wingdings" panose="05000000000000000000" pitchFamily="2" charset="2"/>
              <a:buChar char="Ø"/>
            </a:pPr>
            <a:r>
              <a:rPr lang="en-US" sz="2400" dirty="0">
                <a:latin typeface="Cambria" panose="02040503050406030204" pitchFamily="18" charset="0"/>
              </a:rPr>
              <a:t>The ultimate miracle is his resurrection.  Greater evidence for this miracle than others.</a:t>
            </a:r>
          </a:p>
          <a:p>
            <a:pPr marL="285750" indent="-285750">
              <a:buSzPct val="80000"/>
              <a:buFont typeface="Wingdings" panose="05000000000000000000" pitchFamily="2" charset="2"/>
              <a:buChar char="Ø"/>
            </a:pPr>
            <a:r>
              <a:rPr lang="en-US" sz="2400" dirty="0">
                <a:latin typeface="Cambria" panose="02040503050406030204" pitchFamily="18" charset="0"/>
              </a:rPr>
              <a:t>This is the fundamental basis for our faith.  It was the cornerstone of apostolic preaching. Everything rests on the factuality of this one event.</a:t>
            </a:r>
          </a:p>
        </p:txBody>
      </p:sp>
    </p:spTree>
    <p:extLst>
      <p:ext uri="{BB962C8B-B14F-4D97-AF65-F5344CB8AC3E}">
        <p14:creationId xmlns:p14="http://schemas.microsoft.com/office/powerpoint/2010/main" val="51348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200" y="685813"/>
            <a:ext cx="11684000" cy="6001643"/>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Now if Christ is preached, that He has been raised from the dead, how do some among you say that there is no resurrection of the dead?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13 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But if there is no resurrection of the dead, not even Christ has been raised;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14 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and if Christ has not been raised, then our preaching is vain, your faith also is vain.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15 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Moreover we are even found </a:t>
            </a:r>
            <a:r>
              <a:rPr kumimoji="0" lang="en-US" sz="3200" b="0" i="1" u="none" strike="noStrike" kern="1200" cap="none" spc="0" normalizeH="0" baseline="0" noProof="0" dirty="0">
                <a:ln>
                  <a:noFill/>
                </a:ln>
                <a:solidFill>
                  <a:srgbClr val="FFFFFF"/>
                </a:solidFill>
                <a:effectLst/>
                <a:uLnTx/>
                <a:uFillTx/>
                <a:latin typeface="Cambria" pitchFamily="18" charset="0"/>
                <a:ea typeface="+mn-ea"/>
                <a:cs typeface="+mn-cs"/>
              </a:rPr>
              <a:t>to be</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 false witnesses of God, because we testified against God that He raised Christ, whom He did not raise, if in fact the dead are not raised.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16 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For if the dead are not raised, not even Christ has been raised;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17 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and if Christ has not been raised, your faith is worthless; you are still in your sins.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18 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Then those also who have fallen asleep in Christ have perished. </a:t>
            </a:r>
            <a:r>
              <a:rPr kumimoji="0" lang="en-US" sz="3200" b="0" i="0" u="none" strike="noStrike" kern="1200" cap="none" spc="0" normalizeH="0" baseline="30000" noProof="0" dirty="0">
                <a:ln>
                  <a:noFill/>
                </a:ln>
                <a:solidFill>
                  <a:srgbClr val="FFFFFF"/>
                </a:solidFill>
                <a:effectLst/>
                <a:uLnTx/>
                <a:uFillTx/>
                <a:latin typeface="Cambria" pitchFamily="18" charset="0"/>
                <a:ea typeface="+mn-ea"/>
                <a:cs typeface="+mn-cs"/>
              </a:rPr>
              <a:t>19 </a:t>
            </a:r>
            <a:r>
              <a:rPr kumimoji="0" lang="en-US" sz="3200" b="0" i="0" u="none" strike="noStrike" kern="1200" cap="none" spc="0" normalizeH="0" baseline="0" noProof="0" dirty="0">
                <a:ln>
                  <a:noFill/>
                </a:ln>
                <a:solidFill>
                  <a:srgbClr val="FFFFFF"/>
                </a:solidFill>
                <a:effectLst/>
                <a:uLnTx/>
                <a:uFillTx/>
                <a:latin typeface="Cambria" pitchFamily="18" charset="0"/>
                <a:ea typeface="+mn-ea"/>
                <a:cs typeface="+mn-cs"/>
              </a:rPr>
              <a:t>If we have hoped in Christ in this life only, we are of all men most to be pitied. </a:t>
            </a:r>
          </a:p>
        </p:txBody>
      </p:sp>
      <p:cxnSp>
        <p:nvCxnSpPr>
          <p:cNvPr id="5" name="Straight Connector 4"/>
          <p:cNvCxnSpPr/>
          <p:nvPr/>
        </p:nvCxnSpPr>
        <p:spPr bwMode="auto">
          <a:xfrm>
            <a:off x="2540000" y="2209800"/>
            <a:ext cx="6299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6" name="Straight Connector 5"/>
          <p:cNvCxnSpPr/>
          <p:nvPr/>
        </p:nvCxnSpPr>
        <p:spPr bwMode="auto">
          <a:xfrm>
            <a:off x="9042400" y="2209800"/>
            <a:ext cx="2743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812800" y="2717800"/>
            <a:ext cx="2743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508000" y="3124200"/>
            <a:ext cx="6705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9652000" y="3124200"/>
            <a:ext cx="1930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4" name="Straight Connector 13"/>
          <p:cNvCxnSpPr/>
          <p:nvPr/>
        </p:nvCxnSpPr>
        <p:spPr bwMode="auto">
          <a:xfrm>
            <a:off x="609600" y="3632200"/>
            <a:ext cx="5791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10769600" y="5156200"/>
            <a:ext cx="711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8" name="Straight Connector 17"/>
          <p:cNvCxnSpPr/>
          <p:nvPr/>
        </p:nvCxnSpPr>
        <p:spPr bwMode="auto">
          <a:xfrm>
            <a:off x="304800" y="5562600"/>
            <a:ext cx="7315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9144000" y="5562600"/>
            <a:ext cx="2540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2" name="Straight Connector 21"/>
          <p:cNvCxnSpPr/>
          <p:nvPr/>
        </p:nvCxnSpPr>
        <p:spPr bwMode="auto">
          <a:xfrm>
            <a:off x="508000" y="6070600"/>
            <a:ext cx="7010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4" name="Straight Connector 23"/>
          <p:cNvCxnSpPr/>
          <p:nvPr/>
        </p:nvCxnSpPr>
        <p:spPr bwMode="auto">
          <a:xfrm>
            <a:off x="4978400" y="6578600"/>
            <a:ext cx="5892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2" name="TextBox 1">
            <a:extLst>
              <a:ext uri="{FF2B5EF4-FFF2-40B4-BE49-F238E27FC236}">
                <a16:creationId xmlns:a16="http://schemas.microsoft.com/office/drawing/2014/main" id="{67445F81-120B-8C90-435B-63FFD29D3E89}"/>
              </a:ext>
            </a:extLst>
          </p:cNvPr>
          <p:cNvSpPr txBox="1"/>
          <p:nvPr/>
        </p:nvSpPr>
        <p:spPr>
          <a:xfrm>
            <a:off x="508996" y="-28324"/>
            <a:ext cx="11175004" cy="615446"/>
          </a:xfrm>
          <a:prstGeom prst="rect">
            <a:avLst/>
          </a:prstGeom>
          <a:noFill/>
        </p:spPr>
        <p:txBody>
          <a:bodyPr wrap="none" lIns="121804" tIns="60907" rIns="121804" bIns="60907" rtlCol="0">
            <a:spAutoFit/>
          </a:bodyPr>
          <a:lstStyle/>
          <a:p>
            <a:pPr marL="0" marR="0" lvl="0" indent="0" algn="l" defTabSz="1218014" rtl="0" eaLnBrk="1" fontAlgn="auto" latinLnBrk="0" hangingPunct="1">
              <a:lnSpc>
                <a:spcPct val="100000"/>
              </a:lnSpc>
              <a:spcBef>
                <a:spcPts val="0"/>
              </a:spcBef>
              <a:spcAft>
                <a:spcPts val="0"/>
              </a:spcAft>
              <a:buClrTx/>
              <a:buSzTx/>
              <a:buFontTx/>
              <a:buNone/>
              <a:tabLst/>
              <a:defRPr/>
            </a:pPr>
            <a:r>
              <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rPr>
              <a:t>The Resurrection </a:t>
            </a:r>
            <a:r>
              <a:rPr lang="en-US" sz="3200" b="1" i="1" u="sng" dirty="0">
                <a:solidFill>
                  <a:srgbClr val="FFFF00"/>
                </a:solidFill>
                <a:latin typeface="Cambria" panose="02040503050406030204" pitchFamily="18" charset="0"/>
              </a:rPr>
              <a:t>– What if it is not factual? (I Cor 15:12-19)</a:t>
            </a:r>
            <a:endParaRPr kumimoji="0" lang="en-US" sz="3200" b="1" i="1" u="sng" strike="noStrike" kern="1200" cap="none" spc="0" normalizeH="0" baseline="0" noProof="0" dirty="0">
              <a:ln>
                <a:noFill/>
              </a:ln>
              <a:solidFill>
                <a:srgbClr val="FFFF00"/>
              </a:solidFill>
              <a:effectLst/>
              <a:uLnTx/>
              <a:uFillTx/>
              <a:latin typeface="Cambria" panose="02040503050406030204" pitchFamily="18" charset="0"/>
              <a:ea typeface="+mn-ea"/>
              <a:cs typeface="+mn-cs"/>
            </a:endParaRPr>
          </a:p>
        </p:txBody>
      </p:sp>
      <p:sp>
        <p:nvSpPr>
          <p:cNvPr id="4" name="Speech Bubble: Rectangle with Corners Rounded 3">
            <a:extLst>
              <a:ext uri="{FF2B5EF4-FFF2-40B4-BE49-F238E27FC236}">
                <a16:creationId xmlns:a16="http://schemas.microsoft.com/office/drawing/2014/main" id="{51365328-6862-6727-CEBB-B3FA12519D92}"/>
              </a:ext>
            </a:extLst>
          </p:cNvPr>
          <p:cNvSpPr/>
          <p:nvPr/>
        </p:nvSpPr>
        <p:spPr>
          <a:xfrm>
            <a:off x="912037" y="3727753"/>
            <a:ext cx="10367926" cy="919401"/>
          </a:xfrm>
          <a:prstGeom prst="wedgeRoundRectCallout">
            <a:avLst>
              <a:gd name="adj1" fmla="val 27088"/>
              <a:gd name="adj2" fmla="val -38475"/>
              <a:gd name="adj3" fmla="val 16667"/>
            </a:avLst>
          </a:prstGeom>
          <a:solidFill>
            <a:schemeClr val="bg2"/>
          </a:solidFill>
          <a:ln w="28575">
            <a:solidFill>
              <a:srgbClr val="FFFF00"/>
            </a:solidFill>
          </a:ln>
        </p:spPr>
        <p:txBody>
          <a:bodyPr wrap="square" rtlCol="0" anchor="ctr">
            <a:spAutoFit/>
          </a:bodyPr>
          <a:lstStyle/>
          <a:p>
            <a:pPr algn="ctr"/>
            <a:r>
              <a:rPr lang="en-US" sz="2400" dirty="0">
                <a:latin typeface="Cambria" panose="02040503050406030204" pitchFamily="18" charset="0"/>
                <a:ea typeface="Cambria" panose="02040503050406030204" pitchFamily="18" charset="0"/>
              </a:rPr>
              <a:t>Christianity is unique among the religions of the world because its validity rests on the historicity of this one claim that Jesus rose from the dead.  </a:t>
            </a:r>
            <a:endParaRPr lang="en-US" sz="2400" b="1" i="1" u="sng"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450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1000"/>
                                        <p:tgtEl>
                                          <p:spTgt spid="16"/>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1000"/>
                                        <p:tgtEl>
                                          <p:spTgt spid="18"/>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000"/>
                                        <p:tgtEl>
                                          <p:spTgt spid="20"/>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1000"/>
                                        <p:tgtEl>
                                          <p:spTgt spid="22"/>
                                        </p:tgtEl>
                                      </p:cBhvr>
                                    </p:animEffect>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1000"/>
                                        <p:tgtEl>
                                          <p:spTgt spid="24"/>
                                        </p:tgtEl>
                                      </p:cBhvr>
                                    </p:animEffect>
                                  </p:childTnLst>
                                </p:cTn>
                              </p:par>
                            </p:childTnLst>
                          </p:cTn>
                        </p:par>
                        <p:par>
                          <p:cTn id="48" fill="hold">
                            <p:stCondLst>
                              <p:cond delay="11000"/>
                            </p:stCondLst>
                            <p:childTnLst>
                              <p:par>
                                <p:cTn id="49" presetID="1"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TextBox 5"/>
          <p:cNvSpPr txBox="1"/>
          <p:nvPr/>
        </p:nvSpPr>
        <p:spPr>
          <a:xfrm>
            <a:off x="165100" y="156416"/>
            <a:ext cx="4272946" cy="5693866"/>
          </a:xfrm>
          <a:prstGeom prst="rect">
            <a:avLst/>
          </a:prstGeom>
          <a:noFill/>
        </p:spPr>
        <p:txBody>
          <a:bodyPr wrap="square" rtlCol="0">
            <a:spAutoFit/>
          </a:bodyPr>
          <a:lstStyle/>
          <a:p>
            <a:pPr>
              <a:defRPr/>
            </a:pPr>
            <a:r>
              <a:rPr lang="en-US" sz="2800" kern="0" dirty="0">
                <a:solidFill>
                  <a:srgbClr val="FFFF00"/>
                </a:solidFill>
                <a:latin typeface="Cambria" panose="02040503050406030204" pitchFamily="18" charset="0"/>
                <a:cs typeface="Arial" panose="020B0604020202020204" pitchFamily="34" charset="0"/>
              </a:rPr>
              <a:t>Resurrection is at the Heart and Core of all we believe (I Cor. 15:14-18)</a:t>
            </a:r>
          </a:p>
          <a:p>
            <a:pPr>
              <a:defRPr/>
            </a:pPr>
            <a:endParaRPr lang="en-US" sz="2800" kern="0" dirty="0">
              <a:solidFill>
                <a:srgbClr val="FFFF00"/>
              </a:solidFill>
              <a:latin typeface="Cambria" panose="02040503050406030204" pitchFamily="18" charset="0"/>
              <a:cs typeface="Arial" panose="020B0604020202020204" pitchFamily="34" charset="0"/>
            </a:endParaRPr>
          </a:p>
          <a:p>
            <a:pPr>
              <a:defRPr/>
            </a:pPr>
            <a:r>
              <a:rPr lang="en-US" sz="2800" kern="0" dirty="0">
                <a:solidFill>
                  <a:srgbClr val="FFFF00"/>
                </a:solidFill>
                <a:latin typeface="Cambria" panose="02040503050406030204" pitchFamily="18" charset="0"/>
                <a:cs typeface="Arial" panose="020B0604020202020204" pitchFamily="34" charset="0"/>
              </a:rPr>
              <a:t>All assaults on our faith must be filtered through this reality.</a:t>
            </a:r>
            <a:endParaRPr lang="en-US" sz="2800" kern="0" dirty="0">
              <a:solidFill>
                <a:srgbClr val="FFFF00"/>
              </a:solidFill>
              <a:cs typeface="Arial" panose="020B0604020202020204" pitchFamily="34" charset="0"/>
            </a:endParaRPr>
          </a:p>
          <a:p>
            <a:pPr>
              <a:defRPr/>
            </a:pPr>
            <a:endParaRPr lang="en-US" sz="2800" kern="0" dirty="0">
              <a:solidFill>
                <a:srgbClr val="FFFF00"/>
              </a:solidFill>
              <a:cs typeface="Arial" panose="020B0604020202020204" pitchFamily="34" charset="0"/>
            </a:endParaRPr>
          </a:p>
          <a:p>
            <a:pPr>
              <a:defRPr/>
            </a:pPr>
            <a:r>
              <a:rPr lang="en-US" sz="2800"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We must be absolutely convicted of this one fact, that the tomb was empty because </a:t>
            </a:r>
            <a:r>
              <a:rPr lang="en-US" sz="2800" dirty="0">
                <a:solidFill>
                  <a:srgbClr val="FFFF00"/>
                </a:solidFill>
                <a:latin typeface="Cambria" panose="02040503050406030204" pitchFamily="18" charset="0"/>
                <a:ea typeface="Cambria" panose="02040503050406030204" pitchFamily="18" charset="0"/>
                <a:cs typeface="Times New Roman" panose="02020603050405020304" pitchFamily="18" charset="0"/>
              </a:rPr>
              <a:t>J</a:t>
            </a:r>
            <a:r>
              <a:rPr lang="en-US" sz="2800" dirty="0">
                <a:solidFill>
                  <a:srgbClr val="FFFF00"/>
                </a:solidFill>
                <a:effectLst/>
                <a:latin typeface="Cambria" panose="02040503050406030204" pitchFamily="18" charset="0"/>
                <a:ea typeface="Cambria" panose="02040503050406030204" pitchFamily="18" charset="0"/>
                <a:cs typeface="Times New Roman" panose="02020603050405020304" pitchFamily="18" charset="0"/>
              </a:rPr>
              <a:t>esus was resurrected.</a:t>
            </a:r>
            <a:endParaRPr lang="en-US" sz="2800" kern="0" dirty="0">
              <a:solidFill>
                <a:srgbClr val="FFFF00"/>
              </a:solidFill>
              <a:latin typeface="Cambria" panose="02040503050406030204" pitchFamily="18" charset="0"/>
              <a:ea typeface="Cambria" panose="02040503050406030204" pitchFamily="18" charset="0"/>
              <a:cs typeface="Arial" panose="020B0604020202020204" pitchFamily="34" charset="0"/>
            </a:endParaRPr>
          </a:p>
        </p:txBody>
      </p:sp>
      <p:pic>
        <p:nvPicPr>
          <p:cNvPr id="11" name="Picture 2" descr="http://www.jennysmith.net/sites/default/files/images/cg_clipart/cg_wagon-wheel.gif"/>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l="10093" t="6727" r="5105" b="8223"/>
          <a:stretch/>
        </p:blipFill>
        <p:spPr bwMode="auto">
          <a:xfrm>
            <a:off x="4465517" y="0"/>
            <a:ext cx="6866386" cy="6858000"/>
          </a:xfrm>
          <a:prstGeom prst="rect">
            <a:avLst/>
          </a:prstGeom>
          <a:solidFill>
            <a:schemeClr val="bg1"/>
          </a:solidFill>
        </p:spPr>
      </p:pic>
      <p:sp>
        <p:nvSpPr>
          <p:cNvPr id="13" name="Rectangle 12"/>
          <p:cNvSpPr/>
          <p:nvPr/>
        </p:nvSpPr>
        <p:spPr bwMode="auto">
          <a:xfrm>
            <a:off x="8605220" y="3276600"/>
            <a:ext cx="2431080" cy="381000"/>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Our Faith</a:t>
            </a:r>
          </a:p>
        </p:txBody>
      </p:sp>
      <p:sp>
        <p:nvSpPr>
          <p:cNvPr id="14" name="Rectangle 13"/>
          <p:cNvSpPr/>
          <p:nvPr/>
        </p:nvSpPr>
        <p:spPr bwMode="auto">
          <a:xfrm rot="18934445">
            <a:off x="7952384" y="1886854"/>
            <a:ext cx="2431080" cy="381000"/>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Preaching</a:t>
            </a:r>
          </a:p>
        </p:txBody>
      </p:sp>
      <p:sp>
        <p:nvSpPr>
          <p:cNvPr id="15" name="Rectangle 14"/>
          <p:cNvSpPr/>
          <p:nvPr/>
        </p:nvSpPr>
        <p:spPr bwMode="auto">
          <a:xfrm rot="2857382">
            <a:off x="8002170" y="4706024"/>
            <a:ext cx="2438400" cy="379856"/>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Evangelism</a:t>
            </a:r>
          </a:p>
        </p:txBody>
      </p:sp>
      <p:sp>
        <p:nvSpPr>
          <p:cNvPr id="16" name="Rectangle 15"/>
          <p:cNvSpPr/>
          <p:nvPr/>
        </p:nvSpPr>
        <p:spPr bwMode="auto">
          <a:xfrm rot="18825659">
            <a:off x="5159560" y="4665562"/>
            <a:ext cx="2438400" cy="379856"/>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Hope</a:t>
            </a:r>
            <a:r>
              <a:rPr lang="en-US" sz="2400" kern="0" dirty="0">
                <a:solidFill>
                  <a:srgbClr val="000000"/>
                </a:solidFill>
                <a:latin typeface="Calibri" panose="020F0502020204030204"/>
              </a:rPr>
              <a:t> for the dead</a:t>
            </a:r>
            <a:endParaRPr lang="en-US" sz="2400" kern="0" dirty="0">
              <a:solidFill>
                <a:srgbClr val="000000"/>
              </a:solidFill>
              <a:latin typeface="Arial" charset="0"/>
            </a:endParaRPr>
          </a:p>
        </p:txBody>
      </p:sp>
      <p:sp>
        <p:nvSpPr>
          <p:cNvPr id="17" name="Rectangle 16"/>
          <p:cNvSpPr/>
          <p:nvPr/>
        </p:nvSpPr>
        <p:spPr bwMode="auto">
          <a:xfrm>
            <a:off x="4563992" y="3218793"/>
            <a:ext cx="2431080" cy="381000"/>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Our Hope</a:t>
            </a:r>
          </a:p>
        </p:txBody>
      </p:sp>
      <p:sp>
        <p:nvSpPr>
          <p:cNvPr id="18" name="Rectangle 17"/>
          <p:cNvSpPr/>
          <p:nvPr/>
        </p:nvSpPr>
        <p:spPr bwMode="auto">
          <a:xfrm rot="2881786">
            <a:off x="5355356" y="1823828"/>
            <a:ext cx="2438400" cy="379856"/>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Christ’s Deity</a:t>
            </a:r>
          </a:p>
        </p:txBody>
      </p:sp>
      <p:sp>
        <p:nvSpPr>
          <p:cNvPr id="19" name="Oval 18"/>
          <p:cNvSpPr/>
          <p:nvPr/>
        </p:nvSpPr>
        <p:spPr bwMode="auto">
          <a:xfrm>
            <a:off x="7002504" y="2667000"/>
            <a:ext cx="1595396" cy="1600200"/>
          </a:xfrm>
          <a:prstGeom prst="ellipse">
            <a:avLst/>
          </a:prstGeom>
          <a:solidFill>
            <a:srgbClr val="000000"/>
          </a:solidFill>
          <a:ln>
            <a:no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b="1" kern="0" dirty="0">
                <a:solidFill>
                  <a:srgbClr val="FFFF00"/>
                </a:solidFill>
                <a:latin typeface="Arial" panose="020B0604020202020204" pitchFamily="34" charset="0"/>
                <a:cs typeface="Arial" panose="020B0604020202020204" pitchFamily="34" charset="0"/>
              </a:rPr>
              <a:t>Res. Of</a:t>
            </a:r>
          </a:p>
          <a:p>
            <a:pPr algn="ctr" fontAlgn="base">
              <a:spcBef>
                <a:spcPct val="0"/>
              </a:spcBef>
              <a:spcAft>
                <a:spcPct val="0"/>
              </a:spcAft>
              <a:defRPr/>
            </a:pPr>
            <a:r>
              <a:rPr lang="en-US" sz="2400" b="1" kern="0" dirty="0">
                <a:solidFill>
                  <a:srgbClr val="FFFF00"/>
                </a:solidFill>
                <a:latin typeface="Arial" panose="020B0604020202020204" pitchFamily="34" charset="0"/>
                <a:cs typeface="Arial" panose="020B0604020202020204" pitchFamily="34" charset="0"/>
              </a:rPr>
              <a:t>Christ</a:t>
            </a:r>
          </a:p>
        </p:txBody>
      </p:sp>
      <p:sp>
        <p:nvSpPr>
          <p:cNvPr id="20" name="Rectangle 19"/>
          <p:cNvSpPr/>
          <p:nvPr/>
        </p:nvSpPr>
        <p:spPr bwMode="auto">
          <a:xfrm rot="16200000">
            <a:off x="6606850" y="1272202"/>
            <a:ext cx="2438400" cy="351196"/>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Christ’s Work</a:t>
            </a:r>
          </a:p>
        </p:txBody>
      </p:sp>
      <p:sp>
        <p:nvSpPr>
          <p:cNvPr id="21" name="Rectangle 20"/>
          <p:cNvSpPr/>
          <p:nvPr/>
        </p:nvSpPr>
        <p:spPr bwMode="auto">
          <a:xfrm rot="5400000">
            <a:off x="6550425" y="5250489"/>
            <a:ext cx="2438400" cy="379856"/>
          </a:xfrm>
          <a:prstGeom prst="rect">
            <a:avLst/>
          </a:prstGeom>
          <a:solidFill>
            <a:srgbClr val="00B0F0"/>
          </a:solidFill>
          <a:ln>
            <a:solidFill>
              <a:srgbClr val="000000"/>
            </a:solidFill>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defRPr/>
            </a:pPr>
            <a:r>
              <a:rPr lang="en-US" sz="2400" kern="0" dirty="0">
                <a:solidFill>
                  <a:srgbClr val="000000"/>
                </a:solidFill>
                <a:latin typeface="Arial" charset="0"/>
              </a:rPr>
              <a:t>Rem. of  Sins</a:t>
            </a:r>
          </a:p>
        </p:txBody>
      </p:sp>
    </p:spTree>
    <p:extLst>
      <p:ext uri="{BB962C8B-B14F-4D97-AF65-F5344CB8AC3E}">
        <p14:creationId xmlns:p14="http://schemas.microsoft.com/office/powerpoint/2010/main" val="3337765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500"/>
                                        <p:tgtEl>
                                          <p:spTgt spid="17"/>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id="{574DD447-0061-4E7E-BF1D-92F96BE1A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26988"/>
            <a:ext cx="9258300" cy="69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13315" name="Text Box 2">
            <a:extLst>
              <a:ext uri="{FF2B5EF4-FFF2-40B4-BE49-F238E27FC236}">
                <a16:creationId xmlns:a16="http://schemas.microsoft.com/office/drawing/2014/main" id="{7B1E06D9-5CD3-44B2-8A9D-586DB95F50CC}"/>
              </a:ext>
            </a:extLst>
          </p:cNvPr>
          <p:cNvSpPr txBox="1">
            <a:spLocks noChangeArrowheads="1"/>
          </p:cNvSpPr>
          <p:nvPr/>
        </p:nvSpPr>
        <p:spPr bwMode="auto">
          <a:xfrm>
            <a:off x="9923464" y="6442075"/>
            <a:ext cx="287337"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r" eaLnBrk="1" hangingPunct="1"/>
            <a:fld id="{F10AE43A-E638-4F3B-BF25-9784EAA7F00B}" type="slidenum">
              <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rPr>
              <a:pPr algn="r" eaLnBrk="1" hangingPunct="1"/>
              <a:t>9</a:t>
            </a:fld>
            <a:endParaRPr lang="en-US" altLang="en-US" sz="1400">
              <a:solidFill>
                <a:schemeClr val="tx1"/>
              </a:solidFill>
              <a:latin typeface="Arial" panose="020B0604020202020204" pitchFamily="34" charset="0"/>
              <a:cs typeface="Arial" panose="020B0604020202020204" pitchFamily="34" charset="0"/>
              <a:sym typeface="Arial" panose="020B0604020202020204" pitchFamily="34" charset="0"/>
            </a:endParaRPr>
          </a:p>
        </p:txBody>
      </p:sp>
      <p:sp>
        <p:nvSpPr>
          <p:cNvPr id="13316" name="Rectangle 3">
            <a:extLst>
              <a:ext uri="{FF2B5EF4-FFF2-40B4-BE49-F238E27FC236}">
                <a16:creationId xmlns:a16="http://schemas.microsoft.com/office/drawing/2014/main" id="{55B3E2CD-0BD3-4073-AAF0-B3FE0BB7BB86}"/>
              </a:ext>
            </a:extLst>
          </p:cNvPr>
          <p:cNvSpPr>
            <a:spLocks/>
          </p:cNvSpPr>
          <p:nvPr/>
        </p:nvSpPr>
        <p:spPr bwMode="auto">
          <a:xfrm>
            <a:off x="2451100" y="119952"/>
            <a:ext cx="7175500" cy="74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4000" i="1" dirty="0">
                <a:solidFill>
                  <a:srgbClr val="FFFF00"/>
                </a:solidFill>
                <a:latin typeface="Cambria" panose="02040503050406030204" pitchFamily="18" charset="0"/>
                <a:cs typeface="Lucida Grande" charset="0"/>
                <a:sym typeface="Lucida Grande" charset="0"/>
              </a:rPr>
              <a:t>The Empty Tomb - Foretold</a:t>
            </a:r>
          </a:p>
        </p:txBody>
      </p:sp>
      <p:sp>
        <p:nvSpPr>
          <p:cNvPr id="13319" name="Rectangle 6">
            <a:extLst>
              <a:ext uri="{FF2B5EF4-FFF2-40B4-BE49-F238E27FC236}">
                <a16:creationId xmlns:a16="http://schemas.microsoft.com/office/drawing/2014/main" id="{A3453E9F-E525-4996-91EA-AF227493F078}"/>
              </a:ext>
            </a:extLst>
          </p:cNvPr>
          <p:cNvSpPr>
            <a:spLocks/>
          </p:cNvSpPr>
          <p:nvPr/>
        </p:nvSpPr>
        <p:spPr bwMode="auto">
          <a:xfrm>
            <a:off x="256479" y="1007945"/>
            <a:ext cx="11552663" cy="261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200">
                <a:solidFill>
                  <a:srgbClr val="000000"/>
                </a:solidFill>
                <a:latin typeface="Gill Sans" charset="0"/>
                <a:cs typeface="ヒラギノ角ゴ ProN W3" charset="0"/>
                <a:sym typeface="Gill Sans" charset="0"/>
              </a:defRPr>
            </a:lvl1pPr>
            <a:lvl2pPr marL="742950" indent="-285750" algn="ctr">
              <a:defRPr sz="4200">
                <a:solidFill>
                  <a:srgbClr val="000000"/>
                </a:solidFill>
                <a:latin typeface="Gill Sans" charset="0"/>
                <a:cs typeface="ヒラギノ角ゴ ProN W3" charset="0"/>
                <a:sym typeface="Gill Sans" charset="0"/>
              </a:defRPr>
            </a:lvl2pPr>
            <a:lvl3pPr marL="1143000" indent="-228600" algn="ctr">
              <a:defRPr sz="4200">
                <a:solidFill>
                  <a:srgbClr val="000000"/>
                </a:solidFill>
                <a:latin typeface="Gill Sans" charset="0"/>
                <a:cs typeface="ヒラギノ角ゴ ProN W3" charset="0"/>
                <a:sym typeface="Gill Sans" charset="0"/>
              </a:defRPr>
            </a:lvl3pPr>
            <a:lvl4pPr marL="1600200" indent="-228600" algn="ctr">
              <a:defRPr sz="4200">
                <a:solidFill>
                  <a:srgbClr val="000000"/>
                </a:solidFill>
                <a:latin typeface="Gill Sans" charset="0"/>
                <a:cs typeface="ヒラギノ角ゴ ProN W3" charset="0"/>
                <a:sym typeface="Gill Sans" charset="0"/>
              </a:defRPr>
            </a:lvl4pPr>
            <a:lvl5pPr marL="2057400" indent="-228600" algn="ctr">
              <a:defRPr sz="4200">
                <a:solidFill>
                  <a:srgbClr val="000000"/>
                </a:solidFill>
                <a:latin typeface="Gill Sans"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eaLnBrk="1" hangingPunct="1"/>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Then some of the scribes and Pharisees said to Him, “Teacher, we want to see a sign from You.”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39</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But He answered and said to them, “An evil and adulterous generation craves for a sign; and yet no sign will be given to it but the sign of Jonah the prophet; </a:t>
            </a:r>
            <a:r>
              <a:rPr lang="en-US" altLang="en-US" sz="2800" i="1" baseline="32000" dirty="0">
                <a:solidFill>
                  <a:schemeClr val="tx1"/>
                </a:solidFill>
                <a:latin typeface="Cambria" panose="02040503050406030204" pitchFamily="18" charset="0"/>
                <a:cs typeface="Helvetica" panose="020B0604020202020204" pitchFamily="34" charset="0"/>
                <a:sym typeface="Helvetica" panose="020B0604020202020204" pitchFamily="34" charset="0"/>
              </a:rPr>
              <a:t>40</a:t>
            </a:r>
            <a:r>
              <a:rPr lang="en-US" altLang="en-US" sz="2800" i="1" dirty="0">
                <a:solidFill>
                  <a:schemeClr val="tx1"/>
                </a:solidFill>
                <a:latin typeface="Cambria" panose="02040503050406030204" pitchFamily="18" charset="0"/>
                <a:cs typeface="Helvetica" panose="020B0604020202020204" pitchFamily="34" charset="0"/>
                <a:sym typeface="Helvetica" panose="020B0604020202020204" pitchFamily="34" charset="0"/>
              </a:rPr>
              <a:t> for just as Jonah was three days and three nights in the belly of the sea monster, so will the Son of Man be three days and three nights in the heart of the earth.  </a:t>
            </a:r>
            <a:r>
              <a:rPr lang="en-US" altLang="en-US" sz="2800" b="1" i="1" u="sng" dirty="0">
                <a:solidFill>
                  <a:srgbClr val="FFFF00"/>
                </a:solidFill>
                <a:latin typeface="Cambria" panose="02040503050406030204" pitchFamily="18" charset="0"/>
                <a:cs typeface="Helvetica" panose="020B0604020202020204" pitchFamily="34" charset="0"/>
                <a:sym typeface="Helvetica" panose="020B0604020202020204" pitchFamily="34" charset="0"/>
              </a:rPr>
              <a:t>Matthew 12:38–40 </a:t>
            </a:r>
          </a:p>
        </p:txBody>
      </p:sp>
    </p:spTree>
    <p:extLst>
      <p:ext uri="{BB962C8B-B14F-4D97-AF65-F5344CB8AC3E}">
        <p14:creationId xmlns:p14="http://schemas.microsoft.com/office/powerpoint/2010/main" val="103902428"/>
      </p:ext>
    </p:extLst>
  </p:cSld>
  <p:clrMapOvr>
    <a:masterClrMapping/>
  </p:clrMapOvr>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Perpetua Titling M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12196</TotalTime>
  <Words>4936</Words>
  <Application>Microsoft Office PowerPoint</Application>
  <PresentationFormat>Widescreen</PresentationFormat>
  <Paragraphs>291</Paragraphs>
  <Slides>38</Slides>
  <Notes>35</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0</vt:i4>
      </vt:variant>
      <vt:variant>
        <vt:lpstr>Slide Titles</vt:lpstr>
      </vt:variant>
      <vt:variant>
        <vt:i4>38</vt:i4>
      </vt:variant>
    </vt:vector>
  </HeadingPairs>
  <TitlesOfParts>
    <vt:vector size="56" baseType="lpstr">
      <vt:lpstr>Arial</vt:lpstr>
      <vt:lpstr>Calibri</vt:lpstr>
      <vt:lpstr>Calibri Light</vt:lpstr>
      <vt:lpstr>Cambria</vt:lpstr>
      <vt:lpstr>Courier New</vt:lpstr>
      <vt:lpstr>Perpetua Titling MT</vt:lpstr>
      <vt:lpstr>Tahoma</vt:lpstr>
      <vt:lpstr>Times New Roman</vt:lpstr>
      <vt:lpstr>Wingdings</vt:lpstr>
      <vt:lpstr>1_Orbit</vt:lpstr>
      <vt:lpstr>Ocean</vt:lpstr>
      <vt:lpstr>Default Design</vt:lpstr>
      <vt:lpstr>Beam</vt:lpstr>
      <vt:lpstr>PhotoCompanion</vt:lpstr>
      <vt:lpstr>1_Office Theme</vt:lpstr>
      <vt:lpstr>2_Orbit</vt:lpstr>
      <vt:lpstr>3_Office Theme</vt:lpstr>
      <vt:lpstr>5_Office Theme</vt:lpstr>
      <vt:lpstr>Gospel of Matthew</vt:lpstr>
      <vt:lpstr>Darkness, Death &amp; Victory (27:45-50)</vt:lpstr>
      <vt:lpstr>Phenomena at Death (27:51-54)</vt:lpstr>
      <vt:lpstr>When Jesus Died: “And behold…”(Mt 27:51-53)</vt:lpstr>
      <vt:lpstr>Burial (27:57-61)</vt:lpstr>
      <vt:lpstr>PowerPoint Presentation</vt:lpstr>
      <vt:lpstr>PowerPoint Presentation</vt:lpstr>
      <vt:lpstr>PowerPoint Presentation</vt:lpstr>
      <vt:lpstr>PowerPoint Presentation</vt:lpstr>
      <vt:lpstr>PowerPoint Presentation</vt:lpstr>
      <vt:lpstr>PowerPoint Presentation</vt:lpstr>
      <vt:lpstr>“Laid In A New Tomb” - Mt 27:57-61</vt:lpstr>
      <vt:lpstr>Stone Door </vt:lpstr>
      <vt:lpstr>PowerPoint Presentation</vt:lpstr>
      <vt:lpstr>PowerPoint Presentation</vt:lpstr>
      <vt:lpstr>PowerPoint Presentation</vt:lpstr>
      <vt:lpstr>PowerPoint Presentation</vt:lpstr>
      <vt:lpstr>Burial Preparation</vt:lpstr>
      <vt:lpstr>Guards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Facts To Be Accounted For</vt:lpstr>
      <vt:lpstr>PowerPoint Presentation</vt:lpstr>
      <vt:lpstr>PowerPoint Presentation</vt:lpstr>
      <vt:lpstr>PowerPoint Presentation</vt:lpstr>
      <vt:lpstr>What is this “Gospel”?</vt:lpstr>
      <vt:lpstr>PowerPoint Presentation</vt:lpstr>
      <vt:lpstr>PowerPoint Presentation</vt:lpstr>
      <vt:lpstr>Making Disciples</vt:lpstr>
      <vt:lpstr>Enrollment Plus Instruction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Caudill</dc:creator>
  <cp:lastModifiedBy>Barry Caudill</cp:lastModifiedBy>
  <cp:revision>405</cp:revision>
  <dcterms:created xsi:type="dcterms:W3CDTF">2017-08-17T13:04:53Z</dcterms:created>
  <dcterms:modified xsi:type="dcterms:W3CDTF">2022-12-14T21:51:07Z</dcterms:modified>
</cp:coreProperties>
</file>