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715000" type="screen16x10"/>
  <p:notesSz cx="6858000" cy="9144000"/>
  <p:defaultTextStyle>
    <a:defPPr marL="0" marR="0" indent="0" algn="l" defTabSz="356616" rtl="0" fontAlgn="auto" latinLnBrk="1" hangingPunct="0">
      <a:lnSpc>
        <a:spcPct val="100000"/>
      </a:lnSpc>
      <a:spcBef>
        <a:spcPts val="0"/>
      </a:spcBef>
      <a:spcAft>
        <a:spcPts val="0"/>
      </a:spcAft>
      <a:buClrTx/>
      <a:buSzTx/>
      <a:buFontTx/>
      <a:buNone/>
      <a:tabLst/>
      <a:defRPr kumimoji="0" sz="702" b="0" i="0" u="none" strike="noStrike" cap="none" spc="0" normalizeH="0" baseline="0">
        <a:ln>
          <a:noFill/>
        </a:ln>
        <a:solidFill>
          <a:srgbClr val="000000"/>
        </a:solidFill>
        <a:effectLst/>
        <a:uFillTx/>
      </a:defRPr>
    </a:defPPr>
    <a:lvl1pPr marL="0" marR="0" indent="0"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1pPr>
    <a:lvl2pPr marL="0" marR="0" indent="178308"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2pPr>
    <a:lvl3pPr marL="0" marR="0" indent="356616"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3pPr>
    <a:lvl4pPr marL="0" marR="0" indent="534924"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4pPr>
    <a:lvl5pPr marL="0" marR="0" indent="713232"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5pPr>
    <a:lvl6pPr marL="0" marR="0" indent="891540"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6pPr>
    <a:lvl7pPr marL="0" marR="0" indent="1069848"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7pPr>
    <a:lvl8pPr marL="0" marR="0" indent="1248156"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8pPr>
    <a:lvl9pPr marL="0" marR="0" indent="1426464"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94"/>
  </p:normalViewPr>
  <p:slideViewPr>
    <p:cSldViewPr snapToGrid="0">
      <p:cViewPr varScale="1">
        <p:scale>
          <a:sx n="145" d="100"/>
          <a:sy n="145" d="100"/>
        </p:scale>
        <p:origin x="7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7" name="Shape 157"/>
          <p:cNvSpPr>
            <a:spLocks noGrp="1" noRot="1" noChangeAspect="1"/>
          </p:cNvSpPr>
          <p:nvPr>
            <p:ph type="sldImg"/>
          </p:nvPr>
        </p:nvSpPr>
        <p:spPr>
          <a:xfrm>
            <a:off x="685800" y="685800"/>
            <a:ext cx="5486400" cy="3429000"/>
          </a:xfrm>
          <a:prstGeom prst="rect">
            <a:avLst/>
          </a:prstGeom>
        </p:spPr>
        <p:txBody>
          <a:bodyPr/>
          <a:lstStyle/>
          <a:p>
            <a:endParaRPr/>
          </a:p>
        </p:txBody>
      </p:sp>
      <p:sp>
        <p:nvSpPr>
          <p:cNvPr id="158" name="Shape 15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78308" latinLnBrk="0">
      <a:lnSpc>
        <a:spcPct val="117999"/>
      </a:lnSpc>
      <a:defRPr sz="858">
        <a:latin typeface="+mn-lt"/>
        <a:ea typeface="+mn-ea"/>
        <a:cs typeface="+mn-cs"/>
        <a:sym typeface="Helvetica Neue"/>
      </a:defRPr>
    </a:lvl1pPr>
    <a:lvl2pPr indent="89154" defTabSz="178308" latinLnBrk="0">
      <a:lnSpc>
        <a:spcPct val="117999"/>
      </a:lnSpc>
      <a:defRPr sz="858">
        <a:latin typeface="+mn-lt"/>
        <a:ea typeface="+mn-ea"/>
        <a:cs typeface="+mn-cs"/>
        <a:sym typeface="Helvetica Neue"/>
      </a:defRPr>
    </a:lvl2pPr>
    <a:lvl3pPr indent="178308" defTabSz="178308" latinLnBrk="0">
      <a:lnSpc>
        <a:spcPct val="117999"/>
      </a:lnSpc>
      <a:defRPr sz="858">
        <a:latin typeface="+mn-lt"/>
        <a:ea typeface="+mn-ea"/>
        <a:cs typeface="+mn-cs"/>
        <a:sym typeface="Helvetica Neue"/>
      </a:defRPr>
    </a:lvl3pPr>
    <a:lvl4pPr indent="267462" defTabSz="178308" latinLnBrk="0">
      <a:lnSpc>
        <a:spcPct val="117999"/>
      </a:lnSpc>
      <a:defRPr sz="858">
        <a:latin typeface="+mn-lt"/>
        <a:ea typeface="+mn-ea"/>
        <a:cs typeface="+mn-cs"/>
        <a:sym typeface="Helvetica Neue"/>
      </a:defRPr>
    </a:lvl4pPr>
    <a:lvl5pPr indent="356616" defTabSz="178308" latinLnBrk="0">
      <a:lnSpc>
        <a:spcPct val="117999"/>
      </a:lnSpc>
      <a:defRPr sz="858">
        <a:latin typeface="+mn-lt"/>
        <a:ea typeface="+mn-ea"/>
        <a:cs typeface="+mn-cs"/>
        <a:sym typeface="Helvetica Neue"/>
      </a:defRPr>
    </a:lvl5pPr>
    <a:lvl6pPr indent="445770" defTabSz="178308" latinLnBrk="0">
      <a:lnSpc>
        <a:spcPct val="117999"/>
      </a:lnSpc>
      <a:defRPr sz="858">
        <a:latin typeface="+mn-lt"/>
        <a:ea typeface="+mn-ea"/>
        <a:cs typeface="+mn-cs"/>
        <a:sym typeface="Helvetica Neue"/>
      </a:defRPr>
    </a:lvl6pPr>
    <a:lvl7pPr indent="534924" defTabSz="178308" latinLnBrk="0">
      <a:lnSpc>
        <a:spcPct val="117999"/>
      </a:lnSpc>
      <a:defRPr sz="858">
        <a:latin typeface="+mn-lt"/>
        <a:ea typeface="+mn-ea"/>
        <a:cs typeface="+mn-cs"/>
        <a:sym typeface="Helvetica Neue"/>
      </a:defRPr>
    </a:lvl7pPr>
    <a:lvl8pPr indent="624078" defTabSz="178308" latinLnBrk="0">
      <a:lnSpc>
        <a:spcPct val="117999"/>
      </a:lnSpc>
      <a:defRPr sz="858">
        <a:latin typeface="+mn-lt"/>
        <a:ea typeface="+mn-ea"/>
        <a:cs typeface="+mn-cs"/>
        <a:sym typeface="Helvetica Neue"/>
      </a:defRPr>
    </a:lvl8pPr>
    <a:lvl9pPr indent="713232" defTabSz="178308" latinLnBrk="0">
      <a:lnSpc>
        <a:spcPct val="117999"/>
      </a:lnSpc>
      <a:defRPr sz="858">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2437" y="4932937"/>
            <a:ext cx="8239126" cy="265408"/>
          </a:xfrm>
          <a:prstGeom prst="rect">
            <a:avLst/>
          </a:prstGeom>
        </p:spPr>
        <p:txBody>
          <a:bodyPr lIns="45719" tIns="45719" rIns="45719" bIns="45719" anchor="b"/>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1072913"/>
            <a:ext cx="8239127" cy="1936750"/>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2438" y="2998694"/>
            <a:ext cx="8239125" cy="793750"/>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4474217" y="5400032"/>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452438" y="2050351"/>
            <a:ext cx="8239125" cy="1614298"/>
          </a:xfrm>
          <a:prstGeom prst="rect">
            <a:avLst/>
          </a:prstGeom>
        </p:spPr>
        <p:txBody>
          <a:bodyPr anchor="ctr"/>
          <a:lstStyle>
            <a:lvl1pPr marL="0" indent="0" algn="ctr">
              <a:lnSpc>
                <a:spcPct val="80000"/>
              </a:lnSpc>
              <a:spcBef>
                <a:spcPts val="0"/>
              </a:spcBef>
              <a:buSzTx/>
              <a:buNone/>
              <a:defRPr sz="4350" spc="-87">
                <a:latin typeface="Helvetica Neue Medium"/>
                <a:ea typeface="Helvetica Neue Medium"/>
                <a:cs typeface="Helvetica Neue Medium"/>
                <a:sym typeface="Helvetica Neue Medium"/>
              </a:defRPr>
            </a:lvl1pPr>
            <a:lvl2pPr marL="0" indent="171450" algn="ctr">
              <a:lnSpc>
                <a:spcPct val="80000"/>
              </a:lnSpc>
              <a:spcBef>
                <a:spcPts val="0"/>
              </a:spcBef>
              <a:buSzTx/>
              <a:buNone/>
              <a:defRPr sz="4350" spc="-87">
                <a:latin typeface="Helvetica Neue Medium"/>
                <a:ea typeface="Helvetica Neue Medium"/>
                <a:cs typeface="Helvetica Neue Medium"/>
                <a:sym typeface="Helvetica Neue Medium"/>
              </a:defRPr>
            </a:lvl2pPr>
            <a:lvl3pPr marL="0" indent="342900" algn="ctr">
              <a:lnSpc>
                <a:spcPct val="80000"/>
              </a:lnSpc>
              <a:spcBef>
                <a:spcPts val="0"/>
              </a:spcBef>
              <a:buSzTx/>
              <a:buNone/>
              <a:defRPr sz="4350" spc="-87">
                <a:latin typeface="Helvetica Neue Medium"/>
                <a:ea typeface="Helvetica Neue Medium"/>
                <a:cs typeface="Helvetica Neue Medium"/>
                <a:sym typeface="Helvetica Neue Medium"/>
              </a:defRPr>
            </a:lvl3pPr>
            <a:lvl4pPr marL="0" indent="514350" algn="ctr">
              <a:lnSpc>
                <a:spcPct val="80000"/>
              </a:lnSpc>
              <a:spcBef>
                <a:spcPts val="0"/>
              </a:spcBef>
              <a:buSzTx/>
              <a:buNone/>
              <a:defRPr sz="4350" spc="-87">
                <a:latin typeface="Helvetica Neue Medium"/>
                <a:ea typeface="Helvetica Neue Medium"/>
                <a:cs typeface="Helvetica Neue Medium"/>
                <a:sym typeface="Helvetica Neue Medium"/>
              </a:defRPr>
            </a:lvl4pPr>
            <a:lvl5pPr marL="0" indent="685800" algn="ctr">
              <a:lnSpc>
                <a:spcPct val="80000"/>
              </a:lnSpc>
              <a:spcBef>
                <a:spcPts val="0"/>
              </a:spcBef>
              <a:buSzTx/>
              <a:buNone/>
              <a:defRPr sz="4350" spc="-87">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452438" y="3442575"/>
            <a:ext cx="8239125" cy="389492"/>
          </a:xfrm>
          <a:prstGeom prst="rect">
            <a:avLst/>
          </a:prstGeom>
        </p:spPr>
        <p:txBody>
          <a:bodyPr lIns="45719" tIns="45719" rIns="45719" bIns="45719"/>
          <a:lstStyle>
            <a:lvl1pPr marL="0" indent="0" algn="ctr" defTabSz="309563">
              <a:lnSpc>
                <a:spcPct val="100000"/>
              </a:lnSpc>
              <a:spcBef>
                <a:spcPts val="0"/>
              </a:spcBef>
              <a:buSzTx/>
              <a:buNone/>
              <a:defRPr sz="2063" b="1"/>
            </a:lvl1pPr>
          </a:lstStyle>
          <a:p>
            <a:r>
              <a:t>Fact information</a:t>
            </a:r>
          </a:p>
        </p:txBody>
      </p:sp>
      <p:sp>
        <p:nvSpPr>
          <p:cNvPr id="107" name="Body Level One…"/>
          <p:cNvSpPr txBox="1">
            <a:spLocks noGrp="1"/>
          </p:cNvSpPr>
          <p:nvPr>
            <p:ph type="body" idx="1" hasCustomPrompt="1"/>
          </p:nvPr>
        </p:nvSpPr>
        <p:spPr>
          <a:xfrm>
            <a:off x="452438" y="389691"/>
            <a:ext cx="8239125" cy="3066276"/>
          </a:xfrm>
          <a:prstGeom prst="rect">
            <a:avLst/>
          </a:prstGeom>
        </p:spPr>
        <p:txBody>
          <a:bodyPr anchor="b"/>
          <a:lstStyle>
            <a:lvl1pPr marL="0" indent="0" algn="ctr">
              <a:lnSpc>
                <a:spcPct val="80000"/>
              </a:lnSpc>
              <a:spcBef>
                <a:spcPts val="0"/>
              </a:spcBef>
              <a:buSzTx/>
              <a:buNone/>
              <a:defRPr sz="9375" b="1" spc="-94"/>
            </a:lvl1pPr>
            <a:lvl2pPr marL="0" indent="171450" algn="ctr">
              <a:lnSpc>
                <a:spcPct val="80000"/>
              </a:lnSpc>
              <a:spcBef>
                <a:spcPts val="0"/>
              </a:spcBef>
              <a:buSzTx/>
              <a:buNone/>
              <a:defRPr sz="9375" b="1" spc="-94"/>
            </a:lvl2pPr>
            <a:lvl3pPr marL="0" indent="342900" algn="ctr">
              <a:lnSpc>
                <a:spcPct val="80000"/>
              </a:lnSpc>
              <a:spcBef>
                <a:spcPts val="0"/>
              </a:spcBef>
              <a:buSzTx/>
              <a:buNone/>
              <a:defRPr sz="9375" b="1" spc="-94"/>
            </a:lvl3pPr>
            <a:lvl4pPr marL="0" indent="514350" algn="ctr">
              <a:lnSpc>
                <a:spcPct val="80000"/>
              </a:lnSpc>
              <a:spcBef>
                <a:spcPts val="0"/>
              </a:spcBef>
              <a:buSzTx/>
              <a:buNone/>
              <a:defRPr sz="9375" b="1" spc="-94"/>
            </a:lvl4pPr>
            <a:lvl5pPr marL="0" indent="685800" algn="ctr">
              <a:lnSpc>
                <a:spcPct val="80000"/>
              </a:lnSpc>
              <a:spcBef>
                <a:spcPts val="0"/>
              </a:spcBef>
              <a:buSzTx/>
              <a:buNone/>
              <a:defRPr sz="9375" b="1" spc="-94"/>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930309" y="4448106"/>
            <a:ext cx="7555970" cy="265408"/>
          </a:xfrm>
          <a:prstGeom prst="rect">
            <a:avLst/>
          </a:prstGeom>
        </p:spPr>
        <p:txBody>
          <a:bodyPr lIns="45719" tIns="45719" rIns="45719" bIns="45719"/>
          <a:lstStyle>
            <a:lvl1pPr marL="0" indent="0" defTabSz="309563">
              <a:lnSpc>
                <a:spcPct val="100000"/>
              </a:lnSpc>
              <a:spcBef>
                <a:spcPts val="0"/>
              </a:spcBef>
              <a:buSzTx/>
              <a:buNone/>
              <a:defRPr sz="1350" b="1"/>
            </a:lvl1pPr>
          </a:lstStyle>
          <a:p>
            <a:r>
              <a:t>Attribution</a:t>
            </a:r>
          </a:p>
        </p:txBody>
      </p:sp>
      <p:sp>
        <p:nvSpPr>
          <p:cNvPr id="116" name="Body Level One…"/>
          <p:cNvSpPr txBox="1">
            <a:spLocks noGrp="1"/>
          </p:cNvSpPr>
          <p:nvPr>
            <p:ph type="body" sz="half" idx="1" hasCustomPrompt="1"/>
          </p:nvPr>
        </p:nvSpPr>
        <p:spPr>
          <a:xfrm>
            <a:off x="657721" y="2058275"/>
            <a:ext cx="7828558" cy="1598450"/>
          </a:xfrm>
          <a:prstGeom prst="rect">
            <a:avLst/>
          </a:prstGeom>
        </p:spPr>
        <p:txBody>
          <a:bodyPr anchor="ctr"/>
          <a:lstStyle>
            <a:lvl1pPr marL="239596" indent="-176213">
              <a:spcBef>
                <a:spcPts val="0"/>
              </a:spcBef>
              <a:buSzTx/>
              <a:buNone/>
              <a:defRPr sz="3188" spc="-64">
                <a:latin typeface="Helvetica Neue Medium"/>
                <a:ea typeface="Helvetica Neue Medium"/>
                <a:cs typeface="Helvetica Neue Medium"/>
                <a:sym typeface="Helvetica Neue Medium"/>
              </a:defRPr>
            </a:lvl1pPr>
            <a:lvl2pPr marL="239596" indent="-4763">
              <a:spcBef>
                <a:spcPts val="0"/>
              </a:spcBef>
              <a:buSzTx/>
              <a:buNone/>
              <a:defRPr sz="3188" spc="-64">
                <a:latin typeface="Helvetica Neue Medium"/>
                <a:ea typeface="Helvetica Neue Medium"/>
                <a:cs typeface="Helvetica Neue Medium"/>
                <a:sym typeface="Helvetica Neue Medium"/>
              </a:defRPr>
            </a:lvl2pPr>
            <a:lvl3pPr marL="239596" indent="166688">
              <a:spcBef>
                <a:spcPts val="0"/>
              </a:spcBef>
              <a:buSzTx/>
              <a:buNone/>
              <a:defRPr sz="3188" spc="-64">
                <a:latin typeface="Helvetica Neue Medium"/>
                <a:ea typeface="Helvetica Neue Medium"/>
                <a:cs typeface="Helvetica Neue Medium"/>
                <a:sym typeface="Helvetica Neue Medium"/>
              </a:defRPr>
            </a:lvl3pPr>
            <a:lvl4pPr marL="239596" indent="338138">
              <a:spcBef>
                <a:spcPts val="0"/>
              </a:spcBef>
              <a:buSzTx/>
              <a:buNone/>
              <a:defRPr sz="3188" spc="-64">
                <a:latin typeface="Helvetica Neue Medium"/>
                <a:ea typeface="Helvetica Neue Medium"/>
                <a:cs typeface="Helvetica Neue Medium"/>
                <a:sym typeface="Helvetica Neue Medium"/>
              </a:defRPr>
            </a:lvl4pPr>
            <a:lvl5pPr marL="239596" indent="509588">
              <a:spcBef>
                <a:spcPts val="0"/>
              </a:spcBef>
              <a:buSzTx/>
              <a:buNone/>
              <a:defRPr sz="3188" spc="-64">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Close-up of wild plants growing between rocks"/>
          <p:cNvSpPr>
            <a:spLocks noGrp="1"/>
          </p:cNvSpPr>
          <p:nvPr>
            <p:ph type="pic" sz="quarter" idx="21"/>
          </p:nvPr>
        </p:nvSpPr>
        <p:spPr>
          <a:xfrm>
            <a:off x="5786438" y="2952254"/>
            <a:ext cx="3048000" cy="2254250"/>
          </a:xfrm>
          <a:prstGeom prst="rect">
            <a:avLst/>
          </a:prstGeom>
        </p:spPr>
        <p:txBody>
          <a:bodyPr lIns="91439" tIns="45719" rIns="91439" bIns="45719">
            <a:noAutofit/>
          </a:bodyPr>
          <a:lstStyle/>
          <a:p>
            <a:endParaRPr/>
          </a:p>
        </p:txBody>
      </p:sp>
      <p:sp>
        <p:nvSpPr>
          <p:cNvPr id="125" name="Large rock formation under dark clouds with a dirt road in the foreground"/>
          <p:cNvSpPr>
            <a:spLocks noGrp="1"/>
          </p:cNvSpPr>
          <p:nvPr>
            <p:ph type="pic" idx="22"/>
          </p:nvPr>
        </p:nvSpPr>
        <p:spPr>
          <a:xfrm>
            <a:off x="-1100137" y="529167"/>
            <a:ext cx="8512175" cy="4699000"/>
          </a:xfrm>
          <a:prstGeom prst="rect">
            <a:avLst/>
          </a:prstGeom>
        </p:spPr>
        <p:txBody>
          <a:bodyPr lIns="91439" tIns="45719" rIns="91439" bIns="45719">
            <a:noAutofit/>
          </a:bodyPr>
          <a:lstStyle/>
          <a:p>
            <a:endParaRPr/>
          </a:p>
        </p:txBody>
      </p:sp>
      <p:sp>
        <p:nvSpPr>
          <p:cNvPr id="126" name="Close-up of a wild plant growing between lava rocks"/>
          <p:cNvSpPr>
            <a:spLocks noGrp="1"/>
          </p:cNvSpPr>
          <p:nvPr>
            <p:ph type="pic" sz="quarter" idx="23"/>
          </p:nvPr>
        </p:nvSpPr>
        <p:spPr>
          <a:xfrm>
            <a:off x="5786438" y="529167"/>
            <a:ext cx="3048000" cy="225425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waterfall surrounded by a green rocky landscape"/>
          <p:cNvSpPr>
            <a:spLocks noGrp="1"/>
          </p:cNvSpPr>
          <p:nvPr>
            <p:ph type="pic" idx="21"/>
          </p:nvPr>
        </p:nvSpPr>
        <p:spPr>
          <a:xfrm>
            <a:off x="-566738" y="-1550459"/>
            <a:ext cx="10691813" cy="79292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49" name="Title Text"/>
          <p:cNvSpPr txBox="1">
            <a:spLocks noGrp="1"/>
          </p:cNvSpPr>
          <p:nvPr>
            <p:ph type="title"/>
          </p:nvPr>
        </p:nvSpPr>
        <p:spPr>
          <a:xfrm>
            <a:off x="1812727" y="959941"/>
            <a:ext cx="5518547" cy="1934766"/>
          </a:xfrm>
          <a:prstGeom prst="rect">
            <a:avLst/>
          </a:prstGeom>
        </p:spPr>
        <p:txBody>
          <a:bodyPr lIns="71437" tIns="71437" rIns="71437" bIns="71437" anchor="b"/>
          <a:lstStyle>
            <a:lvl1pPr algn="ctr" defTabSz="308074">
              <a:lnSpc>
                <a:spcPct val="100000"/>
              </a:lnSpc>
              <a:defRPr sz="4200" b="0" spc="0">
                <a:latin typeface="Helvetica Neue Medium"/>
                <a:ea typeface="Helvetica Neue Medium"/>
                <a:cs typeface="Helvetica Neue Medium"/>
                <a:sym typeface="Helvetica Neue Medium"/>
              </a:defRPr>
            </a:lvl1pPr>
          </a:lstStyle>
          <a:p>
            <a:r>
              <a:t>Title Text</a:t>
            </a:r>
          </a:p>
        </p:txBody>
      </p:sp>
      <p:sp>
        <p:nvSpPr>
          <p:cNvPr id="150" name="Body Level One…"/>
          <p:cNvSpPr txBox="1">
            <a:spLocks noGrp="1"/>
          </p:cNvSpPr>
          <p:nvPr>
            <p:ph type="body" sz="quarter" idx="1"/>
          </p:nvPr>
        </p:nvSpPr>
        <p:spPr>
          <a:xfrm>
            <a:off x="1812727" y="2946797"/>
            <a:ext cx="5518547" cy="662285"/>
          </a:xfrm>
          <a:prstGeom prst="rect">
            <a:avLst/>
          </a:prstGeom>
        </p:spPr>
        <p:txBody>
          <a:bodyPr lIns="71437" tIns="71437" rIns="71437" bIns="71437"/>
          <a:lstStyle>
            <a:lvl1pPr marL="0" indent="0" algn="ctr" defTabSz="308074">
              <a:lnSpc>
                <a:spcPct val="100000"/>
              </a:lnSpc>
              <a:spcBef>
                <a:spcPts val="0"/>
              </a:spcBef>
              <a:buSzTx/>
              <a:buNone/>
              <a:defRPr sz="1950"/>
            </a:lvl1pPr>
            <a:lvl2pPr marL="0" indent="0" algn="ctr" defTabSz="308074">
              <a:lnSpc>
                <a:spcPct val="100000"/>
              </a:lnSpc>
              <a:spcBef>
                <a:spcPts val="0"/>
              </a:spcBef>
              <a:buSzTx/>
              <a:buNone/>
              <a:defRPr sz="1950"/>
            </a:lvl2pPr>
            <a:lvl3pPr marL="0" indent="0" algn="ctr" defTabSz="308074">
              <a:lnSpc>
                <a:spcPct val="100000"/>
              </a:lnSpc>
              <a:spcBef>
                <a:spcPts val="0"/>
              </a:spcBef>
              <a:buSzTx/>
              <a:buNone/>
              <a:defRPr sz="1950"/>
            </a:lvl3pPr>
            <a:lvl4pPr marL="0" indent="0" algn="ctr" defTabSz="308074">
              <a:lnSpc>
                <a:spcPct val="100000"/>
              </a:lnSpc>
              <a:spcBef>
                <a:spcPts val="0"/>
              </a:spcBef>
              <a:buSzTx/>
              <a:buNone/>
              <a:defRPr sz="1950"/>
            </a:lvl4pPr>
            <a:lvl5pPr marL="0" indent="0" algn="ctr" defTabSz="308074">
              <a:lnSpc>
                <a:spcPct val="100000"/>
              </a:lnSpc>
              <a:spcBef>
                <a:spcPts val="0"/>
              </a:spcBef>
              <a:buSzTx/>
              <a:buNone/>
              <a:defRPr sz="1950"/>
            </a:lvl5pPr>
          </a:lstStyle>
          <a:p>
            <a:r>
              <a:t>Body Level One</a:t>
            </a:r>
          </a:p>
          <a:p>
            <a:pPr lvl="1"/>
            <a:r>
              <a:t>Body Level Two</a:t>
            </a:r>
          </a:p>
          <a:p>
            <a:pPr lvl="2"/>
            <a:r>
              <a:t>Body Level Three</a:t>
            </a:r>
          </a:p>
          <a:p>
            <a:pPr lvl="3"/>
            <a:r>
              <a:t>Body Level Four</a:t>
            </a:r>
          </a:p>
          <a:p>
            <a:pPr lvl="4"/>
            <a:r>
              <a:t>Body Level Five</a:t>
            </a:r>
          </a:p>
        </p:txBody>
      </p:sp>
      <p:sp>
        <p:nvSpPr>
          <p:cNvPr id="151" name="Slide Number"/>
          <p:cNvSpPr txBox="1">
            <a:spLocks noGrp="1"/>
          </p:cNvSpPr>
          <p:nvPr>
            <p:ph type="sldNum" sz="quarter" idx="2"/>
          </p:nvPr>
        </p:nvSpPr>
        <p:spPr>
          <a:xfrm>
            <a:off x="4441173" y="5447109"/>
            <a:ext cx="258083" cy="271227"/>
          </a:xfrm>
          <a:prstGeom prst="rect">
            <a:avLst/>
          </a:prstGeom>
        </p:spPr>
        <p:txBody>
          <a:bodyPr lIns="71437" tIns="71437" rIns="71437" bIns="71437" anchor="t"/>
          <a:lstStyle>
            <a:lvl1pPr defTabSz="308074">
              <a:defRPr sz="825">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Green, hilly landscape"/>
          <p:cNvSpPr>
            <a:spLocks noGrp="1"/>
          </p:cNvSpPr>
          <p:nvPr>
            <p:ph type="pic" idx="21"/>
          </p:nvPr>
        </p:nvSpPr>
        <p:spPr>
          <a:xfrm>
            <a:off x="-161925" y="-1682750"/>
            <a:ext cx="11049000" cy="7514167"/>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452438" y="2968625"/>
            <a:ext cx="8239125" cy="1936750"/>
          </a:xfrm>
          <a:prstGeom prst="rect">
            <a:avLst/>
          </a:prstGeom>
        </p:spPr>
        <p:txBody>
          <a:bodyPr anchor="b"/>
          <a:lstStyle>
            <a:lvl1pPr>
              <a:defRPr sz="4350" spc="-87"/>
            </a:lvl1pPr>
          </a:lstStyle>
          <a:p>
            <a:r>
              <a:t>Presentation Title</a:t>
            </a:r>
          </a:p>
        </p:txBody>
      </p:sp>
      <p:sp>
        <p:nvSpPr>
          <p:cNvPr id="23" name="Author and Date"/>
          <p:cNvSpPr txBox="1">
            <a:spLocks noGrp="1"/>
          </p:cNvSpPr>
          <p:nvPr>
            <p:ph type="body" sz="quarter" idx="22" hasCustomPrompt="1"/>
          </p:nvPr>
        </p:nvSpPr>
        <p:spPr>
          <a:xfrm>
            <a:off x="452884" y="460891"/>
            <a:ext cx="8238233" cy="265408"/>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24" name="Body Level One…"/>
          <p:cNvSpPr txBox="1">
            <a:spLocks noGrp="1"/>
          </p:cNvSpPr>
          <p:nvPr>
            <p:ph type="body" sz="quarter" idx="1" hasCustomPrompt="1"/>
          </p:nvPr>
        </p:nvSpPr>
        <p:spPr>
          <a:xfrm>
            <a:off x="452438" y="4837463"/>
            <a:ext cx="8239125" cy="476953"/>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 </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452438" y="529167"/>
            <a:ext cx="3667125" cy="2450947"/>
          </a:xfrm>
          <a:prstGeom prst="rect">
            <a:avLst/>
          </a:prstGeom>
        </p:spPr>
        <p:txBody>
          <a:bodyPr anchor="b"/>
          <a:lstStyle/>
          <a:p>
            <a:r>
              <a:t>Slide Title</a:t>
            </a:r>
          </a:p>
        </p:txBody>
      </p:sp>
      <p:sp>
        <p:nvSpPr>
          <p:cNvPr id="33" name="Body Level One…"/>
          <p:cNvSpPr txBox="1">
            <a:spLocks noGrp="1"/>
          </p:cNvSpPr>
          <p:nvPr>
            <p:ph type="body" sz="quarter" idx="1" hasCustomPrompt="1"/>
          </p:nvPr>
        </p:nvSpPr>
        <p:spPr>
          <a:xfrm>
            <a:off x="452438" y="2941907"/>
            <a:ext cx="3667125" cy="2242668"/>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Slide Subtitle</a:t>
            </a:r>
          </a:p>
          <a:p>
            <a:pPr lvl="1"/>
            <a:endParaRPr/>
          </a:p>
          <a:p>
            <a:pPr lvl="2"/>
            <a:endParaRPr/>
          </a:p>
          <a:p>
            <a:pPr lvl="3"/>
            <a:endParaRPr/>
          </a:p>
          <a:p>
            <a:pPr lvl="4"/>
            <a:endParaRPr/>
          </a:p>
        </p:txBody>
      </p:sp>
      <p:sp>
        <p:nvSpPr>
          <p:cNvPr id="34" name="Moss-covered rocks"/>
          <p:cNvSpPr>
            <a:spLocks noGrp="1"/>
          </p:cNvSpPr>
          <p:nvPr>
            <p:ph type="pic" sz="half" idx="21"/>
          </p:nvPr>
        </p:nvSpPr>
        <p:spPr>
          <a:xfrm>
            <a:off x="4519614" y="529167"/>
            <a:ext cx="4195652" cy="4670787"/>
          </a:xfrm>
          <a:prstGeom prst="rect">
            <a:avLst/>
          </a:prstGeom>
        </p:spPr>
        <p:txBody>
          <a:bodyPr lIns="91439" tIns="45719" rIns="91439" bIns="45719">
            <a:noAutofit/>
          </a:bodyPr>
          <a:lstStyle/>
          <a:p>
            <a:endParaRPr/>
          </a:p>
        </p:txBody>
      </p:sp>
      <p:sp>
        <p:nvSpPr>
          <p:cNvPr id="35" name="Slide Number"/>
          <p:cNvSpPr txBox="1">
            <a:spLocks noGrp="1"/>
          </p:cNvSpPr>
          <p:nvPr>
            <p:ph type="sldNum" sz="quarter" idx="2"/>
          </p:nvPr>
        </p:nvSpPr>
        <p:spPr>
          <a:xfrm>
            <a:off x="4471874" y="5401797"/>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452438" y="396875"/>
            <a:ext cx="3667125" cy="597958"/>
          </a:xfrm>
          <a:prstGeom prst="rect">
            <a:avLst/>
          </a:prstGeom>
        </p:spPr>
        <p:txBody>
          <a:bodyPr/>
          <a:lstStyle/>
          <a:p>
            <a:r>
              <a:t>Slide Title</a:t>
            </a:r>
          </a:p>
        </p:txBody>
      </p:sp>
      <p:sp>
        <p:nvSpPr>
          <p:cNvPr id="61" name="Slide Subtitle"/>
          <p:cNvSpPr txBox="1">
            <a:spLocks noGrp="1"/>
          </p:cNvSpPr>
          <p:nvPr>
            <p:ph type="body" sz="quarter" idx="21" hasCustomPrompt="1"/>
          </p:nvPr>
        </p:nvSpPr>
        <p:spPr>
          <a:xfrm>
            <a:off x="452438" y="935817"/>
            <a:ext cx="3667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62" name="Body Level One…"/>
          <p:cNvSpPr txBox="1">
            <a:spLocks noGrp="1"/>
          </p:cNvSpPr>
          <p:nvPr>
            <p:ph type="body" sz="half" idx="1" hasCustomPrompt="1"/>
          </p:nvPr>
        </p:nvSpPr>
        <p:spPr>
          <a:xfrm>
            <a:off x="452438" y="1770210"/>
            <a:ext cx="3667125" cy="3440005"/>
          </a:xfrm>
          <a:prstGeom prst="rect">
            <a:avLst/>
          </a:prstGeom>
        </p:spPr>
        <p:txBody>
          <a:bodyPr/>
          <a:lstStyle/>
          <a:p>
            <a:r>
              <a:t>Slide bullet text</a:t>
            </a:r>
          </a:p>
          <a:p>
            <a:pPr lvl="1"/>
            <a:endParaRPr/>
          </a:p>
          <a:p>
            <a:pPr lvl="2"/>
            <a:endParaRPr/>
          </a:p>
          <a:p>
            <a:pPr lvl="3"/>
            <a:endParaRPr/>
          </a:p>
          <a:p>
            <a:pPr lvl="4"/>
            <a:endParaRPr/>
          </a:p>
        </p:txBody>
      </p:sp>
      <p:sp>
        <p:nvSpPr>
          <p:cNvPr id="63" name="Large rock formation under dark clouds with a dirt road in the foreground"/>
          <p:cNvSpPr>
            <a:spLocks noGrp="1"/>
          </p:cNvSpPr>
          <p:nvPr>
            <p:ph type="pic" idx="22"/>
          </p:nvPr>
        </p:nvSpPr>
        <p:spPr>
          <a:xfrm>
            <a:off x="2392575" y="526604"/>
            <a:ext cx="8448675" cy="4663946"/>
          </a:xfrm>
          <a:prstGeom prst="rect">
            <a:avLst/>
          </a:prstGeom>
        </p:spPr>
        <p:txBody>
          <a:bodyPr lIns="91439" tIns="45719" rIns="91439" bIns="45719">
            <a:noAutofit/>
          </a:bodyPr>
          <a:lstStyle/>
          <a:p>
            <a:endParaRP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452436" y="1889125"/>
            <a:ext cx="8239127" cy="1936750"/>
          </a:xfrm>
          <a:prstGeom prst="rect">
            <a:avLst/>
          </a:prstGeom>
        </p:spPr>
        <p:txBody>
          <a:bodyPr anchor="ctr"/>
          <a:lstStyle>
            <a:lvl1pPr>
              <a:defRPr sz="4350" b="0" spc="-87">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4471874" y="5401797"/>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452438" y="396875"/>
            <a:ext cx="8239125" cy="597895"/>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452438" y="396875"/>
            <a:ext cx="8239125" cy="597958"/>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309563">
              <a:lnSpc>
                <a:spcPct val="100000"/>
              </a:lnSpc>
              <a:spcBef>
                <a:spcPts val="675"/>
              </a:spcBef>
              <a:buSzTx/>
              <a:buNone/>
              <a:defRPr sz="2063" spc="-21"/>
            </a:lvl1pPr>
            <a:lvl2pPr marL="0" indent="171450" defTabSz="309563">
              <a:lnSpc>
                <a:spcPct val="100000"/>
              </a:lnSpc>
              <a:spcBef>
                <a:spcPts val="675"/>
              </a:spcBef>
              <a:buSzTx/>
              <a:buNone/>
              <a:defRPr sz="2063" spc="-21"/>
            </a:lvl2pPr>
            <a:lvl3pPr marL="0" indent="342900" defTabSz="309563">
              <a:lnSpc>
                <a:spcPct val="100000"/>
              </a:lnSpc>
              <a:spcBef>
                <a:spcPts val="675"/>
              </a:spcBef>
              <a:buSzTx/>
              <a:buNone/>
              <a:defRPr sz="2063" spc="-21"/>
            </a:lvl3pPr>
            <a:lvl4pPr marL="0" indent="514350" defTabSz="309563">
              <a:lnSpc>
                <a:spcPct val="100000"/>
              </a:lnSpc>
              <a:spcBef>
                <a:spcPts val="675"/>
              </a:spcBef>
              <a:buSzTx/>
              <a:buNone/>
              <a:defRPr sz="2063" spc="-21"/>
            </a:lvl4pPr>
            <a:lvl5pPr marL="0" indent="685800" defTabSz="309563">
              <a:lnSpc>
                <a:spcPct val="100000"/>
              </a:lnSpc>
              <a:spcBef>
                <a:spcPts val="675"/>
              </a:spcBef>
              <a:buSzTx/>
              <a:buNone/>
              <a:defRPr sz="2063" spc="-21"/>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452438" y="396875"/>
            <a:ext cx="8239125" cy="5971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452438" y="1770210"/>
            <a:ext cx="8239125" cy="34400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4471874" y="5400032"/>
            <a:ext cx="195567" cy="206467"/>
          </a:xfrm>
          <a:prstGeom prst="rect">
            <a:avLst/>
          </a:prstGeom>
          <a:ln w="12700">
            <a:miter lim="400000"/>
          </a:ln>
        </p:spPr>
        <p:txBody>
          <a:bodyPr wrap="none" lIns="50800" tIns="50800" rIns="50800" bIns="50800" anchor="b">
            <a:spAutoFit/>
          </a:bodyPr>
          <a:lstStyle>
            <a:lvl1pPr defTabSz="219075">
              <a:defRPr sz="675"/>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1pPr>
      <a:lvl2pPr marL="0" marR="0" indent="1714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2pPr>
      <a:lvl3pPr marL="0" marR="0" indent="3429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3pPr>
      <a:lvl4pPr marL="0" marR="0" indent="5143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4pPr>
      <a:lvl5pPr marL="0" marR="0" indent="6858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5pPr>
      <a:lvl6pPr marL="0" marR="0" indent="8572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6pPr>
      <a:lvl7pPr marL="0" marR="0" indent="10287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7pPr>
      <a:lvl8pPr marL="0" marR="0" indent="12001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8pPr>
      <a:lvl9pPr marL="0" marR="0" indent="13716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9pPr>
    </p:titleStyle>
    <p:bodyStyle>
      <a:lvl1pPr marL="228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1pPr>
      <a:lvl2pPr marL="457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2pPr>
      <a:lvl3pPr marL="685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3pPr>
      <a:lvl4pPr marL="914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4pPr>
      <a:lvl5pPr marL="11430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5pPr>
      <a:lvl6pPr marL="1371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6pPr>
      <a:lvl7pPr marL="1600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7pPr>
      <a:lvl8pPr marL="1828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8pPr>
      <a:lvl9pPr marL="2057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9pPr>
    </p:bodyStyle>
    <p:otherStyle>
      <a:lvl1pPr marL="0" marR="0" indent="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1pPr>
      <a:lvl2pPr marL="0" marR="0" indent="1714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2pPr>
      <a:lvl3pPr marL="0" marR="0" indent="3429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3pPr>
      <a:lvl4pPr marL="0" marR="0" indent="5143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4pPr>
      <a:lvl5pPr marL="0" marR="0" indent="6858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5pPr>
      <a:lvl6pPr marL="0" marR="0" indent="8572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6pPr>
      <a:lvl7pPr marL="0" marR="0" indent="10287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7pPr>
      <a:lvl8pPr marL="0" marR="0" indent="12001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8pPr>
      <a:lvl9pPr marL="0" marR="0" indent="13716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60" name="Life in Christ"/>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6200" dirty="0"/>
              <a:t>Life in Christ </a:t>
            </a:r>
          </a:p>
        </p:txBody>
      </p:sp>
      <p:sp>
        <p:nvSpPr>
          <p:cNvPr id="161" name="La vida en Cristo"/>
          <p:cNvSpPr txBox="1">
            <a:spLocks noGrp="1"/>
          </p:cNvSpPr>
          <p:nvPr>
            <p:ph type="body" sz="half" idx="1"/>
          </p:nvPr>
        </p:nvSpPr>
        <p:spPr>
          <a:xfrm>
            <a:off x="693693" y="2937867"/>
            <a:ext cx="7756614" cy="1515144"/>
          </a:xfrm>
          <a:prstGeom prst="rect">
            <a:avLst/>
          </a:prstGeom>
        </p:spPr>
        <p:txBody>
          <a:bodyPr anchor="ctr">
            <a:normAutofit/>
          </a:bodyPr>
          <a:lstStyle>
            <a:lvl1pPr>
              <a:defRPr sz="14600"/>
            </a:lvl1pPr>
          </a:lstStyle>
          <a:p>
            <a:r>
              <a:rPr sz="6200" dirty="0">
                <a:latin typeface="Helvetica Neue Medium" panose="02000503000000020004" pitchFamily="2" charset="0"/>
                <a:ea typeface="Helvetica Neue Medium" panose="02000503000000020004" pitchFamily="2" charset="0"/>
                <a:cs typeface="Helvetica Neue Medium" panose="02000503000000020004" pitchFamily="2" charset="0"/>
              </a:rPr>
              <a:t>La </a:t>
            </a:r>
            <a:r>
              <a:rPr lang="en-US" sz="6200" dirty="0" err="1">
                <a:latin typeface="Helvetica Neue Medium" panose="02000503000000020004" pitchFamily="2" charset="0"/>
                <a:ea typeface="Helvetica Neue Medium" panose="02000503000000020004" pitchFamily="2" charset="0"/>
                <a:cs typeface="Helvetica Neue Medium" panose="02000503000000020004" pitchFamily="2" charset="0"/>
              </a:rPr>
              <a:t>v</a:t>
            </a:r>
            <a:r>
              <a:rPr sz="6200" dirty="0" err="1">
                <a:latin typeface="Helvetica Neue Medium" panose="02000503000000020004" pitchFamily="2" charset="0"/>
                <a:ea typeface="Helvetica Neue Medium" panose="02000503000000020004" pitchFamily="2" charset="0"/>
                <a:cs typeface="Helvetica Neue Medium" panose="02000503000000020004" pitchFamily="2" charset="0"/>
              </a:rPr>
              <a:t>ida</a:t>
            </a:r>
            <a:r>
              <a:rPr sz="6200" dirty="0">
                <a:latin typeface="Helvetica Neue Medium" panose="02000503000000020004" pitchFamily="2" charset="0"/>
                <a:ea typeface="Helvetica Neue Medium" panose="02000503000000020004" pitchFamily="2" charset="0"/>
                <a:cs typeface="Helvetica Neue Medium" panose="02000503000000020004" pitchFamily="2" charset="0"/>
              </a:rPr>
              <a:t> </a:t>
            </a:r>
            <a:r>
              <a:rPr sz="6200" dirty="0" err="1">
                <a:latin typeface="Helvetica Neue Medium" panose="02000503000000020004" pitchFamily="2" charset="0"/>
                <a:ea typeface="Helvetica Neue Medium" panose="02000503000000020004" pitchFamily="2" charset="0"/>
                <a:cs typeface="Helvetica Neue Medium" panose="02000503000000020004" pitchFamily="2" charset="0"/>
              </a:rPr>
              <a:t>en</a:t>
            </a:r>
            <a:r>
              <a:rPr sz="6200" dirty="0">
                <a:latin typeface="Helvetica Neue Medium" panose="02000503000000020004" pitchFamily="2" charset="0"/>
                <a:ea typeface="Helvetica Neue Medium" panose="02000503000000020004" pitchFamily="2" charset="0"/>
                <a:cs typeface="Helvetica Neue Medium" panose="02000503000000020004" pitchFamily="2" charset="0"/>
              </a:rPr>
              <a:t> Cristo</a:t>
            </a:r>
          </a:p>
        </p:txBody>
      </p:sp>
      <p:pic>
        <p:nvPicPr>
          <p:cNvPr id="162"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05" name="Romans 12:1 Therefore, I urge you, brothers and sisters, in view of God’s mercy, to offer your bodies as a living sacrifice, holy and pleasing to God—this is your true and proper worship."/>
          <p:cNvSpPr txBox="1">
            <a:spLocks noGrp="1"/>
          </p:cNvSpPr>
          <p:nvPr>
            <p:ph type="title"/>
          </p:nvPr>
        </p:nvSpPr>
        <p:spPr>
          <a:xfrm>
            <a:off x="207893" y="221592"/>
            <a:ext cx="8728215" cy="2669394"/>
          </a:xfrm>
          <a:prstGeom prst="rect">
            <a:avLst/>
          </a:prstGeom>
        </p:spPr>
        <p:txBody>
          <a:bodyPr>
            <a:noAutofit/>
          </a:bodyPr>
          <a:lstStyle>
            <a:lvl1pPr defTabSz="657225">
              <a:defRPr sz="8960"/>
            </a:lvl1pPr>
          </a:lstStyle>
          <a:p>
            <a:r>
              <a:rPr sz="3200" dirty="0">
                <a:latin typeface="Helvetica Neue" panose="02000503000000020004" pitchFamily="2" charset="0"/>
                <a:ea typeface="Helvetica Neue" panose="02000503000000020004" pitchFamily="2" charset="0"/>
                <a:cs typeface="Helvetica Neue" panose="02000503000000020004" pitchFamily="2" charset="0"/>
              </a:rPr>
              <a:t>Romans 12:1 Therefore, I urge you, brothers and sisters, in view of God’s mercy, to offer your bodies as a living sacrifice, holy and pleasing to God—this is your true and proper worship.</a:t>
            </a:r>
          </a:p>
        </p:txBody>
      </p:sp>
      <p:sp>
        <p:nvSpPr>
          <p:cNvPr id="206" name="Romanos 12:1 Por lo tanto, hermanos, tomando en cuenta la misericordia de Dios, les ruego que cada uno de ustedes, en adoración espiritual, ofrezca su cuerpo como sacrificio vivo, *santo y agradable a Dios."/>
          <p:cNvSpPr txBox="1">
            <a:spLocks noGrp="1"/>
          </p:cNvSpPr>
          <p:nvPr>
            <p:ph type="body" idx="1"/>
          </p:nvPr>
        </p:nvSpPr>
        <p:spPr>
          <a:xfrm>
            <a:off x="199596" y="2937867"/>
            <a:ext cx="8744809" cy="2357301"/>
          </a:xfrm>
          <a:prstGeom prst="rect">
            <a:avLst/>
          </a:prstGeom>
        </p:spPr>
        <p:txBody>
          <a:bodyPr>
            <a:noAutofit/>
          </a:bodyPr>
          <a:lstStyle>
            <a:lvl1pPr defTabSz="599717">
              <a:defRPr sz="8176"/>
            </a:lvl1pPr>
          </a:lstStyle>
          <a:p>
            <a:r>
              <a:rPr sz="3200" dirty="0" err="1"/>
              <a:t>Romanos</a:t>
            </a:r>
            <a:r>
              <a:rPr sz="3200" dirty="0"/>
              <a:t> 12:1 Por lo tanto, </a:t>
            </a:r>
            <a:r>
              <a:rPr sz="3200" dirty="0" err="1"/>
              <a:t>hermanos</a:t>
            </a:r>
            <a:r>
              <a:rPr sz="3200" dirty="0"/>
              <a:t>, </a:t>
            </a:r>
            <a:r>
              <a:rPr sz="3200" dirty="0" err="1"/>
              <a:t>tomando</a:t>
            </a:r>
            <a:r>
              <a:rPr sz="3200" dirty="0"/>
              <a:t> </a:t>
            </a:r>
            <a:r>
              <a:rPr sz="3200" dirty="0" err="1"/>
              <a:t>en</a:t>
            </a:r>
            <a:r>
              <a:rPr sz="3200" dirty="0"/>
              <a:t> </a:t>
            </a:r>
            <a:r>
              <a:rPr sz="3200" dirty="0" err="1"/>
              <a:t>cuenta</a:t>
            </a:r>
            <a:r>
              <a:rPr sz="3200" dirty="0"/>
              <a:t> la misericordia de Dios, les </a:t>
            </a:r>
            <a:r>
              <a:rPr sz="3200" dirty="0" err="1"/>
              <a:t>ruego</a:t>
            </a:r>
            <a:r>
              <a:rPr sz="3200" dirty="0"/>
              <a:t> que </a:t>
            </a:r>
            <a:r>
              <a:rPr sz="3200" dirty="0" err="1"/>
              <a:t>cada</a:t>
            </a:r>
            <a:r>
              <a:rPr sz="3200" dirty="0"/>
              <a:t> uno de </a:t>
            </a:r>
            <a:r>
              <a:rPr sz="3200" dirty="0" err="1"/>
              <a:t>ustedes</a:t>
            </a:r>
            <a:r>
              <a:rPr sz="3200" dirty="0"/>
              <a:t>, </a:t>
            </a:r>
            <a:r>
              <a:rPr sz="3200" dirty="0" err="1"/>
              <a:t>en</a:t>
            </a:r>
            <a:r>
              <a:rPr sz="3200" dirty="0"/>
              <a:t> </a:t>
            </a:r>
            <a:r>
              <a:rPr sz="3200" dirty="0" err="1"/>
              <a:t>adoración</a:t>
            </a:r>
            <a:r>
              <a:rPr sz="3200" dirty="0"/>
              <a:t> </a:t>
            </a:r>
            <a:r>
              <a:rPr sz="3200" dirty="0" err="1"/>
              <a:t>espiritual</a:t>
            </a:r>
            <a:r>
              <a:rPr sz="3200" dirty="0"/>
              <a:t>, </a:t>
            </a:r>
            <a:r>
              <a:rPr sz="3200" dirty="0" err="1"/>
              <a:t>ofrezca</a:t>
            </a:r>
            <a:r>
              <a:rPr sz="3200" dirty="0"/>
              <a:t> </a:t>
            </a:r>
            <a:r>
              <a:rPr sz="3200" dirty="0" err="1"/>
              <a:t>su</a:t>
            </a:r>
            <a:r>
              <a:rPr sz="3200" dirty="0"/>
              <a:t> </a:t>
            </a:r>
            <a:r>
              <a:rPr sz="3200" dirty="0" err="1"/>
              <a:t>cuerpo</a:t>
            </a:r>
            <a:r>
              <a:rPr sz="3200" dirty="0"/>
              <a:t> </a:t>
            </a:r>
            <a:r>
              <a:rPr sz="3200" dirty="0" err="1"/>
              <a:t>como</a:t>
            </a:r>
            <a:r>
              <a:rPr sz="3200" dirty="0"/>
              <a:t> </a:t>
            </a:r>
            <a:r>
              <a:rPr sz="3200" dirty="0" err="1"/>
              <a:t>sacrificio</a:t>
            </a:r>
            <a:r>
              <a:rPr sz="3200" dirty="0"/>
              <a:t> vivo, *santo y </a:t>
            </a:r>
            <a:r>
              <a:rPr sz="3200" dirty="0" err="1"/>
              <a:t>agradable</a:t>
            </a:r>
            <a:r>
              <a:rPr sz="3200" dirty="0"/>
              <a:t> a Dios.</a:t>
            </a:r>
          </a:p>
        </p:txBody>
      </p:sp>
      <p:pic>
        <p:nvPicPr>
          <p:cNvPr id="20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10" name="Romans 12:2 Do not conform to the pattern of this world, but be transformed by the renewing of your mind. Then you will be able to test and approve what God’s will is—his good, pleasing and perfect will."/>
          <p:cNvSpPr txBox="1">
            <a:spLocks noGrp="1"/>
          </p:cNvSpPr>
          <p:nvPr>
            <p:ph type="title"/>
          </p:nvPr>
        </p:nvSpPr>
        <p:spPr>
          <a:xfrm>
            <a:off x="207893" y="221592"/>
            <a:ext cx="8728215" cy="2669394"/>
          </a:xfrm>
          <a:prstGeom prst="rect">
            <a:avLst/>
          </a:prstGeom>
        </p:spPr>
        <p:txBody>
          <a:bodyPr>
            <a:normAutofit/>
          </a:bodyPr>
          <a:lstStyle>
            <a:lvl1pPr defTabSz="657225">
              <a:defRPr sz="8960"/>
            </a:lvl1pPr>
          </a:lstStyle>
          <a:p>
            <a:r>
              <a:rPr sz="3200" dirty="0">
                <a:latin typeface="Helvetica Neue" panose="02000503000000020004" pitchFamily="2" charset="0"/>
                <a:ea typeface="Helvetica Neue" panose="02000503000000020004" pitchFamily="2" charset="0"/>
                <a:cs typeface="Helvetica Neue" panose="02000503000000020004" pitchFamily="2" charset="0"/>
              </a:rPr>
              <a:t>Romans 12:2 Do not conform to the pattern of this world, but be transformed by the renewing of your mind. Then you will be able to test and approve what God’s will is—his good, pleasing and perfect will.</a:t>
            </a:r>
          </a:p>
        </p:txBody>
      </p:sp>
      <p:sp>
        <p:nvSpPr>
          <p:cNvPr id="211" name="Romanos 12:2 No se amolden al mundo actual, sino sean transformados mediante la renovación de su mente. Así podrán comprobar cuál es la voluntad de Dios, buena, agradable y perfecta."/>
          <p:cNvSpPr txBox="1">
            <a:spLocks noGrp="1"/>
          </p:cNvSpPr>
          <p:nvPr>
            <p:ph type="body" idx="1"/>
          </p:nvPr>
        </p:nvSpPr>
        <p:spPr>
          <a:xfrm>
            <a:off x="199596" y="2937867"/>
            <a:ext cx="8744809" cy="2357301"/>
          </a:xfrm>
          <a:prstGeom prst="rect">
            <a:avLst/>
          </a:prstGeom>
        </p:spPr>
        <p:txBody>
          <a:bodyPr>
            <a:noAutofit/>
          </a:bodyPr>
          <a:lstStyle>
            <a:lvl1pPr defTabSz="616148">
              <a:defRPr sz="8400"/>
            </a:lvl1pPr>
          </a:lstStyle>
          <a:p>
            <a:r>
              <a:rPr sz="3200" dirty="0" err="1"/>
              <a:t>Romanos</a:t>
            </a:r>
            <a:r>
              <a:rPr sz="3200" dirty="0"/>
              <a:t> 12:2 No se </a:t>
            </a:r>
            <a:r>
              <a:rPr sz="3200" dirty="0" err="1"/>
              <a:t>amolden</a:t>
            </a:r>
            <a:r>
              <a:rPr sz="3200" dirty="0"/>
              <a:t> al </a:t>
            </a:r>
            <a:r>
              <a:rPr sz="3200" dirty="0" err="1"/>
              <a:t>mundo</a:t>
            </a:r>
            <a:r>
              <a:rPr sz="3200" dirty="0"/>
              <a:t> actual, </a:t>
            </a:r>
            <a:r>
              <a:rPr sz="3200" dirty="0" err="1"/>
              <a:t>sino</a:t>
            </a:r>
            <a:r>
              <a:rPr sz="3200" dirty="0"/>
              <a:t> </a:t>
            </a:r>
            <a:r>
              <a:rPr sz="3200" dirty="0" err="1"/>
              <a:t>sean</a:t>
            </a:r>
            <a:r>
              <a:rPr sz="3200" dirty="0"/>
              <a:t> </a:t>
            </a:r>
            <a:r>
              <a:rPr sz="3200" dirty="0" err="1"/>
              <a:t>transformados</a:t>
            </a:r>
            <a:r>
              <a:rPr sz="3200" dirty="0"/>
              <a:t> </a:t>
            </a:r>
            <a:r>
              <a:rPr sz="3200" dirty="0" err="1"/>
              <a:t>mediante</a:t>
            </a:r>
            <a:r>
              <a:rPr sz="3200" dirty="0"/>
              <a:t> la </a:t>
            </a:r>
            <a:r>
              <a:rPr sz="3200" dirty="0" err="1"/>
              <a:t>renovación</a:t>
            </a:r>
            <a:r>
              <a:rPr sz="3200" dirty="0"/>
              <a:t> de </a:t>
            </a:r>
            <a:r>
              <a:rPr sz="3200" dirty="0" err="1"/>
              <a:t>su</a:t>
            </a:r>
            <a:r>
              <a:rPr sz="3200" dirty="0"/>
              <a:t> </a:t>
            </a:r>
            <a:r>
              <a:rPr sz="3200" dirty="0" err="1"/>
              <a:t>mente</a:t>
            </a:r>
            <a:r>
              <a:rPr sz="3200" dirty="0"/>
              <a:t>. </a:t>
            </a:r>
            <a:r>
              <a:rPr sz="3200" dirty="0" err="1"/>
              <a:t>Así</a:t>
            </a:r>
            <a:r>
              <a:rPr sz="3200" dirty="0"/>
              <a:t> </a:t>
            </a:r>
            <a:r>
              <a:rPr sz="3200" dirty="0" err="1"/>
              <a:t>podrán</a:t>
            </a:r>
            <a:r>
              <a:rPr sz="3200" dirty="0"/>
              <a:t> </a:t>
            </a:r>
            <a:r>
              <a:rPr sz="3200" dirty="0" err="1"/>
              <a:t>comprobar</a:t>
            </a:r>
            <a:r>
              <a:rPr sz="3200" dirty="0"/>
              <a:t> </a:t>
            </a:r>
            <a:r>
              <a:rPr sz="3200" dirty="0" err="1"/>
              <a:t>cuál</a:t>
            </a:r>
            <a:r>
              <a:rPr sz="3200" dirty="0"/>
              <a:t> es la </a:t>
            </a:r>
            <a:r>
              <a:rPr sz="3200" dirty="0" err="1"/>
              <a:t>voluntad</a:t>
            </a:r>
            <a:r>
              <a:rPr sz="3200" dirty="0"/>
              <a:t> de Dios, </a:t>
            </a:r>
            <a:r>
              <a:rPr sz="3200" dirty="0" err="1"/>
              <a:t>buena</a:t>
            </a:r>
            <a:r>
              <a:rPr sz="3200" dirty="0"/>
              <a:t>, </a:t>
            </a:r>
            <a:r>
              <a:rPr sz="3200" dirty="0" err="1"/>
              <a:t>agradable</a:t>
            </a:r>
            <a:r>
              <a:rPr sz="3200" dirty="0"/>
              <a:t> y perfecta.</a:t>
            </a:r>
          </a:p>
        </p:txBody>
      </p:sp>
      <p:pic>
        <p:nvPicPr>
          <p:cNvPr id="21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15" name="Living Stones"/>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6600" dirty="0"/>
              <a:t>Living Stones </a:t>
            </a:r>
          </a:p>
        </p:txBody>
      </p:sp>
      <p:sp>
        <p:nvSpPr>
          <p:cNvPr id="216" name="Piedras Vivas"/>
          <p:cNvSpPr txBox="1">
            <a:spLocks noGrp="1"/>
          </p:cNvSpPr>
          <p:nvPr>
            <p:ph type="body" sz="half" idx="1"/>
          </p:nvPr>
        </p:nvSpPr>
        <p:spPr>
          <a:xfrm>
            <a:off x="693693" y="2937867"/>
            <a:ext cx="7756614" cy="1515144"/>
          </a:xfrm>
          <a:prstGeom prst="rect">
            <a:avLst/>
          </a:prstGeom>
        </p:spPr>
        <p:txBody>
          <a:bodyPr anchor="ctr">
            <a:normAutofit/>
          </a:bodyPr>
          <a:lstStyle>
            <a:lvl1pPr>
              <a:defRPr sz="14600"/>
            </a:lvl1pPr>
          </a:lstStyle>
          <a:p>
            <a:r>
              <a:rPr sz="6600" dirty="0">
                <a:latin typeface="Helvetica Neue Medium" panose="02000503000000020004" pitchFamily="2" charset="0"/>
                <a:ea typeface="Helvetica Neue Medium" panose="02000503000000020004" pitchFamily="2" charset="0"/>
                <a:cs typeface="Helvetica Neue Medium" panose="02000503000000020004" pitchFamily="2" charset="0"/>
              </a:rPr>
              <a:t>Piedras </a:t>
            </a:r>
            <a:r>
              <a:rPr sz="6600" dirty="0" err="1">
                <a:latin typeface="Helvetica Neue Medium" panose="02000503000000020004" pitchFamily="2" charset="0"/>
                <a:ea typeface="Helvetica Neue Medium" panose="02000503000000020004" pitchFamily="2" charset="0"/>
                <a:cs typeface="Helvetica Neue Medium" panose="02000503000000020004" pitchFamily="2" charset="0"/>
              </a:rPr>
              <a:t>Vivas</a:t>
            </a:r>
            <a:endParaRPr sz="6600" dirty="0">
              <a:latin typeface="Helvetica Neue Medium" panose="02000503000000020004" pitchFamily="2" charset="0"/>
              <a:ea typeface="Helvetica Neue Medium" panose="02000503000000020004" pitchFamily="2" charset="0"/>
              <a:cs typeface="Helvetica Neue Medium" panose="02000503000000020004" pitchFamily="2" charset="0"/>
            </a:endParaRPr>
          </a:p>
        </p:txBody>
      </p:sp>
      <p:pic>
        <p:nvPicPr>
          <p:cNvPr id="217"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20" name="1 Peter 2:4-5 As you come to him, the living Stone—rejected by humans but chosen by God and precious to him— [5] you also, like living stones, are being built into a spiritual house to be a holy priesthood, offering spiritual sacrifices acceptable to God"/>
          <p:cNvSpPr txBox="1">
            <a:spLocks noGrp="1"/>
          </p:cNvSpPr>
          <p:nvPr>
            <p:ph type="title"/>
          </p:nvPr>
        </p:nvSpPr>
        <p:spPr>
          <a:xfrm>
            <a:off x="207893" y="221592"/>
            <a:ext cx="8728215" cy="2669394"/>
          </a:xfrm>
          <a:prstGeom prst="rect">
            <a:avLst/>
          </a:prstGeom>
        </p:spPr>
        <p:txBody>
          <a:bodyPr anchor="t">
            <a:noAutofit/>
          </a:bodyPr>
          <a:lstStyle>
            <a:lvl1pPr defTabSz="550425">
              <a:defRPr sz="7504"/>
            </a:lvl1pPr>
          </a:lstStyle>
          <a:p>
            <a:r>
              <a:rPr sz="2600" dirty="0">
                <a:latin typeface="Helvetica Neue" panose="02000503000000020004" pitchFamily="2" charset="0"/>
                <a:ea typeface="Helvetica Neue" panose="02000503000000020004" pitchFamily="2" charset="0"/>
                <a:cs typeface="Helvetica Neue" panose="02000503000000020004" pitchFamily="2" charset="0"/>
              </a:rPr>
              <a:t>1 Peter 2:4-5 As you come to him, the living Stone—rejected by humans but chosen by God and precious to him— [5] you also, like living stones, are being built into a spiritual house to be a holy priesthood, offering spiritual sacrifices acceptable to God through Jesus Christ.</a:t>
            </a:r>
          </a:p>
        </p:txBody>
      </p:sp>
      <p:sp>
        <p:nvSpPr>
          <p:cNvPr id="221" name="1 Pedro 2:4-5 Cristo es la piedra viva, rechazada por los *seres humanos pero escogida y preciosa ante Dios. Al acercarse a él, [5] también ustedes son como piedras vivas, con las cuales se está edificando una casa espiritual. De este modo llegan a ser u"/>
          <p:cNvSpPr txBox="1">
            <a:spLocks noGrp="1"/>
          </p:cNvSpPr>
          <p:nvPr>
            <p:ph type="body" idx="1"/>
          </p:nvPr>
        </p:nvSpPr>
        <p:spPr>
          <a:xfrm>
            <a:off x="0" y="2937867"/>
            <a:ext cx="9144000" cy="2357301"/>
          </a:xfrm>
          <a:prstGeom prst="rect">
            <a:avLst/>
          </a:prstGeom>
        </p:spPr>
        <p:txBody>
          <a:bodyPr>
            <a:noAutofit/>
          </a:bodyPr>
          <a:lstStyle>
            <a:lvl1pPr defTabSz="476488">
              <a:defRPr sz="6496"/>
            </a:lvl1pPr>
          </a:lstStyle>
          <a:p>
            <a:r>
              <a:rPr sz="2600" dirty="0">
                <a:latin typeface="Helvetica Neue" panose="02000503000000020004" pitchFamily="2" charset="0"/>
                <a:ea typeface="Helvetica Neue" panose="02000503000000020004" pitchFamily="2" charset="0"/>
                <a:cs typeface="Helvetica Neue" panose="02000503000000020004" pitchFamily="2" charset="0"/>
              </a:rPr>
              <a:t>1 Pedro 2:4-5 Cristo es la </a:t>
            </a:r>
            <a:r>
              <a:rPr sz="2600" dirty="0" err="1">
                <a:latin typeface="Helvetica Neue" panose="02000503000000020004" pitchFamily="2" charset="0"/>
                <a:ea typeface="Helvetica Neue" panose="02000503000000020004" pitchFamily="2" charset="0"/>
                <a:cs typeface="Helvetica Neue" panose="02000503000000020004" pitchFamily="2" charset="0"/>
              </a:rPr>
              <a:t>piedra</a:t>
            </a:r>
            <a:r>
              <a:rPr sz="2600" dirty="0">
                <a:latin typeface="Helvetica Neue" panose="02000503000000020004" pitchFamily="2" charset="0"/>
                <a:ea typeface="Helvetica Neue" panose="02000503000000020004" pitchFamily="2" charset="0"/>
                <a:cs typeface="Helvetica Neue" panose="02000503000000020004" pitchFamily="2" charset="0"/>
              </a:rPr>
              <a:t> viva, </a:t>
            </a:r>
            <a:r>
              <a:rPr sz="2600" dirty="0" err="1">
                <a:latin typeface="Helvetica Neue" panose="02000503000000020004" pitchFamily="2" charset="0"/>
                <a:ea typeface="Helvetica Neue" panose="02000503000000020004" pitchFamily="2" charset="0"/>
                <a:cs typeface="Helvetica Neue" panose="02000503000000020004" pitchFamily="2" charset="0"/>
              </a:rPr>
              <a:t>rechazada</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por</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los</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seres</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humanos</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pero</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escogida</a:t>
            </a:r>
            <a:r>
              <a:rPr sz="2600" dirty="0">
                <a:latin typeface="Helvetica Neue" panose="02000503000000020004" pitchFamily="2" charset="0"/>
                <a:ea typeface="Helvetica Neue" panose="02000503000000020004" pitchFamily="2" charset="0"/>
                <a:cs typeface="Helvetica Neue" panose="02000503000000020004" pitchFamily="2" charset="0"/>
              </a:rPr>
              <a:t> y </a:t>
            </a:r>
            <a:r>
              <a:rPr sz="2600" dirty="0" err="1">
                <a:latin typeface="Helvetica Neue" panose="02000503000000020004" pitchFamily="2" charset="0"/>
                <a:ea typeface="Helvetica Neue" panose="02000503000000020004" pitchFamily="2" charset="0"/>
                <a:cs typeface="Helvetica Neue" panose="02000503000000020004" pitchFamily="2" charset="0"/>
              </a:rPr>
              <a:t>preciosa</a:t>
            </a:r>
            <a:r>
              <a:rPr sz="2600" dirty="0">
                <a:latin typeface="Helvetica Neue" panose="02000503000000020004" pitchFamily="2" charset="0"/>
                <a:ea typeface="Helvetica Neue" panose="02000503000000020004" pitchFamily="2" charset="0"/>
                <a:cs typeface="Helvetica Neue" panose="02000503000000020004" pitchFamily="2" charset="0"/>
              </a:rPr>
              <a:t> ante Dios. Al </a:t>
            </a:r>
            <a:r>
              <a:rPr sz="2600" dirty="0" err="1">
                <a:latin typeface="Helvetica Neue" panose="02000503000000020004" pitchFamily="2" charset="0"/>
                <a:ea typeface="Helvetica Neue" panose="02000503000000020004" pitchFamily="2" charset="0"/>
                <a:cs typeface="Helvetica Neue" panose="02000503000000020004" pitchFamily="2" charset="0"/>
              </a:rPr>
              <a:t>acercarse</a:t>
            </a:r>
            <a:r>
              <a:rPr sz="2600" dirty="0">
                <a:latin typeface="Helvetica Neue" panose="02000503000000020004" pitchFamily="2" charset="0"/>
                <a:ea typeface="Helvetica Neue" panose="02000503000000020004" pitchFamily="2" charset="0"/>
                <a:cs typeface="Helvetica Neue" panose="02000503000000020004" pitchFamily="2" charset="0"/>
              </a:rPr>
              <a:t> a </a:t>
            </a:r>
            <a:r>
              <a:rPr sz="2600" dirty="0" err="1">
                <a:latin typeface="Helvetica Neue" panose="02000503000000020004" pitchFamily="2" charset="0"/>
                <a:ea typeface="Helvetica Neue" panose="02000503000000020004" pitchFamily="2" charset="0"/>
                <a:cs typeface="Helvetica Neue" panose="02000503000000020004" pitchFamily="2" charset="0"/>
              </a:rPr>
              <a:t>él</a:t>
            </a:r>
            <a:r>
              <a:rPr sz="2600" dirty="0">
                <a:latin typeface="Helvetica Neue" panose="02000503000000020004" pitchFamily="2" charset="0"/>
                <a:ea typeface="Helvetica Neue" panose="02000503000000020004" pitchFamily="2" charset="0"/>
                <a:cs typeface="Helvetica Neue" panose="02000503000000020004" pitchFamily="2" charset="0"/>
              </a:rPr>
              <a:t>, [5] </a:t>
            </a:r>
            <a:r>
              <a:rPr sz="2600" dirty="0" err="1">
                <a:latin typeface="Helvetica Neue" panose="02000503000000020004" pitchFamily="2" charset="0"/>
                <a:ea typeface="Helvetica Neue" panose="02000503000000020004" pitchFamily="2" charset="0"/>
                <a:cs typeface="Helvetica Neue" panose="02000503000000020004" pitchFamily="2" charset="0"/>
              </a:rPr>
              <a:t>también</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ustedes</a:t>
            </a:r>
            <a:r>
              <a:rPr sz="2600" dirty="0">
                <a:latin typeface="Helvetica Neue" panose="02000503000000020004" pitchFamily="2" charset="0"/>
                <a:ea typeface="Helvetica Neue" panose="02000503000000020004" pitchFamily="2" charset="0"/>
                <a:cs typeface="Helvetica Neue" panose="02000503000000020004" pitchFamily="2" charset="0"/>
              </a:rPr>
              <a:t> son </a:t>
            </a:r>
            <a:r>
              <a:rPr sz="2600" dirty="0" err="1">
                <a:latin typeface="Helvetica Neue" panose="02000503000000020004" pitchFamily="2" charset="0"/>
                <a:ea typeface="Helvetica Neue" panose="02000503000000020004" pitchFamily="2" charset="0"/>
                <a:cs typeface="Helvetica Neue" panose="02000503000000020004" pitchFamily="2" charset="0"/>
              </a:rPr>
              <a:t>como</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piedras</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vivas</a:t>
            </a:r>
            <a:r>
              <a:rPr sz="2600" dirty="0">
                <a:latin typeface="Helvetica Neue" panose="02000503000000020004" pitchFamily="2" charset="0"/>
                <a:ea typeface="Helvetica Neue" panose="02000503000000020004" pitchFamily="2" charset="0"/>
                <a:cs typeface="Helvetica Neue" panose="02000503000000020004" pitchFamily="2" charset="0"/>
              </a:rPr>
              <a:t>, con las </a:t>
            </a:r>
            <a:r>
              <a:rPr sz="2600" dirty="0" err="1">
                <a:latin typeface="Helvetica Neue" panose="02000503000000020004" pitchFamily="2" charset="0"/>
                <a:ea typeface="Helvetica Neue" panose="02000503000000020004" pitchFamily="2" charset="0"/>
                <a:cs typeface="Helvetica Neue" panose="02000503000000020004" pitchFamily="2" charset="0"/>
              </a:rPr>
              <a:t>cuales</a:t>
            </a:r>
            <a:r>
              <a:rPr sz="2600" dirty="0">
                <a:latin typeface="Helvetica Neue" panose="02000503000000020004" pitchFamily="2" charset="0"/>
                <a:ea typeface="Helvetica Neue" panose="02000503000000020004" pitchFamily="2" charset="0"/>
                <a:cs typeface="Helvetica Neue" panose="02000503000000020004" pitchFamily="2" charset="0"/>
              </a:rPr>
              <a:t> se </a:t>
            </a:r>
            <a:r>
              <a:rPr sz="2600" dirty="0" err="1">
                <a:latin typeface="Helvetica Neue" panose="02000503000000020004" pitchFamily="2" charset="0"/>
                <a:ea typeface="Helvetica Neue" panose="02000503000000020004" pitchFamily="2" charset="0"/>
                <a:cs typeface="Helvetica Neue" panose="02000503000000020004" pitchFamily="2" charset="0"/>
              </a:rPr>
              <a:t>está</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edificando</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una</a:t>
            </a:r>
            <a:r>
              <a:rPr sz="2600" dirty="0">
                <a:latin typeface="Helvetica Neue" panose="02000503000000020004" pitchFamily="2" charset="0"/>
                <a:ea typeface="Helvetica Neue" panose="02000503000000020004" pitchFamily="2" charset="0"/>
                <a:cs typeface="Helvetica Neue" panose="02000503000000020004" pitchFamily="2" charset="0"/>
              </a:rPr>
              <a:t> casa </a:t>
            </a:r>
            <a:r>
              <a:rPr sz="2600" dirty="0" err="1">
                <a:latin typeface="Helvetica Neue" panose="02000503000000020004" pitchFamily="2" charset="0"/>
                <a:ea typeface="Helvetica Neue" panose="02000503000000020004" pitchFamily="2" charset="0"/>
                <a:cs typeface="Helvetica Neue" panose="02000503000000020004" pitchFamily="2" charset="0"/>
              </a:rPr>
              <a:t>espiritual</a:t>
            </a:r>
            <a:r>
              <a:rPr sz="2600" dirty="0">
                <a:latin typeface="Helvetica Neue" panose="02000503000000020004" pitchFamily="2" charset="0"/>
                <a:ea typeface="Helvetica Neue" panose="02000503000000020004" pitchFamily="2" charset="0"/>
                <a:cs typeface="Helvetica Neue" panose="02000503000000020004" pitchFamily="2" charset="0"/>
              </a:rPr>
              <a:t>. De </a:t>
            </a:r>
            <a:r>
              <a:rPr sz="2600" dirty="0" err="1">
                <a:latin typeface="Helvetica Neue" panose="02000503000000020004" pitchFamily="2" charset="0"/>
                <a:ea typeface="Helvetica Neue" panose="02000503000000020004" pitchFamily="2" charset="0"/>
                <a:cs typeface="Helvetica Neue" panose="02000503000000020004" pitchFamily="2" charset="0"/>
              </a:rPr>
              <a:t>este</a:t>
            </a:r>
            <a:r>
              <a:rPr sz="2600" dirty="0">
                <a:latin typeface="Helvetica Neue" panose="02000503000000020004" pitchFamily="2" charset="0"/>
                <a:ea typeface="Helvetica Neue" panose="02000503000000020004" pitchFamily="2" charset="0"/>
                <a:cs typeface="Helvetica Neue" panose="02000503000000020004" pitchFamily="2" charset="0"/>
              </a:rPr>
              <a:t> modo </a:t>
            </a:r>
            <a:r>
              <a:rPr sz="2600" dirty="0" err="1">
                <a:latin typeface="Helvetica Neue" panose="02000503000000020004" pitchFamily="2" charset="0"/>
                <a:ea typeface="Helvetica Neue" panose="02000503000000020004" pitchFamily="2" charset="0"/>
                <a:cs typeface="Helvetica Neue" panose="02000503000000020004" pitchFamily="2" charset="0"/>
              </a:rPr>
              <a:t>llegan</a:t>
            </a:r>
            <a:r>
              <a:rPr sz="2600" dirty="0">
                <a:latin typeface="Helvetica Neue" panose="02000503000000020004" pitchFamily="2" charset="0"/>
                <a:ea typeface="Helvetica Neue" panose="02000503000000020004" pitchFamily="2" charset="0"/>
                <a:cs typeface="Helvetica Neue" panose="02000503000000020004" pitchFamily="2" charset="0"/>
              </a:rPr>
              <a:t> a ser un </a:t>
            </a:r>
            <a:r>
              <a:rPr sz="2600" dirty="0" err="1">
                <a:latin typeface="Helvetica Neue" panose="02000503000000020004" pitchFamily="2" charset="0"/>
                <a:ea typeface="Helvetica Neue" panose="02000503000000020004" pitchFamily="2" charset="0"/>
                <a:cs typeface="Helvetica Neue" panose="02000503000000020004" pitchFamily="2" charset="0"/>
              </a:rPr>
              <a:t>sacerdocio</a:t>
            </a:r>
            <a:r>
              <a:rPr sz="2600" dirty="0">
                <a:latin typeface="Helvetica Neue" panose="02000503000000020004" pitchFamily="2" charset="0"/>
                <a:ea typeface="Helvetica Neue" panose="02000503000000020004" pitchFamily="2" charset="0"/>
                <a:cs typeface="Helvetica Neue" panose="02000503000000020004" pitchFamily="2" charset="0"/>
              </a:rPr>
              <a:t> santo, para </a:t>
            </a:r>
            <a:r>
              <a:rPr sz="2600" dirty="0" err="1">
                <a:latin typeface="Helvetica Neue" panose="02000503000000020004" pitchFamily="2" charset="0"/>
                <a:ea typeface="Helvetica Neue" panose="02000503000000020004" pitchFamily="2" charset="0"/>
                <a:cs typeface="Helvetica Neue" panose="02000503000000020004" pitchFamily="2" charset="0"/>
              </a:rPr>
              <a:t>ofrecer</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sacrificios</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espirituales</a:t>
            </a:r>
            <a:r>
              <a:rPr sz="2600" dirty="0">
                <a:latin typeface="Helvetica Neue" panose="02000503000000020004" pitchFamily="2" charset="0"/>
                <a:ea typeface="Helvetica Neue" panose="02000503000000020004" pitchFamily="2" charset="0"/>
                <a:cs typeface="Helvetica Neue" panose="02000503000000020004" pitchFamily="2" charset="0"/>
              </a:rPr>
              <a:t> que Dios </a:t>
            </a:r>
            <a:r>
              <a:rPr sz="2600" dirty="0" err="1">
                <a:latin typeface="Helvetica Neue" panose="02000503000000020004" pitchFamily="2" charset="0"/>
                <a:ea typeface="Helvetica Neue" panose="02000503000000020004" pitchFamily="2" charset="0"/>
                <a:cs typeface="Helvetica Neue" panose="02000503000000020004" pitchFamily="2" charset="0"/>
              </a:rPr>
              <a:t>acepta</a:t>
            </a:r>
            <a:r>
              <a:rPr sz="2600" dirty="0">
                <a:latin typeface="Helvetica Neue" panose="02000503000000020004" pitchFamily="2" charset="0"/>
                <a:ea typeface="Helvetica Neue" panose="02000503000000020004" pitchFamily="2" charset="0"/>
                <a:cs typeface="Helvetica Neue" panose="02000503000000020004" pitchFamily="2" charset="0"/>
              </a:rPr>
              <a:t> </a:t>
            </a:r>
            <a:r>
              <a:rPr sz="2600" dirty="0" err="1">
                <a:latin typeface="Helvetica Neue" panose="02000503000000020004" pitchFamily="2" charset="0"/>
                <a:ea typeface="Helvetica Neue" panose="02000503000000020004" pitchFamily="2" charset="0"/>
                <a:cs typeface="Helvetica Neue" panose="02000503000000020004" pitchFamily="2" charset="0"/>
              </a:rPr>
              <a:t>por</a:t>
            </a:r>
            <a:r>
              <a:rPr sz="2600" dirty="0">
                <a:latin typeface="Helvetica Neue" panose="02000503000000020004" pitchFamily="2" charset="0"/>
                <a:ea typeface="Helvetica Neue" panose="02000503000000020004" pitchFamily="2" charset="0"/>
                <a:cs typeface="Helvetica Neue" panose="02000503000000020004" pitchFamily="2" charset="0"/>
              </a:rPr>
              <a:t> medio de </a:t>
            </a:r>
            <a:r>
              <a:rPr sz="2600" dirty="0" err="1">
                <a:latin typeface="Helvetica Neue" panose="02000503000000020004" pitchFamily="2" charset="0"/>
                <a:ea typeface="Helvetica Neue" panose="02000503000000020004" pitchFamily="2" charset="0"/>
                <a:cs typeface="Helvetica Neue" panose="02000503000000020004" pitchFamily="2" charset="0"/>
              </a:rPr>
              <a:t>Jesucristo</a:t>
            </a:r>
            <a:r>
              <a:rPr sz="2600" dirty="0">
                <a:latin typeface="Helvetica Neue" panose="02000503000000020004" pitchFamily="2" charset="0"/>
                <a:ea typeface="Helvetica Neue" panose="02000503000000020004" pitchFamily="2" charset="0"/>
                <a:cs typeface="Helvetica Neue" panose="02000503000000020004" pitchFamily="2" charset="0"/>
              </a:rPr>
              <a:t>.</a:t>
            </a:r>
          </a:p>
        </p:txBody>
      </p:sp>
      <p:pic>
        <p:nvPicPr>
          <p:cNvPr id="22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25" name="Life in Our fight against Sin"/>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5400" dirty="0"/>
              <a:t>Life in </a:t>
            </a:r>
            <a:r>
              <a:rPr lang="en-US" sz="5400" dirty="0"/>
              <a:t>o</a:t>
            </a:r>
            <a:r>
              <a:rPr sz="5400" dirty="0"/>
              <a:t>ur fight</a:t>
            </a:r>
            <a:br>
              <a:rPr lang="en-US" sz="5400" dirty="0"/>
            </a:br>
            <a:r>
              <a:rPr sz="5400" dirty="0"/>
              <a:t> against Sin</a:t>
            </a:r>
          </a:p>
        </p:txBody>
      </p:sp>
      <p:sp>
        <p:nvSpPr>
          <p:cNvPr id="226" name="Vida en nuestra lucha con el Pecado"/>
          <p:cNvSpPr txBox="1">
            <a:spLocks noGrp="1"/>
          </p:cNvSpPr>
          <p:nvPr>
            <p:ph type="body" sz="half" idx="1"/>
          </p:nvPr>
        </p:nvSpPr>
        <p:spPr>
          <a:xfrm>
            <a:off x="693693" y="2937867"/>
            <a:ext cx="7756614" cy="1515144"/>
          </a:xfrm>
          <a:prstGeom prst="rect">
            <a:avLst/>
          </a:prstGeom>
        </p:spPr>
        <p:txBody>
          <a:bodyPr anchor="ctr">
            <a:noAutofit/>
          </a:bodyPr>
          <a:lstStyle>
            <a:lvl1pPr defTabSz="722947">
              <a:defRPr sz="12848"/>
            </a:lvl1pPr>
          </a:lstStyle>
          <a:p>
            <a:r>
              <a:rPr sz="5400" dirty="0">
                <a:latin typeface="Helvetica Neue Medium" panose="02000503000000020004" pitchFamily="2" charset="0"/>
                <a:ea typeface="Helvetica Neue Medium" panose="02000503000000020004" pitchFamily="2" charset="0"/>
                <a:cs typeface="Helvetica Neue Medium" panose="02000503000000020004" pitchFamily="2" charset="0"/>
              </a:rPr>
              <a:t>Vida </a:t>
            </a:r>
            <a:r>
              <a:rPr sz="5400" dirty="0" err="1">
                <a:latin typeface="Helvetica Neue Medium" panose="02000503000000020004" pitchFamily="2" charset="0"/>
                <a:ea typeface="Helvetica Neue Medium" panose="02000503000000020004" pitchFamily="2" charset="0"/>
                <a:cs typeface="Helvetica Neue Medium" panose="02000503000000020004" pitchFamily="2" charset="0"/>
              </a:rPr>
              <a:t>en</a:t>
            </a:r>
            <a:r>
              <a:rPr sz="5400" dirty="0">
                <a:latin typeface="Helvetica Neue Medium" panose="02000503000000020004" pitchFamily="2" charset="0"/>
                <a:ea typeface="Helvetica Neue Medium" panose="02000503000000020004" pitchFamily="2" charset="0"/>
                <a:cs typeface="Helvetica Neue Medium" panose="02000503000000020004" pitchFamily="2" charset="0"/>
              </a:rPr>
              <a:t> </a:t>
            </a:r>
            <a:r>
              <a:rPr sz="5400" dirty="0" err="1">
                <a:latin typeface="Helvetica Neue Medium" panose="02000503000000020004" pitchFamily="2" charset="0"/>
                <a:ea typeface="Helvetica Neue Medium" panose="02000503000000020004" pitchFamily="2" charset="0"/>
                <a:cs typeface="Helvetica Neue Medium" panose="02000503000000020004" pitchFamily="2" charset="0"/>
              </a:rPr>
              <a:t>nuestra</a:t>
            </a:r>
            <a:r>
              <a:rPr sz="5400" dirty="0">
                <a:latin typeface="Helvetica Neue Medium" panose="02000503000000020004" pitchFamily="2" charset="0"/>
                <a:ea typeface="Helvetica Neue Medium" panose="02000503000000020004" pitchFamily="2" charset="0"/>
                <a:cs typeface="Helvetica Neue Medium" panose="02000503000000020004" pitchFamily="2" charset="0"/>
              </a:rPr>
              <a:t> </a:t>
            </a:r>
            <a:r>
              <a:rPr sz="5400" dirty="0" err="1">
                <a:latin typeface="Helvetica Neue Medium" panose="02000503000000020004" pitchFamily="2" charset="0"/>
                <a:ea typeface="Helvetica Neue Medium" panose="02000503000000020004" pitchFamily="2" charset="0"/>
                <a:cs typeface="Helvetica Neue Medium" panose="02000503000000020004" pitchFamily="2" charset="0"/>
              </a:rPr>
              <a:t>lucha</a:t>
            </a:r>
            <a:r>
              <a:rPr sz="5400" dirty="0">
                <a:latin typeface="Helvetica Neue Medium" panose="02000503000000020004" pitchFamily="2" charset="0"/>
                <a:ea typeface="Helvetica Neue Medium" panose="02000503000000020004" pitchFamily="2" charset="0"/>
                <a:cs typeface="Helvetica Neue Medium" panose="02000503000000020004" pitchFamily="2" charset="0"/>
              </a:rPr>
              <a:t> con </a:t>
            </a:r>
            <a:r>
              <a:rPr sz="5400" dirty="0" err="1">
                <a:latin typeface="Helvetica Neue Medium" panose="02000503000000020004" pitchFamily="2" charset="0"/>
                <a:ea typeface="Helvetica Neue Medium" panose="02000503000000020004" pitchFamily="2" charset="0"/>
                <a:cs typeface="Helvetica Neue Medium" panose="02000503000000020004" pitchFamily="2" charset="0"/>
              </a:rPr>
              <a:t>el</a:t>
            </a:r>
            <a:r>
              <a:rPr sz="5400" dirty="0">
                <a:latin typeface="Helvetica Neue Medium" panose="02000503000000020004" pitchFamily="2" charset="0"/>
                <a:ea typeface="Helvetica Neue Medium" panose="02000503000000020004" pitchFamily="2" charset="0"/>
                <a:cs typeface="Helvetica Neue Medium" panose="02000503000000020004" pitchFamily="2" charset="0"/>
              </a:rPr>
              <a:t> </a:t>
            </a:r>
            <a:r>
              <a:rPr sz="5400" dirty="0" err="1">
                <a:latin typeface="Helvetica Neue Medium" panose="02000503000000020004" pitchFamily="2" charset="0"/>
                <a:ea typeface="Helvetica Neue Medium" panose="02000503000000020004" pitchFamily="2" charset="0"/>
                <a:cs typeface="Helvetica Neue Medium" panose="02000503000000020004" pitchFamily="2" charset="0"/>
              </a:rPr>
              <a:t>Pecado</a:t>
            </a:r>
            <a:endParaRPr sz="5400" dirty="0">
              <a:latin typeface="Helvetica Neue Medium" panose="02000503000000020004" pitchFamily="2" charset="0"/>
              <a:ea typeface="Helvetica Neue Medium" panose="02000503000000020004" pitchFamily="2" charset="0"/>
              <a:cs typeface="Helvetica Neue Medium" panose="02000503000000020004" pitchFamily="2" charset="0"/>
            </a:endParaRPr>
          </a:p>
        </p:txBody>
      </p:sp>
      <p:pic>
        <p:nvPicPr>
          <p:cNvPr id="227"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30" name="1 Corinthians 9:24-25 Do you not know that in a race all the runners run, but only one gets the prize? Run in such a way as to get the prize. [25] Everyone who competes in the games goes into strict training. They do it to get a crown that will not last,"/>
          <p:cNvSpPr txBox="1">
            <a:spLocks noGrp="1"/>
          </p:cNvSpPr>
          <p:nvPr>
            <p:ph type="title"/>
          </p:nvPr>
        </p:nvSpPr>
        <p:spPr>
          <a:xfrm>
            <a:off x="207893" y="221592"/>
            <a:ext cx="8728215" cy="2669394"/>
          </a:xfrm>
          <a:prstGeom prst="rect">
            <a:avLst/>
          </a:prstGeom>
        </p:spPr>
        <p:txBody>
          <a:bodyPr>
            <a:noAutofit/>
          </a:bodyPr>
          <a:lstStyle>
            <a:lvl1pPr defTabSz="550425">
              <a:defRPr sz="7504"/>
            </a:lvl1pPr>
          </a:lstStyle>
          <a:p>
            <a:r>
              <a:rPr sz="2800" dirty="0">
                <a:latin typeface="Helvetica Neue" panose="02000503000000020004" pitchFamily="2" charset="0"/>
                <a:ea typeface="Helvetica Neue" panose="02000503000000020004" pitchFamily="2" charset="0"/>
                <a:cs typeface="Helvetica Neue" panose="02000503000000020004" pitchFamily="2" charset="0"/>
              </a:rPr>
              <a:t>1 Corinthians 9:24-25 Do you not know that in a race all the runners run, but only one gets the prize? Run in such a way as to get the prize. [25] Everyone who competes in the games goes into strict training. They do it to get a crown that will not last, but we do it to get a crown that will last forever.</a:t>
            </a:r>
          </a:p>
        </p:txBody>
      </p:sp>
      <p:sp>
        <p:nvSpPr>
          <p:cNvPr id="231" name="1 Corintios 9:24-25 ¿No saben que en una carrera todos los corredores compiten, pero sólo uno obtiene el premio? Corran, pues, de tal modo que lo obtengan. [25] Todos los deportistas se entrenan con mucha disciplina. Ellos lo hacen para obtener un premio"/>
          <p:cNvSpPr txBox="1">
            <a:spLocks noGrp="1"/>
          </p:cNvSpPr>
          <p:nvPr>
            <p:ph type="body" idx="1"/>
          </p:nvPr>
        </p:nvSpPr>
        <p:spPr>
          <a:xfrm>
            <a:off x="207892" y="2937867"/>
            <a:ext cx="8728215" cy="2357301"/>
          </a:xfrm>
          <a:prstGeom prst="rect">
            <a:avLst/>
          </a:prstGeom>
        </p:spPr>
        <p:txBody>
          <a:bodyPr>
            <a:noAutofit/>
          </a:bodyPr>
          <a:lstStyle>
            <a:lvl1pPr defTabSz="492918">
              <a:defRPr sz="6720"/>
            </a:lvl1pPr>
          </a:lstStyle>
          <a:p>
            <a:r>
              <a:rPr sz="2600" dirty="0"/>
              <a:t>1 </a:t>
            </a:r>
            <a:r>
              <a:rPr sz="2600" dirty="0" err="1"/>
              <a:t>Corintios</a:t>
            </a:r>
            <a:r>
              <a:rPr sz="2600" dirty="0"/>
              <a:t> 9:24-25 ¿No </a:t>
            </a:r>
            <a:r>
              <a:rPr sz="2600" dirty="0" err="1"/>
              <a:t>saben</a:t>
            </a:r>
            <a:r>
              <a:rPr sz="2600" dirty="0"/>
              <a:t> que </a:t>
            </a:r>
            <a:r>
              <a:rPr sz="2600" dirty="0" err="1"/>
              <a:t>en</a:t>
            </a:r>
            <a:r>
              <a:rPr sz="2600" dirty="0"/>
              <a:t> </a:t>
            </a:r>
            <a:r>
              <a:rPr sz="2600" dirty="0" err="1"/>
              <a:t>una</a:t>
            </a:r>
            <a:r>
              <a:rPr sz="2600" dirty="0"/>
              <a:t> </a:t>
            </a:r>
            <a:r>
              <a:rPr sz="2600" dirty="0" err="1"/>
              <a:t>carrera</a:t>
            </a:r>
            <a:r>
              <a:rPr sz="2600" dirty="0"/>
              <a:t> </a:t>
            </a:r>
            <a:r>
              <a:rPr sz="2600" dirty="0" err="1"/>
              <a:t>todos</a:t>
            </a:r>
            <a:r>
              <a:rPr sz="2600" dirty="0"/>
              <a:t> </a:t>
            </a:r>
            <a:r>
              <a:rPr sz="2600" dirty="0" err="1"/>
              <a:t>los</a:t>
            </a:r>
            <a:r>
              <a:rPr sz="2600" dirty="0"/>
              <a:t> </a:t>
            </a:r>
            <a:r>
              <a:rPr sz="2600" dirty="0" err="1"/>
              <a:t>corredores</a:t>
            </a:r>
            <a:r>
              <a:rPr sz="2600" dirty="0"/>
              <a:t> </a:t>
            </a:r>
            <a:r>
              <a:rPr sz="2600" dirty="0" err="1"/>
              <a:t>compiten</a:t>
            </a:r>
            <a:r>
              <a:rPr sz="2600" dirty="0"/>
              <a:t>, </a:t>
            </a:r>
            <a:r>
              <a:rPr sz="2600" dirty="0" err="1"/>
              <a:t>pero</a:t>
            </a:r>
            <a:r>
              <a:rPr sz="2600" dirty="0"/>
              <a:t> </a:t>
            </a:r>
            <a:r>
              <a:rPr sz="2600" dirty="0" err="1"/>
              <a:t>sólo</a:t>
            </a:r>
            <a:r>
              <a:rPr sz="2600" dirty="0"/>
              <a:t> uno </a:t>
            </a:r>
            <a:r>
              <a:rPr sz="2600" dirty="0" err="1"/>
              <a:t>obtiene</a:t>
            </a:r>
            <a:r>
              <a:rPr sz="2600" dirty="0"/>
              <a:t> </a:t>
            </a:r>
            <a:r>
              <a:rPr sz="2600" dirty="0" err="1"/>
              <a:t>el</a:t>
            </a:r>
            <a:r>
              <a:rPr sz="2600" dirty="0"/>
              <a:t> </a:t>
            </a:r>
            <a:r>
              <a:rPr sz="2600" dirty="0" err="1"/>
              <a:t>premio</a:t>
            </a:r>
            <a:r>
              <a:rPr sz="2600" dirty="0"/>
              <a:t>? </a:t>
            </a:r>
            <a:r>
              <a:rPr sz="2600" dirty="0" err="1"/>
              <a:t>Corran</a:t>
            </a:r>
            <a:r>
              <a:rPr sz="2600" dirty="0"/>
              <a:t>, </a:t>
            </a:r>
            <a:r>
              <a:rPr sz="2600" dirty="0" err="1"/>
              <a:t>pues</a:t>
            </a:r>
            <a:r>
              <a:rPr sz="2600" dirty="0"/>
              <a:t>, de </a:t>
            </a:r>
            <a:r>
              <a:rPr sz="2600" dirty="0" err="1"/>
              <a:t>tal</a:t>
            </a:r>
            <a:r>
              <a:rPr sz="2600" dirty="0"/>
              <a:t> modo que lo </a:t>
            </a:r>
            <a:r>
              <a:rPr sz="2600" dirty="0" err="1"/>
              <a:t>obtengan</a:t>
            </a:r>
            <a:r>
              <a:rPr sz="2600" dirty="0"/>
              <a:t>. [25] </a:t>
            </a:r>
            <a:r>
              <a:rPr sz="2600" dirty="0" err="1"/>
              <a:t>Todos</a:t>
            </a:r>
            <a:r>
              <a:rPr sz="2600" dirty="0"/>
              <a:t> </a:t>
            </a:r>
            <a:r>
              <a:rPr sz="2600" dirty="0" err="1"/>
              <a:t>los</a:t>
            </a:r>
            <a:r>
              <a:rPr sz="2600" dirty="0"/>
              <a:t> </a:t>
            </a:r>
            <a:r>
              <a:rPr sz="2600" dirty="0" err="1"/>
              <a:t>deportistas</a:t>
            </a:r>
            <a:r>
              <a:rPr sz="2600" dirty="0"/>
              <a:t> se </a:t>
            </a:r>
            <a:r>
              <a:rPr sz="2600" dirty="0" err="1"/>
              <a:t>entrenan</a:t>
            </a:r>
            <a:r>
              <a:rPr sz="2600" dirty="0"/>
              <a:t> con </a:t>
            </a:r>
            <a:r>
              <a:rPr sz="2600" dirty="0" err="1"/>
              <a:t>mucha</a:t>
            </a:r>
            <a:r>
              <a:rPr sz="2600" dirty="0"/>
              <a:t> </a:t>
            </a:r>
            <a:r>
              <a:rPr sz="2600" dirty="0" err="1"/>
              <a:t>disciplina</a:t>
            </a:r>
            <a:r>
              <a:rPr sz="2600" dirty="0"/>
              <a:t>. </a:t>
            </a:r>
            <a:r>
              <a:rPr sz="2600" dirty="0" err="1"/>
              <a:t>Ellos</a:t>
            </a:r>
            <a:r>
              <a:rPr sz="2600" dirty="0"/>
              <a:t> lo </a:t>
            </a:r>
            <a:r>
              <a:rPr sz="2600" dirty="0" err="1"/>
              <a:t>hacen</a:t>
            </a:r>
            <a:r>
              <a:rPr sz="2600" dirty="0"/>
              <a:t> para </a:t>
            </a:r>
            <a:r>
              <a:rPr sz="2600" dirty="0" err="1"/>
              <a:t>obtener</a:t>
            </a:r>
            <a:r>
              <a:rPr sz="2600" dirty="0"/>
              <a:t> un </a:t>
            </a:r>
            <a:r>
              <a:rPr sz="2600" dirty="0" err="1"/>
              <a:t>premio</a:t>
            </a:r>
            <a:r>
              <a:rPr sz="2600" dirty="0"/>
              <a:t> que se </a:t>
            </a:r>
            <a:r>
              <a:rPr sz="2600" dirty="0" err="1"/>
              <a:t>echa</a:t>
            </a:r>
            <a:r>
              <a:rPr sz="2600" dirty="0"/>
              <a:t> a </a:t>
            </a:r>
            <a:r>
              <a:rPr sz="2600" dirty="0" err="1"/>
              <a:t>perder</a:t>
            </a:r>
            <a:r>
              <a:rPr sz="2600" dirty="0"/>
              <a:t>; </a:t>
            </a:r>
            <a:r>
              <a:rPr sz="2600" dirty="0" err="1"/>
              <a:t>nosotros</a:t>
            </a:r>
            <a:r>
              <a:rPr sz="2600" dirty="0"/>
              <a:t>, </a:t>
            </a:r>
            <a:r>
              <a:rPr sz="2600" dirty="0" err="1"/>
              <a:t>en</a:t>
            </a:r>
            <a:r>
              <a:rPr sz="2600" dirty="0"/>
              <a:t> </a:t>
            </a:r>
            <a:r>
              <a:rPr sz="2600" dirty="0" err="1"/>
              <a:t>cambio</a:t>
            </a:r>
            <a:r>
              <a:rPr sz="2600" dirty="0"/>
              <a:t>, </a:t>
            </a:r>
            <a:r>
              <a:rPr sz="2600" dirty="0" err="1"/>
              <a:t>por</a:t>
            </a:r>
            <a:r>
              <a:rPr sz="2600" dirty="0"/>
              <a:t> uno que dura para </a:t>
            </a:r>
            <a:r>
              <a:rPr sz="2600" dirty="0" err="1"/>
              <a:t>siempre</a:t>
            </a:r>
            <a:r>
              <a:rPr sz="2600" dirty="0"/>
              <a:t>.</a:t>
            </a:r>
          </a:p>
        </p:txBody>
      </p:sp>
      <p:pic>
        <p:nvPicPr>
          <p:cNvPr id="23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35" name="1 Corinthians 9:26-27 Therefore I do not run like someone running aimlessly; I do not fight like a boxer beating the air. [27] No, I strike a blow to my body and make it my slave so that after I have preached to others, I myself will not be disqualified "/>
          <p:cNvSpPr txBox="1">
            <a:spLocks noGrp="1"/>
          </p:cNvSpPr>
          <p:nvPr>
            <p:ph type="title"/>
          </p:nvPr>
        </p:nvSpPr>
        <p:spPr>
          <a:xfrm>
            <a:off x="207893" y="221592"/>
            <a:ext cx="8728215" cy="2669394"/>
          </a:xfrm>
          <a:prstGeom prst="rect">
            <a:avLst/>
          </a:prstGeom>
        </p:spPr>
        <p:txBody>
          <a:bodyPr anchor="t">
            <a:noAutofit/>
          </a:bodyPr>
          <a:lstStyle>
            <a:lvl1pPr defTabSz="550425">
              <a:defRPr sz="7504"/>
            </a:lvl1pPr>
          </a:lstStyle>
          <a:p>
            <a:r>
              <a:rPr sz="2800" dirty="0">
                <a:latin typeface="Helvetica Neue" panose="02000503000000020004" pitchFamily="2" charset="0"/>
                <a:ea typeface="Helvetica Neue" panose="02000503000000020004" pitchFamily="2" charset="0"/>
                <a:cs typeface="Helvetica Neue" panose="02000503000000020004" pitchFamily="2" charset="0"/>
              </a:rPr>
              <a:t>1 Corinthians 9:26-27 Therefore I do not run like someone running aimlessly; I do not fight like a boxer beating the air. [27] No, I strike a blow to my body and make it my slave so that after I have preached to others, I myself will not be disqualified for the prize.</a:t>
            </a:r>
          </a:p>
        </p:txBody>
      </p:sp>
      <p:sp>
        <p:nvSpPr>
          <p:cNvPr id="236" name="1 Corintios 9:26-27 Así que yo no corro como quien no tiene meta; no lucho como quien da golpes al aire. [27] Más bien, golpeo mi cuerpo y lo domino, no sea que, después de haber predicado a otros, yo mismo quede descalificado."/>
          <p:cNvSpPr txBox="1">
            <a:spLocks noGrp="1"/>
          </p:cNvSpPr>
          <p:nvPr>
            <p:ph type="body" idx="1"/>
          </p:nvPr>
        </p:nvSpPr>
        <p:spPr>
          <a:xfrm>
            <a:off x="199596" y="2937867"/>
            <a:ext cx="8744809" cy="2357301"/>
          </a:xfrm>
          <a:prstGeom prst="rect">
            <a:avLst/>
          </a:prstGeom>
        </p:spPr>
        <p:txBody>
          <a:bodyPr>
            <a:normAutofit/>
          </a:bodyPr>
          <a:lstStyle>
            <a:lvl1pPr defTabSz="591502">
              <a:defRPr sz="8064"/>
            </a:lvl1pPr>
          </a:lstStyle>
          <a:p>
            <a:r>
              <a:rPr sz="2800" dirty="0"/>
              <a:t>1 </a:t>
            </a:r>
            <a:r>
              <a:rPr sz="2800" dirty="0" err="1"/>
              <a:t>Corintios</a:t>
            </a:r>
            <a:r>
              <a:rPr sz="2800" dirty="0"/>
              <a:t> 9:26-27 </a:t>
            </a:r>
            <a:r>
              <a:rPr sz="2800" dirty="0" err="1"/>
              <a:t>Así</a:t>
            </a:r>
            <a:r>
              <a:rPr sz="2800" dirty="0"/>
              <a:t> que </a:t>
            </a:r>
            <a:r>
              <a:rPr sz="2800" dirty="0" err="1"/>
              <a:t>yo</a:t>
            </a:r>
            <a:r>
              <a:rPr sz="2800" dirty="0"/>
              <a:t> no </a:t>
            </a:r>
            <a:r>
              <a:rPr sz="2800" dirty="0" err="1"/>
              <a:t>corro</a:t>
            </a:r>
            <a:r>
              <a:rPr sz="2800" dirty="0"/>
              <a:t> </a:t>
            </a:r>
            <a:r>
              <a:rPr sz="2800" dirty="0" err="1"/>
              <a:t>como</a:t>
            </a:r>
            <a:r>
              <a:rPr sz="2800" dirty="0"/>
              <a:t> </a:t>
            </a:r>
            <a:r>
              <a:rPr sz="2800" dirty="0" err="1"/>
              <a:t>quien</a:t>
            </a:r>
            <a:r>
              <a:rPr sz="2800" dirty="0"/>
              <a:t> no </a:t>
            </a:r>
            <a:r>
              <a:rPr sz="2800" dirty="0" err="1"/>
              <a:t>tiene</a:t>
            </a:r>
            <a:r>
              <a:rPr sz="2800" dirty="0"/>
              <a:t> meta; no </a:t>
            </a:r>
            <a:r>
              <a:rPr sz="2800" dirty="0" err="1"/>
              <a:t>lucho</a:t>
            </a:r>
            <a:r>
              <a:rPr sz="2800" dirty="0"/>
              <a:t> </a:t>
            </a:r>
            <a:r>
              <a:rPr sz="2800" dirty="0" err="1"/>
              <a:t>como</a:t>
            </a:r>
            <a:r>
              <a:rPr sz="2800" dirty="0"/>
              <a:t> </a:t>
            </a:r>
            <a:r>
              <a:rPr sz="2800" dirty="0" err="1"/>
              <a:t>quien</a:t>
            </a:r>
            <a:r>
              <a:rPr sz="2800" dirty="0"/>
              <a:t> da golpes al </a:t>
            </a:r>
            <a:r>
              <a:rPr sz="2800" dirty="0" err="1"/>
              <a:t>aire</a:t>
            </a:r>
            <a:r>
              <a:rPr sz="2800" dirty="0"/>
              <a:t>. [27] Más bien, </a:t>
            </a:r>
            <a:r>
              <a:rPr sz="2800" dirty="0" err="1"/>
              <a:t>golpeo</a:t>
            </a:r>
            <a:r>
              <a:rPr sz="2800" dirty="0"/>
              <a:t> mi </a:t>
            </a:r>
            <a:r>
              <a:rPr sz="2800" dirty="0" err="1"/>
              <a:t>cuerpo</a:t>
            </a:r>
            <a:r>
              <a:rPr sz="2800" dirty="0"/>
              <a:t> y lo domino, no sea que, </a:t>
            </a:r>
            <a:r>
              <a:rPr sz="2800" dirty="0" err="1"/>
              <a:t>después</a:t>
            </a:r>
            <a:r>
              <a:rPr sz="2800" dirty="0"/>
              <a:t> de </a:t>
            </a:r>
            <a:r>
              <a:rPr sz="2800" dirty="0" err="1"/>
              <a:t>haber</a:t>
            </a:r>
            <a:r>
              <a:rPr sz="2800" dirty="0"/>
              <a:t> </a:t>
            </a:r>
            <a:r>
              <a:rPr sz="2800" dirty="0" err="1"/>
              <a:t>predicado</a:t>
            </a:r>
            <a:r>
              <a:rPr sz="2800" dirty="0"/>
              <a:t> a </a:t>
            </a:r>
            <a:r>
              <a:rPr sz="2800" dirty="0" err="1"/>
              <a:t>otros</a:t>
            </a:r>
            <a:r>
              <a:rPr sz="2800" dirty="0"/>
              <a:t>, </a:t>
            </a:r>
            <a:r>
              <a:rPr sz="2800" dirty="0" err="1"/>
              <a:t>yo</a:t>
            </a:r>
            <a:r>
              <a:rPr sz="2800" dirty="0"/>
              <a:t> </a:t>
            </a:r>
            <a:r>
              <a:rPr sz="2800" dirty="0" err="1"/>
              <a:t>mismo</a:t>
            </a:r>
            <a:r>
              <a:rPr sz="2800" dirty="0"/>
              <a:t> </a:t>
            </a:r>
            <a:r>
              <a:rPr sz="2800" dirty="0" err="1"/>
              <a:t>quede</a:t>
            </a:r>
            <a:r>
              <a:rPr sz="2800" dirty="0"/>
              <a:t> </a:t>
            </a:r>
            <a:r>
              <a:rPr sz="2800" dirty="0" err="1"/>
              <a:t>descalificado</a:t>
            </a:r>
            <a:r>
              <a:rPr sz="2800" dirty="0"/>
              <a:t>.</a:t>
            </a:r>
          </a:p>
        </p:txBody>
      </p:sp>
      <p:pic>
        <p:nvPicPr>
          <p:cNvPr id="23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40" name="Life in Our Love for brethren"/>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5600" dirty="0"/>
              <a:t>Life in Our Love for brethren</a:t>
            </a:r>
          </a:p>
        </p:txBody>
      </p:sp>
      <p:sp>
        <p:nvSpPr>
          <p:cNvPr id="241" name="Vida en nuestro amor para los Hermanos"/>
          <p:cNvSpPr txBox="1">
            <a:spLocks noGrp="1"/>
          </p:cNvSpPr>
          <p:nvPr>
            <p:ph type="body" sz="half" idx="1"/>
          </p:nvPr>
        </p:nvSpPr>
        <p:spPr>
          <a:xfrm>
            <a:off x="693693" y="3085208"/>
            <a:ext cx="7756614" cy="1515144"/>
          </a:xfrm>
          <a:prstGeom prst="rect">
            <a:avLst/>
          </a:prstGeom>
        </p:spPr>
        <p:txBody>
          <a:bodyPr anchor="ctr">
            <a:noAutofit/>
          </a:bodyPr>
          <a:lstStyle>
            <a:lvl1pPr defTabSz="722947">
              <a:defRPr sz="12848"/>
            </a:lvl1pPr>
          </a:lstStyle>
          <a:p>
            <a:r>
              <a:rPr sz="5600" dirty="0">
                <a:latin typeface="Helvetica Neue Medium" panose="02000503000000020004" pitchFamily="2" charset="0"/>
                <a:ea typeface="Helvetica Neue Medium" panose="02000503000000020004" pitchFamily="2" charset="0"/>
                <a:cs typeface="Helvetica Neue Medium" panose="02000503000000020004" pitchFamily="2" charset="0"/>
              </a:rPr>
              <a:t>Vida </a:t>
            </a:r>
            <a:r>
              <a:rPr sz="5600" dirty="0" err="1">
                <a:latin typeface="Helvetica Neue Medium" panose="02000503000000020004" pitchFamily="2" charset="0"/>
                <a:ea typeface="Helvetica Neue Medium" panose="02000503000000020004" pitchFamily="2" charset="0"/>
                <a:cs typeface="Helvetica Neue Medium" panose="02000503000000020004" pitchFamily="2" charset="0"/>
              </a:rPr>
              <a:t>en</a:t>
            </a:r>
            <a:r>
              <a:rPr sz="5600" dirty="0">
                <a:latin typeface="Helvetica Neue Medium" panose="02000503000000020004" pitchFamily="2" charset="0"/>
                <a:ea typeface="Helvetica Neue Medium" panose="02000503000000020004" pitchFamily="2" charset="0"/>
                <a:cs typeface="Helvetica Neue Medium" panose="02000503000000020004" pitchFamily="2" charset="0"/>
              </a:rPr>
              <a:t> </a:t>
            </a:r>
            <a:r>
              <a:rPr sz="5600" dirty="0" err="1">
                <a:latin typeface="Helvetica Neue Medium" panose="02000503000000020004" pitchFamily="2" charset="0"/>
                <a:ea typeface="Helvetica Neue Medium" panose="02000503000000020004" pitchFamily="2" charset="0"/>
                <a:cs typeface="Helvetica Neue Medium" panose="02000503000000020004" pitchFamily="2" charset="0"/>
              </a:rPr>
              <a:t>nuestro</a:t>
            </a:r>
            <a:r>
              <a:rPr sz="5600" dirty="0">
                <a:latin typeface="Helvetica Neue Medium" panose="02000503000000020004" pitchFamily="2" charset="0"/>
                <a:ea typeface="Helvetica Neue Medium" panose="02000503000000020004" pitchFamily="2" charset="0"/>
                <a:cs typeface="Helvetica Neue Medium" panose="02000503000000020004" pitchFamily="2" charset="0"/>
              </a:rPr>
              <a:t> amor para </a:t>
            </a:r>
            <a:r>
              <a:rPr sz="5600" dirty="0" err="1">
                <a:latin typeface="Helvetica Neue Medium" panose="02000503000000020004" pitchFamily="2" charset="0"/>
                <a:ea typeface="Helvetica Neue Medium" panose="02000503000000020004" pitchFamily="2" charset="0"/>
                <a:cs typeface="Helvetica Neue Medium" panose="02000503000000020004" pitchFamily="2" charset="0"/>
              </a:rPr>
              <a:t>los</a:t>
            </a:r>
            <a:r>
              <a:rPr sz="5600" dirty="0">
                <a:latin typeface="Helvetica Neue Medium" panose="02000503000000020004" pitchFamily="2" charset="0"/>
                <a:ea typeface="Helvetica Neue Medium" panose="02000503000000020004" pitchFamily="2" charset="0"/>
                <a:cs typeface="Helvetica Neue Medium" panose="02000503000000020004" pitchFamily="2" charset="0"/>
              </a:rPr>
              <a:t> Hermanos</a:t>
            </a:r>
          </a:p>
        </p:txBody>
      </p:sp>
      <p:pic>
        <p:nvPicPr>
          <p:cNvPr id="242"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45" name="1 Peter 1:22 Since you have in obedience to the truth purified your souls for a sincere love of the brethren, fervently love one another from the heart,"/>
          <p:cNvSpPr txBox="1">
            <a:spLocks noGrp="1"/>
          </p:cNvSpPr>
          <p:nvPr>
            <p:ph type="title"/>
          </p:nvPr>
        </p:nvSpPr>
        <p:spPr>
          <a:xfrm>
            <a:off x="207893" y="221592"/>
            <a:ext cx="8728215" cy="2669394"/>
          </a:xfrm>
          <a:prstGeom prst="rect">
            <a:avLst/>
          </a:prstGeom>
        </p:spPr>
        <p:txBody>
          <a:bodyPr anchor="t">
            <a:normAutofit/>
          </a:bodyPr>
          <a:lstStyle>
            <a:lvl1pPr defTabSz="698301">
              <a:defRPr sz="9520"/>
            </a:lvl1pPr>
          </a:lstStyle>
          <a:p>
            <a:r>
              <a:rPr sz="3600" dirty="0">
                <a:latin typeface="Helvetica Neue" panose="02000503000000020004" pitchFamily="2" charset="0"/>
                <a:ea typeface="Helvetica Neue" panose="02000503000000020004" pitchFamily="2" charset="0"/>
                <a:cs typeface="Helvetica Neue" panose="02000503000000020004" pitchFamily="2" charset="0"/>
              </a:rPr>
              <a:t>1 Peter 1:22 Since you have in obedience to the truth purified your souls for a sincere love of the brethren, fervently love one another from the heart,</a:t>
            </a:r>
          </a:p>
        </p:txBody>
      </p:sp>
      <p:sp>
        <p:nvSpPr>
          <p:cNvPr id="246" name="1 Pedro 1:22 Habiendo purificado vuestras almas por la obediencia a la verdad, mediante el Espíritu, para el amor fraternal no fingido, amaos unos a otros entrañablemente, de corazón puro;"/>
          <p:cNvSpPr txBox="1">
            <a:spLocks noGrp="1"/>
          </p:cNvSpPr>
          <p:nvPr>
            <p:ph type="body" idx="1"/>
          </p:nvPr>
        </p:nvSpPr>
        <p:spPr>
          <a:xfrm>
            <a:off x="0" y="2937867"/>
            <a:ext cx="9144000" cy="2357301"/>
          </a:xfrm>
          <a:prstGeom prst="rect">
            <a:avLst/>
          </a:prstGeom>
        </p:spPr>
        <p:txBody>
          <a:bodyPr>
            <a:noAutofit/>
          </a:bodyPr>
          <a:lstStyle>
            <a:lvl1pPr defTabSz="607933">
              <a:defRPr sz="8288"/>
            </a:lvl1pPr>
          </a:lstStyle>
          <a:p>
            <a:r>
              <a:rPr sz="3600" dirty="0"/>
              <a:t>1 Pedro 1:22 </a:t>
            </a:r>
            <a:r>
              <a:rPr sz="3600" dirty="0" err="1"/>
              <a:t>Habiendo</a:t>
            </a:r>
            <a:r>
              <a:rPr sz="3600" dirty="0"/>
              <a:t> </a:t>
            </a:r>
            <a:r>
              <a:rPr sz="3600" dirty="0" err="1"/>
              <a:t>purificado</a:t>
            </a:r>
            <a:r>
              <a:rPr sz="3600" dirty="0"/>
              <a:t> </a:t>
            </a:r>
            <a:r>
              <a:rPr sz="3600" dirty="0" err="1"/>
              <a:t>vuestras</a:t>
            </a:r>
            <a:r>
              <a:rPr sz="3600" dirty="0"/>
              <a:t> almas </a:t>
            </a:r>
            <a:r>
              <a:rPr sz="3600" dirty="0" err="1"/>
              <a:t>por</a:t>
            </a:r>
            <a:r>
              <a:rPr sz="3600" dirty="0"/>
              <a:t> la </a:t>
            </a:r>
            <a:r>
              <a:rPr sz="3600" dirty="0" err="1"/>
              <a:t>obediencia</a:t>
            </a:r>
            <a:r>
              <a:rPr sz="3600" dirty="0"/>
              <a:t> a la </a:t>
            </a:r>
            <a:r>
              <a:rPr sz="3600" dirty="0" err="1"/>
              <a:t>verdad</a:t>
            </a:r>
            <a:r>
              <a:rPr sz="3600" dirty="0"/>
              <a:t>, </a:t>
            </a:r>
            <a:r>
              <a:rPr sz="3600" dirty="0" err="1"/>
              <a:t>mediante</a:t>
            </a:r>
            <a:r>
              <a:rPr sz="3600" dirty="0"/>
              <a:t> </a:t>
            </a:r>
            <a:r>
              <a:rPr sz="3600" dirty="0" err="1"/>
              <a:t>el</a:t>
            </a:r>
            <a:r>
              <a:rPr sz="3600" dirty="0"/>
              <a:t> </a:t>
            </a:r>
            <a:r>
              <a:rPr sz="3600" dirty="0" err="1"/>
              <a:t>Espíritu</a:t>
            </a:r>
            <a:r>
              <a:rPr sz="3600" dirty="0"/>
              <a:t>, para </a:t>
            </a:r>
            <a:r>
              <a:rPr sz="3600" dirty="0" err="1"/>
              <a:t>el</a:t>
            </a:r>
            <a:r>
              <a:rPr sz="3600" dirty="0"/>
              <a:t> amor fraternal no </a:t>
            </a:r>
            <a:r>
              <a:rPr sz="3600" dirty="0" err="1"/>
              <a:t>fingido</a:t>
            </a:r>
            <a:r>
              <a:rPr sz="3600" dirty="0"/>
              <a:t>, </a:t>
            </a:r>
            <a:r>
              <a:rPr sz="3600" dirty="0" err="1"/>
              <a:t>amaos</a:t>
            </a:r>
            <a:r>
              <a:rPr sz="3600" dirty="0"/>
              <a:t> </a:t>
            </a:r>
            <a:r>
              <a:rPr sz="3600" dirty="0" err="1"/>
              <a:t>unos</a:t>
            </a:r>
            <a:r>
              <a:rPr sz="3600" dirty="0"/>
              <a:t> a </a:t>
            </a:r>
            <a:r>
              <a:rPr sz="3600" dirty="0" err="1"/>
              <a:t>otros</a:t>
            </a:r>
            <a:r>
              <a:rPr sz="3600" dirty="0"/>
              <a:t> </a:t>
            </a:r>
            <a:r>
              <a:rPr sz="3600" dirty="0" err="1"/>
              <a:t>entrañablemente</a:t>
            </a:r>
            <a:r>
              <a:rPr sz="3600" dirty="0"/>
              <a:t>, de </a:t>
            </a:r>
            <a:r>
              <a:rPr sz="3600" dirty="0" err="1"/>
              <a:t>corazón</a:t>
            </a:r>
            <a:r>
              <a:rPr sz="3600" dirty="0"/>
              <a:t> puro;</a:t>
            </a:r>
          </a:p>
        </p:txBody>
      </p:sp>
      <p:pic>
        <p:nvPicPr>
          <p:cNvPr id="24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50" name="Life in Evangelism"/>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6000" dirty="0"/>
              <a:t>Life in Evangelism</a:t>
            </a:r>
          </a:p>
        </p:txBody>
      </p:sp>
      <p:sp>
        <p:nvSpPr>
          <p:cNvPr id="251" name="Vida en El evangelismo"/>
          <p:cNvSpPr txBox="1">
            <a:spLocks noGrp="1"/>
          </p:cNvSpPr>
          <p:nvPr>
            <p:ph type="body" sz="half" idx="1"/>
          </p:nvPr>
        </p:nvSpPr>
        <p:spPr>
          <a:xfrm>
            <a:off x="506537" y="2969047"/>
            <a:ext cx="8362384" cy="1515144"/>
          </a:xfrm>
          <a:prstGeom prst="rect">
            <a:avLst/>
          </a:prstGeom>
        </p:spPr>
        <p:txBody>
          <a:bodyPr anchor="ctr">
            <a:noAutofit/>
          </a:bodyPr>
          <a:lstStyle>
            <a:lvl1pPr>
              <a:defRPr sz="14600"/>
            </a:lvl1pPr>
          </a:lstStyle>
          <a:p>
            <a:r>
              <a:rPr sz="6000" dirty="0">
                <a:latin typeface="Helvetica Neue Medium" panose="02000503000000020004" pitchFamily="2" charset="0"/>
                <a:ea typeface="Helvetica Neue Medium" panose="02000503000000020004" pitchFamily="2" charset="0"/>
                <a:cs typeface="Helvetica Neue Medium" panose="02000503000000020004" pitchFamily="2" charset="0"/>
              </a:rPr>
              <a:t>Vida </a:t>
            </a:r>
            <a:r>
              <a:rPr sz="6000" dirty="0" err="1">
                <a:latin typeface="Helvetica Neue Medium" panose="02000503000000020004" pitchFamily="2" charset="0"/>
                <a:ea typeface="Helvetica Neue Medium" panose="02000503000000020004" pitchFamily="2" charset="0"/>
                <a:cs typeface="Helvetica Neue Medium" panose="02000503000000020004" pitchFamily="2" charset="0"/>
              </a:rPr>
              <a:t>en</a:t>
            </a:r>
            <a:r>
              <a:rPr sz="6000" dirty="0">
                <a:latin typeface="Helvetica Neue Medium" panose="02000503000000020004" pitchFamily="2" charset="0"/>
                <a:ea typeface="Helvetica Neue Medium" panose="02000503000000020004" pitchFamily="2" charset="0"/>
                <a:cs typeface="Helvetica Neue Medium" panose="02000503000000020004" pitchFamily="2" charset="0"/>
              </a:rPr>
              <a:t> </a:t>
            </a:r>
            <a:r>
              <a:rPr lang="en-US" sz="6000" dirty="0" err="1">
                <a:latin typeface="Helvetica Neue Medium" panose="02000503000000020004" pitchFamily="2" charset="0"/>
                <a:ea typeface="Helvetica Neue Medium" panose="02000503000000020004" pitchFamily="2" charset="0"/>
                <a:cs typeface="Helvetica Neue Medium" panose="02000503000000020004" pitchFamily="2" charset="0"/>
              </a:rPr>
              <a:t>e</a:t>
            </a:r>
            <a:r>
              <a:rPr sz="6000" dirty="0" err="1">
                <a:latin typeface="Helvetica Neue Medium" panose="02000503000000020004" pitchFamily="2" charset="0"/>
                <a:ea typeface="Helvetica Neue Medium" panose="02000503000000020004" pitchFamily="2" charset="0"/>
                <a:cs typeface="Helvetica Neue Medium" panose="02000503000000020004" pitchFamily="2" charset="0"/>
              </a:rPr>
              <a:t>l</a:t>
            </a:r>
            <a:r>
              <a:rPr sz="6000" dirty="0">
                <a:latin typeface="Helvetica Neue Medium" panose="02000503000000020004" pitchFamily="2" charset="0"/>
                <a:ea typeface="Helvetica Neue Medium" panose="02000503000000020004" pitchFamily="2" charset="0"/>
                <a:cs typeface="Helvetica Neue Medium" panose="02000503000000020004" pitchFamily="2" charset="0"/>
              </a:rPr>
              <a:t> </a:t>
            </a:r>
            <a:r>
              <a:rPr lang="en-US" sz="6000" dirty="0" err="1">
                <a:latin typeface="Helvetica Neue Medium" panose="02000503000000020004" pitchFamily="2" charset="0"/>
                <a:ea typeface="Helvetica Neue Medium" panose="02000503000000020004" pitchFamily="2" charset="0"/>
                <a:cs typeface="Helvetica Neue Medium" panose="02000503000000020004" pitchFamily="2" charset="0"/>
              </a:rPr>
              <a:t>E</a:t>
            </a:r>
            <a:r>
              <a:rPr sz="6000" dirty="0" err="1">
                <a:latin typeface="Helvetica Neue Medium" panose="02000503000000020004" pitchFamily="2" charset="0"/>
                <a:ea typeface="Helvetica Neue Medium" panose="02000503000000020004" pitchFamily="2" charset="0"/>
                <a:cs typeface="Helvetica Neue Medium" panose="02000503000000020004" pitchFamily="2" charset="0"/>
              </a:rPr>
              <a:t>vangelismo</a:t>
            </a:r>
            <a:endParaRPr sz="6000" dirty="0">
              <a:latin typeface="Helvetica Neue Medium" panose="02000503000000020004" pitchFamily="2" charset="0"/>
              <a:ea typeface="Helvetica Neue Medium" panose="02000503000000020004" pitchFamily="2" charset="0"/>
              <a:cs typeface="Helvetica Neue Medium" panose="02000503000000020004" pitchFamily="2" charset="0"/>
            </a:endParaRPr>
          </a:p>
        </p:txBody>
      </p:sp>
      <p:pic>
        <p:nvPicPr>
          <p:cNvPr id="252"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65" name="John 10:10 The thief comes only to steal and kill and destroy; I have come that they may have life, and have it to the full."/>
          <p:cNvSpPr txBox="1">
            <a:spLocks noGrp="1"/>
          </p:cNvSpPr>
          <p:nvPr>
            <p:ph type="title"/>
          </p:nvPr>
        </p:nvSpPr>
        <p:spPr>
          <a:xfrm>
            <a:off x="207893" y="221592"/>
            <a:ext cx="8728215" cy="2669394"/>
          </a:xfrm>
          <a:prstGeom prst="rect">
            <a:avLst/>
          </a:prstGeom>
        </p:spPr>
        <p:txBody>
          <a:bodyPr>
            <a:normAutofit fontScale="90000"/>
          </a:bodyPr>
          <a:lstStyle/>
          <a:p>
            <a:r>
              <a:rPr dirty="0">
                <a:latin typeface="Helvetica Neue" panose="02000503000000020004" pitchFamily="2" charset="0"/>
                <a:ea typeface="Helvetica Neue" panose="02000503000000020004" pitchFamily="2" charset="0"/>
                <a:cs typeface="Helvetica Neue" panose="02000503000000020004" pitchFamily="2" charset="0"/>
              </a:rPr>
              <a:t>John 10:10 The thief comes only to steal and kill and destroy; I have come that they may have life, and have it to the full.</a:t>
            </a:r>
          </a:p>
        </p:txBody>
      </p:sp>
      <p:sp>
        <p:nvSpPr>
          <p:cNvPr id="166" name="Juan 10:10 El ladrón no viene más que a robar, matar y destruir; yo he venido para que tengan vida, y la tengan en abundancia."/>
          <p:cNvSpPr txBox="1">
            <a:spLocks noGrp="1"/>
          </p:cNvSpPr>
          <p:nvPr>
            <p:ph type="body" idx="1"/>
          </p:nvPr>
        </p:nvSpPr>
        <p:spPr>
          <a:xfrm>
            <a:off x="199596" y="2937867"/>
            <a:ext cx="8744809" cy="2357301"/>
          </a:xfrm>
          <a:prstGeom prst="rect">
            <a:avLst/>
          </a:prstGeom>
        </p:spPr>
        <p:txBody>
          <a:bodyPr>
            <a:noAutofit/>
          </a:bodyPr>
          <a:lstStyle>
            <a:lvl1pPr defTabSz="739378">
              <a:defRPr sz="10080"/>
            </a:lvl1pPr>
          </a:lstStyle>
          <a:p>
            <a:r>
              <a:rPr sz="3800" dirty="0"/>
              <a:t>Juan 10:10 El </a:t>
            </a:r>
            <a:r>
              <a:rPr sz="3800" dirty="0" err="1"/>
              <a:t>ladrón</a:t>
            </a:r>
            <a:r>
              <a:rPr sz="3800" dirty="0"/>
              <a:t> no </a:t>
            </a:r>
            <a:r>
              <a:rPr sz="3800" dirty="0" err="1"/>
              <a:t>viene</a:t>
            </a:r>
            <a:r>
              <a:rPr sz="3800" dirty="0"/>
              <a:t> </a:t>
            </a:r>
            <a:r>
              <a:rPr sz="3800" dirty="0" err="1"/>
              <a:t>más</a:t>
            </a:r>
            <a:r>
              <a:rPr sz="3800" dirty="0"/>
              <a:t> que a </a:t>
            </a:r>
            <a:r>
              <a:rPr sz="3800" dirty="0" err="1"/>
              <a:t>robar</a:t>
            </a:r>
            <a:r>
              <a:rPr sz="3800" dirty="0"/>
              <a:t>, </a:t>
            </a:r>
            <a:r>
              <a:rPr sz="3800" dirty="0" err="1"/>
              <a:t>matar</a:t>
            </a:r>
            <a:r>
              <a:rPr sz="3800" dirty="0"/>
              <a:t> y </a:t>
            </a:r>
            <a:r>
              <a:rPr sz="3800" dirty="0" err="1"/>
              <a:t>destruir</a:t>
            </a:r>
            <a:r>
              <a:rPr sz="3800" dirty="0"/>
              <a:t>; </a:t>
            </a:r>
            <a:r>
              <a:rPr sz="3800" dirty="0" err="1"/>
              <a:t>yo</a:t>
            </a:r>
            <a:r>
              <a:rPr sz="3800" dirty="0"/>
              <a:t> he </a:t>
            </a:r>
            <a:r>
              <a:rPr sz="3800" dirty="0" err="1"/>
              <a:t>venido</a:t>
            </a:r>
            <a:r>
              <a:rPr sz="3800" dirty="0"/>
              <a:t> para que </a:t>
            </a:r>
            <a:r>
              <a:rPr sz="3800" dirty="0" err="1"/>
              <a:t>tengan</a:t>
            </a:r>
            <a:r>
              <a:rPr sz="3800" dirty="0"/>
              <a:t> </a:t>
            </a:r>
            <a:r>
              <a:rPr sz="3800" dirty="0" err="1"/>
              <a:t>vida</a:t>
            </a:r>
            <a:r>
              <a:rPr sz="3800" dirty="0"/>
              <a:t>, y la </a:t>
            </a:r>
            <a:r>
              <a:rPr sz="3800" dirty="0" err="1"/>
              <a:t>tengan</a:t>
            </a:r>
            <a:r>
              <a:rPr sz="3800" dirty="0"/>
              <a:t> </a:t>
            </a:r>
            <a:r>
              <a:rPr sz="3800" dirty="0" err="1"/>
              <a:t>en</a:t>
            </a:r>
            <a:r>
              <a:rPr sz="3800" dirty="0"/>
              <a:t> </a:t>
            </a:r>
            <a:r>
              <a:rPr sz="3800" dirty="0" err="1"/>
              <a:t>abundancia</a:t>
            </a:r>
            <a:r>
              <a:rPr sz="3800" dirty="0"/>
              <a:t>.</a:t>
            </a:r>
          </a:p>
        </p:txBody>
      </p:sp>
      <p:pic>
        <p:nvPicPr>
          <p:cNvPr id="16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55" name="Romans 15:20-21It has always been my ambition to preach the gospel where Christ was not known, so that I would not be building on someone else’s foundation. [21] Rather, as it is written: “Those who were not told about him will see, and those who have no"/>
          <p:cNvSpPr txBox="1">
            <a:spLocks noGrp="1"/>
          </p:cNvSpPr>
          <p:nvPr>
            <p:ph type="title"/>
          </p:nvPr>
        </p:nvSpPr>
        <p:spPr>
          <a:xfrm>
            <a:off x="207893" y="221592"/>
            <a:ext cx="8728215" cy="2669394"/>
          </a:xfrm>
          <a:prstGeom prst="rect">
            <a:avLst/>
          </a:prstGeom>
        </p:spPr>
        <p:txBody>
          <a:bodyPr>
            <a:normAutofit/>
          </a:bodyPr>
          <a:lstStyle>
            <a:lvl1pPr defTabSz="550425">
              <a:defRPr sz="7504"/>
            </a:lvl1pPr>
          </a:lstStyle>
          <a:p>
            <a:r>
              <a:rPr sz="2600" dirty="0">
                <a:latin typeface="Helvetica Neue" panose="02000503000000020004" pitchFamily="2" charset="0"/>
                <a:ea typeface="Helvetica Neue" panose="02000503000000020004" pitchFamily="2" charset="0"/>
                <a:cs typeface="Helvetica Neue" panose="02000503000000020004" pitchFamily="2" charset="0"/>
              </a:rPr>
              <a:t>Romans 15:20-21It has always been my ambition to preach the gospel where Christ was not known, so that I would not be building on someone else’s foundation. [21] Rather, as it is written: “Those who were not told about him will see, and those who have not heard will understand.”</a:t>
            </a:r>
          </a:p>
        </p:txBody>
      </p:sp>
      <p:sp>
        <p:nvSpPr>
          <p:cNvPr id="256" name="Romanos 15:20-21 En efecto, mi propósito ha sido predicar el evangelio donde Cristo no sea conocido, para no edificar sobre fundamento ajeno. [21] Más bien, como está escrito: «Los que nunca habían recibido noticia de él, lo verán; y entenderán los que n"/>
          <p:cNvSpPr txBox="1">
            <a:spLocks noGrp="1"/>
          </p:cNvSpPr>
          <p:nvPr>
            <p:ph type="body" idx="1"/>
          </p:nvPr>
        </p:nvSpPr>
        <p:spPr>
          <a:xfrm>
            <a:off x="199596" y="2937867"/>
            <a:ext cx="8744809" cy="2357301"/>
          </a:xfrm>
          <a:prstGeom prst="rect">
            <a:avLst/>
          </a:prstGeom>
        </p:spPr>
        <p:txBody>
          <a:bodyPr>
            <a:noAutofit/>
          </a:bodyPr>
          <a:lstStyle>
            <a:lvl1pPr defTabSz="501134">
              <a:defRPr sz="6832"/>
            </a:lvl1pPr>
          </a:lstStyle>
          <a:p>
            <a:r>
              <a:rPr sz="2600" dirty="0" err="1"/>
              <a:t>Romanos</a:t>
            </a:r>
            <a:r>
              <a:rPr sz="2600" dirty="0"/>
              <a:t> 15:20-21 </a:t>
            </a:r>
            <a:r>
              <a:rPr sz="2600" dirty="0" err="1"/>
              <a:t>En</a:t>
            </a:r>
            <a:r>
              <a:rPr sz="2600" dirty="0"/>
              <a:t> </a:t>
            </a:r>
            <a:r>
              <a:rPr sz="2600" dirty="0" err="1"/>
              <a:t>efecto</a:t>
            </a:r>
            <a:r>
              <a:rPr sz="2600" dirty="0"/>
              <a:t>, mi </a:t>
            </a:r>
            <a:r>
              <a:rPr sz="2600" dirty="0" err="1"/>
              <a:t>propósito</a:t>
            </a:r>
            <a:r>
              <a:rPr sz="2600" dirty="0"/>
              <a:t> ha </a:t>
            </a:r>
            <a:r>
              <a:rPr sz="2600" dirty="0" err="1"/>
              <a:t>sido</a:t>
            </a:r>
            <a:r>
              <a:rPr sz="2600" dirty="0"/>
              <a:t> </a:t>
            </a:r>
            <a:r>
              <a:rPr sz="2600" dirty="0" err="1"/>
              <a:t>predicar</a:t>
            </a:r>
            <a:r>
              <a:rPr sz="2600" dirty="0"/>
              <a:t> </a:t>
            </a:r>
            <a:r>
              <a:rPr sz="2600" dirty="0" err="1"/>
              <a:t>el</a:t>
            </a:r>
            <a:r>
              <a:rPr sz="2600" dirty="0"/>
              <a:t> </a:t>
            </a:r>
            <a:r>
              <a:rPr sz="2600" dirty="0" err="1"/>
              <a:t>evangelio</a:t>
            </a:r>
            <a:r>
              <a:rPr sz="2600" dirty="0"/>
              <a:t> </a:t>
            </a:r>
            <a:r>
              <a:rPr sz="2600" dirty="0" err="1"/>
              <a:t>donde</a:t>
            </a:r>
            <a:r>
              <a:rPr sz="2600" dirty="0"/>
              <a:t> Cristo no sea </a:t>
            </a:r>
            <a:r>
              <a:rPr sz="2600" dirty="0" err="1"/>
              <a:t>conocido</a:t>
            </a:r>
            <a:r>
              <a:rPr sz="2600" dirty="0"/>
              <a:t>, para no </a:t>
            </a:r>
            <a:r>
              <a:rPr sz="2600" dirty="0" err="1"/>
              <a:t>edificar</a:t>
            </a:r>
            <a:r>
              <a:rPr sz="2600" dirty="0"/>
              <a:t> </a:t>
            </a:r>
            <a:r>
              <a:rPr sz="2600" dirty="0" err="1"/>
              <a:t>sobre</a:t>
            </a:r>
            <a:r>
              <a:rPr sz="2600" dirty="0"/>
              <a:t> </a:t>
            </a:r>
            <a:r>
              <a:rPr sz="2600" dirty="0" err="1"/>
              <a:t>fundamento</a:t>
            </a:r>
            <a:r>
              <a:rPr sz="2600" dirty="0"/>
              <a:t> </a:t>
            </a:r>
            <a:r>
              <a:rPr sz="2600" dirty="0" err="1"/>
              <a:t>ajeno</a:t>
            </a:r>
            <a:r>
              <a:rPr sz="2600" dirty="0"/>
              <a:t>. [21] Más bien, </a:t>
            </a:r>
            <a:r>
              <a:rPr sz="2600" dirty="0" err="1"/>
              <a:t>como</a:t>
            </a:r>
            <a:r>
              <a:rPr sz="2600" dirty="0"/>
              <a:t> </a:t>
            </a:r>
            <a:r>
              <a:rPr sz="2600" dirty="0" err="1"/>
              <a:t>está</a:t>
            </a:r>
            <a:r>
              <a:rPr sz="2600" dirty="0"/>
              <a:t> </a:t>
            </a:r>
            <a:r>
              <a:rPr sz="2600" dirty="0" err="1"/>
              <a:t>escrito</a:t>
            </a:r>
            <a:r>
              <a:rPr sz="2600" dirty="0"/>
              <a:t>: «Los que </a:t>
            </a:r>
            <a:r>
              <a:rPr sz="2600" dirty="0" err="1"/>
              <a:t>nunca</a:t>
            </a:r>
            <a:r>
              <a:rPr sz="2600" dirty="0"/>
              <a:t> </a:t>
            </a:r>
            <a:r>
              <a:rPr sz="2600" dirty="0" err="1"/>
              <a:t>habían</a:t>
            </a:r>
            <a:r>
              <a:rPr sz="2600" dirty="0"/>
              <a:t> </a:t>
            </a:r>
            <a:r>
              <a:rPr sz="2600" dirty="0" err="1"/>
              <a:t>recibido</a:t>
            </a:r>
            <a:r>
              <a:rPr sz="2600" dirty="0"/>
              <a:t> </a:t>
            </a:r>
            <a:r>
              <a:rPr sz="2600" dirty="0" err="1"/>
              <a:t>noticia</a:t>
            </a:r>
            <a:r>
              <a:rPr sz="2600" dirty="0"/>
              <a:t> de </a:t>
            </a:r>
            <a:r>
              <a:rPr sz="2600" dirty="0" err="1"/>
              <a:t>él</a:t>
            </a:r>
            <a:r>
              <a:rPr sz="2600" dirty="0"/>
              <a:t>, lo </a:t>
            </a:r>
            <a:r>
              <a:rPr sz="2600" dirty="0" err="1"/>
              <a:t>verán</a:t>
            </a:r>
            <a:r>
              <a:rPr sz="2600" dirty="0"/>
              <a:t>; y </a:t>
            </a:r>
            <a:r>
              <a:rPr sz="2600" dirty="0" err="1"/>
              <a:t>entenderán</a:t>
            </a:r>
            <a:r>
              <a:rPr sz="2600" dirty="0"/>
              <a:t> </a:t>
            </a:r>
            <a:r>
              <a:rPr sz="2600" dirty="0" err="1"/>
              <a:t>los</a:t>
            </a:r>
            <a:r>
              <a:rPr sz="2600" dirty="0"/>
              <a:t> que no </a:t>
            </a:r>
            <a:r>
              <a:rPr sz="2600" dirty="0" err="1"/>
              <a:t>habían</a:t>
            </a:r>
            <a:r>
              <a:rPr sz="2600" dirty="0"/>
              <a:t> </a:t>
            </a:r>
            <a:r>
              <a:rPr sz="2600" dirty="0" err="1"/>
              <a:t>oído</a:t>
            </a:r>
            <a:r>
              <a:rPr sz="2600" dirty="0"/>
              <a:t> </a:t>
            </a:r>
            <a:r>
              <a:rPr sz="2600" dirty="0" err="1"/>
              <a:t>hablar</a:t>
            </a:r>
            <a:r>
              <a:rPr sz="2600" dirty="0"/>
              <a:t> de </a:t>
            </a:r>
            <a:r>
              <a:rPr sz="2600" dirty="0" err="1"/>
              <a:t>él</a:t>
            </a:r>
            <a:r>
              <a:rPr sz="2600" dirty="0"/>
              <a:t>.»</a:t>
            </a:r>
          </a:p>
        </p:txBody>
      </p:sp>
      <p:pic>
        <p:nvPicPr>
          <p:cNvPr id="25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70" name="John 7:37-38 On the last and greatest day of the festival, Jesus stood and said in a loud voice, “Let anyone who is thirsty come to me and drink. [38] Whoever believes in me, as Scripture has said, rivers of living water will flow from within them.”"/>
          <p:cNvSpPr txBox="1">
            <a:spLocks noGrp="1"/>
          </p:cNvSpPr>
          <p:nvPr>
            <p:ph type="title"/>
          </p:nvPr>
        </p:nvSpPr>
        <p:spPr>
          <a:xfrm>
            <a:off x="207893" y="221592"/>
            <a:ext cx="8728215" cy="2669394"/>
          </a:xfrm>
          <a:prstGeom prst="rect">
            <a:avLst/>
          </a:prstGeom>
        </p:spPr>
        <p:txBody>
          <a:bodyPr anchor="t">
            <a:noAutofit/>
          </a:bodyPr>
          <a:lstStyle>
            <a:lvl1pPr defTabSz="575071">
              <a:defRPr sz="7840"/>
            </a:lvl1pPr>
          </a:lstStyle>
          <a:p>
            <a:r>
              <a:rPr sz="3000" dirty="0">
                <a:latin typeface="Helvetica Neue" panose="02000503000000020004" pitchFamily="2" charset="0"/>
                <a:ea typeface="Helvetica Neue" panose="02000503000000020004" pitchFamily="2" charset="0"/>
                <a:cs typeface="Helvetica Neue" panose="02000503000000020004" pitchFamily="2" charset="0"/>
              </a:rPr>
              <a:t>John 7:37-38 On the last and greatest day of the festival, Jesus stood and said in a loud voice, “Let anyone who is thirsty come to me and drink. [38] Whoever believes in me, as Scripture has said, rivers of living water will flow from within them.”</a:t>
            </a:r>
          </a:p>
        </p:txBody>
      </p:sp>
      <p:sp>
        <p:nvSpPr>
          <p:cNvPr id="171" name="Juan 7:37-38 En el último día, el más solemne de la fiesta, Jesús se puso de pie y exclamó: —¡Si alguno tiene sed, que venga a mí y beba! [38] De aquel que cree en mí, como dice la Escritura, brotarán ríos de agua viva."/>
          <p:cNvSpPr txBox="1">
            <a:spLocks noGrp="1"/>
          </p:cNvSpPr>
          <p:nvPr>
            <p:ph type="body" idx="1"/>
          </p:nvPr>
        </p:nvSpPr>
        <p:spPr>
          <a:xfrm>
            <a:off x="199596" y="2937867"/>
            <a:ext cx="8744809" cy="2357301"/>
          </a:xfrm>
          <a:prstGeom prst="rect">
            <a:avLst/>
          </a:prstGeom>
        </p:spPr>
        <p:txBody>
          <a:bodyPr>
            <a:noAutofit/>
          </a:bodyPr>
          <a:lstStyle>
            <a:lvl1pPr defTabSz="599717">
              <a:defRPr sz="8176"/>
            </a:lvl1pPr>
          </a:lstStyle>
          <a:p>
            <a:r>
              <a:rPr sz="3000" dirty="0"/>
              <a:t>Juan 7:37-38 </a:t>
            </a:r>
            <a:r>
              <a:rPr sz="3000" dirty="0" err="1"/>
              <a:t>En</a:t>
            </a:r>
            <a:r>
              <a:rPr sz="3000" dirty="0"/>
              <a:t> </a:t>
            </a:r>
            <a:r>
              <a:rPr sz="3000" dirty="0" err="1"/>
              <a:t>el</a:t>
            </a:r>
            <a:r>
              <a:rPr sz="3000" dirty="0"/>
              <a:t> </a:t>
            </a:r>
            <a:r>
              <a:rPr sz="3000" dirty="0" err="1"/>
              <a:t>último</a:t>
            </a:r>
            <a:r>
              <a:rPr sz="3000" dirty="0"/>
              <a:t> día, </a:t>
            </a:r>
            <a:r>
              <a:rPr sz="3000" dirty="0" err="1"/>
              <a:t>el</a:t>
            </a:r>
            <a:r>
              <a:rPr sz="3000" dirty="0"/>
              <a:t> </a:t>
            </a:r>
            <a:r>
              <a:rPr sz="3000" dirty="0" err="1"/>
              <a:t>más</a:t>
            </a:r>
            <a:r>
              <a:rPr sz="3000" dirty="0"/>
              <a:t> </a:t>
            </a:r>
            <a:r>
              <a:rPr sz="3000" dirty="0" err="1"/>
              <a:t>solemne</a:t>
            </a:r>
            <a:r>
              <a:rPr sz="3000" dirty="0"/>
              <a:t> de la fiesta, Jesús se </a:t>
            </a:r>
            <a:r>
              <a:rPr sz="3000" dirty="0" err="1"/>
              <a:t>puso</a:t>
            </a:r>
            <a:r>
              <a:rPr sz="3000" dirty="0"/>
              <a:t> de pie y </a:t>
            </a:r>
            <a:r>
              <a:rPr sz="3000" dirty="0" err="1"/>
              <a:t>exclamó</a:t>
            </a:r>
            <a:r>
              <a:rPr sz="3000" dirty="0"/>
              <a:t>: —¡Si </a:t>
            </a:r>
            <a:r>
              <a:rPr sz="3000" dirty="0" err="1"/>
              <a:t>alguno</a:t>
            </a:r>
            <a:r>
              <a:rPr sz="3000" dirty="0"/>
              <a:t> </a:t>
            </a:r>
            <a:r>
              <a:rPr sz="3000" dirty="0" err="1"/>
              <a:t>tiene</a:t>
            </a:r>
            <a:r>
              <a:rPr sz="3000" dirty="0"/>
              <a:t> sed, que </a:t>
            </a:r>
            <a:r>
              <a:rPr sz="3000" dirty="0" err="1"/>
              <a:t>venga</a:t>
            </a:r>
            <a:r>
              <a:rPr sz="3000" dirty="0"/>
              <a:t> a </a:t>
            </a:r>
            <a:r>
              <a:rPr sz="3000" dirty="0" err="1"/>
              <a:t>mí</a:t>
            </a:r>
            <a:r>
              <a:rPr sz="3000" dirty="0"/>
              <a:t> y </a:t>
            </a:r>
            <a:r>
              <a:rPr sz="3000" dirty="0" err="1"/>
              <a:t>beba</a:t>
            </a:r>
            <a:r>
              <a:rPr sz="3000" dirty="0"/>
              <a:t>! [38] De </a:t>
            </a:r>
            <a:r>
              <a:rPr sz="3000" dirty="0" err="1"/>
              <a:t>aquel</a:t>
            </a:r>
            <a:r>
              <a:rPr sz="3000" dirty="0"/>
              <a:t> que </a:t>
            </a:r>
            <a:r>
              <a:rPr sz="3000" dirty="0" err="1"/>
              <a:t>cree</a:t>
            </a:r>
            <a:r>
              <a:rPr sz="3000" dirty="0"/>
              <a:t> </a:t>
            </a:r>
            <a:r>
              <a:rPr sz="3000" dirty="0" err="1"/>
              <a:t>en</a:t>
            </a:r>
            <a:r>
              <a:rPr sz="3000" dirty="0"/>
              <a:t> </a:t>
            </a:r>
            <a:r>
              <a:rPr sz="3000" dirty="0" err="1"/>
              <a:t>mí</a:t>
            </a:r>
            <a:r>
              <a:rPr sz="3000" dirty="0"/>
              <a:t>, </a:t>
            </a:r>
            <a:r>
              <a:rPr sz="3000" dirty="0" err="1"/>
              <a:t>como</a:t>
            </a:r>
            <a:r>
              <a:rPr sz="3000" dirty="0"/>
              <a:t> dice la </a:t>
            </a:r>
            <a:r>
              <a:rPr sz="3000" dirty="0" err="1"/>
              <a:t>Escritura</a:t>
            </a:r>
            <a:r>
              <a:rPr sz="3000" dirty="0"/>
              <a:t>, </a:t>
            </a:r>
            <a:r>
              <a:rPr sz="3000" dirty="0" err="1"/>
              <a:t>brotarán</a:t>
            </a:r>
            <a:r>
              <a:rPr sz="3000" dirty="0"/>
              <a:t> </a:t>
            </a:r>
            <a:r>
              <a:rPr sz="3000" dirty="0" err="1"/>
              <a:t>ríos</a:t>
            </a:r>
            <a:r>
              <a:rPr sz="3000" dirty="0"/>
              <a:t> de </a:t>
            </a:r>
            <a:r>
              <a:rPr sz="3000" dirty="0" err="1"/>
              <a:t>agua</a:t>
            </a:r>
            <a:r>
              <a:rPr sz="3000" dirty="0"/>
              <a:t> viva.</a:t>
            </a:r>
          </a:p>
        </p:txBody>
      </p:sp>
      <p:pic>
        <p:nvPicPr>
          <p:cNvPr id="17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75" name="Living Faith"/>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6600" dirty="0"/>
              <a:t>Living Faith</a:t>
            </a:r>
          </a:p>
        </p:txBody>
      </p:sp>
      <p:sp>
        <p:nvSpPr>
          <p:cNvPr id="176" name="Fe Viva"/>
          <p:cNvSpPr txBox="1">
            <a:spLocks noGrp="1"/>
          </p:cNvSpPr>
          <p:nvPr>
            <p:ph type="body" sz="half" idx="1"/>
          </p:nvPr>
        </p:nvSpPr>
        <p:spPr>
          <a:xfrm>
            <a:off x="693693" y="2937867"/>
            <a:ext cx="7756614" cy="1515144"/>
          </a:xfrm>
          <a:prstGeom prst="rect">
            <a:avLst/>
          </a:prstGeom>
        </p:spPr>
        <p:txBody>
          <a:bodyPr anchor="ctr">
            <a:normAutofit/>
          </a:bodyPr>
          <a:lstStyle>
            <a:lvl1pPr>
              <a:defRPr sz="14600"/>
            </a:lvl1pPr>
          </a:lstStyle>
          <a:p>
            <a:r>
              <a:rPr sz="6600" dirty="0">
                <a:latin typeface="Helvetica Neue Medium" panose="02000503000000020004" pitchFamily="2" charset="0"/>
                <a:ea typeface="Helvetica Neue Medium" panose="02000503000000020004" pitchFamily="2" charset="0"/>
                <a:cs typeface="Helvetica Neue Medium" panose="02000503000000020004" pitchFamily="2" charset="0"/>
              </a:rPr>
              <a:t>Fe Viva</a:t>
            </a:r>
          </a:p>
        </p:txBody>
      </p:sp>
      <p:pic>
        <p:nvPicPr>
          <p:cNvPr id="177"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80" name="James 2:14-15 What good is it, my brothers and sisters, if someone claims to have faith but has no deeds? Can such faith save them? [15] Suppose a brother or a sister is without clothes and daily food."/>
          <p:cNvSpPr txBox="1">
            <a:spLocks noGrp="1"/>
          </p:cNvSpPr>
          <p:nvPr>
            <p:ph type="title"/>
          </p:nvPr>
        </p:nvSpPr>
        <p:spPr>
          <a:xfrm>
            <a:off x="207893" y="221592"/>
            <a:ext cx="8728215" cy="2669394"/>
          </a:xfrm>
          <a:prstGeom prst="rect">
            <a:avLst/>
          </a:prstGeom>
        </p:spPr>
        <p:txBody>
          <a:bodyPr>
            <a:noAutofit/>
          </a:bodyPr>
          <a:lstStyle>
            <a:lvl1pPr defTabSz="657225">
              <a:defRPr sz="8960"/>
            </a:lvl1pPr>
          </a:lstStyle>
          <a:p>
            <a:r>
              <a:rPr sz="3200" dirty="0">
                <a:latin typeface="Helvetica Neue" panose="02000503000000020004" pitchFamily="2" charset="0"/>
                <a:ea typeface="Helvetica Neue" panose="02000503000000020004" pitchFamily="2" charset="0"/>
                <a:cs typeface="Helvetica Neue" panose="02000503000000020004" pitchFamily="2" charset="0"/>
              </a:rPr>
              <a:t>James 2:14-15 What good is it, my brothers and sisters, if someone claims to have faith but has no deeds? Can such faith save them? [15] Suppose a brother or a sister is without clothes and daily food.</a:t>
            </a:r>
          </a:p>
        </p:txBody>
      </p:sp>
      <p:sp>
        <p:nvSpPr>
          <p:cNvPr id="181" name="Santiago 2:14-15 Hermanos míos, ¿de qué le sirve a uno alegar que tiene fe, si no tiene obras? ¿Acaso podrá salvarlo esa fe? [15] Supongamos que un hermano o una hermana no tienen con qué vestirse y carecen del alimento diario,"/>
          <p:cNvSpPr txBox="1">
            <a:spLocks noGrp="1"/>
          </p:cNvSpPr>
          <p:nvPr>
            <p:ph type="body" idx="1"/>
          </p:nvPr>
        </p:nvSpPr>
        <p:spPr>
          <a:xfrm>
            <a:off x="0" y="2937867"/>
            <a:ext cx="9144000" cy="2357301"/>
          </a:xfrm>
          <a:prstGeom prst="rect">
            <a:avLst/>
          </a:prstGeom>
        </p:spPr>
        <p:txBody>
          <a:bodyPr>
            <a:noAutofit/>
          </a:bodyPr>
          <a:lstStyle>
            <a:lvl1pPr defTabSz="599717">
              <a:defRPr sz="8176"/>
            </a:lvl1pPr>
          </a:lstStyle>
          <a:p>
            <a:r>
              <a:rPr sz="3200" dirty="0"/>
              <a:t>Santiago 2:14-15 Hermanos </a:t>
            </a:r>
            <a:r>
              <a:rPr sz="3200" dirty="0" err="1"/>
              <a:t>míos</a:t>
            </a:r>
            <a:r>
              <a:rPr sz="3200" dirty="0"/>
              <a:t>, ¿de </a:t>
            </a:r>
            <a:r>
              <a:rPr sz="3200" dirty="0" err="1"/>
              <a:t>qué</a:t>
            </a:r>
            <a:r>
              <a:rPr sz="3200" dirty="0"/>
              <a:t> le </a:t>
            </a:r>
            <a:r>
              <a:rPr sz="3200" dirty="0" err="1"/>
              <a:t>sirve</a:t>
            </a:r>
            <a:r>
              <a:rPr sz="3200" dirty="0"/>
              <a:t> a uno alegar que </a:t>
            </a:r>
            <a:r>
              <a:rPr sz="3200" dirty="0" err="1"/>
              <a:t>tiene</a:t>
            </a:r>
            <a:r>
              <a:rPr sz="3200" dirty="0"/>
              <a:t> </a:t>
            </a:r>
            <a:r>
              <a:rPr sz="3200" dirty="0" err="1"/>
              <a:t>fe</a:t>
            </a:r>
            <a:r>
              <a:rPr sz="3200" dirty="0"/>
              <a:t>, </a:t>
            </a:r>
            <a:r>
              <a:rPr sz="3200" dirty="0" err="1"/>
              <a:t>si</a:t>
            </a:r>
            <a:r>
              <a:rPr sz="3200" dirty="0"/>
              <a:t> no </a:t>
            </a:r>
            <a:r>
              <a:rPr sz="3200" dirty="0" err="1"/>
              <a:t>tiene</a:t>
            </a:r>
            <a:r>
              <a:rPr sz="3200" dirty="0"/>
              <a:t> </a:t>
            </a:r>
            <a:r>
              <a:rPr sz="3200" dirty="0" err="1"/>
              <a:t>obras</a:t>
            </a:r>
            <a:r>
              <a:rPr sz="3200" dirty="0"/>
              <a:t>? ¿</a:t>
            </a:r>
            <a:r>
              <a:rPr sz="3200" dirty="0" err="1"/>
              <a:t>Acaso</a:t>
            </a:r>
            <a:r>
              <a:rPr sz="3200" dirty="0"/>
              <a:t> </a:t>
            </a:r>
            <a:r>
              <a:rPr sz="3200" dirty="0" err="1"/>
              <a:t>podrá</a:t>
            </a:r>
            <a:r>
              <a:rPr sz="3200" dirty="0"/>
              <a:t> </a:t>
            </a:r>
            <a:r>
              <a:rPr sz="3200" dirty="0" err="1"/>
              <a:t>salvarlo</a:t>
            </a:r>
            <a:r>
              <a:rPr sz="3200" dirty="0"/>
              <a:t> </a:t>
            </a:r>
            <a:r>
              <a:rPr sz="3200" dirty="0" err="1"/>
              <a:t>esa</a:t>
            </a:r>
            <a:r>
              <a:rPr sz="3200" dirty="0"/>
              <a:t> </a:t>
            </a:r>
            <a:r>
              <a:rPr sz="3200" dirty="0" err="1"/>
              <a:t>fe</a:t>
            </a:r>
            <a:r>
              <a:rPr sz="3200" dirty="0"/>
              <a:t>? [15] </a:t>
            </a:r>
            <a:r>
              <a:rPr sz="3200" dirty="0" err="1"/>
              <a:t>Supongamos</a:t>
            </a:r>
            <a:r>
              <a:rPr sz="3200" dirty="0"/>
              <a:t> que un </a:t>
            </a:r>
            <a:r>
              <a:rPr sz="3200" dirty="0" err="1"/>
              <a:t>hermano</a:t>
            </a:r>
            <a:r>
              <a:rPr sz="3200" dirty="0"/>
              <a:t> o </a:t>
            </a:r>
            <a:r>
              <a:rPr sz="3200" dirty="0" err="1"/>
              <a:t>una</a:t>
            </a:r>
            <a:r>
              <a:rPr sz="3200" dirty="0"/>
              <a:t> </a:t>
            </a:r>
            <a:r>
              <a:rPr sz="3200" dirty="0" err="1"/>
              <a:t>hermana</a:t>
            </a:r>
            <a:r>
              <a:rPr sz="3200" dirty="0"/>
              <a:t> no </a:t>
            </a:r>
            <a:r>
              <a:rPr sz="3200" dirty="0" err="1"/>
              <a:t>tienen</a:t>
            </a:r>
            <a:r>
              <a:rPr sz="3200" dirty="0"/>
              <a:t> con </a:t>
            </a:r>
            <a:r>
              <a:rPr sz="3200" dirty="0" err="1"/>
              <a:t>qué</a:t>
            </a:r>
            <a:r>
              <a:rPr sz="3200" dirty="0"/>
              <a:t> </a:t>
            </a:r>
            <a:r>
              <a:rPr sz="3200" dirty="0" err="1"/>
              <a:t>vestirse</a:t>
            </a:r>
            <a:r>
              <a:rPr sz="3200" dirty="0"/>
              <a:t> y </a:t>
            </a:r>
            <a:r>
              <a:rPr sz="3200" dirty="0" err="1"/>
              <a:t>carecen</a:t>
            </a:r>
            <a:r>
              <a:rPr sz="3200" dirty="0"/>
              <a:t> del </a:t>
            </a:r>
            <a:r>
              <a:rPr sz="3200" dirty="0" err="1"/>
              <a:t>alimento</a:t>
            </a:r>
            <a:r>
              <a:rPr sz="3200" dirty="0"/>
              <a:t> </a:t>
            </a:r>
            <a:r>
              <a:rPr sz="3200" dirty="0" err="1"/>
              <a:t>diario</a:t>
            </a:r>
            <a:r>
              <a:rPr lang="en-US" sz="3200" dirty="0"/>
              <a:t>.</a:t>
            </a:r>
            <a:endParaRPr sz="3200" dirty="0"/>
          </a:p>
        </p:txBody>
      </p:sp>
      <p:pic>
        <p:nvPicPr>
          <p:cNvPr id="18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85" name="James 2:16-17 If one of you says to them, “Go in peace; keep warm and well fed,” but does nothing about their physical needs, what good is it? [17] In the same way, faith by itself, if it is not accompanied by action, is dead."/>
          <p:cNvSpPr txBox="1">
            <a:spLocks noGrp="1"/>
          </p:cNvSpPr>
          <p:nvPr>
            <p:ph type="title"/>
          </p:nvPr>
        </p:nvSpPr>
        <p:spPr>
          <a:xfrm>
            <a:off x="207893" y="221592"/>
            <a:ext cx="8728215" cy="2669394"/>
          </a:xfrm>
          <a:prstGeom prst="rect">
            <a:avLst/>
          </a:prstGeom>
        </p:spPr>
        <p:txBody>
          <a:bodyPr>
            <a:noAutofit/>
          </a:bodyPr>
          <a:lstStyle>
            <a:lvl1pPr defTabSz="624363">
              <a:defRPr sz="8512"/>
            </a:lvl1pPr>
          </a:lstStyle>
          <a:p>
            <a:r>
              <a:rPr sz="3000" dirty="0">
                <a:latin typeface="+mn-lt"/>
              </a:rPr>
              <a:t>James 2:16-17 If one of you says to them, “Go in peace; keep warm and well fed,” but does nothing about their physical needs, what good is it? [17] In the same way, faith by itself, if it is not accompanied by action, is dead.</a:t>
            </a:r>
          </a:p>
        </p:txBody>
      </p:sp>
      <p:sp>
        <p:nvSpPr>
          <p:cNvPr id="186" name="Santiago 2:16-17 y uno de ustedes les dice: «Que les vaya bien; abríguense y coman hasta saciarse», pero no les da lo necesario para el cuerpo. ¿De qué servirá eso? [17] Así también la fe por sí sola, si no tiene obras, está muerta."/>
          <p:cNvSpPr txBox="1">
            <a:spLocks noGrp="1"/>
          </p:cNvSpPr>
          <p:nvPr>
            <p:ph type="body" idx="1"/>
          </p:nvPr>
        </p:nvSpPr>
        <p:spPr>
          <a:xfrm>
            <a:off x="199596" y="2937867"/>
            <a:ext cx="8744809" cy="2357301"/>
          </a:xfrm>
          <a:prstGeom prst="rect">
            <a:avLst/>
          </a:prstGeom>
        </p:spPr>
        <p:txBody>
          <a:bodyPr>
            <a:noAutofit/>
          </a:bodyPr>
          <a:lstStyle>
            <a:lvl1pPr defTabSz="599717">
              <a:defRPr sz="8176"/>
            </a:lvl1pPr>
          </a:lstStyle>
          <a:p>
            <a:r>
              <a:rPr sz="3000" dirty="0"/>
              <a:t>Santiago 2:16-17 y uno de </a:t>
            </a:r>
            <a:r>
              <a:rPr sz="3000" dirty="0" err="1"/>
              <a:t>ustedes</a:t>
            </a:r>
            <a:r>
              <a:rPr sz="3000" dirty="0"/>
              <a:t> les dice: «Que les </a:t>
            </a:r>
            <a:r>
              <a:rPr sz="3000" dirty="0" err="1"/>
              <a:t>vaya</a:t>
            </a:r>
            <a:r>
              <a:rPr sz="3000" dirty="0"/>
              <a:t> bien; </a:t>
            </a:r>
            <a:r>
              <a:rPr sz="3000" dirty="0" err="1"/>
              <a:t>abríguense</a:t>
            </a:r>
            <a:r>
              <a:rPr sz="3000" dirty="0"/>
              <a:t> y </a:t>
            </a:r>
            <a:r>
              <a:rPr sz="3000" dirty="0" err="1"/>
              <a:t>coman</a:t>
            </a:r>
            <a:r>
              <a:rPr sz="3000" dirty="0"/>
              <a:t> hasta </a:t>
            </a:r>
            <a:r>
              <a:rPr sz="3000" dirty="0" err="1"/>
              <a:t>saciarse</a:t>
            </a:r>
            <a:r>
              <a:rPr sz="3000" dirty="0"/>
              <a:t>», </a:t>
            </a:r>
            <a:r>
              <a:rPr sz="3000" dirty="0" err="1"/>
              <a:t>pero</a:t>
            </a:r>
            <a:r>
              <a:rPr sz="3000" dirty="0"/>
              <a:t> no les da lo </a:t>
            </a:r>
            <a:r>
              <a:rPr sz="3000" dirty="0" err="1"/>
              <a:t>necesario</a:t>
            </a:r>
            <a:r>
              <a:rPr sz="3000" dirty="0"/>
              <a:t> para </a:t>
            </a:r>
            <a:r>
              <a:rPr sz="3000" dirty="0" err="1"/>
              <a:t>el</a:t>
            </a:r>
            <a:r>
              <a:rPr sz="3000" dirty="0"/>
              <a:t> </a:t>
            </a:r>
            <a:r>
              <a:rPr sz="3000" dirty="0" err="1"/>
              <a:t>cuerpo</a:t>
            </a:r>
            <a:r>
              <a:rPr sz="3000" dirty="0"/>
              <a:t>. ¿De </a:t>
            </a:r>
            <a:r>
              <a:rPr sz="3000" dirty="0" err="1"/>
              <a:t>qué</a:t>
            </a:r>
            <a:r>
              <a:rPr sz="3000" dirty="0"/>
              <a:t> </a:t>
            </a:r>
            <a:r>
              <a:rPr sz="3000" dirty="0" err="1"/>
              <a:t>servirá</a:t>
            </a:r>
            <a:r>
              <a:rPr sz="3000" dirty="0"/>
              <a:t> </a:t>
            </a:r>
            <a:r>
              <a:rPr sz="3000" dirty="0" err="1"/>
              <a:t>eso</a:t>
            </a:r>
            <a:r>
              <a:rPr sz="3000" dirty="0"/>
              <a:t>? [17] </a:t>
            </a:r>
            <a:r>
              <a:rPr sz="3000" dirty="0" err="1"/>
              <a:t>Así</a:t>
            </a:r>
            <a:r>
              <a:rPr sz="3000" dirty="0"/>
              <a:t> </a:t>
            </a:r>
            <a:r>
              <a:rPr sz="3000" dirty="0" err="1"/>
              <a:t>también</a:t>
            </a:r>
            <a:r>
              <a:rPr sz="3000" dirty="0"/>
              <a:t> la </a:t>
            </a:r>
            <a:r>
              <a:rPr sz="3000" dirty="0" err="1"/>
              <a:t>fe</a:t>
            </a:r>
            <a:r>
              <a:rPr sz="3000" dirty="0"/>
              <a:t> </a:t>
            </a:r>
            <a:r>
              <a:rPr sz="3000" dirty="0" err="1"/>
              <a:t>por</a:t>
            </a:r>
            <a:r>
              <a:rPr sz="3000" dirty="0"/>
              <a:t> </a:t>
            </a:r>
            <a:r>
              <a:rPr sz="3000" dirty="0" err="1"/>
              <a:t>sí</a:t>
            </a:r>
            <a:r>
              <a:rPr sz="3000" dirty="0"/>
              <a:t> sola, </a:t>
            </a:r>
            <a:r>
              <a:rPr sz="3000" dirty="0" err="1"/>
              <a:t>si</a:t>
            </a:r>
            <a:r>
              <a:rPr sz="3000" dirty="0"/>
              <a:t> no </a:t>
            </a:r>
            <a:r>
              <a:rPr sz="3000" dirty="0" err="1"/>
              <a:t>tiene</a:t>
            </a:r>
            <a:r>
              <a:rPr sz="3000" dirty="0"/>
              <a:t> </a:t>
            </a:r>
            <a:r>
              <a:rPr sz="3000" dirty="0" err="1"/>
              <a:t>obras</a:t>
            </a:r>
            <a:r>
              <a:rPr sz="3000" dirty="0"/>
              <a:t>, </a:t>
            </a:r>
            <a:r>
              <a:rPr sz="3000" dirty="0" err="1"/>
              <a:t>está</a:t>
            </a:r>
            <a:r>
              <a:rPr sz="3000" dirty="0"/>
              <a:t> </a:t>
            </a:r>
            <a:r>
              <a:rPr sz="3000" dirty="0" err="1"/>
              <a:t>muerta</a:t>
            </a:r>
            <a:r>
              <a:rPr sz="3000" dirty="0"/>
              <a:t>.</a:t>
            </a:r>
          </a:p>
        </p:txBody>
      </p:sp>
      <p:pic>
        <p:nvPicPr>
          <p:cNvPr id="18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90" name="James 2:21 Was not Abraham our father justified by works when he offered up Isaac his son on the altar?"/>
          <p:cNvSpPr txBox="1">
            <a:spLocks noGrp="1"/>
          </p:cNvSpPr>
          <p:nvPr>
            <p:ph type="title"/>
          </p:nvPr>
        </p:nvSpPr>
        <p:spPr>
          <a:xfrm>
            <a:off x="207893" y="221592"/>
            <a:ext cx="8728215" cy="2669394"/>
          </a:xfrm>
          <a:prstGeom prst="rect">
            <a:avLst/>
          </a:prstGeom>
        </p:spPr>
        <p:txBody>
          <a:bodyPr>
            <a:normAutofit fontScale="90000"/>
          </a:bodyPr>
          <a:lstStyle/>
          <a:p>
            <a:r>
              <a:rPr dirty="0">
                <a:latin typeface="+mn-lt"/>
              </a:rPr>
              <a:t>James 2:21 Was not Abraham our father justified by works when he offered up Isaac his son on the altar?</a:t>
            </a:r>
          </a:p>
        </p:txBody>
      </p:sp>
      <p:sp>
        <p:nvSpPr>
          <p:cNvPr id="191" name="Santiago 2:21 ¿No fue justificado por las obras Abraham nuestro padre cuando ofreció a Isaac su hijo sobre el altar?"/>
          <p:cNvSpPr txBox="1">
            <a:spLocks noGrp="1"/>
          </p:cNvSpPr>
          <p:nvPr>
            <p:ph type="body" idx="1"/>
          </p:nvPr>
        </p:nvSpPr>
        <p:spPr>
          <a:xfrm>
            <a:off x="199596" y="2937867"/>
            <a:ext cx="8744809" cy="2357301"/>
          </a:xfrm>
          <a:prstGeom prst="rect">
            <a:avLst/>
          </a:prstGeom>
        </p:spPr>
        <p:txBody>
          <a:bodyPr>
            <a:noAutofit/>
          </a:bodyPr>
          <a:lstStyle>
            <a:lvl1pPr defTabSz="739378">
              <a:defRPr sz="10080"/>
            </a:lvl1pPr>
          </a:lstStyle>
          <a:p>
            <a:r>
              <a:rPr sz="3800" dirty="0"/>
              <a:t>Santiago 2:21 ¿No </a:t>
            </a:r>
            <a:r>
              <a:rPr sz="3800" dirty="0" err="1"/>
              <a:t>fue</a:t>
            </a:r>
            <a:r>
              <a:rPr sz="3800" dirty="0"/>
              <a:t> </a:t>
            </a:r>
            <a:r>
              <a:rPr sz="3800" dirty="0" err="1"/>
              <a:t>justificado</a:t>
            </a:r>
            <a:r>
              <a:rPr sz="3800" dirty="0"/>
              <a:t> </a:t>
            </a:r>
            <a:r>
              <a:rPr sz="3800" dirty="0" err="1"/>
              <a:t>por</a:t>
            </a:r>
            <a:r>
              <a:rPr sz="3800" dirty="0"/>
              <a:t> las </a:t>
            </a:r>
            <a:r>
              <a:rPr sz="3800" dirty="0" err="1"/>
              <a:t>obras</a:t>
            </a:r>
            <a:r>
              <a:rPr sz="3800" dirty="0"/>
              <a:t> Abraham </a:t>
            </a:r>
            <a:r>
              <a:rPr sz="3800" dirty="0" err="1"/>
              <a:t>nuestro</a:t>
            </a:r>
            <a:r>
              <a:rPr sz="3800" dirty="0"/>
              <a:t> padre </a:t>
            </a:r>
            <a:r>
              <a:rPr sz="3800" dirty="0" err="1"/>
              <a:t>cuando</a:t>
            </a:r>
            <a:r>
              <a:rPr sz="3800" dirty="0"/>
              <a:t> </a:t>
            </a:r>
            <a:r>
              <a:rPr sz="3800" dirty="0" err="1"/>
              <a:t>ofreció</a:t>
            </a:r>
            <a:r>
              <a:rPr sz="3800" dirty="0"/>
              <a:t> a Isaac </a:t>
            </a:r>
            <a:r>
              <a:rPr sz="3800" dirty="0" err="1"/>
              <a:t>su</a:t>
            </a:r>
            <a:r>
              <a:rPr sz="3800" dirty="0"/>
              <a:t> </a:t>
            </a:r>
            <a:r>
              <a:rPr sz="3800" dirty="0" err="1"/>
              <a:t>hijo</a:t>
            </a:r>
            <a:r>
              <a:rPr sz="3800" dirty="0"/>
              <a:t> </a:t>
            </a:r>
            <a:r>
              <a:rPr sz="3800" dirty="0" err="1"/>
              <a:t>sobre</a:t>
            </a:r>
            <a:r>
              <a:rPr sz="3800" dirty="0"/>
              <a:t> </a:t>
            </a:r>
            <a:r>
              <a:rPr sz="3800" dirty="0" err="1"/>
              <a:t>el</a:t>
            </a:r>
            <a:r>
              <a:rPr sz="3800" dirty="0"/>
              <a:t> altar?</a:t>
            </a:r>
          </a:p>
        </p:txBody>
      </p:sp>
      <p:pic>
        <p:nvPicPr>
          <p:cNvPr id="19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95" name="James 2:25 In the same way, was not Rahab the harlot also justified by works when she received the messengers and sent them out by another way?"/>
          <p:cNvSpPr txBox="1">
            <a:spLocks noGrp="1"/>
          </p:cNvSpPr>
          <p:nvPr>
            <p:ph type="title"/>
          </p:nvPr>
        </p:nvSpPr>
        <p:spPr>
          <a:xfrm>
            <a:off x="207893" y="221592"/>
            <a:ext cx="8728215" cy="2669394"/>
          </a:xfrm>
          <a:prstGeom prst="rect">
            <a:avLst/>
          </a:prstGeom>
        </p:spPr>
        <p:txBody>
          <a:bodyPr>
            <a:noAutofit/>
          </a:bodyPr>
          <a:lstStyle>
            <a:lvl1pPr defTabSz="731162">
              <a:defRPr sz="9968"/>
            </a:lvl1pPr>
          </a:lstStyle>
          <a:p>
            <a:r>
              <a:rPr sz="3600" dirty="0">
                <a:latin typeface="Helvetica Neue" panose="02000503000000020004" pitchFamily="2" charset="0"/>
                <a:ea typeface="Helvetica Neue" panose="02000503000000020004" pitchFamily="2" charset="0"/>
                <a:cs typeface="Helvetica Neue" panose="02000503000000020004" pitchFamily="2" charset="0"/>
              </a:rPr>
              <a:t>James 2:25 In the same way, was not Rahab the harlot also justified by works when she received the messengers and sent them out by another way?</a:t>
            </a:r>
          </a:p>
        </p:txBody>
      </p:sp>
      <p:sp>
        <p:nvSpPr>
          <p:cNvPr id="196" name="Santiago 2:25 Y de la misma manera, ¿no fue la ramera Rahab también justificada por las obras cuando recibió a los mensajeros y los envió por otro camino?"/>
          <p:cNvSpPr txBox="1">
            <a:spLocks noGrp="1"/>
          </p:cNvSpPr>
          <p:nvPr>
            <p:ph type="body" idx="1"/>
          </p:nvPr>
        </p:nvSpPr>
        <p:spPr>
          <a:xfrm>
            <a:off x="199596" y="2937867"/>
            <a:ext cx="8744809" cy="2357301"/>
          </a:xfrm>
          <a:prstGeom prst="rect">
            <a:avLst/>
          </a:prstGeom>
        </p:spPr>
        <p:txBody>
          <a:bodyPr>
            <a:normAutofit/>
          </a:bodyPr>
          <a:lstStyle>
            <a:lvl1pPr defTabSz="714732">
              <a:defRPr sz="9744"/>
            </a:lvl1pPr>
          </a:lstStyle>
          <a:p>
            <a:r>
              <a:rPr sz="3600" dirty="0"/>
              <a:t>Santiago 2:25 Y de la </a:t>
            </a:r>
            <a:r>
              <a:rPr sz="3600" dirty="0" err="1"/>
              <a:t>misma</a:t>
            </a:r>
            <a:r>
              <a:rPr sz="3600" dirty="0"/>
              <a:t> </a:t>
            </a:r>
            <a:r>
              <a:rPr sz="3600" dirty="0" err="1"/>
              <a:t>manera</a:t>
            </a:r>
            <a:r>
              <a:rPr sz="3600" dirty="0"/>
              <a:t>, ¿no </a:t>
            </a:r>
            <a:r>
              <a:rPr sz="3600" dirty="0" err="1"/>
              <a:t>fue</a:t>
            </a:r>
            <a:r>
              <a:rPr sz="3600" dirty="0"/>
              <a:t> la </a:t>
            </a:r>
            <a:r>
              <a:rPr sz="3600" dirty="0" err="1"/>
              <a:t>ramera</a:t>
            </a:r>
            <a:r>
              <a:rPr sz="3600" dirty="0"/>
              <a:t> Rahab </a:t>
            </a:r>
            <a:r>
              <a:rPr sz="3600" dirty="0" err="1"/>
              <a:t>también</a:t>
            </a:r>
            <a:r>
              <a:rPr sz="3600" dirty="0"/>
              <a:t> </a:t>
            </a:r>
            <a:r>
              <a:rPr sz="3600" dirty="0" err="1"/>
              <a:t>justificada</a:t>
            </a:r>
            <a:r>
              <a:rPr sz="3600" dirty="0"/>
              <a:t> </a:t>
            </a:r>
            <a:r>
              <a:rPr sz="3600" dirty="0" err="1"/>
              <a:t>por</a:t>
            </a:r>
            <a:r>
              <a:rPr sz="3600" dirty="0"/>
              <a:t> las </a:t>
            </a:r>
            <a:r>
              <a:rPr sz="3600" dirty="0" err="1"/>
              <a:t>obras</a:t>
            </a:r>
            <a:r>
              <a:rPr sz="3600" dirty="0"/>
              <a:t> </a:t>
            </a:r>
            <a:r>
              <a:rPr sz="3600" dirty="0" err="1"/>
              <a:t>cuando</a:t>
            </a:r>
            <a:r>
              <a:rPr sz="3600" dirty="0"/>
              <a:t> </a:t>
            </a:r>
            <a:r>
              <a:rPr sz="3600" dirty="0" err="1"/>
              <a:t>recibió</a:t>
            </a:r>
            <a:r>
              <a:rPr sz="3600" dirty="0"/>
              <a:t> a </a:t>
            </a:r>
            <a:r>
              <a:rPr sz="3600" dirty="0" err="1"/>
              <a:t>los</a:t>
            </a:r>
            <a:r>
              <a:rPr sz="3600" dirty="0"/>
              <a:t> </a:t>
            </a:r>
            <a:r>
              <a:rPr sz="3600" dirty="0" err="1"/>
              <a:t>mensajeros</a:t>
            </a:r>
            <a:r>
              <a:rPr sz="3600" dirty="0"/>
              <a:t> y </a:t>
            </a:r>
            <a:r>
              <a:rPr sz="3600" dirty="0" err="1"/>
              <a:t>los</a:t>
            </a:r>
            <a:r>
              <a:rPr sz="3600" dirty="0"/>
              <a:t> </a:t>
            </a:r>
            <a:r>
              <a:rPr sz="3600" dirty="0" err="1"/>
              <a:t>envió</a:t>
            </a:r>
            <a:r>
              <a:rPr sz="3600" dirty="0"/>
              <a:t> </a:t>
            </a:r>
            <a:r>
              <a:rPr sz="3600" dirty="0" err="1"/>
              <a:t>por</a:t>
            </a:r>
            <a:r>
              <a:rPr sz="3600" dirty="0"/>
              <a:t> </a:t>
            </a:r>
            <a:r>
              <a:rPr sz="3600" dirty="0" err="1"/>
              <a:t>otro</a:t>
            </a:r>
            <a:r>
              <a:rPr sz="3600" dirty="0"/>
              <a:t> </a:t>
            </a:r>
            <a:r>
              <a:rPr sz="3600" dirty="0" err="1"/>
              <a:t>camino</a:t>
            </a:r>
            <a:r>
              <a:rPr sz="3600" dirty="0"/>
              <a:t>?</a:t>
            </a:r>
          </a:p>
        </p:txBody>
      </p:sp>
      <p:pic>
        <p:nvPicPr>
          <p:cNvPr id="19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00" name="Living Sacrifice"/>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6600" dirty="0"/>
              <a:t>Living Sacrifice </a:t>
            </a:r>
          </a:p>
        </p:txBody>
      </p:sp>
      <p:sp>
        <p:nvSpPr>
          <p:cNvPr id="201" name="Sacrificio Vivo"/>
          <p:cNvSpPr txBox="1">
            <a:spLocks noGrp="1"/>
          </p:cNvSpPr>
          <p:nvPr>
            <p:ph type="body" sz="half" idx="1"/>
          </p:nvPr>
        </p:nvSpPr>
        <p:spPr>
          <a:xfrm>
            <a:off x="693693" y="2937867"/>
            <a:ext cx="7756614" cy="1515144"/>
          </a:xfrm>
          <a:prstGeom prst="rect">
            <a:avLst/>
          </a:prstGeom>
        </p:spPr>
        <p:txBody>
          <a:bodyPr anchor="ctr">
            <a:normAutofit/>
          </a:bodyPr>
          <a:lstStyle>
            <a:lvl1pPr>
              <a:defRPr sz="14600"/>
            </a:lvl1pPr>
          </a:lstStyle>
          <a:p>
            <a:r>
              <a:rPr sz="6600" dirty="0" err="1">
                <a:latin typeface="Helvetica Neue Medium" panose="02000503000000020004" pitchFamily="2" charset="0"/>
                <a:ea typeface="Helvetica Neue Medium" panose="02000503000000020004" pitchFamily="2" charset="0"/>
                <a:cs typeface="Helvetica Neue Medium" panose="02000503000000020004" pitchFamily="2" charset="0"/>
              </a:rPr>
              <a:t>Sacrificio</a:t>
            </a:r>
            <a:r>
              <a:rPr sz="6600" dirty="0">
                <a:latin typeface="Helvetica Neue Medium" panose="02000503000000020004" pitchFamily="2" charset="0"/>
                <a:ea typeface="Helvetica Neue Medium" panose="02000503000000020004" pitchFamily="2" charset="0"/>
                <a:cs typeface="Helvetica Neue Medium" panose="02000503000000020004" pitchFamily="2" charset="0"/>
              </a:rPr>
              <a:t> Vivo</a:t>
            </a:r>
          </a:p>
        </p:txBody>
      </p:sp>
      <p:pic>
        <p:nvPicPr>
          <p:cNvPr id="202"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1266</Words>
  <Application>Microsoft Macintosh PowerPoint</Application>
  <PresentationFormat>On-screen Show (16:10)</PresentationFormat>
  <Paragraphs>40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Helvetica Neue</vt:lpstr>
      <vt:lpstr>Helvetica Neue Light</vt:lpstr>
      <vt:lpstr>Helvetica Neue Medium</vt:lpstr>
      <vt:lpstr>Helvetica Neue Medium</vt:lpstr>
      <vt:lpstr>20_BasicBlack</vt:lpstr>
      <vt:lpstr>Life in Christ </vt:lpstr>
      <vt:lpstr>John 10:10 The thief comes only to steal and kill and destroy; I have come that they may have life, and have it to the full.</vt:lpstr>
      <vt:lpstr>John 7:37-38 On the last and greatest day of the festival, Jesus stood and said in a loud voice, “Let anyone who is thirsty come to me and drink. [38] Whoever believes in me, as Scripture has said, rivers of living water will flow from within them.”</vt:lpstr>
      <vt:lpstr>Living Faith</vt:lpstr>
      <vt:lpstr>James 2:14-15 What good is it, my brothers and sisters, if someone claims to have faith but has no deeds? Can such faith save them? [15] Suppose a brother or a sister is without clothes and daily food.</vt:lpstr>
      <vt:lpstr>James 2:16-17 If one of you says to them, “Go in peace; keep warm and well fed,” but does nothing about their physical needs, what good is it? [17] In the same way, faith by itself, if it is not accompanied by action, is dead.</vt:lpstr>
      <vt:lpstr>James 2:21 Was not Abraham our father justified by works when he offered up Isaac his son on the altar?</vt:lpstr>
      <vt:lpstr>James 2:25 In the same way, was not Rahab the harlot also justified by works when she received the messengers and sent them out by another way?</vt:lpstr>
      <vt:lpstr>Living Sacrifice </vt:lpstr>
      <vt:lpstr>Romans 12:1 Therefore, I urge you, brothers and sisters, in view of God’s mercy, to offer your bodies as a living sacrifice, holy and pleasing to God—this is your true and proper worship.</vt:lpstr>
      <vt:lpstr>Romans 12:2 Do not conform to the pattern of this world, but be transformed by the renewing of your mind. Then you will be able to test and approve what God’s will is—his good, pleasing and perfect will.</vt:lpstr>
      <vt:lpstr>Living Stones </vt:lpstr>
      <vt:lpstr>1 Peter 2:4-5 As you come to him, the living Stone—rejected by humans but chosen by God and precious to him— [5] you also, like living stones, are being built into a spiritual house to be a holy priesthood, offering spiritual sacrifices acceptable to God through Jesus Christ.</vt:lpstr>
      <vt:lpstr>Life in our fight  against Sin</vt:lpstr>
      <vt:lpstr>1 Corinthians 9:24-25 Do you not know that in a race all the runners run, but only one gets the prize? Run in such a way as to get the prize. [25] Everyone who competes in the games goes into strict training. They do it to get a crown that will not last, but we do it to get a crown that will last forever.</vt:lpstr>
      <vt:lpstr>1 Corinthians 9:26-27 Therefore I do not run like someone running aimlessly; I do not fight like a boxer beating the air. [27] No, I strike a blow to my body and make it my slave so that after I have preached to others, I myself will not be disqualified for the prize.</vt:lpstr>
      <vt:lpstr>Life in Our Love for brethren</vt:lpstr>
      <vt:lpstr>1 Peter 1:22 Since you have in obedience to the truth purified your souls for a sincere love of the brethren, fervently love one another from the heart,</vt:lpstr>
      <vt:lpstr>Life in Evangelism</vt:lpstr>
      <vt:lpstr>Romans 15:20-21It has always been my ambition to preach the gospel where Christ was not known, so that I would not be building on someone else’s foundation. [21] Rather, as it is written: “Those who were not told about him will see, and those who have not heard will understand.”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in Christ </dc:title>
  <cp:lastModifiedBy>Bill Sanchez</cp:lastModifiedBy>
  <cp:revision>1</cp:revision>
  <dcterms:modified xsi:type="dcterms:W3CDTF">2023-01-08T04:16:58Z</dcterms:modified>
</cp:coreProperties>
</file>