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1" r:id="rId3"/>
    <p:sldId id="262" r:id="rId4"/>
    <p:sldId id="257" r:id="rId5"/>
    <p:sldId id="296" r:id="rId6"/>
    <p:sldId id="297" r:id="rId7"/>
    <p:sldId id="260" r:id="rId8"/>
    <p:sldId id="300" r:id="rId9"/>
    <p:sldId id="299" r:id="rId10"/>
    <p:sldId id="302" r:id="rId11"/>
    <p:sldId id="301" r:id="rId12"/>
    <p:sldId id="303" r:id="rId13"/>
    <p:sldId id="261" r:id="rId14"/>
    <p:sldId id="263"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E6F"/>
    <a:srgbClr val="66A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p:restoredTop sz="94694"/>
  </p:normalViewPr>
  <p:slideViewPr>
    <p:cSldViewPr snapToGrid="0" snapToObjects="1">
      <p:cViewPr varScale="1">
        <p:scale>
          <a:sx n="96" d="100"/>
          <a:sy n="96" d="100"/>
        </p:scale>
        <p:origin x="176"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0209B-FB9D-0A41-9DE4-A1F2990A837F}" type="datetimeFigureOut">
              <a:rPr lang="en-US" smtClean="0"/>
              <a:t>1/27/23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8982B-5A7D-874C-8010-C6BA6CD70495}" type="slidenum">
              <a:rPr lang="en-US" smtClean="0"/>
              <a:t>‹#›</a:t>
            </a:fld>
            <a:endParaRPr lang="en-US"/>
          </a:p>
        </p:txBody>
      </p:sp>
    </p:spTree>
    <p:extLst>
      <p:ext uri="{BB962C8B-B14F-4D97-AF65-F5344CB8AC3E}">
        <p14:creationId xmlns:p14="http://schemas.microsoft.com/office/powerpoint/2010/main" val="280947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576CF0-8376-A540-91B8-EE024FAA3525}" type="slidenum">
              <a:rPr lang="en-US" smtClean="0"/>
              <a:t>2</a:t>
            </a:fld>
            <a:endParaRPr lang="en-US"/>
          </a:p>
        </p:txBody>
      </p:sp>
    </p:spTree>
    <p:extLst>
      <p:ext uri="{BB962C8B-B14F-4D97-AF65-F5344CB8AC3E}">
        <p14:creationId xmlns:p14="http://schemas.microsoft.com/office/powerpoint/2010/main" val="16267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8982B-5A7D-874C-8010-C6BA6CD70495}" type="slidenum">
              <a:rPr lang="en-US" smtClean="0"/>
              <a:t>5</a:t>
            </a:fld>
            <a:endParaRPr lang="en-US"/>
          </a:p>
        </p:txBody>
      </p:sp>
    </p:spTree>
    <p:extLst>
      <p:ext uri="{BB962C8B-B14F-4D97-AF65-F5344CB8AC3E}">
        <p14:creationId xmlns:p14="http://schemas.microsoft.com/office/powerpoint/2010/main" val="394205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6258364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4094942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01868971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8AC23-C040-9647-8037-F7D635B280E9}"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73100929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8AC23-C040-9647-8037-F7D635B280E9}"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311293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8AC23-C040-9647-8037-F7D635B280E9}" type="datetimeFigureOut">
              <a:rPr lang="en-US" smtClean="0"/>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11371848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78AC23-C040-9647-8037-F7D635B280E9}" type="datetimeFigureOut">
              <a:rPr lang="en-US" smtClean="0"/>
              <a:t>1/27/23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4303293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78AC23-C040-9647-8037-F7D635B280E9}" type="datetimeFigureOut">
              <a:rPr lang="en-US" smtClean="0"/>
              <a:t>1/27/23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9138605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AC23-C040-9647-8037-F7D635B280E9}" type="datetimeFigureOut">
              <a:rPr lang="en-US" smtClean="0"/>
              <a:t>1/27/23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189254249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8AC23-C040-9647-8037-F7D635B280E9}" type="datetimeFigureOut">
              <a:rPr lang="en-US" smtClean="0"/>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25261230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8AC23-C040-9647-8037-F7D635B280E9}" type="datetimeFigureOut">
              <a:rPr lang="en-US" smtClean="0"/>
              <a:t>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09B2D-4B0B-4E4B-A7C8-1D4A5A012634}" type="slidenum">
              <a:rPr lang="en-US" smtClean="0"/>
              <a:t>‹#›</a:t>
            </a:fld>
            <a:endParaRPr lang="en-US"/>
          </a:p>
        </p:txBody>
      </p:sp>
    </p:spTree>
    <p:extLst>
      <p:ext uri="{BB962C8B-B14F-4D97-AF65-F5344CB8AC3E}">
        <p14:creationId xmlns:p14="http://schemas.microsoft.com/office/powerpoint/2010/main" val="342850891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378AC23-C040-9647-8037-F7D635B280E9}" type="datetimeFigureOut">
              <a:rPr lang="en-US" smtClean="0"/>
              <a:t>1/27/23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F309B2D-4B0B-4E4B-A7C8-1D4A5A012634}" type="slidenum">
              <a:rPr lang="en-US" smtClean="0"/>
              <a:t>‹#›</a:t>
            </a:fld>
            <a:endParaRPr lang="en-US"/>
          </a:p>
        </p:txBody>
      </p:sp>
    </p:spTree>
    <p:extLst>
      <p:ext uri="{BB962C8B-B14F-4D97-AF65-F5344CB8AC3E}">
        <p14:creationId xmlns:p14="http://schemas.microsoft.com/office/powerpoint/2010/main" val="2161777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5934-C0E7-584A-9B23-A5F176452A11}"/>
              </a:ext>
            </a:extLst>
          </p:cNvPr>
          <p:cNvSpPr>
            <a:spLocks noGrp="1"/>
          </p:cNvSpPr>
          <p:nvPr>
            <p:ph type="ctrTitle"/>
          </p:nvPr>
        </p:nvSpPr>
        <p:spPr/>
        <p:txBody>
          <a:bodyPr/>
          <a:lstStyle/>
          <a:p>
            <a:r>
              <a:rPr lang="en-US" dirty="0"/>
              <a:t>Things Above</a:t>
            </a:r>
          </a:p>
        </p:txBody>
      </p:sp>
      <p:sp>
        <p:nvSpPr>
          <p:cNvPr id="3" name="Subtitle 2">
            <a:extLst>
              <a:ext uri="{FF2B5EF4-FFF2-40B4-BE49-F238E27FC236}">
                <a16:creationId xmlns:a16="http://schemas.microsoft.com/office/drawing/2014/main" id="{B9770A9A-689A-8244-837D-FBD14F5F3673}"/>
              </a:ext>
            </a:extLst>
          </p:cNvPr>
          <p:cNvSpPr>
            <a:spLocks noGrp="1"/>
          </p:cNvSpPr>
          <p:nvPr>
            <p:ph type="subTitle" idx="1"/>
          </p:nvPr>
        </p:nvSpPr>
        <p:spPr/>
        <p:txBody>
          <a:bodyPr/>
          <a:lstStyle/>
          <a:p>
            <a:endParaRPr lang="en-US"/>
          </a:p>
        </p:txBody>
      </p:sp>
      <p:pic>
        <p:nvPicPr>
          <p:cNvPr id="6" name="Picture 5" descr="Logo, company name&#10;&#10;Description automatically generated">
            <a:extLst>
              <a:ext uri="{FF2B5EF4-FFF2-40B4-BE49-F238E27FC236}">
                <a16:creationId xmlns:a16="http://schemas.microsoft.com/office/drawing/2014/main" id="{45CF7A16-C2E1-FA9E-2C7C-C9A42D6EF1F5}"/>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180047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CBF3-65A7-EF4A-87D2-ADE75063F7CB}"/>
              </a:ext>
            </a:extLst>
          </p:cNvPr>
          <p:cNvSpPr>
            <a:spLocks noGrp="1"/>
          </p:cNvSpPr>
          <p:nvPr>
            <p:ph type="title"/>
          </p:nvPr>
        </p:nvSpPr>
        <p:spPr>
          <a:xfrm>
            <a:off x="628650" y="15213"/>
            <a:ext cx="7886700" cy="1104636"/>
          </a:xfrm>
        </p:spPr>
        <p:txBody>
          <a:bodyPr/>
          <a:lstStyle/>
          <a:p>
            <a:pPr algn="ctr"/>
            <a:r>
              <a:rPr lang="en-US" dirty="0"/>
              <a:t>The Christ who has redeemed you…</a:t>
            </a:r>
          </a:p>
        </p:txBody>
      </p:sp>
      <p:sp>
        <p:nvSpPr>
          <p:cNvPr id="5" name="Content Placeholder 4">
            <a:extLst>
              <a:ext uri="{FF2B5EF4-FFF2-40B4-BE49-F238E27FC236}">
                <a16:creationId xmlns:a16="http://schemas.microsoft.com/office/drawing/2014/main" id="{15FD9F44-92E4-5311-D6E2-614C94379901}"/>
              </a:ext>
            </a:extLst>
          </p:cNvPr>
          <p:cNvSpPr>
            <a:spLocks noGrp="1"/>
          </p:cNvSpPr>
          <p:nvPr>
            <p:ph sz="half" idx="2"/>
          </p:nvPr>
        </p:nvSpPr>
        <p:spPr>
          <a:xfrm>
            <a:off x="3127513" y="1119849"/>
            <a:ext cx="6016487" cy="4579937"/>
          </a:xfrm>
        </p:spPr>
        <p:txBody>
          <a:bodyPr>
            <a:normAutofit lnSpcReduction="10000"/>
          </a:bodyPr>
          <a:lstStyle/>
          <a:p>
            <a:pPr marL="0" indent="0" algn="ctr">
              <a:buNone/>
            </a:pPr>
            <a:r>
              <a:rPr lang="en-US" b="1" i="0" u="none" strike="noStrike" baseline="30000" dirty="0">
                <a:solidFill>
                  <a:srgbClr val="000000"/>
                </a:solidFill>
                <a:effectLst/>
                <a:latin typeface="Calibri" panose="020F0502020204030204" pitchFamily="34" charset="0"/>
                <a:cs typeface="Calibri" panose="020F0502020204030204" pitchFamily="34" charset="0"/>
              </a:rPr>
              <a:t>19 </a:t>
            </a:r>
            <a:r>
              <a:rPr lang="en-US" b="0" i="0" u="none" strike="noStrike" dirty="0">
                <a:solidFill>
                  <a:srgbClr val="000000"/>
                </a:solidFill>
                <a:effectLst/>
                <a:latin typeface="Calibri" panose="020F0502020204030204" pitchFamily="34" charset="0"/>
                <a:cs typeface="Calibri" panose="020F0502020204030204" pitchFamily="34" charset="0"/>
              </a:rPr>
              <a:t>For it was the </a:t>
            </a:r>
            <a:r>
              <a:rPr lang="en-US" b="0" i="1" u="none" strike="noStrike" dirty="0">
                <a:solidFill>
                  <a:srgbClr val="000000"/>
                </a:solidFill>
                <a:effectLst/>
                <a:latin typeface="Calibri" panose="020F0502020204030204" pitchFamily="34" charset="0"/>
                <a:cs typeface="Calibri" panose="020F0502020204030204" pitchFamily="34" charset="0"/>
              </a:rPr>
              <a:t>Father’s</a:t>
            </a:r>
            <a:r>
              <a:rPr lang="en-US" b="0" i="0" u="none" strike="noStrike" dirty="0">
                <a:solidFill>
                  <a:srgbClr val="000000"/>
                </a:solidFill>
                <a:effectLst/>
                <a:latin typeface="Calibri" panose="020F0502020204030204" pitchFamily="34" charset="0"/>
                <a:cs typeface="Calibri" panose="020F0502020204030204" pitchFamily="34" charset="0"/>
              </a:rPr>
              <a:t> good pleasure for all the fullness to dwell in Him, </a:t>
            </a:r>
            <a:r>
              <a:rPr lang="en-US" b="1" i="0" u="none" strike="noStrike" baseline="30000" dirty="0">
                <a:solidFill>
                  <a:srgbClr val="000000"/>
                </a:solidFill>
                <a:effectLst/>
                <a:latin typeface="Calibri" panose="020F0502020204030204" pitchFamily="34" charset="0"/>
                <a:cs typeface="Calibri" panose="020F0502020204030204" pitchFamily="34" charset="0"/>
              </a:rPr>
              <a:t>20 </a:t>
            </a:r>
            <a:r>
              <a:rPr lang="en-US" b="0" i="0" u="none" strike="noStrike" dirty="0">
                <a:solidFill>
                  <a:srgbClr val="000000"/>
                </a:solidFill>
                <a:effectLst/>
                <a:latin typeface="Calibri" panose="020F0502020204030204" pitchFamily="34" charset="0"/>
                <a:cs typeface="Calibri" panose="020F0502020204030204" pitchFamily="34" charset="0"/>
              </a:rPr>
              <a:t>and through Him to reconcile all things to Himself, </a:t>
            </a:r>
            <a:r>
              <a:rPr lang="en-US" b="1" i="0" u="none" strike="noStrike" dirty="0">
                <a:solidFill>
                  <a:srgbClr val="000000"/>
                </a:solidFill>
                <a:effectLst/>
                <a:latin typeface="Calibri" panose="020F0502020204030204" pitchFamily="34" charset="0"/>
                <a:cs typeface="Calibri" panose="020F0502020204030204" pitchFamily="34" charset="0"/>
              </a:rPr>
              <a:t>having made peace through the blood of His cross</a:t>
            </a:r>
            <a:r>
              <a:rPr lang="en-US" b="0" i="0" u="none" strike="noStrike" dirty="0">
                <a:solidFill>
                  <a:srgbClr val="000000"/>
                </a:solidFill>
                <a:effectLst/>
                <a:latin typeface="Calibri" panose="020F0502020204030204" pitchFamily="34" charset="0"/>
                <a:cs typeface="Calibri" panose="020F0502020204030204" pitchFamily="34" charset="0"/>
              </a:rPr>
              <a:t>; through Him, </a:t>
            </a:r>
            <a:r>
              <a:rPr lang="en-US" b="0" i="1" u="none" strike="noStrike" dirty="0">
                <a:solidFill>
                  <a:srgbClr val="000000"/>
                </a:solidFill>
                <a:effectLst/>
                <a:latin typeface="Calibri" panose="020F0502020204030204" pitchFamily="34" charset="0"/>
                <a:cs typeface="Calibri" panose="020F0502020204030204" pitchFamily="34" charset="0"/>
              </a:rPr>
              <a:t>I say</a:t>
            </a:r>
            <a:r>
              <a:rPr lang="en-US" b="0" i="0" u="none" strike="noStrike" dirty="0">
                <a:solidFill>
                  <a:srgbClr val="000000"/>
                </a:solidFill>
                <a:effectLst/>
                <a:latin typeface="Calibri" panose="020F0502020204030204" pitchFamily="34" charset="0"/>
                <a:cs typeface="Calibri" panose="020F0502020204030204" pitchFamily="34" charset="0"/>
              </a:rPr>
              <a:t>, whether things on earth or things in heaven. </a:t>
            </a:r>
            <a:r>
              <a:rPr lang="en-US" b="1" i="0" u="none" strike="noStrike" baseline="30000" dirty="0">
                <a:solidFill>
                  <a:srgbClr val="000000"/>
                </a:solidFill>
                <a:effectLst/>
                <a:latin typeface="system-ui"/>
              </a:rPr>
              <a:t>21 </a:t>
            </a:r>
            <a:r>
              <a:rPr lang="en-US" b="0" i="0" u="none" strike="noStrike" dirty="0">
                <a:solidFill>
                  <a:srgbClr val="000000"/>
                </a:solidFill>
                <a:effectLst/>
                <a:latin typeface="system-ui"/>
              </a:rPr>
              <a:t>And although you were formerly alienated and hostile in mind, </a:t>
            </a:r>
            <a:r>
              <a:rPr lang="en-US" b="0" i="1" u="none" strike="noStrike" dirty="0">
                <a:solidFill>
                  <a:srgbClr val="000000"/>
                </a:solidFill>
                <a:effectLst/>
                <a:latin typeface="system-ui"/>
              </a:rPr>
              <a:t>engaged</a:t>
            </a:r>
            <a:r>
              <a:rPr lang="en-US" b="0" i="0" u="none" strike="noStrike" dirty="0">
                <a:solidFill>
                  <a:srgbClr val="000000"/>
                </a:solidFill>
                <a:effectLst/>
                <a:latin typeface="system-ui"/>
              </a:rPr>
              <a:t> in evil deeds, </a:t>
            </a:r>
            <a:r>
              <a:rPr lang="en-US" b="1" i="0" u="none" strike="noStrike" baseline="30000" dirty="0">
                <a:solidFill>
                  <a:srgbClr val="000000"/>
                </a:solidFill>
                <a:effectLst/>
                <a:latin typeface="system-ui"/>
              </a:rPr>
              <a:t>22 </a:t>
            </a:r>
            <a:r>
              <a:rPr lang="en-US" b="0" i="0" u="none" strike="noStrike" dirty="0">
                <a:solidFill>
                  <a:srgbClr val="000000"/>
                </a:solidFill>
                <a:effectLst/>
                <a:latin typeface="system-ui"/>
              </a:rPr>
              <a:t>yet He has now </a:t>
            </a:r>
            <a:r>
              <a:rPr lang="en-US" b="1" i="0" u="none" strike="noStrike" dirty="0">
                <a:solidFill>
                  <a:srgbClr val="000000"/>
                </a:solidFill>
                <a:effectLst/>
                <a:latin typeface="system-ui"/>
              </a:rPr>
              <a:t>reconciled you in His fleshly body through death</a:t>
            </a:r>
            <a:r>
              <a:rPr lang="en-US" b="0" i="0" u="none" strike="noStrike" dirty="0">
                <a:solidFill>
                  <a:srgbClr val="000000"/>
                </a:solidFill>
                <a:effectLst/>
                <a:latin typeface="system-ui"/>
              </a:rPr>
              <a:t>, in order to present you before Him holy and blameless and beyond reproach—… </a:t>
            </a:r>
            <a:r>
              <a:rPr lang="en-US" b="1" i="0" u="none" strike="noStrike" baseline="30000" dirty="0">
                <a:solidFill>
                  <a:srgbClr val="000000"/>
                </a:solidFill>
                <a:effectLst/>
                <a:latin typeface="system-ui"/>
              </a:rPr>
              <a:t>2:13 </a:t>
            </a:r>
            <a:r>
              <a:rPr lang="en-US" b="0" i="0" u="none" strike="noStrike" dirty="0">
                <a:solidFill>
                  <a:srgbClr val="000000"/>
                </a:solidFill>
                <a:effectLst/>
                <a:latin typeface="system-ui"/>
              </a:rPr>
              <a:t>When you were dead in your transgressions and the uncircumcision of your flesh, He made you alive together with Him, having forgiven us all our transgressions, </a:t>
            </a:r>
            <a:r>
              <a:rPr lang="en-US" b="1" i="0" u="none" strike="noStrike" baseline="30000" dirty="0">
                <a:solidFill>
                  <a:srgbClr val="000000"/>
                </a:solidFill>
                <a:effectLst/>
                <a:latin typeface="system-ui"/>
              </a:rPr>
              <a:t>14 </a:t>
            </a:r>
            <a:r>
              <a:rPr lang="en-US" b="0" i="0" u="none" strike="noStrike" dirty="0">
                <a:solidFill>
                  <a:srgbClr val="000000"/>
                </a:solidFill>
                <a:effectLst/>
                <a:latin typeface="system-ui"/>
              </a:rPr>
              <a:t>having canceled out the certificate of debt consisting of decrees against us, which was hostile to us; and </a:t>
            </a:r>
            <a:r>
              <a:rPr lang="en-US" b="1" i="0" u="none" strike="noStrike" dirty="0">
                <a:solidFill>
                  <a:srgbClr val="000000"/>
                </a:solidFill>
                <a:effectLst/>
                <a:latin typeface="system-ui"/>
              </a:rPr>
              <a:t>He has taken it out of the way, having nailed it to the cross</a:t>
            </a:r>
            <a:r>
              <a:rPr lang="en-US" b="0" i="0" u="none" strike="noStrike" dirty="0">
                <a:solidFill>
                  <a:srgbClr val="000000"/>
                </a:solidFill>
                <a:effectLst/>
                <a:latin typeface="system-ui"/>
              </a:rPr>
              <a:t>.</a:t>
            </a:r>
            <a:endParaRPr lang="en-US"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en-US" dirty="0"/>
          </a:p>
        </p:txBody>
      </p:sp>
      <p:sp>
        <p:nvSpPr>
          <p:cNvPr id="3" name="Content Placeholder 3">
            <a:extLst>
              <a:ext uri="{FF2B5EF4-FFF2-40B4-BE49-F238E27FC236}">
                <a16:creationId xmlns:a16="http://schemas.microsoft.com/office/drawing/2014/main" id="{C6E60B26-88A4-632E-7422-26BE399C1355}"/>
              </a:ext>
            </a:extLst>
          </p:cNvPr>
          <p:cNvSpPr txBox="1">
            <a:spLocks/>
          </p:cNvSpPr>
          <p:nvPr/>
        </p:nvSpPr>
        <p:spPr>
          <a:xfrm>
            <a:off x="225288" y="1119850"/>
            <a:ext cx="2902225" cy="1104636"/>
          </a:xfrm>
          <a:prstGeom prst="rect">
            <a:avLst/>
          </a:prstGeom>
          <a:ln w="22225">
            <a:solidFill>
              <a:srgbClr val="66A19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preeminent in all things.</a:t>
            </a:r>
          </a:p>
        </p:txBody>
      </p:sp>
      <p:sp>
        <p:nvSpPr>
          <p:cNvPr id="6" name="Content Placeholder 3">
            <a:extLst>
              <a:ext uri="{FF2B5EF4-FFF2-40B4-BE49-F238E27FC236}">
                <a16:creationId xmlns:a16="http://schemas.microsoft.com/office/drawing/2014/main" id="{645C2DE9-5545-A75A-BF1B-28473BACD90D}"/>
              </a:ext>
            </a:extLst>
          </p:cNvPr>
          <p:cNvSpPr txBox="1">
            <a:spLocks/>
          </p:cNvSpPr>
          <p:nvPr/>
        </p:nvSpPr>
        <p:spPr>
          <a:xfrm>
            <a:off x="225287" y="2500645"/>
            <a:ext cx="2902225" cy="1104636"/>
          </a:xfrm>
          <a:prstGeom prst="rect">
            <a:avLst/>
          </a:prstGeom>
          <a:ln w="22225">
            <a:solidFill>
              <a:srgbClr val="66A191"/>
            </a:solidFill>
          </a:ln>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Restored what we through sin ruined.</a:t>
            </a:r>
          </a:p>
        </p:txBody>
      </p:sp>
    </p:spTree>
    <p:extLst>
      <p:ext uri="{BB962C8B-B14F-4D97-AF65-F5344CB8AC3E}">
        <p14:creationId xmlns:p14="http://schemas.microsoft.com/office/powerpoint/2010/main" val="451060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CBF3-65A7-EF4A-87D2-ADE75063F7CB}"/>
              </a:ext>
            </a:extLst>
          </p:cNvPr>
          <p:cNvSpPr>
            <a:spLocks noGrp="1"/>
          </p:cNvSpPr>
          <p:nvPr>
            <p:ph type="title"/>
          </p:nvPr>
        </p:nvSpPr>
        <p:spPr>
          <a:xfrm>
            <a:off x="628650" y="15213"/>
            <a:ext cx="7886700" cy="1104636"/>
          </a:xfrm>
        </p:spPr>
        <p:txBody>
          <a:bodyPr/>
          <a:lstStyle/>
          <a:p>
            <a:pPr algn="ctr"/>
            <a:r>
              <a:rPr lang="en-US" dirty="0"/>
              <a:t>The Christ who has redeemed you…</a:t>
            </a:r>
          </a:p>
        </p:txBody>
      </p:sp>
      <p:sp>
        <p:nvSpPr>
          <p:cNvPr id="5" name="Content Placeholder 4">
            <a:extLst>
              <a:ext uri="{FF2B5EF4-FFF2-40B4-BE49-F238E27FC236}">
                <a16:creationId xmlns:a16="http://schemas.microsoft.com/office/drawing/2014/main" id="{15FD9F44-92E4-5311-D6E2-614C94379901}"/>
              </a:ext>
            </a:extLst>
          </p:cNvPr>
          <p:cNvSpPr>
            <a:spLocks noGrp="1"/>
          </p:cNvSpPr>
          <p:nvPr>
            <p:ph sz="half" idx="2"/>
          </p:nvPr>
        </p:nvSpPr>
        <p:spPr>
          <a:xfrm>
            <a:off x="3127513" y="1119849"/>
            <a:ext cx="6016487" cy="4579937"/>
          </a:xfrm>
        </p:spPr>
        <p:txBody>
          <a:bodyPr>
            <a:normAutofit fontScale="92500" lnSpcReduction="20000"/>
          </a:bodyPr>
          <a:lstStyle/>
          <a:p>
            <a:pPr marL="0" indent="0" algn="ctr">
              <a:buNone/>
            </a:pPr>
            <a:r>
              <a:rPr lang="en-US" sz="2000" b="0"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25 </a:t>
            </a:r>
            <a:r>
              <a:rPr lang="en-US" sz="2000" b="0" i="0" u="none" strike="noStrike" dirty="0">
                <a:solidFill>
                  <a:srgbClr val="000000"/>
                </a:solidFill>
                <a:effectLst/>
                <a:latin typeface="Calibri" panose="020F0502020204030204" pitchFamily="34" charset="0"/>
                <a:cs typeface="Calibri" panose="020F0502020204030204" pitchFamily="34" charset="0"/>
              </a:rPr>
              <a:t>Of </a:t>
            </a:r>
            <a:r>
              <a:rPr lang="en-US" sz="2000" b="0" i="1" u="none" strike="noStrike" dirty="0">
                <a:solidFill>
                  <a:srgbClr val="000000"/>
                </a:solidFill>
                <a:effectLst/>
                <a:latin typeface="Calibri" panose="020F0502020204030204" pitchFamily="34" charset="0"/>
                <a:cs typeface="Calibri" panose="020F0502020204030204" pitchFamily="34" charset="0"/>
              </a:rPr>
              <a:t>this church</a:t>
            </a:r>
            <a:r>
              <a:rPr lang="en-US" sz="2000" b="0" i="0" u="none" strike="noStrike" dirty="0">
                <a:solidFill>
                  <a:srgbClr val="000000"/>
                </a:solidFill>
                <a:effectLst/>
                <a:latin typeface="Calibri" panose="020F0502020204030204" pitchFamily="34" charset="0"/>
                <a:cs typeface="Calibri" panose="020F0502020204030204" pitchFamily="34" charset="0"/>
              </a:rPr>
              <a:t> I was made a minister according to the stewardship from God bestowed on me for your benefit, so that I might fully carry out the </a:t>
            </a:r>
            <a:r>
              <a:rPr lang="en-US" sz="2000" b="0" i="1" u="none" strike="noStrike" dirty="0">
                <a:solidFill>
                  <a:srgbClr val="000000"/>
                </a:solidFill>
                <a:effectLst/>
                <a:latin typeface="Calibri" panose="020F0502020204030204" pitchFamily="34" charset="0"/>
                <a:cs typeface="Calibri" panose="020F0502020204030204" pitchFamily="34" charset="0"/>
              </a:rPr>
              <a:t>preaching of</a:t>
            </a:r>
            <a:r>
              <a:rPr lang="en-US" sz="2000" b="0" i="0" u="none" strike="noStrike" dirty="0">
                <a:solidFill>
                  <a:srgbClr val="000000"/>
                </a:solidFill>
                <a:effectLst/>
                <a:latin typeface="Calibri" panose="020F0502020204030204" pitchFamily="34" charset="0"/>
                <a:cs typeface="Calibri" panose="020F0502020204030204" pitchFamily="34" charset="0"/>
              </a:rPr>
              <a:t> the word of God,…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27 </a:t>
            </a:r>
            <a:r>
              <a:rPr lang="en-US" sz="2000" b="0" i="0" u="none" strike="noStrike" dirty="0">
                <a:solidFill>
                  <a:srgbClr val="000000"/>
                </a:solidFill>
                <a:effectLst/>
                <a:latin typeface="Calibri" panose="020F0502020204030204" pitchFamily="34" charset="0"/>
                <a:cs typeface="Calibri" panose="020F0502020204030204" pitchFamily="34" charset="0"/>
              </a:rPr>
              <a:t>to whom God willed to make known what is the riches of the glory of this mystery among the Gentiles, which is Christ in you, the hope of glory.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28 </a:t>
            </a:r>
            <a:r>
              <a:rPr lang="en-US" sz="2000" b="0" i="0" u="none" strike="noStrike" dirty="0">
                <a:solidFill>
                  <a:srgbClr val="000000"/>
                </a:solidFill>
                <a:effectLst/>
                <a:latin typeface="Calibri" panose="020F0502020204030204" pitchFamily="34" charset="0"/>
                <a:cs typeface="Calibri" panose="020F0502020204030204" pitchFamily="34" charset="0"/>
              </a:rPr>
              <a:t>We proclaim Him, admonishing every man and teaching every man with all wisdom, so that we may present every man complete in Christ…</a:t>
            </a:r>
          </a:p>
          <a:p>
            <a:pPr marL="0" indent="0" algn="ctr">
              <a:buNone/>
            </a:pPr>
            <a:r>
              <a:rPr lang="en-US" sz="2000" b="1" i="0" u="none" strike="noStrike" baseline="30000" dirty="0">
                <a:solidFill>
                  <a:srgbClr val="000000"/>
                </a:solidFill>
                <a:effectLst/>
                <a:latin typeface="Calibri" panose="020F0502020204030204" pitchFamily="34" charset="0"/>
                <a:cs typeface="Calibri" panose="020F0502020204030204" pitchFamily="34" charset="0"/>
              </a:rPr>
              <a:t>2:6 </a:t>
            </a:r>
            <a:r>
              <a:rPr lang="en-US" sz="2000" b="0" i="0" u="none" strike="noStrike" dirty="0">
                <a:solidFill>
                  <a:srgbClr val="000000"/>
                </a:solidFill>
                <a:effectLst/>
                <a:latin typeface="Calibri" panose="020F0502020204030204" pitchFamily="34" charset="0"/>
                <a:cs typeface="Calibri" panose="020F0502020204030204" pitchFamily="34" charset="0"/>
              </a:rPr>
              <a:t>Therefore as you have received Christ Jesus the Lord, </a:t>
            </a:r>
            <a:r>
              <a:rPr lang="en-US" sz="2000" b="0" i="1" u="none" strike="noStrike" dirty="0">
                <a:solidFill>
                  <a:srgbClr val="000000"/>
                </a:solidFill>
                <a:effectLst/>
                <a:latin typeface="Calibri" panose="020F0502020204030204" pitchFamily="34" charset="0"/>
                <a:cs typeface="Calibri" panose="020F0502020204030204" pitchFamily="34" charset="0"/>
              </a:rPr>
              <a:t>so</a:t>
            </a:r>
            <a:r>
              <a:rPr lang="en-US" sz="2000" b="0" i="0" u="none" strike="noStrike" dirty="0">
                <a:solidFill>
                  <a:srgbClr val="000000"/>
                </a:solidFill>
                <a:effectLst/>
                <a:latin typeface="Calibri" panose="020F0502020204030204" pitchFamily="34" charset="0"/>
                <a:cs typeface="Calibri" panose="020F0502020204030204" pitchFamily="34" charset="0"/>
              </a:rPr>
              <a:t> walk in Him,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7 </a:t>
            </a:r>
            <a:r>
              <a:rPr lang="en-US" sz="2000" b="0" i="0" u="none" strike="noStrike" dirty="0">
                <a:solidFill>
                  <a:srgbClr val="000000"/>
                </a:solidFill>
                <a:effectLst/>
                <a:latin typeface="Calibri" panose="020F0502020204030204" pitchFamily="34" charset="0"/>
                <a:cs typeface="Calibri" panose="020F0502020204030204" pitchFamily="34" charset="0"/>
              </a:rPr>
              <a:t>having been firmly rooted </a:t>
            </a:r>
            <a:r>
              <a:rPr lang="en-US" sz="2000" b="0" i="1" u="none" strike="noStrike" dirty="0">
                <a:solidFill>
                  <a:srgbClr val="000000"/>
                </a:solidFill>
                <a:effectLst/>
                <a:latin typeface="Calibri" panose="020F0502020204030204" pitchFamily="34" charset="0"/>
                <a:cs typeface="Calibri" panose="020F0502020204030204" pitchFamily="34" charset="0"/>
              </a:rPr>
              <a:t>and now</a:t>
            </a:r>
            <a:r>
              <a:rPr lang="en-US" sz="2000" b="0" i="0" u="none" strike="noStrike" dirty="0">
                <a:solidFill>
                  <a:srgbClr val="000000"/>
                </a:solidFill>
                <a:effectLst/>
                <a:latin typeface="Calibri" panose="020F0502020204030204" pitchFamily="34" charset="0"/>
                <a:cs typeface="Calibri" panose="020F0502020204030204" pitchFamily="34" charset="0"/>
              </a:rPr>
              <a:t> being built up in Him and established in your faith, just as you were instructed, </a:t>
            </a:r>
            <a:r>
              <a:rPr lang="en-US" sz="2000" b="0" i="1" u="none" strike="noStrike" dirty="0">
                <a:solidFill>
                  <a:srgbClr val="000000"/>
                </a:solidFill>
                <a:effectLst/>
                <a:latin typeface="Calibri" panose="020F0502020204030204" pitchFamily="34" charset="0"/>
                <a:cs typeface="Calibri" panose="020F0502020204030204" pitchFamily="34" charset="0"/>
              </a:rPr>
              <a:t>and</a:t>
            </a:r>
            <a:r>
              <a:rPr lang="en-US" sz="2000" b="0" i="0" u="none" strike="noStrike" dirty="0">
                <a:solidFill>
                  <a:srgbClr val="000000"/>
                </a:solidFill>
                <a:effectLst/>
                <a:latin typeface="Calibri" panose="020F0502020204030204" pitchFamily="34" charset="0"/>
                <a:cs typeface="Calibri" panose="020F0502020204030204" pitchFamily="34" charset="0"/>
              </a:rPr>
              <a:t> overflowing with gratitude</a:t>
            </a:r>
          </a:p>
          <a:p>
            <a:pPr marL="0" indent="0" algn="ctr">
              <a:buNone/>
            </a:pPr>
            <a:r>
              <a:rPr lang="en-US" sz="2000" b="1" i="0" u="none" strike="noStrike" baseline="30000" dirty="0">
                <a:solidFill>
                  <a:srgbClr val="000000"/>
                </a:solidFill>
                <a:effectLst/>
                <a:latin typeface="Calibri" panose="020F0502020204030204" pitchFamily="34" charset="0"/>
                <a:cs typeface="Calibri" panose="020F0502020204030204" pitchFamily="34" charset="0"/>
              </a:rPr>
              <a:t>3:4 </a:t>
            </a:r>
            <a:r>
              <a:rPr lang="en-US" sz="2000" b="0" i="0" u="none" strike="noStrike" dirty="0">
                <a:solidFill>
                  <a:srgbClr val="000000"/>
                </a:solidFill>
                <a:effectLst/>
                <a:latin typeface="Calibri" panose="020F0502020204030204" pitchFamily="34" charset="0"/>
                <a:cs typeface="Calibri" panose="020F0502020204030204" pitchFamily="34" charset="0"/>
              </a:rPr>
              <a:t>When Christ, who is our life, is revealed, then you also will be revealed with Him in glory.</a:t>
            </a:r>
          </a:p>
          <a:p>
            <a:pPr marL="0" indent="0" algn="ctr">
              <a:buNone/>
            </a:pPr>
            <a:r>
              <a:rPr lang="en-US" sz="2000" b="1" i="0" u="none" strike="noStrike" baseline="30000" dirty="0">
                <a:solidFill>
                  <a:srgbClr val="000000"/>
                </a:solidFill>
                <a:effectLst/>
                <a:latin typeface="Calibri" panose="020F0502020204030204" pitchFamily="34" charset="0"/>
                <a:cs typeface="Calibri" panose="020F0502020204030204" pitchFamily="34" charset="0"/>
              </a:rPr>
              <a:t>3:11 </a:t>
            </a:r>
            <a:r>
              <a:rPr lang="en-US" sz="2000" b="0" i="1" u="none" strike="noStrike" dirty="0">
                <a:solidFill>
                  <a:srgbClr val="000000"/>
                </a:solidFill>
                <a:effectLst/>
                <a:latin typeface="Calibri" panose="020F0502020204030204" pitchFamily="34" charset="0"/>
                <a:cs typeface="Calibri" panose="020F0502020204030204" pitchFamily="34" charset="0"/>
              </a:rPr>
              <a:t>a renewal</a:t>
            </a:r>
            <a:r>
              <a:rPr lang="en-US" sz="2000" b="0" i="0" u="none" strike="noStrike" dirty="0">
                <a:solidFill>
                  <a:srgbClr val="000000"/>
                </a:solidFill>
                <a:effectLst/>
                <a:latin typeface="Calibri" panose="020F0502020204030204" pitchFamily="34" charset="0"/>
                <a:cs typeface="Calibri" panose="020F0502020204030204" pitchFamily="34" charset="0"/>
              </a:rPr>
              <a:t> in which there is no </a:t>
            </a:r>
            <a:r>
              <a:rPr lang="en-US" sz="2000" b="0" i="1" u="none" strike="noStrike" dirty="0">
                <a:solidFill>
                  <a:srgbClr val="000000"/>
                </a:solidFill>
                <a:effectLst/>
                <a:latin typeface="Calibri" panose="020F0502020204030204" pitchFamily="34" charset="0"/>
                <a:cs typeface="Calibri" panose="020F0502020204030204" pitchFamily="34" charset="0"/>
              </a:rPr>
              <a:t>distinction between</a:t>
            </a:r>
            <a:r>
              <a:rPr lang="en-US" sz="2000" b="0" i="0" u="none" strike="noStrike" dirty="0">
                <a:solidFill>
                  <a:srgbClr val="000000"/>
                </a:solidFill>
                <a:effectLst/>
                <a:latin typeface="Calibri" panose="020F0502020204030204" pitchFamily="34" charset="0"/>
                <a:cs typeface="Calibri" panose="020F0502020204030204" pitchFamily="34" charset="0"/>
              </a:rPr>
              <a:t> Greek and Jew, circumcised and uncircumcised, barbarian, Scythian, slave and freeman, but Christ is all, and in all.</a:t>
            </a:r>
            <a:endParaRPr lang="en-US" sz="2000" dirty="0">
              <a:latin typeface="Calibri" panose="020F050202020403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C6E60B26-88A4-632E-7422-26BE399C1355}"/>
              </a:ext>
            </a:extLst>
          </p:cNvPr>
          <p:cNvSpPr txBox="1">
            <a:spLocks/>
          </p:cNvSpPr>
          <p:nvPr/>
        </p:nvSpPr>
        <p:spPr>
          <a:xfrm>
            <a:off x="225288" y="1119850"/>
            <a:ext cx="2902225" cy="1104636"/>
          </a:xfrm>
          <a:prstGeom prst="rect">
            <a:avLst/>
          </a:prstGeom>
          <a:ln w="22225">
            <a:solidFill>
              <a:srgbClr val="66A19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preeminent in all things.</a:t>
            </a:r>
          </a:p>
        </p:txBody>
      </p:sp>
      <p:sp>
        <p:nvSpPr>
          <p:cNvPr id="6" name="Content Placeholder 3">
            <a:extLst>
              <a:ext uri="{FF2B5EF4-FFF2-40B4-BE49-F238E27FC236}">
                <a16:creationId xmlns:a16="http://schemas.microsoft.com/office/drawing/2014/main" id="{645C2DE9-5545-A75A-BF1B-28473BACD90D}"/>
              </a:ext>
            </a:extLst>
          </p:cNvPr>
          <p:cNvSpPr txBox="1">
            <a:spLocks/>
          </p:cNvSpPr>
          <p:nvPr/>
        </p:nvSpPr>
        <p:spPr>
          <a:xfrm>
            <a:off x="225287" y="2500645"/>
            <a:ext cx="2902225" cy="1104636"/>
          </a:xfrm>
          <a:prstGeom prst="rect">
            <a:avLst/>
          </a:prstGeom>
          <a:ln w="22225">
            <a:solidFill>
              <a:srgbClr val="66A191"/>
            </a:solidFill>
          </a:ln>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Restored what we through sin ruined.</a:t>
            </a:r>
          </a:p>
        </p:txBody>
      </p:sp>
      <p:sp>
        <p:nvSpPr>
          <p:cNvPr id="7" name="Content Placeholder 3">
            <a:extLst>
              <a:ext uri="{FF2B5EF4-FFF2-40B4-BE49-F238E27FC236}">
                <a16:creationId xmlns:a16="http://schemas.microsoft.com/office/drawing/2014/main" id="{B6966835-5BD5-B70E-EACB-552F26B882D9}"/>
              </a:ext>
            </a:extLst>
          </p:cNvPr>
          <p:cNvSpPr txBox="1">
            <a:spLocks/>
          </p:cNvSpPr>
          <p:nvPr/>
        </p:nvSpPr>
        <p:spPr>
          <a:xfrm>
            <a:off x="225287" y="3881440"/>
            <a:ext cx="2902225" cy="1104636"/>
          </a:xfrm>
          <a:prstGeom prst="rect">
            <a:avLst/>
          </a:prstGeom>
          <a:ln w="22225">
            <a:solidFill>
              <a:srgbClr val="66A191"/>
            </a:solidFill>
          </a:ln>
        </p:spPr>
        <p:txBody>
          <a:bodyPr vert="horz" lIns="91440" tIns="45720" rIns="91440" bIns="45720" rtlCol="0" anchor="ct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wanting you to share in His fullness. </a:t>
            </a:r>
          </a:p>
        </p:txBody>
      </p:sp>
    </p:spTree>
    <p:extLst>
      <p:ext uri="{BB962C8B-B14F-4D97-AF65-F5344CB8AC3E}">
        <p14:creationId xmlns:p14="http://schemas.microsoft.com/office/powerpoint/2010/main" val="3269820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CBF3-65A7-EF4A-87D2-ADE75063F7CB}"/>
              </a:ext>
            </a:extLst>
          </p:cNvPr>
          <p:cNvSpPr>
            <a:spLocks noGrp="1"/>
          </p:cNvSpPr>
          <p:nvPr>
            <p:ph type="title"/>
          </p:nvPr>
        </p:nvSpPr>
        <p:spPr>
          <a:xfrm>
            <a:off x="628650" y="15213"/>
            <a:ext cx="7886700" cy="1104636"/>
          </a:xfrm>
        </p:spPr>
        <p:txBody>
          <a:bodyPr/>
          <a:lstStyle/>
          <a:p>
            <a:pPr algn="ctr"/>
            <a:r>
              <a:rPr lang="en-US" dirty="0"/>
              <a:t>The Christ who has redeemed you…</a:t>
            </a:r>
          </a:p>
        </p:txBody>
      </p:sp>
      <p:sp>
        <p:nvSpPr>
          <p:cNvPr id="5" name="Content Placeholder 4">
            <a:extLst>
              <a:ext uri="{FF2B5EF4-FFF2-40B4-BE49-F238E27FC236}">
                <a16:creationId xmlns:a16="http://schemas.microsoft.com/office/drawing/2014/main" id="{15FD9F44-92E4-5311-D6E2-614C94379901}"/>
              </a:ext>
            </a:extLst>
          </p:cNvPr>
          <p:cNvSpPr>
            <a:spLocks noGrp="1"/>
          </p:cNvSpPr>
          <p:nvPr>
            <p:ph sz="half" idx="2"/>
          </p:nvPr>
        </p:nvSpPr>
        <p:spPr>
          <a:xfrm>
            <a:off x="3127513" y="1119849"/>
            <a:ext cx="6016487" cy="4579937"/>
          </a:xfrm>
        </p:spPr>
        <p:txBody>
          <a:bodyPr>
            <a:normAutofit fontScale="92500" lnSpcReduction="20000"/>
          </a:bodyPr>
          <a:lstStyle/>
          <a:p>
            <a:pPr marL="0" indent="0" algn="ctr">
              <a:buNone/>
            </a:pPr>
            <a:r>
              <a:rPr lang="en-US" sz="2000" b="0"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25 </a:t>
            </a:r>
            <a:r>
              <a:rPr lang="en-US" sz="2000" b="0" i="0" u="none" strike="noStrike" dirty="0">
                <a:solidFill>
                  <a:srgbClr val="000000"/>
                </a:solidFill>
                <a:effectLst/>
                <a:latin typeface="Calibri" panose="020F0502020204030204" pitchFamily="34" charset="0"/>
                <a:cs typeface="Calibri" panose="020F0502020204030204" pitchFamily="34" charset="0"/>
              </a:rPr>
              <a:t>Of </a:t>
            </a:r>
            <a:r>
              <a:rPr lang="en-US" sz="2000" b="0" i="1" u="none" strike="noStrike" dirty="0">
                <a:solidFill>
                  <a:srgbClr val="000000"/>
                </a:solidFill>
                <a:effectLst/>
                <a:latin typeface="Calibri" panose="020F0502020204030204" pitchFamily="34" charset="0"/>
                <a:cs typeface="Calibri" panose="020F0502020204030204" pitchFamily="34" charset="0"/>
              </a:rPr>
              <a:t>this church</a:t>
            </a:r>
            <a:r>
              <a:rPr lang="en-US" sz="2000" b="0" i="0" u="none" strike="noStrike" dirty="0">
                <a:solidFill>
                  <a:srgbClr val="000000"/>
                </a:solidFill>
                <a:effectLst/>
                <a:latin typeface="Calibri" panose="020F0502020204030204" pitchFamily="34" charset="0"/>
                <a:cs typeface="Calibri" panose="020F0502020204030204" pitchFamily="34" charset="0"/>
              </a:rPr>
              <a:t> I was made a minister according to the stewardship from God bestowed on me for your benefit, so that I might fully carry out the </a:t>
            </a:r>
            <a:r>
              <a:rPr lang="en-US" sz="2000" b="0" i="1" u="none" strike="noStrike" dirty="0">
                <a:solidFill>
                  <a:srgbClr val="000000"/>
                </a:solidFill>
                <a:effectLst/>
                <a:latin typeface="Calibri" panose="020F0502020204030204" pitchFamily="34" charset="0"/>
                <a:cs typeface="Calibri" panose="020F0502020204030204" pitchFamily="34" charset="0"/>
              </a:rPr>
              <a:t>preaching of</a:t>
            </a:r>
            <a:r>
              <a:rPr lang="en-US" sz="2000" b="0" i="0" u="none" strike="noStrike" dirty="0">
                <a:solidFill>
                  <a:srgbClr val="000000"/>
                </a:solidFill>
                <a:effectLst/>
                <a:latin typeface="Calibri" panose="020F0502020204030204" pitchFamily="34" charset="0"/>
                <a:cs typeface="Calibri" panose="020F0502020204030204" pitchFamily="34" charset="0"/>
              </a:rPr>
              <a:t> the word of God,…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27 </a:t>
            </a:r>
            <a:r>
              <a:rPr lang="en-US" sz="2000" b="0" i="0" u="none" strike="noStrike" dirty="0">
                <a:solidFill>
                  <a:srgbClr val="000000"/>
                </a:solidFill>
                <a:effectLst/>
                <a:latin typeface="Calibri" panose="020F0502020204030204" pitchFamily="34" charset="0"/>
                <a:cs typeface="Calibri" panose="020F0502020204030204" pitchFamily="34" charset="0"/>
              </a:rPr>
              <a:t>to whom God willed to make known what is the riches of the glory of this mystery among the Gentiles, </a:t>
            </a:r>
            <a:r>
              <a:rPr lang="en-US" sz="2000" b="1" i="0" u="none" strike="noStrike" dirty="0">
                <a:solidFill>
                  <a:srgbClr val="000000"/>
                </a:solidFill>
                <a:effectLst/>
                <a:latin typeface="Calibri" panose="020F0502020204030204" pitchFamily="34" charset="0"/>
                <a:cs typeface="Calibri" panose="020F0502020204030204" pitchFamily="34" charset="0"/>
              </a:rPr>
              <a:t>which is Christ in you</a:t>
            </a:r>
            <a:r>
              <a:rPr lang="en-US" sz="2000" b="0" i="0" u="none" strike="noStrike" dirty="0">
                <a:solidFill>
                  <a:srgbClr val="000000"/>
                </a:solidFill>
                <a:effectLst/>
                <a:latin typeface="Calibri" panose="020F0502020204030204" pitchFamily="34" charset="0"/>
                <a:cs typeface="Calibri" panose="020F0502020204030204" pitchFamily="34" charset="0"/>
              </a:rPr>
              <a:t>, the hope of glory.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28 </a:t>
            </a:r>
            <a:r>
              <a:rPr lang="en-US" sz="2000" b="0" i="0" u="none" strike="noStrike" dirty="0">
                <a:solidFill>
                  <a:srgbClr val="000000"/>
                </a:solidFill>
                <a:effectLst/>
                <a:latin typeface="Calibri" panose="020F0502020204030204" pitchFamily="34" charset="0"/>
                <a:cs typeface="Calibri" panose="020F0502020204030204" pitchFamily="34" charset="0"/>
              </a:rPr>
              <a:t>We proclaim Him, admonishing every man and teaching every man with all wisdom, so that we may </a:t>
            </a:r>
            <a:r>
              <a:rPr lang="en-US" sz="2000" b="1" i="0" u="none" strike="noStrike" dirty="0">
                <a:solidFill>
                  <a:srgbClr val="000000"/>
                </a:solidFill>
                <a:effectLst/>
                <a:latin typeface="Calibri" panose="020F0502020204030204" pitchFamily="34" charset="0"/>
                <a:cs typeface="Calibri" panose="020F0502020204030204" pitchFamily="34" charset="0"/>
              </a:rPr>
              <a:t>present every man complete in Chris</a:t>
            </a:r>
            <a:r>
              <a:rPr lang="en-US" sz="2000" b="0" i="0" u="none" strike="noStrike" dirty="0">
                <a:solidFill>
                  <a:srgbClr val="000000"/>
                </a:solidFill>
                <a:effectLst/>
                <a:latin typeface="Calibri" panose="020F0502020204030204" pitchFamily="34" charset="0"/>
                <a:cs typeface="Calibri" panose="020F0502020204030204" pitchFamily="34" charset="0"/>
              </a:rPr>
              <a:t>t…</a:t>
            </a:r>
          </a:p>
          <a:p>
            <a:pPr marL="0" indent="0" algn="ctr">
              <a:buNone/>
            </a:pPr>
            <a:r>
              <a:rPr lang="en-US" sz="2000" b="1" i="0" u="none" strike="noStrike" baseline="30000" dirty="0">
                <a:solidFill>
                  <a:srgbClr val="000000"/>
                </a:solidFill>
                <a:effectLst/>
                <a:latin typeface="Calibri" panose="020F0502020204030204" pitchFamily="34" charset="0"/>
                <a:cs typeface="Calibri" panose="020F0502020204030204" pitchFamily="34" charset="0"/>
              </a:rPr>
              <a:t>2:6 </a:t>
            </a:r>
            <a:r>
              <a:rPr lang="en-US" sz="2000" b="0" i="0" u="none" strike="noStrike" dirty="0">
                <a:solidFill>
                  <a:srgbClr val="000000"/>
                </a:solidFill>
                <a:effectLst/>
                <a:latin typeface="Calibri" panose="020F0502020204030204" pitchFamily="34" charset="0"/>
                <a:cs typeface="Calibri" panose="020F0502020204030204" pitchFamily="34" charset="0"/>
              </a:rPr>
              <a:t>Therefore as you have received Christ Jesus the Lord, </a:t>
            </a:r>
            <a:r>
              <a:rPr lang="en-US" sz="2000" b="0" i="1" u="none" strike="noStrike" dirty="0">
                <a:solidFill>
                  <a:srgbClr val="000000"/>
                </a:solidFill>
                <a:effectLst/>
                <a:latin typeface="Calibri" panose="020F0502020204030204" pitchFamily="34" charset="0"/>
                <a:cs typeface="Calibri" panose="020F0502020204030204" pitchFamily="34" charset="0"/>
              </a:rPr>
              <a:t>so</a:t>
            </a:r>
            <a:r>
              <a:rPr lang="en-US" sz="2000" b="0" i="0" u="none" strike="noStrike" dirty="0">
                <a:solidFill>
                  <a:srgbClr val="000000"/>
                </a:solidFill>
                <a:effectLst/>
                <a:latin typeface="Calibri" panose="020F0502020204030204" pitchFamily="34" charset="0"/>
                <a:cs typeface="Calibri" panose="020F0502020204030204" pitchFamily="34" charset="0"/>
              </a:rPr>
              <a:t> walk in Him, </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7 </a:t>
            </a:r>
            <a:r>
              <a:rPr lang="en-US" sz="2000" b="0" i="0" u="none" strike="noStrike" dirty="0">
                <a:solidFill>
                  <a:srgbClr val="000000"/>
                </a:solidFill>
                <a:effectLst/>
                <a:latin typeface="Calibri" panose="020F0502020204030204" pitchFamily="34" charset="0"/>
                <a:cs typeface="Calibri" panose="020F0502020204030204" pitchFamily="34" charset="0"/>
              </a:rPr>
              <a:t>having </a:t>
            </a:r>
            <a:r>
              <a:rPr lang="en-US" sz="2000" b="1" i="0" u="none" strike="noStrike" dirty="0">
                <a:solidFill>
                  <a:srgbClr val="000000"/>
                </a:solidFill>
                <a:effectLst/>
                <a:latin typeface="Calibri" panose="020F0502020204030204" pitchFamily="34" charset="0"/>
                <a:cs typeface="Calibri" panose="020F0502020204030204" pitchFamily="34" charset="0"/>
              </a:rPr>
              <a:t>been firmly rooted </a:t>
            </a:r>
            <a:r>
              <a:rPr lang="en-US" sz="2000" b="1" i="1" u="none" strike="noStrike" dirty="0">
                <a:solidFill>
                  <a:srgbClr val="000000"/>
                </a:solidFill>
                <a:effectLst/>
                <a:latin typeface="Calibri" panose="020F0502020204030204" pitchFamily="34" charset="0"/>
                <a:cs typeface="Calibri" panose="020F0502020204030204" pitchFamily="34" charset="0"/>
              </a:rPr>
              <a:t>and now</a:t>
            </a:r>
            <a:r>
              <a:rPr lang="en-US" sz="2000" b="1" i="0" u="none" strike="noStrike" dirty="0">
                <a:solidFill>
                  <a:srgbClr val="000000"/>
                </a:solidFill>
                <a:effectLst/>
                <a:latin typeface="Calibri" panose="020F0502020204030204" pitchFamily="34" charset="0"/>
                <a:cs typeface="Calibri" panose="020F0502020204030204" pitchFamily="34" charset="0"/>
              </a:rPr>
              <a:t> being built up in Him</a:t>
            </a:r>
            <a:r>
              <a:rPr lang="en-US" sz="2000" b="0" i="0" u="none" strike="noStrike" dirty="0">
                <a:solidFill>
                  <a:srgbClr val="000000"/>
                </a:solidFill>
                <a:effectLst/>
                <a:latin typeface="Calibri" panose="020F0502020204030204" pitchFamily="34" charset="0"/>
                <a:cs typeface="Calibri" panose="020F0502020204030204" pitchFamily="34" charset="0"/>
              </a:rPr>
              <a:t> and established in your faith, just as you were instructed, </a:t>
            </a:r>
            <a:r>
              <a:rPr lang="en-US" sz="2000" b="0" i="1" u="none" strike="noStrike" dirty="0">
                <a:solidFill>
                  <a:srgbClr val="000000"/>
                </a:solidFill>
                <a:effectLst/>
                <a:latin typeface="Calibri" panose="020F0502020204030204" pitchFamily="34" charset="0"/>
                <a:cs typeface="Calibri" panose="020F0502020204030204" pitchFamily="34" charset="0"/>
              </a:rPr>
              <a:t>and</a:t>
            </a:r>
            <a:r>
              <a:rPr lang="en-US" sz="2000" b="0" i="0" u="none" strike="noStrike" dirty="0">
                <a:solidFill>
                  <a:srgbClr val="000000"/>
                </a:solidFill>
                <a:effectLst/>
                <a:latin typeface="Calibri" panose="020F0502020204030204" pitchFamily="34" charset="0"/>
                <a:cs typeface="Calibri" panose="020F0502020204030204" pitchFamily="34" charset="0"/>
              </a:rPr>
              <a:t> overflowing with gratitude</a:t>
            </a:r>
          </a:p>
          <a:p>
            <a:pPr marL="0" indent="0" algn="ctr">
              <a:buNone/>
            </a:pPr>
            <a:r>
              <a:rPr lang="en-US" sz="2000" b="1" i="0" u="none" strike="noStrike" baseline="30000" dirty="0">
                <a:solidFill>
                  <a:srgbClr val="000000"/>
                </a:solidFill>
                <a:effectLst/>
                <a:latin typeface="Calibri" panose="020F0502020204030204" pitchFamily="34" charset="0"/>
                <a:cs typeface="Calibri" panose="020F0502020204030204" pitchFamily="34" charset="0"/>
              </a:rPr>
              <a:t>3:4 </a:t>
            </a:r>
            <a:r>
              <a:rPr lang="en-US" sz="2000" b="0" i="0" u="none" strike="noStrike" dirty="0">
                <a:solidFill>
                  <a:srgbClr val="000000"/>
                </a:solidFill>
                <a:effectLst/>
                <a:latin typeface="Calibri" panose="020F0502020204030204" pitchFamily="34" charset="0"/>
                <a:cs typeface="Calibri" panose="020F0502020204030204" pitchFamily="34" charset="0"/>
              </a:rPr>
              <a:t>When </a:t>
            </a:r>
            <a:r>
              <a:rPr lang="en-US" sz="2000" b="1" i="0" u="none" strike="noStrike" dirty="0">
                <a:solidFill>
                  <a:srgbClr val="000000"/>
                </a:solidFill>
                <a:effectLst/>
                <a:latin typeface="Calibri" panose="020F0502020204030204" pitchFamily="34" charset="0"/>
                <a:cs typeface="Calibri" panose="020F0502020204030204" pitchFamily="34" charset="0"/>
              </a:rPr>
              <a:t>Christ, who is our life</a:t>
            </a:r>
            <a:r>
              <a:rPr lang="en-US" sz="2000" b="0" i="0" u="none" strike="noStrike" dirty="0">
                <a:solidFill>
                  <a:srgbClr val="000000"/>
                </a:solidFill>
                <a:effectLst/>
                <a:latin typeface="Calibri" panose="020F0502020204030204" pitchFamily="34" charset="0"/>
                <a:cs typeface="Calibri" panose="020F0502020204030204" pitchFamily="34" charset="0"/>
              </a:rPr>
              <a:t>, is revealed, then you also will be revealed with Him in glory.</a:t>
            </a:r>
          </a:p>
          <a:p>
            <a:pPr marL="0" indent="0" algn="ctr">
              <a:buNone/>
            </a:pPr>
            <a:r>
              <a:rPr lang="en-US" sz="2000" b="1" i="0" u="none" strike="noStrike" baseline="30000" dirty="0">
                <a:solidFill>
                  <a:srgbClr val="000000"/>
                </a:solidFill>
                <a:effectLst/>
                <a:latin typeface="Calibri" panose="020F0502020204030204" pitchFamily="34" charset="0"/>
                <a:cs typeface="Calibri" panose="020F0502020204030204" pitchFamily="34" charset="0"/>
              </a:rPr>
              <a:t>3:11 </a:t>
            </a:r>
            <a:r>
              <a:rPr lang="en-US" sz="2000" b="0" i="1" u="none" strike="noStrike" dirty="0">
                <a:solidFill>
                  <a:srgbClr val="000000"/>
                </a:solidFill>
                <a:effectLst/>
                <a:latin typeface="Calibri" panose="020F0502020204030204" pitchFamily="34" charset="0"/>
                <a:cs typeface="Calibri" panose="020F0502020204030204" pitchFamily="34" charset="0"/>
              </a:rPr>
              <a:t>a renewal</a:t>
            </a:r>
            <a:r>
              <a:rPr lang="en-US" sz="2000" b="0" i="0" u="none" strike="noStrike" dirty="0">
                <a:solidFill>
                  <a:srgbClr val="000000"/>
                </a:solidFill>
                <a:effectLst/>
                <a:latin typeface="Calibri" panose="020F0502020204030204" pitchFamily="34" charset="0"/>
                <a:cs typeface="Calibri" panose="020F0502020204030204" pitchFamily="34" charset="0"/>
              </a:rPr>
              <a:t> in which there is no </a:t>
            </a:r>
            <a:r>
              <a:rPr lang="en-US" sz="2000" b="0" i="1" u="none" strike="noStrike" dirty="0">
                <a:solidFill>
                  <a:srgbClr val="000000"/>
                </a:solidFill>
                <a:effectLst/>
                <a:latin typeface="Calibri" panose="020F0502020204030204" pitchFamily="34" charset="0"/>
                <a:cs typeface="Calibri" panose="020F0502020204030204" pitchFamily="34" charset="0"/>
              </a:rPr>
              <a:t>distinction between</a:t>
            </a:r>
            <a:r>
              <a:rPr lang="en-US" sz="2000" b="0" i="0" u="none" strike="noStrike" dirty="0">
                <a:solidFill>
                  <a:srgbClr val="000000"/>
                </a:solidFill>
                <a:effectLst/>
                <a:latin typeface="Calibri" panose="020F0502020204030204" pitchFamily="34" charset="0"/>
                <a:cs typeface="Calibri" panose="020F0502020204030204" pitchFamily="34" charset="0"/>
              </a:rPr>
              <a:t> Greek and Jew, circumcised and uncircumcised, barbarian, Scythian, slave and freeman, but</a:t>
            </a:r>
            <a:r>
              <a:rPr lang="en-US" sz="2000" b="1" i="0" u="none" strike="noStrike" dirty="0">
                <a:solidFill>
                  <a:srgbClr val="000000"/>
                </a:solidFill>
                <a:effectLst/>
                <a:latin typeface="Calibri" panose="020F0502020204030204" pitchFamily="34" charset="0"/>
                <a:cs typeface="Calibri" panose="020F0502020204030204" pitchFamily="34" charset="0"/>
              </a:rPr>
              <a:t> Christ is all, and in all</a:t>
            </a:r>
            <a:r>
              <a:rPr lang="en-US" sz="2000" b="0" i="0" u="none" strike="noStrike" dirty="0">
                <a:solidFill>
                  <a:srgbClr val="000000"/>
                </a:solidFill>
                <a:effectLst/>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C6E60B26-88A4-632E-7422-26BE399C1355}"/>
              </a:ext>
            </a:extLst>
          </p:cNvPr>
          <p:cNvSpPr txBox="1">
            <a:spLocks/>
          </p:cNvSpPr>
          <p:nvPr/>
        </p:nvSpPr>
        <p:spPr>
          <a:xfrm>
            <a:off x="225288" y="1119850"/>
            <a:ext cx="2902225" cy="1104636"/>
          </a:xfrm>
          <a:prstGeom prst="rect">
            <a:avLst/>
          </a:prstGeom>
          <a:ln w="22225">
            <a:solidFill>
              <a:srgbClr val="66A19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preeminent in all things.</a:t>
            </a:r>
          </a:p>
        </p:txBody>
      </p:sp>
      <p:sp>
        <p:nvSpPr>
          <p:cNvPr id="6" name="Content Placeholder 3">
            <a:extLst>
              <a:ext uri="{FF2B5EF4-FFF2-40B4-BE49-F238E27FC236}">
                <a16:creationId xmlns:a16="http://schemas.microsoft.com/office/drawing/2014/main" id="{645C2DE9-5545-A75A-BF1B-28473BACD90D}"/>
              </a:ext>
            </a:extLst>
          </p:cNvPr>
          <p:cNvSpPr txBox="1">
            <a:spLocks/>
          </p:cNvSpPr>
          <p:nvPr/>
        </p:nvSpPr>
        <p:spPr>
          <a:xfrm>
            <a:off x="225287" y="2500645"/>
            <a:ext cx="2902225" cy="1104636"/>
          </a:xfrm>
          <a:prstGeom prst="rect">
            <a:avLst/>
          </a:prstGeom>
          <a:ln w="22225">
            <a:solidFill>
              <a:srgbClr val="66A191"/>
            </a:solidFill>
          </a:ln>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Restored what we through sin ruined.</a:t>
            </a:r>
          </a:p>
        </p:txBody>
      </p:sp>
      <p:sp>
        <p:nvSpPr>
          <p:cNvPr id="7" name="Content Placeholder 3">
            <a:extLst>
              <a:ext uri="{FF2B5EF4-FFF2-40B4-BE49-F238E27FC236}">
                <a16:creationId xmlns:a16="http://schemas.microsoft.com/office/drawing/2014/main" id="{B6966835-5BD5-B70E-EACB-552F26B882D9}"/>
              </a:ext>
            </a:extLst>
          </p:cNvPr>
          <p:cNvSpPr txBox="1">
            <a:spLocks/>
          </p:cNvSpPr>
          <p:nvPr/>
        </p:nvSpPr>
        <p:spPr>
          <a:xfrm>
            <a:off x="225287" y="3881440"/>
            <a:ext cx="2902225" cy="1104636"/>
          </a:xfrm>
          <a:prstGeom prst="rect">
            <a:avLst/>
          </a:prstGeom>
          <a:ln w="22225">
            <a:solidFill>
              <a:srgbClr val="66A191"/>
            </a:solidFill>
          </a:ln>
        </p:spPr>
        <p:txBody>
          <a:bodyPr vert="horz" lIns="91440" tIns="45720" rIns="91440" bIns="45720" rtlCol="0" anchor="ct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wanting you to share in His fullness. </a:t>
            </a:r>
          </a:p>
        </p:txBody>
      </p:sp>
    </p:spTree>
    <p:extLst>
      <p:ext uri="{BB962C8B-B14F-4D97-AF65-F5344CB8AC3E}">
        <p14:creationId xmlns:p14="http://schemas.microsoft.com/office/powerpoint/2010/main" val="3194738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66161-2872-DC40-A01F-32ECC6462CEB}"/>
              </a:ext>
            </a:extLst>
          </p:cNvPr>
          <p:cNvSpPr>
            <a:spLocks noGrp="1"/>
          </p:cNvSpPr>
          <p:nvPr>
            <p:ph type="title"/>
          </p:nvPr>
        </p:nvSpPr>
        <p:spPr>
          <a:xfrm>
            <a:off x="225288" y="377272"/>
            <a:ext cx="4558748" cy="5337728"/>
          </a:xfrm>
        </p:spPr>
        <p:txBody>
          <a:bodyPr/>
          <a:lstStyle/>
          <a:p>
            <a:pPr algn="ctr"/>
            <a:r>
              <a:rPr lang="en-US" dirty="0"/>
              <a:t>That’s what Paul wanted the Christians at Colossae to know…</a:t>
            </a:r>
            <a:br>
              <a:rPr lang="en-US" dirty="0"/>
            </a:br>
            <a:br>
              <a:rPr lang="en-US" dirty="0"/>
            </a:br>
            <a:r>
              <a:rPr lang="en-US" dirty="0"/>
              <a:t>the Christ Who is far greater than anything we can fathom here,… </a:t>
            </a:r>
            <a:br>
              <a:rPr lang="en-US" dirty="0"/>
            </a:br>
            <a:br>
              <a:rPr lang="en-US" dirty="0"/>
            </a:br>
            <a:r>
              <a:rPr lang="en-US" dirty="0"/>
              <a:t>and that that Christ wants you  to be complete, in Him. </a:t>
            </a:r>
          </a:p>
        </p:txBody>
      </p:sp>
      <p:cxnSp>
        <p:nvCxnSpPr>
          <p:cNvPr id="3" name="Straight Connector 2">
            <a:extLst>
              <a:ext uri="{FF2B5EF4-FFF2-40B4-BE49-F238E27FC236}">
                <a16:creationId xmlns:a16="http://schemas.microsoft.com/office/drawing/2014/main" id="{5B4AF14D-C1B3-2B46-B960-DBFF9E8CD0DE}"/>
              </a:ext>
            </a:extLst>
          </p:cNvPr>
          <p:cNvCxnSpPr/>
          <p:nvPr/>
        </p:nvCxnSpPr>
        <p:spPr>
          <a:xfrm>
            <a:off x="834887" y="2199861"/>
            <a:ext cx="3246782" cy="0"/>
          </a:xfrm>
          <a:prstGeom prst="line">
            <a:avLst/>
          </a:prstGeom>
          <a:ln w="25400">
            <a:solidFill>
              <a:srgbClr val="F8CE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DDD6CF-7840-D773-5F2E-F944761460F9}"/>
              </a:ext>
            </a:extLst>
          </p:cNvPr>
          <p:cNvCxnSpPr/>
          <p:nvPr/>
        </p:nvCxnSpPr>
        <p:spPr>
          <a:xfrm>
            <a:off x="934279" y="3969025"/>
            <a:ext cx="3246782" cy="0"/>
          </a:xfrm>
          <a:prstGeom prst="line">
            <a:avLst/>
          </a:prstGeom>
          <a:ln w="25400">
            <a:solidFill>
              <a:srgbClr val="F8CE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78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5934-C0E7-584A-9B23-A5F176452A11}"/>
              </a:ext>
            </a:extLst>
          </p:cNvPr>
          <p:cNvSpPr>
            <a:spLocks noGrp="1"/>
          </p:cNvSpPr>
          <p:nvPr>
            <p:ph type="ctrTitle"/>
          </p:nvPr>
        </p:nvSpPr>
        <p:spPr/>
        <p:txBody>
          <a:bodyPr/>
          <a:lstStyle/>
          <a:p>
            <a:r>
              <a:rPr lang="en-US" dirty="0"/>
              <a:t>Things Above</a:t>
            </a:r>
          </a:p>
        </p:txBody>
      </p:sp>
      <p:sp>
        <p:nvSpPr>
          <p:cNvPr id="3" name="Subtitle 2">
            <a:extLst>
              <a:ext uri="{FF2B5EF4-FFF2-40B4-BE49-F238E27FC236}">
                <a16:creationId xmlns:a16="http://schemas.microsoft.com/office/drawing/2014/main" id="{B9770A9A-689A-8244-837D-FBD14F5F367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6A8B095-AB8C-6146-B845-9B2C1B65EE68}"/>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2341265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EE98-5685-E447-94AB-4A2A8E90853D}"/>
              </a:ext>
            </a:extLst>
          </p:cNvPr>
          <p:cNvSpPr>
            <a:spLocks noGrp="1"/>
          </p:cNvSpPr>
          <p:nvPr>
            <p:ph type="title"/>
          </p:nvPr>
        </p:nvSpPr>
        <p:spPr>
          <a:xfrm>
            <a:off x="628648" y="0"/>
            <a:ext cx="7886700" cy="1104636"/>
          </a:xfrm>
        </p:spPr>
        <p:txBody>
          <a:bodyPr/>
          <a:lstStyle/>
          <a:p>
            <a:pPr algn="ctr"/>
            <a:r>
              <a:rPr lang="en-US" dirty="0"/>
              <a:t>Crash course on the book of Colossians</a:t>
            </a:r>
          </a:p>
        </p:txBody>
      </p:sp>
      <p:sp>
        <p:nvSpPr>
          <p:cNvPr id="3" name="Content Placeholder 2">
            <a:extLst>
              <a:ext uri="{FF2B5EF4-FFF2-40B4-BE49-F238E27FC236}">
                <a16:creationId xmlns:a16="http://schemas.microsoft.com/office/drawing/2014/main" id="{506D530A-0B08-254E-9630-940D343BD15C}"/>
              </a:ext>
            </a:extLst>
          </p:cNvPr>
          <p:cNvSpPr>
            <a:spLocks noGrp="1" noChangeAspect="1"/>
          </p:cNvSpPr>
          <p:nvPr>
            <p:ph idx="1"/>
          </p:nvPr>
        </p:nvSpPr>
        <p:spPr>
          <a:xfrm>
            <a:off x="8789" y="1781154"/>
            <a:ext cx="3017520" cy="3928204"/>
          </a:xfrm>
          <a:ln>
            <a:solidFill>
              <a:srgbClr val="F8CE6F"/>
            </a:solidFill>
          </a:ln>
        </p:spPr>
        <p:txBody>
          <a:bodyPr>
            <a:normAutofit/>
          </a:bodyPr>
          <a:lstStyle/>
          <a:p>
            <a:pPr marL="0" indent="0" algn="ctr">
              <a:buNone/>
            </a:pPr>
            <a:r>
              <a:rPr lang="en-US" sz="2000" b="1" u="sng" dirty="0"/>
              <a:t>We proclaim Him</a:t>
            </a:r>
          </a:p>
          <a:p>
            <a:pPr marL="0" indent="0">
              <a:buNone/>
            </a:pPr>
            <a:r>
              <a:rPr lang="en-US" sz="2000" dirty="0"/>
              <a:t>What’s different about this Christ?</a:t>
            </a:r>
          </a:p>
          <a:p>
            <a:r>
              <a:rPr lang="en-US" sz="2000" dirty="0"/>
              <a:t>The glory of the unparalleled Christ.</a:t>
            </a:r>
          </a:p>
          <a:p>
            <a:r>
              <a:rPr lang="en-US" sz="2000" dirty="0"/>
              <a:t>The reconciliation offered to you by Christ.</a:t>
            </a:r>
          </a:p>
          <a:p>
            <a:r>
              <a:rPr lang="en-US" sz="2000" dirty="0"/>
              <a:t>The darkness that Christ has freed us from. </a:t>
            </a:r>
          </a:p>
          <a:p>
            <a:pPr marL="0" indent="0">
              <a:buNone/>
            </a:pPr>
            <a:endParaRPr lang="en-US" sz="1800" dirty="0"/>
          </a:p>
        </p:txBody>
      </p:sp>
      <p:sp>
        <p:nvSpPr>
          <p:cNvPr id="4" name="TextBox 3">
            <a:extLst>
              <a:ext uri="{FF2B5EF4-FFF2-40B4-BE49-F238E27FC236}">
                <a16:creationId xmlns:a16="http://schemas.microsoft.com/office/drawing/2014/main" id="{547CCA23-A1FE-174F-A44B-37200A733394}"/>
              </a:ext>
            </a:extLst>
          </p:cNvPr>
          <p:cNvSpPr txBox="1"/>
          <p:nvPr/>
        </p:nvSpPr>
        <p:spPr>
          <a:xfrm>
            <a:off x="0" y="857824"/>
            <a:ext cx="9143999" cy="707886"/>
          </a:xfrm>
          <a:prstGeom prst="rect">
            <a:avLst/>
          </a:prstGeom>
          <a:noFill/>
          <a:ln cmpd="dbl">
            <a:solidFill>
              <a:srgbClr val="66A19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US" sz="2000" b="1" baseline="30000" dirty="0"/>
              <a:t>1:28 </a:t>
            </a:r>
            <a:r>
              <a:rPr lang="en-US" sz="2000" dirty="0"/>
              <a:t>We proclaim Him, admonishing every man and teaching every man with all wisdom, so that we may present every man complete in Christ.</a:t>
            </a:r>
          </a:p>
        </p:txBody>
      </p:sp>
      <p:sp>
        <p:nvSpPr>
          <p:cNvPr id="5" name="Content Placeholder 2">
            <a:extLst>
              <a:ext uri="{FF2B5EF4-FFF2-40B4-BE49-F238E27FC236}">
                <a16:creationId xmlns:a16="http://schemas.microsoft.com/office/drawing/2014/main" id="{EAFA0559-E372-274B-B7E9-2462529CDA7B}"/>
              </a:ext>
            </a:extLst>
          </p:cNvPr>
          <p:cNvSpPr txBox="1">
            <a:spLocks noChangeAspect="1"/>
          </p:cNvSpPr>
          <p:nvPr/>
        </p:nvSpPr>
        <p:spPr>
          <a:xfrm>
            <a:off x="3063238" y="1786796"/>
            <a:ext cx="3017520" cy="3928204"/>
          </a:xfrm>
          <a:prstGeom prst="rect">
            <a:avLst/>
          </a:prstGeom>
          <a:ln>
            <a:solidFill>
              <a:srgbClr val="F8CE6F"/>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Admonishing and Teaching</a:t>
            </a:r>
          </a:p>
          <a:p>
            <a:pPr marL="0" indent="0">
              <a:buFont typeface="Arial" panose="020B0604020202020204" pitchFamily="34" charset="0"/>
              <a:buNone/>
            </a:pPr>
            <a:r>
              <a:rPr lang="en-US" sz="2000" dirty="0"/>
              <a:t>What and why does this teaching matter?</a:t>
            </a:r>
          </a:p>
          <a:p>
            <a:r>
              <a:rPr lang="en-US" sz="1800" dirty="0"/>
              <a:t>It’s the mystery now made manifest to the saints. </a:t>
            </a:r>
          </a:p>
          <a:p>
            <a:r>
              <a:rPr lang="en-US" sz="1800" dirty="0"/>
              <a:t>Some are seeking to take you captive through: philosophy, empty deception, traditions, shadows, asceticism, the fleshly mind. </a:t>
            </a:r>
          </a:p>
          <a:p>
            <a:r>
              <a:rPr lang="en-US" sz="1800" dirty="0"/>
              <a:t>God’s teachings are transcendent. </a:t>
            </a:r>
          </a:p>
          <a:p>
            <a:endParaRPr lang="en-US" sz="1600" dirty="0"/>
          </a:p>
        </p:txBody>
      </p:sp>
      <p:sp>
        <p:nvSpPr>
          <p:cNvPr id="6" name="Content Placeholder 2">
            <a:extLst>
              <a:ext uri="{FF2B5EF4-FFF2-40B4-BE49-F238E27FC236}">
                <a16:creationId xmlns:a16="http://schemas.microsoft.com/office/drawing/2014/main" id="{2F255D87-3113-7042-BFAF-02D987751FC8}"/>
              </a:ext>
            </a:extLst>
          </p:cNvPr>
          <p:cNvSpPr txBox="1">
            <a:spLocks noChangeAspect="1"/>
          </p:cNvSpPr>
          <p:nvPr/>
        </p:nvSpPr>
        <p:spPr>
          <a:xfrm>
            <a:off x="6117687" y="1781153"/>
            <a:ext cx="3017520" cy="3928204"/>
          </a:xfrm>
          <a:prstGeom prst="rect">
            <a:avLst/>
          </a:prstGeom>
          <a:ln>
            <a:solidFill>
              <a:srgbClr val="F8CE6F"/>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t>Complete in Christ</a:t>
            </a:r>
          </a:p>
          <a:p>
            <a:pPr marL="0" indent="0">
              <a:buFont typeface="Arial" panose="020B0604020202020204" pitchFamily="34" charset="0"/>
              <a:buNone/>
            </a:pPr>
            <a:r>
              <a:rPr lang="en-US" sz="2000" dirty="0"/>
              <a:t>What kind of life is one complete in Christ like?</a:t>
            </a:r>
          </a:p>
          <a:p>
            <a:r>
              <a:rPr lang="en-US" sz="1800" dirty="0"/>
              <a:t>Set your mind on things above.</a:t>
            </a:r>
          </a:p>
          <a:p>
            <a:r>
              <a:rPr lang="en-US" sz="1800" dirty="0"/>
              <a:t>Considering the members of our body dead. </a:t>
            </a:r>
          </a:p>
          <a:p>
            <a:r>
              <a:rPr lang="en-US" sz="1800" dirty="0"/>
              <a:t>Christ will glorify us in Himself.</a:t>
            </a:r>
          </a:p>
          <a:p>
            <a:r>
              <a:rPr lang="en-US" sz="1800" dirty="0"/>
              <a:t>One that’s renewed in the image of this Christ.</a:t>
            </a:r>
          </a:p>
        </p:txBody>
      </p:sp>
    </p:spTree>
    <p:extLst>
      <p:ext uri="{BB962C8B-B14F-4D97-AF65-F5344CB8AC3E}">
        <p14:creationId xmlns:p14="http://schemas.microsoft.com/office/powerpoint/2010/main" val="2020426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additive="base">
                                        <p:cTn id="5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 calcmode="lin" valueType="num">
                                      <p:cBhvr additive="base">
                                        <p:cTn id="6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 calcmode="lin" valueType="num">
                                      <p:cBhvr additive="base">
                                        <p:cTn id="6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 calcmode="lin" valueType="num">
                                      <p:cBhvr additive="base">
                                        <p:cTn id="7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uiExpand="1" build="allAtOnce"/>
      <p:bldP spid="6"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CB3F-2BBA-B24D-B844-3DBE0456F6FB}"/>
              </a:ext>
            </a:extLst>
          </p:cNvPr>
          <p:cNvSpPr>
            <a:spLocks noGrp="1"/>
          </p:cNvSpPr>
          <p:nvPr>
            <p:ph type="title"/>
          </p:nvPr>
        </p:nvSpPr>
        <p:spPr/>
        <p:txBody>
          <a:bodyPr>
            <a:normAutofit/>
          </a:bodyPr>
          <a:lstStyle/>
          <a:p>
            <a:pPr algn="ctr"/>
            <a:r>
              <a:rPr lang="en-US" sz="3600" dirty="0">
                <a:solidFill>
                  <a:schemeClr val="bg1"/>
                </a:solidFill>
              </a:rPr>
              <a:t>Avoid being deluded by</a:t>
            </a:r>
            <a:br>
              <a:rPr lang="en-US" sz="3600" dirty="0">
                <a:solidFill>
                  <a:schemeClr val="bg1"/>
                </a:solidFill>
              </a:rPr>
            </a:br>
            <a:r>
              <a:rPr lang="en-US" sz="3600" dirty="0">
                <a:solidFill>
                  <a:schemeClr val="bg1"/>
                </a:solidFill>
              </a:rPr>
              <a:t>persuasive arguments</a:t>
            </a:r>
          </a:p>
        </p:txBody>
      </p:sp>
      <p:sp>
        <p:nvSpPr>
          <p:cNvPr id="3" name="Content Placeholder 2">
            <a:extLst>
              <a:ext uri="{FF2B5EF4-FFF2-40B4-BE49-F238E27FC236}">
                <a16:creationId xmlns:a16="http://schemas.microsoft.com/office/drawing/2014/main" id="{F992F530-82DE-1242-BD08-195B615DE5CC}"/>
              </a:ext>
            </a:extLst>
          </p:cNvPr>
          <p:cNvSpPr>
            <a:spLocks noGrp="1"/>
          </p:cNvSpPr>
          <p:nvPr>
            <p:ph idx="1"/>
          </p:nvPr>
        </p:nvSpPr>
        <p:spPr>
          <a:xfrm>
            <a:off x="628650" y="1521354"/>
            <a:ext cx="7886700" cy="3889375"/>
          </a:xfrm>
        </p:spPr>
        <p:txBody>
          <a:bodyPr>
            <a:normAutofit lnSpcReduction="10000"/>
          </a:bodyPr>
          <a:lstStyle/>
          <a:p>
            <a:pPr marL="0" indent="0">
              <a:buNone/>
            </a:pPr>
            <a:r>
              <a:rPr lang="en-US" sz="2800" dirty="0">
                <a:solidFill>
                  <a:schemeClr val="bg1"/>
                </a:solidFill>
              </a:rPr>
              <a:t>Why we follow these delusions?</a:t>
            </a:r>
            <a:endParaRPr lang="en-US" sz="2400" dirty="0">
              <a:solidFill>
                <a:schemeClr val="bg1"/>
              </a:solidFill>
            </a:endParaRPr>
          </a:p>
          <a:p>
            <a:r>
              <a:rPr lang="en-US" sz="2400" dirty="0">
                <a:solidFill>
                  <a:schemeClr val="bg1"/>
                </a:solidFill>
              </a:rPr>
              <a:t>Maybe we just didn’t know any better.</a:t>
            </a:r>
          </a:p>
          <a:p>
            <a:r>
              <a:rPr lang="en-US" sz="2400" dirty="0">
                <a:solidFill>
                  <a:schemeClr val="bg1"/>
                </a:solidFill>
              </a:rPr>
              <a:t>Every man is in or has been in the domain of darkness. Surely the masses can’t be wrong. </a:t>
            </a:r>
          </a:p>
          <a:p>
            <a:r>
              <a:rPr lang="en-US" sz="2400" dirty="0">
                <a:solidFill>
                  <a:schemeClr val="bg1"/>
                </a:solidFill>
              </a:rPr>
              <a:t>They allow us to be engaged in the deeds that we wanted to be a part of. </a:t>
            </a:r>
          </a:p>
          <a:p>
            <a:r>
              <a:rPr lang="en-US" sz="2400" dirty="0">
                <a:solidFill>
                  <a:schemeClr val="bg1"/>
                </a:solidFill>
              </a:rPr>
              <a:t>It’s easier to be deceived than to persist in the mystery that has been revealed to us. </a:t>
            </a:r>
          </a:p>
          <a:p>
            <a:r>
              <a:rPr lang="en-US" sz="2400" dirty="0">
                <a:solidFill>
                  <a:schemeClr val="bg1"/>
                </a:solidFill>
              </a:rPr>
              <a:t>They possess the appearance of wisdom in making us seem better than we are. </a:t>
            </a:r>
          </a:p>
          <a:p>
            <a:endParaRPr lang="en-US" sz="2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82124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CB3F-2BBA-B24D-B844-3DBE0456F6FB}"/>
              </a:ext>
            </a:extLst>
          </p:cNvPr>
          <p:cNvSpPr>
            <a:spLocks noGrp="1"/>
          </p:cNvSpPr>
          <p:nvPr>
            <p:ph type="title"/>
          </p:nvPr>
        </p:nvSpPr>
        <p:spPr>
          <a:xfrm>
            <a:off x="628650" y="0"/>
            <a:ext cx="7886700" cy="1302889"/>
          </a:xfrm>
        </p:spPr>
        <p:txBody>
          <a:bodyPr>
            <a:normAutofit/>
          </a:bodyPr>
          <a:lstStyle/>
          <a:p>
            <a:pPr algn="ctr"/>
            <a:r>
              <a:rPr lang="en-US" sz="4000" dirty="0">
                <a:solidFill>
                  <a:schemeClr val="bg1"/>
                </a:solidFill>
              </a:rPr>
              <a:t>Avoid being deluded by</a:t>
            </a:r>
            <a:br>
              <a:rPr lang="en-US" sz="4000" dirty="0">
                <a:solidFill>
                  <a:schemeClr val="bg1"/>
                </a:solidFill>
              </a:rPr>
            </a:br>
            <a:r>
              <a:rPr lang="en-US" sz="4000" dirty="0">
                <a:solidFill>
                  <a:schemeClr val="bg1"/>
                </a:solidFill>
              </a:rPr>
              <a:t>persuasive arguments</a:t>
            </a:r>
          </a:p>
        </p:txBody>
      </p:sp>
      <p:sp>
        <p:nvSpPr>
          <p:cNvPr id="43" name="Google Shape;1075;p70">
            <a:extLst>
              <a:ext uri="{FF2B5EF4-FFF2-40B4-BE49-F238E27FC236}">
                <a16:creationId xmlns:a16="http://schemas.microsoft.com/office/drawing/2014/main" id="{DB9C5DA0-CA0A-12C8-E4A0-2A21AB84829D}"/>
              </a:ext>
            </a:extLst>
          </p:cNvPr>
          <p:cNvSpPr/>
          <p:nvPr/>
        </p:nvSpPr>
        <p:spPr>
          <a:xfrm>
            <a:off x="5445211" y="2269274"/>
            <a:ext cx="246888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400" dirty="0">
                <a:solidFill>
                  <a:schemeClr val="bg1"/>
                </a:solidFill>
                <a:latin typeface="Poppins"/>
                <a:ea typeface="Poppins"/>
                <a:cs typeface="Poppins"/>
                <a:sym typeface="Poppins"/>
              </a:rPr>
              <a:t>Empty deceptions</a:t>
            </a:r>
            <a:endParaRPr sz="2400" dirty="0">
              <a:solidFill>
                <a:schemeClr val="bg1"/>
              </a:solidFill>
              <a:latin typeface="Poppins"/>
              <a:ea typeface="Poppins"/>
              <a:cs typeface="Poppins"/>
              <a:sym typeface="Poppins"/>
            </a:endParaRPr>
          </a:p>
        </p:txBody>
      </p:sp>
      <p:sp>
        <p:nvSpPr>
          <p:cNvPr id="44" name="Google Shape;1076;p70">
            <a:extLst>
              <a:ext uri="{FF2B5EF4-FFF2-40B4-BE49-F238E27FC236}">
                <a16:creationId xmlns:a16="http://schemas.microsoft.com/office/drawing/2014/main" id="{28832B1A-60D2-DC7D-1891-92A8FEF710F2}"/>
              </a:ext>
            </a:extLst>
          </p:cNvPr>
          <p:cNvSpPr/>
          <p:nvPr/>
        </p:nvSpPr>
        <p:spPr>
          <a:xfrm>
            <a:off x="6574431" y="4316435"/>
            <a:ext cx="2468881"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400" dirty="0">
                <a:solidFill>
                  <a:schemeClr val="bg1"/>
                </a:solidFill>
                <a:latin typeface="Poppins"/>
                <a:ea typeface="Poppins"/>
                <a:cs typeface="Poppins"/>
                <a:sym typeface="Poppins"/>
              </a:rPr>
              <a:t>Traditions</a:t>
            </a:r>
          </a:p>
          <a:p>
            <a:pPr algn="ctr"/>
            <a:r>
              <a:rPr lang="en" sz="2400" dirty="0">
                <a:solidFill>
                  <a:schemeClr val="bg1"/>
                </a:solidFill>
                <a:latin typeface="Poppins"/>
                <a:ea typeface="Poppins"/>
                <a:cs typeface="Poppins"/>
                <a:sym typeface="Poppins"/>
              </a:rPr>
              <a:t>of men</a:t>
            </a:r>
            <a:endParaRPr sz="2400" dirty="0">
              <a:solidFill>
                <a:schemeClr val="bg1"/>
              </a:solidFill>
              <a:latin typeface="Poppins"/>
              <a:ea typeface="Poppins"/>
              <a:cs typeface="Poppins"/>
              <a:sym typeface="Poppins"/>
            </a:endParaRPr>
          </a:p>
        </p:txBody>
      </p:sp>
      <p:sp>
        <p:nvSpPr>
          <p:cNvPr id="45" name="Google Shape;1077;p70">
            <a:extLst>
              <a:ext uri="{FF2B5EF4-FFF2-40B4-BE49-F238E27FC236}">
                <a16:creationId xmlns:a16="http://schemas.microsoft.com/office/drawing/2014/main" id="{1768B950-D091-18FF-C255-F70D9E49DD6B}"/>
              </a:ext>
            </a:extLst>
          </p:cNvPr>
          <p:cNvSpPr/>
          <p:nvPr/>
        </p:nvSpPr>
        <p:spPr>
          <a:xfrm>
            <a:off x="3374811" y="3921889"/>
            <a:ext cx="246888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400" dirty="0">
                <a:solidFill>
                  <a:schemeClr val="bg1"/>
                </a:solidFill>
                <a:latin typeface="Poppins"/>
                <a:ea typeface="Poppins"/>
                <a:cs typeface="Poppins"/>
                <a:sym typeface="Poppins"/>
              </a:rPr>
              <a:t>Shadows</a:t>
            </a:r>
            <a:endParaRPr sz="2400" dirty="0">
              <a:solidFill>
                <a:schemeClr val="bg1"/>
              </a:solidFill>
              <a:latin typeface="Poppins"/>
              <a:ea typeface="Poppins"/>
              <a:cs typeface="Poppins"/>
              <a:sym typeface="Poppins"/>
            </a:endParaRPr>
          </a:p>
        </p:txBody>
      </p:sp>
      <p:sp>
        <p:nvSpPr>
          <p:cNvPr id="46" name="Google Shape;1078;p70">
            <a:extLst>
              <a:ext uri="{FF2B5EF4-FFF2-40B4-BE49-F238E27FC236}">
                <a16:creationId xmlns:a16="http://schemas.microsoft.com/office/drawing/2014/main" id="{AECD74B6-C5FC-3AD7-3C50-9AD354CBC2DE}"/>
              </a:ext>
            </a:extLst>
          </p:cNvPr>
          <p:cNvSpPr/>
          <p:nvPr/>
        </p:nvSpPr>
        <p:spPr>
          <a:xfrm>
            <a:off x="202331" y="4316435"/>
            <a:ext cx="246888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400" dirty="0">
                <a:solidFill>
                  <a:schemeClr val="bg1"/>
                </a:solidFill>
                <a:latin typeface="Poppins"/>
                <a:ea typeface="Poppins"/>
                <a:cs typeface="Poppins"/>
                <a:sym typeface="Poppins"/>
              </a:rPr>
              <a:t>Asceticism</a:t>
            </a:r>
            <a:endParaRPr sz="2400" dirty="0">
              <a:solidFill>
                <a:schemeClr val="bg1"/>
              </a:solidFill>
              <a:latin typeface="Poppins"/>
              <a:ea typeface="Poppins"/>
              <a:cs typeface="Poppins"/>
              <a:sym typeface="Poppins"/>
            </a:endParaRPr>
          </a:p>
        </p:txBody>
      </p:sp>
      <p:sp>
        <p:nvSpPr>
          <p:cNvPr id="47" name="Google Shape;1079;p70">
            <a:extLst>
              <a:ext uri="{FF2B5EF4-FFF2-40B4-BE49-F238E27FC236}">
                <a16:creationId xmlns:a16="http://schemas.microsoft.com/office/drawing/2014/main" id="{9B3048E7-3B42-C50A-2EAE-D2D4B7B67763}"/>
              </a:ext>
            </a:extLst>
          </p:cNvPr>
          <p:cNvSpPr/>
          <p:nvPr/>
        </p:nvSpPr>
        <p:spPr>
          <a:xfrm>
            <a:off x="1513735" y="2268957"/>
            <a:ext cx="246888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400" dirty="0">
                <a:solidFill>
                  <a:schemeClr val="bg1"/>
                </a:solidFill>
                <a:latin typeface="Poppins"/>
                <a:ea typeface="Poppins"/>
                <a:cs typeface="Poppins"/>
                <a:sym typeface="Poppins"/>
              </a:rPr>
              <a:t>Philosophy</a:t>
            </a:r>
            <a:endParaRPr sz="2400" dirty="0">
              <a:solidFill>
                <a:schemeClr val="bg1"/>
              </a:solidFill>
              <a:latin typeface="Poppins"/>
              <a:ea typeface="Poppins"/>
              <a:cs typeface="Poppins"/>
              <a:sym typeface="Poppins"/>
            </a:endParaRPr>
          </a:p>
        </p:txBody>
      </p:sp>
      <p:cxnSp>
        <p:nvCxnSpPr>
          <p:cNvPr id="48" name="Google Shape;1080;p70">
            <a:extLst>
              <a:ext uri="{FF2B5EF4-FFF2-40B4-BE49-F238E27FC236}">
                <a16:creationId xmlns:a16="http://schemas.microsoft.com/office/drawing/2014/main" id="{8F7BEDE3-AF11-3F57-C051-C99D2940A9FA}"/>
              </a:ext>
            </a:extLst>
          </p:cNvPr>
          <p:cNvCxnSpPr>
            <a:stCxn id="50" idx="3"/>
            <a:endCxn id="51" idx="1"/>
          </p:cNvCxnSpPr>
          <p:nvPr/>
        </p:nvCxnSpPr>
        <p:spPr>
          <a:xfrm flipV="1">
            <a:off x="3022495" y="1878801"/>
            <a:ext cx="3382836" cy="317"/>
          </a:xfrm>
          <a:prstGeom prst="bentConnector3">
            <a:avLst>
              <a:gd name="adj1" fmla="val 50000"/>
            </a:avLst>
          </a:prstGeom>
          <a:noFill/>
          <a:ln w="19050" cap="flat" cmpd="sng">
            <a:solidFill>
              <a:schemeClr val="bg1"/>
            </a:solidFill>
            <a:prstDash val="solid"/>
            <a:round/>
            <a:headEnd type="none" w="med" len="med"/>
            <a:tailEnd type="none" w="med" len="med"/>
          </a:ln>
        </p:spPr>
      </p:cxnSp>
      <p:cxnSp>
        <p:nvCxnSpPr>
          <p:cNvPr id="49" name="Google Shape;1083;p70">
            <a:extLst>
              <a:ext uri="{FF2B5EF4-FFF2-40B4-BE49-F238E27FC236}">
                <a16:creationId xmlns:a16="http://schemas.microsoft.com/office/drawing/2014/main" id="{60183960-90B0-A0F1-B94E-213AB084B586}"/>
              </a:ext>
            </a:extLst>
          </p:cNvPr>
          <p:cNvCxnSpPr>
            <a:cxnSpLocks/>
            <a:stCxn id="54" idx="1"/>
            <a:endCxn id="53" idx="3"/>
          </p:cNvCxnSpPr>
          <p:nvPr/>
        </p:nvCxnSpPr>
        <p:spPr>
          <a:xfrm rot="10800000" flipV="1">
            <a:off x="1711091" y="3485266"/>
            <a:ext cx="2625558" cy="481358"/>
          </a:xfrm>
          <a:prstGeom prst="bentConnector3">
            <a:avLst>
              <a:gd name="adj1" fmla="val 50000"/>
            </a:avLst>
          </a:prstGeom>
          <a:noFill/>
          <a:ln w="19050" cap="flat" cmpd="sng">
            <a:solidFill>
              <a:schemeClr val="bg1"/>
            </a:solidFill>
            <a:prstDash val="solid"/>
            <a:round/>
            <a:headEnd type="none" w="med" len="med"/>
            <a:tailEnd type="none" w="med" len="med"/>
          </a:ln>
        </p:spPr>
      </p:cxnSp>
      <p:sp>
        <p:nvSpPr>
          <p:cNvPr id="50" name="Google Shape;1081;p70">
            <a:extLst>
              <a:ext uri="{FF2B5EF4-FFF2-40B4-BE49-F238E27FC236}">
                <a16:creationId xmlns:a16="http://schemas.microsoft.com/office/drawing/2014/main" id="{92A8C059-9C1D-A60D-A116-934E6DD8C2CD}"/>
              </a:ext>
            </a:extLst>
          </p:cNvPr>
          <p:cNvSpPr/>
          <p:nvPr/>
        </p:nvSpPr>
        <p:spPr>
          <a:xfrm>
            <a:off x="2473855" y="1604798"/>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v8</a:t>
            </a:r>
            <a:endParaRPr sz="1800" dirty="0">
              <a:solidFill>
                <a:schemeClr val="dk2"/>
              </a:solidFill>
              <a:latin typeface="Poppins"/>
              <a:ea typeface="Poppins"/>
              <a:cs typeface="Poppins"/>
              <a:sym typeface="Poppins"/>
            </a:endParaRPr>
          </a:p>
        </p:txBody>
      </p:sp>
      <p:sp>
        <p:nvSpPr>
          <p:cNvPr id="51" name="Google Shape;1082;p70">
            <a:extLst>
              <a:ext uri="{FF2B5EF4-FFF2-40B4-BE49-F238E27FC236}">
                <a16:creationId xmlns:a16="http://schemas.microsoft.com/office/drawing/2014/main" id="{8B60CF3A-7E41-A9C9-E042-A9C9FE79510B}"/>
              </a:ext>
            </a:extLst>
          </p:cNvPr>
          <p:cNvSpPr/>
          <p:nvPr/>
        </p:nvSpPr>
        <p:spPr>
          <a:xfrm>
            <a:off x="6405331" y="1604481"/>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v8</a:t>
            </a:r>
            <a:endParaRPr sz="1800" dirty="0">
              <a:solidFill>
                <a:schemeClr val="dk2"/>
              </a:solidFill>
              <a:latin typeface="Poppins"/>
              <a:ea typeface="Poppins"/>
              <a:cs typeface="Poppins"/>
              <a:sym typeface="Poppins"/>
            </a:endParaRPr>
          </a:p>
        </p:txBody>
      </p:sp>
      <p:sp>
        <p:nvSpPr>
          <p:cNvPr id="52" name="Google Shape;1086;p70">
            <a:extLst>
              <a:ext uri="{FF2B5EF4-FFF2-40B4-BE49-F238E27FC236}">
                <a16:creationId xmlns:a16="http://schemas.microsoft.com/office/drawing/2014/main" id="{40A11EAC-1972-BA98-8B1A-F1BAFF90EF51}"/>
              </a:ext>
            </a:extLst>
          </p:cNvPr>
          <p:cNvSpPr/>
          <p:nvPr/>
        </p:nvSpPr>
        <p:spPr>
          <a:xfrm>
            <a:off x="7716107" y="3682080"/>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v8</a:t>
            </a:r>
            <a:endParaRPr sz="1800" dirty="0">
              <a:solidFill>
                <a:schemeClr val="dk2"/>
              </a:solidFill>
              <a:latin typeface="Poppins"/>
              <a:ea typeface="Poppins"/>
              <a:cs typeface="Poppins"/>
              <a:sym typeface="Poppins"/>
            </a:endParaRPr>
          </a:p>
        </p:txBody>
      </p:sp>
      <p:sp>
        <p:nvSpPr>
          <p:cNvPr id="53" name="Google Shape;1085;p70">
            <a:extLst>
              <a:ext uri="{FF2B5EF4-FFF2-40B4-BE49-F238E27FC236}">
                <a16:creationId xmlns:a16="http://schemas.microsoft.com/office/drawing/2014/main" id="{8D45CE51-4860-10D7-EFEB-8E6BE23BEBB7}"/>
              </a:ext>
            </a:extLst>
          </p:cNvPr>
          <p:cNvSpPr/>
          <p:nvPr/>
        </p:nvSpPr>
        <p:spPr>
          <a:xfrm>
            <a:off x="1162451" y="3692304"/>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v18</a:t>
            </a:r>
            <a:endParaRPr sz="1800" dirty="0">
              <a:solidFill>
                <a:schemeClr val="dk2"/>
              </a:solidFill>
              <a:latin typeface="Poppins"/>
              <a:ea typeface="Poppins"/>
              <a:cs typeface="Poppins"/>
              <a:sym typeface="Poppins"/>
            </a:endParaRPr>
          </a:p>
        </p:txBody>
      </p:sp>
      <p:sp>
        <p:nvSpPr>
          <p:cNvPr id="54" name="Google Shape;1084;p70">
            <a:extLst>
              <a:ext uri="{FF2B5EF4-FFF2-40B4-BE49-F238E27FC236}">
                <a16:creationId xmlns:a16="http://schemas.microsoft.com/office/drawing/2014/main" id="{B6296F1E-16BF-2808-9D04-54218A4027C6}"/>
              </a:ext>
            </a:extLst>
          </p:cNvPr>
          <p:cNvSpPr/>
          <p:nvPr/>
        </p:nvSpPr>
        <p:spPr>
          <a:xfrm>
            <a:off x="4336649" y="3210946"/>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v17</a:t>
            </a:r>
            <a:endParaRPr sz="1800" dirty="0">
              <a:solidFill>
                <a:schemeClr val="dk2"/>
              </a:solidFill>
              <a:latin typeface="Poppins"/>
              <a:ea typeface="Poppins"/>
              <a:cs typeface="Poppins"/>
              <a:sym typeface="Poppins"/>
            </a:endParaRPr>
          </a:p>
        </p:txBody>
      </p:sp>
      <p:cxnSp>
        <p:nvCxnSpPr>
          <p:cNvPr id="55" name="Google Shape;1087;p70">
            <a:extLst>
              <a:ext uri="{FF2B5EF4-FFF2-40B4-BE49-F238E27FC236}">
                <a16:creationId xmlns:a16="http://schemas.microsoft.com/office/drawing/2014/main" id="{E269F947-53CA-B9AB-7683-44D8B95B8129}"/>
              </a:ext>
            </a:extLst>
          </p:cNvPr>
          <p:cNvCxnSpPr>
            <a:cxnSpLocks/>
          </p:cNvCxnSpPr>
          <p:nvPr/>
        </p:nvCxnSpPr>
        <p:spPr>
          <a:xfrm>
            <a:off x="6959828" y="1879349"/>
            <a:ext cx="1050842" cy="1817816"/>
          </a:xfrm>
          <a:prstGeom prst="bentConnector2">
            <a:avLst/>
          </a:prstGeom>
          <a:noFill/>
          <a:ln w="19050" cap="flat" cmpd="sng">
            <a:solidFill>
              <a:schemeClr val="bg1"/>
            </a:solidFill>
            <a:prstDash val="solid"/>
            <a:round/>
            <a:headEnd type="none" w="med" len="med"/>
            <a:tailEnd type="none" w="med" len="med"/>
          </a:ln>
        </p:spPr>
      </p:cxnSp>
      <p:cxnSp>
        <p:nvCxnSpPr>
          <p:cNvPr id="56" name="Google Shape;1088;p70">
            <a:extLst>
              <a:ext uri="{FF2B5EF4-FFF2-40B4-BE49-F238E27FC236}">
                <a16:creationId xmlns:a16="http://schemas.microsoft.com/office/drawing/2014/main" id="{74957CCA-0607-2D57-200D-5C85A1920FC7}"/>
              </a:ext>
            </a:extLst>
          </p:cNvPr>
          <p:cNvCxnSpPr>
            <a:cxnSpLocks/>
            <a:stCxn id="50" idx="1"/>
            <a:endCxn id="53" idx="1"/>
          </p:cNvCxnSpPr>
          <p:nvPr/>
        </p:nvCxnSpPr>
        <p:spPr>
          <a:xfrm rot="10800000" flipV="1">
            <a:off x="1162451" y="1879118"/>
            <a:ext cx="1311404" cy="2087506"/>
          </a:xfrm>
          <a:prstGeom prst="bentConnector3">
            <a:avLst>
              <a:gd name="adj1" fmla="val 117432"/>
            </a:avLst>
          </a:prstGeom>
          <a:noFill/>
          <a:ln w="19050" cap="flat" cmpd="sng">
            <a:solidFill>
              <a:schemeClr val="bg1"/>
            </a:solidFill>
            <a:prstDash val="solid"/>
            <a:round/>
            <a:headEnd type="triangle" w="med" len="med"/>
            <a:tailEnd type="none" w="med" len="med"/>
          </a:ln>
        </p:spPr>
      </p:cxnSp>
      <p:cxnSp>
        <p:nvCxnSpPr>
          <p:cNvPr id="62" name="Google Shape;1087;p70">
            <a:extLst>
              <a:ext uri="{FF2B5EF4-FFF2-40B4-BE49-F238E27FC236}">
                <a16:creationId xmlns:a16="http://schemas.microsoft.com/office/drawing/2014/main" id="{8722EEEA-CAD9-D567-AABB-2E191DF8864D}"/>
              </a:ext>
            </a:extLst>
          </p:cNvPr>
          <p:cNvCxnSpPr>
            <a:cxnSpLocks/>
            <a:stCxn id="54" idx="3"/>
            <a:endCxn id="52" idx="1"/>
          </p:cNvCxnSpPr>
          <p:nvPr/>
        </p:nvCxnSpPr>
        <p:spPr>
          <a:xfrm>
            <a:off x="4885289" y="3485266"/>
            <a:ext cx="2830818" cy="471134"/>
          </a:xfrm>
          <a:prstGeom prst="bentConnector3">
            <a:avLst>
              <a:gd name="adj1" fmla="val 50000"/>
            </a:avLst>
          </a:prstGeom>
          <a:noFill/>
          <a:ln w="19050" cap="flat" cmpd="sng">
            <a:solidFill>
              <a:schemeClr val="bg1"/>
            </a:solidFill>
            <a:prstDash val="solid"/>
            <a:round/>
            <a:headEnd type="none" w="med" len="med"/>
            <a:tailEnd type="none" w="med" len="med"/>
          </a:ln>
        </p:spPr>
      </p:cxnSp>
      <p:sp>
        <p:nvSpPr>
          <p:cNvPr id="68" name="TextBox 67">
            <a:extLst>
              <a:ext uri="{FF2B5EF4-FFF2-40B4-BE49-F238E27FC236}">
                <a16:creationId xmlns:a16="http://schemas.microsoft.com/office/drawing/2014/main" id="{0A09D80D-9D27-5D42-5B4A-D00A442D4929}"/>
              </a:ext>
            </a:extLst>
          </p:cNvPr>
          <p:cNvSpPr txBox="1"/>
          <p:nvPr/>
        </p:nvSpPr>
        <p:spPr>
          <a:xfrm>
            <a:off x="1046559" y="2288793"/>
            <a:ext cx="1928715" cy="1200329"/>
          </a:xfrm>
          <a:prstGeom prst="rect">
            <a:avLst/>
          </a:prstGeom>
          <a:noFill/>
          <a:ln>
            <a:solidFill>
              <a:srgbClr val="C00000">
                <a:alpha val="0"/>
              </a:srgbClr>
            </a:solidFill>
          </a:ln>
        </p:spPr>
        <p:txBody>
          <a:bodyPr wrap="square" rtlCol="0">
            <a:spAutoFit/>
          </a:bodyPr>
          <a:lstStyle/>
          <a:p>
            <a:pPr algn="ctr"/>
            <a:r>
              <a:rPr lang="en-US" sz="2400" dirty="0">
                <a:solidFill>
                  <a:schemeClr val="bg1">
                    <a:alpha val="0"/>
                  </a:schemeClr>
                </a:solidFill>
              </a:rPr>
              <a:t>The certificate of debt remains.</a:t>
            </a:r>
            <a:endParaRPr lang="en-US" sz="1600" dirty="0">
              <a:solidFill>
                <a:schemeClr val="bg1">
                  <a:alpha val="0"/>
                </a:schemeClr>
              </a:solidFill>
            </a:endParaRPr>
          </a:p>
        </p:txBody>
      </p:sp>
      <p:sp>
        <p:nvSpPr>
          <p:cNvPr id="69" name="TextBox 68">
            <a:extLst>
              <a:ext uri="{FF2B5EF4-FFF2-40B4-BE49-F238E27FC236}">
                <a16:creationId xmlns:a16="http://schemas.microsoft.com/office/drawing/2014/main" id="{2A84CEEA-CB2B-7FF1-253E-4B2382C4F9DC}"/>
              </a:ext>
            </a:extLst>
          </p:cNvPr>
          <p:cNvSpPr txBox="1"/>
          <p:nvPr/>
        </p:nvSpPr>
        <p:spPr>
          <a:xfrm>
            <a:off x="3510921" y="2298580"/>
            <a:ext cx="1928715" cy="1200329"/>
          </a:xfrm>
          <a:prstGeom prst="rect">
            <a:avLst/>
          </a:prstGeom>
          <a:noFill/>
          <a:ln>
            <a:solidFill>
              <a:srgbClr val="C00000">
                <a:alpha val="0"/>
              </a:srgbClr>
            </a:solidFill>
          </a:ln>
        </p:spPr>
        <p:txBody>
          <a:bodyPr wrap="square" rtlCol="0">
            <a:spAutoFit/>
          </a:bodyPr>
          <a:lstStyle/>
          <a:p>
            <a:pPr algn="ctr"/>
            <a:r>
              <a:rPr lang="en-US" sz="2400" dirty="0">
                <a:solidFill>
                  <a:schemeClr val="bg1">
                    <a:alpha val="0"/>
                  </a:schemeClr>
                </a:solidFill>
              </a:rPr>
              <a:t>Continued defrauding of our prize.</a:t>
            </a:r>
            <a:endParaRPr lang="en-US" sz="1600" dirty="0">
              <a:solidFill>
                <a:schemeClr val="bg1">
                  <a:alpha val="0"/>
                </a:schemeClr>
              </a:solidFill>
            </a:endParaRPr>
          </a:p>
        </p:txBody>
      </p:sp>
      <p:sp>
        <p:nvSpPr>
          <p:cNvPr id="70" name="TextBox 69">
            <a:extLst>
              <a:ext uri="{FF2B5EF4-FFF2-40B4-BE49-F238E27FC236}">
                <a16:creationId xmlns:a16="http://schemas.microsoft.com/office/drawing/2014/main" id="{E2076160-2F84-96B7-1391-172FCE8A117D}"/>
              </a:ext>
            </a:extLst>
          </p:cNvPr>
          <p:cNvSpPr txBox="1"/>
          <p:nvPr/>
        </p:nvSpPr>
        <p:spPr>
          <a:xfrm>
            <a:off x="5981536" y="2270517"/>
            <a:ext cx="1928715" cy="1200329"/>
          </a:xfrm>
          <a:prstGeom prst="rect">
            <a:avLst/>
          </a:prstGeom>
          <a:noFill/>
          <a:ln>
            <a:solidFill>
              <a:srgbClr val="C00000">
                <a:alpha val="0"/>
              </a:srgbClr>
            </a:solidFill>
          </a:ln>
        </p:spPr>
        <p:txBody>
          <a:bodyPr wrap="square" rtlCol="0">
            <a:spAutoFit/>
          </a:bodyPr>
          <a:lstStyle/>
          <a:p>
            <a:pPr algn="ctr"/>
            <a:r>
              <a:rPr lang="en-US" sz="2400" dirty="0">
                <a:solidFill>
                  <a:schemeClr val="bg1">
                    <a:alpha val="0"/>
                  </a:schemeClr>
                </a:solidFill>
              </a:rPr>
              <a:t>No value against indulgence.</a:t>
            </a:r>
            <a:endParaRPr lang="en-US" sz="1600" dirty="0">
              <a:solidFill>
                <a:schemeClr val="bg1">
                  <a:alpha val="0"/>
                </a:schemeClr>
              </a:solidFill>
            </a:endParaRPr>
          </a:p>
        </p:txBody>
      </p:sp>
    </p:spTree>
    <p:extLst>
      <p:ext uri="{BB962C8B-B14F-4D97-AF65-F5344CB8AC3E}">
        <p14:creationId xmlns:p14="http://schemas.microsoft.com/office/powerpoint/2010/main" val="3014140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50" grpId="0" animBg="1"/>
      <p:bldP spid="51" grpId="0" animBg="1"/>
      <p:bldP spid="52" grpId="0" animBg="1"/>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CB3F-2BBA-B24D-B844-3DBE0456F6FB}"/>
              </a:ext>
            </a:extLst>
          </p:cNvPr>
          <p:cNvSpPr>
            <a:spLocks noGrp="1"/>
          </p:cNvSpPr>
          <p:nvPr>
            <p:ph type="title"/>
          </p:nvPr>
        </p:nvSpPr>
        <p:spPr>
          <a:xfrm>
            <a:off x="628650" y="0"/>
            <a:ext cx="7886700" cy="1302889"/>
          </a:xfrm>
        </p:spPr>
        <p:txBody>
          <a:bodyPr>
            <a:normAutofit/>
          </a:bodyPr>
          <a:lstStyle/>
          <a:p>
            <a:pPr algn="ctr"/>
            <a:r>
              <a:rPr lang="en-US" sz="4000" dirty="0">
                <a:solidFill>
                  <a:schemeClr val="bg1"/>
                </a:solidFill>
              </a:rPr>
              <a:t>Captive by the elementary principles of the world</a:t>
            </a:r>
          </a:p>
        </p:txBody>
      </p:sp>
      <p:sp>
        <p:nvSpPr>
          <p:cNvPr id="43" name="Google Shape;1075;p70">
            <a:extLst>
              <a:ext uri="{FF2B5EF4-FFF2-40B4-BE49-F238E27FC236}">
                <a16:creationId xmlns:a16="http://schemas.microsoft.com/office/drawing/2014/main" id="{DB9C5DA0-CA0A-12C8-E4A0-2A21AB84829D}"/>
              </a:ext>
            </a:extLst>
          </p:cNvPr>
          <p:cNvSpPr/>
          <p:nvPr/>
        </p:nvSpPr>
        <p:spPr>
          <a:xfrm>
            <a:off x="4475279" y="1147281"/>
            <a:ext cx="182880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000" dirty="0">
                <a:solidFill>
                  <a:schemeClr val="bg1"/>
                </a:solidFill>
                <a:latin typeface="Poppins"/>
                <a:ea typeface="Poppins"/>
                <a:cs typeface="Poppins"/>
                <a:sym typeface="Poppins"/>
              </a:rPr>
              <a:t>Empty deceptions</a:t>
            </a:r>
            <a:endParaRPr sz="2000" dirty="0">
              <a:solidFill>
                <a:schemeClr val="bg1"/>
              </a:solidFill>
              <a:latin typeface="Poppins"/>
              <a:ea typeface="Poppins"/>
              <a:cs typeface="Poppins"/>
              <a:sym typeface="Poppins"/>
            </a:endParaRPr>
          </a:p>
        </p:txBody>
      </p:sp>
      <p:sp>
        <p:nvSpPr>
          <p:cNvPr id="44" name="Google Shape;1076;p70">
            <a:extLst>
              <a:ext uri="{FF2B5EF4-FFF2-40B4-BE49-F238E27FC236}">
                <a16:creationId xmlns:a16="http://schemas.microsoft.com/office/drawing/2014/main" id="{28832B1A-60D2-DC7D-1891-92A8FEF710F2}"/>
              </a:ext>
            </a:extLst>
          </p:cNvPr>
          <p:cNvSpPr/>
          <p:nvPr/>
        </p:nvSpPr>
        <p:spPr>
          <a:xfrm>
            <a:off x="7076027" y="4331271"/>
            <a:ext cx="182880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US" sz="2000" dirty="0">
                <a:solidFill>
                  <a:schemeClr val="bg1"/>
                </a:solidFill>
                <a:latin typeface="Poppins"/>
                <a:ea typeface="Poppins"/>
                <a:cs typeface="Poppins"/>
                <a:sym typeface="Poppins"/>
              </a:rPr>
              <a:t>Traditions</a:t>
            </a:r>
          </a:p>
          <a:p>
            <a:pPr algn="ctr"/>
            <a:r>
              <a:rPr lang="en-US" sz="2000" dirty="0">
                <a:solidFill>
                  <a:schemeClr val="bg1"/>
                </a:solidFill>
                <a:latin typeface="Poppins"/>
                <a:ea typeface="Poppins"/>
                <a:cs typeface="Poppins"/>
                <a:sym typeface="Poppins"/>
              </a:rPr>
              <a:t>of men</a:t>
            </a:r>
          </a:p>
        </p:txBody>
      </p:sp>
      <p:sp>
        <p:nvSpPr>
          <p:cNvPr id="45" name="Google Shape;1077;p70">
            <a:extLst>
              <a:ext uri="{FF2B5EF4-FFF2-40B4-BE49-F238E27FC236}">
                <a16:creationId xmlns:a16="http://schemas.microsoft.com/office/drawing/2014/main" id="{1768B950-D091-18FF-C255-F70D9E49DD6B}"/>
              </a:ext>
            </a:extLst>
          </p:cNvPr>
          <p:cNvSpPr/>
          <p:nvPr/>
        </p:nvSpPr>
        <p:spPr>
          <a:xfrm>
            <a:off x="3696569" y="4331271"/>
            <a:ext cx="182880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000" dirty="0">
                <a:solidFill>
                  <a:schemeClr val="bg1"/>
                </a:solidFill>
                <a:latin typeface="Poppins"/>
                <a:ea typeface="Poppins"/>
                <a:cs typeface="Poppins"/>
                <a:sym typeface="Poppins"/>
              </a:rPr>
              <a:t>Shadows</a:t>
            </a:r>
            <a:endParaRPr sz="2000" dirty="0">
              <a:solidFill>
                <a:schemeClr val="bg1"/>
              </a:solidFill>
              <a:latin typeface="Poppins"/>
              <a:ea typeface="Poppins"/>
              <a:cs typeface="Poppins"/>
              <a:sym typeface="Poppins"/>
            </a:endParaRPr>
          </a:p>
        </p:txBody>
      </p:sp>
      <p:sp>
        <p:nvSpPr>
          <p:cNvPr id="46" name="Google Shape;1078;p70">
            <a:extLst>
              <a:ext uri="{FF2B5EF4-FFF2-40B4-BE49-F238E27FC236}">
                <a16:creationId xmlns:a16="http://schemas.microsoft.com/office/drawing/2014/main" id="{AECD74B6-C5FC-3AD7-3C50-9AD354CBC2DE}"/>
              </a:ext>
            </a:extLst>
          </p:cNvPr>
          <p:cNvSpPr/>
          <p:nvPr/>
        </p:nvSpPr>
        <p:spPr>
          <a:xfrm>
            <a:off x="522371" y="4316435"/>
            <a:ext cx="182880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000" dirty="0">
                <a:solidFill>
                  <a:schemeClr val="bg1"/>
                </a:solidFill>
                <a:latin typeface="Poppins"/>
                <a:ea typeface="Poppins"/>
                <a:cs typeface="Poppins"/>
                <a:sym typeface="Poppins"/>
              </a:rPr>
              <a:t>Asceticism</a:t>
            </a:r>
            <a:endParaRPr sz="2000" dirty="0">
              <a:solidFill>
                <a:schemeClr val="bg1"/>
              </a:solidFill>
              <a:latin typeface="Poppins"/>
              <a:ea typeface="Poppins"/>
              <a:cs typeface="Poppins"/>
              <a:sym typeface="Poppins"/>
            </a:endParaRPr>
          </a:p>
        </p:txBody>
      </p:sp>
      <p:sp>
        <p:nvSpPr>
          <p:cNvPr id="47" name="Google Shape;1079;p70">
            <a:extLst>
              <a:ext uri="{FF2B5EF4-FFF2-40B4-BE49-F238E27FC236}">
                <a16:creationId xmlns:a16="http://schemas.microsoft.com/office/drawing/2014/main" id="{9B3048E7-3B42-C50A-2EAE-D2D4B7B67763}"/>
              </a:ext>
            </a:extLst>
          </p:cNvPr>
          <p:cNvSpPr/>
          <p:nvPr/>
        </p:nvSpPr>
        <p:spPr>
          <a:xfrm>
            <a:off x="361229" y="1065363"/>
            <a:ext cx="1828800" cy="731520"/>
          </a:xfrm>
          <a:prstGeom prst="rect">
            <a:avLst/>
          </a:prstGeom>
          <a:noFill/>
          <a:ln>
            <a:solidFill>
              <a:srgbClr val="66A191"/>
            </a:solidFill>
          </a:ln>
        </p:spPr>
        <p:txBody>
          <a:bodyPr spcFirstLastPara="1" wrap="square" lIns="91425" tIns="91425" rIns="91425" bIns="91425" anchor="ctr" anchorCtr="0">
            <a:noAutofit/>
          </a:bodyPr>
          <a:lstStyle/>
          <a:p>
            <a:pPr algn="ctr"/>
            <a:r>
              <a:rPr lang="en" sz="2000" dirty="0">
                <a:solidFill>
                  <a:schemeClr val="bg1"/>
                </a:solidFill>
                <a:latin typeface="Poppins"/>
                <a:ea typeface="Poppins"/>
                <a:cs typeface="Poppins"/>
                <a:sym typeface="Poppins"/>
              </a:rPr>
              <a:t>Philosophy</a:t>
            </a:r>
            <a:endParaRPr sz="2000" dirty="0">
              <a:solidFill>
                <a:schemeClr val="bg1"/>
              </a:solidFill>
              <a:latin typeface="Poppins"/>
              <a:ea typeface="Poppins"/>
              <a:cs typeface="Poppins"/>
              <a:sym typeface="Poppins"/>
            </a:endParaRPr>
          </a:p>
        </p:txBody>
      </p:sp>
      <p:cxnSp>
        <p:nvCxnSpPr>
          <p:cNvPr id="48" name="Google Shape;1080;p70">
            <a:extLst>
              <a:ext uri="{FF2B5EF4-FFF2-40B4-BE49-F238E27FC236}">
                <a16:creationId xmlns:a16="http://schemas.microsoft.com/office/drawing/2014/main" id="{8F7BEDE3-AF11-3F57-C051-C99D2940A9FA}"/>
              </a:ext>
            </a:extLst>
          </p:cNvPr>
          <p:cNvCxnSpPr>
            <a:stCxn id="50" idx="3"/>
            <a:endCxn id="51" idx="1"/>
          </p:cNvCxnSpPr>
          <p:nvPr/>
        </p:nvCxnSpPr>
        <p:spPr>
          <a:xfrm flipV="1">
            <a:off x="3022495" y="1878801"/>
            <a:ext cx="3382836" cy="317"/>
          </a:xfrm>
          <a:prstGeom prst="bentConnector3">
            <a:avLst>
              <a:gd name="adj1" fmla="val 50000"/>
            </a:avLst>
          </a:prstGeom>
          <a:noFill/>
          <a:ln w="19050" cap="flat" cmpd="sng">
            <a:solidFill>
              <a:schemeClr val="bg1"/>
            </a:solidFill>
            <a:prstDash val="solid"/>
            <a:round/>
            <a:headEnd type="none" w="med" len="med"/>
            <a:tailEnd type="none" w="med" len="med"/>
          </a:ln>
        </p:spPr>
      </p:cxnSp>
      <p:cxnSp>
        <p:nvCxnSpPr>
          <p:cNvPr id="49" name="Google Shape;1083;p70">
            <a:extLst>
              <a:ext uri="{FF2B5EF4-FFF2-40B4-BE49-F238E27FC236}">
                <a16:creationId xmlns:a16="http://schemas.microsoft.com/office/drawing/2014/main" id="{60183960-90B0-A0F1-B94E-213AB084B586}"/>
              </a:ext>
            </a:extLst>
          </p:cNvPr>
          <p:cNvCxnSpPr>
            <a:cxnSpLocks/>
            <a:stCxn id="54" idx="1"/>
            <a:endCxn id="53" idx="3"/>
          </p:cNvCxnSpPr>
          <p:nvPr/>
        </p:nvCxnSpPr>
        <p:spPr>
          <a:xfrm rot="10800000" flipV="1">
            <a:off x="1711091" y="3947068"/>
            <a:ext cx="2625558" cy="3140"/>
          </a:xfrm>
          <a:prstGeom prst="bentConnector3">
            <a:avLst>
              <a:gd name="adj1" fmla="val 50000"/>
            </a:avLst>
          </a:prstGeom>
          <a:noFill/>
          <a:ln w="19050" cap="flat" cmpd="sng">
            <a:solidFill>
              <a:schemeClr val="bg1"/>
            </a:solidFill>
            <a:prstDash val="solid"/>
            <a:round/>
            <a:headEnd type="none" w="med" len="med"/>
            <a:tailEnd type="none" w="med" len="med"/>
          </a:ln>
        </p:spPr>
      </p:cxnSp>
      <p:sp>
        <p:nvSpPr>
          <p:cNvPr id="50" name="Google Shape;1081;p70">
            <a:extLst>
              <a:ext uri="{FF2B5EF4-FFF2-40B4-BE49-F238E27FC236}">
                <a16:creationId xmlns:a16="http://schemas.microsoft.com/office/drawing/2014/main" id="{92A8C059-9C1D-A60D-A116-934E6DD8C2CD}"/>
              </a:ext>
            </a:extLst>
          </p:cNvPr>
          <p:cNvSpPr/>
          <p:nvPr/>
        </p:nvSpPr>
        <p:spPr>
          <a:xfrm>
            <a:off x="2473855" y="1604798"/>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v8</a:t>
            </a:r>
            <a:endParaRPr sz="1800" dirty="0">
              <a:solidFill>
                <a:schemeClr val="dk2"/>
              </a:solidFill>
              <a:latin typeface="Poppins"/>
              <a:ea typeface="Poppins"/>
              <a:cs typeface="Poppins"/>
              <a:sym typeface="Poppins"/>
            </a:endParaRPr>
          </a:p>
        </p:txBody>
      </p:sp>
      <p:sp>
        <p:nvSpPr>
          <p:cNvPr id="51" name="Google Shape;1082;p70">
            <a:extLst>
              <a:ext uri="{FF2B5EF4-FFF2-40B4-BE49-F238E27FC236}">
                <a16:creationId xmlns:a16="http://schemas.microsoft.com/office/drawing/2014/main" id="{8B60CF3A-7E41-A9C9-E042-A9C9FE79510B}"/>
              </a:ext>
            </a:extLst>
          </p:cNvPr>
          <p:cNvSpPr/>
          <p:nvPr/>
        </p:nvSpPr>
        <p:spPr>
          <a:xfrm>
            <a:off x="6405331" y="1604481"/>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v8</a:t>
            </a:r>
            <a:endParaRPr sz="1800" dirty="0">
              <a:solidFill>
                <a:schemeClr val="dk2"/>
              </a:solidFill>
              <a:latin typeface="Poppins"/>
              <a:ea typeface="Poppins"/>
              <a:cs typeface="Poppins"/>
              <a:sym typeface="Poppins"/>
            </a:endParaRPr>
          </a:p>
        </p:txBody>
      </p:sp>
      <p:sp>
        <p:nvSpPr>
          <p:cNvPr id="52" name="Google Shape;1086;p70">
            <a:extLst>
              <a:ext uri="{FF2B5EF4-FFF2-40B4-BE49-F238E27FC236}">
                <a16:creationId xmlns:a16="http://schemas.microsoft.com/office/drawing/2014/main" id="{40A11EAC-1972-BA98-8B1A-F1BAFF90EF51}"/>
              </a:ext>
            </a:extLst>
          </p:cNvPr>
          <p:cNvSpPr/>
          <p:nvPr/>
        </p:nvSpPr>
        <p:spPr>
          <a:xfrm>
            <a:off x="7716107" y="3675888"/>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v8</a:t>
            </a:r>
            <a:endParaRPr sz="1800" dirty="0">
              <a:solidFill>
                <a:schemeClr val="dk2"/>
              </a:solidFill>
              <a:latin typeface="Poppins"/>
              <a:ea typeface="Poppins"/>
              <a:cs typeface="Poppins"/>
              <a:sym typeface="Poppins"/>
            </a:endParaRPr>
          </a:p>
        </p:txBody>
      </p:sp>
      <p:sp>
        <p:nvSpPr>
          <p:cNvPr id="53" name="Google Shape;1085;p70">
            <a:extLst>
              <a:ext uri="{FF2B5EF4-FFF2-40B4-BE49-F238E27FC236}">
                <a16:creationId xmlns:a16="http://schemas.microsoft.com/office/drawing/2014/main" id="{8D45CE51-4860-10D7-EFEB-8E6BE23BEBB7}"/>
              </a:ext>
            </a:extLst>
          </p:cNvPr>
          <p:cNvSpPr/>
          <p:nvPr/>
        </p:nvSpPr>
        <p:spPr>
          <a:xfrm>
            <a:off x="1162451" y="3675888"/>
            <a:ext cx="548640" cy="548640"/>
          </a:xfrm>
          <a:prstGeom prst="rect">
            <a:avLst/>
          </a:prstGeom>
          <a:solidFill>
            <a:srgbClr val="F8CE6F"/>
          </a:solidFill>
          <a:ln>
            <a:solidFill>
              <a:srgbClr val="66A191"/>
            </a:solid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v18</a:t>
            </a:r>
            <a:endParaRPr sz="1800" dirty="0">
              <a:solidFill>
                <a:schemeClr val="dk2"/>
              </a:solidFill>
              <a:latin typeface="Poppins"/>
              <a:ea typeface="Poppins"/>
              <a:cs typeface="Poppins"/>
              <a:sym typeface="Poppins"/>
            </a:endParaRPr>
          </a:p>
        </p:txBody>
      </p:sp>
      <p:sp>
        <p:nvSpPr>
          <p:cNvPr id="54" name="Google Shape;1084;p70">
            <a:extLst>
              <a:ext uri="{FF2B5EF4-FFF2-40B4-BE49-F238E27FC236}">
                <a16:creationId xmlns:a16="http://schemas.microsoft.com/office/drawing/2014/main" id="{B6296F1E-16BF-2808-9D04-54218A4027C6}"/>
              </a:ext>
            </a:extLst>
          </p:cNvPr>
          <p:cNvSpPr/>
          <p:nvPr/>
        </p:nvSpPr>
        <p:spPr>
          <a:xfrm>
            <a:off x="4336649" y="3672748"/>
            <a:ext cx="548640" cy="548640"/>
          </a:xfrm>
          <a:prstGeom prst="rect">
            <a:avLst/>
          </a:prstGeom>
          <a:solidFill>
            <a:srgbClr val="F8CE6F"/>
          </a:solidFill>
          <a:ln>
            <a:noFill/>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algn="ctr"/>
            <a:r>
              <a:rPr lang="en" sz="1800" dirty="0">
                <a:solidFill>
                  <a:schemeClr val="dk2"/>
                </a:solidFill>
                <a:latin typeface="Poppins"/>
                <a:ea typeface="Poppins"/>
                <a:cs typeface="Poppins"/>
                <a:sym typeface="Poppins"/>
              </a:rPr>
              <a:t>v17</a:t>
            </a:r>
            <a:endParaRPr sz="1800" dirty="0">
              <a:solidFill>
                <a:schemeClr val="dk2"/>
              </a:solidFill>
              <a:latin typeface="Poppins"/>
              <a:ea typeface="Poppins"/>
              <a:cs typeface="Poppins"/>
              <a:sym typeface="Poppins"/>
            </a:endParaRPr>
          </a:p>
        </p:txBody>
      </p:sp>
      <p:cxnSp>
        <p:nvCxnSpPr>
          <p:cNvPr id="55" name="Google Shape;1087;p70">
            <a:extLst>
              <a:ext uri="{FF2B5EF4-FFF2-40B4-BE49-F238E27FC236}">
                <a16:creationId xmlns:a16="http://schemas.microsoft.com/office/drawing/2014/main" id="{E269F947-53CA-B9AB-7683-44D8B95B8129}"/>
              </a:ext>
            </a:extLst>
          </p:cNvPr>
          <p:cNvCxnSpPr>
            <a:cxnSpLocks/>
          </p:cNvCxnSpPr>
          <p:nvPr/>
        </p:nvCxnSpPr>
        <p:spPr>
          <a:xfrm>
            <a:off x="6959828" y="1878801"/>
            <a:ext cx="1050842" cy="1817816"/>
          </a:xfrm>
          <a:prstGeom prst="bentConnector2">
            <a:avLst/>
          </a:prstGeom>
          <a:noFill/>
          <a:ln w="19050" cap="flat" cmpd="sng">
            <a:solidFill>
              <a:schemeClr val="bg1"/>
            </a:solidFill>
            <a:prstDash val="solid"/>
            <a:round/>
            <a:headEnd type="none" w="med" len="med"/>
            <a:tailEnd type="none" w="med" len="med"/>
          </a:ln>
        </p:spPr>
      </p:cxnSp>
      <p:cxnSp>
        <p:nvCxnSpPr>
          <p:cNvPr id="62" name="Google Shape;1087;p70">
            <a:extLst>
              <a:ext uri="{FF2B5EF4-FFF2-40B4-BE49-F238E27FC236}">
                <a16:creationId xmlns:a16="http://schemas.microsoft.com/office/drawing/2014/main" id="{8722EEEA-CAD9-D567-AABB-2E191DF8864D}"/>
              </a:ext>
            </a:extLst>
          </p:cNvPr>
          <p:cNvCxnSpPr>
            <a:cxnSpLocks/>
            <a:stCxn id="54" idx="3"/>
            <a:endCxn id="52" idx="1"/>
          </p:cNvCxnSpPr>
          <p:nvPr/>
        </p:nvCxnSpPr>
        <p:spPr>
          <a:xfrm>
            <a:off x="4885289" y="3947068"/>
            <a:ext cx="2830818" cy="3140"/>
          </a:xfrm>
          <a:prstGeom prst="bentConnector3">
            <a:avLst>
              <a:gd name="adj1" fmla="val 50000"/>
            </a:avLst>
          </a:prstGeom>
          <a:noFill/>
          <a:ln w="19050" cap="flat" cmpd="sng">
            <a:solidFill>
              <a:schemeClr val="bg1"/>
            </a:solidFill>
            <a:prstDash val="solid"/>
            <a:round/>
            <a:headEnd type="none" w="med" len="med"/>
            <a:tailEnd type="none" w="med" len="med"/>
          </a:ln>
        </p:spPr>
      </p:cxnSp>
      <p:sp>
        <p:nvSpPr>
          <p:cNvPr id="5" name="TextBox 4">
            <a:extLst>
              <a:ext uri="{FF2B5EF4-FFF2-40B4-BE49-F238E27FC236}">
                <a16:creationId xmlns:a16="http://schemas.microsoft.com/office/drawing/2014/main" id="{3B977FA4-8B56-A30E-E18B-26B50B923C07}"/>
              </a:ext>
            </a:extLst>
          </p:cNvPr>
          <p:cNvSpPr txBox="1"/>
          <p:nvPr/>
        </p:nvSpPr>
        <p:spPr>
          <a:xfrm>
            <a:off x="1046559" y="2288793"/>
            <a:ext cx="1928715" cy="1200329"/>
          </a:xfrm>
          <a:prstGeom prst="rect">
            <a:avLst/>
          </a:prstGeom>
          <a:noFill/>
          <a:ln>
            <a:solidFill>
              <a:srgbClr val="C00000"/>
            </a:solidFill>
          </a:ln>
        </p:spPr>
        <p:txBody>
          <a:bodyPr wrap="square" rtlCol="0">
            <a:spAutoFit/>
          </a:bodyPr>
          <a:lstStyle/>
          <a:p>
            <a:pPr algn="ctr"/>
            <a:r>
              <a:rPr lang="en-US" sz="2400" dirty="0">
                <a:solidFill>
                  <a:schemeClr val="bg1"/>
                </a:solidFill>
              </a:rPr>
              <a:t>The debt of our sin remains.</a:t>
            </a:r>
            <a:endParaRPr lang="en-US" sz="1600" dirty="0">
              <a:solidFill>
                <a:schemeClr val="bg1"/>
              </a:solidFill>
            </a:endParaRPr>
          </a:p>
        </p:txBody>
      </p:sp>
      <p:sp>
        <p:nvSpPr>
          <p:cNvPr id="6" name="TextBox 5">
            <a:extLst>
              <a:ext uri="{FF2B5EF4-FFF2-40B4-BE49-F238E27FC236}">
                <a16:creationId xmlns:a16="http://schemas.microsoft.com/office/drawing/2014/main" id="{6ACC634C-DC52-F017-62BF-F14CA1618DC9}"/>
              </a:ext>
            </a:extLst>
          </p:cNvPr>
          <p:cNvSpPr txBox="1"/>
          <p:nvPr/>
        </p:nvSpPr>
        <p:spPr>
          <a:xfrm>
            <a:off x="3510921" y="2298580"/>
            <a:ext cx="1928715" cy="1200329"/>
          </a:xfrm>
          <a:prstGeom prst="rect">
            <a:avLst/>
          </a:prstGeom>
          <a:noFill/>
          <a:ln>
            <a:solidFill>
              <a:srgbClr val="C00000"/>
            </a:solidFill>
          </a:ln>
        </p:spPr>
        <p:txBody>
          <a:bodyPr wrap="square" rtlCol="0">
            <a:spAutoFit/>
          </a:bodyPr>
          <a:lstStyle/>
          <a:p>
            <a:pPr algn="ctr"/>
            <a:r>
              <a:rPr lang="en-US" sz="2400" dirty="0">
                <a:solidFill>
                  <a:schemeClr val="bg1"/>
                </a:solidFill>
              </a:rPr>
              <a:t>Continued defrauding of our prize.</a:t>
            </a:r>
            <a:endParaRPr lang="en-US" sz="1600" dirty="0">
              <a:solidFill>
                <a:schemeClr val="bg1"/>
              </a:solidFill>
            </a:endParaRPr>
          </a:p>
        </p:txBody>
      </p:sp>
      <p:sp>
        <p:nvSpPr>
          <p:cNvPr id="7" name="TextBox 6">
            <a:extLst>
              <a:ext uri="{FF2B5EF4-FFF2-40B4-BE49-F238E27FC236}">
                <a16:creationId xmlns:a16="http://schemas.microsoft.com/office/drawing/2014/main" id="{7B1888EF-763E-FB60-0907-748BCD7D8349}"/>
              </a:ext>
            </a:extLst>
          </p:cNvPr>
          <p:cNvSpPr txBox="1"/>
          <p:nvPr/>
        </p:nvSpPr>
        <p:spPr>
          <a:xfrm>
            <a:off x="5981536" y="2270517"/>
            <a:ext cx="1928715" cy="1200329"/>
          </a:xfrm>
          <a:prstGeom prst="rect">
            <a:avLst/>
          </a:prstGeom>
          <a:noFill/>
          <a:ln>
            <a:solidFill>
              <a:srgbClr val="C00000"/>
            </a:solidFill>
          </a:ln>
        </p:spPr>
        <p:txBody>
          <a:bodyPr wrap="square" rtlCol="0">
            <a:spAutoFit/>
          </a:bodyPr>
          <a:lstStyle/>
          <a:p>
            <a:pPr algn="ctr"/>
            <a:r>
              <a:rPr lang="en-US" sz="2400" dirty="0">
                <a:solidFill>
                  <a:schemeClr val="bg1"/>
                </a:solidFill>
              </a:rPr>
              <a:t>Possesses no value in battle v. flesh.</a:t>
            </a:r>
            <a:endParaRPr lang="en-US" sz="1600" dirty="0">
              <a:solidFill>
                <a:schemeClr val="bg1"/>
              </a:solidFill>
            </a:endParaRPr>
          </a:p>
        </p:txBody>
      </p:sp>
      <p:cxnSp>
        <p:nvCxnSpPr>
          <p:cNvPr id="8" name="Google Shape;1088;p70">
            <a:extLst>
              <a:ext uri="{FF2B5EF4-FFF2-40B4-BE49-F238E27FC236}">
                <a16:creationId xmlns:a16="http://schemas.microsoft.com/office/drawing/2014/main" id="{2CA73AEF-9A4E-6629-45C3-DBA1CEEF8EBE}"/>
              </a:ext>
            </a:extLst>
          </p:cNvPr>
          <p:cNvCxnSpPr>
            <a:cxnSpLocks/>
          </p:cNvCxnSpPr>
          <p:nvPr/>
        </p:nvCxnSpPr>
        <p:spPr>
          <a:xfrm rot="10800000" flipV="1">
            <a:off x="1162451" y="1879118"/>
            <a:ext cx="1311404" cy="2087506"/>
          </a:xfrm>
          <a:prstGeom prst="bentConnector3">
            <a:avLst>
              <a:gd name="adj1" fmla="val 117432"/>
            </a:avLst>
          </a:prstGeom>
          <a:noFill/>
          <a:ln w="19050" cap="flat" cmpd="sng">
            <a:solidFill>
              <a:schemeClr val="bg1"/>
            </a:solidFill>
            <a:prstDash val="solid"/>
            <a:round/>
            <a:headEnd type="triangle" w="med" len="med"/>
            <a:tailEnd type="none" w="med" len="med"/>
          </a:ln>
        </p:spPr>
      </p:cxnSp>
    </p:spTree>
    <p:extLst>
      <p:ext uri="{BB962C8B-B14F-4D97-AF65-F5344CB8AC3E}">
        <p14:creationId xmlns:p14="http://schemas.microsoft.com/office/powerpoint/2010/main" val="34176137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CB3F-2BBA-B24D-B844-3DBE0456F6FB}"/>
              </a:ext>
            </a:extLst>
          </p:cNvPr>
          <p:cNvSpPr>
            <a:spLocks noGrp="1"/>
          </p:cNvSpPr>
          <p:nvPr>
            <p:ph type="title"/>
          </p:nvPr>
        </p:nvSpPr>
        <p:spPr>
          <a:xfrm>
            <a:off x="628650" y="118740"/>
            <a:ext cx="7886700" cy="1104636"/>
          </a:xfrm>
        </p:spPr>
        <p:txBody>
          <a:bodyPr>
            <a:normAutofit/>
          </a:bodyPr>
          <a:lstStyle/>
          <a:p>
            <a:pPr algn="ctr"/>
            <a:r>
              <a:rPr lang="en-US" sz="3600" dirty="0">
                <a:solidFill>
                  <a:schemeClr val="bg1"/>
                </a:solidFill>
              </a:rPr>
              <a:t>Christ’s death and resurrection accomplished more for us than we realize</a:t>
            </a:r>
          </a:p>
        </p:txBody>
      </p:sp>
      <p:sp>
        <p:nvSpPr>
          <p:cNvPr id="3" name="Content Placeholder 2">
            <a:extLst>
              <a:ext uri="{FF2B5EF4-FFF2-40B4-BE49-F238E27FC236}">
                <a16:creationId xmlns:a16="http://schemas.microsoft.com/office/drawing/2014/main" id="{F992F530-82DE-1242-BD08-195B615DE5CC}"/>
              </a:ext>
            </a:extLst>
          </p:cNvPr>
          <p:cNvSpPr>
            <a:spLocks noGrp="1"/>
          </p:cNvSpPr>
          <p:nvPr>
            <p:ph idx="1"/>
          </p:nvPr>
        </p:nvSpPr>
        <p:spPr>
          <a:xfrm>
            <a:off x="628650" y="1521354"/>
            <a:ext cx="7886700" cy="3938542"/>
          </a:xfrm>
        </p:spPr>
        <p:txBody>
          <a:bodyPr/>
          <a:lstStyle/>
          <a:p>
            <a:r>
              <a:rPr lang="en-US" sz="2400" dirty="0">
                <a:solidFill>
                  <a:schemeClr val="bg1"/>
                </a:solidFill>
              </a:rPr>
              <a:t>1:22 Reconciled you in order to present you before God holy, blameless, and beyond any reproach. </a:t>
            </a:r>
          </a:p>
          <a:p>
            <a:r>
              <a:rPr lang="en-US" sz="2400" dirty="0">
                <a:solidFill>
                  <a:schemeClr val="bg1"/>
                </a:solidFill>
              </a:rPr>
              <a:t>2:5 Provides us with something stable to put our faith on. </a:t>
            </a:r>
          </a:p>
          <a:p>
            <a:r>
              <a:rPr lang="en-US" sz="2400" dirty="0">
                <a:solidFill>
                  <a:schemeClr val="bg1"/>
                </a:solidFill>
              </a:rPr>
              <a:t>2:12-14 God forgave us of the unpayable debt of sin that we owed. </a:t>
            </a:r>
          </a:p>
          <a:p>
            <a:r>
              <a:rPr lang="en-US" sz="2400" dirty="0">
                <a:solidFill>
                  <a:schemeClr val="bg1"/>
                </a:solidFill>
              </a:rPr>
              <a:t>2:15 He disarmed all the rulers and authorities that has some claim to power over us. </a:t>
            </a:r>
          </a:p>
          <a:p>
            <a:r>
              <a:rPr lang="en-US" sz="2400" dirty="0">
                <a:solidFill>
                  <a:schemeClr val="bg1"/>
                </a:solidFill>
              </a:rPr>
              <a:t>2:17 He became the substance of all things. </a:t>
            </a:r>
          </a:p>
          <a:p>
            <a:endParaRPr lang="en-US" dirty="0">
              <a:solidFill>
                <a:schemeClr val="bg1"/>
              </a:solidFill>
            </a:endParaRPr>
          </a:p>
        </p:txBody>
      </p:sp>
    </p:spTree>
    <p:extLst>
      <p:ext uri="{BB962C8B-B14F-4D97-AF65-F5344CB8AC3E}">
        <p14:creationId xmlns:p14="http://schemas.microsoft.com/office/powerpoint/2010/main" val="12934014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CBF3-65A7-EF4A-87D2-ADE75063F7CB}"/>
              </a:ext>
            </a:extLst>
          </p:cNvPr>
          <p:cNvSpPr>
            <a:spLocks noGrp="1"/>
          </p:cNvSpPr>
          <p:nvPr>
            <p:ph type="title"/>
          </p:nvPr>
        </p:nvSpPr>
        <p:spPr>
          <a:xfrm>
            <a:off x="628650" y="15213"/>
            <a:ext cx="7886700" cy="1104636"/>
          </a:xfrm>
        </p:spPr>
        <p:txBody>
          <a:bodyPr/>
          <a:lstStyle/>
          <a:p>
            <a:pPr algn="ctr"/>
            <a:r>
              <a:rPr lang="en-US" dirty="0"/>
              <a:t>The Christ who has redeemed you…</a:t>
            </a:r>
          </a:p>
        </p:txBody>
      </p:sp>
      <p:sp>
        <p:nvSpPr>
          <p:cNvPr id="8" name="Content Placeholder 3">
            <a:extLst>
              <a:ext uri="{FF2B5EF4-FFF2-40B4-BE49-F238E27FC236}">
                <a16:creationId xmlns:a16="http://schemas.microsoft.com/office/drawing/2014/main" id="{8D2FBC53-C331-21AF-5CEC-F20C0574F7FA}"/>
              </a:ext>
            </a:extLst>
          </p:cNvPr>
          <p:cNvSpPr txBox="1">
            <a:spLocks/>
          </p:cNvSpPr>
          <p:nvPr/>
        </p:nvSpPr>
        <p:spPr>
          <a:xfrm>
            <a:off x="225288" y="1119850"/>
            <a:ext cx="2902225" cy="1104636"/>
          </a:xfrm>
          <a:prstGeom prst="rect">
            <a:avLst/>
          </a:prstGeom>
          <a:ln w="22225">
            <a:solidFill>
              <a:srgbClr val="66A19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preeminent in all things.</a:t>
            </a:r>
          </a:p>
        </p:txBody>
      </p:sp>
      <p:sp>
        <p:nvSpPr>
          <p:cNvPr id="10" name="Content Placeholder 9">
            <a:extLst>
              <a:ext uri="{FF2B5EF4-FFF2-40B4-BE49-F238E27FC236}">
                <a16:creationId xmlns:a16="http://schemas.microsoft.com/office/drawing/2014/main" id="{49C9385C-96CE-6166-0922-D6A7051A3366}"/>
              </a:ext>
            </a:extLst>
          </p:cNvPr>
          <p:cNvSpPr>
            <a:spLocks noGrp="1"/>
          </p:cNvSpPr>
          <p:nvPr>
            <p:ph sz="half" idx="2"/>
          </p:nvPr>
        </p:nvSpPr>
        <p:spPr/>
        <p:txBody>
          <a:bodyPr/>
          <a:lstStyle/>
          <a:p>
            <a:endParaRPr lang="en-US"/>
          </a:p>
        </p:txBody>
      </p:sp>
      <p:sp>
        <p:nvSpPr>
          <p:cNvPr id="11" name="Content Placeholder 4">
            <a:extLst>
              <a:ext uri="{FF2B5EF4-FFF2-40B4-BE49-F238E27FC236}">
                <a16:creationId xmlns:a16="http://schemas.microsoft.com/office/drawing/2014/main" id="{D187FDBA-C9CF-BC5D-E2F5-CB21C826CBD8}"/>
              </a:ext>
            </a:extLst>
          </p:cNvPr>
          <p:cNvSpPr txBox="1">
            <a:spLocks/>
          </p:cNvSpPr>
          <p:nvPr/>
        </p:nvSpPr>
        <p:spPr>
          <a:xfrm>
            <a:off x="3127513" y="728870"/>
            <a:ext cx="6016487" cy="4970917"/>
          </a:xfrm>
          <a:prstGeom prst="rect">
            <a:avLst/>
          </a:prstGeom>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baseline="30000" dirty="0">
                <a:solidFill>
                  <a:srgbClr val="000000"/>
                </a:solidFill>
                <a:latin typeface="Calibri" panose="020F0502020204030204" pitchFamily="34" charset="0"/>
                <a:cs typeface="Calibri" panose="020F0502020204030204" pitchFamily="34" charset="0"/>
              </a:rPr>
              <a:t>1:13 </a:t>
            </a:r>
            <a:r>
              <a:rPr lang="en-US" sz="2400" dirty="0">
                <a:solidFill>
                  <a:srgbClr val="000000"/>
                </a:solidFill>
                <a:latin typeface="Calibri" panose="020F0502020204030204" pitchFamily="34" charset="0"/>
                <a:cs typeface="Calibri" panose="020F0502020204030204" pitchFamily="34" charset="0"/>
              </a:rPr>
              <a:t>For He rescued us from the domain of darkness, and transferred us to the kingdom of His beloved Son, </a:t>
            </a:r>
            <a:r>
              <a:rPr lang="en-US" sz="2400" baseline="30000" dirty="0">
                <a:solidFill>
                  <a:srgbClr val="000000"/>
                </a:solidFill>
                <a:latin typeface="Calibri" panose="020F0502020204030204" pitchFamily="34" charset="0"/>
                <a:cs typeface="Calibri" panose="020F0502020204030204" pitchFamily="34" charset="0"/>
              </a:rPr>
              <a:t>14 </a:t>
            </a:r>
            <a:r>
              <a:rPr lang="en-US" sz="2400" dirty="0">
                <a:solidFill>
                  <a:srgbClr val="000000"/>
                </a:solidFill>
                <a:latin typeface="Calibri" panose="020F0502020204030204" pitchFamily="34" charset="0"/>
                <a:cs typeface="Calibri" panose="020F0502020204030204" pitchFamily="34" charset="0"/>
              </a:rPr>
              <a:t>in whom we have redemption, the forgiveness of sins.</a:t>
            </a:r>
            <a:r>
              <a:rPr lang="en-US" sz="2400" baseline="30000" dirty="0">
                <a:solidFill>
                  <a:srgbClr val="000000"/>
                </a:solidFill>
                <a:latin typeface="Calibri" panose="020F0502020204030204" pitchFamily="34" charset="0"/>
                <a:cs typeface="Calibri" panose="020F0502020204030204" pitchFamily="34" charset="0"/>
              </a:rPr>
              <a:t>15 </a:t>
            </a:r>
            <a:r>
              <a:rPr lang="en-US" sz="2400" dirty="0">
                <a:solidFill>
                  <a:srgbClr val="000000"/>
                </a:solidFill>
                <a:latin typeface="Calibri" panose="020F0502020204030204" pitchFamily="34" charset="0"/>
                <a:cs typeface="Calibri" panose="020F0502020204030204" pitchFamily="34" charset="0"/>
              </a:rPr>
              <a:t>He is the image of the invisible God, the firstborn of all creation. </a:t>
            </a:r>
            <a:r>
              <a:rPr lang="en-US" sz="2400" baseline="30000" dirty="0">
                <a:solidFill>
                  <a:srgbClr val="000000"/>
                </a:solidFill>
                <a:latin typeface="Calibri" panose="020F0502020204030204" pitchFamily="34" charset="0"/>
                <a:cs typeface="Calibri" panose="020F0502020204030204" pitchFamily="34" charset="0"/>
              </a:rPr>
              <a:t>16 </a:t>
            </a:r>
            <a:r>
              <a:rPr lang="en-US" sz="2400" dirty="0">
                <a:solidFill>
                  <a:srgbClr val="000000"/>
                </a:solidFill>
                <a:latin typeface="Calibri" panose="020F0502020204030204" pitchFamily="34" charset="0"/>
                <a:cs typeface="Calibri" panose="020F0502020204030204" pitchFamily="34" charset="0"/>
              </a:rPr>
              <a:t>For by Him all things were created, </a:t>
            </a:r>
            <a:r>
              <a:rPr lang="en-US" sz="2400" i="1" dirty="0">
                <a:solidFill>
                  <a:srgbClr val="000000"/>
                </a:solidFill>
                <a:latin typeface="Calibri" panose="020F0502020204030204" pitchFamily="34" charset="0"/>
                <a:cs typeface="Calibri" panose="020F0502020204030204" pitchFamily="34" charset="0"/>
              </a:rPr>
              <a:t>both</a:t>
            </a:r>
            <a:r>
              <a:rPr lang="en-US" sz="2400" dirty="0">
                <a:solidFill>
                  <a:srgbClr val="000000"/>
                </a:solidFill>
                <a:latin typeface="Calibri" panose="020F0502020204030204" pitchFamily="34" charset="0"/>
                <a:cs typeface="Calibri" panose="020F0502020204030204" pitchFamily="34" charset="0"/>
              </a:rPr>
              <a:t> in the heavens and on earth, visible and invisible, whether thrones or dominions or rulers or authorities—all things have been created through Him and for Him. </a:t>
            </a:r>
            <a:r>
              <a:rPr lang="en-US" sz="2400" baseline="30000" dirty="0">
                <a:solidFill>
                  <a:srgbClr val="000000"/>
                </a:solidFill>
                <a:latin typeface="Calibri" panose="020F0502020204030204" pitchFamily="34" charset="0"/>
                <a:cs typeface="Calibri" panose="020F0502020204030204" pitchFamily="34" charset="0"/>
              </a:rPr>
              <a:t>17 </a:t>
            </a:r>
            <a:r>
              <a:rPr lang="en-US" sz="2400" dirty="0">
                <a:solidFill>
                  <a:srgbClr val="000000"/>
                </a:solidFill>
                <a:latin typeface="Calibri" panose="020F0502020204030204" pitchFamily="34" charset="0"/>
                <a:cs typeface="Calibri" panose="020F0502020204030204" pitchFamily="34" charset="0"/>
              </a:rPr>
              <a:t>He is before all things, and in Him all things hold together</a:t>
            </a:r>
            <a:r>
              <a:rPr lang="en-US" sz="2400" baseline="30000" dirty="0">
                <a:solidFill>
                  <a:srgbClr val="000000"/>
                </a:solidFill>
                <a:latin typeface="Calibri" panose="020F0502020204030204" pitchFamily="34" charset="0"/>
                <a:cs typeface="Calibri" panose="020F0502020204030204" pitchFamily="34" charset="0"/>
              </a:rPr>
              <a:t>. 18 </a:t>
            </a:r>
            <a:r>
              <a:rPr lang="en-US" sz="2400" dirty="0">
                <a:solidFill>
                  <a:srgbClr val="000000"/>
                </a:solidFill>
                <a:latin typeface="Calibri" panose="020F0502020204030204" pitchFamily="34" charset="0"/>
                <a:cs typeface="Calibri" panose="020F0502020204030204" pitchFamily="34" charset="0"/>
              </a:rPr>
              <a:t>He is also head of the body, the church; and He is the beginning, the firstborn from the dead, so that He Himself will come to have first place in everything… </a:t>
            </a:r>
            <a:r>
              <a:rPr lang="en-US" sz="2400" baseline="30000" dirty="0">
                <a:solidFill>
                  <a:srgbClr val="000000"/>
                </a:solidFill>
                <a:latin typeface="Calibri" panose="020F0502020204030204" pitchFamily="34" charset="0"/>
                <a:cs typeface="Calibri" panose="020F0502020204030204" pitchFamily="34" charset="0"/>
              </a:rPr>
              <a:t> 2:9 </a:t>
            </a:r>
            <a:r>
              <a:rPr lang="en-US" sz="2400" dirty="0">
                <a:solidFill>
                  <a:srgbClr val="000000"/>
                </a:solidFill>
                <a:latin typeface="Calibri" panose="020F0502020204030204" pitchFamily="34" charset="0"/>
                <a:cs typeface="Calibri" panose="020F0502020204030204" pitchFamily="34" charset="0"/>
              </a:rPr>
              <a:t>For in Him all the fullness of Deity dwells in bodily form,</a:t>
            </a:r>
          </a:p>
        </p:txBody>
      </p:sp>
    </p:spTree>
    <p:extLst>
      <p:ext uri="{BB962C8B-B14F-4D97-AF65-F5344CB8AC3E}">
        <p14:creationId xmlns:p14="http://schemas.microsoft.com/office/powerpoint/2010/main" val="3591039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CBF3-65A7-EF4A-87D2-ADE75063F7CB}"/>
              </a:ext>
            </a:extLst>
          </p:cNvPr>
          <p:cNvSpPr>
            <a:spLocks noGrp="1"/>
          </p:cNvSpPr>
          <p:nvPr>
            <p:ph type="title"/>
          </p:nvPr>
        </p:nvSpPr>
        <p:spPr>
          <a:xfrm>
            <a:off x="628650" y="15213"/>
            <a:ext cx="7886700" cy="1104636"/>
          </a:xfrm>
        </p:spPr>
        <p:txBody>
          <a:bodyPr/>
          <a:lstStyle/>
          <a:p>
            <a:pPr algn="ctr"/>
            <a:r>
              <a:rPr lang="en-US" dirty="0"/>
              <a:t>The Christ who has redeemed you…</a:t>
            </a:r>
          </a:p>
        </p:txBody>
      </p:sp>
      <p:sp>
        <p:nvSpPr>
          <p:cNvPr id="5" name="Content Placeholder 4">
            <a:extLst>
              <a:ext uri="{FF2B5EF4-FFF2-40B4-BE49-F238E27FC236}">
                <a16:creationId xmlns:a16="http://schemas.microsoft.com/office/drawing/2014/main" id="{15FD9F44-92E4-5311-D6E2-614C94379901}"/>
              </a:ext>
            </a:extLst>
          </p:cNvPr>
          <p:cNvSpPr>
            <a:spLocks noGrp="1"/>
          </p:cNvSpPr>
          <p:nvPr>
            <p:ph sz="half" idx="2"/>
          </p:nvPr>
        </p:nvSpPr>
        <p:spPr>
          <a:xfrm>
            <a:off x="3127513" y="728870"/>
            <a:ext cx="6016487" cy="4970917"/>
          </a:xfrm>
        </p:spPr>
        <p:txBody>
          <a:bodyPr anchor="ctr">
            <a:normAutofit fontScale="92500"/>
          </a:bodyPr>
          <a:lstStyle/>
          <a:p>
            <a:pPr marL="0" indent="0" algn="ctr">
              <a:buNone/>
            </a:pPr>
            <a:r>
              <a:rPr lang="en-US" sz="2400" b="1" i="0" u="none" strike="noStrike" baseline="30000" dirty="0">
                <a:solidFill>
                  <a:srgbClr val="000000"/>
                </a:solidFill>
                <a:effectLst/>
                <a:latin typeface="Calibri" panose="020F0502020204030204" pitchFamily="34" charset="0"/>
                <a:cs typeface="Calibri" panose="020F0502020204030204" pitchFamily="34" charset="0"/>
              </a:rPr>
              <a:t>1:13 </a:t>
            </a:r>
            <a:r>
              <a:rPr lang="en-US" sz="2400" b="0" i="0" u="none" strike="noStrike" dirty="0">
                <a:solidFill>
                  <a:srgbClr val="000000"/>
                </a:solidFill>
                <a:effectLst/>
                <a:latin typeface="Calibri" panose="020F0502020204030204" pitchFamily="34" charset="0"/>
                <a:cs typeface="Calibri" panose="020F0502020204030204" pitchFamily="34" charset="0"/>
              </a:rPr>
              <a:t>For He rescued us from the domain of darkness, and transferred us to the kingdom of His beloved Son, </a:t>
            </a:r>
            <a:r>
              <a:rPr lang="en-US" sz="2400" b="1" i="0" u="none" strike="noStrike" baseline="30000" dirty="0">
                <a:solidFill>
                  <a:srgbClr val="000000"/>
                </a:solidFill>
                <a:effectLst/>
                <a:latin typeface="Calibri" panose="020F0502020204030204" pitchFamily="34" charset="0"/>
                <a:cs typeface="Calibri" panose="020F0502020204030204" pitchFamily="34" charset="0"/>
              </a:rPr>
              <a:t>14 </a:t>
            </a:r>
            <a:r>
              <a:rPr lang="en-US" sz="2400" b="0" i="0" u="none" strike="noStrike" dirty="0">
                <a:solidFill>
                  <a:srgbClr val="000000"/>
                </a:solidFill>
                <a:effectLst/>
                <a:latin typeface="Calibri" panose="020F0502020204030204" pitchFamily="34" charset="0"/>
                <a:cs typeface="Calibri" panose="020F0502020204030204" pitchFamily="34" charset="0"/>
              </a:rPr>
              <a:t>in whom we have redemption, the forgiveness of sins.</a:t>
            </a:r>
            <a:r>
              <a:rPr lang="en-US" sz="2400" b="1" i="0" u="none" strike="noStrike" baseline="30000" dirty="0">
                <a:solidFill>
                  <a:srgbClr val="000000"/>
                </a:solidFill>
                <a:effectLst/>
                <a:latin typeface="Calibri" panose="020F0502020204030204" pitchFamily="34" charset="0"/>
                <a:cs typeface="Calibri" panose="020F0502020204030204" pitchFamily="34" charset="0"/>
              </a:rPr>
              <a:t>15 </a:t>
            </a:r>
            <a:r>
              <a:rPr lang="en-US" sz="2400" b="0" i="0" u="none" strike="noStrike" dirty="0">
                <a:solidFill>
                  <a:srgbClr val="000000"/>
                </a:solidFill>
                <a:effectLst/>
                <a:latin typeface="Calibri" panose="020F0502020204030204" pitchFamily="34" charset="0"/>
                <a:cs typeface="Calibri" panose="020F0502020204030204" pitchFamily="34" charset="0"/>
              </a:rPr>
              <a:t>He is the </a:t>
            </a:r>
            <a:r>
              <a:rPr lang="en-US" sz="2400" b="1" i="0" u="sng" strike="noStrike" dirty="0">
                <a:solidFill>
                  <a:srgbClr val="000000"/>
                </a:solidFill>
                <a:effectLst/>
                <a:latin typeface="Calibri" panose="020F0502020204030204" pitchFamily="34" charset="0"/>
                <a:cs typeface="Calibri" panose="020F0502020204030204" pitchFamily="34" charset="0"/>
              </a:rPr>
              <a:t>image of the invisible God</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u="none" strike="noStrike" dirty="0">
                <a:solidFill>
                  <a:srgbClr val="000000"/>
                </a:solidFill>
                <a:effectLst/>
                <a:latin typeface="Calibri" panose="020F0502020204030204" pitchFamily="34" charset="0"/>
                <a:cs typeface="Calibri" panose="020F0502020204030204" pitchFamily="34" charset="0"/>
              </a:rPr>
              <a:t>the firstborn </a:t>
            </a:r>
            <a:r>
              <a:rPr lang="en-US" sz="2400" b="0" i="0" u="none" strike="noStrike" dirty="0">
                <a:solidFill>
                  <a:srgbClr val="000000"/>
                </a:solidFill>
                <a:effectLst/>
                <a:latin typeface="Calibri" panose="020F0502020204030204" pitchFamily="34" charset="0"/>
                <a:cs typeface="Calibri" panose="020F0502020204030204" pitchFamily="34" charset="0"/>
              </a:rPr>
              <a:t>of all creation. </a:t>
            </a:r>
            <a:r>
              <a:rPr lang="en-US" sz="2400" b="1" i="0" u="none" strike="noStrike" baseline="30000" dirty="0">
                <a:solidFill>
                  <a:srgbClr val="000000"/>
                </a:solidFill>
                <a:effectLst/>
                <a:latin typeface="Calibri" panose="020F0502020204030204" pitchFamily="34" charset="0"/>
                <a:cs typeface="Calibri" panose="020F0502020204030204" pitchFamily="34" charset="0"/>
              </a:rPr>
              <a:t>16 </a:t>
            </a:r>
            <a:r>
              <a:rPr lang="en-US" sz="2400" b="0" i="0" u="none" strike="noStrike" dirty="0">
                <a:solidFill>
                  <a:srgbClr val="000000"/>
                </a:solidFill>
                <a:effectLst/>
                <a:latin typeface="Calibri" panose="020F0502020204030204" pitchFamily="34" charset="0"/>
                <a:cs typeface="Calibri" panose="020F0502020204030204" pitchFamily="34" charset="0"/>
              </a:rPr>
              <a:t>For </a:t>
            </a:r>
            <a:r>
              <a:rPr lang="en-US" sz="2400" b="1" i="0" u="none" strike="noStrike" dirty="0">
                <a:solidFill>
                  <a:srgbClr val="000000"/>
                </a:solidFill>
                <a:effectLst/>
                <a:latin typeface="Calibri" panose="020F0502020204030204" pitchFamily="34" charset="0"/>
                <a:cs typeface="Calibri" panose="020F0502020204030204" pitchFamily="34" charset="0"/>
              </a:rPr>
              <a:t>by Him all things </a:t>
            </a:r>
            <a:r>
              <a:rPr lang="en-US" sz="2400" b="0" i="0" u="none" strike="noStrike" dirty="0">
                <a:solidFill>
                  <a:srgbClr val="000000"/>
                </a:solidFill>
                <a:effectLst/>
                <a:latin typeface="Calibri" panose="020F0502020204030204" pitchFamily="34" charset="0"/>
                <a:cs typeface="Calibri" panose="020F0502020204030204" pitchFamily="34" charset="0"/>
              </a:rPr>
              <a:t>were created, </a:t>
            </a:r>
            <a:r>
              <a:rPr lang="en-US" sz="2400" b="0" i="1" u="none" strike="noStrike" dirty="0">
                <a:solidFill>
                  <a:srgbClr val="000000"/>
                </a:solidFill>
                <a:effectLst/>
                <a:latin typeface="Calibri" panose="020F0502020204030204" pitchFamily="34" charset="0"/>
                <a:cs typeface="Calibri" panose="020F0502020204030204" pitchFamily="34" charset="0"/>
              </a:rPr>
              <a:t>both</a:t>
            </a:r>
            <a:r>
              <a:rPr lang="en-US" sz="2400" b="0" i="0" u="none" strike="noStrike" dirty="0">
                <a:solidFill>
                  <a:srgbClr val="000000"/>
                </a:solidFill>
                <a:effectLst/>
                <a:latin typeface="Calibri" panose="020F0502020204030204" pitchFamily="34" charset="0"/>
                <a:cs typeface="Calibri" panose="020F0502020204030204" pitchFamily="34" charset="0"/>
              </a:rPr>
              <a:t> in the heavens and on earth, visible and invisible, whether thrones or dominions or rulers or authorities—</a:t>
            </a:r>
            <a:r>
              <a:rPr lang="en-US" sz="2400" b="1" i="0" u="none" strike="noStrike" dirty="0">
                <a:solidFill>
                  <a:srgbClr val="000000"/>
                </a:solidFill>
                <a:effectLst/>
                <a:latin typeface="Calibri" panose="020F0502020204030204" pitchFamily="34" charset="0"/>
                <a:cs typeface="Calibri" panose="020F0502020204030204" pitchFamily="34" charset="0"/>
              </a:rPr>
              <a:t>all things </a:t>
            </a:r>
            <a:r>
              <a:rPr lang="en-US" sz="2400" b="0" i="0" u="none" strike="noStrike" dirty="0">
                <a:solidFill>
                  <a:srgbClr val="000000"/>
                </a:solidFill>
                <a:effectLst/>
                <a:latin typeface="Calibri" panose="020F0502020204030204" pitchFamily="34" charset="0"/>
                <a:cs typeface="Calibri" panose="020F0502020204030204" pitchFamily="34" charset="0"/>
              </a:rPr>
              <a:t>have been created </a:t>
            </a:r>
            <a:r>
              <a:rPr lang="en-US" sz="2400" b="1" strike="noStrike" dirty="0">
                <a:solidFill>
                  <a:srgbClr val="000000"/>
                </a:solidFill>
                <a:effectLst/>
                <a:latin typeface="Calibri" panose="020F0502020204030204" pitchFamily="34" charset="0"/>
                <a:cs typeface="Calibri" panose="020F0502020204030204" pitchFamily="34" charset="0"/>
              </a:rPr>
              <a:t>through Him and for Him</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u="none" strike="noStrike" baseline="30000" dirty="0">
                <a:solidFill>
                  <a:srgbClr val="000000"/>
                </a:solidFill>
                <a:effectLst/>
                <a:latin typeface="Calibri" panose="020F0502020204030204" pitchFamily="34" charset="0"/>
                <a:cs typeface="Calibri" panose="020F0502020204030204" pitchFamily="34" charset="0"/>
              </a:rPr>
              <a:t>17 </a:t>
            </a:r>
            <a:r>
              <a:rPr lang="en-US" sz="2400" b="0" i="0" u="none" strike="noStrike" dirty="0">
                <a:solidFill>
                  <a:srgbClr val="000000"/>
                </a:solidFill>
                <a:effectLst/>
                <a:latin typeface="Calibri" panose="020F0502020204030204" pitchFamily="34" charset="0"/>
                <a:cs typeface="Calibri" panose="020F0502020204030204" pitchFamily="34" charset="0"/>
              </a:rPr>
              <a:t>He is before </a:t>
            </a:r>
            <a:r>
              <a:rPr lang="en-US" sz="2400" b="1" i="0" u="none" strike="noStrike" dirty="0">
                <a:solidFill>
                  <a:srgbClr val="000000"/>
                </a:solidFill>
                <a:effectLst/>
                <a:latin typeface="Calibri" panose="020F0502020204030204" pitchFamily="34" charset="0"/>
                <a:cs typeface="Calibri" panose="020F0502020204030204" pitchFamily="34" charset="0"/>
              </a:rPr>
              <a:t>all things</a:t>
            </a:r>
            <a:r>
              <a:rPr lang="en-US" sz="2400" b="0" i="0" u="none" strike="noStrike" dirty="0">
                <a:solidFill>
                  <a:srgbClr val="000000"/>
                </a:solidFill>
                <a:effectLst/>
                <a:latin typeface="Calibri" panose="020F0502020204030204" pitchFamily="34" charset="0"/>
                <a:cs typeface="Calibri" panose="020F0502020204030204" pitchFamily="34" charset="0"/>
              </a:rPr>
              <a:t>, and in Him </a:t>
            </a:r>
            <a:r>
              <a:rPr lang="en-US" sz="2400" b="1" i="0" u="none" strike="noStrike" dirty="0">
                <a:solidFill>
                  <a:srgbClr val="000000"/>
                </a:solidFill>
                <a:effectLst/>
                <a:latin typeface="Calibri" panose="020F0502020204030204" pitchFamily="34" charset="0"/>
                <a:cs typeface="Calibri" panose="020F0502020204030204" pitchFamily="34" charset="0"/>
              </a:rPr>
              <a:t>all things</a:t>
            </a:r>
            <a:r>
              <a:rPr lang="en-US" sz="2400" b="0" i="0" u="none" strike="noStrike" dirty="0">
                <a:solidFill>
                  <a:srgbClr val="000000"/>
                </a:solidFill>
                <a:effectLst/>
                <a:latin typeface="Calibri" panose="020F0502020204030204" pitchFamily="34" charset="0"/>
                <a:cs typeface="Calibri" panose="020F0502020204030204" pitchFamily="34" charset="0"/>
              </a:rPr>
              <a:t> hold together</a:t>
            </a:r>
            <a:r>
              <a:rPr lang="en-US" sz="2400" b="1" baseline="30000" dirty="0">
                <a:solidFill>
                  <a:srgbClr val="000000"/>
                </a:solidFill>
                <a:latin typeface="Calibri" panose="020F0502020204030204" pitchFamily="34" charset="0"/>
                <a:cs typeface="Calibri" panose="020F0502020204030204" pitchFamily="34" charset="0"/>
              </a:rPr>
              <a:t>. </a:t>
            </a:r>
            <a:r>
              <a:rPr lang="en-US" sz="2400" b="1" i="0" u="none" strike="noStrike" baseline="30000" dirty="0">
                <a:solidFill>
                  <a:srgbClr val="000000"/>
                </a:solidFill>
                <a:effectLst/>
                <a:latin typeface="Calibri" panose="020F0502020204030204" pitchFamily="34" charset="0"/>
                <a:cs typeface="Calibri" panose="020F0502020204030204" pitchFamily="34" charset="0"/>
              </a:rPr>
              <a:t>18 </a:t>
            </a:r>
            <a:r>
              <a:rPr lang="en-US" sz="2400" b="0" i="0" u="none" strike="noStrike" dirty="0">
                <a:solidFill>
                  <a:srgbClr val="000000"/>
                </a:solidFill>
                <a:effectLst/>
                <a:latin typeface="Calibri" panose="020F0502020204030204" pitchFamily="34" charset="0"/>
                <a:cs typeface="Calibri" panose="020F0502020204030204" pitchFamily="34" charset="0"/>
              </a:rPr>
              <a:t>He is also head of the body, the church; and </a:t>
            </a:r>
            <a:r>
              <a:rPr lang="en-US" sz="2400" b="1" i="0" u="none" strike="noStrike" dirty="0">
                <a:solidFill>
                  <a:srgbClr val="000000"/>
                </a:solidFill>
                <a:effectLst/>
                <a:latin typeface="Calibri" panose="020F0502020204030204" pitchFamily="34" charset="0"/>
                <a:cs typeface="Calibri" panose="020F0502020204030204" pitchFamily="34" charset="0"/>
              </a:rPr>
              <a:t>He is the beginning</a:t>
            </a:r>
            <a:r>
              <a:rPr lang="en-US" sz="2400" b="0" i="0" u="none" strike="noStrike" dirty="0">
                <a:solidFill>
                  <a:srgbClr val="000000"/>
                </a:solidFill>
                <a:effectLst/>
                <a:latin typeface="Calibri" panose="020F0502020204030204" pitchFamily="34" charset="0"/>
                <a:cs typeface="Calibri" panose="020F0502020204030204" pitchFamily="34" charset="0"/>
              </a:rPr>
              <a:t>, the </a:t>
            </a:r>
            <a:r>
              <a:rPr lang="en-US" sz="2400" b="1" i="0" u="none" strike="noStrike" dirty="0">
                <a:solidFill>
                  <a:srgbClr val="000000"/>
                </a:solidFill>
                <a:effectLst/>
                <a:latin typeface="Calibri" panose="020F0502020204030204" pitchFamily="34" charset="0"/>
                <a:cs typeface="Calibri" panose="020F0502020204030204" pitchFamily="34" charset="0"/>
              </a:rPr>
              <a:t>firstborn from the dead</a:t>
            </a:r>
            <a:r>
              <a:rPr lang="en-US" sz="2400" b="0" i="0" u="none" strike="noStrike" dirty="0">
                <a:solidFill>
                  <a:srgbClr val="000000"/>
                </a:solidFill>
                <a:effectLst/>
                <a:latin typeface="Calibri" panose="020F0502020204030204" pitchFamily="34" charset="0"/>
                <a:cs typeface="Calibri" panose="020F0502020204030204" pitchFamily="34" charset="0"/>
              </a:rPr>
              <a:t>, so that He Himself will come to have </a:t>
            </a:r>
            <a:r>
              <a:rPr lang="en-US" sz="2400" b="1" i="0" u="none" strike="noStrike" dirty="0">
                <a:solidFill>
                  <a:srgbClr val="000000"/>
                </a:solidFill>
                <a:effectLst/>
                <a:latin typeface="Calibri" panose="020F0502020204030204" pitchFamily="34" charset="0"/>
                <a:cs typeface="Calibri" panose="020F0502020204030204" pitchFamily="34" charset="0"/>
              </a:rPr>
              <a:t>first place in everything</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u="none" strike="noStrike" baseline="30000" dirty="0">
                <a:solidFill>
                  <a:srgbClr val="000000"/>
                </a:solidFill>
                <a:effectLst/>
                <a:latin typeface="Calibri" panose="020F0502020204030204" pitchFamily="34" charset="0"/>
                <a:cs typeface="Calibri" panose="020F0502020204030204" pitchFamily="34" charset="0"/>
              </a:rPr>
              <a:t> 2:9 </a:t>
            </a:r>
            <a:r>
              <a:rPr lang="en-US" sz="2400" b="0" i="0" u="none" strike="noStrike" dirty="0">
                <a:solidFill>
                  <a:srgbClr val="000000"/>
                </a:solidFill>
                <a:effectLst/>
                <a:latin typeface="Calibri" panose="020F0502020204030204" pitchFamily="34" charset="0"/>
                <a:cs typeface="Calibri" panose="020F0502020204030204" pitchFamily="34" charset="0"/>
              </a:rPr>
              <a:t>For </a:t>
            </a:r>
            <a:r>
              <a:rPr lang="en-US" sz="2400" b="1" i="0" u="sng" strike="noStrike" dirty="0">
                <a:solidFill>
                  <a:srgbClr val="000000"/>
                </a:solidFill>
                <a:effectLst/>
                <a:latin typeface="Calibri" panose="020F0502020204030204" pitchFamily="34" charset="0"/>
                <a:cs typeface="Calibri" panose="020F0502020204030204" pitchFamily="34" charset="0"/>
              </a:rPr>
              <a:t>in Him all the fullness of Deity dwells in bodily form</a:t>
            </a:r>
            <a:r>
              <a:rPr lang="en-US" sz="2400" b="0" i="0" u="none" strike="noStrike" dirty="0">
                <a:solidFill>
                  <a:srgbClr val="000000"/>
                </a:solidFill>
                <a:effectLst/>
                <a:latin typeface="Calibri" panose="020F0502020204030204" pitchFamily="34" charset="0"/>
                <a:cs typeface="Calibri" panose="020F0502020204030204" pitchFamily="34" charset="0"/>
              </a:rPr>
              <a:t>,</a:t>
            </a:r>
          </a:p>
        </p:txBody>
      </p:sp>
      <p:sp>
        <p:nvSpPr>
          <p:cNvPr id="8" name="Content Placeholder 3">
            <a:extLst>
              <a:ext uri="{FF2B5EF4-FFF2-40B4-BE49-F238E27FC236}">
                <a16:creationId xmlns:a16="http://schemas.microsoft.com/office/drawing/2014/main" id="{8D2FBC53-C331-21AF-5CEC-F20C0574F7FA}"/>
              </a:ext>
            </a:extLst>
          </p:cNvPr>
          <p:cNvSpPr txBox="1">
            <a:spLocks/>
          </p:cNvSpPr>
          <p:nvPr/>
        </p:nvSpPr>
        <p:spPr>
          <a:xfrm>
            <a:off x="225288" y="1119850"/>
            <a:ext cx="2902225" cy="1104636"/>
          </a:xfrm>
          <a:prstGeom prst="rect">
            <a:avLst/>
          </a:prstGeom>
          <a:ln w="22225">
            <a:solidFill>
              <a:srgbClr val="66A19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preeminent in all things.</a:t>
            </a:r>
          </a:p>
        </p:txBody>
      </p:sp>
    </p:spTree>
    <p:extLst>
      <p:ext uri="{BB962C8B-B14F-4D97-AF65-F5344CB8AC3E}">
        <p14:creationId xmlns:p14="http://schemas.microsoft.com/office/powerpoint/2010/main" val="21215754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CBF3-65A7-EF4A-87D2-ADE75063F7CB}"/>
              </a:ext>
            </a:extLst>
          </p:cNvPr>
          <p:cNvSpPr>
            <a:spLocks noGrp="1"/>
          </p:cNvSpPr>
          <p:nvPr>
            <p:ph type="title"/>
          </p:nvPr>
        </p:nvSpPr>
        <p:spPr>
          <a:xfrm>
            <a:off x="628650" y="15213"/>
            <a:ext cx="7886700" cy="1104636"/>
          </a:xfrm>
        </p:spPr>
        <p:txBody>
          <a:bodyPr/>
          <a:lstStyle/>
          <a:p>
            <a:pPr algn="ctr"/>
            <a:r>
              <a:rPr lang="en-US" dirty="0"/>
              <a:t>The Christ who has redeemed you…</a:t>
            </a:r>
          </a:p>
        </p:txBody>
      </p:sp>
      <p:sp>
        <p:nvSpPr>
          <p:cNvPr id="5" name="Content Placeholder 4">
            <a:extLst>
              <a:ext uri="{FF2B5EF4-FFF2-40B4-BE49-F238E27FC236}">
                <a16:creationId xmlns:a16="http://schemas.microsoft.com/office/drawing/2014/main" id="{15FD9F44-92E4-5311-D6E2-614C94379901}"/>
              </a:ext>
            </a:extLst>
          </p:cNvPr>
          <p:cNvSpPr>
            <a:spLocks noGrp="1"/>
          </p:cNvSpPr>
          <p:nvPr>
            <p:ph sz="half" idx="2"/>
          </p:nvPr>
        </p:nvSpPr>
        <p:spPr>
          <a:xfrm>
            <a:off x="3127513" y="1119849"/>
            <a:ext cx="6016487" cy="4579937"/>
          </a:xfrm>
        </p:spPr>
        <p:txBody>
          <a:bodyPr>
            <a:normAutofit lnSpcReduction="10000"/>
          </a:bodyPr>
          <a:lstStyle/>
          <a:p>
            <a:pPr marL="0" indent="0" algn="ctr">
              <a:buNone/>
            </a:pPr>
            <a:r>
              <a:rPr lang="en-US" b="1" i="0" u="none" strike="noStrike" baseline="30000" dirty="0">
                <a:solidFill>
                  <a:srgbClr val="000000"/>
                </a:solidFill>
                <a:effectLst/>
                <a:latin typeface="Calibri" panose="020F0502020204030204" pitchFamily="34" charset="0"/>
                <a:cs typeface="Calibri" panose="020F0502020204030204" pitchFamily="34" charset="0"/>
              </a:rPr>
              <a:t>19 </a:t>
            </a:r>
            <a:r>
              <a:rPr lang="en-US" b="0" i="0" u="none" strike="noStrike" dirty="0">
                <a:solidFill>
                  <a:srgbClr val="000000"/>
                </a:solidFill>
                <a:effectLst/>
                <a:latin typeface="Calibri" panose="020F0502020204030204" pitchFamily="34" charset="0"/>
                <a:cs typeface="Calibri" panose="020F0502020204030204" pitchFamily="34" charset="0"/>
              </a:rPr>
              <a:t>For it was the </a:t>
            </a:r>
            <a:r>
              <a:rPr lang="en-US" b="0" i="1" u="none" strike="noStrike" dirty="0">
                <a:solidFill>
                  <a:srgbClr val="000000"/>
                </a:solidFill>
                <a:effectLst/>
                <a:latin typeface="Calibri" panose="020F0502020204030204" pitchFamily="34" charset="0"/>
                <a:cs typeface="Calibri" panose="020F0502020204030204" pitchFamily="34" charset="0"/>
              </a:rPr>
              <a:t>Father’s</a:t>
            </a:r>
            <a:r>
              <a:rPr lang="en-US" b="0" i="0" u="none" strike="noStrike" dirty="0">
                <a:solidFill>
                  <a:srgbClr val="000000"/>
                </a:solidFill>
                <a:effectLst/>
                <a:latin typeface="Calibri" panose="020F0502020204030204" pitchFamily="34" charset="0"/>
                <a:cs typeface="Calibri" panose="020F0502020204030204" pitchFamily="34" charset="0"/>
              </a:rPr>
              <a:t> good pleasure for all the fullness to dwell in Him, </a:t>
            </a:r>
            <a:r>
              <a:rPr lang="en-US" b="1" i="0" u="none" strike="noStrike" baseline="30000" dirty="0">
                <a:solidFill>
                  <a:srgbClr val="000000"/>
                </a:solidFill>
                <a:effectLst/>
                <a:latin typeface="Calibri" panose="020F0502020204030204" pitchFamily="34" charset="0"/>
                <a:cs typeface="Calibri" panose="020F0502020204030204" pitchFamily="34" charset="0"/>
              </a:rPr>
              <a:t>20 </a:t>
            </a:r>
            <a:r>
              <a:rPr lang="en-US" b="0" i="0" u="none" strike="noStrike" dirty="0">
                <a:solidFill>
                  <a:srgbClr val="000000"/>
                </a:solidFill>
                <a:effectLst/>
                <a:latin typeface="Calibri" panose="020F0502020204030204" pitchFamily="34" charset="0"/>
                <a:cs typeface="Calibri" panose="020F0502020204030204" pitchFamily="34" charset="0"/>
              </a:rPr>
              <a:t>and through Him to reconcile all things to Himself, having made peace through the blood of His cross; through Him, </a:t>
            </a:r>
            <a:r>
              <a:rPr lang="en-US" b="0" i="1" u="none" strike="noStrike" dirty="0">
                <a:solidFill>
                  <a:srgbClr val="000000"/>
                </a:solidFill>
                <a:effectLst/>
                <a:latin typeface="Calibri" panose="020F0502020204030204" pitchFamily="34" charset="0"/>
                <a:cs typeface="Calibri" panose="020F0502020204030204" pitchFamily="34" charset="0"/>
              </a:rPr>
              <a:t>I say</a:t>
            </a:r>
            <a:r>
              <a:rPr lang="en-US" b="0" i="0" u="none" strike="noStrike" dirty="0">
                <a:solidFill>
                  <a:srgbClr val="000000"/>
                </a:solidFill>
                <a:effectLst/>
                <a:latin typeface="Calibri" panose="020F0502020204030204" pitchFamily="34" charset="0"/>
                <a:cs typeface="Calibri" panose="020F0502020204030204" pitchFamily="34" charset="0"/>
              </a:rPr>
              <a:t>, whether things on earth or things in heaven. </a:t>
            </a:r>
            <a:r>
              <a:rPr lang="en-US" b="1" i="0" u="none" strike="noStrike" baseline="30000" dirty="0">
                <a:solidFill>
                  <a:srgbClr val="000000"/>
                </a:solidFill>
                <a:effectLst/>
                <a:latin typeface="system-ui"/>
              </a:rPr>
              <a:t>21 </a:t>
            </a:r>
            <a:r>
              <a:rPr lang="en-US" b="0" i="0" u="none" strike="noStrike" dirty="0">
                <a:solidFill>
                  <a:srgbClr val="000000"/>
                </a:solidFill>
                <a:effectLst/>
                <a:latin typeface="system-ui"/>
              </a:rPr>
              <a:t>And although you were formerly alienated and hostile in mind, </a:t>
            </a:r>
            <a:r>
              <a:rPr lang="en-US" b="0" i="1" u="none" strike="noStrike" dirty="0">
                <a:solidFill>
                  <a:srgbClr val="000000"/>
                </a:solidFill>
                <a:effectLst/>
                <a:latin typeface="system-ui"/>
              </a:rPr>
              <a:t>engaged</a:t>
            </a:r>
            <a:r>
              <a:rPr lang="en-US" b="0" i="0" u="none" strike="noStrike" dirty="0">
                <a:solidFill>
                  <a:srgbClr val="000000"/>
                </a:solidFill>
                <a:effectLst/>
                <a:latin typeface="system-ui"/>
              </a:rPr>
              <a:t> in evil deeds, </a:t>
            </a:r>
            <a:r>
              <a:rPr lang="en-US" b="1" i="0" u="none" strike="noStrike" baseline="30000" dirty="0">
                <a:solidFill>
                  <a:srgbClr val="000000"/>
                </a:solidFill>
                <a:effectLst/>
                <a:latin typeface="system-ui"/>
              </a:rPr>
              <a:t>22 </a:t>
            </a:r>
            <a:r>
              <a:rPr lang="en-US" b="0" i="0" u="none" strike="noStrike" dirty="0">
                <a:solidFill>
                  <a:srgbClr val="000000"/>
                </a:solidFill>
                <a:effectLst/>
                <a:latin typeface="system-ui"/>
              </a:rPr>
              <a:t>yet He has now reconciled you in His fleshly body through death, in order to present you before Him holy and blameless and beyond reproach—…</a:t>
            </a:r>
            <a:r>
              <a:rPr lang="en-US" b="1" i="0" u="none" strike="noStrike" baseline="30000" dirty="0">
                <a:solidFill>
                  <a:srgbClr val="000000"/>
                </a:solidFill>
                <a:effectLst/>
                <a:latin typeface="system-ui"/>
              </a:rPr>
              <a:t>2:13 </a:t>
            </a:r>
            <a:r>
              <a:rPr lang="en-US" b="0" i="0" u="none" strike="noStrike" dirty="0">
                <a:solidFill>
                  <a:srgbClr val="000000"/>
                </a:solidFill>
                <a:effectLst/>
                <a:latin typeface="system-ui"/>
              </a:rPr>
              <a:t>When you were dead in your transgressions and the uncircumcision of your flesh, He made you alive together with Him, having forgiven us all our transgressions, </a:t>
            </a:r>
            <a:r>
              <a:rPr lang="en-US" b="1" i="0" u="none" strike="noStrike" baseline="30000" dirty="0">
                <a:solidFill>
                  <a:srgbClr val="000000"/>
                </a:solidFill>
                <a:effectLst/>
                <a:latin typeface="system-ui"/>
              </a:rPr>
              <a:t>14 </a:t>
            </a:r>
            <a:r>
              <a:rPr lang="en-US" b="0" i="0" u="none" strike="noStrike" dirty="0">
                <a:solidFill>
                  <a:srgbClr val="000000"/>
                </a:solidFill>
                <a:effectLst/>
                <a:latin typeface="system-ui"/>
              </a:rPr>
              <a:t>having canceled out the certificate of debt consisting of decrees against us, which was hostile to us; and He has taken it out of the way, having nailed it to the cross.</a:t>
            </a:r>
            <a:endParaRPr lang="en-US"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en-US" dirty="0"/>
          </a:p>
          <a:p>
            <a:pPr marL="0" indent="0" algn="ctr">
              <a:buNone/>
            </a:pPr>
            <a:endParaRPr lang="en-US"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en-US" dirty="0"/>
          </a:p>
        </p:txBody>
      </p:sp>
      <p:sp>
        <p:nvSpPr>
          <p:cNvPr id="3" name="Content Placeholder 3">
            <a:extLst>
              <a:ext uri="{FF2B5EF4-FFF2-40B4-BE49-F238E27FC236}">
                <a16:creationId xmlns:a16="http://schemas.microsoft.com/office/drawing/2014/main" id="{C6E60B26-88A4-632E-7422-26BE399C1355}"/>
              </a:ext>
            </a:extLst>
          </p:cNvPr>
          <p:cNvSpPr txBox="1">
            <a:spLocks/>
          </p:cNvSpPr>
          <p:nvPr/>
        </p:nvSpPr>
        <p:spPr>
          <a:xfrm>
            <a:off x="225288" y="1119850"/>
            <a:ext cx="2902225" cy="1104636"/>
          </a:xfrm>
          <a:prstGeom prst="rect">
            <a:avLst/>
          </a:prstGeom>
          <a:ln w="22225">
            <a:solidFill>
              <a:srgbClr val="66A19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Is preeminent in all things.</a:t>
            </a:r>
          </a:p>
        </p:txBody>
      </p:sp>
      <p:sp>
        <p:nvSpPr>
          <p:cNvPr id="6" name="Content Placeholder 3">
            <a:extLst>
              <a:ext uri="{FF2B5EF4-FFF2-40B4-BE49-F238E27FC236}">
                <a16:creationId xmlns:a16="http://schemas.microsoft.com/office/drawing/2014/main" id="{645C2DE9-5545-A75A-BF1B-28473BACD90D}"/>
              </a:ext>
            </a:extLst>
          </p:cNvPr>
          <p:cNvSpPr txBox="1">
            <a:spLocks/>
          </p:cNvSpPr>
          <p:nvPr/>
        </p:nvSpPr>
        <p:spPr>
          <a:xfrm>
            <a:off x="225287" y="2500645"/>
            <a:ext cx="2902225" cy="1104636"/>
          </a:xfrm>
          <a:prstGeom prst="rect">
            <a:avLst/>
          </a:prstGeom>
          <a:ln w="22225">
            <a:solidFill>
              <a:srgbClr val="66A191"/>
            </a:solidFill>
          </a:ln>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Restored what we through sin ruined.</a:t>
            </a:r>
          </a:p>
        </p:txBody>
      </p:sp>
    </p:spTree>
    <p:extLst>
      <p:ext uri="{BB962C8B-B14F-4D97-AF65-F5344CB8AC3E}">
        <p14:creationId xmlns:p14="http://schemas.microsoft.com/office/powerpoint/2010/main" val="1686197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15093</TotalTime>
  <Words>1632</Words>
  <Application>Microsoft Macintosh PowerPoint</Application>
  <PresentationFormat>On-screen Show (16:10)</PresentationFormat>
  <Paragraphs>97</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Poppins</vt:lpstr>
      <vt:lpstr>system-ui</vt:lpstr>
      <vt:lpstr>Office Theme</vt:lpstr>
      <vt:lpstr>Things Above</vt:lpstr>
      <vt:lpstr>Crash course on the book of Colossians</vt:lpstr>
      <vt:lpstr>Avoid being deluded by persuasive arguments</vt:lpstr>
      <vt:lpstr>Avoid being deluded by persuasive arguments</vt:lpstr>
      <vt:lpstr>Captive by the elementary principles of the world</vt:lpstr>
      <vt:lpstr>Christ’s death and resurrection accomplished more for us than we realize</vt:lpstr>
      <vt:lpstr>The Christ who has redeemed you…</vt:lpstr>
      <vt:lpstr>The Christ who has redeemed you…</vt:lpstr>
      <vt:lpstr>The Christ who has redeemed you…</vt:lpstr>
      <vt:lpstr>The Christ who has redeemed you…</vt:lpstr>
      <vt:lpstr>The Christ who has redeemed you…</vt:lpstr>
      <vt:lpstr>The Christ who has redeemed you…</vt:lpstr>
      <vt:lpstr>That’s what Paul wanted the Christians at Colossae to know…  the Christ Who is far greater than anything we can fathom here,…   and that that Christ wants you  to be complete, in Him. </vt:lpstr>
      <vt:lpstr>Things Above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Above</dc:title>
  <dc:creator>Phillip Shumake</dc:creator>
  <cp:lastModifiedBy>Bill Sanchez</cp:lastModifiedBy>
  <cp:revision>10</cp:revision>
  <dcterms:created xsi:type="dcterms:W3CDTF">2023-01-16T18:53:14Z</dcterms:created>
  <dcterms:modified xsi:type="dcterms:W3CDTF">2023-01-29T02:27:25Z</dcterms:modified>
</cp:coreProperties>
</file>