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sldIdLst>
    <p:sldId id="256" r:id="rId2"/>
    <p:sldId id="327" r:id="rId3"/>
    <p:sldId id="321" r:id="rId4"/>
    <p:sldId id="326" r:id="rId5"/>
    <p:sldId id="314" r:id="rId6"/>
    <p:sldId id="328" r:id="rId7"/>
    <p:sldId id="329" r:id="rId8"/>
    <p:sldId id="330" r:id="rId9"/>
    <p:sldId id="331" r:id="rId10"/>
    <p:sldId id="332" r:id="rId11"/>
    <p:sldId id="333" r:id="rId12"/>
    <p:sldId id="334" r:id="rId13"/>
    <p:sldId id="335" r:id="rId14"/>
    <p:sldId id="336" r:id="rId15"/>
    <p:sldId id="337" r:id="rId16"/>
    <p:sldId id="338" r:id="rId17"/>
    <p:sldId id="339" r:id="rId1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92"/>
    <p:restoredTop sz="94626"/>
  </p:normalViewPr>
  <p:slideViewPr>
    <p:cSldViewPr>
      <p:cViewPr varScale="1">
        <p:scale>
          <a:sx n="126" d="100"/>
          <a:sy n="126" d="100"/>
        </p:scale>
        <p:origin x="288" y="176"/>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206500"/>
            <a:ext cx="6619244" cy="2774651"/>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3981150"/>
            <a:ext cx="6619244" cy="717850"/>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77B459-1DEC-476E-9DA6-A3C3DE471E44}" type="datetimeFigureOut">
              <a:rPr lang="en-CA" smtClean="0"/>
              <a:t>2023-02-01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8BC5060-D1C3-439F-81D0-8508B7263FEB}" type="slidenum">
              <a:rPr lang="en-CA" smtClean="0"/>
              <a:t>‹#›</a:t>
            </a:fld>
            <a:endParaRPr lang="en-CA"/>
          </a:p>
        </p:txBody>
      </p:sp>
    </p:spTree>
    <p:extLst>
      <p:ext uri="{BB962C8B-B14F-4D97-AF65-F5344CB8AC3E}">
        <p14:creationId xmlns:p14="http://schemas.microsoft.com/office/powerpoint/2010/main" val="3524509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000489"/>
            <a:ext cx="6619243" cy="472282"/>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71500"/>
            <a:ext cx="6619244" cy="303388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4472771"/>
            <a:ext cx="6619242" cy="411427"/>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277B459-1DEC-476E-9DA6-A3C3DE471E44}" type="datetimeFigureOut">
              <a:rPr lang="en-CA" smtClean="0"/>
              <a:t>2023-02-01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8BC5060-D1C3-439F-81D0-8508B7263FEB}" type="slidenum">
              <a:rPr lang="en-CA" smtClean="0"/>
              <a:t>‹#›</a:t>
            </a:fld>
            <a:endParaRPr lang="en-CA"/>
          </a:p>
        </p:txBody>
      </p:sp>
    </p:spTree>
    <p:extLst>
      <p:ext uri="{BB962C8B-B14F-4D97-AF65-F5344CB8AC3E}">
        <p14:creationId xmlns:p14="http://schemas.microsoft.com/office/powerpoint/2010/main" val="1551602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206500"/>
            <a:ext cx="6619244" cy="16510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3048000"/>
            <a:ext cx="6619244" cy="1968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1277B459-1DEC-476E-9DA6-A3C3DE471E44}" type="datetimeFigureOut">
              <a:rPr lang="en-CA" smtClean="0"/>
              <a:t>2023-02-01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8BC5060-D1C3-439F-81D0-8508B7263FEB}" type="slidenum">
              <a:rPr lang="en-CA" smtClean="0"/>
              <a:t>‹#›</a:t>
            </a:fld>
            <a:endParaRPr lang="en-CA"/>
          </a:p>
        </p:txBody>
      </p:sp>
    </p:spTree>
    <p:extLst>
      <p:ext uri="{BB962C8B-B14F-4D97-AF65-F5344CB8AC3E}">
        <p14:creationId xmlns:p14="http://schemas.microsoft.com/office/powerpoint/2010/main" val="1652019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206500"/>
            <a:ext cx="5999486" cy="1936145"/>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447800" y="3142645"/>
            <a:ext cx="5459737" cy="285145"/>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a:t>Click to edit Master text styles</a:t>
            </a:r>
          </a:p>
        </p:txBody>
      </p:sp>
      <p:sp>
        <p:nvSpPr>
          <p:cNvPr id="10" name="Text Placeholder 3"/>
          <p:cNvSpPr>
            <a:spLocks noGrp="1"/>
          </p:cNvSpPr>
          <p:nvPr>
            <p:ph type="body" sz="half" idx="2"/>
          </p:nvPr>
        </p:nvSpPr>
        <p:spPr>
          <a:xfrm>
            <a:off x="866216" y="3625548"/>
            <a:ext cx="6619244" cy="13970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1277B459-1DEC-476E-9DA6-A3C3DE471E44}" type="datetimeFigureOut">
              <a:rPr lang="en-CA" smtClean="0"/>
              <a:t>2023-02-01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8BC5060-D1C3-439F-81D0-8508B7263FEB}" type="slidenum">
              <a:rPr lang="en-CA" smtClean="0"/>
              <a:t>‹#›</a:t>
            </a:fld>
            <a:endParaRPr lang="en-CA"/>
          </a:p>
        </p:txBody>
      </p:sp>
      <p:sp>
        <p:nvSpPr>
          <p:cNvPr id="12" name="TextBox 11"/>
          <p:cNvSpPr txBox="1"/>
          <p:nvPr/>
        </p:nvSpPr>
        <p:spPr>
          <a:xfrm>
            <a:off x="673721" y="809378"/>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2178156"/>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2374309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603501"/>
            <a:ext cx="6619245" cy="137765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981151"/>
            <a:ext cx="6619244" cy="7170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77B459-1DEC-476E-9DA6-A3C3DE471E44}" type="datetimeFigureOut">
              <a:rPr lang="en-CA" smtClean="0"/>
              <a:t>2023-02-01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8BC5060-D1C3-439F-81D0-8508B7263FEB}" type="slidenum">
              <a:rPr lang="en-CA" smtClean="0"/>
              <a:t>‹#›</a:t>
            </a:fld>
            <a:endParaRPr lang="en-CA"/>
          </a:p>
        </p:txBody>
      </p:sp>
    </p:spTree>
    <p:extLst>
      <p:ext uri="{BB962C8B-B14F-4D97-AF65-F5344CB8AC3E}">
        <p14:creationId xmlns:p14="http://schemas.microsoft.com/office/powerpoint/2010/main" val="3693725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651000"/>
            <a:ext cx="2210150" cy="480218"/>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222500"/>
            <a:ext cx="2195513"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651000"/>
            <a:ext cx="2202181" cy="480218"/>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222500"/>
            <a:ext cx="2210096"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651000"/>
            <a:ext cx="2199085" cy="480218"/>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222500"/>
            <a:ext cx="2199085"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1778000"/>
            <a:ext cx="0" cy="33020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778000"/>
            <a:ext cx="0" cy="3305735"/>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277B459-1DEC-476E-9DA6-A3C3DE471E44}" type="datetimeFigureOut">
              <a:rPr lang="en-CA" smtClean="0"/>
              <a:t>2023-02-01</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8BC5060-D1C3-439F-81D0-8508B7263FEB}" type="slidenum">
              <a:rPr lang="en-CA" smtClean="0"/>
              <a:t>‹#›</a:t>
            </a:fld>
            <a:endParaRPr lang="en-CA"/>
          </a:p>
        </p:txBody>
      </p:sp>
    </p:spTree>
    <p:extLst>
      <p:ext uri="{BB962C8B-B14F-4D97-AF65-F5344CB8AC3E}">
        <p14:creationId xmlns:p14="http://schemas.microsoft.com/office/powerpoint/2010/main" val="1466422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3542458"/>
            <a:ext cx="2205038" cy="480218"/>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1841500"/>
            <a:ext cx="2205038"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4022676"/>
            <a:ext cx="220503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3542458"/>
            <a:ext cx="2197894" cy="480218"/>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1841500"/>
            <a:ext cx="2197894"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4022676"/>
            <a:ext cx="2200805"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3542458"/>
            <a:ext cx="2199085" cy="480218"/>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1841500"/>
            <a:ext cx="2199085"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4022674"/>
            <a:ext cx="220199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9" name="Straight Connector 18"/>
          <p:cNvCxnSpPr/>
          <p:nvPr/>
        </p:nvCxnSpPr>
        <p:spPr>
          <a:xfrm>
            <a:off x="2794607" y="1778000"/>
            <a:ext cx="0" cy="33020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778000"/>
            <a:ext cx="0" cy="3305735"/>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277B459-1DEC-476E-9DA6-A3C3DE471E44}" type="datetimeFigureOut">
              <a:rPr lang="en-CA" smtClean="0"/>
              <a:t>2023-02-01</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8BC5060-D1C3-439F-81D0-8508B7263FEB}" type="slidenum">
              <a:rPr lang="en-CA" smtClean="0"/>
              <a:t>‹#›</a:t>
            </a:fld>
            <a:endParaRPr lang="en-CA"/>
          </a:p>
        </p:txBody>
      </p:sp>
    </p:spTree>
    <p:extLst>
      <p:ext uri="{BB962C8B-B14F-4D97-AF65-F5344CB8AC3E}">
        <p14:creationId xmlns:p14="http://schemas.microsoft.com/office/powerpoint/2010/main" val="1157697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7B459-1DEC-476E-9DA6-A3C3DE471E44}" type="datetimeFigureOut">
              <a:rPr lang="en-CA" smtClean="0"/>
              <a:t>2023-02-01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8BC5060-D1C3-439F-81D0-8508B7263FEB}" type="slidenum">
              <a:rPr lang="en-CA" smtClean="0"/>
              <a:t>‹#›</a:t>
            </a:fld>
            <a:endParaRPr lang="en-CA"/>
          </a:p>
        </p:txBody>
      </p:sp>
    </p:spTree>
    <p:extLst>
      <p:ext uri="{BB962C8B-B14F-4D97-AF65-F5344CB8AC3E}">
        <p14:creationId xmlns:p14="http://schemas.microsoft.com/office/powerpoint/2010/main" val="717684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58511"/>
            <a:ext cx="1314451" cy="485510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739512"/>
            <a:ext cx="5567362" cy="44741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7B459-1DEC-476E-9DA6-A3C3DE471E44}" type="datetimeFigureOut">
              <a:rPr lang="en-CA" smtClean="0"/>
              <a:t>2023-02-01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8BC5060-D1C3-439F-81D0-8508B7263FEB}" type="slidenum">
              <a:rPr lang="en-CA" smtClean="0"/>
              <a:t>‹#›</a:t>
            </a:fld>
            <a:endParaRPr lang="en-CA"/>
          </a:p>
        </p:txBody>
      </p:sp>
    </p:spTree>
    <p:extLst>
      <p:ext uri="{BB962C8B-B14F-4D97-AF65-F5344CB8AC3E}">
        <p14:creationId xmlns:p14="http://schemas.microsoft.com/office/powerpoint/2010/main" val="1517892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277B459-1DEC-476E-9DA6-A3C3DE471E44}" type="datetimeFigureOut">
              <a:rPr lang="en-CA" smtClean="0"/>
              <a:t>2023-02-01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8BC5060-D1C3-439F-81D0-8508B7263FEB}" type="slidenum">
              <a:rPr lang="en-CA" smtClean="0"/>
              <a:t>‹#›</a:t>
            </a:fld>
            <a:endParaRPr lang="en-CA"/>
          </a:p>
        </p:txBody>
      </p:sp>
    </p:spTree>
    <p:extLst>
      <p:ext uri="{BB962C8B-B14F-4D97-AF65-F5344CB8AC3E}">
        <p14:creationId xmlns:p14="http://schemas.microsoft.com/office/powerpoint/2010/main" val="2136408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384778"/>
            <a:ext cx="6619243" cy="1596373"/>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981151"/>
            <a:ext cx="6619244" cy="7170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77B459-1DEC-476E-9DA6-A3C3DE471E44}" type="datetimeFigureOut">
              <a:rPr lang="en-CA" smtClean="0"/>
              <a:t>2023-02-01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8BC5060-D1C3-439F-81D0-8508B7263FEB}" type="slidenum">
              <a:rPr lang="en-CA" smtClean="0"/>
              <a:t>‹#›</a:t>
            </a:fld>
            <a:endParaRPr lang="en-CA"/>
          </a:p>
        </p:txBody>
      </p:sp>
    </p:spTree>
    <p:extLst>
      <p:ext uri="{BB962C8B-B14F-4D97-AF65-F5344CB8AC3E}">
        <p14:creationId xmlns:p14="http://schemas.microsoft.com/office/powerpoint/2010/main" val="4128906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1717146"/>
            <a:ext cx="3297254" cy="349646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1713411"/>
            <a:ext cx="3297256" cy="35002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77B459-1DEC-476E-9DA6-A3C3DE471E44}" type="datetimeFigureOut">
              <a:rPr lang="en-CA" smtClean="0"/>
              <a:t>2023-02-01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8BC5060-D1C3-439F-81D0-8508B7263FEB}" type="slidenum">
              <a:rPr lang="en-CA" smtClean="0"/>
              <a:t>‹#›</a:t>
            </a:fld>
            <a:endParaRPr lang="en-CA"/>
          </a:p>
        </p:txBody>
      </p:sp>
    </p:spTree>
    <p:extLst>
      <p:ext uri="{BB962C8B-B14F-4D97-AF65-F5344CB8AC3E}">
        <p14:creationId xmlns:p14="http://schemas.microsoft.com/office/powerpoint/2010/main" val="2457530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587500"/>
            <a:ext cx="3297254" cy="480218"/>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2095500"/>
            <a:ext cx="3297254" cy="311811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587500"/>
            <a:ext cx="3297254" cy="480218"/>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2095500"/>
            <a:ext cx="3297254" cy="311811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77B459-1DEC-476E-9DA6-A3C3DE471E44}" type="datetimeFigureOut">
              <a:rPr lang="en-CA" smtClean="0"/>
              <a:t>2023-02-01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8BC5060-D1C3-439F-81D0-8508B7263FEB}" type="slidenum">
              <a:rPr lang="en-CA" smtClean="0"/>
              <a:t>‹#›</a:t>
            </a:fld>
            <a:endParaRPr lang="en-CA"/>
          </a:p>
        </p:txBody>
      </p:sp>
    </p:spTree>
    <p:extLst>
      <p:ext uri="{BB962C8B-B14F-4D97-AF65-F5344CB8AC3E}">
        <p14:creationId xmlns:p14="http://schemas.microsoft.com/office/powerpoint/2010/main" val="237174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277B459-1DEC-476E-9DA6-A3C3DE471E44}" type="datetimeFigureOut">
              <a:rPr lang="en-CA" smtClean="0"/>
              <a:t>2023-02-01</a:t>
            </a:fld>
            <a:endParaRPr lang="en-CA"/>
          </a:p>
        </p:txBody>
      </p:sp>
      <p:sp>
        <p:nvSpPr>
          <p:cNvPr id="5" name="Footer Placeholder 3"/>
          <p:cNvSpPr>
            <a:spLocks noGrp="1"/>
          </p:cNvSpPr>
          <p:nvPr>
            <p:ph type="ftr" sz="quarter" idx="11"/>
          </p:nvPr>
        </p:nvSpPr>
        <p:spPr/>
        <p:txBody>
          <a:bodyPr/>
          <a:lstStyle/>
          <a:p>
            <a:endParaRPr lang="en-CA"/>
          </a:p>
        </p:txBody>
      </p:sp>
      <p:sp>
        <p:nvSpPr>
          <p:cNvPr id="6" name="Slide Number Placeholder 4"/>
          <p:cNvSpPr>
            <a:spLocks noGrp="1"/>
          </p:cNvSpPr>
          <p:nvPr>
            <p:ph type="sldNum" sz="quarter" idx="12"/>
          </p:nvPr>
        </p:nvSpPr>
        <p:spPr/>
        <p:txBody>
          <a:bodyPr/>
          <a:lstStyle/>
          <a:p>
            <a:fld id="{68BC5060-D1C3-439F-81D0-8508B7263FEB}" type="slidenum">
              <a:rPr lang="en-CA" smtClean="0"/>
              <a:t>‹#›</a:t>
            </a:fld>
            <a:endParaRPr lang="en-CA"/>
          </a:p>
        </p:txBody>
      </p:sp>
    </p:spTree>
    <p:extLst>
      <p:ext uri="{BB962C8B-B14F-4D97-AF65-F5344CB8AC3E}">
        <p14:creationId xmlns:p14="http://schemas.microsoft.com/office/powerpoint/2010/main" val="189641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277B459-1DEC-476E-9DA6-A3C3DE471E44}" type="datetimeFigureOut">
              <a:rPr lang="en-CA" smtClean="0"/>
              <a:t>2023-02-01</a:t>
            </a:fld>
            <a:endParaRPr lang="en-CA"/>
          </a:p>
        </p:txBody>
      </p:sp>
      <p:sp>
        <p:nvSpPr>
          <p:cNvPr id="5" name="Footer Placeholder 2"/>
          <p:cNvSpPr>
            <a:spLocks noGrp="1"/>
          </p:cNvSpPr>
          <p:nvPr>
            <p:ph type="ftr" sz="quarter" idx="11"/>
          </p:nvPr>
        </p:nvSpPr>
        <p:spPr/>
        <p:txBody>
          <a:bodyPr/>
          <a:lstStyle/>
          <a:p>
            <a:endParaRPr lang="en-CA"/>
          </a:p>
        </p:txBody>
      </p:sp>
      <p:sp>
        <p:nvSpPr>
          <p:cNvPr id="6" name="Slide Number Placeholder 3"/>
          <p:cNvSpPr>
            <a:spLocks noGrp="1"/>
          </p:cNvSpPr>
          <p:nvPr>
            <p:ph type="sldNum" sz="quarter" idx="12"/>
          </p:nvPr>
        </p:nvSpPr>
        <p:spPr/>
        <p:txBody>
          <a:bodyPr/>
          <a:lstStyle/>
          <a:p>
            <a:fld id="{68BC5060-D1C3-439F-81D0-8508B7263FEB}" type="slidenum">
              <a:rPr lang="en-CA" smtClean="0"/>
              <a:t>‹#›</a:t>
            </a:fld>
            <a:endParaRPr lang="en-CA"/>
          </a:p>
        </p:txBody>
      </p:sp>
    </p:spTree>
    <p:extLst>
      <p:ext uri="{BB962C8B-B14F-4D97-AF65-F5344CB8AC3E}">
        <p14:creationId xmlns:p14="http://schemas.microsoft.com/office/powerpoint/2010/main" val="2468229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206500"/>
            <a:ext cx="2550798" cy="12065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206500"/>
            <a:ext cx="3896998" cy="3810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2607734"/>
            <a:ext cx="2550797" cy="24129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1277B459-1DEC-476E-9DA6-A3C3DE471E44}" type="datetimeFigureOut">
              <a:rPr lang="en-CA" smtClean="0"/>
              <a:t>2023-02-01</a:t>
            </a:fld>
            <a:endParaRPr lang="en-CA"/>
          </a:p>
        </p:txBody>
      </p:sp>
      <p:sp>
        <p:nvSpPr>
          <p:cNvPr id="5" name="Footer Placeholder 5"/>
          <p:cNvSpPr>
            <a:spLocks noGrp="1"/>
          </p:cNvSpPr>
          <p:nvPr>
            <p:ph type="ftr" sz="quarter" idx="11"/>
          </p:nvPr>
        </p:nvSpPr>
        <p:spPr/>
        <p:txBody>
          <a:bodyPr/>
          <a:lstStyle/>
          <a:p>
            <a:endParaRPr lang="en-CA"/>
          </a:p>
        </p:txBody>
      </p:sp>
      <p:sp>
        <p:nvSpPr>
          <p:cNvPr id="6" name="Slide Number Placeholder 6"/>
          <p:cNvSpPr>
            <a:spLocks noGrp="1"/>
          </p:cNvSpPr>
          <p:nvPr>
            <p:ph type="sldNum" sz="quarter" idx="12"/>
          </p:nvPr>
        </p:nvSpPr>
        <p:spPr/>
        <p:txBody>
          <a:bodyPr/>
          <a:lstStyle/>
          <a:p>
            <a:fld id="{68BC5060-D1C3-439F-81D0-8508B7263FEB}" type="slidenum">
              <a:rPr lang="en-CA" smtClean="0"/>
              <a:t>‹#›</a:t>
            </a:fld>
            <a:endParaRPr lang="en-CA"/>
          </a:p>
        </p:txBody>
      </p:sp>
    </p:spTree>
    <p:extLst>
      <p:ext uri="{BB962C8B-B14F-4D97-AF65-F5344CB8AC3E}">
        <p14:creationId xmlns:p14="http://schemas.microsoft.com/office/powerpoint/2010/main" val="601925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545160"/>
            <a:ext cx="3819680" cy="1312340"/>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952500"/>
            <a:ext cx="2400300" cy="381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3048000"/>
            <a:ext cx="3813734" cy="11430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277B459-1DEC-476E-9DA6-A3C3DE471E44}" type="datetimeFigureOut">
              <a:rPr lang="en-CA" smtClean="0"/>
              <a:t>2023-02-01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8BC5060-D1C3-439F-81D0-8508B7263FEB}" type="slidenum">
              <a:rPr lang="en-CA" smtClean="0"/>
              <a:t>‹#›</a:t>
            </a:fld>
            <a:endParaRPr lang="en-CA"/>
          </a:p>
        </p:txBody>
      </p:sp>
    </p:spTree>
    <p:extLst>
      <p:ext uri="{BB962C8B-B14F-4D97-AF65-F5344CB8AC3E}">
        <p14:creationId xmlns:p14="http://schemas.microsoft.com/office/powerpoint/2010/main" val="311041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224738"/>
            <a:ext cx="3027759" cy="3490263"/>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410290"/>
            <a:ext cx="1141809" cy="1971211"/>
          </a:xfrm>
          <a:prstGeom prst="rect">
            <a:avLst/>
          </a:prstGeom>
        </p:spPr>
      </p:pic>
      <p:sp>
        <p:nvSpPr>
          <p:cNvPr id="16" name="Oval 15"/>
          <p:cNvSpPr/>
          <p:nvPr/>
        </p:nvSpPr>
        <p:spPr>
          <a:xfrm>
            <a:off x="6456759" y="1397000"/>
            <a:ext cx="2114550" cy="23495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0"/>
            <a:ext cx="1202540" cy="951173"/>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5080000"/>
            <a:ext cx="745301" cy="635000"/>
          </a:xfrm>
          <a:prstGeom prst="rect">
            <a:avLst/>
          </a:prstGeom>
        </p:spPr>
      </p:pic>
      <p:sp>
        <p:nvSpPr>
          <p:cNvPr id="14" name="Rectangle 13"/>
          <p:cNvSpPr/>
          <p:nvPr/>
        </p:nvSpPr>
        <p:spPr>
          <a:xfrm>
            <a:off x="7828359" y="0"/>
            <a:ext cx="514350" cy="952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77265"/>
            <a:ext cx="7053542" cy="116710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1710766"/>
            <a:ext cx="6709906" cy="34962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575455" y="1504951"/>
            <a:ext cx="8254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1277B459-1DEC-476E-9DA6-A3C3DE471E44}" type="datetimeFigureOut">
              <a:rPr lang="en-CA" smtClean="0"/>
              <a:t>2023-02-01</a:t>
            </a:fld>
            <a:endParaRPr lang="en-CA"/>
          </a:p>
        </p:txBody>
      </p:sp>
      <p:sp>
        <p:nvSpPr>
          <p:cNvPr id="5" name="Footer Placeholder 4"/>
          <p:cNvSpPr>
            <a:spLocks noGrp="1"/>
          </p:cNvSpPr>
          <p:nvPr>
            <p:ph type="ftr" sz="quarter" idx="3"/>
          </p:nvPr>
        </p:nvSpPr>
        <p:spPr>
          <a:xfrm rot="5400000">
            <a:off x="6552855" y="2700448"/>
            <a:ext cx="321649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CA"/>
          </a:p>
        </p:txBody>
      </p:sp>
      <p:sp>
        <p:nvSpPr>
          <p:cNvPr id="6" name="Slide Number Placeholder 5"/>
          <p:cNvSpPr>
            <a:spLocks noGrp="1"/>
          </p:cNvSpPr>
          <p:nvPr>
            <p:ph type="sldNum" sz="quarter" idx="4"/>
          </p:nvPr>
        </p:nvSpPr>
        <p:spPr bwMode="gray">
          <a:xfrm>
            <a:off x="7764406" y="246441"/>
            <a:ext cx="628649" cy="639739"/>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68BC5060-D1C3-439F-81D0-8508B7263FEB}" type="slidenum">
              <a:rPr lang="en-CA" smtClean="0"/>
              <a:t>‹#›</a:t>
            </a:fld>
            <a:endParaRPr lang="en-CA"/>
          </a:p>
        </p:txBody>
      </p:sp>
    </p:spTree>
    <p:extLst>
      <p:ext uri="{BB962C8B-B14F-4D97-AF65-F5344CB8AC3E}">
        <p14:creationId xmlns:p14="http://schemas.microsoft.com/office/powerpoint/2010/main" val="2540492273"/>
      </p:ext>
    </p:extLst>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2.png"/><Relationship Id="rId7"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2.png"/><Relationship Id="rId7"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Acts</a:t>
            </a:r>
          </a:p>
        </p:txBody>
      </p:sp>
      <p:sp>
        <p:nvSpPr>
          <p:cNvPr id="3" name="Subtitle 2"/>
          <p:cNvSpPr>
            <a:spLocks noGrp="1"/>
          </p:cNvSpPr>
          <p:nvPr>
            <p:ph type="subTitle" idx="1"/>
          </p:nvPr>
        </p:nvSpPr>
        <p:spPr/>
        <p:txBody>
          <a:bodyPr/>
          <a:lstStyle/>
          <a:p>
            <a:r>
              <a:rPr lang="en-CA" dirty="0"/>
              <a:t>Class #8: The SECOND journey (15:36 – 18:22)</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9D33F1B7-7A39-F36C-0100-F6BEEDFB901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7134"/>
          <a:stretch/>
        </p:blipFill>
        <p:spPr bwMode="auto">
          <a:xfrm>
            <a:off x="482600" y="536222"/>
            <a:ext cx="8178799" cy="46425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1621307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F1738-A231-D2D1-C3F0-787969425E30}"/>
              </a:ext>
            </a:extLst>
          </p:cNvPr>
          <p:cNvSpPr>
            <a:spLocks noGrp="1"/>
          </p:cNvSpPr>
          <p:nvPr>
            <p:ph type="title"/>
          </p:nvPr>
        </p:nvSpPr>
        <p:spPr>
          <a:xfrm>
            <a:off x="486697" y="524388"/>
            <a:ext cx="3596612" cy="1368322"/>
          </a:xfrm>
        </p:spPr>
        <p:txBody>
          <a:bodyPr>
            <a:normAutofit/>
          </a:bodyPr>
          <a:lstStyle/>
          <a:p>
            <a:r>
              <a:rPr lang="en-US" dirty="0"/>
              <a:t>Berea</a:t>
            </a:r>
            <a:br>
              <a:rPr lang="en-US" dirty="0"/>
            </a:br>
            <a:r>
              <a:rPr lang="en-US" sz="2000" dirty="0"/>
              <a:t>Acts 17:10-15</a:t>
            </a:r>
          </a:p>
        </p:txBody>
      </p:sp>
      <p:pic>
        <p:nvPicPr>
          <p:cNvPr id="5" name="Content Placeholder 4" descr="A picture containing outdoor, sky, city, mountain&#10;&#10;Description automatically generated">
            <a:extLst>
              <a:ext uri="{FF2B5EF4-FFF2-40B4-BE49-F238E27FC236}">
                <a16:creationId xmlns:a16="http://schemas.microsoft.com/office/drawing/2014/main" id="{A72A6A16-7F1C-1DFC-5DD4-FC071BDE1A83}"/>
              </a:ext>
            </a:extLst>
          </p:cNvPr>
          <p:cNvPicPr>
            <a:picLocks noChangeAspect="1"/>
          </p:cNvPicPr>
          <p:nvPr/>
        </p:nvPicPr>
        <p:blipFill rotWithShape="1">
          <a:blip r:embed="rId3">
            <a:extLst>
              <a:ext uri="{28A0092B-C50C-407E-A947-70E740481C1C}">
                <a14:useLocalDpi xmlns:a14="http://schemas.microsoft.com/office/drawing/2010/main" val="0"/>
              </a:ext>
            </a:extLst>
          </a:blip>
          <a:srcRect l="21504" r="13256" b="-2"/>
          <a:stretch/>
        </p:blipFill>
        <p:spPr>
          <a:xfrm>
            <a:off x="4570807" y="508000"/>
            <a:ext cx="4087417" cy="4698998"/>
          </a:xfrm>
          <a:prstGeom prst="rect">
            <a:avLst/>
          </a:prstGeom>
          <a:effectLst>
            <a:outerShdw blurRad="50800" dist="38100" dir="5400000" algn="t" rotWithShape="0">
              <a:prstClr val="black">
                <a:alpha val="43000"/>
              </a:prstClr>
            </a:outerShdw>
          </a:effectLst>
        </p:spPr>
      </p:pic>
      <p:sp>
        <p:nvSpPr>
          <p:cNvPr id="12" name="Rectangle 11">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952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EDC014A1-7F40-85A9-585D-213284324487}"/>
              </a:ext>
            </a:extLst>
          </p:cNvPr>
          <p:cNvSpPr>
            <a:spLocks noGrp="1"/>
          </p:cNvSpPr>
          <p:nvPr>
            <p:ph idx="1"/>
          </p:nvPr>
        </p:nvSpPr>
        <p:spPr>
          <a:xfrm>
            <a:off x="395536" y="2032000"/>
            <a:ext cx="3688181" cy="3174999"/>
          </a:xfrm>
        </p:spPr>
        <p:txBody>
          <a:bodyPr>
            <a:normAutofit/>
          </a:bodyPr>
          <a:lstStyle/>
          <a:p>
            <a:pPr marL="0" indent="0">
              <a:buNone/>
            </a:pPr>
            <a:r>
              <a:rPr lang="en-US" sz="2000" dirty="0"/>
              <a:t>“Now these Jews were more noble than those in Thessalonica; they received the word with all eagerness, examining the Scriptures daily to see if these things were so.” (v.11)</a:t>
            </a:r>
          </a:p>
        </p:txBody>
      </p:sp>
    </p:spTree>
    <p:extLst>
      <p:ext uri="{BB962C8B-B14F-4D97-AF65-F5344CB8AC3E}">
        <p14:creationId xmlns:p14="http://schemas.microsoft.com/office/powerpoint/2010/main" val="1588328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9D33F1B7-7A39-F36C-0100-F6BEEDFB901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7134"/>
          <a:stretch/>
        </p:blipFill>
        <p:spPr bwMode="auto">
          <a:xfrm>
            <a:off x="482600" y="536222"/>
            <a:ext cx="8178799" cy="46425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0859069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44EE02A-F0F8-4A23-B21D-CF2066B65D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224737"/>
            <a:ext cx="3027759" cy="3490263"/>
          </a:xfrm>
          <a:prstGeom prst="rect">
            <a:avLst/>
          </a:prstGeom>
        </p:spPr>
      </p:pic>
      <p:pic>
        <p:nvPicPr>
          <p:cNvPr id="31" name="Picture 30">
            <a:extLst>
              <a:ext uri="{FF2B5EF4-FFF2-40B4-BE49-F238E27FC236}">
                <a16:creationId xmlns:a16="http://schemas.microsoft.com/office/drawing/2014/main" id="{99F13062-7BB6-4A97-B661-CDE2EDEAE7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410289"/>
            <a:ext cx="1141809" cy="1971211"/>
          </a:xfrm>
          <a:prstGeom prst="rect">
            <a:avLst/>
          </a:prstGeom>
        </p:spPr>
      </p:pic>
      <p:sp>
        <p:nvSpPr>
          <p:cNvPr id="33" name="Oval 32">
            <a:extLst>
              <a:ext uri="{FF2B5EF4-FFF2-40B4-BE49-F238E27FC236}">
                <a16:creationId xmlns:a16="http://schemas.microsoft.com/office/drawing/2014/main" id="{44F3197D-248B-46C5-B6EE-003F4E0C6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397000"/>
            <a:ext cx="2114550" cy="23495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FFC3E649-106F-4B41-9FF5-327536E4CF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951172"/>
          </a:xfrm>
          <a:prstGeom prst="rect">
            <a:avLst/>
          </a:prstGeom>
        </p:spPr>
      </p:pic>
      <p:pic>
        <p:nvPicPr>
          <p:cNvPr id="37" name="Picture 36">
            <a:extLst>
              <a:ext uri="{FF2B5EF4-FFF2-40B4-BE49-F238E27FC236}">
                <a16:creationId xmlns:a16="http://schemas.microsoft.com/office/drawing/2014/main" id="{79F6731C-42C0-45DB-9F9A-B831CBEC51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5080000"/>
            <a:ext cx="745301" cy="635000"/>
          </a:xfrm>
          <a:prstGeom prst="rect">
            <a:avLst/>
          </a:prstGeom>
        </p:spPr>
      </p:pic>
      <p:sp>
        <p:nvSpPr>
          <p:cNvPr id="39" name="Rectangle 38">
            <a:extLst>
              <a:ext uri="{FF2B5EF4-FFF2-40B4-BE49-F238E27FC236}">
                <a16:creationId xmlns:a16="http://schemas.microsoft.com/office/drawing/2014/main" id="{040549E2-C5A5-4ED5-80AB-070FEBDF5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952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423F1738-A231-D2D1-C3F0-787969425E30}"/>
              </a:ext>
            </a:extLst>
          </p:cNvPr>
          <p:cNvSpPr>
            <a:spLocks noGrp="1"/>
          </p:cNvSpPr>
          <p:nvPr>
            <p:ph type="title"/>
          </p:nvPr>
        </p:nvSpPr>
        <p:spPr>
          <a:xfrm>
            <a:off x="4058948" y="377265"/>
            <a:ext cx="3479177" cy="1167108"/>
          </a:xfrm>
        </p:spPr>
        <p:txBody>
          <a:bodyPr vert="horz" lIns="91440" tIns="45720" rIns="91440" bIns="45720" rtlCol="0" anchor="t">
            <a:normAutofit/>
          </a:bodyPr>
          <a:lstStyle/>
          <a:p>
            <a:pPr defTabSz="457200">
              <a:lnSpc>
                <a:spcPct val="90000"/>
              </a:lnSpc>
            </a:pPr>
            <a:r>
              <a:rPr lang="en-US" sz="3900" dirty="0"/>
              <a:t>Athens</a:t>
            </a:r>
            <a:br>
              <a:rPr lang="en-US" sz="3900" dirty="0"/>
            </a:br>
            <a:r>
              <a:rPr lang="en-US" sz="2000" dirty="0"/>
              <a:t>Acts 17:16-34</a:t>
            </a:r>
          </a:p>
        </p:txBody>
      </p:sp>
      <p:sp>
        <p:nvSpPr>
          <p:cNvPr id="4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71281" y="-1310"/>
            <a:ext cx="419604" cy="3091367"/>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2" name="Picture Placeholder 21" descr="A picture containing outdoor, tree, mountain, nature&#10;&#10;Description automatically generated">
            <a:extLst>
              <a:ext uri="{FF2B5EF4-FFF2-40B4-BE49-F238E27FC236}">
                <a16:creationId xmlns:a16="http://schemas.microsoft.com/office/drawing/2014/main" id="{F12F4E52-528B-A1C8-65ED-1C1218FCCD79}"/>
              </a:ext>
            </a:extLst>
          </p:cNvPr>
          <p:cNvPicPr>
            <a:picLocks noChangeAspect="1"/>
          </p:cNvPicPr>
          <p:nvPr/>
        </p:nvPicPr>
        <p:blipFill rotWithShape="1">
          <a:blip r:embed="rId7">
            <a:extLst>
              <a:ext uri="{28A0092B-C50C-407E-A947-70E740481C1C}">
                <a14:useLocalDpi xmlns:a14="http://schemas.microsoft.com/office/drawing/2010/main" val="0"/>
              </a:ext>
            </a:extLst>
          </a:blip>
          <a:srcRect t="16730" r="-3" b="15152"/>
          <a:stretch/>
        </p:blipFill>
        <p:spPr>
          <a:xfrm>
            <a:off x="20" y="10"/>
            <a:ext cx="3728921" cy="1904990"/>
          </a:xfrm>
          <a:custGeom>
            <a:avLst/>
            <a:gdLst/>
            <a:ahLst/>
            <a:cxnLst/>
            <a:rect l="l" t="t" r="r" b="b"/>
            <a:pathLst>
              <a:path w="4971922" h="2286000">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9404" y="2286000"/>
                </a:lnTo>
                <a:lnTo>
                  <a:pt x="0" y="2286000"/>
                </a:lnTo>
                <a:lnTo>
                  <a:pt x="0" y="1"/>
                </a:lnTo>
                <a:lnTo>
                  <a:pt x="3628384" y="1"/>
                </a:lnTo>
                <a:close/>
              </a:path>
            </a:pathLst>
          </a:custGeom>
        </p:spPr>
      </p:pic>
      <p:sp>
        <p:nvSpPr>
          <p:cNvPr id="63" name="Rectangle 44">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952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0" name="Picture Placeholder 19" descr="A picture containing building, tree, outdoor, house&#10;&#10;Description automatically generated">
            <a:extLst>
              <a:ext uri="{FF2B5EF4-FFF2-40B4-BE49-F238E27FC236}">
                <a16:creationId xmlns:a16="http://schemas.microsoft.com/office/drawing/2014/main" id="{BF271F96-3CE2-38A2-489F-7200D52CCFEE}"/>
              </a:ext>
            </a:extLst>
          </p:cNvPr>
          <p:cNvPicPr>
            <a:picLocks noGrp="1" noChangeAspect="1"/>
          </p:cNvPicPr>
          <p:nvPr>
            <p:ph sz="half" idx="2"/>
          </p:nvPr>
        </p:nvPicPr>
        <p:blipFill rotWithShape="1">
          <a:blip r:embed="rId8">
            <a:extLst>
              <a:ext uri="{28A0092B-C50C-407E-A947-70E740481C1C}">
                <a14:useLocalDpi xmlns:a14="http://schemas.microsoft.com/office/drawing/2010/main" val="0"/>
              </a:ext>
            </a:extLst>
          </a:blip>
          <a:srcRect t="7969" r="-4" b="20803"/>
          <a:stretch/>
        </p:blipFill>
        <p:spPr>
          <a:xfrm>
            <a:off x="20" y="1905000"/>
            <a:ext cx="3566144" cy="1905000"/>
          </a:xfrm>
          <a:custGeom>
            <a:avLst/>
            <a:gdLst/>
            <a:ahLst/>
            <a:cxnLst/>
            <a:rect l="l" t="t" r="r" b="b"/>
            <a:pathLst>
              <a:path w="4754886" h="2286000">
                <a:moveTo>
                  <a:pt x="0" y="0"/>
                </a:moveTo>
                <a:lnTo>
                  <a:pt x="4739404" y="0"/>
                </a:lnTo>
                <a:lnTo>
                  <a:pt x="4737942" y="32004"/>
                </a:lnTo>
                <a:lnTo>
                  <a:pt x="4733067" y="181509"/>
                </a:lnTo>
                <a:lnTo>
                  <a:pt x="4728865" y="331013"/>
                </a:lnTo>
                <a:lnTo>
                  <a:pt x="4724831" y="479146"/>
                </a:lnTo>
                <a:lnTo>
                  <a:pt x="4722982" y="625221"/>
                </a:lnTo>
                <a:lnTo>
                  <a:pt x="4720965" y="771297"/>
                </a:lnTo>
                <a:lnTo>
                  <a:pt x="4719956" y="915315"/>
                </a:lnTo>
                <a:lnTo>
                  <a:pt x="4720965" y="1057961"/>
                </a:lnTo>
                <a:lnTo>
                  <a:pt x="4720965" y="1199236"/>
                </a:lnTo>
                <a:lnTo>
                  <a:pt x="4722982" y="1339139"/>
                </a:lnTo>
                <a:lnTo>
                  <a:pt x="4726007" y="1476299"/>
                </a:lnTo>
                <a:lnTo>
                  <a:pt x="4728865" y="1612087"/>
                </a:lnTo>
                <a:lnTo>
                  <a:pt x="4732059" y="1745133"/>
                </a:lnTo>
                <a:lnTo>
                  <a:pt x="4736933" y="1877492"/>
                </a:lnTo>
                <a:lnTo>
                  <a:pt x="4742144" y="2007793"/>
                </a:lnTo>
                <a:lnTo>
                  <a:pt x="4746850" y="2135352"/>
                </a:lnTo>
                <a:lnTo>
                  <a:pt x="4754886" y="2286000"/>
                </a:lnTo>
                <a:lnTo>
                  <a:pt x="0" y="2286000"/>
                </a:lnTo>
                <a:close/>
              </a:path>
            </a:pathLst>
          </a:custGeom>
        </p:spPr>
      </p:pic>
      <p:sp>
        <p:nvSpPr>
          <p:cNvPr id="26" name="Content Placeholder 25">
            <a:extLst>
              <a:ext uri="{FF2B5EF4-FFF2-40B4-BE49-F238E27FC236}">
                <a16:creationId xmlns:a16="http://schemas.microsoft.com/office/drawing/2014/main" id="{74AB3078-887C-CE36-AD55-C5BDA38C446B}"/>
              </a:ext>
            </a:extLst>
          </p:cNvPr>
          <p:cNvSpPr>
            <a:spLocks noGrp="1"/>
          </p:cNvSpPr>
          <p:nvPr>
            <p:ph sz="half" idx="1"/>
          </p:nvPr>
        </p:nvSpPr>
        <p:spPr>
          <a:xfrm>
            <a:off x="4058212" y="1710765"/>
            <a:ext cx="4513097" cy="3496234"/>
          </a:xfrm>
        </p:spPr>
        <p:txBody>
          <a:bodyPr vert="horz" lIns="91440" tIns="45720" rIns="91440" bIns="45720" rtlCol="0">
            <a:normAutofit/>
          </a:bodyPr>
          <a:lstStyle/>
          <a:p>
            <a:pPr marL="0" indent="0" defTabSz="457200">
              <a:spcBef>
                <a:spcPts val="1000"/>
              </a:spcBef>
              <a:buNone/>
            </a:pPr>
            <a:r>
              <a:rPr lang="en-US" sz="1600" dirty="0"/>
              <a:t>“Being then God’s offspring, we ought not think that the divine being is like gold or silver or stone, an image formed by the art and imagination of man.  The times of ignorance God overlooked, but now he commands all people everywhere to repent, because he has fixed a day on which he will judge the world in righteousness by a man whom he has appointed; and of this </a:t>
            </a:r>
            <a:r>
              <a:rPr lang="en-US" sz="1600" dirty="0">
                <a:solidFill>
                  <a:srgbClr val="FFFF00"/>
                </a:solidFill>
              </a:rPr>
              <a:t>he has given assurance to all by raising him from the dead.” </a:t>
            </a:r>
            <a:r>
              <a:rPr lang="en-US" sz="1600" dirty="0"/>
              <a:t>(v.29-31)</a:t>
            </a:r>
          </a:p>
        </p:txBody>
      </p:sp>
      <p:pic>
        <p:nvPicPr>
          <p:cNvPr id="18" name="Picture Placeholder 17" descr="A picture containing sky, outdoor, mountain, nature&#10;&#10;Description automatically generated">
            <a:extLst>
              <a:ext uri="{FF2B5EF4-FFF2-40B4-BE49-F238E27FC236}">
                <a16:creationId xmlns:a16="http://schemas.microsoft.com/office/drawing/2014/main" id="{40771380-50CB-46F9-7364-B54C086DEF65}"/>
              </a:ext>
            </a:extLst>
          </p:cNvPr>
          <p:cNvPicPr>
            <a:picLocks noChangeAspect="1"/>
          </p:cNvPicPr>
          <p:nvPr/>
        </p:nvPicPr>
        <p:blipFill rotWithShape="1">
          <a:blip r:embed="rId9">
            <a:extLst>
              <a:ext uri="{28A0092B-C50C-407E-A947-70E740481C1C}">
                <a14:useLocalDpi xmlns:a14="http://schemas.microsoft.com/office/drawing/2010/main" val="0"/>
              </a:ext>
            </a:extLst>
          </a:blip>
          <a:srcRect l="13316" r="2008" b="4"/>
          <a:stretch/>
        </p:blipFill>
        <p:spPr>
          <a:xfrm>
            <a:off x="20" y="3810000"/>
            <a:ext cx="3729804" cy="1905000"/>
          </a:xfrm>
          <a:custGeom>
            <a:avLst/>
            <a:gdLst/>
            <a:ahLst/>
            <a:cxnLst/>
            <a:rect l="l" t="t" r="r" b="b"/>
            <a:pathLst>
              <a:path w="4973099" h="2286000">
                <a:moveTo>
                  <a:pt x="0" y="0"/>
                </a:moveTo>
                <a:lnTo>
                  <a:pt x="4754887" y="0"/>
                </a:lnTo>
                <a:lnTo>
                  <a:pt x="4760130" y="98298"/>
                </a:lnTo>
                <a:lnTo>
                  <a:pt x="4774249" y="336956"/>
                </a:lnTo>
                <a:lnTo>
                  <a:pt x="4789041" y="566013"/>
                </a:lnTo>
                <a:lnTo>
                  <a:pt x="4805346" y="782726"/>
                </a:lnTo>
                <a:lnTo>
                  <a:pt x="4822323" y="989838"/>
                </a:lnTo>
                <a:lnTo>
                  <a:pt x="4840644" y="1181862"/>
                </a:lnTo>
                <a:lnTo>
                  <a:pt x="4858630" y="1362227"/>
                </a:lnTo>
                <a:lnTo>
                  <a:pt x="4876615" y="1528191"/>
                </a:lnTo>
                <a:lnTo>
                  <a:pt x="4893592" y="1680438"/>
                </a:lnTo>
                <a:lnTo>
                  <a:pt x="4909729" y="1815541"/>
                </a:lnTo>
                <a:lnTo>
                  <a:pt x="4925025" y="1937613"/>
                </a:lnTo>
                <a:lnTo>
                  <a:pt x="4937800" y="2040483"/>
                </a:lnTo>
                <a:lnTo>
                  <a:pt x="4949902" y="2126894"/>
                </a:lnTo>
                <a:lnTo>
                  <a:pt x="4967216" y="2245538"/>
                </a:lnTo>
                <a:lnTo>
                  <a:pt x="4973099" y="2286000"/>
                </a:lnTo>
                <a:lnTo>
                  <a:pt x="4075210" y="2286000"/>
                </a:lnTo>
                <a:lnTo>
                  <a:pt x="0" y="2286000"/>
                </a:lnTo>
                <a:close/>
              </a:path>
            </a:pathLst>
          </a:custGeom>
        </p:spPr>
      </p:pic>
    </p:spTree>
    <p:extLst>
      <p:ext uri="{BB962C8B-B14F-4D97-AF65-F5344CB8AC3E}">
        <p14:creationId xmlns:p14="http://schemas.microsoft.com/office/powerpoint/2010/main" val="1139666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9D33F1B7-7A39-F36C-0100-F6BEEDFB901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7134"/>
          <a:stretch/>
        </p:blipFill>
        <p:spPr bwMode="auto">
          <a:xfrm>
            <a:off x="482600" y="536222"/>
            <a:ext cx="8178799" cy="46425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817514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844EE02A-F0F8-4A23-B21D-CF2066B65D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224737"/>
            <a:ext cx="3027759" cy="3490263"/>
          </a:xfrm>
          <a:prstGeom prst="rect">
            <a:avLst/>
          </a:prstGeom>
        </p:spPr>
      </p:pic>
      <p:pic>
        <p:nvPicPr>
          <p:cNvPr id="33" name="Picture 32">
            <a:extLst>
              <a:ext uri="{FF2B5EF4-FFF2-40B4-BE49-F238E27FC236}">
                <a16:creationId xmlns:a16="http://schemas.microsoft.com/office/drawing/2014/main" id="{99F13062-7BB6-4A97-B661-CDE2EDEAE7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410289"/>
            <a:ext cx="1141809" cy="1971211"/>
          </a:xfrm>
          <a:prstGeom prst="rect">
            <a:avLst/>
          </a:prstGeom>
        </p:spPr>
      </p:pic>
      <p:sp>
        <p:nvSpPr>
          <p:cNvPr id="35" name="Oval 34">
            <a:extLst>
              <a:ext uri="{FF2B5EF4-FFF2-40B4-BE49-F238E27FC236}">
                <a16:creationId xmlns:a16="http://schemas.microsoft.com/office/drawing/2014/main" id="{44F3197D-248B-46C5-B6EE-003F4E0C6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397000"/>
            <a:ext cx="2114550" cy="23495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7" name="Picture 36">
            <a:extLst>
              <a:ext uri="{FF2B5EF4-FFF2-40B4-BE49-F238E27FC236}">
                <a16:creationId xmlns:a16="http://schemas.microsoft.com/office/drawing/2014/main" id="{FFC3E649-106F-4B41-9FF5-327536E4CF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951172"/>
          </a:xfrm>
          <a:prstGeom prst="rect">
            <a:avLst/>
          </a:prstGeom>
        </p:spPr>
      </p:pic>
      <p:pic>
        <p:nvPicPr>
          <p:cNvPr id="39" name="Picture 38">
            <a:extLst>
              <a:ext uri="{FF2B5EF4-FFF2-40B4-BE49-F238E27FC236}">
                <a16:creationId xmlns:a16="http://schemas.microsoft.com/office/drawing/2014/main" id="{79F6731C-42C0-45DB-9F9A-B831CBEC51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5080000"/>
            <a:ext cx="745301" cy="635000"/>
          </a:xfrm>
          <a:prstGeom prst="rect">
            <a:avLst/>
          </a:prstGeom>
        </p:spPr>
      </p:pic>
      <p:sp>
        <p:nvSpPr>
          <p:cNvPr id="41" name="Rectangle 40">
            <a:extLst>
              <a:ext uri="{FF2B5EF4-FFF2-40B4-BE49-F238E27FC236}">
                <a16:creationId xmlns:a16="http://schemas.microsoft.com/office/drawing/2014/main" id="{040549E2-C5A5-4ED5-80AB-070FEBDF5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952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3" name="Picture Placeholder 22" descr="A person jumping off a stone wall&#10;&#10;Description automatically generated with low confidence">
            <a:extLst>
              <a:ext uri="{FF2B5EF4-FFF2-40B4-BE49-F238E27FC236}">
                <a16:creationId xmlns:a16="http://schemas.microsoft.com/office/drawing/2014/main" id="{A3FB59E6-5DD6-FE90-1137-383F6A67A2C1}"/>
              </a:ext>
            </a:extLst>
          </p:cNvPr>
          <p:cNvPicPr>
            <a:picLocks noGrp="1" noChangeAspect="1"/>
          </p:cNvPicPr>
          <p:nvPr>
            <p:ph type="pic" idx="4294967295"/>
          </p:nvPr>
        </p:nvPicPr>
        <p:blipFill rotWithShape="1">
          <a:blip r:embed="rId7">
            <a:extLst>
              <a:ext uri="{28A0092B-C50C-407E-A947-70E740481C1C}">
                <a14:useLocalDpi xmlns:a14="http://schemas.microsoft.com/office/drawing/2010/main" val="0"/>
              </a:ext>
            </a:extLst>
          </a:blip>
          <a:srcRect l="9005" r="10955"/>
          <a:stretch/>
        </p:blipFill>
        <p:spPr>
          <a:xfrm>
            <a:off x="3044950" y="10"/>
            <a:ext cx="6099049" cy="5714990"/>
          </a:xfrm>
          <a:prstGeom prst="rect">
            <a:avLst/>
          </a:prstGeom>
        </p:spPr>
      </p:pic>
      <p:sp>
        <p:nvSpPr>
          <p:cNvPr id="43" name="Rectangle 42">
            <a:extLst>
              <a:ext uri="{FF2B5EF4-FFF2-40B4-BE49-F238E27FC236}">
                <a16:creationId xmlns:a16="http://schemas.microsoft.com/office/drawing/2014/main" id="{8D489E29-742E-4D34-AB08-CE3217805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39864" y="1100105"/>
            <a:ext cx="3609635" cy="349623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Title 23">
            <a:extLst>
              <a:ext uri="{FF2B5EF4-FFF2-40B4-BE49-F238E27FC236}">
                <a16:creationId xmlns:a16="http://schemas.microsoft.com/office/drawing/2014/main" id="{09C9C410-A970-999A-7E58-0CD47E8E3573}"/>
              </a:ext>
            </a:extLst>
          </p:cNvPr>
          <p:cNvSpPr>
            <a:spLocks noGrp="1"/>
          </p:cNvSpPr>
          <p:nvPr>
            <p:ph type="title"/>
          </p:nvPr>
        </p:nvSpPr>
        <p:spPr>
          <a:xfrm>
            <a:off x="4781165" y="1368216"/>
            <a:ext cx="3153223" cy="862274"/>
          </a:xfrm>
        </p:spPr>
        <p:txBody>
          <a:bodyPr vert="horz" lIns="91440" tIns="45720" rIns="91440" bIns="45720" rtlCol="0" anchor="t">
            <a:normAutofit/>
          </a:bodyPr>
          <a:lstStyle/>
          <a:p>
            <a:pPr defTabSz="457200"/>
            <a:r>
              <a:rPr lang="en-US" sz="2200" dirty="0"/>
              <a:t>Corinth</a:t>
            </a:r>
            <a:br>
              <a:rPr lang="en-US" sz="2200" dirty="0"/>
            </a:br>
            <a:r>
              <a:rPr lang="en-US" sz="2200" dirty="0"/>
              <a:t>Acts 18:1-17</a:t>
            </a:r>
          </a:p>
        </p:txBody>
      </p:sp>
      <p:pic>
        <p:nvPicPr>
          <p:cNvPr id="16" name="Picture Placeholder 15" descr="A picture containing outdoor, ground, rock, standing&#10;&#10;Description automatically generated">
            <a:extLst>
              <a:ext uri="{FF2B5EF4-FFF2-40B4-BE49-F238E27FC236}">
                <a16:creationId xmlns:a16="http://schemas.microsoft.com/office/drawing/2014/main" id="{9264F98B-79C2-C80D-8AB6-1C36D6094A9A}"/>
              </a:ext>
            </a:extLst>
          </p:cNvPr>
          <p:cNvPicPr>
            <a:picLocks noChangeAspect="1"/>
          </p:cNvPicPr>
          <p:nvPr/>
        </p:nvPicPr>
        <p:blipFill rotWithShape="1">
          <a:blip r:embed="rId8">
            <a:extLst>
              <a:ext uri="{28A0092B-C50C-407E-A947-70E740481C1C}">
                <a14:useLocalDpi xmlns:a14="http://schemas.microsoft.com/office/drawing/2010/main" val="0"/>
              </a:ext>
            </a:extLst>
          </a:blip>
          <a:srcRect l="8171" r="11909"/>
          <a:stretch/>
        </p:blipFill>
        <p:spPr>
          <a:xfrm>
            <a:off x="20" y="10"/>
            <a:ext cx="3044930" cy="2857489"/>
          </a:xfrm>
          <a:prstGeom prst="rect">
            <a:avLst/>
          </a:prstGeom>
        </p:spPr>
      </p:pic>
      <p:pic>
        <p:nvPicPr>
          <p:cNvPr id="19" name="Picture Placeholder 18" descr="A picture containing mountain, sky, outdoor, rock&#10;&#10;Description automatically generated">
            <a:extLst>
              <a:ext uri="{FF2B5EF4-FFF2-40B4-BE49-F238E27FC236}">
                <a16:creationId xmlns:a16="http://schemas.microsoft.com/office/drawing/2014/main" id="{67580DEC-44EE-ABC9-4934-39239451C50A}"/>
              </a:ext>
            </a:extLst>
          </p:cNvPr>
          <p:cNvPicPr>
            <a:picLocks noGrp="1" noChangeAspect="1"/>
          </p:cNvPicPr>
          <p:nvPr>
            <p:ph sz="half" idx="2"/>
          </p:nvPr>
        </p:nvPicPr>
        <p:blipFill rotWithShape="1">
          <a:blip r:embed="rId9">
            <a:extLst>
              <a:ext uri="{28A0092B-C50C-407E-A947-70E740481C1C}">
                <a14:useLocalDpi xmlns:a14="http://schemas.microsoft.com/office/drawing/2010/main" val="0"/>
              </a:ext>
            </a:extLst>
          </a:blip>
          <a:srcRect l="2213" r="17868"/>
          <a:stretch/>
        </p:blipFill>
        <p:spPr>
          <a:xfrm>
            <a:off x="20" y="2857500"/>
            <a:ext cx="3044932" cy="2857500"/>
          </a:xfrm>
          <a:prstGeom prst="rect">
            <a:avLst/>
          </a:prstGeom>
        </p:spPr>
      </p:pic>
      <p:sp>
        <p:nvSpPr>
          <p:cNvPr id="28" name="Content Placeholder 27">
            <a:extLst>
              <a:ext uri="{FF2B5EF4-FFF2-40B4-BE49-F238E27FC236}">
                <a16:creationId xmlns:a16="http://schemas.microsoft.com/office/drawing/2014/main" id="{912C7444-5B17-60B3-6C88-78877CB45E8A}"/>
              </a:ext>
            </a:extLst>
          </p:cNvPr>
          <p:cNvSpPr>
            <a:spLocks noGrp="1"/>
          </p:cNvSpPr>
          <p:nvPr>
            <p:ph sz="half" idx="1"/>
          </p:nvPr>
        </p:nvSpPr>
        <p:spPr>
          <a:xfrm>
            <a:off x="4781164" y="2341510"/>
            <a:ext cx="3127035" cy="1986720"/>
          </a:xfrm>
        </p:spPr>
        <p:txBody>
          <a:bodyPr vert="horz" lIns="91440" tIns="45720" rIns="91440" bIns="45720" rtlCol="0">
            <a:normAutofit/>
          </a:bodyPr>
          <a:lstStyle/>
          <a:p>
            <a:pPr marL="0" indent="0" defTabSz="457200">
              <a:spcBef>
                <a:spcPts val="1000"/>
              </a:spcBef>
              <a:buNone/>
            </a:pPr>
            <a:r>
              <a:rPr lang="en-US" sz="1400" dirty="0"/>
              <a:t>“And the Lord said to Paul one night in a vision, ‘Do not be afraid, but go on speaking and do not be silent, for I am with you, and no one will attack you to harm you, for I have many in this city who are my people.’  And he stayed a year and six months…”</a:t>
            </a:r>
          </a:p>
        </p:txBody>
      </p:sp>
    </p:spTree>
    <p:extLst>
      <p:ext uri="{BB962C8B-B14F-4D97-AF65-F5344CB8AC3E}">
        <p14:creationId xmlns:p14="http://schemas.microsoft.com/office/powerpoint/2010/main" val="1122460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9D33F1B7-7A39-F36C-0100-F6BEEDFB901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7134"/>
          <a:stretch/>
        </p:blipFill>
        <p:spPr bwMode="auto">
          <a:xfrm>
            <a:off x="482600" y="536222"/>
            <a:ext cx="8178799" cy="46425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6387595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5AF8F-4885-C126-40A1-D813BF91136C}"/>
              </a:ext>
            </a:extLst>
          </p:cNvPr>
          <p:cNvSpPr>
            <a:spLocks noGrp="1"/>
          </p:cNvSpPr>
          <p:nvPr>
            <p:ph type="title"/>
          </p:nvPr>
        </p:nvSpPr>
        <p:spPr/>
        <p:txBody>
          <a:bodyPr/>
          <a:lstStyle/>
          <a:p>
            <a:r>
              <a:rPr lang="en-US" dirty="0"/>
              <a:t>The Third Journey</a:t>
            </a:r>
          </a:p>
        </p:txBody>
      </p:sp>
      <p:sp>
        <p:nvSpPr>
          <p:cNvPr id="3" name="Text Placeholder 2">
            <a:extLst>
              <a:ext uri="{FF2B5EF4-FFF2-40B4-BE49-F238E27FC236}">
                <a16:creationId xmlns:a16="http://schemas.microsoft.com/office/drawing/2014/main" id="{C3232461-51A1-D8F9-6F6F-AA34FA48FB0D}"/>
              </a:ext>
            </a:extLst>
          </p:cNvPr>
          <p:cNvSpPr>
            <a:spLocks noGrp="1"/>
          </p:cNvSpPr>
          <p:nvPr>
            <p:ph type="body" idx="1"/>
          </p:nvPr>
        </p:nvSpPr>
        <p:spPr/>
        <p:txBody>
          <a:bodyPr/>
          <a:lstStyle/>
          <a:p>
            <a:r>
              <a:rPr lang="en-US" dirty="0"/>
              <a:t>NEXT TIME</a:t>
            </a:r>
          </a:p>
        </p:txBody>
      </p:sp>
    </p:spTree>
    <p:extLst>
      <p:ext uri="{BB962C8B-B14F-4D97-AF65-F5344CB8AC3E}">
        <p14:creationId xmlns:p14="http://schemas.microsoft.com/office/powerpoint/2010/main" val="11310454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p&#10;&#10;Description automatically generated">
            <a:extLst>
              <a:ext uri="{FF2B5EF4-FFF2-40B4-BE49-F238E27FC236}">
                <a16:creationId xmlns:a16="http://schemas.microsoft.com/office/drawing/2014/main" id="{CCABAEED-152A-7DF0-B787-B7272F54A05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7734"/>
          <a:stretch/>
        </p:blipFill>
        <p:spPr>
          <a:xfrm>
            <a:off x="482600" y="536222"/>
            <a:ext cx="8178799" cy="4642555"/>
          </a:xfrm>
          <a:prstGeom prst="rect">
            <a:avLst/>
          </a:prstGeom>
        </p:spPr>
      </p:pic>
    </p:spTree>
    <p:extLst>
      <p:ext uri="{BB962C8B-B14F-4D97-AF65-F5344CB8AC3E}">
        <p14:creationId xmlns:p14="http://schemas.microsoft.com/office/powerpoint/2010/main" val="37422496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0DABC-50C6-CBC2-2DB8-C77187A1BFE0}"/>
              </a:ext>
            </a:extLst>
          </p:cNvPr>
          <p:cNvSpPr>
            <a:spLocks noGrp="1"/>
          </p:cNvSpPr>
          <p:nvPr>
            <p:ph type="title"/>
          </p:nvPr>
        </p:nvSpPr>
        <p:spPr>
          <a:xfrm>
            <a:off x="484584" y="377265"/>
            <a:ext cx="8191872" cy="1167108"/>
          </a:xfrm>
        </p:spPr>
        <p:txBody>
          <a:bodyPr/>
          <a:lstStyle/>
          <a:p>
            <a:r>
              <a:rPr lang="en-US" dirty="0"/>
              <a:t>Acts 15:1-35</a:t>
            </a:r>
            <a:br>
              <a:rPr lang="en-US" dirty="0"/>
            </a:br>
            <a:r>
              <a:rPr lang="en-US" sz="2000" dirty="0"/>
              <a:t>Must Gentiles Be Circumcised and Keep Moses’ Law?</a:t>
            </a:r>
            <a:endParaRPr lang="en-US" dirty="0"/>
          </a:p>
        </p:txBody>
      </p:sp>
      <p:sp>
        <p:nvSpPr>
          <p:cNvPr id="3" name="Text Placeholder 2">
            <a:extLst>
              <a:ext uri="{FF2B5EF4-FFF2-40B4-BE49-F238E27FC236}">
                <a16:creationId xmlns:a16="http://schemas.microsoft.com/office/drawing/2014/main" id="{17CE097C-D041-48AF-A3AA-2526D7CE9ABD}"/>
              </a:ext>
            </a:extLst>
          </p:cNvPr>
          <p:cNvSpPr>
            <a:spLocks noGrp="1"/>
          </p:cNvSpPr>
          <p:nvPr>
            <p:ph type="body" idx="1"/>
          </p:nvPr>
        </p:nvSpPr>
        <p:spPr/>
        <p:txBody>
          <a:bodyPr/>
          <a:lstStyle/>
          <a:p>
            <a:pPr algn="ctr"/>
            <a:r>
              <a:rPr lang="en-US" sz="1700" dirty="0"/>
              <a:t>Peter (7-11)</a:t>
            </a:r>
          </a:p>
        </p:txBody>
      </p:sp>
      <p:sp>
        <p:nvSpPr>
          <p:cNvPr id="4" name="Text Placeholder 3">
            <a:extLst>
              <a:ext uri="{FF2B5EF4-FFF2-40B4-BE49-F238E27FC236}">
                <a16:creationId xmlns:a16="http://schemas.microsoft.com/office/drawing/2014/main" id="{562833EA-0BBA-40EB-72C8-F7DA2D60F249}"/>
              </a:ext>
            </a:extLst>
          </p:cNvPr>
          <p:cNvSpPr>
            <a:spLocks noGrp="1"/>
          </p:cNvSpPr>
          <p:nvPr>
            <p:ph type="body" sz="half" idx="15"/>
          </p:nvPr>
        </p:nvSpPr>
        <p:spPr/>
        <p:txBody>
          <a:bodyPr>
            <a:normAutofit fontScale="92500" lnSpcReduction="10000"/>
          </a:bodyPr>
          <a:lstStyle/>
          <a:p>
            <a:pPr marL="285750" indent="-285750">
              <a:buFont typeface="Arial" panose="020B0604020202020204" pitchFamily="34" charset="0"/>
              <a:buChar char="•"/>
            </a:pPr>
            <a:r>
              <a:rPr lang="en-US" sz="1500" dirty="0"/>
              <a:t>God chose to use my mouth to preach to Gentiles</a:t>
            </a:r>
          </a:p>
          <a:p>
            <a:pPr marL="285750" indent="-285750">
              <a:buFont typeface="Arial" panose="020B0604020202020204" pitchFamily="34" charset="0"/>
              <a:buChar char="•"/>
            </a:pPr>
            <a:r>
              <a:rPr lang="en-US" sz="1500" dirty="0"/>
              <a:t>He gave them the Holy </a:t>
            </a:r>
            <a:r>
              <a:rPr lang="en-US" sz="1500"/>
              <a:t>Spirit and purified </a:t>
            </a:r>
            <a:r>
              <a:rPr lang="en-US" sz="1500" dirty="0"/>
              <a:t>their hearts by faith (they were not commanded to become Jews)</a:t>
            </a:r>
          </a:p>
          <a:p>
            <a:pPr marL="285750" indent="-285750">
              <a:buFont typeface="Arial" panose="020B0604020202020204" pitchFamily="34" charset="0"/>
              <a:buChar char="•"/>
            </a:pPr>
            <a:r>
              <a:rPr lang="en-US" sz="1500" dirty="0"/>
              <a:t>We are saved by grace through faith, not works of the law (yoke)</a:t>
            </a:r>
          </a:p>
        </p:txBody>
      </p:sp>
      <p:sp>
        <p:nvSpPr>
          <p:cNvPr id="5" name="Text Placeholder 4">
            <a:extLst>
              <a:ext uri="{FF2B5EF4-FFF2-40B4-BE49-F238E27FC236}">
                <a16:creationId xmlns:a16="http://schemas.microsoft.com/office/drawing/2014/main" id="{CDC0A23A-52AB-3598-09F4-FCFEB3D0FDD1}"/>
              </a:ext>
            </a:extLst>
          </p:cNvPr>
          <p:cNvSpPr>
            <a:spLocks noGrp="1"/>
          </p:cNvSpPr>
          <p:nvPr>
            <p:ph type="body" sz="quarter" idx="3"/>
          </p:nvPr>
        </p:nvSpPr>
        <p:spPr/>
        <p:txBody>
          <a:bodyPr/>
          <a:lstStyle/>
          <a:p>
            <a:pPr algn="ctr"/>
            <a:r>
              <a:rPr lang="en-US" sz="1700" dirty="0"/>
              <a:t>Paul/Barnabas (12)</a:t>
            </a:r>
          </a:p>
        </p:txBody>
      </p:sp>
      <p:sp>
        <p:nvSpPr>
          <p:cNvPr id="6" name="Text Placeholder 5">
            <a:extLst>
              <a:ext uri="{FF2B5EF4-FFF2-40B4-BE49-F238E27FC236}">
                <a16:creationId xmlns:a16="http://schemas.microsoft.com/office/drawing/2014/main" id="{1255B091-F7AB-F236-8DA3-D04D8AF14B0C}"/>
              </a:ext>
            </a:extLst>
          </p:cNvPr>
          <p:cNvSpPr>
            <a:spLocks noGrp="1"/>
          </p:cNvSpPr>
          <p:nvPr>
            <p:ph type="body" sz="half" idx="16"/>
          </p:nvPr>
        </p:nvSpPr>
        <p:spPr/>
        <p:txBody>
          <a:bodyPr>
            <a:normAutofit/>
          </a:bodyPr>
          <a:lstStyle/>
          <a:p>
            <a:r>
              <a:rPr lang="en-US" sz="1500" dirty="0"/>
              <a:t>“… and they listened to Barnabas and Paul as they related what signs and wonders God had done through the among the Gentiles.”</a:t>
            </a:r>
          </a:p>
        </p:txBody>
      </p:sp>
      <p:sp>
        <p:nvSpPr>
          <p:cNvPr id="7" name="Text Placeholder 6">
            <a:extLst>
              <a:ext uri="{FF2B5EF4-FFF2-40B4-BE49-F238E27FC236}">
                <a16:creationId xmlns:a16="http://schemas.microsoft.com/office/drawing/2014/main" id="{4E053475-D53F-7A73-25BE-44B40C0C1197}"/>
              </a:ext>
            </a:extLst>
          </p:cNvPr>
          <p:cNvSpPr>
            <a:spLocks noGrp="1"/>
          </p:cNvSpPr>
          <p:nvPr>
            <p:ph type="body" sz="quarter" idx="13"/>
          </p:nvPr>
        </p:nvSpPr>
        <p:spPr/>
        <p:txBody>
          <a:bodyPr/>
          <a:lstStyle/>
          <a:p>
            <a:pPr algn="ctr"/>
            <a:r>
              <a:rPr lang="en-US" sz="1700" dirty="0"/>
              <a:t>James (13-21)</a:t>
            </a:r>
          </a:p>
        </p:txBody>
      </p:sp>
      <p:sp>
        <p:nvSpPr>
          <p:cNvPr id="8" name="Text Placeholder 7">
            <a:extLst>
              <a:ext uri="{FF2B5EF4-FFF2-40B4-BE49-F238E27FC236}">
                <a16:creationId xmlns:a16="http://schemas.microsoft.com/office/drawing/2014/main" id="{D9212036-5D0F-E170-055C-3D102D55F2FC}"/>
              </a:ext>
            </a:extLst>
          </p:cNvPr>
          <p:cNvSpPr>
            <a:spLocks noGrp="1"/>
          </p:cNvSpPr>
          <p:nvPr>
            <p:ph type="body" sz="half" idx="17"/>
          </p:nvPr>
        </p:nvSpPr>
        <p:spPr/>
        <p:txBody>
          <a:bodyPr>
            <a:normAutofit/>
          </a:bodyPr>
          <a:lstStyle/>
          <a:p>
            <a:r>
              <a:rPr lang="en-US" sz="1500" dirty="0"/>
              <a:t>“And with this the words of the prophets agree, just as it is written…” (v.15)</a:t>
            </a:r>
          </a:p>
        </p:txBody>
      </p:sp>
    </p:spTree>
    <p:extLst>
      <p:ext uri="{BB962C8B-B14F-4D97-AF65-F5344CB8AC3E}">
        <p14:creationId xmlns:p14="http://schemas.microsoft.com/office/powerpoint/2010/main" val="214269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2" name="Picture 65">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224737"/>
            <a:ext cx="3027759" cy="3490263"/>
          </a:xfrm>
          <a:prstGeom prst="rect">
            <a:avLst/>
          </a:prstGeom>
        </p:spPr>
      </p:pic>
      <p:pic>
        <p:nvPicPr>
          <p:cNvPr id="83" name="Picture 67">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410289"/>
            <a:ext cx="1141809" cy="1971211"/>
          </a:xfrm>
          <a:prstGeom prst="rect">
            <a:avLst/>
          </a:prstGeom>
        </p:spPr>
      </p:pic>
      <p:sp>
        <p:nvSpPr>
          <p:cNvPr id="84" name="Oval 69">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4408" y="1397000"/>
            <a:ext cx="2114550" cy="23495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5" name="Picture 71">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951172"/>
          </a:xfrm>
          <a:prstGeom prst="rect">
            <a:avLst/>
          </a:prstGeom>
        </p:spPr>
      </p:pic>
      <p:pic>
        <p:nvPicPr>
          <p:cNvPr id="86" name="Picture 73">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5080000"/>
            <a:ext cx="745301" cy="635000"/>
          </a:xfrm>
          <a:prstGeom prst="rect">
            <a:avLst/>
          </a:prstGeom>
        </p:spPr>
      </p:pic>
      <p:sp>
        <p:nvSpPr>
          <p:cNvPr id="87" name="Rectangle 75">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952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8" name="Rectangle 77">
            <a:extLst>
              <a:ext uri="{FF2B5EF4-FFF2-40B4-BE49-F238E27FC236}">
                <a16:creationId xmlns:a16="http://schemas.microsoft.com/office/drawing/2014/main" id="{D3031615-4E70-4AA1-B27C-F56E25379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a:extLst>
              <a:ext uri="{FF2B5EF4-FFF2-40B4-BE49-F238E27FC236}">
                <a16:creationId xmlns:a16="http://schemas.microsoft.com/office/drawing/2014/main" id="{9D33F1B7-7A39-F36C-0100-F6BEEDFB901F}"/>
              </a:ext>
            </a:extLst>
          </p:cNvPr>
          <p:cNvPicPr>
            <a:picLocks noGrp="1" noChangeAspect="1" noChangeArrowheads="1"/>
          </p:cNvPicPr>
          <p:nvPr>
            <p:ph idx="1"/>
          </p:nvPr>
        </p:nvPicPr>
        <p:blipFill rotWithShape="1">
          <a:blip r:embed="rId7">
            <a:extLst>
              <a:ext uri="{28A0092B-C50C-407E-A947-70E740481C1C}">
                <a14:useLocalDpi xmlns:a14="http://schemas.microsoft.com/office/drawing/2010/main" val="0"/>
              </a:ext>
            </a:extLst>
          </a:blip>
          <a:srcRect b="17134"/>
          <a:stretch/>
        </p:blipFill>
        <p:spPr bwMode="auto">
          <a:xfrm>
            <a:off x="482600" y="536222"/>
            <a:ext cx="8178799" cy="46425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9" name="Rectangle 79">
            <a:extLst>
              <a:ext uri="{FF2B5EF4-FFF2-40B4-BE49-F238E27FC236}">
                <a16:creationId xmlns:a16="http://schemas.microsoft.com/office/drawing/2014/main" id="{32386D96-DF72-4275-B766-E00CBBFB0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952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872372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5AF8F-4885-C126-40A1-D813BF91136C}"/>
              </a:ext>
            </a:extLst>
          </p:cNvPr>
          <p:cNvSpPr>
            <a:spLocks noGrp="1"/>
          </p:cNvSpPr>
          <p:nvPr>
            <p:ph type="title"/>
          </p:nvPr>
        </p:nvSpPr>
        <p:spPr/>
        <p:txBody>
          <a:bodyPr/>
          <a:lstStyle/>
          <a:p>
            <a:r>
              <a:rPr lang="en-US" dirty="0"/>
              <a:t>“Let us return and visit…”</a:t>
            </a:r>
          </a:p>
        </p:txBody>
      </p:sp>
      <p:sp>
        <p:nvSpPr>
          <p:cNvPr id="3" name="Text Placeholder 2">
            <a:extLst>
              <a:ext uri="{FF2B5EF4-FFF2-40B4-BE49-F238E27FC236}">
                <a16:creationId xmlns:a16="http://schemas.microsoft.com/office/drawing/2014/main" id="{C3232461-51A1-D8F9-6F6F-AA34FA48FB0D}"/>
              </a:ext>
            </a:extLst>
          </p:cNvPr>
          <p:cNvSpPr>
            <a:spLocks noGrp="1"/>
          </p:cNvSpPr>
          <p:nvPr>
            <p:ph type="body" idx="1"/>
          </p:nvPr>
        </p:nvSpPr>
        <p:spPr/>
        <p:txBody>
          <a:bodyPr/>
          <a:lstStyle/>
          <a:p>
            <a:r>
              <a:rPr lang="en-US" dirty="0"/>
              <a:t>ACTS 15:36 – 16:5</a:t>
            </a:r>
          </a:p>
        </p:txBody>
      </p:sp>
    </p:spTree>
    <p:extLst>
      <p:ext uri="{BB962C8B-B14F-4D97-AF65-F5344CB8AC3E}">
        <p14:creationId xmlns:p14="http://schemas.microsoft.com/office/powerpoint/2010/main" val="10759972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9D33F1B7-7A39-F36C-0100-F6BEEDFB901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7134"/>
          <a:stretch/>
        </p:blipFill>
        <p:spPr bwMode="auto">
          <a:xfrm>
            <a:off x="482600" y="536222"/>
            <a:ext cx="8178799" cy="46425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1175431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224737"/>
            <a:ext cx="3027759" cy="3490263"/>
          </a:xfrm>
          <a:prstGeom prst="rect">
            <a:avLst/>
          </a:prstGeom>
        </p:spPr>
      </p:pic>
      <p:pic>
        <p:nvPicPr>
          <p:cNvPr id="17" name="Picture 16">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410289"/>
            <a:ext cx="1141809" cy="1971211"/>
          </a:xfrm>
          <a:prstGeom prst="rect">
            <a:avLst/>
          </a:prstGeom>
        </p:spPr>
      </p:pic>
      <p:sp>
        <p:nvSpPr>
          <p:cNvPr id="19" name="Oval 18">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397000"/>
            <a:ext cx="2114550" cy="23495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951172"/>
          </a:xfrm>
          <a:prstGeom prst="rect">
            <a:avLst/>
          </a:prstGeom>
        </p:spPr>
      </p:pic>
      <p:pic>
        <p:nvPicPr>
          <p:cNvPr id="23" name="Picture 22">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5080000"/>
            <a:ext cx="745301" cy="635000"/>
          </a:xfrm>
          <a:prstGeom prst="rect">
            <a:avLst/>
          </a:prstGeom>
        </p:spPr>
      </p:pic>
      <p:sp>
        <p:nvSpPr>
          <p:cNvPr id="25" name="Rectangle 24">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952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162BF3B-9CC7-C8FC-D37E-0DC6911C1DA2}"/>
              </a:ext>
            </a:extLst>
          </p:cNvPr>
          <p:cNvSpPr>
            <a:spLocks noGrp="1"/>
          </p:cNvSpPr>
          <p:nvPr>
            <p:ph type="title"/>
          </p:nvPr>
        </p:nvSpPr>
        <p:spPr>
          <a:xfrm>
            <a:off x="485775" y="377265"/>
            <a:ext cx="3573920" cy="1167108"/>
          </a:xfrm>
        </p:spPr>
        <p:txBody>
          <a:bodyPr vert="horz" lIns="91440" tIns="45720" rIns="91440" bIns="45720" rtlCol="0" anchor="t">
            <a:normAutofit/>
          </a:bodyPr>
          <a:lstStyle/>
          <a:p>
            <a:pPr defTabSz="457200"/>
            <a:r>
              <a:rPr lang="en-US" sz="4200" dirty="0"/>
              <a:t>Philippi</a:t>
            </a:r>
            <a:br>
              <a:rPr lang="en-US" sz="4200" dirty="0"/>
            </a:br>
            <a:r>
              <a:rPr lang="en-US" sz="2200" dirty="0"/>
              <a:t>Acts 16:11-40</a:t>
            </a:r>
          </a:p>
        </p:txBody>
      </p:sp>
      <p:pic>
        <p:nvPicPr>
          <p:cNvPr id="8" name="Content Placeholder 7" descr="A picture containing grass, outdoor, sky, mountain&#10;&#10;Description automatically generated">
            <a:extLst>
              <a:ext uri="{FF2B5EF4-FFF2-40B4-BE49-F238E27FC236}">
                <a16:creationId xmlns:a16="http://schemas.microsoft.com/office/drawing/2014/main" id="{434C41B8-2B6E-BC1F-01E2-F8593E3B94AA}"/>
              </a:ext>
            </a:extLst>
          </p:cNvPr>
          <p:cNvPicPr>
            <a:picLocks noGrp="1" noChangeAspect="1"/>
          </p:cNvPicPr>
          <p:nvPr>
            <p:ph sz="half" idx="2"/>
          </p:nvPr>
        </p:nvPicPr>
        <p:blipFill rotWithShape="1">
          <a:blip r:embed="rId7">
            <a:extLst>
              <a:ext uri="{28A0092B-C50C-407E-A947-70E740481C1C}">
                <a14:useLocalDpi xmlns:a14="http://schemas.microsoft.com/office/drawing/2010/main" val="0"/>
              </a:ext>
            </a:extLst>
          </a:blip>
          <a:srcRect t="8190" r="-2" b="8342"/>
          <a:stretch/>
        </p:blipFill>
        <p:spPr>
          <a:xfrm>
            <a:off x="4577567" y="-1"/>
            <a:ext cx="4565278" cy="2857883"/>
          </a:xfrm>
          <a:prstGeom prst="rect">
            <a:avLst/>
          </a:prstGeom>
        </p:spPr>
      </p:pic>
      <p:sp>
        <p:nvSpPr>
          <p:cNvPr id="27" name="Rectangle 26">
            <a:extLst>
              <a:ext uri="{FF2B5EF4-FFF2-40B4-BE49-F238E27FC236}">
                <a16:creationId xmlns:a16="http://schemas.microsoft.com/office/drawing/2014/main" id="{C4FC9395-363F-4303-9B88-F5B9F15A2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952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Content Placeholder 11">
            <a:extLst>
              <a:ext uri="{FF2B5EF4-FFF2-40B4-BE49-F238E27FC236}">
                <a16:creationId xmlns:a16="http://schemas.microsoft.com/office/drawing/2014/main" id="{AFF5F353-9BB0-4848-31C7-B2AF865BC597}"/>
              </a:ext>
            </a:extLst>
          </p:cNvPr>
          <p:cNvSpPr>
            <a:spLocks noGrp="1"/>
          </p:cNvSpPr>
          <p:nvPr>
            <p:ph sz="half" idx="1"/>
          </p:nvPr>
        </p:nvSpPr>
        <p:spPr>
          <a:xfrm>
            <a:off x="485774" y="1710765"/>
            <a:ext cx="3798193" cy="3496234"/>
          </a:xfrm>
        </p:spPr>
        <p:txBody>
          <a:bodyPr vert="horz" lIns="91440" tIns="45720" rIns="91440" bIns="45720" rtlCol="0">
            <a:normAutofit/>
          </a:bodyPr>
          <a:lstStyle/>
          <a:p>
            <a:pPr defTabSz="457200">
              <a:spcBef>
                <a:spcPts val="1000"/>
              </a:spcBef>
            </a:pPr>
            <a:r>
              <a:rPr lang="en-US" sz="1800" dirty="0"/>
              <a:t>Lydia (v.11-15, 40)</a:t>
            </a:r>
          </a:p>
          <a:p>
            <a:pPr defTabSz="457200">
              <a:spcBef>
                <a:spcPts val="1000"/>
              </a:spcBef>
            </a:pPr>
            <a:r>
              <a:rPr lang="en-US" sz="1800" dirty="0"/>
              <a:t>The Jailer (v.25 - 39)</a:t>
            </a:r>
          </a:p>
          <a:p>
            <a:pPr defTabSz="457200">
              <a:spcBef>
                <a:spcPts val="1000"/>
              </a:spcBef>
            </a:pPr>
            <a:r>
              <a:rPr lang="en-US" sz="1800" dirty="0"/>
              <a:t>The Slave Girl and Owners (v.16 - 24)</a:t>
            </a:r>
          </a:p>
        </p:txBody>
      </p:sp>
      <p:pic>
        <p:nvPicPr>
          <p:cNvPr id="6" name="Content Placeholder 5" descr="A picture containing outdoor, sky, grass, ground&#10;&#10;Description automatically generated">
            <a:extLst>
              <a:ext uri="{FF2B5EF4-FFF2-40B4-BE49-F238E27FC236}">
                <a16:creationId xmlns:a16="http://schemas.microsoft.com/office/drawing/2014/main" id="{0A3E5CBD-6488-F8B5-0194-141D4B681CFA}"/>
              </a:ext>
            </a:extLst>
          </p:cNvPr>
          <p:cNvPicPr>
            <a:picLocks noChangeAspect="1"/>
          </p:cNvPicPr>
          <p:nvPr/>
        </p:nvPicPr>
        <p:blipFill rotWithShape="1">
          <a:blip r:embed="rId8">
            <a:extLst>
              <a:ext uri="{28A0092B-C50C-407E-A947-70E740481C1C}">
                <a14:useLocalDpi xmlns:a14="http://schemas.microsoft.com/office/drawing/2010/main" val="0"/>
              </a:ext>
            </a:extLst>
          </a:blip>
          <a:srcRect t="9044" r="-2" b="7510"/>
          <a:stretch/>
        </p:blipFill>
        <p:spPr>
          <a:xfrm>
            <a:off x="4577567" y="2857883"/>
            <a:ext cx="4565278" cy="2857117"/>
          </a:xfrm>
          <a:prstGeom prst="rect">
            <a:avLst/>
          </a:prstGeom>
        </p:spPr>
      </p:pic>
    </p:spTree>
    <p:extLst>
      <p:ext uri="{BB962C8B-B14F-4D97-AF65-F5344CB8AC3E}">
        <p14:creationId xmlns:p14="http://schemas.microsoft.com/office/powerpoint/2010/main" val="34661990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9D33F1B7-7A39-F36C-0100-F6BEEDFB901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7134"/>
          <a:stretch/>
        </p:blipFill>
        <p:spPr bwMode="auto">
          <a:xfrm>
            <a:off x="482600" y="536222"/>
            <a:ext cx="8178799" cy="46425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972992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224737"/>
            <a:ext cx="3027759" cy="3490263"/>
          </a:xfrm>
          <a:prstGeom prst="rect">
            <a:avLst/>
          </a:prstGeom>
        </p:spPr>
      </p:pic>
      <p:pic>
        <p:nvPicPr>
          <p:cNvPr id="19" name="Picture 18">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410289"/>
            <a:ext cx="1141809" cy="1971211"/>
          </a:xfrm>
          <a:prstGeom prst="rect">
            <a:avLst/>
          </a:prstGeom>
        </p:spPr>
      </p:pic>
      <p:sp>
        <p:nvSpPr>
          <p:cNvPr id="21" name="Oval 20">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397000"/>
            <a:ext cx="2114550" cy="23495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951172"/>
          </a:xfrm>
          <a:prstGeom prst="rect">
            <a:avLst/>
          </a:prstGeom>
        </p:spPr>
      </p:pic>
      <p:pic>
        <p:nvPicPr>
          <p:cNvPr id="25" name="Picture 24">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5080000"/>
            <a:ext cx="745301" cy="635000"/>
          </a:xfrm>
          <a:prstGeom prst="rect">
            <a:avLst/>
          </a:prstGeom>
        </p:spPr>
      </p:pic>
      <p:sp>
        <p:nvSpPr>
          <p:cNvPr id="27" name="Rectangle 26">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952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162BF3B-9CC7-C8FC-D37E-0DC6911C1DA2}"/>
              </a:ext>
            </a:extLst>
          </p:cNvPr>
          <p:cNvSpPr>
            <a:spLocks noGrp="1"/>
          </p:cNvSpPr>
          <p:nvPr>
            <p:ph type="title"/>
          </p:nvPr>
        </p:nvSpPr>
        <p:spPr>
          <a:xfrm>
            <a:off x="5056581" y="524388"/>
            <a:ext cx="2480808" cy="1368322"/>
          </a:xfrm>
        </p:spPr>
        <p:txBody>
          <a:bodyPr vert="horz" lIns="91440" tIns="45720" rIns="91440" bIns="45720" rtlCol="0" anchor="t">
            <a:normAutofit/>
          </a:bodyPr>
          <a:lstStyle/>
          <a:p>
            <a:pPr defTabSz="457200">
              <a:lnSpc>
                <a:spcPct val="90000"/>
              </a:lnSpc>
            </a:pPr>
            <a:r>
              <a:rPr lang="en-US" sz="2900" dirty="0"/>
              <a:t>Thessalonica</a:t>
            </a:r>
            <a:br>
              <a:rPr lang="en-US" sz="2900" dirty="0"/>
            </a:br>
            <a:r>
              <a:rPr lang="en-US" sz="2000" dirty="0"/>
              <a:t>Acts 17:1-9</a:t>
            </a:r>
          </a:p>
        </p:txBody>
      </p:sp>
      <p:pic>
        <p:nvPicPr>
          <p:cNvPr id="7" name="Content Placeholder 6" descr="A picture containing sky, outdoor, ground&#10;&#10;Description automatically generated">
            <a:extLst>
              <a:ext uri="{FF2B5EF4-FFF2-40B4-BE49-F238E27FC236}">
                <a16:creationId xmlns:a16="http://schemas.microsoft.com/office/drawing/2014/main" id="{EA632C63-14A7-6DC7-61FD-C7BF3AF207B2}"/>
              </a:ext>
            </a:extLst>
          </p:cNvPr>
          <p:cNvPicPr>
            <a:picLocks noGrp="1" noChangeAspect="1"/>
          </p:cNvPicPr>
          <p:nvPr>
            <p:ph sz="half" idx="2"/>
          </p:nvPr>
        </p:nvPicPr>
        <p:blipFill rotWithShape="1">
          <a:blip r:embed="rId7">
            <a:extLst>
              <a:ext uri="{28A0092B-C50C-407E-A947-70E740481C1C}">
                <a14:useLocalDpi xmlns:a14="http://schemas.microsoft.com/office/drawing/2010/main" val="0"/>
              </a:ext>
            </a:extLst>
          </a:blip>
          <a:srcRect l="26111" r="20304" b="2"/>
          <a:stretch/>
        </p:blipFill>
        <p:spPr>
          <a:xfrm>
            <a:off x="-1" y="10"/>
            <a:ext cx="4570804" cy="5714990"/>
          </a:xfrm>
          <a:prstGeom prst="rect">
            <a:avLst/>
          </a:prstGeom>
        </p:spPr>
      </p:pic>
      <p:sp>
        <p:nvSpPr>
          <p:cNvPr id="12" name="Content Placeholder 11">
            <a:extLst>
              <a:ext uri="{FF2B5EF4-FFF2-40B4-BE49-F238E27FC236}">
                <a16:creationId xmlns:a16="http://schemas.microsoft.com/office/drawing/2014/main" id="{AFF5F353-9BB0-4848-31C7-B2AF865BC597}"/>
              </a:ext>
            </a:extLst>
          </p:cNvPr>
          <p:cNvSpPr>
            <a:spLocks noGrp="1"/>
          </p:cNvSpPr>
          <p:nvPr>
            <p:ph sz="half" idx="1"/>
          </p:nvPr>
        </p:nvSpPr>
        <p:spPr>
          <a:xfrm>
            <a:off x="5056581" y="1475560"/>
            <a:ext cx="3514728" cy="3731439"/>
          </a:xfrm>
        </p:spPr>
        <p:txBody>
          <a:bodyPr vert="horz" lIns="91440" tIns="45720" rIns="91440" bIns="45720" rtlCol="0">
            <a:normAutofit/>
          </a:bodyPr>
          <a:lstStyle/>
          <a:p>
            <a:pPr defTabSz="457200">
              <a:spcBef>
                <a:spcPts val="1000"/>
              </a:spcBef>
            </a:pPr>
            <a:r>
              <a:rPr lang="en-US" sz="1400" dirty="0"/>
              <a:t>“… he reasoned with them from the Scriptures, explaining and proving that it was necessary for the Christ to suffer and to rise from the dead, and saying, ‘This Jesus, whom I proclaim to you, is the Christ.’” (v.2-3)</a:t>
            </a:r>
          </a:p>
          <a:p>
            <a:pPr marL="0" indent="0" defTabSz="457200">
              <a:spcBef>
                <a:spcPts val="1000"/>
              </a:spcBef>
              <a:buNone/>
            </a:pPr>
            <a:endParaRPr lang="en-US" sz="1400" dirty="0"/>
          </a:p>
          <a:p>
            <a:pPr defTabSz="457200">
              <a:spcBef>
                <a:spcPts val="1000"/>
              </a:spcBef>
            </a:pPr>
            <a:r>
              <a:rPr lang="en-US" sz="1400" dirty="0"/>
              <a:t>“These men who have turned the world upside down have come here also, and Jason has received them, and they are all acting against the decrees of Caesar, saying that there is another king, Jesus.” (v.6-7)</a:t>
            </a:r>
          </a:p>
        </p:txBody>
      </p:sp>
    </p:spTree>
    <p:extLst>
      <p:ext uri="{BB962C8B-B14F-4D97-AF65-F5344CB8AC3E}">
        <p14:creationId xmlns:p14="http://schemas.microsoft.com/office/powerpoint/2010/main" val="33097950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{E8759C51-497C-2847-9662-A98A42F73C85}tf10001062</Template>
  <TotalTime>3124</TotalTime>
  <Words>491</Words>
  <Application>Microsoft Macintosh PowerPoint</Application>
  <PresentationFormat>On-screen Show (16:10)</PresentationFormat>
  <Paragraphs>29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Ion</vt:lpstr>
      <vt:lpstr>Acts</vt:lpstr>
      <vt:lpstr>PowerPoint Presentation</vt:lpstr>
      <vt:lpstr>Acts 15:1-35 Must Gentiles Be Circumcised and Keep Moses’ Law?</vt:lpstr>
      <vt:lpstr>PowerPoint Presentation</vt:lpstr>
      <vt:lpstr>“Let us return and visit…”</vt:lpstr>
      <vt:lpstr>PowerPoint Presentation</vt:lpstr>
      <vt:lpstr>Philippi Acts 16:11-40</vt:lpstr>
      <vt:lpstr>PowerPoint Presentation</vt:lpstr>
      <vt:lpstr>Thessalonica Acts 17:1-9</vt:lpstr>
      <vt:lpstr>PowerPoint Presentation</vt:lpstr>
      <vt:lpstr>Berea Acts 17:10-15</vt:lpstr>
      <vt:lpstr>PowerPoint Presentation</vt:lpstr>
      <vt:lpstr>Athens Acts 17:16-34</vt:lpstr>
      <vt:lpstr>PowerPoint Presentation</vt:lpstr>
      <vt:lpstr>Corinth Acts 18:1-17</vt:lpstr>
      <vt:lpstr>PowerPoint Presentation</vt:lpstr>
      <vt:lpstr>The Third Journey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Acts</dc:title>
  <dc:creator>Dave</dc:creator>
  <cp:lastModifiedBy>David Hamlett</cp:lastModifiedBy>
  <cp:revision>84</cp:revision>
  <dcterms:created xsi:type="dcterms:W3CDTF">2014-04-09T17:53:02Z</dcterms:created>
  <dcterms:modified xsi:type="dcterms:W3CDTF">2023-02-01T23:27:35Z</dcterms:modified>
</cp:coreProperties>
</file>