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  <p:sldId id="264" r:id="rId10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D249924F-E2DA-4438-AF50-1B63DB4B6E67}"/>
    <pc:docChg chg="modSld">
      <pc:chgData name="Dustin Merkle" userId="2e42eb49e6de39f7" providerId="LiveId" clId="{D249924F-E2DA-4438-AF50-1B63DB4B6E67}" dt="2023-03-09T12:36:14.320" v="7" actId="207"/>
      <pc:docMkLst>
        <pc:docMk/>
      </pc:docMkLst>
      <pc:sldChg chg="modSp mod">
        <pc:chgData name="Dustin Merkle" userId="2e42eb49e6de39f7" providerId="LiveId" clId="{D249924F-E2DA-4438-AF50-1B63DB4B6E67}" dt="2023-03-09T12:36:14.320" v="7" actId="207"/>
        <pc:sldMkLst>
          <pc:docMk/>
          <pc:sldMk cId="3892019225" sldId="262"/>
        </pc:sldMkLst>
        <pc:spChg chg="mod">
          <ac:chgData name="Dustin Merkle" userId="2e42eb49e6de39f7" providerId="LiveId" clId="{D249924F-E2DA-4438-AF50-1B63DB4B6E67}" dt="2023-03-09T12:36:14.320" v="7" actId="207"/>
          <ac:spMkLst>
            <pc:docMk/>
            <pc:sldMk cId="3892019225" sldId="262"/>
            <ac:spMk id="2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6:11.435" v="6" actId="207"/>
          <ac:spMkLst>
            <pc:docMk/>
            <pc:sldMk cId="3892019225" sldId="262"/>
            <ac:spMk id="4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5:52.517" v="3" actId="207"/>
          <ac:spMkLst>
            <pc:docMk/>
            <pc:sldMk cId="3892019225" sldId="262"/>
            <ac:spMk id="5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5:57.087" v="4" actId="207"/>
          <ac:spMkLst>
            <pc:docMk/>
            <pc:sldMk cId="3892019225" sldId="262"/>
            <ac:spMk id="6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5:34.712" v="1" actId="207"/>
          <ac:spMkLst>
            <pc:docMk/>
            <pc:sldMk cId="3892019225" sldId="262"/>
            <ac:spMk id="7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5:46.188" v="2" actId="207"/>
          <ac:spMkLst>
            <pc:docMk/>
            <pc:sldMk cId="3892019225" sldId="262"/>
            <ac:spMk id="8" creationId="{00000000-0000-0000-0000-000000000000}"/>
          </ac:spMkLst>
        </pc:spChg>
        <pc:spChg chg="mod">
          <ac:chgData name="Dustin Merkle" userId="2e42eb49e6de39f7" providerId="LiveId" clId="{D249924F-E2DA-4438-AF50-1B63DB4B6E67}" dt="2023-03-09T12:36:08.420" v="5" actId="207"/>
          <ac:spMkLst>
            <pc:docMk/>
            <pc:sldMk cId="3892019225" sldId="262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4A3D10-096B-4BB1-82A8-0D79B58327E4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BAB3B-FF9A-4864-804E-4A011D4B0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30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BAB3B-FF9A-4864-804E-4A011D4B031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12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632460"/>
            <a:ext cx="7543800" cy="29718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713017"/>
            <a:ext cx="7543800" cy="9525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70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6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45649"/>
            <a:ext cx="1971675" cy="479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45648"/>
            <a:ext cx="5800725" cy="479785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04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632460"/>
            <a:ext cx="7543800" cy="297180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710940"/>
            <a:ext cx="7543800" cy="9525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6195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4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538112"/>
            <a:ext cx="370332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538113"/>
            <a:ext cx="3703320" cy="3352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3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151945"/>
            <a:ext cx="3703320" cy="281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538377"/>
            <a:ext cx="3703320" cy="613568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151945"/>
            <a:ext cx="3703320" cy="28151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4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5334000"/>
            <a:ext cx="9141619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52785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21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71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715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5299"/>
            <a:ext cx="2400300" cy="1905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609600"/>
            <a:ext cx="4869180" cy="438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438400"/>
            <a:ext cx="2400300" cy="2815937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5383155"/>
            <a:ext cx="1963883" cy="304271"/>
          </a:xfrm>
        </p:spPr>
        <p:txBody>
          <a:bodyPr/>
          <a:lstStyle>
            <a:lvl1pPr algn="l">
              <a:defRPr/>
            </a:lvl1pPr>
          </a:lstStyle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5383155"/>
            <a:ext cx="3486150" cy="30427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5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127500"/>
            <a:ext cx="9141619" cy="1587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095897"/>
            <a:ext cx="9141619" cy="533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4229100"/>
            <a:ext cx="7584948" cy="68580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095897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922519"/>
            <a:ext cx="7584948" cy="4953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2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5334000"/>
            <a:ext cx="9144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5278597"/>
            <a:ext cx="9144001" cy="54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38836"/>
            <a:ext cx="7543800" cy="12089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538112"/>
            <a:ext cx="7543800" cy="3352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5383155"/>
            <a:ext cx="18542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EE0A9BE1-94F5-423A-B2CA-48AA6F6E0BD7}" type="datetimeFigureOut">
              <a:rPr lang="en-US" smtClean="0"/>
              <a:t>3/7/2023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5383155"/>
            <a:ext cx="361710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5383155"/>
            <a:ext cx="98401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A1395037-6B6E-4357-93AC-6EC453FCEE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44820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95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984E-E6BF-F6B8-89A4-B14AB96C2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512" y="784860"/>
            <a:ext cx="4106173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Llenando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nuestras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ciudades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con la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enseñanza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C9E1-79C2-07CB-CF1D-ACF8CFDF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39" y="3704391"/>
            <a:ext cx="4106173" cy="9525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lesson from Acts 18:9-10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4A984E-E6BF-F6B8-89A4-B14AB96C252F}"/>
              </a:ext>
            </a:extLst>
          </p:cNvPr>
          <p:cNvSpPr txBox="1">
            <a:spLocks/>
          </p:cNvSpPr>
          <p:nvPr/>
        </p:nvSpPr>
        <p:spPr>
          <a:xfrm>
            <a:off x="393939" y="784860"/>
            <a:ext cx="4106173" cy="2971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latin typeface="Mongolian Baiti" panose="03000500000000000000" pitchFamily="66" charset="0"/>
                <a:cs typeface="Mongolian Baiti" panose="03000500000000000000" pitchFamily="66" charset="0"/>
              </a:rPr>
              <a:t>Filling Our Cities with the Teaching of Jesus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C5BC9E1-79C2-07CB-CF1D-ACF8CFDFE5AB}"/>
              </a:ext>
            </a:extLst>
          </p:cNvPr>
          <p:cNvSpPr txBox="1">
            <a:spLocks/>
          </p:cNvSpPr>
          <p:nvPr/>
        </p:nvSpPr>
        <p:spPr>
          <a:xfrm>
            <a:off x="4652512" y="3756660"/>
            <a:ext cx="4106173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 cap="all" spc="15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UNA </a:t>
            </a:r>
            <a:r>
              <a:rPr lang="en-US" sz="2800" dirty="0" err="1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lección</a:t>
            </a:r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18:9-10</a:t>
            </a:r>
          </a:p>
        </p:txBody>
      </p:sp>
    </p:spTree>
    <p:extLst>
      <p:ext uri="{BB962C8B-B14F-4D97-AF65-F5344CB8AC3E}">
        <p14:creationId xmlns:p14="http://schemas.microsoft.com/office/powerpoint/2010/main" val="400314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Joshua 5:13-6:16 -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given Jericho into your hands…” (6:2)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“You shall march…blast the ram’s horn…shout” (6:3-5)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come…” (5:14)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572000" y="172527"/>
            <a:ext cx="4399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Josué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5:13-6:16 -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s-E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entregado en tu mano a Jericó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(6:2)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Ustedes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marcharán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tocarán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s-E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un sonido prolongado con el cuerno de carnero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…[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gritarán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]” (6:3-5)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vengo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ahora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(5:14)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91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rinth Greece map - Map Corinth Greece (Southern Europe - Europe)">
            <a:extLst>
              <a:ext uri="{FF2B5EF4-FFF2-40B4-BE49-F238E27FC236}">
                <a16:creationId xmlns:a16="http://schemas.microsoft.com/office/drawing/2014/main" id="{3E989290-B1F9-D733-7E19-5C739666D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t="6267" r="4622" b="11661"/>
          <a:stretch/>
        </p:blipFill>
        <p:spPr bwMode="auto">
          <a:xfrm>
            <a:off x="105850" y="0"/>
            <a:ext cx="89323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26081" y="890546"/>
            <a:ext cx="128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MACEDONIA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37970" y="947529"/>
            <a:ext cx="1288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EPIRO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48825" y="2570920"/>
            <a:ext cx="128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Corinto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00547" y="2325755"/>
            <a:ext cx="1288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71855" y="3470743"/>
            <a:ext cx="1288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ACAYA</a:t>
            </a:r>
          </a:p>
        </p:txBody>
      </p:sp>
      <p:sp>
        <p:nvSpPr>
          <p:cNvPr id="8" name="TextBox 7"/>
          <p:cNvSpPr txBox="1"/>
          <p:nvPr/>
        </p:nvSpPr>
        <p:spPr>
          <a:xfrm rot="2706487">
            <a:off x="-169937" y="3859290"/>
            <a:ext cx="21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J</a:t>
            </a:r>
            <a:r>
              <a:rPr lang="es-E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NICO</a:t>
            </a:r>
          </a:p>
        </p:txBody>
      </p:sp>
      <p:sp>
        <p:nvSpPr>
          <p:cNvPr id="9" name="TextBox 8"/>
          <p:cNvSpPr txBox="1"/>
          <p:nvPr/>
        </p:nvSpPr>
        <p:spPr>
          <a:xfrm rot="3449707">
            <a:off x="6053481" y="1055251"/>
            <a:ext cx="2118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</a:t>
            </a:r>
            <a:r>
              <a:rPr lang="es-E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EGEO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1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Not necessarily Christians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Not people unconditionally predestined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But people who love the truth (opposite of 2 Thess. 2:9-10)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12582F8-005A-8768-E283-FDA60E1F578C}"/>
              </a:ext>
            </a:extLst>
          </p:cNvPr>
          <p:cNvSpPr/>
          <p:nvPr/>
        </p:nvSpPr>
        <p:spPr>
          <a:xfrm>
            <a:off x="319177" y="3355455"/>
            <a:ext cx="4106173" cy="2299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 Thess. 2:13-14</a:t>
            </a:r>
          </a:p>
          <a:p>
            <a:pPr algn="ctr"/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“…God has chosen you from the beginning for salvation through sanctification by the Spirit and faith </a:t>
            </a:r>
            <a:r>
              <a:rPr lang="en-US" sz="20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in the truth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It was for this He called you </a:t>
            </a:r>
            <a:r>
              <a:rPr lang="en-US" sz="20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through our gospel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…”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515265" y="167052"/>
            <a:ext cx="47082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necesariamente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cristianos</a:t>
            </a:r>
            <a:endParaRPr lang="en-US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 personas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predestinadas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incondicionalmente</a:t>
            </a:r>
            <a:endParaRPr lang="en-US" sz="22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Sino personas que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aman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verdad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(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opuesto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 2 </a:t>
            </a:r>
            <a:r>
              <a:rPr lang="en-US" sz="22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Tes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. 2:9-10)</a:t>
            </a: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112582F8-005A-8768-E283-FDA60E1F578C}"/>
              </a:ext>
            </a:extLst>
          </p:cNvPr>
          <p:cNvSpPr/>
          <p:nvPr/>
        </p:nvSpPr>
        <p:spPr>
          <a:xfrm>
            <a:off x="4741427" y="3355455"/>
            <a:ext cx="4106173" cy="22990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 </a:t>
            </a:r>
            <a:r>
              <a:rPr lang="en-US" sz="2000" b="1" i="0" dirty="0" err="1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Tes</a:t>
            </a:r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 2:13-14</a:t>
            </a:r>
          </a:p>
          <a:p>
            <a:pPr algn="ctr"/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“…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Dios los ha escogido desde el principio para salvación mediante la santificación por el Espíritu y la fe </a:t>
            </a:r>
            <a:r>
              <a:rPr lang="es-ES" sz="2000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 la verdad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 </a:t>
            </a:r>
            <a:r>
              <a:rPr lang="en-US" sz="2000" b="1" i="0" baseline="3000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14 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Fue para esto que Él los llamó </a:t>
            </a:r>
            <a:r>
              <a:rPr lang="es-ES" sz="2000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mediante nuestro evangelio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…”</a:t>
            </a:r>
            <a:endParaRPr lang="en-US" sz="20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1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Speak the Gospel not the church (1 Cor. 2:2)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90FF8F-A906-8F38-FB96-D9D0DE8BA59B}"/>
              </a:ext>
            </a:extLst>
          </p:cNvPr>
          <p:cNvSpPr/>
          <p:nvPr/>
        </p:nvSpPr>
        <p:spPr>
          <a:xfrm>
            <a:off x="319177" y="3372929"/>
            <a:ext cx="4106173" cy="1656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3:11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no man can lay a foundation other than the one which is laid, which is Jesus Christ.”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</a:t>
            </a:r>
            <a:r>
              <a:rPr lang="es-E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Evangelio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 no la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iglesia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(1 Cor. 2:2)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D890FF8F-A906-8F38-FB96-D9D0DE8BA59B}"/>
              </a:ext>
            </a:extLst>
          </p:cNvPr>
          <p:cNvSpPr/>
          <p:nvPr/>
        </p:nvSpPr>
        <p:spPr>
          <a:xfrm>
            <a:off x="4718648" y="3372929"/>
            <a:ext cx="4106173" cy="1656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3:11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Pues nadie puede poner otro fundamento que el que ya está puesto, el cual es Jesucristo</a:t>
            </a:r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408156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Speak the Gospel not the church (1 Cor. 2:2)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Some will listen, some will not (1 Cor. 1:18, 22-24)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90FF8F-A906-8F38-FB96-D9D0DE8BA59B}"/>
              </a:ext>
            </a:extLst>
          </p:cNvPr>
          <p:cNvSpPr/>
          <p:nvPr/>
        </p:nvSpPr>
        <p:spPr>
          <a:xfrm>
            <a:off x="319177" y="4132052"/>
            <a:ext cx="4106173" cy="1518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1:18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the word of the cross is foolishness to those who are perishing, but to us who are being saved it is the power of God.”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</a:t>
            </a:r>
            <a:r>
              <a:rPr lang="es-E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(18:9)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Evangelio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y no la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iglesia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(1 Cor. 2:2)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Algunos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escucharán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,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otros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no (1 Cor. 1:18, 22-24)</a:t>
            </a:r>
          </a:p>
          <a:p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D890FF8F-A906-8F38-FB96-D9D0DE8BA59B}"/>
              </a:ext>
            </a:extLst>
          </p:cNvPr>
          <p:cNvSpPr/>
          <p:nvPr/>
        </p:nvSpPr>
        <p:spPr>
          <a:xfrm>
            <a:off x="4718648" y="4132052"/>
            <a:ext cx="4106173" cy="1518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1:18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 la palabra de la cruz es necedad para los que se pierden, pero para nosotros los salvos es poder de Dios</a:t>
            </a:r>
            <a:r>
              <a:rPr lang="en-US" sz="2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43303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Acts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have many people in this city.”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“Do not be afraid…but speak…” (18:9)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“I am with you…”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Paul believed God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Paul knew any success was given by God (1 Cor. 3:6)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06A9706C-0187-32EE-E3BD-3524D023849F}"/>
              </a:ext>
            </a:extLst>
          </p:cNvPr>
          <p:cNvSpPr/>
          <p:nvPr/>
        </p:nvSpPr>
        <p:spPr>
          <a:xfrm>
            <a:off x="319177" y="4619032"/>
            <a:ext cx="4106173" cy="1078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3:9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“For we are </a:t>
            </a:r>
            <a:r>
              <a:rPr lang="en-US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God’s fellow workers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; you are God’s field, God’s building.”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571999" y="172527"/>
            <a:ext cx="4399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-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18:9-10 -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ciudad”. (18:10)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“No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temas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hablando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(18:9)</a:t>
            </a:r>
            <a:endParaRPr lang="en-US" sz="26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6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Consolación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“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Yo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estoy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6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contigo</a:t>
            </a:r>
            <a:r>
              <a:rPr lang="en-US" sz="26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…” (18:10)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Pablo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confió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Dios</a:t>
            </a:r>
          </a:p>
          <a:p>
            <a:pPr marL="690563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Pablo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sabía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que Dios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daba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cualquier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éxito</a:t>
            </a:r>
            <a:r>
              <a:rPr lang="en-US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(1 Cor. 3:6)</a:t>
            </a: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06A9706C-0187-32EE-E3BD-3524D023849F}"/>
              </a:ext>
            </a:extLst>
          </p:cNvPr>
          <p:cNvSpPr/>
          <p:nvPr/>
        </p:nvSpPr>
        <p:spPr>
          <a:xfrm>
            <a:off x="4718648" y="4619031"/>
            <a:ext cx="4106173" cy="10782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1 Cor. 3:9 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Porque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nosotros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somos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b="1" i="1" u="sng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colaboradores</a:t>
            </a:r>
            <a:r>
              <a:rPr lang="en-US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b="1" i="1" u="sng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la labor de Dios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, y 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ustedes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son el campo de 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cultivo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Dios, el </a:t>
            </a:r>
            <a:r>
              <a:rPr lang="en-US" dirty="0" err="1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edificio</a:t>
            </a:r>
            <a:r>
              <a:rPr lang="en-US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Dios”.</a:t>
            </a:r>
          </a:p>
        </p:txBody>
      </p:sp>
    </p:spTree>
    <p:extLst>
      <p:ext uri="{BB962C8B-B14F-4D97-AF65-F5344CB8AC3E}">
        <p14:creationId xmlns:p14="http://schemas.microsoft.com/office/powerpoint/2010/main" val="322124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172528" y="172527"/>
            <a:ext cx="43994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We have the same mission!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God has many people in Atlanta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Exhortation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Speak the same message of Jesus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Consolation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God continues to be with us</a:t>
            </a:r>
          </a:p>
          <a:p>
            <a:pPr>
              <a:spcAft>
                <a:spcPts val="1200"/>
              </a:spcAft>
            </a:pP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64131E4-BAA5-82AA-685A-FC8A4C1114A8}"/>
              </a:ext>
            </a:extLst>
          </p:cNvPr>
          <p:cNvSpPr/>
          <p:nvPr/>
        </p:nvSpPr>
        <p:spPr>
          <a:xfrm>
            <a:off x="94891" y="3750336"/>
            <a:ext cx="4451230" cy="179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Matt. 28:20</a:t>
            </a:r>
          </a:p>
          <a:p>
            <a:pPr algn="ctr"/>
            <a:r>
              <a:rPr lang="en-US" sz="2200" b="1" baseline="30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teaching them to observe all that I commanded you; and </a:t>
            </a:r>
            <a:r>
              <a:rPr lang="en-US" sz="2200" b="1" i="1" u="sng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lo, I am with you always, even to the end of the age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.”</a:t>
            </a:r>
            <a:endParaRPr lang="en-US" sz="22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7D724C-2A47-7ADF-D9D0-21C9CF8B4247}"/>
              </a:ext>
            </a:extLst>
          </p:cNvPr>
          <p:cNvSpPr txBox="1"/>
          <p:nvPr/>
        </p:nvSpPr>
        <p:spPr>
          <a:xfrm>
            <a:off x="4623758" y="172527"/>
            <a:ext cx="439947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¡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Tenemos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la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misma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misión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!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Revelación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Dios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tiene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mucha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gente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Atlanta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Exhortación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Hablemos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el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mismo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mensaje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sz="2800" b="1" u="sng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r>
              <a:rPr lang="en-US" sz="2800" b="1" u="sng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Consolación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: Dios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sigue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estando</a:t>
            </a:r>
            <a:r>
              <a:rPr lang="en-US" sz="2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con </a:t>
            </a:r>
            <a:r>
              <a:rPr lang="en-US" sz="2800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nosotros</a:t>
            </a: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>
              <a:spcAft>
                <a:spcPts val="1200"/>
              </a:spcAft>
            </a:pPr>
            <a:endParaRPr lang="en-US" sz="28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5" name="Rectangle: Rounded Corners 2">
            <a:extLst>
              <a:ext uri="{FF2B5EF4-FFF2-40B4-BE49-F238E27FC236}">
                <a16:creationId xmlns:a16="http://schemas.microsoft.com/office/drawing/2014/main" id="{D64131E4-BAA5-82AA-685A-FC8A4C1114A8}"/>
              </a:ext>
            </a:extLst>
          </p:cNvPr>
          <p:cNvSpPr/>
          <p:nvPr/>
        </p:nvSpPr>
        <p:spPr>
          <a:xfrm>
            <a:off x="4597879" y="3750336"/>
            <a:ext cx="4451230" cy="1792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Mat. 28:20</a:t>
            </a:r>
          </a:p>
          <a:p>
            <a:pPr algn="ctr"/>
            <a:r>
              <a:rPr lang="en-US" sz="2200" b="1" baseline="300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</a:t>
            </a:r>
            <a:r>
              <a:rPr lang="es-ES" sz="22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enseñándoles a guardar todo lo que les he mandado; y </a:t>
            </a:r>
            <a:r>
              <a:rPr lang="es-ES" sz="2200" b="1" i="1" u="sng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¡recuerden! Yo estoy con ustedes todos los días, hasta el fin del mundo</a:t>
            </a:r>
            <a:r>
              <a:rPr lang="es-ES" sz="2200" dirty="0">
                <a:solidFill>
                  <a:schemeClr val="bg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 </a:t>
            </a:r>
            <a:r>
              <a:rPr lang="en-US" sz="2200" b="0" i="0" dirty="0">
                <a:solidFill>
                  <a:schemeClr val="bg1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”.</a:t>
            </a:r>
            <a:endParaRPr lang="en-US" sz="2200" dirty="0">
              <a:solidFill>
                <a:schemeClr val="bg1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6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A984E-E6BF-F6B8-89A4-B14AB96C2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2512" y="784860"/>
            <a:ext cx="4106173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Llenando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nuestras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ciudades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con la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enseñanza</a:t>
            </a:r>
            <a:r>
              <a:rPr lang="en-US" dirty="0"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dirty="0" err="1">
                <a:latin typeface="Mongolian Baiti" panose="03000500000000000000" pitchFamily="66" charset="0"/>
                <a:cs typeface="Mongolian Baiti" panose="03000500000000000000" pitchFamily="66" charset="0"/>
              </a:rPr>
              <a:t>Jesús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5BC9E1-79C2-07CB-CF1D-ACF8CFDFE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539" y="3704391"/>
            <a:ext cx="4106173" cy="9525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 lesson from Acts 18:9-10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94A984E-E6BF-F6B8-89A4-B14AB96C252F}"/>
              </a:ext>
            </a:extLst>
          </p:cNvPr>
          <p:cNvSpPr txBox="1">
            <a:spLocks/>
          </p:cNvSpPr>
          <p:nvPr/>
        </p:nvSpPr>
        <p:spPr>
          <a:xfrm>
            <a:off x="393939" y="784860"/>
            <a:ext cx="4106173" cy="2971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>
                <a:latin typeface="Mongolian Baiti" panose="03000500000000000000" pitchFamily="66" charset="0"/>
                <a:cs typeface="Mongolian Baiti" panose="03000500000000000000" pitchFamily="66" charset="0"/>
              </a:rPr>
              <a:t>Filling Our Cities with the Teaching of Jesus</a:t>
            </a:r>
            <a:endParaRPr lang="en-US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C5BC9E1-79C2-07CB-CF1D-ACF8CFDFE5AB}"/>
              </a:ext>
            </a:extLst>
          </p:cNvPr>
          <p:cNvSpPr txBox="1">
            <a:spLocks/>
          </p:cNvSpPr>
          <p:nvPr/>
        </p:nvSpPr>
        <p:spPr>
          <a:xfrm>
            <a:off x="4652512" y="3756660"/>
            <a:ext cx="4106173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 cap="all" spc="15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Font typeface="Calibri" pitchFamily="34" charset="0"/>
              <a:buNone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UNA </a:t>
            </a:r>
            <a:r>
              <a:rPr lang="en-US" sz="2800" dirty="0" err="1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lección</a:t>
            </a:r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de </a:t>
            </a:r>
            <a:r>
              <a:rPr lang="en-US" sz="2800" dirty="0" err="1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hechos</a:t>
            </a:r>
            <a:r>
              <a:rPr lang="en-US" sz="2800" dirty="0">
                <a:solidFill>
                  <a:schemeClr val="tx1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18:9-10</a:t>
            </a:r>
          </a:p>
        </p:txBody>
      </p:sp>
    </p:spTree>
    <p:extLst>
      <p:ext uri="{BB962C8B-B14F-4D97-AF65-F5344CB8AC3E}">
        <p14:creationId xmlns:p14="http://schemas.microsoft.com/office/powerpoint/2010/main" val="10115738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3900</TotalTime>
  <Words>916</Words>
  <Application>Microsoft Office PowerPoint</Application>
  <PresentationFormat>On-screen Show (16:10)</PresentationFormat>
  <Paragraphs>95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Mongolian Baiti</vt:lpstr>
      <vt:lpstr>Retrospect</vt:lpstr>
      <vt:lpstr>Llenando nuestras ciudades con la enseñanza de Jesús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Llenando nuestras ciudades con la enseñanza de Jesús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Our Cities with the Teaching of Jesus</dc:title>
  <dc:creator>Dustin Merkle</dc:creator>
  <cp:lastModifiedBy>Dustin Merkle</cp:lastModifiedBy>
  <cp:revision>16</cp:revision>
  <dcterms:created xsi:type="dcterms:W3CDTF">2023-03-06T15:05:03Z</dcterms:created>
  <dcterms:modified xsi:type="dcterms:W3CDTF">2023-03-09T12:36:21Z</dcterms:modified>
</cp:coreProperties>
</file>