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81" r:id="rId3"/>
    <p:sldId id="575" r:id="rId4"/>
    <p:sldId id="566" r:id="rId5"/>
    <p:sldId id="567" r:id="rId6"/>
    <p:sldId id="568" r:id="rId7"/>
    <p:sldId id="571" r:id="rId8"/>
    <p:sldId id="574" r:id="rId9"/>
    <p:sldId id="580" r:id="rId10"/>
    <p:sldId id="582" r:id="rId11"/>
    <p:sldId id="578" r:id="rId12"/>
    <p:sldId id="579" r:id="rId13"/>
    <p:sldId id="282" r:id="rId14"/>
    <p:sldId id="584" r:id="rId15"/>
    <p:sldId id="585" r:id="rId16"/>
    <p:sldId id="586" r:id="rId17"/>
    <p:sldId id="577" r:id="rId18"/>
    <p:sldId id="308" r:id="rId19"/>
    <p:sldId id="583" r:id="rId20"/>
    <p:sldId id="281" r:id="rId21"/>
  </p:sldIdLst>
  <p:sldSz cx="9144000" cy="5715000" type="screen16x10"/>
  <p:notesSz cx="9388475" cy="7102475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01DEAD-91AA-4D57-A4F7-CF6D59604A75}" v="193" dt="2023-03-19T11:05:12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4660"/>
  </p:normalViewPr>
  <p:slideViewPr>
    <p:cSldViewPr snapToGrid="0">
      <p:cViewPr>
        <p:scale>
          <a:sx n="90" d="100"/>
          <a:sy n="90" d="100"/>
        </p:scale>
        <p:origin x="981" y="4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" userId="35a5f6dfa23fba43" providerId="LiveId" clId="{3301DEAD-91AA-4D57-A4F7-CF6D59604A75}"/>
    <pc:docChg chg="custSel addSld delSld modSld sldOrd delMainMaster replTag">
      <pc:chgData name="David Williams" userId="35a5f6dfa23fba43" providerId="LiveId" clId="{3301DEAD-91AA-4D57-A4F7-CF6D59604A75}" dt="2023-03-19T11:05:43.309" v="1671" actId="2696"/>
      <pc:docMkLst>
        <pc:docMk/>
      </pc:docMkLst>
      <pc:sldChg chg="addSp delSp modSp mod">
        <pc:chgData name="David Williams" userId="35a5f6dfa23fba43" providerId="LiveId" clId="{3301DEAD-91AA-4D57-A4F7-CF6D59604A75}" dt="2023-03-19T01:31:52.601" v="64" actId="1036"/>
        <pc:sldMkLst>
          <pc:docMk/>
          <pc:sldMk cId="3207681844" sldId="256"/>
        </pc:sldMkLst>
        <pc:spChg chg="mod">
          <ac:chgData name="David Williams" userId="35a5f6dfa23fba43" providerId="LiveId" clId="{3301DEAD-91AA-4D57-A4F7-CF6D59604A75}" dt="2023-03-19T00:51:18.973" v="16" actId="20577"/>
          <ac:spMkLst>
            <pc:docMk/>
            <pc:sldMk cId="3207681844" sldId="256"/>
            <ac:spMk id="6" creationId="{222A6E80-E130-90BE-3269-B858CB316EC1}"/>
          </ac:spMkLst>
        </pc:spChg>
        <pc:picChg chg="del">
          <ac:chgData name="David Williams" userId="35a5f6dfa23fba43" providerId="LiveId" clId="{3301DEAD-91AA-4D57-A4F7-CF6D59604A75}" dt="2023-03-19T01:31:45.423" v="26" actId="478"/>
          <ac:picMkLst>
            <pc:docMk/>
            <pc:sldMk cId="3207681844" sldId="256"/>
            <ac:picMk id="3" creationId="{6DA93DC9-3CE4-E793-F71B-7A459160D8F6}"/>
          </ac:picMkLst>
        </pc:picChg>
        <pc:picChg chg="add mod">
          <ac:chgData name="David Williams" userId="35a5f6dfa23fba43" providerId="LiveId" clId="{3301DEAD-91AA-4D57-A4F7-CF6D59604A75}" dt="2023-03-19T01:31:52.601" v="64" actId="1036"/>
          <ac:picMkLst>
            <pc:docMk/>
            <pc:sldMk cId="3207681844" sldId="256"/>
            <ac:picMk id="5" creationId="{45461C25-2D6E-1875-7D64-634E5B642CCE}"/>
          </ac:picMkLst>
        </pc:picChg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801902621" sldId="274"/>
        </pc:sldMkLst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2044717364" sldId="275"/>
        </pc:sldMkLst>
      </pc:sldChg>
      <pc:sldChg chg="del">
        <pc:chgData name="David Williams" userId="35a5f6dfa23fba43" providerId="LiveId" clId="{3301DEAD-91AA-4D57-A4F7-CF6D59604A75}" dt="2023-03-19T01:25:50.435" v="18" actId="2696"/>
        <pc:sldMkLst>
          <pc:docMk/>
          <pc:sldMk cId="1294427092" sldId="276"/>
        </pc:sldMkLst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3203587972" sldId="277"/>
        </pc:sldMkLst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2425186997" sldId="279"/>
        </pc:sldMkLst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965129562" sldId="280"/>
        </pc:sldMkLst>
      </pc:sldChg>
      <pc:sldChg chg="addSp delSp modSp mod modAnim">
        <pc:chgData name="David Williams" userId="35a5f6dfa23fba43" providerId="LiveId" clId="{3301DEAD-91AA-4D57-A4F7-CF6D59604A75}" dt="2023-03-19T11:03:09.175" v="1658"/>
        <pc:sldMkLst>
          <pc:docMk/>
          <pc:sldMk cId="1645636916" sldId="282"/>
        </pc:sldMkLst>
        <pc:spChg chg="mod">
          <ac:chgData name="David Williams" userId="35a5f6dfa23fba43" providerId="LiveId" clId="{3301DEAD-91AA-4D57-A4F7-CF6D59604A75}" dt="2023-03-19T09:45:04.164" v="417" actId="14100"/>
          <ac:spMkLst>
            <pc:docMk/>
            <pc:sldMk cId="1645636916" sldId="282"/>
            <ac:spMk id="10" creationId="{F33DB615-6B91-B012-2A3E-DD26F2D11D65}"/>
          </ac:spMkLst>
        </pc:spChg>
        <pc:spChg chg="mod modVis">
          <ac:chgData name="David Williams" userId="35a5f6dfa23fba43" providerId="LiveId" clId="{3301DEAD-91AA-4D57-A4F7-CF6D59604A75}" dt="2023-03-19T11:02:48.122" v="1652" actId="14100"/>
          <ac:spMkLst>
            <pc:docMk/>
            <pc:sldMk cId="1645636916" sldId="282"/>
            <ac:spMk id="12" creationId="{4FA06387-2900-21ED-4A37-9930784E86D7}"/>
          </ac:spMkLst>
        </pc:spChg>
        <pc:spChg chg="mod modVis">
          <ac:chgData name="David Williams" userId="35a5f6dfa23fba43" providerId="LiveId" clId="{3301DEAD-91AA-4D57-A4F7-CF6D59604A75}" dt="2023-03-19T11:00:22.809" v="1609" actId="14100"/>
          <ac:spMkLst>
            <pc:docMk/>
            <pc:sldMk cId="1645636916" sldId="282"/>
            <ac:spMk id="13" creationId="{CAC351B9-4B53-9858-5DF1-42DD11F2F071}"/>
          </ac:spMkLst>
        </pc:spChg>
        <pc:spChg chg="mod modVis">
          <ac:chgData name="David Williams" userId="35a5f6dfa23fba43" providerId="LiveId" clId="{3301DEAD-91AA-4D57-A4F7-CF6D59604A75}" dt="2023-03-19T11:00:45.079" v="1614" actId="14100"/>
          <ac:spMkLst>
            <pc:docMk/>
            <pc:sldMk cId="1645636916" sldId="282"/>
            <ac:spMk id="14" creationId="{46014BA5-B146-0865-8FE8-832F94C465C0}"/>
          </ac:spMkLst>
        </pc:spChg>
        <pc:spChg chg="mod modVis">
          <ac:chgData name="David Williams" userId="35a5f6dfa23fba43" providerId="LiveId" clId="{3301DEAD-91AA-4D57-A4F7-CF6D59604A75}" dt="2023-03-19T11:01:17.059" v="1620" actId="14100"/>
          <ac:spMkLst>
            <pc:docMk/>
            <pc:sldMk cId="1645636916" sldId="282"/>
            <ac:spMk id="15" creationId="{295DC284-7E73-A595-2E54-3B48520E87C2}"/>
          </ac:spMkLst>
        </pc:spChg>
        <pc:spChg chg="mod modVis">
          <ac:chgData name="David Williams" userId="35a5f6dfa23fba43" providerId="LiveId" clId="{3301DEAD-91AA-4D57-A4F7-CF6D59604A75}" dt="2023-03-19T11:01:44.365" v="1633" actId="1036"/>
          <ac:spMkLst>
            <pc:docMk/>
            <pc:sldMk cId="1645636916" sldId="282"/>
            <ac:spMk id="16" creationId="{FFB53EED-BB42-B7BC-6A55-F5626956A680}"/>
          </ac:spMkLst>
        </pc:spChg>
        <pc:spChg chg="mod">
          <ac:chgData name="David Williams" userId="35a5f6dfa23fba43" providerId="LiveId" clId="{3301DEAD-91AA-4D57-A4F7-CF6D59604A75}" dt="2023-03-19T03:09:09.171" v="84" actId="20577"/>
          <ac:spMkLst>
            <pc:docMk/>
            <pc:sldMk cId="1645636916" sldId="282"/>
            <ac:spMk id="18" creationId="{0B7CEAA0-71D2-6E2D-5F85-5EF33281FA1F}"/>
          </ac:spMkLst>
        </pc:spChg>
        <pc:spChg chg="mod modVis">
          <ac:chgData name="David Williams" userId="35a5f6dfa23fba43" providerId="LiveId" clId="{3301DEAD-91AA-4D57-A4F7-CF6D59604A75}" dt="2023-03-19T11:02:11.899" v="1642" actId="14100"/>
          <ac:spMkLst>
            <pc:docMk/>
            <pc:sldMk cId="1645636916" sldId="282"/>
            <ac:spMk id="22" creationId="{1638F4D1-A9FC-FEFC-5D3E-A72F1BAC2595}"/>
          </ac:spMkLst>
        </pc:spChg>
        <pc:picChg chg="del">
          <ac:chgData name="David Williams" userId="35a5f6dfa23fba43" providerId="LiveId" clId="{3301DEAD-91AA-4D57-A4F7-CF6D59604A75}" dt="2023-03-19T03:08:05.077" v="73" actId="478"/>
          <ac:picMkLst>
            <pc:docMk/>
            <pc:sldMk cId="1645636916" sldId="282"/>
            <ac:picMk id="3" creationId="{E4D11668-049B-CC82-D56E-2CC65F73B8C8}"/>
          </ac:picMkLst>
        </pc:picChg>
        <pc:picChg chg="add mod ord">
          <ac:chgData name="David Williams" userId="35a5f6dfa23fba43" providerId="LiveId" clId="{3301DEAD-91AA-4D57-A4F7-CF6D59604A75}" dt="2023-03-19T09:44:44.377" v="414" actId="1035"/>
          <ac:picMkLst>
            <pc:docMk/>
            <pc:sldMk cId="1645636916" sldId="282"/>
            <ac:picMk id="4" creationId="{DD210C30-7E1F-264D-BBD0-2A6223BE61B2}"/>
          </ac:picMkLst>
        </pc:picChg>
        <pc:picChg chg="del">
          <ac:chgData name="David Williams" userId="35a5f6dfa23fba43" providerId="LiveId" clId="{3301DEAD-91AA-4D57-A4F7-CF6D59604A75}" dt="2023-03-19T03:08:07.570" v="74" actId="478"/>
          <ac:picMkLst>
            <pc:docMk/>
            <pc:sldMk cId="1645636916" sldId="282"/>
            <ac:picMk id="5" creationId="{E0D9B6BD-6E3C-BAF3-BEBA-42EAFE3726FD}"/>
          </ac:picMkLst>
        </pc:picChg>
        <pc:picChg chg="add mod ord">
          <ac:chgData name="David Williams" userId="35a5f6dfa23fba43" providerId="LiveId" clId="{3301DEAD-91AA-4D57-A4F7-CF6D59604A75}" dt="2023-03-19T09:44:44.377" v="414" actId="1035"/>
          <ac:picMkLst>
            <pc:docMk/>
            <pc:sldMk cId="1645636916" sldId="282"/>
            <ac:picMk id="7" creationId="{BC74BB0C-CC95-DC17-0C0A-FD08AB0BDBB3}"/>
          </ac:picMkLst>
        </pc:picChg>
        <pc:picChg chg="mod">
          <ac:chgData name="David Williams" userId="35a5f6dfa23fba43" providerId="LiveId" clId="{3301DEAD-91AA-4D57-A4F7-CF6D59604A75}" dt="2023-03-19T09:44:23.600" v="405" actId="1035"/>
          <ac:picMkLst>
            <pc:docMk/>
            <pc:sldMk cId="1645636916" sldId="282"/>
            <ac:picMk id="8" creationId="{D19C9019-459C-1A5B-1D5C-E3C7E203ECD2}"/>
          </ac:picMkLst>
        </pc:picChg>
      </pc:sldChg>
      <pc:sldChg chg="del">
        <pc:chgData name="David Williams" userId="35a5f6dfa23fba43" providerId="LiveId" clId="{3301DEAD-91AA-4D57-A4F7-CF6D59604A75}" dt="2023-03-19T10:39:08.737" v="916" actId="47"/>
        <pc:sldMkLst>
          <pc:docMk/>
          <pc:sldMk cId="4160374115" sldId="306"/>
        </pc:sldMkLst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2471702142" sldId="307"/>
        </pc:sldMkLst>
      </pc:sldChg>
      <pc:sldChg chg="modSp mod ord">
        <pc:chgData name="David Williams" userId="35a5f6dfa23fba43" providerId="LiveId" clId="{3301DEAD-91AA-4D57-A4F7-CF6D59604A75}" dt="2023-03-19T10:49:42.902" v="1589" actId="20577"/>
        <pc:sldMkLst>
          <pc:docMk/>
          <pc:sldMk cId="3290756301" sldId="308"/>
        </pc:sldMkLst>
        <pc:spChg chg="mod">
          <ac:chgData name="David Williams" userId="35a5f6dfa23fba43" providerId="LiveId" clId="{3301DEAD-91AA-4D57-A4F7-CF6D59604A75}" dt="2023-03-19T10:48:06.545" v="1536" actId="20577"/>
          <ac:spMkLst>
            <pc:docMk/>
            <pc:sldMk cId="3290756301" sldId="308"/>
            <ac:spMk id="2" creationId="{BACFFB35-5A4E-AF3F-500F-FCE161B4616A}"/>
          </ac:spMkLst>
        </pc:spChg>
        <pc:spChg chg="mod">
          <ac:chgData name="David Williams" userId="35a5f6dfa23fba43" providerId="LiveId" clId="{3301DEAD-91AA-4D57-A4F7-CF6D59604A75}" dt="2023-03-19T10:48:01.983" v="1531" actId="6549"/>
          <ac:spMkLst>
            <pc:docMk/>
            <pc:sldMk cId="3290756301" sldId="308"/>
            <ac:spMk id="3" creationId="{12C68E16-C9FC-B933-4401-F65A9710CBE9}"/>
          </ac:spMkLst>
        </pc:spChg>
        <pc:spChg chg="mod">
          <ac:chgData name="David Williams" userId="35a5f6dfa23fba43" providerId="LiveId" clId="{3301DEAD-91AA-4D57-A4F7-CF6D59604A75}" dt="2023-03-19T10:49:13.617" v="1576" actId="20577"/>
          <ac:spMkLst>
            <pc:docMk/>
            <pc:sldMk cId="3290756301" sldId="308"/>
            <ac:spMk id="5" creationId="{B339E16B-A632-7A4D-F633-514CB9D66118}"/>
          </ac:spMkLst>
        </pc:spChg>
        <pc:spChg chg="mod">
          <ac:chgData name="David Williams" userId="35a5f6dfa23fba43" providerId="LiveId" clId="{3301DEAD-91AA-4D57-A4F7-CF6D59604A75}" dt="2023-03-19T10:47:25.902" v="1500" actId="20577"/>
          <ac:spMkLst>
            <pc:docMk/>
            <pc:sldMk cId="3290756301" sldId="308"/>
            <ac:spMk id="6" creationId="{B8979874-3D0B-90B7-9F4D-57E403315CE6}"/>
          </ac:spMkLst>
        </pc:spChg>
        <pc:spChg chg="mod">
          <ac:chgData name="David Williams" userId="35a5f6dfa23fba43" providerId="LiveId" clId="{3301DEAD-91AA-4D57-A4F7-CF6D59604A75}" dt="2023-03-19T03:15:54.779" v="186" actId="20577"/>
          <ac:spMkLst>
            <pc:docMk/>
            <pc:sldMk cId="3290756301" sldId="308"/>
            <ac:spMk id="7" creationId="{5B96247A-F530-1E0F-DDE2-EE94A693EE80}"/>
          </ac:spMkLst>
        </pc:spChg>
        <pc:spChg chg="mod">
          <ac:chgData name="David Williams" userId="35a5f6dfa23fba43" providerId="LiveId" clId="{3301DEAD-91AA-4D57-A4F7-CF6D59604A75}" dt="2023-03-19T10:48:14.463" v="1541" actId="20577"/>
          <ac:spMkLst>
            <pc:docMk/>
            <pc:sldMk cId="3290756301" sldId="308"/>
            <ac:spMk id="8" creationId="{79F4B295-2F9A-94D2-3A70-7038BE82CBD3}"/>
          </ac:spMkLst>
        </pc:spChg>
        <pc:spChg chg="mod">
          <ac:chgData name="David Williams" userId="35a5f6dfa23fba43" providerId="LiveId" clId="{3301DEAD-91AA-4D57-A4F7-CF6D59604A75}" dt="2023-03-19T10:47:43.557" v="1517" actId="20577"/>
          <ac:spMkLst>
            <pc:docMk/>
            <pc:sldMk cId="3290756301" sldId="308"/>
            <ac:spMk id="9" creationId="{EAF16171-8CCA-ADF9-52C4-52C504D0FD2D}"/>
          </ac:spMkLst>
        </pc:spChg>
        <pc:spChg chg="mod">
          <ac:chgData name="David Williams" userId="35a5f6dfa23fba43" providerId="LiveId" clId="{3301DEAD-91AA-4D57-A4F7-CF6D59604A75}" dt="2023-03-19T03:17:43.248" v="248" actId="20577"/>
          <ac:spMkLst>
            <pc:docMk/>
            <pc:sldMk cId="3290756301" sldId="308"/>
            <ac:spMk id="11" creationId="{9B75E432-E1F8-1469-75B6-10616A826D8D}"/>
          </ac:spMkLst>
        </pc:spChg>
        <pc:spChg chg="mod">
          <ac:chgData name="David Williams" userId="35a5f6dfa23fba43" providerId="LiveId" clId="{3301DEAD-91AA-4D57-A4F7-CF6D59604A75}" dt="2023-03-19T10:47:47.879" v="1518" actId="6549"/>
          <ac:spMkLst>
            <pc:docMk/>
            <pc:sldMk cId="3290756301" sldId="308"/>
            <ac:spMk id="12" creationId="{BE001539-077C-5EDA-7D59-3E694745C910}"/>
          </ac:spMkLst>
        </pc:spChg>
        <pc:spChg chg="mod">
          <ac:chgData name="David Williams" userId="35a5f6dfa23fba43" providerId="LiveId" clId="{3301DEAD-91AA-4D57-A4F7-CF6D59604A75}" dt="2023-03-19T10:47:34.960" v="1512" actId="20577"/>
          <ac:spMkLst>
            <pc:docMk/>
            <pc:sldMk cId="3290756301" sldId="308"/>
            <ac:spMk id="13" creationId="{D98A4E74-6815-2E26-BC65-ACACD71719AE}"/>
          </ac:spMkLst>
        </pc:spChg>
        <pc:spChg chg="mod">
          <ac:chgData name="David Williams" userId="35a5f6dfa23fba43" providerId="LiveId" clId="{3301DEAD-91AA-4D57-A4F7-CF6D59604A75}" dt="2023-03-19T10:49:42.902" v="1589" actId="20577"/>
          <ac:spMkLst>
            <pc:docMk/>
            <pc:sldMk cId="3290756301" sldId="308"/>
            <ac:spMk id="15" creationId="{3493020D-CB19-720C-8A5A-564521532243}"/>
          </ac:spMkLst>
        </pc:spChg>
        <pc:spChg chg="mod">
          <ac:chgData name="David Williams" userId="35a5f6dfa23fba43" providerId="LiveId" clId="{3301DEAD-91AA-4D57-A4F7-CF6D59604A75}" dt="2023-03-19T03:15:41.462" v="167" actId="20577"/>
          <ac:spMkLst>
            <pc:docMk/>
            <pc:sldMk cId="3290756301" sldId="308"/>
            <ac:spMk id="16" creationId="{F4C71B8E-D46C-C455-9032-901B06F4CE3B}"/>
          </ac:spMkLst>
        </pc:spChg>
        <pc:spChg chg="mod">
          <ac:chgData name="David Williams" userId="35a5f6dfa23fba43" providerId="LiveId" clId="{3301DEAD-91AA-4D57-A4F7-CF6D59604A75}" dt="2023-03-19T03:16:59.378" v="202" actId="20577"/>
          <ac:spMkLst>
            <pc:docMk/>
            <pc:sldMk cId="3290756301" sldId="308"/>
            <ac:spMk id="18" creationId="{90D0AB3C-BC6C-AA76-CF66-4995CA489434}"/>
          </ac:spMkLst>
        </pc:spChg>
        <pc:spChg chg="mod">
          <ac:chgData name="David Williams" userId="35a5f6dfa23fba43" providerId="LiveId" clId="{3301DEAD-91AA-4D57-A4F7-CF6D59604A75}" dt="2023-03-19T10:49:02.336" v="1553" actId="20577"/>
          <ac:spMkLst>
            <pc:docMk/>
            <pc:sldMk cId="3290756301" sldId="308"/>
            <ac:spMk id="19" creationId="{24FBD8D3-3733-D5AB-298E-F2C418933499}"/>
          </ac:spMkLst>
        </pc:spChg>
        <pc:spChg chg="mod">
          <ac:chgData name="David Williams" userId="35a5f6dfa23fba43" providerId="LiveId" clId="{3301DEAD-91AA-4D57-A4F7-CF6D59604A75}" dt="2023-03-19T10:47:29.206" v="1503" actId="20577"/>
          <ac:spMkLst>
            <pc:docMk/>
            <pc:sldMk cId="3290756301" sldId="308"/>
            <ac:spMk id="20" creationId="{A7E03AFA-9CF9-4F0B-5DC8-EE46EBA1B0E1}"/>
          </ac:spMkLst>
        </pc:spChg>
        <pc:spChg chg="mod">
          <ac:chgData name="David Williams" userId="35a5f6dfa23fba43" providerId="LiveId" clId="{3301DEAD-91AA-4D57-A4F7-CF6D59604A75}" dt="2023-03-19T03:16:51.780" v="193" actId="20577"/>
          <ac:spMkLst>
            <pc:docMk/>
            <pc:sldMk cId="3290756301" sldId="308"/>
            <ac:spMk id="22" creationId="{5DA80709-62A4-209A-FA1C-9DF376F4F2A4}"/>
          </ac:spMkLst>
        </pc:spChg>
        <pc:spChg chg="mod">
          <ac:chgData name="David Williams" userId="35a5f6dfa23fba43" providerId="LiveId" clId="{3301DEAD-91AA-4D57-A4F7-CF6D59604A75}" dt="2023-03-19T03:17:49.121" v="265" actId="20577"/>
          <ac:spMkLst>
            <pc:docMk/>
            <pc:sldMk cId="3290756301" sldId="308"/>
            <ac:spMk id="23" creationId="{79747841-296C-54A0-4140-ED7528DCB303}"/>
          </ac:spMkLst>
        </pc:spChg>
        <pc:spChg chg="mod">
          <ac:chgData name="David Williams" userId="35a5f6dfa23fba43" providerId="LiveId" clId="{3301DEAD-91AA-4D57-A4F7-CF6D59604A75}" dt="2023-03-19T03:15:48.766" v="176" actId="20577"/>
          <ac:spMkLst>
            <pc:docMk/>
            <pc:sldMk cId="3290756301" sldId="308"/>
            <ac:spMk id="25" creationId="{C5432E7A-EA8B-506C-8394-2C6B8AED90F8}"/>
          </ac:spMkLst>
        </pc:spChg>
        <pc:spChg chg="mod">
          <ac:chgData name="David Williams" userId="35a5f6dfa23fba43" providerId="LiveId" clId="{3301DEAD-91AA-4D57-A4F7-CF6D59604A75}" dt="2023-03-19T10:47:54.822" v="1522" actId="20577"/>
          <ac:spMkLst>
            <pc:docMk/>
            <pc:sldMk cId="3290756301" sldId="308"/>
            <ac:spMk id="28" creationId="{D028A404-FA22-F720-E693-FF0C386D72C2}"/>
          </ac:spMkLst>
        </pc:spChg>
        <pc:spChg chg="mod">
          <ac:chgData name="David Williams" userId="35a5f6dfa23fba43" providerId="LiveId" clId="{3301DEAD-91AA-4D57-A4F7-CF6D59604A75}" dt="2023-03-19T03:15:36.701" v="162" actId="20577"/>
          <ac:spMkLst>
            <pc:docMk/>
            <pc:sldMk cId="3290756301" sldId="308"/>
            <ac:spMk id="31" creationId="{BEA0896C-56F8-06CE-0DB2-A7BF9A9E449D}"/>
          </ac:spMkLst>
        </pc:spChg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3285032071" sldId="309"/>
        </pc:sldMkLst>
      </pc:sldChg>
      <pc:sldChg chg="del">
        <pc:chgData name="David Williams" userId="35a5f6dfa23fba43" providerId="LiveId" clId="{3301DEAD-91AA-4D57-A4F7-CF6D59604A75}" dt="2023-03-19T01:26:05.091" v="19" actId="2696"/>
        <pc:sldMkLst>
          <pc:docMk/>
          <pc:sldMk cId="487367190" sldId="310"/>
        </pc:sldMkLst>
      </pc:sldChg>
      <pc:sldChg chg="del">
        <pc:chgData name="David Williams" userId="35a5f6dfa23fba43" providerId="LiveId" clId="{3301DEAD-91AA-4D57-A4F7-CF6D59604A75}" dt="2023-03-19T01:24:58.553" v="17" actId="47"/>
        <pc:sldMkLst>
          <pc:docMk/>
          <pc:sldMk cId="2860498500" sldId="533"/>
        </pc:sldMkLst>
      </pc:sldChg>
      <pc:sldChg chg="del">
        <pc:chgData name="David Williams" userId="35a5f6dfa23fba43" providerId="LiveId" clId="{3301DEAD-91AA-4D57-A4F7-CF6D59604A75}" dt="2023-03-19T01:24:58.553" v="17" actId="47"/>
        <pc:sldMkLst>
          <pc:docMk/>
          <pc:sldMk cId="1672743085" sldId="559"/>
        </pc:sldMkLst>
      </pc:sldChg>
      <pc:sldChg chg="del">
        <pc:chgData name="David Williams" userId="35a5f6dfa23fba43" providerId="LiveId" clId="{3301DEAD-91AA-4D57-A4F7-CF6D59604A75}" dt="2023-03-19T01:24:58.553" v="17" actId="47"/>
        <pc:sldMkLst>
          <pc:docMk/>
          <pc:sldMk cId="3582031576" sldId="560"/>
        </pc:sldMkLst>
      </pc:sldChg>
      <pc:sldChg chg="del">
        <pc:chgData name="David Williams" userId="35a5f6dfa23fba43" providerId="LiveId" clId="{3301DEAD-91AA-4D57-A4F7-CF6D59604A75}" dt="2023-03-19T01:24:58.553" v="17" actId="47"/>
        <pc:sldMkLst>
          <pc:docMk/>
          <pc:sldMk cId="1164993886" sldId="561"/>
        </pc:sldMkLst>
      </pc:sldChg>
      <pc:sldChg chg="del">
        <pc:chgData name="David Williams" userId="35a5f6dfa23fba43" providerId="LiveId" clId="{3301DEAD-91AA-4D57-A4F7-CF6D59604A75}" dt="2023-03-19T01:24:58.553" v="17" actId="47"/>
        <pc:sldMkLst>
          <pc:docMk/>
          <pc:sldMk cId="1328587221" sldId="562"/>
        </pc:sldMkLst>
      </pc:sldChg>
      <pc:sldChg chg="del">
        <pc:chgData name="David Williams" userId="35a5f6dfa23fba43" providerId="LiveId" clId="{3301DEAD-91AA-4D57-A4F7-CF6D59604A75}" dt="2023-03-19T01:32:18.996" v="65" actId="2696"/>
        <pc:sldMkLst>
          <pc:docMk/>
          <pc:sldMk cId="3175803100" sldId="563"/>
        </pc:sldMkLst>
      </pc:sldChg>
      <pc:sldChg chg="del">
        <pc:chgData name="David Williams" userId="35a5f6dfa23fba43" providerId="LiveId" clId="{3301DEAD-91AA-4D57-A4F7-CF6D59604A75}" dt="2023-03-19T01:32:19.015" v="66" actId="2696"/>
        <pc:sldMkLst>
          <pc:docMk/>
          <pc:sldMk cId="1567077361" sldId="564"/>
        </pc:sldMkLst>
      </pc:sldChg>
      <pc:sldChg chg="ord">
        <pc:chgData name="David Williams" userId="35a5f6dfa23fba43" providerId="LiveId" clId="{3301DEAD-91AA-4D57-A4F7-CF6D59604A75}" dt="2023-03-19T10:39:54.829" v="919"/>
        <pc:sldMkLst>
          <pc:docMk/>
          <pc:sldMk cId="2948518147" sldId="566"/>
        </pc:sldMkLst>
      </pc:sldChg>
      <pc:sldChg chg="ord">
        <pc:chgData name="David Williams" userId="35a5f6dfa23fba43" providerId="LiveId" clId="{3301DEAD-91AA-4D57-A4F7-CF6D59604A75}" dt="2023-03-19T10:39:54.829" v="919"/>
        <pc:sldMkLst>
          <pc:docMk/>
          <pc:sldMk cId="1717394275" sldId="567"/>
        </pc:sldMkLst>
      </pc:sldChg>
      <pc:sldChg chg="ord">
        <pc:chgData name="David Williams" userId="35a5f6dfa23fba43" providerId="LiveId" clId="{3301DEAD-91AA-4D57-A4F7-CF6D59604A75}" dt="2023-03-19T10:39:54.829" v="919"/>
        <pc:sldMkLst>
          <pc:docMk/>
          <pc:sldMk cId="737181448" sldId="568"/>
        </pc:sldMkLst>
      </pc:sldChg>
      <pc:sldChg chg="del">
        <pc:chgData name="David Williams" userId="35a5f6dfa23fba43" providerId="LiveId" clId="{3301DEAD-91AA-4D57-A4F7-CF6D59604A75}" dt="2023-03-19T10:39:05.739" v="915" actId="47"/>
        <pc:sldMkLst>
          <pc:docMk/>
          <pc:sldMk cId="185481627" sldId="569"/>
        </pc:sldMkLst>
      </pc:sldChg>
      <pc:sldChg chg="del">
        <pc:chgData name="David Williams" userId="35a5f6dfa23fba43" providerId="LiveId" clId="{3301DEAD-91AA-4D57-A4F7-CF6D59604A75}" dt="2023-03-19T01:32:19.022" v="67" actId="2696"/>
        <pc:sldMkLst>
          <pc:docMk/>
          <pc:sldMk cId="522591805" sldId="570"/>
        </pc:sldMkLst>
      </pc:sldChg>
      <pc:sldChg chg="ord">
        <pc:chgData name="David Williams" userId="35a5f6dfa23fba43" providerId="LiveId" clId="{3301DEAD-91AA-4D57-A4F7-CF6D59604A75}" dt="2023-03-19T10:39:54.829" v="919"/>
        <pc:sldMkLst>
          <pc:docMk/>
          <pc:sldMk cId="3448090489" sldId="571"/>
        </pc:sldMkLst>
      </pc:sldChg>
      <pc:sldChg chg="del">
        <pc:chgData name="David Williams" userId="35a5f6dfa23fba43" providerId="LiveId" clId="{3301DEAD-91AA-4D57-A4F7-CF6D59604A75}" dt="2023-03-19T10:39:21.600" v="917" actId="47"/>
        <pc:sldMkLst>
          <pc:docMk/>
          <pc:sldMk cId="2152705186" sldId="572"/>
        </pc:sldMkLst>
      </pc:sldChg>
      <pc:sldChg chg="del">
        <pc:chgData name="David Williams" userId="35a5f6dfa23fba43" providerId="LiveId" clId="{3301DEAD-91AA-4D57-A4F7-CF6D59604A75}" dt="2023-03-19T01:32:19.030" v="68" actId="2696"/>
        <pc:sldMkLst>
          <pc:docMk/>
          <pc:sldMk cId="1331592898" sldId="573"/>
        </pc:sldMkLst>
      </pc:sldChg>
      <pc:sldChg chg="ord">
        <pc:chgData name="David Williams" userId="35a5f6dfa23fba43" providerId="LiveId" clId="{3301DEAD-91AA-4D57-A4F7-CF6D59604A75}" dt="2023-03-19T10:39:54.829" v="919"/>
        <pc:sldMkLst>
          <pc:docMk/>
          <pc:sldMk cId="3909143810" sldId="574"/>
        </pc:sldMkLst>
      </pc:sldChg>
      <pc:sldChg chg="add ord">
        <pc:chgData name="David Williams" userId="35a5f6dfa23fba43" providerId="LiveId" clId="{3301DEAD-91AA-4D57-A4F7-CF6D59604A75}" dt="2023-03-19T10:39:54.829" v="919"/>
        <pc:sldMkLst>
          <pc:docMk/>
          <pc:sldMk cId="2874223180" sldId="575"/>
        </pc:sldMkLst>
      </pc:sldChg>
      <pc:sldChg chg="new del ord">
        <pc:chgData name="David Williams" userId="35a5f6dfa23fba43" providerId="LiveId" clId="{3301DEAD-91AA-4D57-A4F7-CF6D59604A75}" dt="2023-03-19T11:05:43.309" v="1671" actId="2696"/>
        <pc:sldMkLst>
          <pc:docMk/>
          <pc:sldMk cId="3231686558" sldId="576"/>
        </pc:sldMkLst>
      </pc:sldChg>
      <pc:sldChg chg="addSp delSp modSp add mod modShow">
        <pc:chgData name="David Williams" userId="35a5f6dfa23fba43" providerId="LiveId" clId="{3301DEAD-91AA-4D57-A4F7-CF6D59604A75}" dt="2023-03-19T11:05:40.146" v="1670" actId="729"/>
        <pc:sldMkLst>
          <pc:docMk/>
          <pc:sldMk cId="2589178405" sldId="577"/>
        </pc:sldMkLst>
        <pc:spChg chg="mod">
          <ac:chgData name="David Williams" userId="35a5f6dfa23fba43" providerId="LiveId" clId="{3301DEAD-91AA-4D57-A4F7-CF6D59604A75}" dt="2023-03-19T03:13:51.866" v="157" actId="20577"/>
          <ac:spMkLst>
            <pc:docMk/>
            <pc:sldMk cId="2589178405" sldId="577"/>
            <ac:spMk id="18" creationId="{0B7CEAA0-71D2-6E2D-5F85-5EF33281FA1F}"/>
          </ac:spMkLst>
        </pc:spChg>
        <pc:picChg chg="add mod ord">
          <ac:chgData name="David Williams" userId="35a5f6dfa23fba43" providerId="LiveId" clId="{3301DEAD-91AA-4D57-A4F7-CF6D59604A75}" dt="2023-03-19T03:13:44.100" v="146" actId="13244"/>
          <ac:picMkLst>
            <pc:docMk/>
            <pc:sldMk cId="2589178405" sldId="577"/>
            <ac:picMk id="3" creationId="{C6E6BD27-F7FF-52D9-C2A5-2EF30C305695}"/>
          </ac:picMkLst>
        </pc:picChg>
        <pc:picChg chg="del">
          <ac:chgData name="David Williams" userId="35a5f6dfa23fba43" providerId="LiveId" clId="{3301DEAD-91AA-4D57-A4F7-CF6D59604A75}" dt="2023-03-19T03:13:09.401" v="94" actId="478"/>
          <ac:picMkLst>
            <pc:docMk/>
            <pc:sldMk cId="2589178405" sldId="577"/>
            <ac:picMk id="4" creationId="{DD210C30-7E1F-264D-BBD0-2A6223BE61B2}"/>
          </ac:picMkLst>
        </pc:picChg>
        <pc:picChg chg="del">
          <ac:chgData name="David Williams" userId="35a5f6dfa23fba43" providerId="LiveId" clId="{3301DEAD-91AA-4D57-A4F7-CF6D59604A75}" dt="2023-03-19T03:13:12.987" v="95" actId="478"/>
          <ac:picMkLst>
            <pc:docMk/>
            <pc:sldMk cId="2589178405" sldId="577"/>
            <ac:picMk id="7" creationId="{BC74BB0C-CC95-DC17-0C0A-FD08AB0BDBB3}"/>
          </ac:picMkLst>
        </pc:picChg>
        <pc:picChg chg="mod">
          <ac:chgData name="David Williams" userId="35a5f6dfa23fba43" providerId="LiveId" clId="{3301DEAD-91AA-4D57-A4F7-CF6D59604A75}" dt="2023-03-19T03:13:39.018" v="145" actId="1035"/>
          <ac:picMkLst>
            <pc:docMk/>
            <pc:sldMk cId="2589178405" sldId="577"/>
            <ac:picMk id="8" creationId="{D19C9019-459C-1A5B-1D5C-E3C7E203ECD2}"/>
          </ac:picMkLst>
        </pc:picChg>
      </pc:sldChg>
      <pc:sldChg chg="addSp delSp modSp add mod ord modAnim">
        <pc:chgData name="David Williams" userId="35a5f6dfa23fba43" providerId="LiveId" clId="{3301DEAD-91AA-4D57-A4F7-CF6D59604A75}" dt="2023-03-19T10:16:29.497" v="707"/>
        <pc:sldMkLst>
          <pc:docMk/>
          <pc:sldMk cId="268900392" sldId="578"/>
        </pc:sldMkLst>
        <pc:spChg chg="mod">
          <ac:chgData name="David Williams" userId="35a5f6dfa23fba43" providerId="LiveId" clId="{3301DEAD-91AA-4D57-A4F7-CF6D59604A75}" dt="2023-03-19T10:06:47.901" v="438" actId="14100"/>
          <ac:spMkLst>
            <pc:docMk/>
            <pc:sldMk cId="268900392" sldId="578"/>
            <ac:spMk id="10" creationId="{F33DB615-6B91-B012-2A3E-DD26F2D11D65}"/>
          </ac:spMkLst>
        </pc:spChg>
        <pc:spChg chg="mod modVis">
          <ac:chgData name="David Williams" userId="35a5f6dfa23fba43" providerId="LiveId" clId="{3301DEAD-91AA-4D57-A4F7-CF6D59604A75}" dt="2023-03-19T10:07:10.682" v="444" actId="14100"/>
          <ac:spMkLst>
            <pc:docMk/>
            <pc:sldMk cId="268900392" sldId="578"/>
            <ac:spMk id="11" creationId="{724AC37A-5DA4-B447-2D7F-CC642A13D51A}"/>
          </ac:spMkLst>
        </pc:spChg>
        <pc:spChg chg="mod modVis">
          <ac:chgData name="David Williams" userId="35a5f6dfa23fba43" providerId="LiveId" clId="{3301DEAD-91AA-4D57-A4F7-CF6D59604A75}" dt="2023-03-19T10:08:05.792" v="454" actId="14100"/>
          <ac:spMkLst>
            <pc:docMk/>
            <pc:sldMk cId="268900392" sldId="578"/>
            <ac:spMk id="13" creationId="{CAC351B9-4B53-9858-5DF1-42DD11F2F071}"/>
          </ac:spMkLst>
        </pc:spChg>
        <pc:spChg chg="mod modVis">
          <ac:chgData name="David Williams" userId="35a5f6dfa23fba43" providerId="LiveId" clId="{3301DEAD-91AA-4D57-A4F7-CF6D59604A75}" dt="2023-03-19T10:07:45.472" v="450" actId="14100"/>
          <ac:spMkLst>
            <pc:docMk/>
            <pc:sldMk cId="268900392" sldId="578"/>
            <ac:spMk id="14" creationId="{46014BA5-B146-0865-8FE8-832F94C465C0}"/>
          </ac:spMkLst>
        </pc:spChg>
        <pc:spChg chg="mod">
          <ac:chgData name="David Williams" userId="35a5f6dfa23fba43" providerId="LiveId" clId="{3301DEAD-91AA-4D57-A4F7-CF6D59604A75}" dt="2023-03-19T10:05:26.057" v="434" actId="20577"/>
          <ac:spMkLst>
            <pc:docMk/>
            <pc:sldMk cId="268900392" sldId="578"/>
            <ac:spMk id="18" creationId="{0B7CEAA0-71D2-6E2D-5F85-5EF33281FA1F}"/>
          </ac:spMkLst>
        </pc:spChg>
        <pc:picChg chg="del">
          <ac:chgData name="David Williams" userId="35a5f6dfa23fba43" providerId="LiveId" clId="{3301DEAD-91AA-4D57-A4F7-CF6D59604A75}" dt="2023-03-19T10:04:42.536" v="421" actId="478"/>
          <ac:picMkLst>
            <pc:docMk/>
            <pc:sldMk cId="268900392" sldId="578"/>
            <ac:picMk id="3" creationId="{C6E6BD27-F7FF-52D9-C2A5-2EF30C305695}"/>
          </ac:picMkLst>
        </pc:picChg>
        <pc:picChg chg="add mod ord">
          <ac:chgData name="David Williams" userId="35a5f6dfa23fba43" providerId="LiveId" clId="{3301DEAD-91AA-4D57-A4F7-CF6D59604A75}" dt="2023-03-19T10:05:21.182" v="428" actId="13244"/>
          <ac:picMkLst>
            <pc:docMk/>
            <pc:sldMk cId="268900392" sldId="578"/>
            <ac:picMk id="4" creationId="{C2C29F28-A26F-9DC4-9ABA-77837CD0ED2A}"/>
          </ac:picMkLst>
        </pc:picChg>
      </pc:sldChg>
      <pc:sldChg chg="modSp add mod modTransition modAnim">
        <pc:chgData name="David Williams" userId="35a5f6dfa23fba43" providerId="LiveId" clId="{3301DEAD-91AA-4D57-A4F7-CF6D59604A75}" dt="2023-03-19T10:18:16.830" v="718"/>
        <pc:sldMkLst>
          <pc:docMk/>
          <pc:sldMk cId="3980454509" sldId="579"/>
        </pc:sldMkLst>
        <pc:spChg chg="mod">
          <ac:chgData name="David Williams" userId="35a5f6dfa23fba43" providerId="LiveId" clId="{3301DEAD-91AA-4D57-A4F7-CF6D59604A75}" dt="2023-03-19T10:11:40.627" v="663" actId="14100"/>
          <ac:spMkLst>
            <pc:docMk/>
            <pc:sldMk cId="3980454509" sldId="579"/>
            <ac:spMk id="10" creationId="{F33DB615-6B91-B012-2A3E-DD26F2D11D65}"/>
          </ac:spMkLst>
        </pc:spChg>
        <pc:spChg chg="mod">
          <ac:chgData name="David Williams" userId="35a5f6dfa23fba43" providerId="LiveId" clId="{3301DEAD-91AA-4D57-A4F7-CF6D59604A75}" dt="2023-03-19T10:11:53.620" v="665" actId="14100"/>
          <ac:spMkLst>
            <pc:docMk/>
            <pc:sldMk cId="3980454509" sldId="579"/>
            <ac:spMk id="11" creationId="{724AC37A-5DA4-B447-2D7F-CC642A13D51A}"/>
          </ac:spMkLst>
        </pc:spChg>
        <pc:spChg chg="mod modVis">
          <ac:chgData name="David Williams" userId="35a5f6dfa23fba43" providerId="LiveId" clId="{3301DEAD-91AA-4D57-A4F7-CF6D59604A75}" dt="2023-03-19T10:14:51.110" v="699" actId="14100"/>
          <ac:spMkLst>
            <pc:docMk/>
            <pc:sldMk cId="3980454509" sldId="579"/>
            <ac:spMk id="12" creationId="{4FA06387-2900-21ED-4A37-9930784E86D7}"/>
          </ac:spMkLst>
        </pc:spChg>
        <pc:spChg chg="mod modVis">
          <ac:chgData name="David Williams" userId="35a5f6dfa23fba43" providerId="LiveId" clId="{3301DEAD-91AA-4D57-A4F7-CF6D59604A75}" dt="2023-03-19T10:10:50.715" v="577" actId="14429"/>
          <ac:spMkLst>
            <pc:docMk/>
            <pc:sldMk cId="3980454509" sldId="579"/>
            <ac:spMk id="13" creationId="{CAC351B9-4B53-9858-5DF1-42DD11F2F071}"/>
          </ac:spMkLst>
        </pc:spChg>
        <pc:spChg chg="mod modVis">
          <ac:chgData name="David Williams" userId="35a5f6dfa23fba43" providerId="LiveId" clId="{3301DEAD-91AA-4D57-A4F7-CF6D59604A75}" dt="2023-03-19T10:11:15.978" v="661" actId="1036"/>
          <ac:spMkLst>
            <pc:docMk/>
            <pc:sldMk cId="3980454509" sldId="579"/>
            <ac:spMk id="14" creationId="{46014BA5-B146-0865-8FE8-832F94C465C0}"/>
          </ac:spMkLst>
        </pc:spChg>
        <pc:spChg chg="mod modVis">
          <ac:chgData name="David Williams" userId="35a5f6dfa23fba43" providerId="LiveId" clId="{3301DEAD-91AA-4D57-A4F7-CF6D59604A75}" dt="2023-03-19T10:12:53.024" v="679" actId="207"/>
          <ac:spMkLst>
            <pc:docMk/>
            <pc:sldMk cId="3980454509" sldId="579"/>
            <ac:spMk id="15" creationId="{295DC284-7E73-A595-2E54-3B48520E87C2}"/>
          </ac:spMkLst>
        </pc:spChg>
        <pc:spChg chg="mod modVis">
          <ac:chgData name="David Williams" userId="35a5f6dfa23fba43" providerId="LiveId" clId="{3301DEAD-91AA-4D57-A4F7-CF6D59604A75}" dt="2023-03-19T10:13:13.849" v="685" actId="14100"/>
          <ac:spMkLst>
            <pc:docMk/>
            <pc:sldMk cId="3980454509" sldId="579"/>
            <ac:spMk id="16" creationId="{FFB53EED-BB42-B7BC-6A55-F5626956A680}"/>
          </ac:spMkLst>
        </pc:spChg>
        <pc:spChg chg="mod modVis">
          <ac:chgData name="David Williams" userId="35a5f6dfa23fba43" providerId="LiveId" clId="{3301DEAD-91AA-4D57-A4F7-CF6D59604A75}" dt="2023-03-19T10:14:32.333" v="694" actId="207"/>
          <ac:spMkLst>
            <pc:docMk/>
            <pc:sldMk cId="3980454509" sldId="579"/>
            <ac:spMk id="22" creationId="{1638F4D1-A9FC-FEFC-5D3E-A72F1BAC2595}"/>
          </ac:spMkLst>
        </pc:spChg>
        <pc:spChg chg="mod modVis">
          <ac:chgData name="David Williams" userId="35a5f6dfa23fba43" providerId="LiveId" clId="{3301DEAD-91AA-4D57-A4F7-CF6D59604A75}" dt="2023-03-19T10:15:26.631" v="705" actId="207"/>
          <ac:spMkLst>
            <pc:docMk/>
            <pc:sldMk cId="3980454509" sldId="579"/>
            <ac:spMk id="23" creationId="{948E547E-A209-B458-38D0-9DF6C32B7AA2}"/>
          </ac:spMkLst>
        </pc:spChg>
        <pc:picChg chg="mod">
          <ac:chgData name="David Williams" userId="35a5f6dfa23fba43" providerId="LiveId" clId="{3301DEAD-91AA-4D57-A4F7-CF6D59604A75}" dt="2023-03-19T10:10:31.607" v="575" actId="1036"/>
          <ac:picMkLst>
            <pc:docMk/>
            <pc:sldMk cId="3980454509" sldId="579"/>
            <ac:picMk id="4" creationId="{C2C29F28-A26F-9DC4-9ABA-77837CD0ED2A}"/>
          </ac:picMkLst>
        </pc:picChg>
      </pc:sldChg>
      <pc:sldChg chg="addSp modSp add mod ord setBg replTag">
        <pc:chgData name="David Williams" userId="35a5f6dfa23fba43" providerId="LiveId" clId="{3301DEAD-91AA-4D57-A4F7-CF6D59604A75}" dt="2023-03-19T10:40:09.436" v="921"/>
        <pc:sldMkLst>
          <pc:docMk/>
          <pc:sldMk cId="2248007336" sldId="580"/>
        </pc:sldMkLst>
        <pc:spChg chg="add mod replST">
          <ac:chgData name="David Williams" userId="35a5f6dfa23fba43" providerId="LiveId" clId="{3301DEAD-91AA-4D57-A4F7-CF6D59604A75}" dt="2023-03-19T10:37:30.358" v="739"/>
          <ac:spMkLst>
            <pc:docMk/>
            <pc:sldMk cId="2248007336" sldId="580"/>
            <ac:spMk id="6" creationId="{0B750C8A-B7E5-E1FA-5959-FA4F558EFC54}"/>
          </ac:spMkLst>
        </pc:spChg>
        <pc:spChg chg="add mod replST">
          <ac:chgData name="David Williams" userId="35a5f6dfa23fba43" providerId="LiveId" clId="{3301DEAD-91AA-4D57-A4F7-CF6D59604A75}" dt="2023-03-19T10:37:30.467" v="749"/>
          <ac:spMkLst>
            <pc:docMk/>
            <pc:sldMk cId="2248007336" sldId="580"/>
            <ac:spMk id="7" creationId="{654728DF-2C06-0474-EE0B-80DA1731B968}"/>
          </ac:spMkLst>
        </pc:spChg>
        <pc:picChg chg="add mod replST">
          <ac:chgData name="David Williams" userId="35a5f6dfa23fba43" providerId="LiveId" clId="{3301DEAD-91AA-4D57-A4F7-CF6D59604A75}" dt="2023-03-19T10:37:30.036" v="726"/>
          <ac:picMkLst>
            <pc:docMk/>
            <pc:sldMk cId="2248007336" sldId="580"/>
            <ac:picMk id="3" creationId="{1B4DAA69-B7EC-A890-D61D-B6D1ACC3AE52}"/>
          </ac:picMkLst>
        </pc:picChg>
        <pc:picChg chg="add mod replST">
          <ac:chgData name="David Williams" userId="35a5f6dfa23fba43" providerId="LiveId" clId="{3301DEAD-91AA-4D57-A4F7-CF6D59604A75}" dt="2023-03-19T10:37:30.226" v="730"/>
          <ac:picMkLst>
            <pc:docMk/>
            <pc:sldMk cId="2248007336" sldId="580"/>
            <ac:picMk id="5" creationId="{03B4DCA5-16C5-8D29-2196-FA5CDD43FC5F}"/>
          </ac:picMkLst>
        </pc:picChg>
      </pc:sldChg>
      <pc:sldChg chg="addSp modSp add mod ord setBg modAnim replTag">
        <pc:chgData name="David Williams" userId="35a5f6dfa23fba43" providerId="LiveId" clId="{3301DEAD-91AA-4D57-A4F7-CF6D59604A75}" dt="2023-03-19T10:37:45.842" v="887"/>
        <pc:sldMkLst>
          <pc:docMk/>
          <pc:sldMk cId="2955376051" sldId="581"/>
        </pc:sldMkLst>
        <pc:spChg chg="add mod replST">
          <ac:chgData name="David Williams" userId="35a5f6dfa23fba43" providerId="LiveId" clId="{3301DEAD-91AA-4D57-A4F7-CF6D59604A75}" dt="2023-03-19T10:37:31.014" v="774"/>
          <ac:spMkLst>
            <pc:docMk/>
            <pc:sldMk cId="2955376051" sldId="581"/>
            <ac:spMk id="6" creationId="{4CF09406-3472-5A00-8737-5EA67A3D555F}"/>
          </ac:spMkLst>
        </pc:spChg>
        <pc:spChg chg="add mod replST">
          <ac:chgData name="David Williams" userId="35a5f6dfa23fba43" providerId="LiveId" clId="{3301DEAD-91AA-4D57-A4F7-CF6D59604A75}" dt="2023-03-19T10:37:31.085" v="784"/>
          <ac:spMkLst>
            <pc:docMk/>
            <pc:sldMk cId="2955376051" sldId="581"/>
            <ac:spMk id="7" creationId="{4B2A7151-E371-4FBF-E931-07F8A47E6A81}"/>
          </ac:spMkLst>
        </pc:spChg>
        <pc:picChg chg="add mod replST">
          <ac:chgData name="David Williams" userId="35a5f6dfa23fba43" providerId="LiveId" clId="{3301DEAD-91AA-4D57-A4F7-CF6D59604A75}" dt="2023-03-19T10:37:30.768" v="761"/>
          <ac:picMkLst>
            <pc:docMk/>
            <pc:sldMk cId="2955376051" sldId="581"/>
            <ac:picMk id="3" creationId="{64D6A363-682F-8402-0FDE-3EF67C631229}"/>
          </ac:picMkLst>
        </pc:picChg>
        <pc:picChg chg="add mod replST">
          <ac:chgData name="David Williams" userId="35a5f6dfa23fba43" providerId="LiveId" clId="{3301DEAD-91AA-4D57-A4F7-CF6D59604A75}" dt="2023-03-19T10:37:30.936" v="765"/>
          <ac:picMkLst>
            <pc:docMk/>
            <pc:sldMk cId="2955376051" sldId="581"/>
            <ac:picMk id="5" creationId="{3B61E8C1-4C7D-6D0E-F9EF-CC06679C6277}"/>
          </ac:picMkLst>
        </pc:picChg>
      </pc:sldChg>
      <pc:sldChg chg="addSp modSp add mod ord setBg modAnim replTag">
        <pc:chgData name="David Williams" userId="35a5f6dfa23fba43" providerId="LiveId" clId="{3301DEAD-91AA-4D57-A4F7-CF6D59604A75}" dt="2023-03-19T10:38:14.625" v="900"/>
        <pc:sldMkLst>
          <pc:docMk/>
          <pc:sldMk cId="2718278937" sldId="582"/>
        </pc:sldMkLst>
        <pc:spChg chg="add mod replST">
          <ac:chgData name="David Williams" userId="35a5f6dfa23fba43" providerId="LiveId" clId="{3301DEAD-91AA-4D57-A4F7-CF6D59604A75}" dt="2023-03-19T10:37:32.539" v="815"/>
          <ac:spMkLst>
            <pc:docMk/>
            <pc:sldMk cId="2718278937" sldId="582"/>
            <ac:spMk id="6" creationId="{ACC90CE5-03B7-7E2C-BED5-569D98DDF490}"/>
          </ac:spMkLst>
        </pc:spChg>
        <pc:spChg chg="add mod replST">
          <ac:chgData name="David Williams" userId="35a5f6dfa23fba43" providerId="LiveId" clId="{3301DEAD-91AA-4D57-A4F7-CF6D59604A75}" dt="2023-03-19T10:37:33.345" v="825"/>
          <ac:spMkLst>
            <pc:docMk/>
            <pc:sldMk cId="2718278937" sldId="582"/>
            <ac:spMk id="7" creationId="{1D562904-723E-C602-E0E0-595800A841B9}"/>
          </ac:spMkLst>
        </pc:spChg>
        <pc:picChg chg="add mod replST">
          <ac:chgData name="David Williams" userId="35a5f6dfa23fba43" providerId="LiveId" clId="{3301DEAD-91AA-4D57-A4F7-CF6D59604A75}" dt="2023-03-19T10:37:31.768" v="802"/>
          <ac:picMkLst>
            <pc:docMk/>
            <pc:sldMk cId="2718278937" sldId="582"/>
            <ac:picMk id="3" creationId="{81835703-46ED-D254-B50A-D7477072FB5E}"/>
          </ac:picMkLst>
        </pc:picChg>
        <pc:picChg chg="add mod replST">
          <ac:chgData name="David Williams" userId="35a5f6dfa23fba43" providerId="LiveId" clId="{3301DEAD-91AA-4D57-A4F7-CF6D59604A75}" dt="2023-03-19T10:37:32.040" v="806"/>
          <ac:picMkLst>
            <pc:docMk/>
            <pc:sldMk cId="2718278937" sldId="582"/>
            <ac:picMk id="5" creationId="{EE8DB8B8-3760-A22C-7D08-DB7F18A96CB0}"/>
          </ac:picMkLst>
        </pc:picChg>
      </pc:sldChg>
      <pc:sldChg chg="addSp modSp add mod ord setBg modAnim replTag">
        <pc:chgData name="David Williams" userId="35a5f6dfa23fba43" providerId="LiveId" clId="{3301DEAD-91AA-4D57-A4F7-CF6D59604A75}" dt="2023-03-19T10:54:43.718" v="1604"/>
        <pc:sldMkLst>
          <pc:docMk/>
          <pc:sldMk cId="2753225758" sldId="583"/>
        </pc:sldMkLst>
        <pc:spChg chg="add mod replST">
          <ac:chgData name="David Williams" userId="35a5f6dfa23fba43" providerId="LiveId" clId="{3301DEAD-91AA-4D57-A4F7-CF6D59604A75}" dt="2023-03-19T10:54:43.578" v="1592"/>
          <ac:spMkLst>
            <pc:docMk/>
            <pc:sldMk cId="2753225758" sldId="583"/>
            <ac:spMk id="6" creationId="{CAA84A52-7A18-DD56-2604-7BE860FC303A}"/>
          </ac:spMkLst>
        </pc:spChg>
        <pc:spChg chg="add mod replST">
          <ac:chgData name="David Williams" userId="35a5f6dfa23fba43" providerId="LiveId" clId="{3301DEAD-91AA-4D57-A4F7-CF6D59604A75}" dt="2023-03-19T10:37:35.570" v="869"/>
          <ac:spMkLst>
            <pc:docMk/>
            <pc:sldMk cId="2753225758" sldId="583"/>
            <ac:spMk id="7" creationId="{E5FF7819-EBAA-4232-6BF2-D71036F1FD61}"/>
          </ac:spMkLst>
        </pc:spChg>
        <pc:picChg chg="add mod replST">
          <ac:chgData name="David Williams" userId="35a5f6dfa23fba43" providerId="LiveId" clId="{3301DEAD-91AA-4D57-A4F7-CF6D59604A75}" dt="2023-03-19T10:37:34.576" v="842"/>
          <ac:picMkLst>
            <pc:docMk/>
            <pc:sldMk cId="2753225758" sldId="583"/>
            <ac:picMk id="3" creationId="{5FE42CED-59BF-FC89-3EBA-141816D14CEF}"/>
          </ac:picMkLst>
        </pc:picChg>
        <pc:picChg chg="add mod replST">
          <ac:chgData name="David Williams" userId="35a5f6dfa23fba43" providerId="LiveId" clId="{3301DEAD-91AA-4D57-A4F7-CF6D59604A75}" dt="2023-03-19T10:37:34.702" v="850"/>
          <ac:picMkLst>
            <pc:docMk/>
            <pc:sldMk cId="2753225758" sldId="583"/>
            <ac:picMk id="5" creationId="{755810C6-FF29-31F7-91DA-11143B8EA3ED}"/>
          </ac:picMkLst>
        </pc:picChg>
      </pc:sldChg>
      <pc:sldChg chg="modSp add mod modTransition">
        <pc:chgData name="David Williams" userId="35a5f6dfa23fba43" providerId="LiveId" clId="{3301DEAD-91AA-4D57-A4F7-CF6D59604A75}" dt="2023-03-19T10:43:05.219" v="1161"/>
        <pc:sldMkLst>
          <pc:docMk/>
          <pc:sldMk cId="3665492909" sldId="584"/>
        </pc:sldMkLst>
        <pc:spChg chg="mod">
          <ac:chgData name="David Williams" userId="35a5f6dfa23fba43" providerId="LiveId" clId="{3301DEAD-91AA-4D57-A4F7-CF6D59604A75}" dt="2023-03-19T10:42:01.878" v="1160" actId="14100"/>
          <ac:spMkLst>
            <pc:docMk/>
            <pc:sldMk cId="3665492909" sldId="584"/>
            <ac:spMk id="10" creationId="{F33DB615-6B91-B012-2A3E-DD26F2D11D65}"/>
          </ac:spMkLst>
        </pc:spChg>
        <pc:spChg chg="mod modVis">
          <ac:chgData name="David Williams" userId="35a5f6dfa23fba43" providerId="LiveId" clId="{3301DEAD-91AA-4D57-A4F7-CF6D59604A75}" dt="2023-03-19T10:41:51.521" v="1158" actId="14430"/>
          <ac:spMkLst>
            <pc:docMk/>
            <pc:sldMk cId="3665492909" sldId="584"/>
            <ac:spMk id="11" creationId="{724AC37A-5DA4-B447-2D7F-CC642A13D51A}"/>
          </ac:spMkLst>
        </pc:spChg>
        <pc:picChg chg="mod">
          <ac:chgData name="David Williams" userId="35a5f6dfa23fba43" providerId="LiveId" clId="{3301DEAD-91AA-4D57-A4F7-CF6D59604A75}" dt="2023-03-19T10:41:42.758" v="1156" actId="1036"/>
          <ac:picMkLst>
            <pc:docMk/>
            <pc:sldMk cId="3665492909" sldId="584"/>
            <ac:picMk id="4" creationId="{DD210C30-7E1F-264D-BBD0-2A6223BE61B2}"/>
          </ac:picMkLst>
        </pc:picChg>
        <pc:picChg chg="mod">
          <ac:chgData name="David Williams" userId="35a5f6dfa23fba43" providerId="LiveId" clId="{3301DEAD-91AA-4D57-A4F7-CF6D59604A75}" dt="2023-03-19T10:41:42.758" v="1156" actId="1036"/>
          <ac:picMkLst>
            <pc:docMk/>
            <pc:sldMk cId="3665492909" sldId="584"/>
            <ac:picMk id="7" creationId="{BC74BB0C-CC95-DC17-0C0A-FD08AB0BDBB3}"/>
          </ac:picMkLst>
        </pc:picChg>
        <pc:picChg chg="mod">
          <ac:chgData name="David Williams" userId="35a5f6dfa23fba43" providerId="LiveId" clId="{3301DEAD-91AA-4D57-A4F7-CF6D59604A75}" dt="2023-03-19T10:41:25.029" v="1108" actId="1035"/>
          <ac:picMkLst>
            <pc:docMk/>
            <pc:sldMk cId="3665492909" sldId="584"/>
            <ac:picMk id="8" creationId="{D19C9019-459C-1A5B-1D5C-E3C7E203ECD2}"/>
          </ac:picMkLst>
        </pc:picChg>
      </pc:sldChg>
      <pc:sldChg chg="modSp add mod modAnim">
        <pc:chgData name="David Williams" userId="35a5f6dfa23fba43" providerId="LiveId" clId="{3301DEAD-91AA-4D57-A4F7-CF6D59604A75}" dt="2023-03-19T11:05:12.117" v="1669"/>
        <pc:sldMkLst>
          <pc:docMk/>
          <pc:sldMk cId="1829906458" sldId="585"/>
        </pc:sldMkLst>
        <pc:spChg chg="mod">
          <ac:chgData name="David Williams" userId="35a5f6dfa23fba43" providerId="LiveId" clId="{3301DEAD-91AA-4D57-A4F7-CF6D59604A75}" dt="2023-03-19T10:44:22.732" v="1344" actId="14100"/>
          <ac:spMkLst>
            <pc:docMk/>
            <pc:sldMk cId="1829906458" sldId="585"/>
            <ac:spMk id="10" creationId="{F33DB615-6B91-B012-2A3E-DD26F2D11D65}"/>
          </ac:spMkLst>
        </pc:spChg>
        <pc:spChg chg="mod modVis">
          <ac:chgData name="David Williams" userId="35a5f6dfa23fba43" providerId="LiveId" clId="{3301DEAD-91AA-4D57-A4F7-CF6D59604A75}" dt="2023-03-19T11:04:42.784" v="1663" actId="14100"/>
          <ac:spMkLst>
            <pc:docMk/>
            <pc:sldMk cId="1829906458" sldId="585"/>
            <ac:spMk id="13" creationId="{CAC351B9-4B53-9858-5DF1-42DD11F2F071}"/>
          </ac:spMkLst>
        </pc:spChg>
        <pc:spChg chg="mod modVis">
          <ac:chgData name="David Williams" userId="35a5f6dfa23fba43" providerId="LiveId" clId="{3301DEAD-91AA-4D57-A4F7-CF6D59604A75}" dt="2023-03-19T11:04:55.833" v="1666" actId="14100"/>
          <ac:spMkLst>
            <pc:docMk/>
            <pc:sldMk cId="1829906458" sldId="585"/>
            <ac:spMk id="14" creationId="{46014BA5-B146-0865-8FE8-832F94C465C0}"/>
          </ac:spMkLst>
        </pc:spChg>
        <pc:picChg chg="mod">
          <ac:chgData name="David Williams" userId="35a5f6dfa23fba43" providerId="LiveId" clId="{3301DEAD-91AA-4D57-A4F7-CF6D59604A75}" dt="2023-03-19T10:44:09.288" v="1342" actId="1035"/>
          <ac:picMkLst>
            <pc:docMk/>
            <pc:sldMk cId="1829906458" sldId="585"/>
            <ac:picMk id="4" creationId="{DD210C30-7E1F-264D-BBD0-2A6223BE61B2}"/>
          </ac:picMkLst>
        </pc:picChg>
        <pc:picChg chg="mod">
          <ac:chgData name="David Williams" userId="35a5f6dfa23fba43" providerId="LiveId" clId="{3301DEAD-91AA-4D57-A4F7-CF6D59604A75}" dt="2023-03-19T10:44:09.288" v="1342" actId="1035"/>
          <ac:picMkLst>
            <pc:docMk/>
            <pc:sldMk cId="1829906458" sldId="585"/>
            <ac:picMk id="7" creationId="{BC74BB0C-CC95-DC17-0C0A-FD08AB0BDBB3}"/>
          </ac:picMkLst>
        </pc:picChg>
      </pc:sldChg>
      <pc:sldChg chg="modSp add mod">
        <pc:chgData name="David Williams" userId="35a5f6dfa23fba43" providerId="LiveId" clId="{3301DEAD-91AA-4D57-A4F7-CF6D59604A75}" dt="2023-03-19T10:45:14.852" v="1486" actId="14100"/>
        <pc:sldMkLst>
          <pc:docMk/>
          <pc:sldMk cId="3906315413" sldId="586"/>
        </pc:sldMkLst>
        <pc:spChg chg="mod">
          <ac:chgData name="David Williams" userId="35a5f6dfa23fba43" providerId="LiveId" clId="{3301DEAD-91AA-4D57-A4F7-CF6D59604A75}" dt="2023-03-19T10:45:14.852" v="1486" actId="14100"/>
          <ac:spMkLst>
            <pc:docMk/>
            <pc:sldMk cId="3906315413" sldId="586"/>
            <ac:spMk id="10" creationId="{F33DB615-6B91-B012-2A3E-DD26F2D11D65}"/>
          </ac:spMkLst>
        </pc:spChg>
        <pc:spChg chg="mod modVis">
          <ac:chgData name="David Williams" userId="35a5f6dfa23fba43" providerId="LiveId" clId="{3301DEAD-91AA-4D57-A4F7-CF6D59604A75}" dt="2023-03-19T10:45:05.161" v="1484" actId="14430"/>
          <ac:spMkLst>
            <pc:docMk/>
            <pc:sldMk cId="3906315413" sldId="586"/>
            <ac:spMk id="11" creationId="{724AC37A-5DA4-B447-2D7F-CC642A13D51A}"/>
          </ac:spMkLst>
        </pc:spChg>
        <pc:picChg chg="mod">
          <ac:chgData name="David Williams" userId="35a5f6dfa23fba43" providerId="LiveId" clId="{3301DEAD-91AA-4D57-A4F7-CF6D59604A75}" dt="2023-03-19T10:44:58.205" v="1482" actId="1035"/>
          <ac:picMkLst>
            <pc:docMk/>
            <pc:sldMk cId="3906315413" sldId="586"/>
            <ac:picMk id="4" creationId="{DD210C30-7E1F-264D-BBD0-2A6223BE61B2}"/>
          </ac:picMkLst>
        </pc:picChg>
        <pc:picChg chg="mod">
          <ac:chgData name="David Williams" userId="35a5f6dfa23fba43" providerId="LiveId" clId="{3301DEAD-91AA-4D57-A4F7-CF6D59604A75}" dt="2023-03-19T10:44:58.205" v="1482" actId="1035"/>
          <ac:picMkLst>
            <pc:docMk/>
            <pc:sldMk cId="3906315413" sldId="586"/>
            <ac:picMk id="7" creationId="{BC74BB0C-CC95-DC17-0C0A-FD08AB0BDBB3}"/>
          </ac:picMkLst>
        </pc:picChg>
        <pc:picChg chg="mod">
          <ac:chgData name="David Williams" userId="35a5f6dfa23fba43" providerId="LiveId" clId="{3301DEAD-91AA-4D57-A4F7-CF6D59604A75}" dt="2023-03-19T10:44:51.550" v="1460" actId="1035"/>
          <ac:picMkLst>
            <pc:docMk/>
            <pc:sldMk cId="3906315413" sldId="586"/>
            <ac:picMk id="8" creationId="{D19C9019-459C-1A5B-1D5C-E3C7E203ECD2}"/>
          </ac:picMkLst>
        </pc:picChg>
      </pc:sldChg>
      <pc:sldMasterChg chg="del delSldLayout">
        <pc:chgData name="David Williams" userId="35a5f6dfa23fba43" providerId="LiveId" clId="{3301DEAD-91AA-4D57-A4F7-CF6D59604A75}" dt="2023-03-19T01:24:58.553" v="17" actId="47"/>
        <pc:sldMasterMkLst>
          <pc:docMk/>
          <pc:sldMasterMk cId="364699462" sldId="2147483672"/>
        </pc:sldMasterMkLst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2004644476" sldId="2147483673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3589325627" sldId="2147483674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1462782161" sldId="2147483675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4024502516" sldId="2147483676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1506714573" sldId="2147483677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175779574" sldId="2147483678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763106906" sldId="2147483679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909852617" sldId="2147483680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3428864936" sldId="2147483681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3276067948" sldId="2147483682"/>
          </pc:sldLayoutMkLst>
        </pc:sldLayoutChg>
        <pc:sldLayoutChg chg="del">
          <pc:chgData name="David Williams" userId="35a5f6dfa23fba43" providerId="LiveId" clId="{3301DEAD-91AA-4D57-A4F7-CF6D59604A75}" dt="2023-03-19T01:24:58.553" v="17" actId="47"/>
          <pc:sldLayoutMkLst>
            <pc:docMk/>
            <pc:sldMasterMk cId="364699462" sldId="2147483672"/>
            <pc:sldLayoutMk cId="477414092" sldId="2147483683"/>
          </pc:sldLayoutMkLst>
        </pc:sldLayoutChg>
      </pc:sldMasterChg>
      <pc:sldMasterChg chg="del delSldLayout">
        <pc:chgData name="David Williams" userId="35a5f6dfa23fba43" providerId="LiveId" clId="{3301DEAD-91AA-4D57-A4F7-CF6D59604A75}" dt="2023-03-19T10:39:08.737" v="916" actId="47"/>
        <pc:sldMasterMkLst>
          <pc:docMk/>
          <pc:sldMasterMk cId="3652687257" sldId="2147483684"/>
        </pc:sldMasterMkLst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3121149508" sldId="2147483685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673087940" sldId="2147483686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3745237409" sldId="2147483687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3745554515" sldId="2147483688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116892406" sldId="2147483689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820324088" sldId="2147483690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2924201670" sldId="2147483691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503245707" sldId="2147483692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1715195725" sldId="2147483693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1249514845" sldId="2147483694"/>
          </pc:sldLayoutMkLst>
        </pc:sldLayoutChg>
        <pc:sldLayoutChg chg="del">
          <pc:chgData name="David Williams" userId="35a5f6dfa23fba43" providerId="LiveId" clId="{3301DEAD-91AA-4D57-A4F7-CF6D59604A75}" dt="2023-03-19T10:39:08.737" v="916" actId="47"/>
          <pc:sldLayoutMkLst>
            <pc:docMk/>
            <pc:sldMasterMk cId="3652687257" sldId="2147483684"/>
            <pc:sldLayoutMk cId="1196499069" sldId="2147483695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66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2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5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8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74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51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5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4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7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47B60-FD0F-42AD-8998-D3E61863D664}" type="datetimeFigureOut">
              <a:rPr lang="en-US" smtClean="0"/>
              <a:t>3/18/2023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008EA-BBA8-461A-8514-71ED0C3F7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image" Target="../media/image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22D11B-0D07-4DFC-1164-CCA85C0FCD4F}"/>
              </a:ext>
            </a:extLst>
          </p:cNvPr>
          <p:cNvSpPr txBox="1"/>
          <p:nvPr/>
        </p:nvSpPr>
        <p:spPr>
          <a:xfrm>
            <a:off x="0" y="401936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cap="all" spc="200" dirty="0">
                <a:solidFill>
                  <a:schemeClr val="bg1"/>
                </a:solidFill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Abraham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2A6E80-E130-90BE-3269-B858CB316EC1}"/>
              </a:ext>
            </a:extLst>
          </p:cNvPr>
          <p:cNvSpPr txBox="1"/>
          <p:nvPr/>
        </p:nvSpPr>
        <p:spPr>
          <a:xfrm>
            <a:off x="2467944" y="2781489"/>
            <a:ext cx="609755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cap="all" spc="200" dirty="0">
                <a:solidFill>
                  <a:schemeClr val="bg1"/>
                </a:solidFill>
                <a:latin typeface="Avenir Next LT Pro" panose="020B0504020202020204" pitchFamily="34" charset="0"/>
                <a:ea typeface="Kigelia Light" panose="020B0502040204020203" pitchFamily="34" charset="0"/>
                <a:cs typeface="Arabic Typesetting" panose="020B0604020202020204" pitchFamily="66" charset="-78"/>
              </a:rPr>
              <a:t>Lesson Six</a:t>
            </a:r>
          </a:p>
          <a:p>
            <a:pPr>
              <a:spcBef>
                <a:spcPts val="600"/>
              </a:spcBef>
            </a:pPr>
            <a:r>
              <a:rPr lang="en-US" sz="2400" b="1" cap="all" spc="200" dirty="0">
                <a:solidFill>
                  <a:schemeClr val="bg1"/>
                </a:solidFill>
                <a:latin typeface="Avenir Next LT Pro" panose="020B0504020202020204" pitchFamily="34" charset="0"/>
                <a:ea typeface="Kigelia Light" panose="020B0502040204020203" pitchFamily="34" charset="0"/>
                <a:cs typeface="Arabic Typesetting" panose="020B0604020202020204" pitchFamily="66" charset="-78"/>
              </a:rPr>
              <a:t>The Hagar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B655EB-AB06-047D-B019-8AFF48D2D28B}"/>
              </a:ext>
            </a:extLst>
          </p:cNvPr>
          <p:cNvSpPr txBox="1"/>
          <p:nvPr/>
        </p:nvSpPr>
        <p:spPr>
          <a:xfrm>
            <a:off x="2500601" y="3874824"/>
            <a:ext cx="6974636" cy="461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cap="all" spc="200" dirty="0">
                <a:solidFill>
                  <a:schemeClr val="bg1"/>
                </a:solidFill>
                <a:latin typeface="Avenir Next LT Pro" panose="020B0504020202020204" pitchFamily="34" charset="0"/>
                <a:ea typeface="Kigelia Light" panose="020B0502040204020203" pitchFamily="34" charset="0"/>
                <a:cs typeface="Arabic Typesetting" panose="020B0604020202020204" pitchFamily="66" charset="-78"/>
              </a:rPr>
              <a:t>Scan or join at slido.com #embryhills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D29C-571B-147B-F724-83AED07F13FA}"/>
              </a:ext>
            </a:extLst>
          </p:cNvPr>
          <p:cNvSpPr txBox="1"/>
          <p:nvPr/>
        </p:nvSpPr>
        <p:spPr>
          <a:xfrm>
            <a:off x="4667" y="156390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pc="600" dirty="0">
                <a:solidFill>
                  <a:schemeClr val="bg1"/>
                </a:solidFill>
                <a:latin typeface="Avenir Next LT Pro Light" panose="020B0304020202020204" pitchFamily="34" charset="0"/>
                <a:ea typeface="Kigelia Light" panose="020B0502040204020203" pitchFamily="34" charset="0"/>
                <a:cs typeface="Arabic Typesetting" panose="020B0604020202020204" pitchFamily="66" charset="-78"/>
              </a:rPr>
              <a:t>The Friend of God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5461C25-2D6E-1875-7D64-634E5B642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1" y="2751474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8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35703-46ED-D254-B50A-D7477072FB5E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8DB8B8-3760-A22C-7D08-DB7F18A96CB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CC90CE5-03B7-7E2C-BED5-569D98DDF49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According to Romans 4, Abraham believed God could enable Sarah to bear him a child because he  believed what?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62904-723E-C602-E0E0-595800A841B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27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263"/>
            <a:ext cx="9144000" cy="12226537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150830"/>
            <a:ext cx="7324531" cy="21870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172615" y="2337848"/>
            <a:ext cx="5968948" cy="362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348792" y="2295428"/>
            <a:ext cx="5736210" cy="3535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071620" y="1941923"/>
            <a:ext cx="2384981" cy="3535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C2C29F28-A26F-9DC4-9ABA-77837CD0E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18120" cy="78231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Romans 4</a:t>
            </a:r>
          </a:p>
        </p:txBody>
      </p:sp>
    </p:spTree>
    <p:extLst>
      <p:ext uri="{BB962C8B-B14F-4D97-AF65-F5344CB8AC3E}">
        <p14:creationId xmlns:p14="http://schemas.microsoft.com/office/powerpoint/2010/main" val="268900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263"/>
            <a:ext cx="9144000" cy="12226537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871986"/>
            <a:ext cx="7324531" cy="42232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6132136" y="518482"/>
            <a:ext cx="1365009" cy="362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348792" y="476062"/>
            <a:ext cx="5736210" cy="3535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071620" y="141403"/>
            <a:ext cx="2384981" cy="3535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1861794" y="1899500"/>
            <a:ext cx="3756581" cy="34407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643461" y="2243579"/>
            <a:ext cx="3289953" cy="36293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348792" y="3318236"/>
            <a:ext cx="6685478" cy="34407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348792" y="3662315"/>
            <a:ext cx="919113" cy="348790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348791" y="4687418"/>
            <a:ext cx="6358379" cy="36063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C2C29F28-A26F-9DC4-9ABA-77837CD0E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9366"/>
            <a:ext cx="7818120" cy="78231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Romans 4</a:t>
            </a:r>
          </a:p>
        </p:txBody>
      </p:sp>
    </p:spTree>
    <p:extLst>
      <p:ext uri="{BB962C8B-B14F-4D97-AF65-F5344CB8AC3E}">
        <p14:creationId xmlns:p14="http://schemas.microsoft.com/office/powerpoint/2010/main" val="3980454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22" grpId="0" animBg="1"/>
      <p:bldP spid="12" grpId="0" animBg="1"/>
      <p:bldP spid="23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551"/>
            <a:ext cx="8519506" cy="11391520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6" y="263951"/>
            <a:ext cx="6958762" cy="49914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1696824" y="980388"/>
            <a:ext cx="707011" cy="34879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947394" y="2941164"/>
            <a:ext cx="782425" cy="348792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344078" y="3247534"/>
            <a:ext cx="937967" cy="40063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5377992" y="3615178"/>
            <a:ext cx="801278" cy="32993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3685880" y="3945116"/>
            <a:ext cx="1164211" cy="32993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2535809" y="4567288"/>
            <a:ext cx="3544479" cy="386498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tar, outdoor object, night sky, dark&#10;&#10;Description automatically generated">
            <a:extLst>
              <a:ext uri="{FF2B5EF4-FFF2-40B4-BE49-F238E27FC236}">
                <a16:creationId xmlns:a16="http://schemas.microsoft.com/office/drawing/2014/main" id="{BC74BB0C-CC95-DC17-0C0A-FD08AB0B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2776"/>
            <a:ext cx="7284178" cy="8881093"/>
          </a:xfrm>
          <a:prstGeom prst="rect">
            <a:avLst/>
          </a:prstGeom>
        </p:spPr>
      </p:pic>
      <p:pic>
        <p:nvPicPr>
          <p:cNvPr id="4" name="Picture 3" descr="A picture containing dark, star, outdoor object, night&#10;&#10;Description automatically generated">
            <a:extLst>
              <a:ext uri="{FF2B5EF4-FFF2-40B4-BE49-F238E27FC236}">
                <a16:creationId xmlns:a16="http://schemas.microsoft.com/office/drawing/2014/main" id="{DD210C30-7E1F-264D-BBD0-2A6223BE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0"/>
            <a:ext cx="7284178" cy="52856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16</a:t>
            </a:r>
          </a:p>
        </p:txBody>
      </p:sp>
    </p:spTree>
    <p:extLst>
      <p:ext uri="{BB962C8B-B14F-4D97-AF65-F5344CB8AC3E}">
        <p14:creationId xmlns:p14="http://schemas.microsoft.com/office/powerpoint/2010/main" val="164563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22" grpId="0" animBg="1"/>
      <p:bldP spid="12" grpId="0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0202"/>
            <a:ext cx="8519506" cy="11391520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6" y="1315040"/>
            <a:ext cx="6958762" cy="30589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tar, outdoor object, night sky, dark&#10;&#10;Description automatically generated">
            <a:extLst>
              <a:ext uri="{FF2B5EF4-FFF2-40B4-BE49-F238E27FC236}">
                <a16:creationId xmlns:a16="http://schemas.microsoft.com/office/drawing/2014/main" id="{BC74BB0C-CC95-DC17-0C0A-FD08AB0B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9129"/>
            <a:ext cx="7284178" cy="8881093"/>
          </a:xfrm>
          <a:prstGeom prst="rect">
            <a:avLst/>
          </a:prstGeom>
        </p:spPr>
      </p:pic>
      <p:pic>
        <p:nvPicPr>
          <p:cNvPr id="4" name="Picture 3" descr="A picture containing dark, star, outdoor object, night&#10;&#10;Description automatically generated">
            <a:extLst>
              <a:ext uri="{FF2B5EF4-FFF2-40B4-BE49-F238E27FC236}">
                <a16:creationId xmlns:a16="http://schemas.microsoft.com/office/drawing/2014/main" id="{DD210C30-7E1F-264D-BBD0-2A6223BE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8357"/>
            <a:ext cx="7284178" cy="52856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16</a:t>
            </a:r>
          </a:p>
        </p:txBody>
      </p:sp>
    </p:spTree>
    <p:extLst>
      <p:ext uri="{BB962C8B-B14F-4D97-AF65-F5344CB8AC3E}">
        <p14:creationId xmlns:p14="http://schemas.microsoft.com/office/powerpoint/2010/main" val="36654929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30202"/>
            <a:ext cx="8519506" cy="11391520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6" y="994527"/>
            <a:ext cx="6958762" cy="4265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292231" y="4237348"/>
            <a:ext cx="1649691" cy="325225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6070862" y="3870385"/>
            <a:ext cx="805992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tar, outdoor object, night sky, dark&#10;&#10;Description automatically generated">
            <a:extLst>
              <a:ext uri="{FF2B5EF4-FFF2-40B4-BE49-F238E27FC236}">
                <a16:creationId xmlns:a16="http://schemas.microsoft.com/office/drawing/2014/main" id="{BC74BB0C-CC95-DC17-0C0A-FD08AB0B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2928"/>
            <a:ext cx="7284178" cy="8881093"/>
          </a:xfrm>
          <a:prstGeom prst="rect">
            <a:avLst/>
          </a:prstGeom>
        </p:spPr>
      </p:pic>
      <p:pic>
        <p:nvPicPr>
          <p:cNvPr id="4" name="Picture 3" descr="A picture containing dark, star, outdoor object, night&#10;&#10;Description automatically generated">
            <a:extLst>
              <a:ext uri="{FF2B5EF4-FFF2-40B4-BE49-F238E27FC236}">
                <a16:creationId xmlns:a16="http://schemas.microsoft.com/office/drawing/2014/main" id="{DD210C30-7E1F-264D-BBD0-2A6223BE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80414"/>
            <a:ext cx="7284178" cy="52856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16</a:t>
            </a:r>
          </a:p>
        </p:txBody>
      </p:sp>
    </p:spTree>
    <p:extLst>
      <p:ext uri="{BB962C8B-B14F-4D97-AF65-F5344CB8AC3E}">
        <p14:creationId xmlns:p14="http://schemas.microsoft.com/office/powerpoint/2010/main" val="1829906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79629"/>
            <a:ext cx="8519506" cy="11391520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6" y="3728301"/>
            <a:ext cx="6958762" cy="10935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tar, outdoor object, night sky, dark&#10;&#10;Description automatically generated">
            <a:extLst>
              <a:ext uri="{FF2B5EF4-FFF2-40B4-BE49-F238E27FC236}">
                <a16:creationId xmlns:a16="http://schemas.microsoft.com/office/drawing/2014/main" id="{BC74BB0C-CC95-DC17-0C0A-FD08AB0BD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17900"/>
            <a:ext cx="7284178" cy="8881093"/>
          </a:xfrm>
          <a:prstGeom prst="rect">
            <a:avLst/>
          </a:prstGeom>
        </p:spPr>
      </p:pic>
      <p:pic>
        <p:nvPicPr>
          <p:cNvPr id="4" name="Picture 3" descr="A picture containing dark, star, outdoor object, night&#10;&#10;Description automatically generated">
            <a:extLst>
              <a:ext uri="{FF2B5EF4-FFF2-40B4-BE49-F238E27FC236}">
                <a16:creationId xmlns:a16="http://schemas.microsoft.com/office/drawing/2014/main" id="{DD210C30-7E1F-264D-BBD0-2A6223BE6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25386"/>
            <a:ext cx="7284178" cy="528569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16</a:t>
            </a:r>
          </a:p>
        </p:txBody>
      </p:sp>
    </p:spTree>
    <p:extLst>
      <p:ext uri="{BB962C8B-B14F-4D97-AF65-F5344CB8AC3E}">
        <p14:creationId xmlns:p14="http://schemas.microsoft.com/office/powerpoint/2010/main" val="39063154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4263"/>
            <a:ext cx="9144000" cy="12226537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443204"/>
            <a:ext cx="7324531" cy="2132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star, outdoor object, dark, night&#10;&#10;Description automatically generated">
            <a:extLst>
              <a:ext uri="{FF2B5EF4-FFF2-40B4-BE49-F238E27FC236}">
                <a16:creationId xmlns:a16="http://schemas.microsoft.com/office/drawing/2014/main" id="{C6E6BD27-F7FF-52D9-C2A5-2EF30C305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52" y="-783221"/>
            <a:ext cx="7818120" cy="1053942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Galatians 4</a:t>
            </a:r>
          </a:p>
        </p:txBody>
      </p:sp>
    </p:spTree>
    <p:extLst>
      <p:ext uri="{BB962C8B-B14F-4D97-AF65-F5344CB8AC3E}">
        <p14:creationId xmlns:p14="http://schemas.microsoft.com/office/powerpoint/2010/main" val="2589178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5906530" y="1384818"/>
            <a:ext cx="17857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EA0896C-56F8-06CE-0DB2-A7BF9A9E449D}"/>
              </a:ext>
            </a:extLst>
          </p:cNvPr>
          <p:cNvSpPr/>
          <p:nvPr/>
        </p:nvSpPr>
        <p:spPr>
          <a:xfrm>
            <a:off x="6069561" y="294863"/>
            <a:ext cx="2658591" cy="4572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Hagar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7430FF-3D62-418C-8C94-44D5B7BDC51C}"/>
              </a:ext>
            </a:extLst>
          </p:cNvPr>
          <p:cNvGrpSpPr/>
          <p:nvPr/>
        </p:nvGrpSpPr>
        <p:grpSpPr>
          <a:xfrm>
            <a:off x="411634" y="1109046"/>
            <a:ext cx="8316518" cy="457200"/>
            <a:chOff x="411634" y="1109046"/>
            <a:chExt cx="8316518" cy="4572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5432E7A-EA8B-506C-8394-2C6B8AED90F8}"/>
                </a:ext>
              </a:extLst>
            </p:cNvPr>
            <p:cNvSpPr/>
            <p:nvPr/>
          </p:nvSpPr>
          <p:spPr>
            <a:xfrm>
              <a:off x="6069561" y="1109046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rPr>
                <a:t>Bondwoman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8979874-3D0B-90B7-9F4D-57E403315CE6}"/>
                </a:ext>
              </a:extLst>
            </p:cNvPr>
            <p:cNvSpPr/>
            <p:nvPr/>
          </p:nvSpPr>
          <p:spPr>
            <a:xfrm>
              <a:off x="411634" y="1109046"/>
              <a:ext cx="1753070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Mother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3BF25921-C194-C46E-171D-D94E55127DCB}"/>
                </a:ext>
              </a:extLst>
            </p:cNvPr>
            <p:cNvSpPr/>
            <p:nvPr/>
          </p:nvSpPr>
          <p:spPr>
            <a:xfrm>
              <a:off x="2427829" y="1154766"/>
              <a:ext cx="64008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B96247A-F530-1E0F-DDE2-EE94A693EE80}"/>
                </a:ext>
              </a:extLst>
            </p:cNvPr>
            <p:cNvSpPr/>
            <p:nvPr/>
          </p:nvSpPr>
          <p:spPr>
            <a:xfrm>
              <a:off x="3222169" y="1109046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Free woman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570BF3A-59AB-8D16-E06F-807CF18BB8D8}"/>
              </a:ext>
            </a:extLst>
          </p:cNvPr>
          <p:cNvGrpSpPr/>
          <p:nvPr/>
        </p:nvGrpSpPr>
        <p:grpSpPr>
          <a:xfrm>
            <a:off x="411634" y="3666986"/>
            <a:ext cx="8316518" cy="457200"/>
            <a:chOff x="411634" y="3666986"/>
            <a:chExt cx="8316518" cy="4572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BACFFB35-5A4E-AF3F-500F-FCE161B4616A}"/>
                </a:ext>
              </a:extLst>
            </p:cNvPr>
            <p:cNvSpPr/>
            <p:nvPr/>
          </p:nvSpPr>
          <p:spPr>
            <a:xfrm>
              <a:off x="6069561" y="3666986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Sinai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C68E16-C9FC-B933-4401-F65A9710CBE9}"/>
                </a:ext>
              </a:extLst>
            </p:cNvPr>
            <p:cNvSpPr/>
            <p:nvPr/>
          </p:nvSpPr>
          <p:spPr>
            <a:xfrm>
              <a:off x="411634" y="3666986"/>
              <a:ext cx="1753070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rPr>
                <a:t>Covenant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92700A09-4CED-0C6F-9712-1FCD7D6DDDA4}"/>
                </a:ext>
              </a:extLst>
            </p:cNvPr>
            <p:cNvSpPr/>
            <p:nvPr/>
          </p:nvSpPr>
          <p:spPr>
            <a:xfrm>
              <a:off x="2435783" y="3712706"/>
              <a:ext cx="64008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9F4B295-2F9A-94D2-3A70-7038BE82CBD3}"/>
                </a:ext>
              </a:extLst>
            </p:cNvPr>
            <p:cNvSpPr/>
            <p:nvPr/>
          </p:nvSpPr>
          <p:spPr>
            <a:xfrm>
              <a:off x="3222169" y="3666986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(New)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8B9E129-727D-BB8D-F22F-B087A636FA7B}"/>
              </a:ext>
            </a:extLst>
          </p:cNvPr>
          <p:cNvGrpSpPr/>
          <p:nvPr/>
        </p:nvGrpSpPr>
        <p:grpSpPr>
          <a:xfrm>
            <a:off x="411634" y="2388016"/>
            <a:ext cx="8316518" cy="457200"/>
            <a:chOff x="411634" y="2388016"/>
            <a:chExt cx="8316518" cy="4572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E001539-077C-5EDA-7D59-3E694745C910}"/>
                </a:ext>
              </a:extLst>
            </p:cNvPr>
            <p:cNvSpPr/>
            <p:nvPr/>
          </p:nvSpPr>
          <p:spPr>
            <a:xfrm>
              <a:off x="6069561" y="2388016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of Flesh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98A4E74-6815-2E26-BC65-ACACD71719AE}"/>
                </a:ext>
              </a:extLst>
            </p:cNvPr>
            <p:cNvSpPr/>
            <p:nvPr/>
          </p:nvSpPr>
          <p:spPr>
            <a:xfrm>
              <a:off x="411634" y="2388016"/>
              <a:ext cx="1753070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rPr>
                <a:t>Birth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0542CA75-E440-7F8F-5623-92F8387A69FE}"/>
                </a:ext>
              </a:extLst>
            </p:cNvPr>
            <p:cNvSpPr/>
            <p:nvPr/>
          </p:nvSpPr>
          <p:spPr>
            <a:xfrm>
              <a:off x="2435783" y="2433736"/>
              <a:ext cx="64008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AF16171-8CCA-ADF9-52C4-52C504D0FD2D}"/>
                </a:ext>
              </a:extLst>
            </p:cNvPr>
            <p:cNvSpPr/>
            <p:nvPr/>
          </p:nvSpPr>
          <p:spPr>
            <a:xfrm>
              <a:off x="3222169" y="2388016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of Spirit &amp; Promise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5ECD02C-4CF5-EC29-0FEC-DC63BD66D76F}"/>
              </a:ext>
            </a:extLst>
          </p:cNvPr>
          <p:cNvGrpSpPr/>
          <p:nvPr/>
        </p:nvGrpSpPr>
        <p:grpSpPr>
          <a:xfrm>
            <a:off x="411634" y="3027501"/>
            <a:ext cx="8316518" cy="457200"/>
            <a:chOff x="411634" y="3027501"/>
            <a:chExt cx="8316518" cy="45720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9747841-296C-54A0-4140-ED7528DCB303}"/>
                </a:ext>
              </a:extLst>
            </p:cNvPr>
            <p:cNvSpPr/>
            <p:nvPr/>
          </p:nvSpPr>
          <p:spPr>
            <a:xfrm>
              <a:off x="6069561" y="3027501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rPr>
                <a:t>Present Jerusalem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D028A404-FA22-F720-E693-FF0C386D72C2}"/>
                </a:ext>
              </a:extLst>
            </p:cNvPr>
            <p:cNvSpPr/>
            <p:nvPr/>
          </p:nvSpPr>
          <p:spPr>
            <a:xfrm>
              <a:off x="411634" y="3027501"/>
              <a:ext cx="1753070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City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6C21B391-782F-B6AE-EDFF-84E17A125580}"/>
                </a:ext>
              </a:extLst>
            </p:cNvPr>
            <p:cNvSpPr/>
            <p:nvPr/>
          </p:nvSpPr>
          <p:spPr>
            <a:xfrm>
              <a:off x="2435783" y="3073221"/>
              <a:ext cx="64008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75E432-E1F8-1469-75B6-10616A826D8D}"/>
                </a:ext>
              </a:extLst>
            </p:cNvPr>
            <p:cNvSpPr/>
            <p:nvPr/>
          </p:nvSpPr>
          <p:spPr>
            <a:xfrm>
              <a:off x="3222169" y="3027501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rPr>
                <a:t>Jerusalem above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6696688-FF96-FF8A-02FB-61C5F0CE848B}"/>
              </a:ext>
            </a:extLst>
          </p:cNvPr>
          <p:cNvGrpSpPr/>
          <p:nvPr/>
        </p:nvGrpSpPr>
        <p:grpSpPr>
          <a:xfrm>
            <a:off x="411634" y="4306469"/>
            <a:ext cx="8316518" cy="457200"/>
            <a:chOff x="411634" y="4306469"/>
            <a:chExt cx="8316518" cy="4572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339E16B-A632-7A4D-F633-514CB9D66118}"/>
                </a:ext>
              </a:extLst>
            </p:cNvPr>
            <p:cNvSpPr/>
            <p:nvPr/>
          </p:nvSpPr>
          <p:spPr>
            <a:xfrm>
              <a:off x="6069561" y="4306469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Slavery (to Law)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4FBD8D3-3733-D5AB-298E-F2C418933499}"/>
                </a:ext>
              </a:extLst>
            </p:cNvPr>
            <p:cNvSpPr/>
            <p:nvPr/>
          </p:nvSpPr>
          <p:spPr>
            <a:xfrm>
              <a:off x="411634" y="4306469"/>
              <a:ext cx="1753070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Children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57CF0CC7-7895-BF59-B8C1-5E29B89F4B96}"/>
                </a:ext>
              </a:extLst>
            </p:cNvPr>
            <p:cNvSpPr/>
            <p:nvPr/>
          </p:nvSpPr>
          <p:spPr>
            <a:xfrm>
              <a:off x="2435783" y="4352189"/>
              <a:ext cx="64008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493020D-CB19-720C-8A5A-564521532243}"/>
                </a:ext>
              </a:extLst>
            </p:cNvPr>
            <p:cNvSpPr/>
            <p:nvPr/>
          </p:nvSpPr>
          <p:spPr>
            <a:xfrm>
              <a:off x="3222169" y="4306469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Free in Christ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4C71B8E-D46C-C455-9032-901B06F4CE3B}"/>
              </a:ext>
            </a:extLst>
          </p:cNvPr>
          <p:cNvSpPr/>
          <p:nvPr/>
        </p:nvSpPr>
        <p:spPr>
          <a:xfrm>
            <a:off x="3222169" y="294863"/>
            <a:ext cx="2658591" cy="4572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Sarai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EBCC29D-1CE5-16F2-6E2C-BB9FAB62C736}"/>
              </a:ext>
            </a:extLst>
          </p:cNvPr>
          <p:cNvGrpSpPr/>
          <p:nvPr/>
        </p:nvGrpSpPr>
        <p:grpSpPr>
          <a:xfrm>
            <a:off x="432169" y="1748531"/>
            <a:ext cx="8316518" cy="457200"/>
            <a:chOff x="432169" y="1748531"/>
            <a:chExt cx="8316518" cy="4572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0D0AB3C-BC6C-AA76-CF66-4995CA489434}"/>
                </a:ext>
              </a:extLst>
            </p:cNvPr>
            <p:cNvSpPr/>
            <p:nvPr/>
          </p:nvSpPr>
          <p:spPr>
            <a:xfrm>
              <a:off x="6090096" y="1748531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enir Next LT Pro Demi" panose="020B0704020202020204" pitchFamily="34" charset="0"/>
                  <a:ea typeface="+mn-ea"/>
                  <a:cs typeface="+mn-cs"/>
                </a:rPr>
                <a:t>Ishmael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7E03AFA-9CF9-4F0B-5DC8-EE46EBA1B0E1}"/>
                </a:ext>
              </a:extLst>
            </p:cNvPr>
            <p:cNvSpPr/>
            <p:nvPr/>
          </p:nvSpPr>
          <p:spPr>
            <a:xfrm>
              <a:off x="432169" y="1748531"/>
              <a:ext cx="1753070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Son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E243216C-B839-936F-7066-3C02EC51762F}"/>
                </a:ext>
              </a:extLst>
            </p:cNvPr>
            <p:cNvSpPr/>
            <p:nvPr/>
          </p:nvSpPr>
          <p:spPr>
            <a:xfrm>
              <a:off x="2448364" y="1794251"/>
              <a:ext cx="640080" cy="365760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DA80709-62A4-209A-FA1C-9DF376F4F2A4}"/>
                </a:ext>
              </a:extLst>
            </p:cNvPr>
            <p:cNvSpPr/>
            <p:nvPr/>
          </p:nvSpPr>
          <p:spPr>
            <a:xfrm>
              <a:off x="3242704" y="1748531"/>
              <a:ext cx="2658591" cy="457200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dirty="0">
                  <a:solidFill>
                    <a:prstClr val="white"/>
                  </a:solidFill>
                  <a:latin typeface="Avenir Next LT Pro Demi" panose="020B0704020202020204" pitchFamily="34" charset="0"/>
                </a:rPr>
                <a:t>Isaac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756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E42CED-59BF-FC89-3EBA-141816D14CEF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5810C6-FF29-31F7-91DA-11143B8EA3E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A84A52-7A18-DD56-2604-7BE860FC30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The well named Beer-lahai-roi is mentioned only two other times in the Old Testament. In both cases, it is associated with what character?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F7819-EBAA-4232-6BF2-D71036F1FD6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22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D6A363-682F-8402-0FDE-3EF67C631229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61E8C1-4C7D-6D0E-F9EF-CC06679C627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09406-3472-5A00-8737-5EA67A3D555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rgbClr val="5B5B5B"/>
                </a:solidFill>
              </a:rPr>
              <a:t>In Genesis 15, God reveals new details to Abram about his future. Which of these is NOT one of those details?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A7151-E371-4FBF-E931-07F8A47E6A8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3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22D11B-0D07-4DFC-1164-CCA85C0FCD4F}"/>
              </a:ext>
            </a:extLst>
          </p:cNvPr>
          <p:cNvSpPr txBox="1"/>
          <p:nvPr/>
        </p:nvSpPr>
        <p:spPr>
          <a:xfrm>
            <a:off x="0" y="1801815"/>
            <a:ext cx="9143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all" spc="2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igelia" panose="020B0503040502020203" pitchFamily="34" charset="0"/>
                <a:ea typeface="Kigelia" panose="020B0503040502020203" pitchFamily="34" charset="0"/>
                <a:cs typeface="Kigelia" panose="020B0503040502020203" pitchFamily="34" charset="0"/>
              </a:rPr>
              <a:t>Abraham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6D29C-571B-147B-F724-83AED07F13FA}"/>
              </a:ext>
            </a:extLst>
          </p:cNvPr>
          <p:cNvSpPr txBox="1"/>
          <p:nvPr/>
        </p:nvSpPr>
        <p:spPr>
          <a:xfrm>
            <a:off x="4667" y="296378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 panose="020B0304020202020204" pitchFamily="34" charset="0"/>
                <a:ea typeface="Kigelia Light" panose="020B0502040204020203" pitchFamily="34" charset="0"/>
                <a:cs typeface="Arabic Typesetting" panose="020B0604020202020204" pitchFamily="66" charset="-78"/>
              </a:rPr>
              <a:t>The Friend of God</a:t>
            </a:r>
          </a:p>
        </p:txBody>
      </p:sp>
    </p:spTree>
    <p:extLst>
      <p:ext uri="{BB962C8B-B14F-4D97-AF65-F5344CB8AC3E}">
        <p14:creationId xmlns:p14="http://schemas.microsoft.com/office/powerpoint/2010/main" val="417501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6"/>
            <a:ext cx="9144000" cy="12226537"/>
          </a:xfrm>
          <a:prstGeom prst="rect">
            <a:avLst/>
          </a:prstGeom>
        </p:spPr>
      </p:pic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259237" y="313660"/>
            <a:ext cx="7135707" cy="9286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443204"/>
            <a:ext cx="7324531" cy="21320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E0D9B6BD-6E3C-BAF3-BEBA-42EAFE37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2814"/>
            <a:ext cx="7818120" cy="8118816"/>
          </a:xfrm>
          <a:prstGeom prst="rect">
            <a:avLst/>
          </a:prstGeom>
        </p:spPr>
      </p:pic>
      <p:pic>
        <p:nvPicPr>
          <p:cNvPr id="3" name="Picture 2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E4D11668-049B-CC82-D56E-2CC65F73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12"/>
            <a:ext cx="7818120" cy="89707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15</a:t>
            </a:r>
          </a:p>
        </p:txBody>
      </p:sp>
    </p:spTree>
    <p:extLst>
      <p:ext uri="{BB962C8B-B14F-4D97-AF65-F5344CB8AC3E}">
        <p14:creationId xmlns:p14="http://schemas.microsoft.com/office/powerpoint/2010/main" val="28742231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36"/>
            <a:ext cx="9144000" cy="12226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172616" y="4464699"/>
            <a:ext cx="5295124" cy="39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2682551"/>
            <a:ext cx="7324531" cy="1782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259237" y="2680722"/>
            <a:ext cx="5213041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E0D9B6BD-6E3C-BAF3-BEBA-42EAFE37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2814"/>
            <a:ext cx="7818120" cy="8118816"/>
          </a:xfrm>
          <a:prstGeom prst="rect">
            <a:avLst/>
          </a:prstGeom>
        </p:spPr>
      </p:pic>
      <p:pic>
        <p:nvPicPr>
          <p:cNvPr id="3" name="Picture 2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E4D11668-049B-CC82-D56E-2CC65F73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412"/>
            <a:ext cx="7818120" cy="89707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15</a:t>
            </a:r>
          </a:p>
        </p:txBody>
      </p:sp>
    </p:spTree>
    <p:extLst>
      <p:ext uri="{BB962C8B-B14F-4D97-AF65-F5344CB8AC3E}">
        <p14:creationId xmlns:p14="http://schemas.microsoft.com/office/powerpoint/2010/main" val="2948518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5240"/>
            <a:ext cx="9144000" cy="12226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172616" y="3996174"/>
            <a:ext cx="3937519" cy="3732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2929811"/>
            <a:ext cx="7324531" cy="106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5467740" y="2556588"/>
            <a:ext cx="2029406" cy="4288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E0D9B6BD-6E3C-BAF3-BEBA-42EAFE37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0038"/>
            <a:ext cx="7818120" cy="8118816"/>
          </a:xfrm>
          <a:prstGeom prst="rect">
            <a:avLst/>
          </a:prstGeom>
        </p:spPr>
      </p:pic>
      <p:pic>
        <p:nvPicPr>
          <p:cNvPr id="3" name="Picture 2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E4D11668-049B-CC82-D56E-2CC65F73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86364"/>
            <a:ext cx="7818120" cy="89707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15</a:t>
            </a:r>
          </a:p>
        </p:txBody>
      </p:sp>
    </p:spTree>
    <p:extLst>
      <p:ext uri="{BB962C8B-B14F-4D97-AF65-F5344CB8AC3E}">
        <p14:creationId xmlns:p14="http://schemas.microsoft.com/office/powerpoint/2010/main" val="1717394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5240"/>
            <a:ext cx="9144000" cy="12226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172616" y="4324743"/>
            <a:ext cx="4791270" cy="33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1889454"/>
            <a:ext cx="7324531" cy="2435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4110135" y="1474242"/>
            <a:ext cx="3387011" cy="415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E0D9B6BD-6E3C-BAF3-BEBA-42EAFE37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760"/>
            <a:ext cx="7818120" cy="8118816"/>
          </a:xfrm>
          <a:prstGeom prst="rect">
            <a:avLst/>
          </a:prstGeom>
        </p:spPr>
      </p:pic>
      <p:pic>
        <p:nvPicPr>
          <p:cNvPr id="3" name="Picture 2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E4D11668-049B-CC82-D56E-2CC65F73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63642"/>
            <a:ext cx="7818120" cy="89707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15</a:t>
            </a:r>
          </a:p>
        </p:txBody>
      </p:sp>
    </p:spTree>
    <p:extLst>
      <p:ext uri="{BB962C8B-B14F-4D97-AF65-F5344CB8AC3E}">
        <p14:creationId xmlns:p14="http://schemas.microsoft.com/office/powerpoint/2010/main" val="737181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5240"/>
            <a:ext cx="9144000" cy="12226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172616" y="4045837"/>
            <a:ext cx="2212997" cy="3047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706478"/>
            <a:ext cx="7324531" cy="33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4110135" y="1474242"/>
            <a:ext cx="3387011" cy="415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E0D9B6BD-6E3C-BAF3-BEBA-42EAFE37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477"/>
            <a:ext cx="7818120" cy="8118816"/>
          </a:xfrm>
          <a:prstGeom prst="rect">
            <a:avLst/>
          </a:prstGeom>
        </p:spPr>
      </p:pic>
      <p:pic>
        <p:nvPicPr>
          <p:cNvPr id="3" name="Picture 2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E4D11668-049B-CC82-D56E-2CC65F73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29925"/>
            <a:ext cx="7818120" cy="89707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15</a:t>
            </a:r>
          </a:p>
        </p:txBody>
      </p:sp>
    </p:spTree>
    <p:extLst>
      <p:ext uri="{BB962C8B-B14F-4D97-AF65-F5344CB8AC3E}">
        <p14:creationId xmlns:p14="http://schemas.microsoft.com/office/powerpoint/2010/main" val="3448090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picture frame&#10;&#10;Description automatically generated">
            <a:extLst>
              <a:ext uri="{FF2B5EF4-FFF2-40B4-BE49-F238E27FC236}">
                <a16:creationId xmlns:a16="http://schemas.microsoft.com/office/drawing/2014/main" id="{D19C9019-459C-1A5B-1D5C-E3C7E203ECD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3661"/>
            <a:ext cx="9144000" cy="1222653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B25FA-860B-FF96-341C-9171EC459593}"/>
              </a:ext>
            </a:extLst>
          </p:cNvPr>
          <p:cNvSpPr>
            <a:spLocks/>
          </p:cNvSpPr>
          <p:nvPr/>
        </p:nvSpPr>
        <p:spPr>
          <a:xfrm>
            <a:off x="172616" y="4459615"/>
            <a:ext cx="5155424" cy="398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33DB615-6B91-B012-2A3E-DD26F2D11D65}"/>
              </a:ext>
            </a:extLst>
          </p:cNvPr>
          <p:cNvSpPr>
            <a:spLocks/>
          </p:cNvSpPr>
          <p:nvPr/>
        </p:nvSpPr>
        <p:spPr>
          <a:xfrm>
            <a:off x="172615" y="706478"/>
            <a:ext cx="7324531" cy="3753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24AC37A-5DA4-B447-2D7F-CC642A13D51A}"/>
              </a:ext>
            </a:extLst>
          </p:cNvPr>
          <p:cNvSpPr>
            <a:spLocks/>
          </p:cNvSpPr>
          <p:nvPr/>
        </p:nvSpPr>
        <p:spPr>
          <a:xfrm>
            <a:off x="4110135" y="1474242"/>
            <a:ext cx="3387011" cy="415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CAC351B9-4B53-9858-5DF1-42DD11F2F071}"/>
              </a:ext>
            </a:extLst>
          </p:cNvPr>
          <p:cNvSpPr>
            <a:spLocks/>
          </p:cNvSpPr>
          <p:nvPr/>
        </p:nvSpPr>
        <p:spPr>
          <a:xfrm>
            <a:off x="545762" y="3235778"/>
            <a:ext cx="6488508" cy="637951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46014BA5-B146-0865-8FE8-832F94C465C0}"/>
              </a:ext>
            </a:extLst>
          </p:cNvPr>
          <p:cNvSpPr>
            <a:spLocks/>
          </p:cNvSpPr>
          <p:nvPr/>
        </p:nvSpPr>
        <p:spPr>
          <a:xfrm>
            <a:off x="545762" y="3870385"/>
            <a:ext cx="3196505" cy="36504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295DC284-7E73-A595-2E54-3B48520E87C2}"/>
              </a:ext>
            </a:extLst>
          </p:cNvPr>
          <p:cNvSpPr>
            <a:spLocks/>
          </p:cNvSpPr>
          <p:nvPr/>
        </p:nvSpPr>
        <p:spPr>
          <a:xfrm>
            <a:off x="545762" y="4896294"/>
            <a:ext cx="3755107" cy="319866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FFB53EED-BB42-B7BC-6A55-F5626956A680}"/>
              </a:ext>
            </a:extLst>
          </p:cNvPr>
          <p:cNvSpPr>
            <a:spLocks/>
          </p:cNvSpPr>
          <p:nvPr/>
        </p:nvSpPr>
        <p:spPr>
          <a:xfrm>
            <a:off x="3742267" y="3873729"/>
            <a:ext cx="3292003" cy="365049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 hidden="1">
            <a:extLst>
              <a:ext uri="{FF2B5EF4-FFF2-40B4-BE49-F238E27FC236}">
                <a16:creationId xmlns:a16="http://schemas.microsoft.com/office/drawing/2014/main" id="{1638F4D1-A9FC-FEFC-5D3E-A72F1BAC2595}"/>
              </a:ext>
            </a:extLst>
          </p:cNvPr>
          <p:cNvSpPr>
            <a:spLocks/>
          </p:cNvSpPr>
          <p:nvPr/>
        </p:nvSpPr>
        <p:spPr>
          <a:xfrm>
            <a:off x="545763" y="4238780"/>
            <a:ext cx="6488507" cy="657513"/>
          </a:xfrm>
          <a:prstGeom prst="rect">
            <a:avLst/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 hidden="1">
            <a:extLst>
              <a:ext uri="{FF2B5EF4-FFF2-40B4-BE49-F238E27FC236}">
                <a16:creationId xmlns:a16="http://schemas.microsoft.com/office/drawing/2014/main" id="{4FA06387-2900-21ED-4A37-9930784E86D7}"/>
              </a:ext>
            </a:extLst>
          </p:cNvPr>
          <p:cNvSpPr>
            <a:spLocks/>
          </p:cNvSpPr>
          <p:nvPr/>
        </p:nvSpPr>
        <p:spPr>
          <a:xfrm>
            <a:off x="522051" y="2259877"/>
            <a:ext cx="2466246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 hidden="1">
            <a:extLst>
              <a:ext uri="{FF2B5EF4-FFF2-40B4-BE49-F238E27FC236}">
                <a16:creationId xmlns:a16="http://schemas.microsoft.com/office/drawing/2014/main" id="{948E547E-A209-B458-38D0-9DF6C32B7AA2}"/>
              </a:ext>
            </a:extLst>
          </p:cNvPr>
          <p:cNvSpPr>
            <a:spLocks/>
          </p:cNvSpPr>
          <p:nvPr/>
        </p:nvSpPr>
        <p:spPr>
          <a:xfrm>
            <a:off x="545762" y="2907610"/>
            <a:ext cx="2937442" cy="315041"/>
          </a:xfrm>
          <a:prstGeom prst="rect">
            <a:avLst/>
          </a:prstGeom>
          <a:solidFill>
            <a:srgbClr val="00B05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 hidden="1">
            <a:extLst>
              <a:ext uri="{FF2B5EF4-FFF2-40B4-BE49-F238E27FC236}">
                <a16:creationId xmlns:a16="http://schemas.microsoft.com/office/drawing/2014/main" id="{C161A1BA-DD34-1D16-4376-74AF14622A9F}"/>
              </a:ext>
            </a:extLst>
          </p:cNvPr>
          <p:cNvSpPr>
            <a:spLocks/>
          </p:cNvSpPr>
          <p:nvPr/>
        </p:nvSpPr>
        <p:spPr>
          <a:xfrm>
            <a:off x="2275773" y="1583044"/>
            <a:ext cx="4758497" cy="325959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 hidden="1">
            <a:extLst>
              <a:ext uri="{FF2B5EF4-FFF2-40B4-BE49-F238E27FC236}">
                <a16:creationId xmlns:a16="http://schemas.microsoft.com/office/drawing/2014/main" id="{630FDF4A-81AC-C777-ECF4-15DC78007DDB}"/>
              </a:ext>
            </a:extLst>
          </p:cNvPr>
          <p:cNvSpPr>
            <a:spLocks/>
          </p:cNvSpPr>
          <p:nvPr/>
        </p:nvSpPr>
        <p:spPr>
          <a:xfrm>
            <a:off x="522051" y="1894828"/>
            <a:ext cx="6488508" cy="1337604"/>
          </a:xfrm>
          <a:prstGeom prst="rect">
            <a:avLst/>
          </a:prstGeom>
          <a:solidFill>
            <a:srgbClr val="FFFF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E0D9B6BD-6E3C-BAF3-BEBA-42EAFE372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63509"/>
            <a:ext cx="7818120" cy="8118816"/>
          </a:xfrm>
          <a:prstGeom prst="rect">
            <a:avLst/>
          </a:prstGeom>
        </p:spPr>
      </p:pic>
      <p:pic>
        <p:nvPicPr>
          <p:cNvPr id="3" name="Picture 2" descr="A picture containing star, outdoor object, night, dark&#10;&#10;Description automatically generated">
            <a:extLst>
              <a:ext uri="{FF2B5EF4-FFF2-40B4-BE49-F238E27FC236}">
                <a16:creationId xmlns:a16="http://schemas.microsoft.com/office/drawing/2014/main" id="{E4D11668-049B-CC82-D56E-2CC65F73B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99911"/>
            <a:ext cx="7818120" cy="89707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B7CEAA0-71D2-6E2D-5F85-5EF33281FA1F}"/>
              </a:ext>
            </a:extLst>
          </p:cNvPr>
          <p:cNvSpPr>
            <a:spLocks/>
          </p:cNvSpPr>
          <p:nvPr/>
        </p:nvSpPr>
        <p:spPr>
          <a:xfrm>
            <a:off x="-220134" y="5329774"/>
            <a:ext cx="1354663" cy="3047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15</a:t>
            </a:r>
          </a:p>
        </p:txBody>
      </p:sp>
    </p:spTree>
    <p:extLst>
      <p:ext uri="{BB962C8B-B14F-4D97-AF65-F5344CB8AC3E}">
        <p14:creationId xmlns:p14="http://schemas.microsoft.com/office/powerpoint/2010/main" val="3909143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2" grpId="0" animBg="1"/>
      <p:bldP spid="22" grpId="1" animBg="1"/>
      <p:bldP spid="12" grpId="0" animBg="1"/>
      <p:bldP spid="12" grpId="1" animBg="1"/>
      <p:bldP spid="23" grpId="0" animBg="1"/>
      <p:bldP spid="23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4DAA69-B7EC-A890-D61D-B6D1ACC3AE5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70" y="508000"/>
            <a:ext cx="914400" cy="38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4DCA5-16C5-8D29-2196-FA5CDD43FC5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43100"/>
            <a:ext cx="1828800" cy="182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B750C8A-B7E5-E1FA-5959-FA4F558EFC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590800" y="2143125"/>
            <a:ext cx="6045200" cy="142875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b="1">
                <a:solidFill>
                  <a:srgbClr val="5B5B5B"/>
                </a:solidFill>
              </a:rPr>
              <a:t>Why would God make Abram and Sarai wait for so long to give them the child of promise?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4728DF-2C06-0474-EE0B-80DA1731B96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90800" y="4953000"/>
            <a:ext cx="6299200" cy="38259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8007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5.2.3420"/>
  <p:tag name="SLIDO_PRESENTATION_ID" val="00000000-0000-0000-0000-000000000000"/>
  <p:tag name="SLIDO_EVENT_UUID" val="aaea675d-677f-4167-b464-471f1dda889f"/>
  <p:tag name="SLIDO_EVENT_SECTION_UUID" val="dd09bcea-379c-4654-ba12-80e30448e1b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yMjIyNTF9"/>
  <p:tag name="SLIDO_TYPE" val="SlidoPoll"/>
  <p:tag name="SLIDO_POLL_UUID" val="515a18ad-d369-44dd-bfc1-3639b07024bb"/>
  <p:tag name="SLIDO_POLL_QUESTION_UUID" val="e9f764dd-33ba-4f1a-bff4-af85a94555da"/>
  <p:tag name="SLIDO_TIMELINE" val="W3sic2NyZWVuIjoiUXVpekdldFJlYWR5Iiwic2hvd1Jlc3VsdHMiOmZhbHNlLCJzaG93Q29ycmVjdEFuc3dlcnMiOmZhbHNlLCJ2b3RpbmdMb2NrZWQiOmZhbHNlfSx7InBvbGxRdWVzdGlvblV1aWQiOiJlOWY3NjRkZC0zM2JhLTRmMWEtYmZmNC1hZjg1YTk0NTU1ZGEiLCJzaG93UmVzdWx0cyI6ZmFsc2UsInNob3dDb3JyZWN0QW5zd2VycyI6ZmFsc2UsInZvdGluZ0xvY2tlZCI6ZmFsc2V9LHsicG9sbFF1ZXN0aW9uVXVpZCI6ImU5Zjc2NGRkLTMzYmEtNGYxYS1iZmY0LWFmODVhOTQ1NTVkYSIsInNob3dSZXN1bHRzIjp0cnVlLCJzaG93Q29ycmVjdEFuc3dlcnMiOmZhbHNlLCJ2b3RpbmdMb2NrZWQiOnRydWV9LHsicG9sbFF1ZXN0aW9uVXVpZCI6ImU5Zjc2NGRkLTMzYmEtNGYxYS1iZmY0LWFmODVhOTQ1NTVkYSIsInNob3dSZXN1bHRzIjp0cnVlLCJzaG93Q29ycmVjdEFuc3dlcnMiOnRydWUsInZvdGluZ0xvY2tlZCI6dHJ1ZX1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yMjIyNTN9"/>
  <p:tag name="SLIDO_TYPE" val="SlidoPoll"/>
  <p:tag name="SLIDO_POLL_UUID" val="515a18ad-d369-44dd-bfc1-3639b07024bb"/>
  <p:tag name="SLIDO_POLL_QUESTION_UUID" val="17ea1f7b-8c75-4444-ba1f-ce7e1993a78d"/>
  <p:tag name="SLIDO_TIMELINE" val="W3sic2NyZWVuIjoiUXVpekdldFJlYWR5Iiwic2hvd1Jlc3VsdHMiOmZhbHNlLCJzaG93Q29ycmVjdEFuc3dlcnMiOmZhbHNlLCJ2b3RpbmdMb2NrZWQiOmZhbHNlfSx7InBvbGxRdWVzdGlvblV1aWQiOiIxN2VhMWY3Yi04Yzc1LTQ0NDQtYmExZi1jZTdlMTk5M2E3OGQiLCJzaG93UmVzdWx0cyI6ZmFsc2UsInNob3dDb3JyZWN0QW5zd2VycyI6ZmFsc2UsInZvdGluZ0xvY2tlZCI6ZmFsc2V9LHsicG9sbFF1ZXN0aW9uVXVpZCI6IjE3ZWExZjdiLThjNzUtNDQ0NC1iYTFmLWNlN2UxOTkzYTc4ZCIsInNob3dSZXN1bHRzIjp0cnVlLCJzaG93Q29ycmVjdEFuc3dlcnMiOmZhbHNlLCJ2b3RpbmdMb2NrZWQiOnRydWV9LHsicG9sbFF1ZXN0aW9uVXVpZCI6IjE3ZWExZjdiLThjNzUtNDQ0NC1iYTFmLWNlN2UxOTkzYTc4ZCIsInNob3dSZXN1bHRzIjp0cnVlLCJzaG93Q29ycmVjdEFuc3dlcnMiOnRydWUsInZvdGluZ0xvY2tlZCI6dHJ1ZX0seyJzY3JlZW4iOiJRdWl6TGVhZGVyYm9hcmQiLCJwb2xsUXVlc3Rpb25VdWlkIjoiMTdlYTFmN2ItOGM3NS00NDQ0LWJhMWYtY2U3ZTE5OTNhNzhkIiwic2hvd1Jlc3VsdHMiOnRydWUsInNob3dDb3JyZWN0QW5zd2VycyI6dHJ1ZSwidm90aW5nTG9ja2VkIjp0cnVlfV0=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yMjIyNTB9"/>
  <p:tag name="SLIDO_TYPE" val="SlidoPoll"/>
  <p:tag name="SLIDO_POLL_UUID" val="515a18ad-d369-44dd-bfc1-3639b07024bb"/>
  <p:tag name="SLIDO_POLL_QUESTION_UUID" val="d064bfd3-2350-4f63-af35-169286426950"/>
  <p:tag name="SLIDO_TIMELINE" val="W3sic2NyZWVuIjoiUXVpekpvaW5pbmciLCJzaG93UmVzdWx0cyI6ZmFsc2UsInNob3dDb3JyZWN0QW5zd2VycyI6ZmFsc2UsInZvdGluZ0xvY2tlZCI6ZmFsc2V9LHsicG9sbFF1ZXN0aW9uVXVpZCI6ImQwNjRiZmQzLTIzNTAtNGY2My1hZjM1LTE2OTI4NjQyNjk1MCIsInNob3dSZXN1bHRzIjpmYWxzZSwic2hvd0NvcnJlY3RBbnN3ZXJzIjpmYWxzZSwidm90aW5nTG9ja2VkIjpmYWxzZX0seyJwb2xsUXVlc3Rpb25VdWlkIjoiZDA2NGJmZDMtMjM1MC00ZjYzLWFmMzUtMTY5Mjg2NDI2OTUwIiwic2hvd1Jlc3VsdHMiOnRydWUsInNob3dDb3JyZWN0QW5zd2VycyI6ZmFsc2UsInZvdGluZ0xvY2tlZCI6dHJ1ZX0seyJwb2xsUXVlc3Rpb25VdWlkIjoiZDA2NGJmZDMtMjM1MC00ZjYzLWFmMzUtMTY5Mjg2NDI2OTUwIiwic2hvd1Jlc3VsdHMiOnRydWUsInNob3dDb3JyZWN0QW5zd2VycyI6dHJ1ZSwidm90aW5nTG9ja2VkIjp0cnV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Qui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2NzkyMjIyNDl9"/>
  <p:tag name="SLIDO_TYPE" val="SlidoPoll"/>
  <p:tag name="SLIDO_POLL_UUID" val="e93bbf55-4e56-42bd-a4b0-eaa47358e100"/>
  <p:tag name="SLIDO_TIMELINE" val="W3sicG9sbFF1ZXN0aW9uVXVpZCI6IjYyNmJlMTQ4LTNiOWMtNDA3NS04MGVjLTJiN2I2Y2FlNjI2MS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3046</TotalTime>
  <Words>223</Words>
  <Application>Microsoft Office PowerPoint</Application>
  <PresentationFormat>On-screen Show (16:10)</PresentationFormat>
  <Paragraphs>48</Paragraphs>
  <Slides>20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Avenir Next LT Pro</vt:lpstr>
      <vt:lpstr>Avenir Next LT Pro Demi</vt:lpstr>
      <vt:lpstr>Avenir Next LT Pro Light</vt:lpstr>
      <vt:lpstr>Calibri</vt:lpstr>
      <vt:lpstr>Calibri Light</vt:lpstr>
      <vt:lpstr>Kigelia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</dc:creator>
  <cp:lastModifiedBy>David Williams</cp:lastModifiedBy>
  <cp:revision>5</cp:revision>
  <dcterms:created xsi:type="dcterms:W3CDTF">2023-02-26T00:40:06Z</dcterms:created>
  <dcterms:modified xsi:type="dcterms:W3CDTF">2023-03-19T11:05:48Z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1.5.2.3420</vt:lpwstr>
  </property>
</Properties>
</file>