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3"/>
  </p:notesMasterIdLst>
  <p:sldIdLst>
    <p:sldId id="280" r:id="rId2"/>
    <p:sldId id="266" r:id="rId3"/>
    <p:sldId id="287" r:id="rId4"/>
    <p:sldId id="289" r:id="rId5"/>
    <p:sldId id="288" r:id="rId6"/>
    <p:sldId id="321" r:id="rId7"/>
    <p:sldId id="319" r:id="rId8"/>
    <p:sldId id="322" r:id="rId9"/>
    <p:sldId id="323" r:id="rId10"/>
    <p:sldId id="324" r:id="rId11"/>
    <p:sldId id="286" r:id="rId12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4616" autoAdjust="0"/>
  </p:normalViewPr>
  <p:slideViewPr>
    <p:cSldViewPr snapToGrid="0">
      <p:cViewPr varScale="1">
        <p:scale>
          <a:sx n="106" d="100"/>
          <a:sy n="106" d="100"/>
        </p:scale>
        <p:origin x="84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5/13/2023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xmlns="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xmlns="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xmlns="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13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1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578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53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05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xmlns="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xmlns="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xmlns="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xmlns="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xmlns="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5/13/2023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s-ES" dirty="0" smtClean="0"/>
              <a:t>Complete el versículo:</a:t>
            </a:r>
          </a:p>
          <a:p>
            <a:pPr marL="800100" lvl="1" indent="-342900"/>
            <a:r>
              <a:rPr lang="es-ES" sz="2800" i="1" dirty="0"/>
              <a:t>1Pe 4:19  Así que los que sufren conforme a la voluntad de Dios, </a:t>
            </a:r>
            <a:r>
              <a:rPr lang="es-ES" sz="2800" i="1" dirty="0" smtClean="0"/>
              <a:t>_______ </a:t>
            </a:r>
            <a:r>
              <a:rPr lang="es-ES" sz="2800" i="1" dirty="0"/>
              <a:t>sus almas al fiel Creador, haciendo el </a:t>
            </a:r>
            <a:r>
              <a:rPr lang="es-ES" sz="2800" i="1" dirty="0" smtClean="0"/>
              <a:t>_______.</a:t>
            </a:r>
            <a:r>
              <a:rPr lang="es-ES" sz="28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8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2 términos más para los ancianos y qué indican sobre sus responsabilidades 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nuestra responsabilidad como el rebaño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Decir el motivo de Pedro al escribir la carta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Agradecer a Dios por los buenos </a:t>
            </a:r>
            <a:r>
              <a:rPr lang="es-ES" sz="2400" dirty="0" smtClean="0"/>
              <a:t>ancianos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Estar más consciente de las maneras en que Satanás me acecha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Fijar mi mente en el siglo venidera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82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s-ES" dirty="0" smtClean="0"/>
              <a:t>Comparación: Pedro en Hechos y 1 Pedro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xmlns="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8: </a:t>
            </a:r>
          </a:p>
          <a:p>
            <a:r>
              <a:rPr lang="es-ES" sz="2800" dirty="0" smtClean="0"/>
              <a:t>5:1-14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Segmento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>
                <a:ea typeface="Glegoo" pitchFamily="2" charset="0"/>
                <a:cs typeface="Glegoo" pitchFamily="2" charset="0"/>
              </a:rPr>
              <a:t>5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8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2 términos más para los ancianos y qué indican sobre sus responsabilidades 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nuestra responsabilidad como el rebaño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Decir el motivo de Pedro al escribir la carta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4"/>
            <a:ext cx="49217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Agradecer a Dios por los buenos </a:t>
            </a:r>
            <a:r>
              <a:rPr lang="es-ES" sz="2400" dirty="0" smtClean="0"/>
              <a:t>ancianos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Estar más consciente de las maneras en que Satanás me acecha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/>
              <a:t>Fijar mi mente en el siglo venidera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r>
              <a:rPr lang="en-US" altLang="en-US" dirty="0" smtClean="0"/>
              <a:t> – con m</a:t>
            </a:r>
            <a:r>
              <a:rPr lang="es-ES" altLang="en-US" dirty="0" err="1" smtClean="0"/>
              <a:t>ás</a:t>
            </a:r>
            <a:r>
              <a:rPr lang="es-ES" altLang="en-US" dirty="0" smtClean="0"/>
              <a:t> detalle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</a:t>
            </a:r>
            <a:r>
              <a:rPr lang="es-ES" sz="2800" dirty="0" smtClean="0"/>
              <a:t>ovejas</a:t>
            </a:r>
          </a:p>
          <a:p>
            <a:pPr lvl="0"/>
            <a:r>
              <a:rPr lang="es-ES" sz="2800" dirty="0"/>
              <a:t>	</a:t>
            </a:r>
            <a:r>
              <a:rPr lang="es-ES" sz="2800" i="1" dirty="0" smtClean="0"/>
              <a:t>5:1-4		Exhortación a los pastores</a:t>
            </a:r>
          </a:p>
          <a:p>
            <a:pPr lvl="0"/>
            <a:r>
              <a:rPr lang="es-ES" sz="2800" i="1" dirty="0"/>
              <a:t>	</a:t>
            </a:r>
            <a:r>
              <a:rPr lang="es-ES" sz="2800" i="1" dirty="0" smtClean="0"/>
              <a:t>5:5-11	Exhortación a los hombres jóvenes y a todos</a:t>
            </a:r>
            <a:endParaRPr lang="en-US" sz="2800" i="1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6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Exhortación</a:t>
            </a:r>
            <a:r>
              <a:rPr lang="en-US" altLang="en-US" dirty="0" smtClean="0"/>
              <a:t> a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pastores</a:t>
            </a:r>
            <a:r>
              <a:rPr lang="en-US" altLang="en-US" dirty="0" smtClean="0"/>
              <a:t> (5:1-4)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Pastoreen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el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rebaño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Dios entre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ustedes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¿Quiénes son los ancianos?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Requisitos que Pedro cumple para dar esta exhortación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Pastoreen y velen.  ¿Qué hace un pastor?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Tres exhortaciones “No…sino”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i="1" dirty="0"/>
              <a:t>no por obligación, sino voluntariamente, como quiere </a:t>
            </a:r>
            <a:r>
              <a:rPr lang="es-ES" sz="2400" i="1" dirty="0" smtClean="0"/>
              <a:t>Dios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i="1" dirty="0"/>
              <a:t>no por la avaricia del dinero, sino con sincero </a:t>
            </a:r>
            <a:r>
              <a:rPr lang="es-ES" sz="2400" i="1" dirty="0" smtClean="0"/>
              <a:t>deseo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i="1" dirty="0"/>
              <a:t>tampoco como teniendo señorío sobre los que les han sido confiados, sino demostrando ser ejemplos del rebaño. </a:t>
            </a:r>
            <a:endParaRPr lang="es-ES" sz="24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Comparación de premios: emperador/anciano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17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011" y="-3760"/>
            <a:ext cx="10978816" cy="6861760"/>
          </a:xfrm>
          <a:prstGeom prst="rect">
            <a:avLst/>
          </a:prstGeom>
        </p:spPr>
      </p:pic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Exhortación</a:t>
            </a:r>
            <a:r>
              <a:rPr lang="en-US" altLang="en-US" dirty="0" smtClean="0"/>
              <a:t> a las </a:t>
            </a:r>
            <a:r>
              <a:rPr lang="en-US" altLang="en-US" dirty="0" err="1" smtClean="0"/>
              <a:t>ovejas</a:t>
            </a:r>
            <a:r>
              <a:rPr lang="en-US" altLang="en-US" dirty="0" smtClean="0"/>
              <a:t> (5:5-11)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327962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“Humíllense,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pues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bajo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la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poderosa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mano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de Dios…”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987" y="2264067"/>
            <a:ext cx="5565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¿Por qué señalar específicamente a los más jóvenes?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¿Cuál es la cualidad más esencial entre  “todos”?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¿De qué maneras podemos humillarnos delante de Dios?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¿Qué aprendemos sobre Satanás aquí? ¿Cómo le resistimos?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13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Conclusión</a:t>
            </a:r>
            <a:r>
              <a:rPr lang="en-US" altLang="en-US" dirty="0" smtClean="0"/>
              <a:t> y </a:t>
            </a:r>
            <a:r>
              <a:rPr lang="en-US" altLang="en-US" dirty="0" err="1" smtClean="0"/>
              <a:t>saludos</a:t>
            </a:r>
            <a:r>
              <a:rPr lang="en-US" altLang="en-US" dirty="0" smtClean="0"/>
              <a:t> finales (5:12-14)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327962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“P</a:t>
            </a:r>
            <a:r>
              <a:rPr lang="es-ES" altLang="en-US" dirty="0" err="1" smtClean="0">
                <a:ea typeface="Glegoo" pitchFamily="2" charset="0"/>
                <a:cs typeface="Glegoo" pitchFamily="2" charset="0"/>
              </a:rPr>
              <a:t>az</a:t>
            </a:r>
            <a:r>
              <a:rPr lang="es-E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s-ES" altLang="en-US" dirty="0">
                <a:ea typeface="Glegoo" pitchFamily="2" charset="0"/>
                <a:cs typeface="Glegoo" pitchFamily="2" charset="0"/>
              </a:rPr>
              <a:t>sea a todos ustedes que están en </a:t>
            </a:r>
            <a:r>
              <a:rPr lang="es-ES" altLang="en-US" dirty="0" smtClean="0">
                <a:ea typeface="Glegoo" pitchFamily="2" charset="0"/>
                <a:cs typeface="Glegoo" pitchFamily="2" charset="0"/>
              </a:rPr>
              <a:t>Cristo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…”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10495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Silvano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Declaración de propósito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La que está en Babilonia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Marcos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Beso de amor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Paz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8761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463</Words>
  <Application>Microsoft Office PowerPoint</Application>
  <PresentationFormat>Widescreen</PresentationFormat>
  <Paragraphs>139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Cantarell</vt:lpstr>
      <vt:lpstr>Glegoo</vt:lpstr>
      <vt:lpstr>Office Theme</vt:lpstr>
      <vt:lpstr>Para calentarnos…</vt:lpstr>
      <vt:lpstr>1 Pedro</vt:lpstr>
      <vt:lpstr>Sílabo</vt:lpstr>
      <vt:lpstr>Objetivos – Lección 8 </vt:lpstr>
      <vt:lpstr>Esquema</vt:lpstr>
      <vt:lpstr>Esquema – con más detalle</vt:lpstr>
      <vt:lpstr>Exhortación a los pastores (5:1-4)</vt:lpstr>
      <vt:lpstr>Exhortación a las ovejas (5:5-11)</vt:lpstr>
      <vt:lpstr>Conclusión y saludos finales (5:12-14)</vt:lpstr>
      <vt:lpstr>Objetivos – Lección 8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2023-05-14T01:51:51Z</dcterms:modified>
</cp:coreProperties>
</file>