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84" r:id="rId4"/>
    <p:sldId id="283" r:id="rId5"/>
    <p:sldId id="267" r:id="rId6"/>
    <p:sldId id="269" r:id="rId7"/>
    <p:sldId id="270" r:id="rId8"/>
    <p:sldId id="271" r:id="rId9"/>
    <p:sldId id="280" r:id="rId10"/>
    <p:sldId id="279" r:id="rId11"/>
    <p:sldId id="285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2"/>
    <a:srgbClr val="3888B0"/>
    <a:srgbClr val="96F8EE"/>
    <a:srgbClr val="00A3C1"/>
    <a:srgbClr val="4BD193"/>
    <a:srgbClr val="2DE3B7"/>
    <a:srgbClr val="7CC3E9"/>
    <a:srgbClr val="A3E8E6"/>
    <a:srgbClr val="70B3D9"/>
    <a:srgbClr val="A4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87927" autoAdjust="0"/>
  </p:normalViewPr>
  <p:slideViewPr>
    <p:cSldViewPr snapToGrid="0">
      <p:cViewPr varScale="1">
        <p:scale>
          <a:sx n="61" d="100"/>
          <a:sy n="61" d="100"/>
        </p:scale>
        <p:origin x="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EDFD-AA32-A844-AA9A-A42DFFB95716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E806-AC23-7D4A-BC9A-BB317332F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have times where the question on the tip of our tongue is… What’s Next?</a:t>
            </a:r>
          </a:p>
          <a:p>
            <a:endParaRPr lang="en-US" dirty="0"/>
          </a:p>
          <a:p>
            <a:r>
              <a:rPr lang="en-US" dirty="0"/>
              <a:t>What’s next in the new school year?</a:t>
            </a:r>
          </a:p>
          <a:p>
            <a:endParaRPr lang="en-US" dirty="0"/>
          </a:p>
          <a:p>
            <a:r>
              <a:rPr lang="en-US" dirty="0"/>
              <a:t>What’s next in our friendship?</a:t>
            </a:r>
          </a:p>
          <a:p>
            <a:endParaRPr lang="en-US" dirty="0"/>
          </a:p>
          <a:p>
            <a:r>
              <a:rPr lang="en-US" dirty="0"/>
              <a:t>We wonder what is around the corner and if it will be like: good or bad, easy or hard, familiar or brand new… What’s next?</a:t>
            </a:r>
          </a:p>
          <a:p>
            <a:endParaRPr lang="en-US" dirty="0"/>
          </a:p>
          <a:p>
            <a:r>
              <a:rPr lang="en-US" dirty="0"/>
              <a:t>For the apostles, this is what they are wondering in John 14.</a:t>
            </a:r>
          </a:p>
          <a:p>
            <a:endParaRPr lang="en-US" dirty="0"/>
          </a:p>
          <a:p>
            <a:r>
              <a:rPr lang="en-US" dirty="0"/>
              <a:t>Everything about their meal  in the previous chapter has been different than they would have expected…</a:t>
            </a:r>
          </a:p>
          <a:p>
            <a:endParaRPr lang="en-US" dirty="0"/>
          </a:p>
          <a:p>
            <a:r>
              <a:rPr lang="en-US" dirty="0"/>
              <a:t>Instead of only the Passover they expected – Jesus has established the Lord’s Supper.</a:t>
            </a:r>
          </a:p>
          <a:p>
            <a:r>
              <a:rPr lang="en-US" dirty="0"/>
              <a:t>Instead of hearing a Lesson they might have expected – Jesus has been in the floor washing their feet.</a:t>
            </a:r>
          </a:p>
          <a:p>
            <a:r>
              <a:rPr lang="en-US" dirty="0"/>
              <a:t>Instead of relaxing after a full meal – Jesus announced to the whole room that one of them would betray him and Judas has just walked out of the room.</a:t>
            </a:r>
          </a:p>
          <a:p>
            <a:endParaRPr lang="en-US" dirty="0"/>
          </a:p>
          <a:p>
            <a:r>
              <a:rPr lang="en-US" dirty="0"/>
              <a:t>Instead of their point man, Peter, calming things down – Jesus tells Peter he’s going to deny him 3 times before the sun even comes up tomorrow.</a:t>
            </a:r>
          </a:p>
          <a:p>
            <a:endParaRPr lang="en-US" dirty="0"/>
          </a:p>
          <a:p>
            <a:r>
              <a:rPr lang="en-US" dirty="0"/>
              <a:t>So Judas is gone, Peter is blind-sided – And the other 10 apostles are just trying to figure out – what is happening tonight? What’s next?</a:t>
            </a:r>
          </a:p>
          <a:p>
            <a:endParaRPr lang="en-US" dirty="0"/>
          </a:p>
          <a:p>
            <a:r>
              <a:rPr lang="en-US" dirty="0"/>
              <a:t>In this intense and rapidly changing situation – Jesus begins addressing the concerns of the apostles and explaining what they can expect…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have times where the question on the tip of our tongue is… What’s Next?</a:t>
            </a:r>
          </a:p>
          <a:p>
            <a:endParaRPr lang="en-US" dirty="0"/>
          </a:p>
          <a:p>
            <a:r>
              <a:rPr lang="en-US" dirty="0"/>
              <a:t>What’s next in the new school year?</a:t>
            </a:r>
          </a:p>
          <a:p>
            <a:endParaRPr lang="en-US" dirty="0"/>
          </a:p>
          <a:p>
            <a:r>
              <a:rPr lang="en-US" dirty="0"/>
              <a:t>What’s next in our friendship?</a:t>
            </a:r>
          </a:p>
          <a:p>
            <a:endParaRPr lang="en-US" dirty="0"/>
          </a:p>
          <a:p>
            <a:r>
              <a:rPr lang="en-US" dirty="0"/>
              <a:t>We wonder what is around the corner and if it will be like: good or bad, easy or hard, familiar or brand new… What’s next?</a:t>
            </a:r>
          </a:p>
          <a:p>
            <a:endParaRPr lang="en-US" dirty="0"/>
          </a:p>
          <a:p>
            <a:r>
              <a:rPr lang="en-US" dirty="0"/>
              <a:t>For the apostles, this is what they are wondering in John 14.</a:t>
            </a:r>
          </a:p>
          <a:p>
            <a:endParaRPr lang="en-US" dirty="0"/>
          </a:p>
          <a:p>
            <a:r>
              <a:rPr lang="en-US" dirty="0"/>
              <a:t>Everything about their meal  in the previous chapter has been different than they would have expected…</a:t>
            </a:r>
          </a:p>
          <a:p>
            <a:endParaRPr lang="en-US" dirty="0"/>
          </a:p>
          <a:p>
            <a:r>
              <a:rPr lang="en-US" dirty="0"/>
              <a:t>Instead of only the Passover they expected – Jesus has established the Lord’s Supper.</a:t>
            </a:r>
          </a:p>
          <a:p>
            <a:r>
              <a:rPr lang="en-US" dirty="0"/>
              <a:t>Instead of hearing a Lesson they might have expected – Jesus has been in the floor washing their feet.</a:t>
            </a:r>
          </a:p>
          <a:p>
            <a:r>
              <a:rPr lang="en-US" dirty="0"/>
              <a:t>Instead of relaxing after a full meal – Jesus announced to the whole room that one of them would betray him and Judas has just walked out of the room.</a:t>
            </a:r>
          </a:p>
          <a:p>
            <a:endParaRPr lang="en-US" dirty="0"/>
          </a:p>
          <a:p>
            <a:r>
              <a:rPr lang="en-US" dirty="0"/>
              <a:t>Instead of their point man, Peter, calming things down – Jesus tells Peter he’s going to deny him 3 times before the sun even comes up tomorrow.</a:t>
            </a:r>
          </a:p>
          <a:p>
            <a:endParaRPr lang="en-US" dirty="0"/>
          </a:p>
          <a:p>
            <a:r>
              <a:rPr lang="en-US" dirty="0"/>
              <a:t>So Judas is gone, Peter is blind-sided – And the other 10 apostles are just trying to figure out – what is happening tonight? What’s next?</a:t>
            </a:r>
          </a:p>
          <a:p>
            <a:endParaRPr lang="en-US" dirty="0"/>
          </a:p>
          <a:p>
            <a:r>
              <a:rPr lang="en-US" dirty="0"/>
              <a:t>In this intense and rapidly changing situation – Jesus begins addressing the concerns of the apostles and explaining what they can expect…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Heavenly Home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Jesus’ Love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Holy Spirit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Peace of Christ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pPr marL="0" indent="0">
              <a:buNone/>
            </a:pPr>
            <a:endParaRPr lang="en-US" sz="1000" dirty="0">
              <a:solidFill>
                <a:srgbClr val="3888B0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888B0"/>
                </a:solidFill>
              </a:rPr>
              <a:t>Even In Death I Will Prove My Love</a:t>
            </a:r>
            <a:br>
              <a:rPr lang="en-US" sz="1000" dirty="0">
                <a:solidFill>
                  <a:srgbClr val="3888B0"/>
                </a:solidFill>
              </a:rPr>
            </a:br>
            <a:r>
              <a:rPr lang="en-US" sz="1000" dirty="0">
                <a:solidFill>
                  <a:srgbClr val="3888B0"/>
                </a:solidFill>
              </a:rPr>
              <a:t> For The Father…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Heavenly Home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Jesus’ Love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Holy Spirit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Peace of Christ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pPr marL="0" indent="0">
              <a:buNone/>
            </a:pPr>
            <a:endParaRPr lang="en-US" sz="1000" dirty="0">
              <a:solidFill>
                <a:srgbClr val="3888B0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888B0"/>
                </a:solidFill>
              </a:rPr>
              <a:t>Even In Death I Will Prove My Love</a:t>
            </a:r>
            <a:br>
              <a:rPr lang="en-US" sz="1000" dirty="0">
                <a:solidFill>
                  <a:srgbClr val="3888B0"/>
                </a:solidFill>
              </a:rPr>
            </a:br>
            <a:r>
              <a:rPr lang="en-US" sz="1000" dirty="0">
                <a:solidFill>
                  <a:srgbClr val="3888B0"/>
                </a:solidFill>
              </a:rPr>
              <a:t> For The Father…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8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Heavenly Home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Jesus’ Love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Holy Spirit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Peace of Christ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pPr marL="0" indent="0">
              <a:buNone/>
            </a:pPr>
            <a:endParaRPr lang="en-US" sz="1000" dirty="0">
              <a:solidFill>
                <a:srgbClr val="3888B0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888B0"/>
                </a:solidFill>
              </a:rPr>
              <a:t>Even In Death I Will Prove My Love</a:t>
            </a:r>
            <a:br>
              <a:rPr lang="en-US" sz="1000" dirty="0">
                <a:solidFill>
                  <a:srgbClr val="3888B0"/>
                </a:solidFill>
              </a:rPr>
            </a:br>
            <a:r>
              <a:rPr lang="en-US" sz="1000" dirty="0">
                <a:solidFill>
                  <a:srgbClr val="3888B0"/>
                </a:solidFill>
              </a:rPr>
              <a:t> For The Father…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is reminding them: You can count on ME.  I will be honest and upfront with you.  I am not leading you off a cliff.  </a:t>
            </a:r>
          </a:p>
          <a:p>
            <a:endParaRPr lang="en-US" dirty="0"/>
          </a:p>
          <a:p>
            <a:r>
              <a:rPr lang="en-US" dirty="0"/>
              <a:t>In fact, I’m showing you exactly what this looks like.  Do the Father’s will.  Love God, Love your Neighbors, Walk in Righteousness, Care for the Hurting… This is my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Jesus said “No one comes to the Father…” Philip jumps in with his idea about the FATHER…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words will be available to everyone.</a:t>
            </a:r>
          </a:p>
          <a:p>
            <a:r>
              <a:rPr lang="en-US" dirty="0"/>
              <a:t>My words will determine who enters this relationship.</a:t>
            </a:r>
          </a:p>
          <a:p>
            <a:r>
              <a:rPr lang="en-US" dirty="0"/>
              <a:t>My words will determine if people accept or reject the Father.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words will be available to everyone.</a:t>
            </a:r>
          </a:p>
          <a:p>
            <a:r>
              <a:rPr lang="en-US" dirty="0"/>
              <a:t>My words will determine who enters this relationship.</a:t>
            </a:r>
          </a:p>
          <a:p>
            <a:r>
              <a:rPr lang="en-US" dirty="0"/>
              <a:t>My words will determine if people accept or reject the Father.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3888B0"/>
                </a:solidFill>
              </a:rPr>
              <a:t>The Holy Spirit Is A Helper.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Define: </a:t>
            </a:r>
            <a:r>
              <a:rPr lang="en-US" sz="2100" dirty="0" err="1">
                <a:solidFill>
                  <a:srgbClr val="3888B0"/>
                </a:solidFill>
              </a:rPr>
              <a:t>Paraklete</a:t>
            </a:r>
            <a:endParaRPr lang="en-US" sz="2100" dirty="0">
              <a:solidFill>
                <a:srgbClr val="3888B0"/>
              </a:solidFill>
            </a:endParaRPr>
          </a:p>
          <a:p>
            <a:r>
              <a:rPr lang="en-US" sz="2400" dirty="0">
                <a:solidFill>
                  <a:srgbClr val="3888B0"/>
                </a:solidFill>
              </a:rPr>
              <a:t>The Holy Spirit Is In Cooperation With But Distinct From The Father &amp; The Son.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Tri-Unity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Is A Personal Being,</a:t>
            </a:r>
            <a:br>
              <a:rPr lang="en-US" sz="2400" dirty="0">
                <a:solidFill>
                  <a:srgbClr val="3888B0"/>
                </a:solidFill>
              </a:rPr>
            </a:br>
            <a:r>
              <a:rPr lang="en-US" sz="2400" dirty="0">
                <a:solidFill>
                  <a:srgbClr val="3888B0"/>
                </a:solidFill>
              </a:rPr>
              <a:t> Not An Impersonal Force.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“He” “Helper”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Taught “All Things” To The Apostles.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Assisted The Apostle’s Recall</a:t>
            </a:r>
            <a:br>
              <a:rPr lang="en-US" sz="2400" dirty="0">
                <a:solidFill>
                  <a:srgbClr val="3888B0"/>
                </a:solidFill>
              </a:rPr>
            </a:br>
            <a:r>
              <a:rPr lang="en-US" sz="2400" dirty="0">
                <a:solidFill>
                  <a:srgbClr val="3888B0"/>
                </a:solidFill>
              </a:rPr>
              <a:t> of Jesus’ Commandments.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there are some really cool questions about vs 28 and we will just have to cover those another time.</a:t>
            </a:r>
          </a:p>
          <a:p>
            <a:endParaRPr lang="en-US" dirty="0"/>
          </a:p>
          <a:p>
            <a:r>
              <a:rPr lang="en-US" dirty="0"/>
              <a:t>Vs. 30 – Confidence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Next Is BETTER.</a:t>
            </a:r>
          </a:p>
          <a:p>
            <a:r>
              <a:rPr lang="en-US" dirty="0"/>
              <a:t>What’s Next Is Not A Surprise.</a:t>
            </a:r>
          </a:p>
          <a:p>
            <a:r>
              <a:rPr lang="en-US" dirty="0"/>
              <a:t>What’s Next Is Only The Beginning!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6E78-9B6D-9E4A-8CBC-5716470DC5B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829A0-8508-01F3-F6BD-452794A26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– John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9B9E2-928C-F73A-AAFD-295549A17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itle: What's Next, John 14:1-31. A body of water with a rock in the middle.">
            <a:extLst>
              <a:ext uri="{FF2B5EF4-FFF2-40B4-BE49-F238E27FC236}">
                <a16:creationId xmlns:a16="http://schemas.microsoft.com/office/drawing/2014/main" xmlns="" id="{9C827A55-C56B-D2A9-9E30-8E497521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32" y="1067504"/>
            <a:ext cx="61214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200" b="1" dirty="0" smtClean="0"/>
              <a:t>¿QUÉ SIGUE AHORA?</a:t>
            </a:r>
          </a:p>
          <a:p>
            <a:pPr algn="ctr"/>
            <a:r>
              <a:rPr lang="es-ES" sz="3600" b="1" dirty="0" smtClean="0"/>
              <a:t>JUAN 14:1-31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04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77220F-2CEF-83ED-80C7-4C2EC7C5FC01}"/>
              </a:ext>
            </a:extLst>
          </p:cNvPr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0092C2">
              <a:alpha val="646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E3255-45E4-C8F3-A033-7BFEE39524B2}"/>
              </a:ext>
            </a:extLst>
          </p:cNvPr>
          <p:cNvSpPr txBox="1"/>
          <p:nvPr/>
        </p:nvSpPr>
        <p:spPr>
          <a:xfrm>
            <a:off x="1497724" y="671011"/>
            <a:ext cx="614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</a:rPr>
              <a:t>“</a:t>
            </a:r>
            <a:r>
              <a:rPr lang="es-ES" sz="3600" i="1" dirty="0">
                <a:solidFill>
                  <a:schemeClr val="bg1"/>
                </a:solidFill>
                <a:latin typeface="Calibri Light" panose="020F0302020204030204"/>
              </a:rPr>
              <a:t>La paz les dejo, Mi paz les doy; no se la doy a ustedes como el mundo la da. </a:t>
            </a:r>
            <a:r>
              <a:rPr lang="es-ES" sz="3600" b="1" i="1" dirty="0">
                <a:solidFill>
                  <a:schemeClr val="bg1"/>
                </a:solidFill>
                <a:latin typeface="Calibri Light" panose="020F0302020204030204"/>
              </a:rPr>
              <a:t>No se turbe su corazón ni tenga </a:t>
            </a:r>
            <a:r>
              <a:rPr lang="es-ES" sz="3600" b="1" i="1" dirty="0" smtClean="0">
                <a:solidFill>
                  <a:schemeClr val="bg1"/>
                </a:solidFill>
                <a:latin typeface="Calibri Light" panose="020F0302020204030204"/>
              </a:rPr>
              <a:t>miedo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.”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endParaRPr lang="en-US" sz="36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4795D55-DE3C-3054-AA68-D2B87CDD677E}"/>
              </a:ext>
            </a:extLst>
          </p:cNvPr>
          <p:cNvSpPr/>
          <p:nvPr/>
        </p:nvSpPr>
        <p:spPr>
          <a:xfrm>
            <a:off x="897173" y="3154669"/>
            <a:ext cx="7245150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 Padre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mayor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28)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0E5940A-1AAB-439B-7831-DD498CAE8A74}"/>
              </a:ext>
            </a:extLst>
          </p:cNvPr>
          <p:cNvSpPr/>
          <p:nvPr/>
        </p:nvSpPr>
        <p:spPr>
          <a:xfrm>
            <a:off x="877579" y="3878329"/>
            <a:ext cx="7245150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 que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sigue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ahora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no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sorpresa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(v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29)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86FFA6E-780D-040B-DA87-1F325F1DAD39}"/>
              </a:ext>
            </a:extLst>
          </p:cNvPr>
          <p:cNvSpPr/>
          <p:nvPr/>
        </p:nvSpPr>
        <p:spPr>
          <a:xfrm>
            <a:off x="897173" y="4642517"/>
            <a:ext cx="7225556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enemigo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nada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puede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contra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vv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30-31)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829A0-8508-01F3-F6BD-452794A26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– John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9B9E2-928C-F73A-AAFD-295549A17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itle: What's Next, John 14:1-31. A body of water with a rock in the middle.">
            <a:extLst>
              <a:ext uri="{FF2B5EF4-FFF2-40B4-BE49-F238E27FC236}">
                <a16:creationId xmlns:a16="http://schemas.microsoft.com/office/drawing/2014/main" xmlns="" id="{9C827A55-C56B-D2A9-9E30-8E497521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32" y="1067504"/>
            <a:ext cx="61214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200" b="1" dirty="0" smtClean="0"/>
              <a:t>¿QUÉ SIGUE AHORA?</a:t>
            </a:r>
          </a:p>
          <a:p>
            <a:pPr algn="ctr"/>
            <a:r>
              <a:rPr lang="es-ES" sz="3600" b="1" dirty="0" smtClean="0"/>
              <a:t>JUAN 14:1-31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688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3BD7E2-1DF8-CC26-AC6B-492C4EA0F749}"/>
              </a:ext>
            </a:extLst>
          </p:cNvPr>
          <p:cNvSpPr/>
          <p:nvPr/>
        </p:nvSpPr>
        <p:spPr>
          <a:xfrm>
            <a:off x="320857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Consolación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73A3E51-8238-95C6-8DF1-BBF711F43B15}"/>
              </a:ext>
            </a:extLst>
          </p:cNvPr>
          <p:cNvSpPr/>
          <p:nvPr/>
        </p:nvSpPr>
        <p:spPr>
          <a:xfrm>
            <a:off x="1143816" y="1558036"/>
            <a:ext cx="6856367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60000"/>
                </a:srgbClr>
              </a:gs>
              <a:gs pos="48000">
                <a:srgbClr val="7CC3E9">
                  <a:alpha val="65000"/>
                </a:srgbClr>
              </a:gs>
              <a:gs pos="100000">
                <a:srgbClr val="00A3C1">
                  <a:alpha val="60000"/>
                </a:srgbClr>
              </a:gs>
            </a:gsLst>
            <a:lin ang="0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UN CAPÍTULO LLENO DE…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F270253-6E29-0184-3ED4-909FF3E3A0FC}"/>
              </a:ext>
            </a:extLst>
          </p:cNvPr>
          <p:cNvSpPr/>
          <p:nvPr/>
        </p:nvSpPr>
        <p:spPr>
          <a:xfrm>
            <a:off x="3210604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Preguntas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7842799-AAD0-B16F-7AFE-FDF398057DA3}"/>
              </a:ext>
            </a:extLst>
          </p:cNvPr>
          <p:cNvSpPr/>
          <p:nvPr/>
        </p:nvSpPr>
        <p:spPr>
          <a:xfrm>
            <a:off x="6100351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Doctrina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8431656-D33E-1D73-4DBE-0CFFA456C03C}"/>
              </a:ext>
            </a:extLst>
          </p:cNvPr>
          <p:cNvSpPr/>
          <p:nvPr/>
        </p:nvSpPr>
        <p:spPr>
          <a:xfrm>
            <a:off x="1502229" y="3393077"/>
            <a:ext cx="2902813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Relaciones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50C01D9-588F-42CC-D50F-6CC07EA9000F}"/>
              </a:ext>
            </a:extLst>
          </p:cNvPr>
          <p:cNvSpPr/>
          <p:nvPr/>
        </p:nvSpPr>
        <p:spPr>
          <a:xfrm>
            <a:off x="4738956" y="3393077"/>
            <a:ext cx="2902812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Teología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3BD7E2-1DF8-CC26-AC6B-492C4EA0F749}"/>
              </a:ext>
            </a:extLst>
          </p:cNvPr>
          <p:cNvSpPr/>
          <p:nvPr/>
        </p:nvSpPr>
        <p:spPr>
          <a:xfrm>
            <a:off x="320857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Consolación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73A3E51-8238-95C6-8DF1-BBF711F43B15}"/>
              </a:ext>
            </a:extLst>
          </p:cNvPr>
          <p:cNvSpPr/>
          <p:nvPr/>
        </p:nvSpPr>
        <p:spPr>
          <a:xfrm>
            <a:off x="1143816" y="1558036"/>
            <a:ext cx="6856367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60000"/>
                </a:srgbClr>
              </a:gs>
              <a:gs pos="48000">
                <a:srgbClr val="7CC3E9">
                  <a:alpha val="65000"/>
                </a:srgbClr>
              </a:gs>
              <a:gs pos="100000">
                <a:srgbClr val="00A3C1">
                  <a:alpha val="60000"/>
                </a:srgbClr>
              </a:gs>
            </a:gsLst>
            <a:lin ang="0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UN CAPÍTULO LLENO DE…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F270253-6E29-0184-3ED4-909FF3E3A0FC}"/>
              </a:ext>
            </a:extLst>
          </p:cNvPr>
          <p:cNvSpPr/>
          <p:nvPr/>
        </p:nvSpPr>
        <p:spPr>
          <a:xfrm>
            <a:off x="3210604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Preguntas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7842799-AAD0-B16F-7AFE-FDF398057DA3}"/>
              </a:ext>
            </a:extLst>
          </p:cNvPr>
          <p:cNvSpPr/>
          <p:nvPr/>
        </p:nvSpPr>
        <p:spPr>
          <a:xfrm>
            <a:off x="6100351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Doctrina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8431656-D33E-1D73-4DBE-0CFFA456C03C}"/>
              </a:ext>
            </a:extLst>
          </p:cNvPr>
          <p:cNvSpPr/>
          <p:nvPr/>
        </p:nvSpPr>
        <p:spPr>
          <a:xfrm>
            <a:off x="1502229" y="3393077"/>
            <a:ext cx="2902813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Relaciones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50C01D9-588F-42CC-D50F-6CC07EA9000F}"/>
              </a:ext>
            </a:extLst>
          </p:cNvPr>
          <p:cNvSpPr/>
          <p:nvPr/>
        </p:nvSpPr>
        <p:spPr>
          <a:xfrm>
            <a:off x="4738956" y="3393077"/>
            <a:ext cx="2902812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Teología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4AEF880-BB62-9C88-ACC9-28C7244E7802}"/>
              </a:ext>
            </a:extLst>
          </p:cNvPr>
          <p:cNvSpPr/>
          <p:nvPr/>
        </p:nvSpPr>
        <p:spPr>
          <a:xfrm>
            <a:off x="3210604" y="2509919"/>
            <a:ext cx="2722790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80000"/>
                </a:srgbClr>
              </a:gs>
              <a:gs pos="48000">
                <a:srgbClr val="7CC3E9">
                  <a:alpha val="90000"/>
                </a:srgbClr>
              </a:gs>
              <a:gs pos="100000">
                <a:srgbClr val="00A3C1">
                  <a:alpha val="80000"/>
                </a:srgbClr>
              </a:gs>
            </a:gsLst>
            <a:lin ang="0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Preguntas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E1BD41-F8D2-0B11-F9E2-18DB568E4D9C}"/>
              </a:ext>
            </a:extLst>
          </p:cNvPr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0092C2">
              <a:alpha val="646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50DBF4-3BE0-E3FD-E840-44EFACC9CEE5}"/>
              </a:ext>
            </a:extLst>
          </p:cNvPr>
          <p:cNvSpPr txBox="1"/>
          <p:nvPr/>
        </p:nvSpPr>
        <p:spPr>
          <a:xfrm>
            <a:off x="574765" y="378823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600" i="1" dirty="0" smtClean="0">
                <a:solidFill>
                  <a:schemeClr val="bg1"/>
                </a:solidFill>
                <a:latin typeface="Calibri Light" panose="020F0302020204030204"/>
              </a:rPr>
              <a:t>«</a:t>
            </a:r>
            <a:r>
              <a:rPr lang="es-ES" sz="2600" b="1" i="1" dirty="0" smtClean="0">
                <a:solidFill>
                  <a:schemeClr val="bg1"/>
                </a:solidFill>
                <a:latin typeface="Calibri Light" panose="020F0302020204030204"/>
              </a:rPr>
              <a:t>No </a:t>
            </a:r>
            <a:r>
              <a:rPr lang="es-ES" sz="2600" b="1" i="1" dirty="0">
                <a:solidFill>
                  <a:schemeClr val="bg1"/>
                </a:solidFill>
                <a:latin typeface="Calibri Light" panose="020F0302020204030204"/>
              </a:rPr>
              <a:t>se turbe su corazón</a:t>
            </a:r>
            <a:r>
              <a:rPr lang="es-ES" sz="2600" i="1" dirty="0">
                <a:solidFill>
                  <a:schemeClr val="bg1"/>
                </a:solidFill>
                <a:latin typeface="Calibri Light" panose="020F0302020204030204"/>
              </a:rPr>
              <a:t>; crean en Dios, crean también en Mí.  2  En la casa de Mi Padre hay muchas moradas; si no fuera así, se lo hubiera dicho; porque voy a preparar un lugar para ustedes.  </a:t>
            </a:r>
            <a:endParaRPr lang="es-ES" sz="2600" i="1" dirty="0" smtClean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s-ES" sz="2600" i="1" dirty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s-ES" sz="2600" i="1" dirty="0" smtClean="0">
                <a:solidFill>
                  <a:schemeClr val="bg1"/>
                </a:solidFill>
                <a:latin typeface="Calibri Light" panose="020F0302020204030204"/>
              </a:rPr>
              <a:t>3 «Y </a:t>
            </a:r>
            <a:r>
              <a:rPr lang="es-ES" sz="2600" i="1" dirty="0">
                <a:solidFill>
                  <a:schemeClr val="bg1"/>
                </a:solidFill>
                <a:latin typeface="Calibri Light" panose="020F0302020204030204"/>
              </a:rPr>
              <a:t>si me voy y les preparo un lugar, vendré otra vez y los tomaré adonde Yo voy; para que donde Yo esté, allí estén ustedes también.  4  Y conocen el camino adonde voy».  </a:t>
            </a:r>
            <a:endParaRPr lang="es-ES" sz="2600" i="1" dirty="0" smtClean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s-ES" sz="2600" i="1" dirty="0" smtClean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s-ES" sz="2600" i="1" dirty="0" smtClean="0">
                <a:solidFill>
                  <a:schemeClr val="bg1"/>
                </a:solidFill>
                <a:latin typeface="Calibri Light" panose="020F0302020204030204"/>
              </a:rPr>
              <a:t>5  </a:t>
            </a:r>
            <a:r>
              <a:rPr lang="es-ES" sz="2600" i="1" dirty="0">
                <a:solidFill>
                  <a:schemeClr val="bg1"/>
                </a:solidFill>
                <a:latin typeface="Calibri Light" panose="020F0302020204030204"/>
              </a:rPr>
              <a:t>«Señor, si no sabemos adónde vas, ¿</a:t>
            </a:r>
            <a:r>
              <a:rPr lang="es-ES" sz="2600" i="1" u="sng" dirty="0">
                <a:solidFill>
                  <a:schemeClr val="bg1"/>
                </a:solidFill>
                <a:latin typeface="Calibri Light" panose="020F0302020204030204"/>
              </a:rPr>
              <a:t>cómo vamos a conocer el camino</a:t>
            </a:r>
            <a:r>
              <a:rPr lang="es-ES" sz="2600" i="1" dirty="0">
                <a:solidFill>
                  <a:schemeClr val="bg1"/>
                </a:solidFill>
                <a:latin typeface="Calibri Light" panose="020F0302020204030204"/>
              </a:rPr>
              <a:t>?», le </a:t>
            </a:r>
            <a:r>
              <a:rPr lang="es-ES" sz="2600" i="1" dirty="0" smtClean="0">
                <a:solidFill>
                  <a:schemeClr val="bg1"/>
                </a:solidFill>
                <a:latin typeface="Calibri Light" panose="020F0302020204030204"/>
              </a:rPr>
              <a:t>dijo </a:t>
            </a:r>
            <a:r>
              <a:rPr lang="es-ES" sz="2600" i="1" dirty="0">
                <a:solidFill>
                  <a:schemeClr val="bg1"/>
                </a:solidFill>
                <a:latin typeface="Calibri Light" panose="020F0302020204030204"/>
              </a:rPr>
              <a:t>Tomás.  6  Jesús le </a:t>
            </a:r>
            <a:r>
              <a:rPr lang="es-ES" sz="2600" i="1" dirty="0" smtClean="0">
                <a:solidFill>
                  <a:schemeClr val="bg1"/>
                </a:solidFill>
                <a:latin typeface="Calibri Light" panose="020F0302020204030204"/>
              </a:rPr>
              <a:t>dijo:</a:t>
            </a:r>
            <a:r>
              <a:rPr lang="es-ES" sz="26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s-ES" sz="2600" b="1" i="1" dirty="0">
                <a:solidFill>
                  <a:schemeClr val="bg1"/>
                </a:solidFill>
                <a:latin typeface="Calibri Light" panose="020F0302020204030204"/>
              </a:rPr>
              <a:t>«Yo soy el camino, la verdad y la vida; nadie viene al Padre sino por Mí.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30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D51C6E9-12FD-B382-C1FE-D54C51E20C9C}"/>
              </a:ext>
            </a:extLst>
          </p:cNvPr>
          <p:cNvSpPr/>
          <p:nvPr/>
        </p:nvSpPr>
        <p:spPr>
          <a:xfrm>
            <a:off x="-250215" y="-1959309"/>
            <a:ext cx="9751423" cy="97514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rgbClr val="3888B0"/>
                </a:solidFill>
              </a:rPr>
              <a:t>Tú</a:t>
            </a:r>
            <a:r>
              <a:rPr lang="en-US" sz="4000" b="1" i="1" dirty="0" smtClean="0">
                <a:solidFill>
                  <a:srgbClr val="3888B0"/>
                </a:solidFill>
              </a:rPr>
              <a:t>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crees</a:t>
            </a:r>
            <a:r>
              <a:rPr lang="en-US" sz="4000" b="1" i="1" dirty="0" smtClean="0">
                <a:solidFill>
                  <a:srgbClr val="3888B0"/>
                </a:solidFill>
              </a:rPr>
              <a:t> que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necesitas</a:t>
            </a:r>
            <a:r>
              <a:rPr lang="en-US" sz="4000" b="1" i="1" dirty="0" smtClean="0">
                <a:solidFill>
                  <a:srgbClr val="3888B0"/>
                </a:solidFill>
              </a:rPr>
              <a:t>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procedimientos</a:t>
            </a:r>
            <a:r>
              <a:rPr lang="en-US" sz="4000" b="1" i="1" dirty="0" smtClean="0">
                <a:solidFill>
                  <a:srgbClr val="3888B0"/>
                </a:solidFill>
              </a:rPr>
              <a:t>, </a:t>
            </a:r>
            <a:r>
              <a:rPr lang="en-US" sz="4000" b="1" i="1" dirty="0">
                <a:solidFill>
                  <a:srgbClr val="3888B0"/>
                </a:solidFill>
              </a:rPr>
              <a:t/>
            </a:r>
            <a:br>
              <a:rPr lang="en-US" sz="4000" b="1" i="1" dirty="0">
                <a:solidFill>
                  <a:srgbClr val="3888B0"/>
                </a:solidFill>
              </a:rPr>
            </a:br>
            <a:r>
              <a:rPr lang="en-US" sz="4300" b="1" i="1" dirty="0" err="1">
                <a:solidFill>
                  <a:srgbClr val="3888B0"/>
                </a:solidFill>
              </a:rPr>
              <a:t>p</a:t>
            </a:r>
            <a:r>
              <a:rPr lang="en-US" sz="4300" b="1" i="1" dirty="0" err="1" smtClean="0">
                <a:solidFill>
                  <a:srgbClr val="3888B0"/>
                </a:solidFill>
              </a:rPr>
              <a:t>ero</a:t>
            </a:r>
            <a:r>
              <a:rPr lang="en-US" sz="4300" b="1" i="1" dirty="0" smtClean="0">
                <a:solidFill>
                  <a:srgbClr val="3888B0"/>
                </a:solidFill>
              </a:rPr>
              <a:t> </a:t>
            </a:r>
            <a:r>
              <a:rPr lang="en-US" sz="4300" b="1" i="1" dirty="0" err="1" smtClean="0">
                <a:solidFill>
                  <a:srgbClr val="3888B0"/>
                </a:solidFill>
              </a:rPr>
              <a:t>en</a:t>
            </a:r>
            <a:r>
              <a:rPr lang="en-US" sz="4300" b="1" i="1" dirty="0" smtClean="0">
                <a:solidFill>
                  <a:srgbClr val="3888B0"/>
                </a:solidFill>
              </a:rPr>
              <a:t> </a:t>
            </a:r>
            <a:r>
              <a:rPr lang="en-US" sz="4300" b="1" i="1" dirty="0" err="1" smtClean="0">
                <a:solidFill>
                  <a:srgbClr val="3888B0"/>
                </a:solidFill>
              </a:rPr>
              <a:t>realidad</a:t>
            </a:r>
            <a:r>
              <a:rPr lang="en-US" sz="4300" b="1" i="1" dirty="0" smtClean="0">
                <a:solidFill>
                  <a:srgbClr val="3888B0"/>
                </a:solidFill>
              </a:rPr>
              <a:t> </a:t>
            </a:r>
            <a:r>
              <a:rPr lang="en-US" sz="4300" b="1" i="1" dirty="0" err="1" smtClean="0">
                <a:solidFill>
                  <a:srgbClr val="3888B0"/>
                </a:solidFill>
              </a:rPr>
              <a:t>necesitas</a:t>
            </a:r>
            <a:r>
              <a:rPr lang="en-US" sz="4300" b="1" i="1" dirty="0" smtClean="0">
                <a:solidFill>
                  <a:srgbClr val="3888B0"/>
                </a:solidFill>
              </a:rPr>
              <a:t> a </a:t>
            </a:r>
            <a:r>
              <a:rPr lang="en-US" sz="4300" b="1" i="1" dirty="0" err="1" smtClean="0">
                <a:solidFill>
                  <a:srgbClr val="3888B0"/>
                </a:solidFill>
              </a:rPr>
              <a:t>una</a:t>
            </a:r>
            <a:r>
              <a:rPr lang="en-US" sz="4300" b="1" i="1" dirty="0" smtClean="0">
                <a:solidFill>
                  <a:srgbClr val="3888B0"/>
                </a:solidFill>
              </a:rPr>
              <a:t> Persona.</a:t>
            </a:r>
            <a:endParaRPr lang="en-US" sz="43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BD59C43-70F7-E3FE-80E1-390A3C8E4761}"/>
              </a:ext>
            </a:extLst>
          </p:cNvPr>
          <p:cNvSpPr/>
          <p:nvPr/>
        </p:nvSpPr>
        <p:spPr>
          <a:xfrm>
            <a:off x="1670615" y="4580005"/>
            <a:ext cx="58027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Jesús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es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el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único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C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amino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76938A7-16BC-D4FA-15E4-AB355C48B9ED}"/>
              </a:ext>
            </a:extLst>
          </p:cNvPr>
          <p:cNvSpPr/>
          <p:nvPr/>
        </p:nvSpPr>
        <p:spPr>
          <a:xfrm>
            <a:off x="758172" y="546247"/>
            <a:ext cx="7601530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 smtClean="0">
                <a:solidFill>
                  <a:prstClr val="white"/>
                </a:solidFill>
                <a:latin typeface="Calibri Light" panose="020F0302020204030204"/>
              </a:rPr>
              <a:t>Tomás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800" b="1" i="1" dirty="0" err="1" smtClean="0">
                <a:solidFill>
                  <a:prstClr val="white"/>
                </a:solidFill>
                <a:latin typeface="Calibri Light" panose="020F0302020204030204"/>
              </a:rPr>
              <a:t>dijo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: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“¿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Cómo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vamos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conocer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el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camino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2AC0835-29AD-9701-8130-20B9698C3D89}"/>
              </a:ext>
            </a:extLst>
          </p:cNvPr>
          <p:cNvSpPr/>
          <p:nvPr/>
        </p:nvSpPr>
        <p:spPr>
          <a:xfrm>
            <a:off x="1143816" y="3898969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Jesús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volverá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para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llevarnos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casa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(v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1191833-86E0-F8CB-7393-2A277DEA168C}"/>
              </a:ext>
            </a:extLst>
          </p:cNvPr>
          <p:cNvSpPr/>
          <p:nvPr/>
        </p:nvSpPr>
        <p:spPr>
          <a:xfrm>
            <a:off x="1088112" y="3161221"/>
            <a:ext cx="70747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Jesús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preparará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lugar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para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nosotros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00CE82E-23A3-1434-D8C0-73D60FB5C106}"/>
              </a:ext>
            </a:extLst>
          </p:cNvPr>
          <p:cNvSpPr/>
          <p:nvPr/>
        </p:nvSpPr>
        <p:spPr>
          <a:xfrm>
            <a:off x="-228600" y="-2031267"/>
            <a:ext cx="9751423" cy="97514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rgbClr val="3888B0"/>
                </a:solidFill>
              </a:rPr>
              <a:t>Tú</a:t>
            </a:r>
            <a:r>
              <a:rPr lang="en-US" sz="4000" b="1" i="1" dirty="0" smtClean="0">
                <a:solidFill>
                  <a:srgbClr val="3888B0"/>
                </a:solidFill>
              </a:rPr>
              <a:t>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crees</a:t>
            </a:r>
            <a:r>
              <a:rPr lang="en-US" sz="4000" b="1" i="1" dirty="0" smtClean="0">
                <a:solidFill>
                  <a:srgbClr val="3888B0"/>
                </a:solidFill>
              </a:rPr>
              <a:t> que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necesitas</a:t>
            </a:r>
            <a:r>
              <a:rPr lang="en-US" sz="4000" b="1" i="1" dirty="0" smtClean="0">
                <a:solidFill>
                  <a:srgbClr val="3888B0"/>
                </a:solidFill>
              </a:rPr>
              <a:t>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ver</a:t>
            </a:r>
            <a:r>
              <a:rPr lang="en-US" sz="4000" b="1" i="1" dirty="0" smtClean="0">
                <a:solidFill>
                  <a:srgbClr val="3888B0"/>
                </a:solidFill>
              </a:rPr>
              <a:t> </a:t>
            </a:r>
            <a:r>
              <a:rPr lang="en-US" sz="4000" b="1" i="1" dirty="0" err="1" smtClean="0">
                <a:solidFill>
                  <a:srgbClr val="3888B0"/>
                </a:solidFill>
              </a:rPr>
              <a:t>más</a:t>
            </a:r>
            <a:r>
              <a:rPr lang="en-US" sz="4000" b="1" i="1" dirty="0" smtClean="0">
                <a:solidFill>
                  <a:srgbClr val="3888B0"/>
                </a:solidFill>
              </a:rPr>
              <a:t>,</a:t>
            </a:r>
            <a:r>
              <a:rPr lang="en-US" sz="4000" b="1" i="1" dirty="0">
                <a:solidFill>
                  <a:srgbClr val="3888B0"/>
                </a:solidFill>
              </a:rPr>
              <a:t/>
            </a:r>
            <a:br>
              <a:rPr lang="en-US" sz="4000" b="1" i="1" dirty="0">
                <a:solidFill>
                  <a:srgbClr val="3888B0"/>
                </a:solidFill>
              </a:rPr>
            </a:br>
            <a:r>
              <a:rPr lang="en-US" sz="4400" b="1" i="1" dirty="0" err="1" smtClean="0">
                <a:solidFill>
                  <a:srgbClr val="3888B0"/>
                </a:solidFill>
              </a:rPr>
              <a:t>pero</a:t>
            </a:r>
            <a:r>
              <a:rPr lang="en-US" sz="4400" b="1" i="1" dirty="0" smtClean="0">
                <a:solidFill>
                  <a:srgbClr val="3888B0"/>
                </a:solidFill>
              </a:rPr>
              <a:t> </a:t>
            </a:r>
            <a:r>
              <a:rPr lang="en-US" sz="4400" b="1" i="1" dirty="0" err="1" smtClean="0">
                <a:solidFill>
                  <a:srgbClr val="3888B0"/>
                </a:solidFill>
              </a:rPr>
              <a:t>en</a:t>
            </a:r>
            <a:r>
              <a:rPr lang="en-US" sz="4400" b="1" i="1" dirty="0" smtClean="0">
                <a:solidFill>
                  <a:srgbClr val="3888B0"/>
                </a:solidFill>
              </a:rPr>
              <a:t> </a:t>
            </a:r>
            <a:r>
              <a:rPr lang="en-US" sz="4400" b="1" i="1" dirty="0" err="1" smtClean="0">
                <a:solidFill>
                  <a:srgbClr val="3888B0"/>
                </a:solidFill>
              </a:rPr>
              <a:t>realidad</a:t>
            </a:r>
            <a:r>
              <a:rPr lang="en-US" sz="4400" b="1" i="1" dirty="0" smtClean="0">
                <a:solidFill>
                  <a:srgbClr val="3888B0"/>
                </a:solidFill>
              </a:rPr>
              <a:t> </a:t>
            </a:r>
            <a:r>
              <a:rPr lang="en-US" sz="4400" b="1" i="1" dirty="0" err="1" smtClean="0">
                <a:solidFill>
                  <a:srgbClr val="3888B0"/>
                </a:solidFill>
              </a:rPr>
              <a:t>necesitas</a:t>
            </a:r>
            <a:r>
              <a:rPr lang="en-US" sz="4400" b="1" i="1" dirty="0" smtClean="0">
                <a:solidFill>
                  <a:srgbClr val="3888B0"/>
                </a:solidFill>
              </a:rPr>
              <a:t> </a:t>
            </a:r>
            <a:r>
              <a:rPr lang="en-US" sz="4400" b="1" i="1" dirty="0" err="1" smtClean="0">
                <a:solidFill>
                  <a:srgbClr val="3888B0"/>
                </a:solidFill>
              </a:rPr>
              <a:t>verme</a:t>
            </a:r>
            <a:r>
              <a:rPr lang="en-US" sz="4400" b="1" i="1" dirty="0" smtClean="0">
                <a:solidFill>
                  <a:srgbClr val="3888B0"/>
                </a:solidFill>
              </a:rPr>
              <a:t> a “</a:t>
            </a:r>
            <a:r>
              <a:rPr lang="en-US" sz="4400" b="1" i="1" dirty="0" err="1" smtClean="0">
                <a:solidFill>
                  <a:srgbClr val="3888B0"/>
                </a:solidFill>
              </a:rPr>
              <a:t>Mí</a:t>
            </a:r>
            <a:r>
              <a:rPr lang="en-US" sz="4400" b="1" i="1" dirty="0" smtClean="0">
                <a:solidFill>
                  <a:srgbClr val="3888B0"/>
                </a:solidFill>
              </a:rPr>
              <a:t>”.</a:t>
            </a:r>
            <a:endParaRPr lang="en-US" sz="36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BD59C43-70F7-E3FE-80E1-390A3C8E4761}"/>
              </a:ext>
            </a:extLst>
          </p:cNvPr>
          <p:cNvSpPr/>
          <p:nvPr/>
        </p:nvSpPr>
        <p:spPr>
          <a:xfrm>
            <a:off x="1670615" y="4580005"/>
            <a:ext cx="58027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obras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del Padre (v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smtClean="0">
                <a:solidFill>
                  <a:prstClr val="white"/>
                </a:solidFill>
                <a:latin typeface="Calibri Light" panose="020F0302020204030204"/>
              </a:rPr>
              <a:t>Felipe </a:t>
            </a:r>
            <a:r>
              <a:rPr lang="en-US" sz="2800" b="1" i="1" noProof="0" dirty="0" err="1" smtClean="0">
                <a:solidFill>
                  <a:prstClr val="white"/>
                </a:solidFill>
                <a:latin typeface="Calibri Light" panose="020F0302020204030204"/>
              </a:rPr>
              <a:t>dijo</a:t>
            </a:r>
            <a:r>
              <a:rPr lang="en-US" sz="2800" b="1" i="1" noProof="0" dirty="0" smtClean="0">
                <a:solidFill>
                  <a:prstClr val="white"/>
                </a:solidFill>
                <a:latin typeface="Calibri Light" panose="020F0302020204030204"/>
              </a:rPr>
              <a:t>: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Señor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, </a:t>
            </a:r>
            <a:r>
              <a:rPr lang="en-US" sz="2800" b="1" i="1" dirty="0" err="1" smtClean="0">
                <a:solidFill>
                  <a:prstClr val="white"/>
                </a:solidFill>
                <a:latin typeface="Calibri Light" panose="020F0302020204030204"/>
              </a:rPr>
              <a:t>muéstranos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 al Padre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…”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2AC0835-29AD-9701-8130-20B9698C3D89}"/>
              </a:ext>
            </a:extLst>
          </p:cNvPr>
          <p:cNvSpPr/>
          <p:nvPr/>
        </p:nvSpPr>
        <p:spPr>
          <a:xfrm>
            <a:off x="1143816" y="3898969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palabras del Padre 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10b)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1191833-86E0-F8CB-7393-2A277DEA168C}"/>
              </a:ext>
            </a:extLst>
          </p:cNvPr>
          <p:cNvSpPr/>
          <p:nvPr/>
        </p:nvSpPr>
        <p:spPr>
          <a:xfrm>
            <a:off x="1143816" y="3217933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Mi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relación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con el Padre (v 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10a)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D38E9CA-8E36-142C-BA5A-C320AC26B305}"/>
              </a:ext>
            </a:extLst>
          </p:cNvPr>
          <p:cNvSpPr/>
          <p:nvPr/>
        </p:nvSpPr>
        <p:spPr>
          <a:xfrm>
            <a:off x="-228600" y="-2031267"/>
            <a:ext cx="9751423" cy="97514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2AC0835-29AD-9701-8130-20B9698C3D89}"/>
              </a:ext>
            </a:extLst>
          </p:cNvPr>
          <p:cNvSpPr/>
          <p:nvPr/>
        </p:nvSpPr>
        <p:spPr>
          <a:xfrm>
            <a:off x="252248" y="3491428"/>
            <a:ext cx="4082009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Hará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mayores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obras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1191833-86E0-F8CB-7393-2A277DEA168C}"/>
              </a:ext>
            </a:extLst>
          </p:cNvPr>
          <p:cNvSpPr/>
          <p:nvPr/>
        </p:nvSpPr>
        <p:spPr>
          <a:xfrm>
            <a:off x="928522" y="2814842"/>
            <a:ext cx="728695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Los que </a:t>
            </a:r>
            <a:r>
              <a:rPr lang="en-US" sz="3000" b="1" i="1" dirty="0" err="1" smtClean="0">
                <a:solidFill>
                  <a:srgbClr val="00A3C1"/>
                </a:solidFill>
              </a:rPr>
              <a:t>creen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en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mí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…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4F4CBC6-46F8-CC98-A65B-5FF5E8E7A1C8}"/>
              </a:ext>
            </a:extLst>
          </p:cNvPr>
          <p:cNvSpPr/>
          <p:nvPr/>
        </p:nvSpPr>
        <p:spPr>
          <a:xfrm>
            <a:off x="4421529" y="3501661"/>
            <a:ext cx="4365119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noProof="0" dirty="0" err="1" smtClean="0">
                <a:solidFill>
                  <a:schemeClr val="bg1"/>
                </a:solidFill>
                <a:latin typeface="Calibri Light" panose="020F0302020204030204"/>
              </a:rPr>
              <a:t>Oraciones</a:t>
            </a:r>
            <a:r>
              <a:rPr lang="en-US" sz="2400" b="1" i="1" noProof="0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noProof="0" dirty="0" err="1" smtClean="0">
                <a:solidFill>
                  <a:schemeClr val="bg1"/>
                </a:solidFill>
                <a:latin typeface="Calibri Light" panose="020F0302020204030204"/>
              </a:rPr>
              <a:t>contestadas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vv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13-14)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91D4D92-C608-8591-7FFB-F22CE14F2A46}"/>
              </a:ext>
            </a:extLst>
          </p:cNvPr>
          <p:cNvSpPr/>
          <p:nvPr/>
        </p:nvSpPr>
        <p:spPr>
          <a:xfrm>
            <a:off x="540314" y="4212372"/>
            <a:ext cx="3793944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Amarán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y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obedecerán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15)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2827A79-D99E-F137-E4BD-536513A2E310}"/>
              </a:ext>
            </a:extLst>
          </p:cNvPr>
          <p:cNvSpPr/>
          <p:nvPr/>
        </p:nvSpPr>
        <p:spPr>
          <a:xfrm>
            <a:off x="4421529" y="4214374"/>
            <a:ext cx="4018278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Recibirán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al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Espíritu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vv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16-17)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4558AF3-4AC9-0FD9-B4D4-F91EAD4E06EB}"/>
              </a:ext>
            </a:extLst>
          </p:cNvPr>
          <p:cNvSpPr/>
          <p:nvPr/>
        </p:nvSpPr>
        <p:spPr>
          <a:xfrm>
            <a:off x="1549858" y="4967167"/>
            <a:ext cx="601815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u="sng" dirty="0" err="1" smtClean="0">
                <a:solidFill>
                  <a:schemeClr val="bg1"/>
                </a:solidFill>
                <a:latin typeface="Calibri Light" panose="020F0302020204030204"/>
              </a:rPr>
              <a:t>Verán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a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Aquel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que el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mundo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rechaza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18-21)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10D5DF4-A656-4058-5AF0-2343434F3514}"/>
              </a:ext>
            </a:extLst>
          </p:cNvPr>
          <p:cNvSpPr txBox="1">
            <a:spLocks/>
          </p:cNvSpPr>
          <p:nvPr/>
        </p:nvSpPr>
        <p:spPr>
          <a:xfrm>
            <a:off x="0" y="1283995"/>
            <a:ext cx="9117875" cy="187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smtClean="0">
                <a:solidFill>
                  <a:srgbClr val="3888B0"/>
                </a:solidFill>
              </a:rPr>
              <a:t>Tú crees que necesitas ver más,</a:t>
            </a:r>
            <a:br>
              <a:rPr lang="en-US" sz="4000" b="1" i="1" smtClean="0">
                <a:solidFill>
                  <a:srgbClr val="3888B0"/>
                </a:solidFill>
              </a:rPr>
            </a:br>
            <a:r>
              <a:rPr lang="en-US" sz="4400" b="1" i="1" smtClean="0">
                <a:solidFill>
                  <a:srgbClr val="3888B0"/>
                </a:solidFill>
              </a:rPr>
              <a:t>pero en realidad necesitas verme a “Mí”.</a:t>
            </a:r>
            <a:endParaRPr lang="en-US" sz="3600" b="1" dirty="0">
              <a:solidFill>
                <a:srgbClr val="3888B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smtClean="0">
                <a:solidFill>
                  <a:prstClr val="white"/>
                </a:solidFill>
                <a:latin typeface="Calibri Light" panose="020F0302020204030204"/>
              </a:rPr>
              <a:t>Felipe </a:t>
            </a:r>
            <a:r>
              <a:rPr lang="en-US" sz="2800" b="1" i="1" noProof="0" dirty="0" err="1" smtClean="0">
                <a:solidFill>
                  <a:prstClr val="white"/>
                </a:solidFill>
                <a:latin typeface="Calibri Light" panose="020F0302020204030204"/>
              </a:rPr>
              <a:t>dijo</a:t>
            </a:r>
            <a:r>
              <a:rPr lang="en-US" sz="2800" b="1" i="1" noProof="0" dirty="0" smtClean="0">
                <a:solidFill>
                  <a:prstClr val="white"/>
                </a:solidFill>
                <a:latin typeface="Calibri Light" panose="020F0302020204030204"/>
              </a:rPr>
              <a:t>: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Señor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, </a:t>
            </a:r>
            <a:r>
              <a:rPr lang="en-US" sz="2800" b="1" i="1" dirty="0" err="1" smtClean="0">
                <a:solidFill>
                  <a:prstClr val="white"/>
                </a:solidFill>
                <a:latin typeface="Calibri Light" panose="020F0302020204030204"/>
              </a:rPr>
              <a:t>muéstranos</a:t>
            </a:r>
            <a:r>
              <a:rPr lang="en-US" sz="2800" b="1" i="1" dirty="0" smtClean="0">
                <a:solidFill>
                  <a:prstClr val="white"/>
                </a:solidFill>
                <a:latin typeface="Calibri Light" panose="020F0302020204030204"/>
              </a:rPr>
              <a:t> al Padre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…”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5" grpId="0" animBg="1"/>
      <p:bldP spid="6" grpId="0" animBg="1"/>
      <p:bldP spid="7" grpId="0" animBg="1"/>
      <p:bldP spid="8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60449DD7-B952-172F-152B-EF46F7B7B057}"/>
              </a:ext>
            </a:extLst>
          </p:cNvPr>
          <p:cNvSpPr/>
          <p:nvPr/>
        </p:nvSpPr>
        <p:spPr>
          <a:xfrm>
            <a:off x="-228600" y="-2031267"/>
            <a:ext cx="9751423" cy="97514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3888B0"/>
                </a:solidFill>
              </a:rPr>
              <a:t>Tú</a:t>
            </a:r>
            <a:r>
              <a:rPr lang="en-US" sz="3600" b="1" i="1" dirty="0" smtClean="0">
                <a:solidFill>
                  <a:srgbClr val="3888B0"/>
                </a:solidFill>
              </a:rPr>
              <a:t>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crees</a:t>
            </a:r>
            <a:r>
              <a:rPr lang="en-US" sz="3600" b="1" i="1" dirty="0" smtClean="0">
                <a:solidFill>
                  <a:srgbClr val="3888B0"/>
                </a:solidFill>
              </a:rPr>
              <a:t> que el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mundo</a:t>
            </a:r>
            <a:r>
              <a:rPr lang="en-US" sz="3600" b="1" i="1" dirty="0" smtClean="0">
                <a:solidFill>
                  <a:srgbClr val="3888B0"/>
                </a:solidFill>
              </a:rPr>
              <a:t>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necesita</a:t>
            </a:r>
            <a:r>
              <a:rPr lang="en-US" sz="3600" b="1" i="1" dirty="0" smtClean="0">
                <a:solidFill>
                  <a:srgbClr val="3888B0"/>
                </a:solidFill>
              </a:rPr>
              <a:t> mi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presencia</a:t>
            </a:r>
            <a:r>
              <a:rPr lang="en-US" sz="3600" b="1" i="1" dirty="0" smtClean="0">
                <a:solidFill>
                  <a:srgbClr val="3888B0"/>
                </a:solidFill>
              </a:rPr>
              <a:t>, </a:t>
            </a:r>
            <a:r>
              <a:rPr lang="en-US" sz="3600" b="1" i="1" dirty="0">
                <a:solidFill>
                  <a:srgbClr val="3888B0"/>
                </a:solidFill>
              </a:rPr>
              <a:t/>
            </a:r>
            <a:br>
              <a:rPr lang="en-US" sz="3600" b="1" i="1" dirty="0">
                <a:solidFill>
                  <a:srgbClr val="3888B0"/>
                </a:solidFill>
              </a:rPr>
            </a:br>
            <a:r>
              <a:rPr lang="en-US" sz="3600" b="1" i="1" dirty="0" smtClean="0">
                <a:solidFill>
                  <a:srgbClr val="3888B0"/>
                </a:solidFill>
              </a:rPr>
              <a:t>Pero el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mundo</a:t>
            </a:r>
            <a:r>
              <a:rPr lang="en-US" sz="3600" b="1" i="1" dirty="0" smtClean="0">
                <a:solidFill>
                  <a:srgbClr val="3888B0"/>
                </a:solidFill>
              </a:rPr>
              <a:t>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en</a:t>
            </a:r>
            <a:r>
              <a:rPr lang="en-US" sz="3600" b="1" i="1" dirty="0" smtClean="0">
                <a:solidFill>
                  <a:srgbClr val="3888B0"/>
                </a:solidFill>
              </a:rPr>
              <a:t>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realidad</a:t>
            </a:r>
            <a:r>
              <a:rPr lang="en-US" sz="3600" b="1" i="1" dirty="0" smtClean="0">
                <a:solidFill>
                  <a:srgbClr val="3888B0"/>
                </a:solidFill>
              </a:rPr>
              <a:t>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necesita</a:t>
            </a:r>
            <a:r>
              <a:rPr lang="en-US" sz="3600" b="1" i="1" dirty="0" smtClean="0">
                <a:solidFill>
                  <a:srgbClr val="3888B0"/>
                </a:solidFill>
              </a:rPr>
              <a:t> mi </a:t>
            </a:r>
            <a:r>
              <a:rPr lang="en-US" sz="3600" b="1" i="1" dirty="0" err="1" smtClean="0">
                <a:solidFill>
                  <a:srgbClr val="3888B0"/>
                </a:solidFill>
              </a:rPr>
              <a:t>mensaje</a:t>
            </a:r>
            <a:r>
              <a:rPr lang="en-US" sz="3600" b="1" i="1" dirty="0" smtClean="0">
                <a:solidFill>
                  <a:srgbClr val="3888B0"/>
                </a:solidFill>
              </a:rPr>
              <a:t>.</a:t>
            </a:r>
            <a:endParaRPr lang="en-US" sz="32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BD59C43-70F7-E3FE-80E1-390A3C8E4761}"/>
              </a:ext>
            </a:extLst>
          </p:cNvPr>
          <p:cNvSpPr/>
          <p:nvPr/>
        </p:nvSpPr>
        <p:spPr>
          <a:xfrm>
            <a:off x="497125" y="4578535"/>
            <a:ext cx="812362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Espíritu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Santo les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enseñará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 les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recordará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Tadeo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dijo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“¿a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nosotros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 no al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mundo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2AC0835-29AD-9701-8130-20B9698C3D89}"/>
              </a:ext>
            </a:extLst>
          </p:cNvPr>
          <p:cNvSpPr/>
          <p:nvPr/>
        </p:nvSpPr>
        <p:spPr>
          <a:xfrm>
            <a:off x="381731" y="3849414"/>
            <a:ext cx="8354410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mundo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oirá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mi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mensaje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parte de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ustedes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25)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1191833-86E0-F8CB-7393-2A277DEA168C}"/>
              </a:ext>
            </a:extLst>
          </p:cNvPr>
          <p:cNvSpPr/>
          <p:nvPr/>
        </p:nvSpPr>
        <p:spPr>
          <a:xfrm>
            <a:off x="404948" y="3217933"/>
            <a:ext cx="833410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Cualquiera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es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acepto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si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me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ama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 y me </a:t>
            </a:r>
            <a:r>
              <a:rPr lang="en-US" sz="3000" b="1" i="1" dirty="0" err="1" smtClean="0">
                <a:solidFill>
                  <a:srgbClr val="00A3C1"/>
                </a:solidFill>
                <a:latin typeface="Calibri Light" panose="020F0302020204030204"/>
              </a:rPr>
              <a:t>obedece</a:t>
            </a:r>
            <a:r>
              <a:rPr lang="en-US" sz="3000" b="1" i="1" dirty="0" smtClean="0">
                <a:solidFill>
                  <a:srgbClr val="00A3C1"/>
                </a:solidFill>
                <a:latin typeface="Calibri Light" panose="020F0302020204030204"/>
              </a:rPr>
              <a:t>.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23)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80725F2-F616-5D7E-02AB-F5B15BA5052F}"/>
              </a:ext>
            </a:extLst>
          </p:cNvPr>
          <p:cNvSpPr/>
          <p:nvPr/>
        </p:nvSpPr>
        <p:spPr>
          <a:xfrm>
            <a:off x="-228600" y="-2031267"/>
            <a:ext cx="9751423" cy="97514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>
                <a:solidFill>
                  <a:srgbClr val="3888B0"/>
                </a:solidFill>
              </a:rPr>
              <a:t>Tú</a:t>
            </a:r>
            <a:r>
              <a:rPr lang="en-US" sz="3600" b="1" i="1" dirty="0">
                <a:solidFill>
                  <a:srgbClr val="3888B0"/>
                </a:solidFill>
              </a:rPr>
              <a:t> </a:t>
            </a:r>
            <a:r>
              <a:rPr lang="en-US" sz="3600" b="1" i="1" dirty="0" err="1">
                <a:solidFill>
                  <a:srgbClr val="3888B0"/>
                </a:solidFill>
              </a:rPr>
              <a:t>crees</a:t>
            </a:r>
            <a:r>
              <a:rPr lang="en-US" sz="3600" b="1" i="1" dirty="0">
                <a:solidFill>
                  <a:srgbClr val="3888B0"/>
                </a:solidFill>
              </a:rPr>
              <a:t> que el </a:t>
            </a:r>
            <a:r>
              <a:rPr lang="en-US" sz="3600" b="1" i="1" dirty="0" err="1">
                <a:solidFill>
                  <a:srgbClr val="3888B0"/>
                </a:solidFill>
              </a:rPr>
              <a:t>mundo</a:t>
            </a:r>
            <a:r>
              <a:rPr lang="en-US" sz="3600" b="1" i="1" dirty="0">
                <a:solidFill>
                  <a:srgbClr val="3888B0"/>
                </a:solidFill>
              </a:rPr>
              <a:t> </a:t>
            </a:r>
            <a:r>
              <a:rPr lang="en-US" sz="3600" b="1" i="1" dirty="0" err="1">
                <a:solidFill>
                  <a:srgbClr val="3888B0"/>
                </a:solidFill>
              </a:rPr>
              <a:t>necesita</a:t>
            </a:r>
            <a:r>
              <a:rPr lang="en-US" sz="3600" b="1" i="1" dirty="0">
                <a:solidFill>
                  <a:srgbClr val="3888B0"/>
                </a:solidFill>
              </a:rPr>
              <a:t> mi </a:t>
            </a:r>
            <a:r>
              <a:rPr lang="en-US" sz="3600" b="1" i="1" dirty="0" err="1">
                <a:solidFill>
                  <a:srgbClr val="3888B0"/>
                </a:solidFill>
              </a:rPr>
              <a:t>presencia</a:t>
            </a:r>
            <a:r>
              <a:rPr lang="en-US" sz="3600" b="1" i="1" dirty="0">
                <a:solidFill>
                  <a:srgbClr val="3888B0"/>
                </a:solidFill>
              </a:rPr>
              <a:t>, </a:t>
            </a:r>
            <a:br>
              <a:rPr lang="en-US" sz="3600" b="1" i="1" dirty="0">
                <a:solidFill>
                  <a:srgbClr val="3888B0"/>
                </a:solidFill>
              </a:rPr>
            </a:br>
            <a:r>
              <a:rPr lang="en-US" sz="3600" b="1" i="1" dirty="0">
                <a:solidFill>
                  <a:srgbClr val="3888B0"/>
                </a:solidFill>
              </a:rPr>
              <a:t>Pero el </a:t>
            </a:r>
            <a:r>
              <a:rPr lang="en-US" sz="3600" b="1" i="1" dirty="0" err="1">
                <a:solidFill>
                  <a:srgbClr val="3888B0"/>
                </a:solidFill>
              </a:rPr>
              <a:t>mundo</a:t>
            </a:r>
            <a:r>
              <a:rPr lang="en-US" sz="3600" b="1" i="1" dirty="0">
                <a:solidFill>
                  <a:srgbClr val="3888B0"/>
                </a:solidFill>
              </a:rPr>
              <a:t> </a:t>
            </a:r>
            <a:r>
              <a:rPr lang="en-US" sz="3600" b="1" i="1" dirty="0" err="1">
                <a:solidFill>
                  <a:srgbClr val="3888B0"/>
                </a:solidFill>
              </a:rPr>
              <a:t>en</a:t>
            </a:r>
            <a:r>
              <a:rPr lang="en-US" sz="3600" b="1" i="1" dirty="0">
                <a:solidFill>
                  <a:srgbClr val="3888B0"/>
                </a:solidFill>
              </a:rPr>
              <a:t> </a:t>
            </a:r>
            <a:r>
              <a:rPr lang="en-US" sz="3600" b="1" i="1" dirty="0" err="1">
                <a:solidFill>
                  <a:srgbClr val="3888B0"/>
                </a:solidFill>
              </a:rPr>
              <a:t>realidad</a:t>
            </a:r>
            <a:r>
              <a:rPr lang="en-US" sz="3600" b="1" i="1" dirty="0">
                <a:solidFill>
                  <a:srgbClr val="3888B0"/>
                </a:solidFill>
              </a:rPr>
              <a:t> </a:t>
            </a:r>
            <a:r>
              <a:rPr lang="en-US" sz="3600" b="1" i="1" dirty="0" err="1">
                <a:solidFill>
                  <a:srgbClr val="3888B0"/>
                </a:solidFill>
              </a:rPr>
              <a:t>necesita</a:t>
            </a:r>
            <a:r>
              <a:rPr lang="en-US" sz="3600" b="1" i="1" dirty="0">
                <a:solidFill>
                  <a:srgbClr val="3888B0"/>
                </a:solidFill>
              </a:rPr>
              <a:t> mi </a:t>
            </a:r>
            <a:r>
              <a:rPr lang="en-US" sz="3600" b="1" i="1" dirty="0" err="1">
                <a:solidFill>
                  <a:srgbClr val="3888B0"/>
                </a:solidFill>
              </a:rPr>
              <a:t>mensaje</a:t>
            </a:r>
            <a:r>
              <a:rPr lang="en-US" sz="3600" b="1" i="1" dirty="0">
                <a:solidFill>
                  <a:srgbClr val="3888B0"/>
                </a:solidFill>
              </a:rPr>
              <a:t>.</a:t>
            </a:r>
            <a:endParaRPr lang="en-US" sz="32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BD59C43-70F7-E3FE-80E1-390A3C8E4761}"/>
              </a:ext>
            </a:extLst>
          </p:cNvPr>
          <p:cNvSpPr/>
          <p:nvPr/>
        </p:nvSpPr>
        <p:spPr>
          <a:xfrm>
            <a:off x="453774" y="2823642"/>
            <a:ext cx="812362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El </a:t>
            </a:r>
            <a:r>
              <a:rPr lang="en-US" sz="3000" b="1" i="1" dirty="0" err="1">
                <a:solidFill>
                  <a:srgbClr val="00A3C1"/>
                </a:solidFill>
                <a:latin typeface="Calibri Light" panose="020F0302020204030204"/>
              </a:rPr>
              <a:t>Espíritu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 Santo les </a:t>
            </a:r>
            <a:r>
              <a:rPr lang="en-US" sz="3000" b="1" i="1" dirty="0" err="1">
                <a:solidFill>
                  <a:srgbClr val="00A3C1"/>
                </a:solidFill>
                <a:latin typeface="Calibri Light" panose="020F0302020204030204"/>
              </a:rPr>
              <a:t>enseñará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 y les </a:t>
            </a:r>
            <a:r>
              <a:rPr lang="en-US" sz="3000" b="1" i="1" dirty="0" err="1">
                <a:solidFill>
                  <a:srgbClr val="00A3C1"/>
                </a:solidFill>
                <a:latin typeface="Calibri Light" panose="020F0302020204030204"/>
              </a:rPr>
              <a:t>recordará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. (v 26)</a:t>
            </a:r>
            <a:endParaRPr lang="en-US" sz="3000" b="1" i="1" dirty="0">
              <a:solidFill>
                <a:srgbClr val="00A3C1"/>
              </a:solidFill>
              <a:latin typeface="Calibri Light" panose="020F0302020204030204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i="1" dirty="0" err="1">
                <a:solidFill>
                  <a:prstClr val="white"/>
                </a:solidFill>
                <a:latin typeface="Calibri Light" panose="020F0302020204030204"/>
              </a:rPr>
              <a:t>Tadeo</a:t>
            </a:r>
            <a:r>
              <a:rPr lang="en-US" sz="2800" b="1" i="1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Calibri Light" panose="020F0302020204030204"/>
              </a:rPr>
              <a:t>dijo</a:t>
            </a:r>
            <a:r>
              <a:rPr lang="en-US" sz="2800" b="1" i="1" dirty="0">
                <a:solidFill>
                  <a:prstClr val="white"/>
                </a:solidFill>
                <a:latin typeface="Calibri Light" panose="020F0302020204030204"/>
              </a:rPr>
              <a:t>: “¿a </a:t>
            </a:r>
            <a:r>
              <a:rPr lang="en-US" sz="2800" b="1" i="1" dirty="0" err="1">
                <a:solidFill>
                  <a:prstClr val="white"/>
                </a:solidFill>
                <a:latin typeface="Calibri Light" panose="020F0302020204030204"/>
              </a:rPr>
              <a:t>nosotros</a:t>
            </a:r>
            <a:r>
              <a:rPr lang="en-US" sz="2800" b="1" i="1" dirty="0">
                <a:solidFill>
                  <a:prstClr val="white"/>
                </a:solidFill>
                <a:latin typeface="Calibri Light" panose="020F0302020204030204"/>
              </a:rPr>
              <a:t> y no al </a:t>
            </a:r>
            <a:r>
              <a:rPr lang="en-US" sz="2800" b="1" i="1" dirty="0" err="1">
                <a:solidFill>
                  <a:prstClr val="white"/>
                </a:solidFill>
                <a:latin typeface="Calibri Light" panose="020F0302020204030204"/>
              </a:rPr>
              <a:t>mundo</a:t>
            </a:r>
            <a:r>
              <a:rPr lang="en-US" sz="2800" b="1" i="1" dirty="0">
                <a:solidFill>
                  <a:prstClr val="white"/>
                </a:solidFill>
                <a:latin typeface="Calibri Light" panose="020F0302020204030204"/>
              </a:rPr>
              <a:t>?”</a:t>
            </a:r>
            <a:endParaRPr lang="en-US" sz="2800" b="1" i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1AE8BA5-E7AD-7EAE-19EC-D5764855B264}"/>
              </a:ext>
            </a:extLst>
          </p:cNvPr>
          <p:cNvSpPr/>
          <p:nvPr/>
        </p:nvSpPr>
        <p:spPr>
          <a:xfrm>
            <a:off x="540314" y="3491428"/>
            <a:ext cx="2261558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Otro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”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7F83A37-E11C-81A1-2053-93524DE9B18C}"/>
              </a:ext>
            </a:extLst>
          </p:cNvPr>
          <p:cNvSpPr/>
          <p:nvPr/>
        </p:nvSpPr>
        <p:spPr>
          <a:xfrm>
            <a:off x="2942897" y="3501661"/>
            <a:ext cx="2843949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“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Consolador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”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88CAA83-35A1-51C0-7EDC-48DAE0754EFF}"/>
              </a:ext>
            </a:extLst>
          </p:cNvPr>
          <p:cNvSpPr/>
          <p:nvPr/>
        </p:nvSpPr>
        <p:spPr>
          <a:xfrm>
            <a:off x="430541" y="4212844"/>
            <a:ext cx="340573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Con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…y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en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ustedes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”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(17)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18F33F7-FD3F-2641-A6AA-17DC994C1A6E}"/>
              </a:ext>
            </a:extLst>
          </p:cNvPr>
          <p:cNvSpPr/>
          <p:nvPr/>
        </p:nvSpPr>
        <p:spPr>
          <a:xfrm>
            <a:off x="4014952" y="4203235"/>
            <a:ext cx="470175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“Les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enseñará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todas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las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cosas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”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(26)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937EB1B-3ADB-4448-E4F4-1D41E1C0A588}"/>
              </a:ext>
            </a:extLst>
          </p:cNvPr>
          <p:cNvSpPr/>
          <p:nvPr/>
        </p:nvSpPr>
        <p:spPr>
          <a:xfrm>
            <a:off x="1643886" y="4957362"/>
            <a:ext cx="5856223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“Les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reordará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todo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”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v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26)</a:t>
            </a:r>
            <a:endParaRPr kumimoji="0" lang="en-US" sz="2400" b="1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2AADDA8-218B-1073-D130-FDCF4ABD8FFF}"/>
              </a:ext>
            </a:extLst>
          </p:cNvPr>
          <p:cNvSpPr/>
          <p:nvPr/>
        </p:nvSpPr>
        <p:spPr>
          <a:xfrm>
            <a:off x="5927872" y="3501661"/>
            <a:ext cx="2610159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“de </a:t>
            </a:r>
            <a:r>
              <a:rPr lang="en-US" sz="2400" b="1" i="1" dirty="0" err="1" smtClean="0">
                <a:solidFill>
                  <a:schemeClr val="bg1"/>
                </a:solidFill>
                <a:latin typeface="Calibri Light" panose="020F0302020204030204"/>
              </a:rPr>
              <a:t>verdad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”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  <a:latin typeface="Calibri Light" panose="020F0302020204030204"/>
              </a:rPr>
              <a:t>v 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17)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1514</TotalTime>
  <Words>1387</Words>
  <Application>Microsoft Office PowerPoint</Application>
  <PresentationFormat>On-screen Show (16:10)</PresentationFormat>
  <Paragraphs>172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What’s Next – John 14</vt:lpstr>
      <vt:lpstr>PowerPoint Presentation</vt:lpstr>
      <vt:lpstr>PowerPoint Presentation</vt:lpstr>
      <vt:lpstr>PowerPoint Presentation</vt:lpstr>
      <vt:lpstr>Tú crees que necesitas procedimientos,  pero en realidad necesitas a una Persona.</vt:lpstr>
      <vt:lpstr>Tú crees que necesitas ver más, pero en realidad necesitas verme a “Mí”.</vt:lpstr>
      <vt:lpstr>PowerPoint Presentation</vt:lpstr>
      <vt:lpstr>Tú crees que el mundo necesita mi presencia,  Pero el mundo en realidad necesita mi mensaje.</vt:lpstr>
      <vt:lpstr>Tú crees que el mundo necesita mi presencia,  Pero el mundo en realidad necesita mi mensaje.</vt:lpstr>
      <vt:lpstr>PowerPoint Presentation</vt:lpstr>
      <vt:lpstr>What’s Next – John 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 – John 14</dc:title>
  <dc:creator>Phillip Shumake</dc:creator>
  <cp:lastModifiedBy>Esther Eubanks</cp:lastModifiedBy>
  <cp:revision>69</cp:revision>
  <dcterms:created xsi:type="dcterms:W3CDTF">2023-07-06T15:51:30Z</dcterms:created>
  <dcterms:modified xsi:type="dcterms:W3CDTF">2023-07-08T18:44:00Z</dcterms:modified>
</cp:coreProperties>
</file>