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715000" type="screen16x10"/>
  <p:notesSz cx="6858000" cy="9144000"/>
  <p:defaultTextStyle>
    <a:defPPr marL="0" marR="0" indent="0" algn="l" defTabSz="356616" rtl="0" fontAlgn="auto" latinLnBrk="1" hangingPunct="0">
      <a:lnSpc>
        <a:spcPct val="100000"/>
      </a:lnSpc>
      <a:spcBef>
        <a:spcPts val="0"/>
      </a:spcBef>
      <a:spcAft>
        <a:spcPts val="0"/>
      </a:spcAft>
      <a:buClrTx/>
      <a:buSzTx/>
      <a:buFontTx/>
      <a:buNone/>
      <a:tabLst/>
      <a:defRPr kumimoji="0" sz="702" b="0" i="0" u="none" strike="noStrike" cap="none" spc="0" normalizeH="0" baseline="0">
        <a:ln>
          <a:noFill/>
        </a:ln>
        <a:solidFill>
          <a:srgbClr val="000000"/>
        </a:solidFill>
        <a:effectLst/>
        <a:uFillTx/>
      </a:defRPr>
    </a:defPPr>
    <a:lvl1pPr marL="0" marR="0" indent="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1pPr>
    <a:lvl2pPr marL="0" marR="0" indent="17830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2pPr>
    <a:lvl3pPr marL="0" marR="0" indent="35661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3pPr>
    <a:lvl4pPr marL="0" marR="0" indent="53492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4pPr>
    <a:lvl5pPr marL="0" marR="0" indent="713232"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5pPr>
    <a:lvl6pPr marL="0" marR="0" indent="89154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6pPr>
    <a:lvl7pPr marL="0" marR="0" indent="106984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7pPr>
    <a:lvl8pPr marL="0" marR="0" indent="124815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8pPr>
    <a:lvl9pPr marL="0" marR="0" indent="142646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45" d="100"/>
          <a:sy n="145" d="100"/>
        </p:scale>
        <p:origin x="122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685800" y="685800"/>
            <a:ext cx="5486400" cy="3429000"/>
          </a:xfrm>
          <a:prstGeom prst="rect">
            <a:avLst/>
          </a:prstGeom>
        </p:spPr>
        <p:txBody>
          <a:bodyPr/>
          <a:lstStyle/>
          <a:p>
            <a:endParaRPr dirty="0"/>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178308" latinLnBrk="0">
      <a:lnSpc>
        <a:spcPct val="117999"/>
      </a:lnSpc>
      <a:defRPr sz="858" b="0" i="0">
        <a:latin typeface="Calibri" panose="020F0502020204030204" pitchFamily="34" charset="0"/>
        <a:ea typeface="+mn-ea"/>
        <a:cs typeface="Calibri" panose="020F0502020204030204" pitchFamily="34" charset="0"/>
        <a:sym typeface="Helvetica Neue"/>
      </a:defRPr>
    </a:lvl1pPr>
    <a:lvl2pPr indent="89154" defTabSz="178308" latinLnBrk="0">
      <a:lnSpc>
        <a:spcPct val="117999"/>
      </a:lnSpc>
      <a:defRPr sz="858">
        <a:latin typeface="+mn-lt"/>
        <a:ea typeface="+mn-ea"/>
        <a:cs typeface="+mn-cs"/>
        <a:sym typeface="Helvetica Neue"/>
      </a:defRPr>
    </a:lvl2pPr>
    <a:lvl3pPr indent="178308" defTabSz="178308" latinLnBrk="0">
      <a:lnSpc>
        <a:spcPct val="117999"/>
      </a:lnSpc>
      <a:defRPr sz="858">
        <a:latin typeface="+mn-lt"/>
        <a:ea typeface="+mn-ea"/>
        <a:cs typeface="+mn-cs"/>
        <a:sym typeface="Helvetica Neue"/>
      </a:defRPr>
    </a:lvl3pPr>
    <a:lvl4pPr indent="267462" defTabSz="178308" latinLnBrk="0">
      <a:lnSpc>
        <a:spcPct val="117999"/>
      </a:lnSpc>
      <a:defRPr sz="858">
        <a:latin typeface="+mn-lt"/>
        <a:ea typeface="+mn-ea"/>
        <a:cs typeface="+mn-cs"/>
        <a:sym typeface="Helvetica Neue"/>
      </a:defRPr>
    </a:lvl4pPr>
    <a:lvl5pPr indent="356616" defTabSz="178308" latinLnBrk="0">
      <a:lnSpc>
        <a:spcPct val="117999"/>
      </a:lnSpc>
      <a:defRPr sz="858">
        <a:latin typeface="+mn-lt"/>
        <a:ea typeface="+mn-ea"/>
        <a:cs typeface="+mn-cs"/>
        <a:sym typeface="Helvetica Neue"/>
      </a:defRPr>
    </a:lvl5pPr>
    <a:lvl6pPr indent="445770" defTabSz="178308" latinLnBrk="0">
      <a:lnSpc>
        <a:spcPct val="117999"/>
      </a:lnSpc>
      <a:defRPr sz="858">
        <a:latin typeface="+mn-lt"/>
        <a:ea typeface="+mn-ea"/>
        <a:cs typeface="+mn-cs"/>
        <a:sym typeface="Helvetica Neue"/>
      </a:defRPr>
    </a:lvl6pPr>
    <a:lvl7pPr indent="534924" defTabSz="178308" latinLnBrk="0">
      <a:lnSpc>
        <a:spcPct val="117999"/>
      </a:lnSpc>
      <a:defRPr sz="858">
        <a:latin typeface="+mn-lt"/>
        <a:ea typeface="+mn-ea"/>
        <a:cs typeface="+mn-cs"/>
        <a:sym typeface="Helvetica Neue"/>
      </a:defRPr>
    </a:lvl7pPr>
    <a:lvl8pPr indent="624078" defTabSz="178308" latinLnBrk="0">
      <a:lnSpc>
        <a:spcPct val="117999"/>
      </a:lnSpc>
      <a:defRPr sz="858">
        <a:latin typeface="+mn-lt"/>
        <a:ea typeface="+mn-ea"/>
        <a:cs typeface="+mn-cs"/>
        <a:sym typeface="Helvetica Neue"/>
      </a:defRPr>
    </a:lvl8pPr>
    <a:lvl9pPr indent="713232" defTabSz="178308" latinLnBrk="0">
      <a:lnSpc>
        <a:spcPct val="117999"/>
      </a:lnSpc>
      <a:defRPr sz="858">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0" i="0"/>
            </a:lvl1pPr>
          </a:lstStyle>
          <a:p>
            <a:r>
              <a:rPr dirty="0"/>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b="0" i="0" spc="-87"/>
            </a:lvl1pPr>
          </a:lstStyle>
          <a:p>
            <a:r>
              <a:rPr dirty="0"/>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0" i="0"/>
            </a:lvl1pPr>
            <a:lvl2pPr marL="0" indent="171450" defTabSz="309563">
              <a:lnSpc>
                <a:spcPct val="100000"/>
              </a:lnSpc>
              <a:spcBef>
                <a:spcPts val="0"/>
              </a:spcBef>
              <a:buSzTx/>
              <a:buNone/>
              <a:defRPr sz="2063" b="0" i="0"/>
            </a:lvl2pPr>
            <a:lvl3pPr marL="0" indent="342900" defTabSz="309563">
              <a:lnSpc>
                <a:spcPct val="100000"/>
              </a:lnSpc>
              <a:spcBef>
                <a:spcPts val="0"/>
              </a:spcBef>
              <a:buSzTx/>
              <a:buNone/>
              <a:defRPr sz="2063" b="0" i="0"/>
            </a:lvl3pPr>
            <a:lvl4pPr marL="0" indent="514350" defTabSz="309563">
              <a:lnSpc>
                <a:spcPct val="100000"/>
              </a:lnSpc>
              <a:spcBef>
                <a:spcPts val="0"/>
              </a:spcBef>
              <a:buSzTx/>
              <a:buNone/>
              <a:defRPr sz="2063" b="0" i="0"/>
            </a:lvl4pPr>
            <a:lvl5pPr marL="0" indent="685800" defTabSz="309563">
              <a:lnSpc>
                <a:spcPct val="100000"/>
              </a:lnSpc>
              <a:spcBef>
                <a:spcPts val="0"/>
              </a:spcBef>
              <a:buSzTx/>
              <a:buNone/>
              <a:defRPr sz="2063" b="0" i="0"/>
            </a:lvl5pPr>
          </a:lstStyle>
          <a:p>
            <a:r>
              <a:rPr dirty="0"/>
              <a:t>Presentation Subtitle</a:t>
            </a:r>
          </a:p>
          <a:p>
            <a:pPr lvl="1"/>
            <a:endParaRPr dirty="0"/>
          </a:p>
          <a:p>
            <a:pPr lvl="2"/>
            <a:endParaRPr dirty="0"/>
          </a:p>
          <a:p>
            <a:pPr lvl="3"/>
            <a:endParaRPr dirty="0"/>
          </a:p>
          <a:p>
            <a:pPr lvl="4"/>
            <a:endParaRPr dirty="0"/>
          </a:p>
        </p:txBody>
      </p:sp>
      <p:sp>
        <p:nvSpPr>
          <p:cNvPr id="14" name="Slide Number"/>
          <p:cNvSpPr txBox="1">
            <a:spLocks noGrp="1"/>
          </p:cNvSpPr>
          <p:nvPr>
            <p:ph type="sldNum" sz="quarter" idx="2"/>
          </p:nvPr>
        </p:nvSpPr>
        <p:spPr>
          <a:xfrm>
            <a:off x="4470209" y="5400033"/>
            <a:ext cx="203582" cy="206467"/>
          </a:xfrm>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0" i="0"/>
            </a:lvl1pPr>
          </a:lstStyle>
          <a:p>
            <a:r>
              <a:rPr dirty="0"/>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0" i="0" spc="-94"/>
            </a:lvl1pPr>
            <a:lvl2pPr marL="0" indent="171450" algn="ctr">
              <a:lnSpc>
                <a:spcPct val="80000"/>
              </a:lnSpc>
              <a:spcBef>
                <a:spcPts val="0"/>
              </a:spcBef>
              <a:buSzTx/>
              <a:buNone/>
              <a:defRPr sz="9375" b="0" i="0" spc="-94"/>
            </a:lvl2pPr>
            <a:lvl3pPr marL="0" indent="342900" algn="ctr">
              <a:lnSpc>
                <a:spcPct val="80000"/>
              </a:lnSpc>
              <a:spcBef>
                <a:spcPts val="0"/>
              </a:spcBef>
              <a:buSzTx/>
              <a:buNone/>
              <a:defRPr sz="9375" b="0" i="0" spc="-94"/>
            </a:lvl3pPr>
            <a:lvl4pPr marL="0" indent="514350" algn="ctr">
              <a:lnSpc>
                <a:spcPct val="80000"/>
              </a:lnSpc>
              <a:spcBef>
                <a:spcPts val="0"/>
              </a:spcBef>
              <a:buSzTx/>
              <a:buNone/>
              <a:defRPr sz="9375" b="0" i="0" spc="-94"/>
            </a:lvl4pPr>
            <a:lvl5pPr marL="0" indent="685800" algn="ctr">
              <a:lnSpc>
                <a:spcPct val="80000"/>
              </a:lnSpc>
              <a:spcBef>
                <a:spcPts val="0"/>
              </a:spcBef>
              <a:buSzTx/>
              <a:buNone/>
              <a:defRPr sz="9375" b="0" i="0" spc="-94"/>
            </a:lvl5pPr>
          </a:lstStyle>
          <a:p>
            <a:r>
              <a:rPr dirty="0"/>
              <a:t>100%</a:t>
            </a:r>
          </a:p>
          <a:p>
            <a:pPr lvl="1"/>
            <a:endParaRPr dirty="0"/>
          </a:p>
          <a:p>
            <a:pPr lvl="2"/>
            <a:endParaRPr dirty="0"/>
          </a:p>
          <a:p>
            <a:pPr lvl="3"/>
            <a:endParaRPr dirty="0"/>
          </a:p>
          <a:p>
            <a:pPr lvl="4"/>
            <a:endParaRPr dirty="0"/>
          </a:p>
        </p:txBody>
      </p:sp>
      <p:sp>
        <p:nvSpPr>
          <p:cNvPr id="108"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0" i="0"/>
            </a:lvl1pPr>
          </a:lstStyle>
          <a:p>
            <a:r>
              <a:rPr dirty="0"/>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lvl1pPr>
              <a:defRPr b="0" i="0"/>
            </a:lvl1pPr>
          </a:lstStyle>
          <a:p>
            <a:endParaRPr dirty="0"/>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lvl1pPr>
              <a:defRPr b="0" i="0"/>
            </a:lvl1pPr>
          </a:lstStyle>
          <a:p>
            <a:endParaRPr dirty="0"/>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lvl1pPr>
              <a:defRPr b="0" i="0"/>
            </a:lvl1pPr>
          </a:lstStyle>
          <a:p>
            <a:endParaRPr dirty="0"/>
          </a:p>
        </p:txBody>
      </p:sp>
      <p:sp>
        <p:nvSpPr>
          <p:cNvPr id="127"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lvl1pPr>
              <a:defRPr b="0" i="0"/>
            </a:lvl1pPr>
          </a:lstStyle>
          <a:p>
            <a:endParaRPr dirty="0"/>
          </a:p>
        </p:txBody>
      </p:sp>
      <p:sp>
        <p:nvSpPr>
          <p:cNvPr id="135"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b="0" i="0"/>
            </a:lvl1pPr>
            <a:lvl2pPr marL="0" indent="0" algn="ctr" defTabSz="308074">
              <a:lnSpc>
                <a:spcPct val="100000"/>
              </a:lnSpc>
              <a:spcBef>
                <a:spcPts val="0"/>
              </a:spcBef>
              <a:buSzTx/>
              <a:buNone/>
              <a:defRPr sz="1950" b="0" i="0"/>
            </a:lvl2pPr>
            <a:lvl3pPr marL="0" indent="0" algn="ctr" defTabSz="308074">
              <a:lnSpc>
                <a:spcPct val="100000"/>
              </a:lnSpc>
              <a:spcBef>
                <a:spcPts val="0"/>
              </a:spcBef>
              <a:buSzTx/>
              <a:buNone/>
              <a:defRPr sz="1950" b="0" i="0"/>
            </a:lvl3pPr>
            <a:lvl4pPr marL="0" indent="0" algn="ctr" defTabSz="308074">
              <a:lnSpc>
                <a:spcPct val="100000"/>
              </a:lnSpc>
              <a:spcBef>
                <a:spcPts val="0"/>
              </a:spcBef>
              <a:buSzTx/>
              <a:buNone/>
              <a:defRPr sz="1950" b="0" i="0"/>
            </a:lvl4pPr>
            <a:lvl5pPr marL="0" indent="0" algn="ctr" defTabSz="308074">
              <a:lnSpc>
                <a:spcPct val="100000"/>
              </a:lnSpc>
              <a:spcBef>
                <a:spcPts val="0"/>
              </a:spcBef>
              <a:buSzTx/>
              <a:buNone/>
              <a:defRPr sz="1950" b="0" i="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51"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lvl1pPr>
              <a:defRPr b="0" i="0"/>
            </a:lvl1pPr>
          </a:lstStyle>
          <a:p>
            <a:endParaRPr dirty="0"/>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b="0" i="0" spc="-87"/>
            </a:lvl1pPr>
          </a:lstStyle>
          <a:p>
            <a:r>
              <a:rPr dirty="0"/>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0" i="0"/>
            </a:lvl1pPr>
          </a:lstStyle>
          <a:p>
            <a:r>
              <a:rPr dirty="0"/>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0" i="0"/>
            </a:lvl1pPr>
            <a:lvl2pPr marL="0" indent="171450" defTabSz="309563">
              <a:lnSpc>
                <a:spcPct val="100000"/>
              </a:lnSpc>
              <a:spcBef>
                <a:spcPts val="0"/>
              </a:spcBef>
              <a:buSzTx/>
              <a:buNone/>
              <a:defRPr sz="2063" b="0" i="0"/>
            </a:lvl2pPr>
            <a:lvl3pPr marL="0" indent="342900" defTabSz="309563">
              <a:lnSpc>
                <a:spcPct val="100000"/>
              </a:lnSpc>
              <a:spcBef>
                <a:spcPts val="0"/>
              </a:spcBef>
              <a:buSzTx/>
              <a:buNone/>
              <a:defRPr sz="2063" b="0" i="0"/>
            </a:lvl3pPr>
            <a:lvl4pPr marL="0" indent="514350" defTabSz="309563">
              <a:lnSpc>
                <a:spcPct val="100000"/>
              </a:lnSpc>
              <a:spcBef>
                <a:spcPts val="0"/>
              </a:spcBef>
              <a:buSzTx/>
              <a:buNone/>
              <a:defRPr sz="2063" b="0" i="0"/>
            </a:lvl4pPr>
            <a:lvl5pPr marL="0" indent="685800" defTabSz="309563">
              <a:lnSpc>
                <a:spcPct val="100000"/>
              </a:lnSpc>
              <a:spcBef>
                <a:spcPts val="0"/>
              </a:spcBef>
              <a:buSzTx/>
              <a:buNone/>
              <a:defRPr sz="2063" b="0" i="0"/>
            </a:lvl5pPr>
          </a:lstStyle>
          <a:p>
            <a:r>
              <a:rPr dirty="0"/>
              <a:t>Presentation Subtitle </a:t>
            </a:r>
          </a:p>
          <a:p>
            <a:pPr lvl="1"/>
            <a:endParaRPr dirty="0"/>
          </a:p>
          <a:p>
            <a:pPr lvl="2"/>
            <a:endParaRPr dirty="0"/>
          </a:p>
          <a:p>
            <a:pPr lvl="3"/>
            <a:endParaRPr dirty="0"/>
          </a:p>
          <a:p>
            <a:pPr lvl="4"/>
            <a:endParaRPr dirty="0"/>
          </a:p>
        </p:txBody>
      </p:sp>
      <p:sp>
        <p:nvSpPr>
          <p:cNvPr id="25"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lvl1pPr>
              <a:defRPr b="0" i="0"/>
            </a:lvl1pPr>
          </a:lstStyle>
          <a:p>
            <a:r>
              <a:rPr dirty="0"/>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0" i="0"/>
            </a:lvl1pPr>
            <a:lvl2pPr marL="0" indent="171450" defTabSz="309563">
              <a:lnSpc>
                <a:spcPct val="100000"/>
              </a:lnSpc>
              <a:spcBef>
                <a:spcPts val="0"/>
              </a:spcBef>
              <a:buSzTx/>
              <a:buNone/>
              <a:defRPr sz="2063" b="0" i="0"/>
            </a:lvl2pPr>
            <a:lvl3pPr marL="0" indent="342900" defTabSz="309563">
              <a:lnSpc>
                <a:spcPct val="100000"/>
              </a:lnSpc>
              <a:spcBef>
                <a:spcPts val="0"/>
              </a:spcBef>
              <a:buSzTx/>
              <a:buNone/>
              <a:defRPr sz="2063" b="0" i="0"/>
            </a:lvl3pPr>
            <a:lvl4pPr marL="0" indent="514350" defTabSz="309563">
              <a:lnSpc>
                <a:spcPct val="100000"/>
              </a:lnSpc>
              <a:spcBef>
                <a:spcPts val="0"/>
              </a:spcBef>
              <a:buSzTx/>
              <a:buNone/>
              <a:defRPr sz="2063" b="0" i="0"/>
            </a:lvl4pPr>
            <a:lvl5pPr marL="0" indent="685800" defTabSz="309563">
              <a:lnSpc>
                <a:spcPct val="100000"/>
              </a:lnSpc>
              <a:spcBef>
                <a:spcPts val="0"/>
              </a:spcBef>
              <a:buSzTx/>
              <a:buNone/>
              <a:defRPr sz="2063" b="0" i="0"/>
            </a:lvl5pPr>
          </a:lstStyle>
          <a:p>
            <a:r>
              <a:rPr dirty="0"/>
              <a:t>Slide Subtitle</a:t>
            </a:r>
          </a:p>
          <a:p>
            <a:pPr lvl="1"/>
            <a:endParaRPr dirty="0"/>
          </a:p>
          <a:p>
            <a:pPr lvl="2"/>
            <a:endParaRPr dirty="0"/>
          </a:p>
          <a:p>
            <a:pPr lvl="3"/>
            <a:endParaRPr dirty="0"/>
          </a:p>
          <a:p>
            <a:pPr lvl="4"/>
            <a:endParaRPr dirty="0"/>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lvl1pPr>
              <a:defRPr b="0" i="0"/>
            </a:lvl1pPr>
          </a:lstStyle>
          <a:p>
            <a:endParaRPr dirty="0"/>
          </a:p>
        </p:txBody>
      </p:sp>
      <p:sp>
        <p:nvSpPr>
          <p:cNvPr id="35" name="Slide Number"/>
          <p:cNvSpPr txBox="1">
            <a:spLocks noGrp="1"/>
          </p:cNvSpPr>
          <p:nvPr>
            <p:ph type="sldNum" sz="quarter" idx="2"/>
          </p:nvPr>
        </p:nvSpPr>
        <p:spPr>
          <a:xfrm>
            <a:off x="4467866" y="5401797"/>
            <a:ext cx="203582" cy="206467"/>
          </a:xfrm>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lvl1pPr>
              <a:defRPr b="0" i="0"/>
            </a:lvl1pPr>
          </a:lstStyle>
          <a:p>
            <a:r>
              <a:rPr dirty="0"/>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0" i="0"/>
            </a:lvl1pPr>
          </a:lstStyle>
          <a:p>
            <a:r>
              <a:rPr dirty="0"/>
              <a:t>Slide Subtitle</a:t>
            </a:r>
          </a:p>
        </p:txBody>
      </p:sp>
      <p:sp>
        <p:nvSpPr>
          <p:cNvPr id="44" name="Body Level One…"/>
          <p:cNvSpPr txBox="1">
            <a:spLocks noGrp="1"/>
          </p:cNvSpPr>
          <p:nvPr>
            <p:ph type="body" idx="1" hasCustomPrompt="1"/>
          </p:nvPr>
        </p:nvSpPr>
        <p:spPr>
          <a:prstGeom prst="rect">
            <a:avLst/>
          </a:prstGeom>
        </p:spPr>
        <p:txBody>
          <a:bodyPr/>
          <a:lstStyle>
            <a:lvl1pPr>
              <a:defRPr b="0" i="0"/>
            </a:lvl1pPr>
            <a:lvl2pPr>
              <a:defRPr b="0" i="0"/>
            </a:lvl2pPr>
            <a:lvl3pPr>
              <a:defRPr b="0" i="0"/>
            </a:lvl3pPr>
            <a:lvl4pPr>
              <a:defRPr b="0" i="0"/>
            </a:lvl4pPr>
            <a:lvl5pPr>
              <a:defRPr b="0" i="0"/>
            </a:lvl5pPr>
          </a:lstStyle>
          <a:p>
            <a:r>
              <a:rPr dirty="0"/>
              <a:t>Slide bullet text</a:t>
            </a:r>
          </a:p>
          <a:p>
            <a:pPr lvl="1"/>
            <a:endParaRPr dirty="0"/>
          </a:p>
          <a:p>
            <a:pPr lvl="2"/>
            <a:endParaRPr dirty="0"/>
          </a:p>
          <a:p>
            <a:pPr lvl="3"/>
            <a:endParaRPr dirty="0"/>
          </a:p>
          <a:p>
            <a:pPr lvl="4"/>
            <a:endParaRPr dirty="0"/>
          </a:p>
        </p:txBody>
      </p:sp>
      <p:sp>
        <p:nvSpPr>
          <p:cNvPr id="45"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lvl1pPr>
              <a:defRPr b="0" i="0"/>
            </a:lvl1pPr>
            <a:lvl2pPr>
              <a:defRPr b="0" i="0"/>
            </a:lvl2pPr>
            <a:lvl3pPr>
              <a:defRPr b="0" i="0"/>
            </a:lvl3pPr>
            <a:lvl4pPr>
              <a:defRPr b="0" i="0"/>
            </a:lvl4pPr>
            <a:lvl5pPr>
              <a:defRPr b="0" i="0"/>
            </a:lvl5pPr>
          </a:lstStyle>
          <a:p>
            <a:r>
              <a:rPr dirty="0"/>
              <a:t>Slide bullet text</a:t>
            </a:r>
          </a:p>
          <a:p>
            <a:pPr lvl="1"/>
            <a:endParaRPr dirty="0"/>
          </a:p>
          <a:p>
            <a:pPr lvl="2"/>
            <a:endParaRPr dirty="0"/>
          </a:p>
          <a:p>
            <a:pPr lvl="3"/>
            <a:endParaRPr dirty="0"/>
          </a:p>
          <a:p>
            <a:pPr lvl="4"/>
            <a:endParaRPr dirty="0"/>
          </a:p>
        </p:txBody>
      </p:sp>
      <p:sp>
        <p:nvSpPr>
          <p:cNvPr id="53"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lvl1pPr>
              <a:defRPr b="0" i="0"/>
            </a:lvl1pPr>
          </a:lstStyle>
          <a:p>
            <a:r>
              <a:rPr dirty="0"/>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0" i="0"/>
            </a:lvl1pPr>
          </a:lstStyle>
          <a:p>
            <a:r>
              <a:rPr dirty="0"/>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lvl1pPr>
              <a:defRPr b="0" i="0"/>
            </a:lvl1pPr>
            <a:lvl2pPr>
              <a:defRPr b="0" i="0"/>
            </a:lvl2pPr>
            <a:lvl3pPr>
              <a:defRPr b="0" i="0"/>
            </a:lvl3pPr>
            <a:lvl4pPr>
              <a:defRPr b="0" i="0"/>
            </a:lvl4pPr>
            <a:lvl5pPr>
              <a:defRPr b="0" i="0"/>
            </a:lvl5pPr>
          </a:lstStyle>
          <a:p>
            <a:r>
              <a:rPr dirty="0"/>
              <a:t>Slide bullet text</a:t>
            </a:r>
          </a:p>
          <a:p>
            <a:pPr lvl="1"/>
            <a:endParaRPr dirty="0"/>
          </a:p>
          <a:p>
            <a:pPr lvl="2"/>
            <a:endParaRPr dirty="0"/>
          </a:p>
          <a:p>
            <a:pPr lvl="3"/>
            <a:endParaRPr dirty="0"/>
          </a:p>
          <a:p>
            <a:pPr lvl="4"/>
            <a:endParaRPr dirty="0"/>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lvl1pPr>
              <a:defRPr b="0" i="0"/>
            </a:lvl1pPr>
          </a:lstStyle>
          <a:p>
            <a:endParaRPr dirty="0"/>
          </a:p>
        </p:txBody>
      </p:sp>
      <p:sp>
        <p:nvSpPr>
          <p:cNvPr id="64"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67866" y="5401797"/>
            <a:ext cx="203582" cy="206467"/>
          </a:xfrm>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lvl1pPr>
              <a:defRPr b="0" i="0"/>
            </a:lvl1pPr>
          </a:lstStyle>
          <a:p>
            <a:r>
              <a:rPr dirty="0"/>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0" i="0"/>
            </a:lvl1pPr>
          </a:lstStyle>
          <a:p>
            <a:r>
              <a:rPr dirty="0"/>
              <a:t>Slide Subtitle</a:t>
            </a:r>
          </a:p>
        </p:txBody>
      </p:sp>
      <p:sp>
        <p:nvSpPr>
          <p:cNvPr id="81"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lvl1pPr>
              <a:defRPr b="0" i="0"/>
            </a:lvl1pPr>
          </a:lstStyle>
          <a:p>
            <a:r>
              <a:rPr dirty="0"/>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0" i="0"/>
            </a:lvl1pPr>
          </a:lstStyle>
          <a:p>
            <a:r>
              <a:rPr dirty="0"/>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b="0" i="0" spc="-21"/>
            </a:lvl1pPr>
            <a:lvl2pPr marL="0" indent="171450" defTabSz="309563">
              <a:lnSpc>
                <a:spcPct val="100000"/>
              </a:lnSpc>
              <a:spcBef>
                <a:spcPts val="675"/>
              </a:spcBef>
              <a:buSzTx/>
              <a:buNone/>
              <a:defRPr sz="2063" b="0" i="0" spc="-21"/>
            </a:lvl2pPr>
            <a:lvl3pPr marL="0" indent="342900" defTabSz="309563">
              <a:lnSpc>
                <a:spcPct val="100000"/>
              </a:lnSpc>
              <a:spcBef>
                <a:spcPts val="675"/>
              </a:spcBef>
              <a:buSzTx/>
              <a:buNone/>
              <a:defRPr sz="2063" b="0" i="0" spc="-21"/>
            </a:lvl3pPr>
            <a:lvl4pPr marL="0" indent="514350" defTabSz="309563">
              <a:lnSpc>
                <a:spcPct val="100000"/>
              </a:lnSpc>
              <a:spcBef>
                <a:spcPts val="675"/>
              </a:spcBef>
              <a:buSzTx/>
              <a:buNone/>
              <a:defRPr sz="2063" b="0" i="0" spc="-21"/>
            </a:lvl4pPr>
            <a:lvl5pPr marL="0" indent="685800" defTabSz="309563">
              <a:lnSpc>
                <a:spcPct val="100000"/>
              </a:lnSpc>
              <a:spcBef>
                <a:spcPts val="675"/>
              </a:spcBef>
              <a:buSzTx/>
              <a:buNone/>
              <a:defRPr sz="2063" b="0" i="0" spc="-21"/>
            </a:lvl5pPr>
          </a:lstStyle>
          <a:p>
            <a:r>
              <a:rPr dirty="0"/>
              <a:t>Agenda Topics</a:t>
            </a:r>
          </a:p>
          <a:p>
            <a:pPr lvl="1"/>
            <a:endParaRPr dirty="0"/>
          </a:p>
          <a:p>
            <a:pPr lvl="2"/>
            <a:endParaRPr dirty="0"/>
          </a:p>
          <a:p>
            <a:pPr lvl="3"/>
            <a:endParaRPr dirty="0"/>
          </a:p>
          <a:p>
            <a:pPr lvl="4"/>
            <a:endParaRPr dirty="0"/>
          </a:p>
        </p:txBody>
      </p:sp>
      <p:sp>
        <p:nvSpPr>
          <p:cNvPr id="91" name="Slide Number"/>
          <p:cNvSpPr txBox="1">
            <a:spLocks noGrp="1"/>
          </p:cNvSpPr>
          <p:nvPr>
            <p:ph type="sldNum" sz="quarter" idx="2"/>
          </p:nvPr>
        </p:nvSpPr>
        <p:spPr>
          <a:prstGeom prst="rect">
            <a:avLst/>
          </a:prstGeom>
        </p:spPr>
        <p:txBody>
          <a:bodyPr/>
          <a:lstStyle>
            <a:lvl1pPr>
              <a:defRPr b="0" i="0"/>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rPr dirty="0"/>
              <a:t>Slide bullet text</a:t>
            </a:r>
          </a:p>
          <a:p>
            <a:pPr lvl="1"/>
            <a:endParaRPr dirty="0"/>
          </a:p>
          <a:p>
            <a:pPr lvl="2"/>
            <a:endParaRPr dirty="0"/>
          </a:p>
          <a:p>
            <a:pPr lvl="3"/>
            <a:endParaRPr dirty="0"/>
          </a:p>
          <a:p>
            <a:pPr lvl="4"/>
            <a:endParaRPr dirty="0"/>
          </a:p>
        </p:txBody>
      </p:sp>
      <p:sp>
        <p:nvSpPr>
          <p:cNvPr id="4" name="Slide Number"/>
          <p:cNvSpPr txBox="1">
            <a:spLocks noGrp="1"/>
          </p:cNvSpPr>
          <p:nvPr>
            <p:ph type="sldNum" sz="quarter" idx="2"/>
          </p:nvPr>
        </p:nvSpPr>
        <p:spPr>
          <a:xfrm>
            <a:off x="4467866" y="5400033"/>
            <a:ext cx="203582" cy="206467"/>
          </a:xfrm>
          <a:prstGeom prst="rect">
            <a:avLst/>
          </a:prstGeom>
          <a:ln w="12700">
            <a:miter lim="400000"/>
          </a:ln>
        </p:spPr>
        <p:txBody>
          <a:bodyPr wrap="none" lIns="50800" tIns="50800" rIns="50800" bIns="50800" anchor="b">
            <a:spAutoFit/>
          </a:bodyPr>
          <a:lstStyle>
            <a:lvl1pPr defTabSz="219075">
              <a:defRPr sz="675" b="0" i="0">
                <a:latin typeface="Calibri" panose="020F0502020204030204" pitchFamily="34" charset="0"/>
                <a:cs typeface="Calibri" panose="020F0502020204030204" pitchFamily="34" charset="0"/>
              </a:defRPr>
            </a:lvl1pPr>
          </a:lstStyle>
          <a:p>
            <a:fld id="{86CB4B4D-7CA3-9044-876B-883B54F8677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914377" rtl="0" latinLnBrk="0">
        <a:lnSpc>
          <a:spcPct val="80000"/>
        </a:lnSpc>
        <a:spcBef>
          <a:spcPts val="0"/>
        </a:spcBef>
        <a:spcAft>
          <a:spcPts val="0"/>
        </a:spcAft>
        <a:buClrTx/>
        <a:buSzTx/>
        <a:buFontTx/>
        <a:buNone/>
        <a:tabLst/>
        <a:defRPr sz="3188" b="0" i="0" u="none" strike="noStrike" cap="none" spc="-64" baseline="0">
          <a:solidFill>
            <a:srgbClr val="FFFFFF"/>
          </a:solidFill>
          <a:uFillTx/>
          <a:latin typeface="Calibri" panose="020F0502020204030204" pitchFamily="34" charset="0"/>
          <a:ea typeface="+mn-ea"/>
          <a:cs typeface="Calibri" panose="020F0502020204030204" pitchFamily="34" charset="0"/>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Calibri" panose="020F0502020204030204" pitchFamily="34" charset="0"/>
          <a:ea typeface="+mn-ea"/>
          <a:cs typeface="Calibri" panose="020F0502020204030204" pitchFamily="34" charset="0"/>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Calibri" panose="020F0502020204030204" pitchFamily="34" charset="0"/>
          <a:ea typeface="+mn-ea"/>
          <a:cs typeface="Calibri" panose="020F0502020204030204" pitchFamily="34" charset="0"/>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Calibri" panose="020F0502020204030204" pitchFamily="34" charset="0"/>
          <a:ea typeface="+mn-ea"/>
          <a:cs typeface="Calibri" panose="020F0502020204030204" pitchFamily="34" charset="0"/>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Calibri" panose="020F0502020204030204" pitchFamily="34" charset="0"/>
          <a:ea typeface="+mn-ea"/>
          <a:cs typeface="Calibri" panose="020F0502020204030204" pitchFamily="34" charset="0"/>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Calibri" panose="020F0502020204030204" pitchFamily="34" charset="0"/>
          <a:ea typeface="+mn-ea"/>
          <a:cs typeface="Calibri" panose="020F0502020204030204" pitchFamily="34" charset="0"/>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 name="New Birth"/>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lang="en-US" sz="6000" dirty="0">
                <a:latin typeface="Calibri" panose="020F0502020204030204" pitchFamily="34" charset="0"/>
                <a:cs typeface="Calibri" panose="020F0502020204030204" pitchFamily="34" charset="0"/>
              </a:rPr>
              <a:t>The </a:t>
            </a:r>
            <a:r>
              <a:rPr sz="6000" dirty="0">
                <a:latin typeface="Calibri" panose="020F0502020204030204" pitchFamily="34" charset="0"/>
                <a:cs typeface="Calibri" panose="020F0502020204030204" pitchFamily="34" charset="0"/>
              </a:rPr>
              <a:t>New Birth </a:t>
            </a:r>
          </a:p>
        </p:txBody>
      </p:sp>
      <p:sp>
        <p:nvSpPr>
          <p:cNvPr id="161" name="El Nuevo Nacimiento"/>
          <p:cNvSpPr txBox="1">
            <a:spLocks noGrp="1"/>
          </p:cNvSpPr>
          <p:nvPr>
            <p:ph type="body" sz="half" idx="1"/>
          </p:nvPr>
        </p:nvSpPr>
        <p:spPr>
          <a:xfrm>
            <a:off x="693693" y="2937867"/>
            <a:ext cx="7756614" cy="1515144"/>
          </a:xfrm>
          <a:prstGeom prst="rect">
            <a:avLst/>
          </a:prstGeom>
        </p:spPr>
        <p:txBody>
          <a:bodyPr anchor="ctr">
            <a:normAutofit/>
          </a:bodyPr>
          <a:lstStyle>
            <a:lvl1pPr>
              <a:defRPr sz="14600"/>
            </a:lvl1pPr>
          </a:lstStyle>
          <a:p>
            <a:r>
              <a:rPr sz="6000" dirty="0"/>
              <a:t>El Nuevo Nacimiento</a:t>
            </a:r>
          </a:p>
        </p:txBody>
      </p:sp>
      <p:pic>
        <p:nvPicPr>
          <p:cNvPr id="16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 name="James 1:18 In the exercise of His will He brought us forth by the word of truth, so that we would be a kind of first fruits among His creatures."/>
          <p:cNvSpPr txBox="1">
            <a:spLocks noGrp="1"/>
          </p:cNvSpPr>
          <p:nvPr>
            <p:ph type="title"/>
          </p:nvPr>
        </p:nvSpPr>
        <p:spPr>
          <a:xfrm>
            <a:off x="207893" y="221592"/>
            <a:ext cx="8728215" cy="2669394"/>
          </a:xfrm>
          <a:prstGeom prst="rect">
            <a:avLst/>
          </a:prstGeom>
        </p:spPr>
        <p:txBody>
          <a:bodyPr>
            <a:normAutofit/>
          </a:bodyPr>
          <a:lstStyle>
            <a:lvl1pPr defTabSz="805100">
              <a:defRPr sz="10976"/>
            </a:lvl1pPr>
          </a:lstStyle>
          <a:p>
            <a:r>
              <a:rPr sz="4000" dirty="0">
                <a:latin typeface="Calibri" panose="020F0502020204030204" pitchFamily="34" charset="0"/>
                <a:cs typeface="Calibri" panose="020F0502020204030204" pitchFamily="34" charset="0"/>
              </a:rPr>
              <a:t>James 1:18 In the exercise of His will He brought us forth by the word of truth, so that we would be a kind of first fruits among His creatures.</a:t>
            </a:r>
          </a:p>
        </p:txBody>
      </p:sp>
      <p:sp>
        <p:nvSpPr>
          <p:cNvPr id="206" name="Santiago 1:18 En el ejercicio de su voluntad, El nos hizo nacer por la palabra de verdad, para que fuéramos las primicias de sus criaturas."/>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4000" dirty="0"/>
              <a:t>Santiago 1:18 </a:t>
            </a:r>
            <a:r>
              <a:rPr sz="4000" dirty="0" err="1"/>
              <a:t>En</a:t>
            </a:r>
            <a:r>
              <a:rPr sz="4000" dirty="0"/>
              <a:t> </a:t>
            </a:r>
            <a:r>
              <a:rPr sz="4000" dirty="0" err="1"/>
              <a:t>el</a:t>
            </a:r>
            <a:r>
              <a:rPr sz="4000" dirty="0"/>
              <a:t> </a:t>
            </a:r>
            <a:r>
              <a:rPr sz="4000" dirty="0" err="1"/>
              <a:t>ejercicio</a:t>
            </a:r>
            <a:r>
              <a:rPr sz="4000" dirty="0"/>
              <a:t> de </a:t>
            </a:r>
            <a:r>
              <a:rPr sz="4000" dirty="0" err="1"/>
              <a:t>su</a:t>
            </a:r>
            <a:r>
              <a:rPr sz="4000" dirty="0"/>
              <a:t> </a:t>
            </a:r>
            <a:r>
              <a:rPr sz="4000" dirty="0" err="1"/>
              <a:t>voluntad</a:t>
            </a:r>
            <a:r>
              <a:rPr sz="4000" dirty="0"/>
              <a:t>, El </a:t>
            </a:r>
            <a:r>
              <a:rPr sz="4000" dirty="0" err="1"/>
              <a:t>nos</a:t>
            </a:r>
            <a:r>
              <a:rPr sz="4000" dirty="0"/>
              <a:t> </a:t>
            </a:r>
            <a:r>
              <a:rPr sz="4000" dirty="0" err="1"/>
              <a:t>hizo</a:t>
            </a:r>
            <a:r>
              <a:rPr sz="4000" dirty="0"/>
              <a:t> </a:t>
            </a:r>
            <a:r>
              <a:rPr sz="4000" dirty="0" err="1"/>
              <a:t>nacer</a:t>
            </a:r>
            <a:r>
              <a:rPr sz="4000" dirty="0"/>
              <a:t> </a:t>
            </a:r>
            <a:r>
              <a:rPr sz="4000" dirty="0" err="1"/>
              <a:t>por</a:t>
            </a:r>
            <a:r>
              <a:rPr sz="4000" dirty="0"/>
              <a:t> la palabra de </a:t>
            </a:r>
            <a:r>
              <a:rPr sz="4000" dirty="0" err="1"/>
              <a:t>verdad</a:t>
            </a:r>
            <a:r>
              <a:rPr sz="4000" dirty="0"/>
              <a:t>, para que </a:t>
            </a:r>
            <a:r>
              <a:rPr sz="4000" dirty="0" err="1"/>
              <a:t>fuéramos</a:t>
            </a:r>
            <a:r>
              <a:rPr sz="4000" dirty="0"/>
              <a:t> las </a:t>
            </a:r>
            <a:r>
              <a:rPr sz="4000" dirty="0" err="1"/>
              <a:t>primicias</a:t>
            </a:r>
            <a:r>
              <a:rPr sz="4000" dirty="0"/>
              <a:t> de sus </a:t>
            </a:r>
            <a:r>
              <a:rPr sz="4000" dirty="0" err="1"/>
              <a:t>criaturas</a:t>
            </a:r>
            <a:r>
              <a:rPr sz="4000" dirty="0"/>
              <a:t>.</a:t>
            </a:r>
          </a:p>
        </p:txBody>
      </p:sp>
      <p:pic>
        <p:nvPicPr>
          <p:cNvPr id="20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0" name="1 Peter 1:23 for you have been born again not of seed which is perishable but imperishable, that is, through the living and enduring word of God."/>
          <p:cNvSpPr txBox="1">
            <a:spLocks noGrp="1"/>
          </p:cNvSpPr>
          <p:nvPr>
            <p:ph type="title"/>
          </p:nvPr>
        </p:nvSpPr>
        <p:spPr>
          <a:xfrm>
            <a:off x="207893" y="221592"/>
            <a:ext cx="8728215" cy="2669394"/>
          </a:xfrm>
          <a:prstGeom prst="rect">
            <a:avLst/>
          </a:prstGeom>
        </p:spPr>
        <p:txBody>
          <a:bodyPr>
            <a:normAutofit/>
          </a:bodyPr>
          <a:lstStyle>
            <a:lvl1pPr defTabSz="772239">
              <a:defRPr sz="10528"/>
            </a:lvl1pPr>
          </a:lstStyle>
          <a:p>
            <a:r>
              <a:rPr sz="3700" dirty="0">
                <a:latin typeface="Calibri" panose="020F0502020204030204" pitchFamily="34" charset="0"/>
                <a:cs typeface="Calibri" panose="020F0502020204030204" pitchFamily="34" charset="0"/>
              </a:rPr>
              <a:t>1 Peter 1:23 for you have been born again not of seed which is perishable but imperishable, that is, through the living and enduring word of God.</a:t>
            </a:r>
          </a:p>
        </p:txBody>
      </p:sp>
      <p:sp>
        <p:nvSpPr>
          <p:cNvPr id="211" name="1 Pedro 1:23 Pues habéis nacido de nuevo, no de una simiente corruptible, sino de una que es incorruptible, es decir, mediante la palabra de Dios que vive y permanece."/>
          <p:cNvSpPr txBox="1">
            <a:spLocks noGrp="1"/>
          </p:cNvSpPr>
          <p:nvPr>
            <p:ph type="body" idx="1"/>
          </p:nvPr>
        </p:nvSpPr>
        <p:spPr>
          <a:xfrm>
            <a:off x="199596" y="2937867"/>
            <a:ext cx="8744809" cy="2357301"/>
          </a:xfrm>
          <a:prstGeom prst="rect">
            <a:avLst/>
          </a:prstGeom>
        </p:spPr>
        <p:txBody>
          <a:bodyPr>
            <a:noAutofit/>
          </a:bodyPr>
          <a:lstStyle>
            <a:lvl1pPr defTabSz="681870">
              <a:defRPr sz="9296"/>
            </a:lvl1pPr>
          </a:lstStyle>
          <a:p>
            <a:r>
              <a:rPr sz="3700" dirty="0"/>
              <a:t>1 Pedro 1:23 </a:t>
            </a:r>
            <a:r>
              <a:rPr sz="3700" dirty="0" err="1"/>
              <a:t>Pues</a:t>
            </a:r>
            <a:r>
              <a:rPr sz="3700" dirty="0"/>
              <a:t> </a:t>
            </a:r>
            <a:r>
              <a:rPr sz="3700" dirty="0" err="1"/>
              <a:t>habéis</a:t>
            </a:r>
            <a:r>
              <a:rPr sz="3700" dirty="0"/>
              <a:t> </a:t>
            </a:r>
            <a:r>
              <a:rPr sz="3700" dirty="0" err="1"/>
              <a:t>nacido</a:t>
            </a:r>
            <a:r>
              <a:rPr sz="3700" dirty="0"/>
              <a:t> de nuevo, no de </a:t>
            </a:r>
            <a:r>
              <a:rPr sz="3700" dirty="0" err="1"/>
              <a:t>una</a:t>
            </a:r>
            <a:r>
              <a:rPr sz="3700" dirty="0"/>
              <a:t> </a:t>
            </a:r>
            <a:r>
              <a:rPr sz="3700" dirty="0" err="1"/>
              <a:t>simiente</a:t>
            </a:r>
            <a:r>
              <a:rPr sz="3700" dirty="0"/>
              <a:t> corruptible, </a:t>
            </a:r>
            <a:r>
              <a:rPr sz="3700" dirty="0" err="1"/>
              <a:t>sino</a:t>
            </a:r>
            <a:r>
              <a:rPr sz="3700" dirty="0"/>
              <a:t> de </a:t>
            </a:r>
            <a:r>
              <a:rPr sz="3700" dirty="0" err="1"/>
              <a:t>una</a:t>
            </a:r>
            <a:r>
              <a:rPr sz="3700" dirty="0"/>
              <a:t> que es incorruptible, es </a:t>
            </a:r>
            <a:r>
              <a:rPr sz="3700" dirty="0" err="1"/>
              <a:t>decir</a:t>
            </a:r>
            <a:r>
              <a:rPr sz="3700" dirty="0"/>
              <a:t>, </a:t>
            </a:r>
            <a:r>
              <a:rPr sz="3700" dirty="0" err="1"/>
              <a:t>mediante</a:t>
            </a:r>
            <a:r>
              <a:rPr sz="3700" dirty="0"/>
              <a:t> la palabra de Dios que </a:t>
            </a:r>
            <a:r>
              <a:rPr sz="3700" dirty="0" err="1"/>
              <a:t>vive</a:t>
            </a:r>
            <a:r>
              <a:rPr sz="3700" dirty="0"/>
              <a:t> y </a:t>
            </a:r>
            <a:r>
              <a:rPr sz="3700" dirty="0" err="1"/>
              <a:t>permanece</a:t>
            </a:r>
            <a:r>
              <a:rPr sz="3700" dirty="0"/>
              <a:t>.</a:t>
            </a:r>
          </a:p>
        </p:txBody>
      </p:sp>
      <p:pic>
        <p:nvPicPr>
          <p:cNvPr id="21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 name="John 3:8 The wind blows where it wishes and you hear the sound of it, but do not know where it comes from and where it is going; so is everyone who is born of the Spirit.”"/>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600" dirty="0">
                <a:latin typeface="Calibri" panose="020F0502020204030204" pitchFamily="34" charset="0"/>
                <a:cs typeface="Calibri" panose="020F0502020204030204" pitchFamily="34" charset="0"/>
              </a:rPr>
              <a:t>John 3:8 The wind blows where it wishes and you hear the sound of it, but do not know where it comes from and where it is going; so is everyone who is born of the Spirit.”</a:t>
            </a:r>
          </a:p>
        </p:txBody>
      </p:sp>
      <p:sp>
        <p:nvSpPr>
          <p:cNvPr id="216" name="Juan 3:8 El viento sopla donde quiere, y oyes su sonido, pero no sabes de dónde viene ni adónde va; así es todo aquel que es nacido del Espíritu."/>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3600" dirty="0"/>
              <a:t>Juan 3:8 El </a:t>
            </a:r>
            <a:r>
              <a:rPr sz="3600" dirty="0" err="1"/>
              <a:t>viento</a:t>
            </a:r>
            <a:r>
              <a:rPr sz="3600" dirty="0"/>
              <a:t> </a:t>
            </a:r>
            <a:r>
              <a:rPr sz="3600" dirty="0" err="1"/>
              <a:t>sopla</a:t>
            </a:r>
            <a:r>
              <a:rPr sz="3600" dirty="0"/>
              <a:t> </a:t>
            </a:r>
            <a:r>
              <a:rPr sz="3600" dirty="0" err="1"/>
              <a:t>donde</a:t>
            </a:r>
            <a:r>
              <a:rPr sz="3600" dirty="0"/>
              <a:t> </a:t>
            </a:r>
            <a:r>
              <a:rPr sz="3600" dirty="0" err="1"/>
              <a:t>quiere</a:t>
            </a:r>
            <a:r>
              <a:rPr sz="3600" dirty="0"/>
              <a:t>, y </a:t>
            </a:r>
            <a:r>
              <a:rPr sz="3600" dirty="0" err="1"/>
              <a:t>oyes</a:t>
            </a:r>
            <a:r>
              <a:rPr sz="3600" dirty="0"/>
              <a:t> </a:t>
            </a:r>
            <a:r>
              <a:rPr sz="3600" dirty="0" err="1"/>
              <a:t>su</a:t>
            </a:r>
            <a:r>
              <a:rPr sz="3600" dirty="0"/>
              <a:t> </a:t>
            </a:r>
            <a:r>
              <a:rPr sz="3600" dirty="0" err="1"/>
              <a:t>sonido</a:t>
            </a:r>
            <a:r>
              <a:rPr sz="3600" dirty="0"/>
              <a:t>, </a:t>
            </a:r>
            <a:r>
              <a:rPr sz="3600" dirty="0" err="1"/>
              <a:t>pero</a:t>
            </a:r>
            <a:r>
              <a:rPr sz="3600" dirty="0"/>
              <a:t> no sabes de </a:t>
            </a:r>
            <a:r>
              <a:rPr sz="3600" dirty="0" err="1"/>
              <a:t>dónde</a:t>
            </a:r>
            <a:r>
              <a:rPr sz="3600" dirty="0"/>
              <a:t> </a:t>
            </a:r>
            <a:r>
              <a:rPr sz="3600" dirty="0" err="1"/>
              <a:t>viene</a:t>
            </a:r>
            <a:r>
              <a:rPr sz="3600" dirty="0"/>
              <a:t> </a:t>
            </a:r>
            <a:r>
              <a:rPr sz="3600" dirty="0" err="1"/>
              <a:t>ni</a:t>
            </a:r>
            <a:r>
              <a:rPr sz="3600" dirty="0"/>
              <a:t> </a:t>
            </a:r>
            <a:r>
              <a:rPr sz="3600" dirty="0" err="1"/>
              <a:t>adónde</a:t>
            </a:r>
            <a:r>
              <a:rPr sz="3600" dirty="0"/>
              <a:t> </a:t>
            </a:r>
            <a:r>
              <a:rPr sz="3600" dirty="0" err="1"/>
              <a:t>va</a:t>
            </a:r>
            <a:r>
              <a:rPr sz="3600" dirty="0"/>
              <a:t>; </a:t>
            </a:r>
            <a:r>
              <a:rPr sz="3600" dirty="0" err="1"/>
              <a:t>así</a:t>
            </a:r>
            <a:r>
              <a:rPr sz="3600" dirty="0"/>
              <a:t> es </a:t>
            </a:r>
            <a:r>
              <a:rPr sz="3600" dirty="0" err="1"/>
              <a:t>todo</a:t>
            </a:r>
            <a:r>
              <a:rPr sz="3600" dirty="0"/>
              <a:t> </a:t>
            </a:r>
            <a:r>
              <a:rPr sz="3600" dirty="0" err="1"/>
              <a:t>aquel</a:t>
            </a:r>
            <a:r>
              <a:rPr sz="3600" dirty="0"/>
              <a:t> que es </a:t>
            </a:r>
            <a:r>
              <a:rPr sz="3600" dirty="0" err="1"/>
              <a:t>nacido</a:t>
            </a:r>
            <a:r>
              <a:rPr sz="3600" dirty="0"/>
              <a:t> del </a:t>
            </a:r>
            <a:r>
              <a:rPr sz="3600" dirty="0" err="1"/>
              <a:t>Espíritu</a:t>
            </a:r>
            <a:r>
              <a:rPr sz="3600" dirty="0"/>
              <a:t>.</a:t>
            </a:r>
          </a:p>
        </p:txBody>
      </p:sp>
      <p:pic>
        <p:nvPicPr>
          <p:cNvPr id="21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 name="Motivation for the New Birth"/>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lang="en-US" sz="4400" dirty="0">
                <a:latin typeface="Calibri" panose="020F0502020204030204" pitchFamily="34" charset="0"/>
                <a:cs typeface="Calibri" panose="020F0502020204030204" pitchFamily="34" charset="0"/>
              </a:rPr>
              <a:t>The </a:t>
            </a:r>
            <a:r>
              <a:rPr sz="4400" dirty="0">
                <a:latin typeface="Calibri" panose="020F0502020204030204" pitchFamily="34" charset="0"/>
                <a:cs typeface="Calibri" panose="020F0502020204030204" pitchFamily="34" charset="0"/>
              </a:rPr>
              <a:t>Motivation for the </a:t>
            </a:r>
            <a:br>
              <a:rPr lang="en-US" sz="4400" dirty="0">
                <a:latin typeface="Calibri" panose="020F0502020204030204" pitchFamily="34" charset="0"/>
                <a:cs typeface="Calibri" panose="020F0502020204030204" pitchFamily="34" charset="0"/>
              </a:rPr>
            </a:br>
            <a:r>
              <a:rPr sz="4400" dirty="0">
                <a:latin typeface="Calibri" panose="020F0502020204030204" pitchFamily="34" charset="0"/>
                <a:cs typeface="Calibri" panose="020F0502020204030204" pitchFamily="34" charset="0"/>
              </a:rPr>
              <a:t>New Birth </a:t>
            </a:r>
          </a:p>
        </p:txBody>
      </p:sp>
      <p:sp>
        <p:nvSpPr>
          <p:cNvPr id="221" name="La Motivacion para el Nuevo Nacimiento"/>
          <p:cNvSpPr txBox="1">
            <a:spLocks noGrp="1"/>
          </p:cNvSpPr>
          <p:nvPr>
            <p:ph type="body" sz="half" idx="1"/>
          </p:nvPr>
        </p:nvSpPr>
        <p:spPr>
          <a:xfrm>
            <a:off x="693693" y="2937867"/>
            <a:ext cx="7756614" cy="1515144"/>
          </a:xfrm>
          <a:prstGeom prst="rect">
            <a:avLst/>
          </a:prstGeom>
        </p:spPr>
        <p:txBody>
          <a:bodyPr anchor="ctr">
            <a:normAutofit/>
          </a:bodyPr>
          <a:lstStyle>
            <a:lvl1pPr defTabSz="722947">
              <a:defRPr sz="12848"/>
            </a:lvl1pPr>
          </a:lstStyle>
          <a:p>
            <a:r>
              <a:rPr sz="4400" dirty="0"/>
              <a:t>La </a:t>
            </a:r>
            <a:r>
              <a:rPr sz="4400" dirty="0" err="1"/>
              <a:t>Motivacion</a:t>
            </a:r>
            <a:r>
              <a:rPr sz="4400" dirty="0"/>
              <a:t> para </a:t>
            </a:r>
            <a:r>
              <a:rPr sz="4400" dirty="0" err="1"/>
              <a:t>el</a:t>
            </a:r>
            <a:r>
              <a:rPr sz="4400" dirty="0"/>
              <a:t> </a:t>
            </a:r>
            <a:endParaRPr lang="en-US" sz="4400" dirty="0"/>
          </a:p>
          <a:p>
            <a:r>
              <a:rPr sz="4400" dirty="0"/>
              <a:t>Nuevo Nacimiento</a:t>
            </a:r>
          </a:p>
        </p:txBody>
      </p:sp>
      <p:pic>
        <p:nvPicPr>
          <p:cNvPr id="22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 name="John 3:9 Nicodemus said to Him, “How can these things be?”"/>
          <p:cNvSpPr txBox="1">
            <a:spLocks noGrp="1"/>
          </p:cNvSpPr>
          <p:nvPr>
            <p:ph type="title"/>
          </p:nvPr>
        </p:nvSpPr>
        <p:spPr>
          <a:xfrm>
            <a:off x="207893" y="221592"/>
            <a:ext cx="8728215" cy="2669394"/>
          </a:xfrm>
          <a:prstGeom prst="rect">
            <a:avLst/>
          </a:prstGeom>
        </p:spPr>
        <p:txBody>
          <a:bodyPr>
            <a:normAutofit/>
          </a:bodyPr>
          <a:lstStyle/>
          <a:p>
            <a:r>
              <a:rPr sz="4800" dirty="0">
                <a:latin typeface="Calibri" panose="020F0502020204030204" pitchFamily="34" charset="0"/>
                <a:cs typeface="Calibri" panose="020F0502020204030204" pitchFamily="34" charset="0"/>
              </a:rPr>
              <a:t>John 3:9 Nicodemus said to Him, “How can these things be?”</a:t>
            </a:r>
          </a:p>
        </p:txBody>
      </p:sp>
      <p:sp>
        <p:nvSpPr>
          <p:cNvPr id="226" name="Juan 3:9 Respondió Nicodemo y le dijo: ¿Cómo puede ser esto?"/>
          <p:cNvSpPr txBox="1">
            <a:spLocks noGrp="1"/>
          </p:cNvSpPr>
          <p:nvPr>
            <p:ph type="body" idx="1"/>
          </p:nvPr>
        </p:nvSpPr>
        <p:spPr>
          <a:xfrm>
            <a:off x="199596" y="2937867"/>
            <a:ext cx="8744809" cy="2357301"/>
          </a:xfrm>
          <a:prstGeom prst="rect">
            <a:avLst/>
          </a:prstGeom>
        </p:spPr>
        <p:txBody>
          <a:bodyPr>
            <a:normAutofit/>
          </a:bodyPr>
          <a:lstStyle>
            <a:lvl1pPr>
              <a:defRPr sz="11200"/>
            </a:lvl1pPr>
          </a:lstStyle>
          <a:p>
            <a:r>
              <a:rPr sz="4800" dirty="0"/>
              <a:t>Juan 3:9 </a:t>
            </a:r>
            <a:r>
              <a:rPr sz="4800" dirty="0" err="1"/>
              <a:t>Respondió</a:t>
            </a:r>
            <a:r>
              <a:rPr sz="4800" dirty="0"/>
              <a:t> </a:t>
            </a:r>
            <a:r>
              <a:rPr sz="4800" dirty="0" err="1"/>
              <a:t>Nicodemo</a:t>
            </a:r>
            <a:r>
              <a:rPr sz="4800" dirty="0"/>
              <a:t> y le </a:t>
            </a:r>
            <a:r>
              <a:rPr sz="4800" dirty="0" err="1"/>
              <a:t>dijo</a:t>
            </a:r>
            <a:r>
              <a:rPr sz="4800" dirty="0"/>
              <a:t>: ¿</a:t>
            </a:r>
            <a:r>
              <a:rPr sz="4800" dirty="0" err="1"/>
              <a:t>Cómo</a:t>
            </a:r>
            <a:r>
              <a:rPr sz="4800" dirty="0"/>
              <a:t> </a:t>
            </a:r>
            <a:r>
              <a:rPr sz="4800" dirty="0" err="1"/>
              <a:t>puede</a:t>
            </a:r>
            <a:r>
              <a:rPr sz="4800" dirty="0"/>
              <a:t> ser </a:t>
            </a:r>
            <a:r>
              <a:rPr sz="4800" dirty="0" err="1"/>
              <a:t>esto</a:t>
            </a:r>
            <a:r>
              <a:rPr sz="4800" dirty="0"/>
              <a:t>?</a:t>
            </a:r>
          </a:p>
        </p:txBody>
      </p:sp>
      <p:pic>
        <p:nvPicPr>
          <p:cNvPr id="22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0" name="John 3:13 No one has ascended into heaven, but He who descended from heaven: the Son of Man."/>
          <p:cNvSpPr txBox="1">
            <a:spLocks noGrp="1"/>
          </p:cNvSpPr>
          <p:nvPr>
            <p:ph type="title"/>
          </p:nvPr>
        </p:nvSpPr>
        <p:spPr>
          <a:xfrm>
            <a:off x="207893" y="221592"/>
            <a:ext cx="8728215" cy="2669394"/>
          </a:xfrm>
          <a:prstGeom prst="rect">
            <a:avLst/>
          </a:prstGeom>
        </p:spPr>
        <p:txBody>
          <a:bodyPr>
            <a:noAutofit/>
          </a:bodyPr>
          <a:lstStyle/>
          <a:p>
            <a:r>
              <a:rPr dirty="0">
                <a:latin typeface="Calibri" panose="020F0502020204030204" pitchFamily="34" charset="0"/>
                <a:cs typeface="Calibri" panose="020F0502020204030204" pitchFamily="34" charset="0"/>
              </a:rPr>
              <a:t>John 3:13 No one has ascended into heaven, but He who descended from heaven: the Son of Man.</a:t>
            </a:r>
          </a:p>
        </p:txBody>
      </p:sp>
      <p:sp>
        <p:nvSpPr>
          <p:cNvPr id="231" name="Juan 3:13 Nadie ha subido al cielo, sino el que bajó del cielo, es decir, el Hijo del Hombre que está en el cielo."/>
          <p:cNvSpPr txBox="1">
            <a:spLocks noGrp="1"/>
          </p:cNvSpPr>
          <p:nvPr>
            <p:ph type="body" idx="1"/>
          </p:nvPr>
        </p:nvSpPr>
        <p:spPr>
          <a:xfrm>
            <a:off x="199596" y="2937867"/>
            <a:ext cx="8744809" cy="2357301"/>
          </a:xfrm>
          <a:prstGeom prst="rect">
            <a:avLst/>
          </a:prstGeom>
        </p:spPr>
        <p:txBody>
          <a:bodyPr>
            <a:normAutofit/>
          </a:bodyPr>
          <a:lstStyle>
            <a:lvl1pPr defTabSz="813315">
              <a:defRPr sz="11088"/>
            </a:lvl1pPr>
          </a:lstStyle>
          <a:p>
            <a:r>
              <a:rPr sz="4200" dirty="0"/>
              <a:t>Juan 3:13 </a:t>
            </a:r>
            <a:r>
              <a:rPr sz="4200" dirty="0" err="1"/>
              <a:t>Nadie</a:t>
            </a:r>
            <a:r>
              <a:rPr sz="4200" dirty="0"/>
              <a:t> ha </a:t>
            </a:r>
            <a:r>
              <a:rPr sz="4200" dirty="0" err="1"/>
              <a:t>subido</a:t>
            </a:r>
            <a:r>
              <a:rPr sz="4200" dirty="0"/>
              <a:t> al </a:t>
            </a:r>
            <a:r>
              <a:rPr sz="4200" dirty="0" err="1"/>
              <a:t>cielo</a:t>
            </a:r>
            <a:r>
              <a:rPr sz="4200" dirty="0"/>
              <a:t>, </a:t>
            </a:r>
            <a:r>
              <a:rPr sz="4200" dirty="0" err="1"/>
              <a:t>sino</a:t>
            </a:r>
            <a:r>
              <a:rPr sz="4200" dirty="0"/>
              <a:t> </a:t>
            </a:r>
            <a:r>
              <a:rPr sz="4200" dirty="0" err="1"/>
              <a:t>el</a:t>
            </a:r>
            <a:r>
              <a:rPr sz="4200" dirty="0"/>
              <a:t> que </a:t>
            </a:r>
            <a:r>
              <a:rPr sz="4200" dirty="0" err="1"/>
              <a:t>bajó</a:t>
            </a:r>
            <a:r>
              <a:rPr sz="4200" dirty="0"/>
              <a:t> del </a:t>
            </a:r>
            <a:r>
              <a:rPr sz="4200" dirty="0" err="1"/>
              <a:t>cielo</a:t>
            </a:r>
            <a:r>
              <a:rPr sz="4200" dirty="0"/>
              <a:t>, es </a:t>
            </a:r>
            <a:r>
              <a:rPr sz="4200" dirty="0" err="1"/>
              <a:t>decir</a:t>
            </a:r>
            <a:r>
              <a:rPr sz="4200" dirty="0"/>
              <a:t>, </a:t>
            </a:r>
            <a:r>
              <a:rPr sz="4200" dirty="0" err="1"/>
              <a:t>el</a:t>
            </a:r>
            <a:r>
              <a:rPr sz="4200" dirty="0"/>
              <a:t> </a:t>
            </a:r>
            <a:r>
              <a:rPr sz="4200" dirty="0" err="1"/>
              <a:t>Hijo</a:t>
            </a:r>
            <a:r>
              <a:rPr sz="4200" dirty="0"/>
              <a:t> del Hombre que </a:t>
            </a:r>
            <a:r>
              <a:rPr sz="4200" dirty="0" err="1"/>
              <a:t>está</a:t>
            </a:r>
            <a:r>
              <a:rPr sz="4200" dirty="0"/>
              <a:t> </a:t>
            </a:r>
            <a:r>
              <a:rPr sz="4200" dirty="0" err="1"/>
              <a:t>en</a:t>
            </a:r>
            <a:r>
              <a:rPr sz="4200" dirty="0"/>
              <a:t> </a:t>
            </a:r>
            <a:r>
              <a:rPr sz="4200" dirty="0" err="1"/>
              <a:t>el</a:t>
            </a:r>
            <a:r>
              <a:rPr sz="4200" dirty="0"/>
              <a:t> </a:t>
            </a:r>
            <a:r>
              <a:rPr sz="4200" dirty="0" err="1"/>
              <a:t>cielo</a:t>
            </a:r>
            <a:r>
              <a:rPr sz="4200" dirty="0"/>
              <a:t>.</a:t>
            </a:r>
          </a:p>
        </p:txBody>
      </p:sp>
      <p:pic>
        <p:nvPicPr>
          <p:cNvPr id="23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 name="John 3:14-15 As Moses lifted up the serpent in the wilderness, even so must the Son of Man be lifted up; [15] so that whoever believes will in Him have eternal life."/>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600" dirty="0">
                <a:latin typeface="Calibri" panose="020F0502020204030204" pitchFamily="34" charset="0"/>
                <a:cs typeface="Calibri" panose="020F0502020204030204" pitchFamily="34" charset="0"/>
              </a:rPr>
              <a:t>John 3:14-15 As Moses lifted up the serpent in the wilderness, even so must the Son of Man be lifted up; [15] so that whoever believes will in Him have eternal life.</a:t>
            </a:r>
          </a:p>
        </p:txBody>
      </p:sp>
      <p:sp>
        <p:nvSpPr>
          <p:cNvPr id="236" name="Juan 3:14-15 Y como Moisés levantó la serpiente en el desierto, así es necesario que sea levantado el Hijo del Hombre, [15] para que todo aquel que cree, tenga en El vida eterna."/>
          <p:cNvSpPr txBox="1">
            <a:spLocks noGrp="1"/>
          </p:cNvSpPr>
          <p:nvPr>
            <p:ph type="body" idx="1"/>
          </p:nvPr>
        </p:nvSpPr>
        <p:spPr>
          <a:xfrm>
            <a:off x="199596" y="2937867"/>
            <a:ext cx="8744809" cy="2357301"/>
          </a:xfrm>
          <a:prstGeom prst="rect">
            <a:avLst/>
          </a:prstGeom>
        </p:spPr>
        <p:txBody>
          <a:bodyPr>
            <a:noAutofit/>
          </a:bodyPr>
          <a:lstStyle>
            <a:lvl1pPr defTabSz="624363">
              <a:defRPr sz="8512"/>
            </a:lvl1pPr>
          </a:lstStyle>
          <a:p>
            <a:r>
              <a:rPr sz="3600" dirty="0"/>
              <a:t>Juan 3:14-15 Y </a:t>
            </a:r>
            <a:r>
              <a:rPr sz="3600" dirty="0" err="1"/>
              <a:t>como</a:t>
            </a:r>
            <a:r>
              <a:rPr sz="3600" dirty="0"/>
              <a:t> </a:t>
            </a:r>
            <a:r>
              <a:rPr sz="3600" dirty="0" err="1"/>
              <a:t>Moisés</a:t>
            </a:r>
            <a:r>
              <a:rPr sz="3600" dirty="0"/>
              <a:t> </a:t>
            </a:r>
            <a:r>
              <a:rPr sz="3600" dirty="0" err="1"/>
              <a:t>levantó</a:t>
            </a:r>
            <a:r>
              <a:rPr sz="3600" dirty="0"/>
              <a:t> la </a:t>
            </a:r>
            <a:r>
              <a:rPr sz="3600" dirty="0" err="1"/>
              <a:t>serpiente</a:t>
            </a:r>
            <a:r>
              <a:rPr sz="3600" dirty="0"/>
              <a:t> </a:t>
            </a:r>
            <a:r>
              <a:rPr sz="3600" dirty="0" err="1"/>
              <a:t>en</a:t>
            </a:r>
            <a:r>
              <a:rPr sz="3600" dirty="0"/>
              <a:t> </a:t>
            </a:r>
            <a:r>
              <a:rPr sz="3600" dirty="0" err="1"/>
              <a:t>el</a:t>
            </a:r>
            <a:r>
              <a:rPr sz="3600" dirty="0"/>
              <a:t> </a:t>
            </a:r>
            <a:r>
              <a:rPr sz="3600" dirty="0" err="1"/>
              <a:t>desierto</a:t>
            </a:r>
            <a:r>
              <a:rPr sz="3600" dirty="0"/>
              <a:t>, </a:t>
            </a:r>
            <a:r>
              <a:rPr sz="3600" dirty="0" err="1"/>
              <a:t>así</a:t>
            </a:r>
            <a:r>
              <a:rPr sz="3600" dirty="0"/>
              <a:t> es </a:t>
            </a:r>
            <a:r>
              <a:rPr sz="3600" dirty="0" err="1"/>
              <a:t>necesario</a:t>
            </a:r>
            <a:r>
              <a:rPr sz="3600" dirty="0"/>
              <a:t> que sea </a:t>
            </a:r>
            <a:r>
              <a:rPr sz="3600" dirty="0" err="1"/>
              <a:t>levantado</a:t>
            </a:r>
            <a:r>
              <a:rPr sz="3600" dirty="0"/>
              <a:t> </a:t>
            </a:r>
            <a:r>
              <a:rPr sz="3600" dirty="0" err="1"/>
              <a:t>el</a:t>
            </a:r>
            <a:r>
              <a:rPr sz="3600" dirty="0"/>
              <a:t> </a:t>
            </a:r>
            <a:r>
              <a:rPr sz="3600" dirty="0" err="1"/>
              <a:t>Hijo</a:t>
            </a:r>
            <a:r>
              <a:rPr sz="3600" dirty="0"/>
              <a:t> del Hombre, [15] para que </a:t>
            </a:r>
            <a:r>
              <a:rPr sz="3600" dirty="0" err="1"/>
              <a:t>todo</a:t>
            </a:r>
            <a:r>
              <a:rPr sz="3600" dirty="0"/>
              <a:t> </a:t>
            </a:r>
            <a:r>
              <a:rPr sz="3600" dirty="0" err="1"/>
              <a:t>aquel</a:t>
            </a:r>
            <a:r>
              <a:rPr sz="3600" dirty="0"/>
              <a:t> que </a:t>
            </a:r>
            <a:r>
              <a:rPr sz="3600" dirty="0" err="1"/>
              <a:t>cree</a:t>
            </a:r>
            <a:r>
              <a:rPr sz="3600" dirty="0"/>
              <a:t>, </a:t>
            </a:r>
            <a:r>
              <a:rPr sz="3600" dirty="0" err="1"/>
              <a:t>tenga</a:t>
            </a:r>
            <a:r>
              <a:rPr sz="3600" dirty="0"/>
              <a:t> </a:t>
            </a:r>
            <a:r>
              <a:rPr sz="3600" dirty="0" err="1"/>
              <a:t>en</a:t>
            </a:r>
            <a:r>
              <a:rPr sz="3600" dirty="0"/>
              <a:t> El </a:t>
            </a:r>
            <a:r>
              <a:rPr sz="3600" dirty="0" err="1"/>
              <a:t>vida</a:t>
            </a:r>
            <a:r>
              <a:rPr sz="3600" dirty="0"/>
              <a:t> </a:t>
            </a:r>
            <a:r>
              <a:rPr sz="3600" dirty="0" err="1"/>
              <a:t>eterna</a:t>
            </a:r>
            <a:r>
              <a:rPr sz="3600" dirty="0"/>
              <a:t>.</a:t>
            </a:r>
          </a:p>
        </p:txBody>
      </p:sp>
      <p:pic>
        <p:nvPicPr>
          <p:cNvPr id="23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0" name="John 3:16 “For God so loved the world, that He gave His only begotten Son, that whoever believes in Him shall not perish, but have eternal life."/>
          <p:cNvSpPr txBox="1">
            <a:spLocks noGrp="1"/>
          </p:cNvSpPr>
          <p:nvPr>
            <p:ph type="title"/>
          </p:nvPr>
        </p:nvSpPr>
        <p:spPr>
          <a:xfrm>
            <a:off x="207893" y="221592"/>
            <a:ext cx="8728215" cy="2669394"/>
          </a:xfrm>
          <a:prstGeom prst="rect">
            <a:avLst/>
          </a:prstGeom>
        </p:spPr>
        <p:txBody>
          <a:bodyPr>
            <a:normAutofit/>
          </a:bodyPr>
          <a:lstStyle>
            <a:lvl1pPr defTabSz="764024">
              <a:defRPr sz="10416"/>
            </a:lvl1pPr>
          </a:lstStyle>
          <a:p>
            <a:r>
              <a:rPr sz="3600" dirty="0">
                <a:latin typeface="Calibri" panose="020F0502020204030204" pitchFamily="34" charset="0"/>
                <a:cs typeface="Calibri" panose="020F0502020204030204" pitchFamily="34" charset="0"/>
              </a:rPr>
              <a:t>John 3:16 “For God so loved the world, that He gave His only begotten Son, that whoever believes in Him shall not perish, but have eternal life.</a:t>
            </a:r>
          </a:p>
        </p:txBody>
      </p:sp>
      <p:sp>
        <p:nvSpPr>
          <p:cNvPr id="241" name="Juan 3:16 Porque de tal manera amó Dios al mundo, que dio a su Hijo unigénito, para que todo aquel que cree en El, no se pierda, mas tenga vida eterna."/>
          <p:cNvSpPr txBox="1">
            <a:spLocks noGrp="1"/>
          </p:cNvSpPr>
          <p:nvPr>
            <p:ph type="body" idx="1"/>
          </p:nvPr>
        </p:nvSpPr>
        <p:spPr>
          <a:xfrm>
            <a:off x="199596" y="2937867"/>
            <a:ext cx="8744809" cy="2357301"/>
          </a:xfrm>
          <a:prstGeom prst="rect">
            <a:avLst/>
          </a:prstGeom>
        </p:spPr>
        <p:txBody>
          <a:bodyPr>
            <a:normAutofit/>
          </a:bodyPr>
          <a:lstStyle>
            <a:lvl1pPr defTabSz="706516">
              <a:defRPr sz="9632"/>
            </a:lvl1pPr>
          </a:lstStyle>
          <a:p>
            <a:r>
              <a:rPr sz="3600" dirty="0"/>
              <a:t>Juan 3:16 </a:t>
            </a:r>
            <a:r>
              <a:rPr sz="3600" dirty="0" err="1"/>
              <a:t>Porque</a:t>
            </a:r>
            <a:r>
              <a:rPr sz="3600" dirty="0"/>
              <a:t> de </a:t>
            </a:r>
            <a:r>
              <a:rPr sz="3600" dirty="0" err="1"/>
              <a:t>tal</a:t>
            </a:r>
            <a:r>
              <a:rPr sz="3600" dirty="0"/>
              <a:t> </a:t>
            </a:r>
            <a:r>
              <a:rPr sz="3600" dirty="0" err="1"/>
              <a:t>manera</a:t>
            </a:r>
            <a:r>
              <a:rPr sz="3600" dirty="0"/>
              <a:t> </a:t>
            </a:r>
            <a:r>
              <a:rPr sz="3600" dirty="0" err="1"/>
              <a:t>amó</a:t>
            </a:r>
            <a:r>
              <a:rPr sz="3600" dirty="0"/>
              <a:t> Dios al </a:t>
            </a:r>
            <a:r>
              <a:rPr sz="3600" dirty="0" err="1"/>
              <a:t>mundo</a:t>
            </a:r>
            <a:r>
              <a:rPr sz="3600" dirty="0"/>
              <a:t>, que </a:t>
            </a:r>
            <a:r>
              <a:rPr sz="3600" dirty="0" err="1"/>
              <a:t>dio</a:t>
            </a:r>
            <a:r>
              <a:rPr sz="3600" dirty="0"/>
              <a:t> a </a:t>
            </a:r>
            <a:r>
              <a:rPr sz="3600" dirty="0" err="1"/>
              <a:t>su</a:t>
            </a:r>
            <a:r>
              <a:rPr sz="3600" dirty="0"/>
              <a:t> </a:t>
            </a:r>
            <a:r>
              <a:rPr sz="3600" dirty="0" err="1"/>
              <a:t>Hijo</a:t>
            </a:r>
            <a:r>
              <a:rPr sz="3600" dirty="0"/>
              <a:t> </a:t>
            </a:r>
            <a:r>
              <a:rPr sz="3600" dirty="0" err="1"/>
              <a:t>unigénito</a:t>
            </a:r>
            <a:r>
              <a:rPr sz="3600" dirty="0"/>
              <a:t>, para que </a:t>
            </a:r>
            <a:r>
              <a:rPr sz="3600" dirty="0" err="1"/>
              <a:t>todo</a:t>
            </a:r>
            <a:r>
              <a:rPr sz="3600" dirty="0"/>
              <a:t> </a:t>
            </a:r>
            <a:r>
              <a:rPr sz="3600" dirty="0" err="1"/>
              <a:t>aquel</a:t>
            </a:r>
            <a:r>
              <a:rPr sz="3600" dirty="0"/>
              <a:t> que </a:t>
            </a:r>
            <a:r>
              <a:rPr sz="3600" dirty="0" err="1"/>
              <a:t>cree</a:t>
            </a:r>
            <a:r>
              <a:rPr sz="3600" dirty="0"/>
              <a:t> </a:t>
            </a:r>
            <a:r>
              <a:rPr sz="3600" dirty="0" err="1"/>
              <a:t>en</a:t>
            </a:r>
            <a:r>
              <a:rPr sz="3600" dirty="0"/>
              <a:t> El, no se </a:t>
            </a:r>
            <a:r>
              <a:rPr sz="3600" dirty="0" err="1"/>
              <a:t>pierda</a:t>
            </a:r>
            <a:r>
              <a:rPr sz="3600" dirty="0"/>
              <a:t>, mas </a:t>
            </a:r>
            <a:r>
              <a:rPr sz="3600" dirty="0" err="1"/>
              <a:t>tenga</a:t>
            </a:r>
            <a:r>
              <a:rPr sz="3600" dirty="0"/>
              <a:t> </a:t>
            </a:r>
            <a:r>
              <a:rPr sz="3600" dirty="0" err="1"/>
              <a:t>vida</a:t>
            </a:r>
            <a:r>
              <a:rPr sz="3600" dirty="0"/>
              <a:t> </a:t>
            </a:r>
            <a:r>
              <a:rPr sz="3600" dirty="0" err="1"/>
              <a:t>eterna</a:t>
            </a:r>
            <a:r>
              <a:rPr sz="3600" dirty="0"/>
              <a:t>.</a:t>
            </a:r>
          </a:p>
        </p:txBody>
      </p:sp>
      <p:pic>
        <p:nvPicPr>
          <p:cNvPr id="24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 name="John 19:38-39 After these things Joseph of Arimathea, being a disciple of Jesus, but a secret one for fear of the Jews, asked Pilate that he might take away the body of Jesus; and Pilate granted permission. So he came and took away His body. [39] Nicodem"/>
          <p:cNvSpPr txBox="1">
            <a:spLocks noGrp="1"/>
          </p:cNvSpPr>
          <p:nvPr>
            <p:ph type="title"/>
          </p:nvPr>
        </p:nvSpPr>
        <p:spPr>
          <a:xfrm>
            <a:off x="207893" y="221592"/>
            <a:ext cx="8728215" cy="2669394"/>
          </a:xfrm>
          <a:prstGeom prst="rect">
            <a:avLst/>
          </a:prstGeom>
        </p:spPr>
        <p:txBody>
          <a:bodyPr>
            <a:noAutofit/>
          </a:bodyPr>
          <a:lstStyle>
            <a:lvl1pPr defTabSz="468272">
              <a:defRPr sz="6384"/>
            </a:lvl1pPr>
          </a:lstStyle>
          <a:p>
            <a:r>
              <a:rPr sz="2600" dirty="0">
                <a:latin typeface="Calibri" panose="020F0502020204030204" pitchFamily="34" charset="0"/>
                <a:cs typeface="Calibri" panose="020F0502020204030204" pitchFamily="34" charset="0"/>
              </a:rPr>
              <a:t>John 19:38-39 After these things Joseph of Arimathea, being a disciple of Jesus, but a secret one for fear of the Jews, asked Pilate that he might take away the body of Jesus; and Pilate granted permission. So he came and took away His body. [39] Nicodemus, who had first come to Him by night, also came, bringing a mixture of myrrh and aloes, about a hundred pounds weight.</a:t>
            </a:r>
          </a:p>
        </p:txBody>
      </p:sp>
      <p:sp>
        <p:nvSpPr>
          <p:cNvPr id="246" name="Juan 19:38-39 Después de estas cosas, José de Arimatea, que era discípulo de Jesús, aunque en secreto por miedo a los judíos, pidió permiso a Pilato para llevarse el cuerpo de Jesús. Y Pilato concedió el permiso. Entonces él vino, y se llevó el cuerpo de"/>
          <p:cNvSpPr txBox="1">
            <a:spLocks noGrp="1"/>
          </p:cNvSpPr>
          <p:nvPr>
            <p:ph type="body" idx="1"/>
          </p:nvPr>
        </p:nvSpPr>
        <p:spPr>
          <a:xfrm>
            <a:off x="199596" y="2937867"/>
            <a:ext cx="8744809" cy="2357301"/>
          </a:xfrm>
          <a:prstGeom prst="rect">
            <a:avLst/>
          </a:prstGeom>
        </p:spPr>
        <p:txBody>
          <a:bodyPr>
            <a:noAutofit/>
          </a:bodyPr>
          <a:lstStyle>
            <a:lvl1pPr defTabSz="435411">
              <a:defRPr sz="5935"/>
            </a:lvl1pPr>
          </a:lstStyle>
          <a:p>
            <a:r>
              <a:rPr sz="2600" dirty="0"/>
              <a:t>Juan 19:38-39 </a:t>
            </a:r>
            <a:r>
              <a:rPr sz="2600" dirty="0" err="1"/>
              <a:t>Después</a:t>
            </a:r>
            <a:r>
              <a:rPr sz="2600" dirty="0"/>
              <a:t> de </a:t>
            </a:r>
            <a:r>
              <a:rPr sz="2600" dirty="0" err="1"/>
              <a:t>estas</a:t>
            </a:r>
            <a:r>
              <a:rPr sz="2600" dirty="0"/>
              <a:t> </a:t>
            </a:r>
            <a:r>
              <a:rPr sz="2600" dirty="0" err="1"/>
              <a:t>cosas</a:t>
            </a:r>
            <a:r>
              <a:rPr sz="2600" dirty="0"/>
              <a:t>, José de </a:t>
            </a:r>
            <a:r>
              <a:rPr sz="2600" dirty="0" err="1"/>
              <a:t>Arimatea</a:t>
            </a:r>
            <a:r>
              <a:rPr sz="2600" dirty="0"/>
              <a:t>, que era </a:t>
            </a:r>
            <a:r>
              <a:rPr sz="2600" dirty="0" err="1"/>
              <a:t>discípulo</a:t>
            </a:r>
            <a:r>
              <a:rPr sz="2600" dirty="0"/>
              <a:t> de Jesús, </a:t>
            </a:r>
            <a:r>
              <a:rPr sz="2600" dirty="0" err="1"/>
              <a:t>aunque</a:t>
            </a:r>
            <a:r>
              <a:rPr sz="2600" dirty="0"/>
              <a:t> </a:t>
            </a:r>
            <a:r>
              <a:rPr sz="2600" dirty="0" err="1"/>
              <a:t>en</a:t>
            </a:r>
            <a:r>
              <a:rPr sz="2600" dirty="0"/>
              <a:t> </a:t>
            </a:r>
            <a:r>
              <a:rPr sz="2600" dirty="0" err="1"/>
              <a:t>secreto</a:t>
            </a:r>
            <a:r>
              <a:rPr sz="2600" dirty="0"/>
              <a:t> </a:t>
            </a:r>
            <a:r>
              <a:rPr sz="2600" dirty="0" err="1"/>
              <a:t>por</a:t>
            </a:r>
            <a:r>
              <a:rPr sz="2600" dirty="0"/>
              <a:t> </a:t>
            </a:r>
            <a:r>
              <a:rPr sz="2600" dirty="0" err="1"/>
              <a:t>miedo</a:t>
            </a:r>
            <a:r>
              <a:rPr sz="2600" dirty="0"/>
              <a:t> a </a:t>
            </a:r>
            <a:r>
              <a:rPr sz="2600" dirty="0" err="1"/>
              <a:t>los</a:t>
            </a:r>
            <a:r>
              <a:rPr sz="2600" dirty="0"/>
              <a:t> </a:t>
            </a:r>
            <a:r>
              <a:rPr sz="2600" dirty="0" err="1"/>
              <a:t>judíos</a:t>
            </a:r>
            <a:r>
              <a:rPr sz="2600" dirty="0"/>
              <a:t>, </a:t>
            </a:r>
            <a:r>
              <a:rPr sz="2600" dirty="0" err="1"/>
              <a:t>pidió</a:t>
            </a:r>
            <a:r>
              <a:rPr sz="2600" dirty="0"/>
              <a:t> </a:t>
            </a:r>
            <a:r>
              <a:rPr sz="2600" dirty="0" err="1"/>
              <a:t>permiso</a:t>
            </a:r>
            <a:r>
              <a:rPr sz="2600" dirty="0"/>
              <a:t> a Pilato para </a:t>
            </a:r>
            <a:r>
              <a:rPr sz="2600" dirty="0" err="1"/>
              <a:t>llevarse</a:t>
            </a:r>
            <a:r>
              <a:rPr sz="2600" dirty="0"/>
              <a:t> </a:t>
            </a:r>
            <a:r>
              <a:rPr sz="2600" dirty="0" err="1"/>
              <a:t>el</a:t>
            </a:r>
            <a:r>
              <a:rPr sz="2600" dirty="0"/>
              <a:t> </a:t>
            </a:r>
            <a:r>
              <a:rPr sz="2600" dirty="0" err="1"/>
              <a:t>cuerpo</a:t>
            </a:r>
            <a:r>
              <a:rPr sz="2600" dirty="0"/>
              <a:t> de Jesús. Y Pilato </a:t>
            </a:r>
            <a:r>
              <a:rPr sz="2600" dirty="0" err="1"/>
              <a:t>concedió</a:t>
            </a:r>
            <a:r>
              <a:rPr sz="2600" dirty="0"/>
              <a:t> </a:t>
            </a:r>
            <a:r>
              <a:rPr sz="2600" dirty="0" err="1"/>
              <a:t>el</a:t>
            </a:r>
            <a:r>
              <a:rPr sz="2600" dirty="0"/>
              <a:t> </a:t>
            </a:r>
            <a:r>
              <a:rPr sz="2600" dirty="0" err="1"/>
              <a:t>permiso</a:t>
            </a:r>
            <a:r>
              <a:rPr sz="2600" dirty="0"/>
              <a:t>. </a:t>
            </a:r>
            <a:r>
              <a:rPr sz="2600" dirty="0" err="1"/>
              <a:t>Entonces</a:t>
            </a:r>
            <a:r>
              <a:rPr sz="2600" dirty="0"/>
              <a:t> </a:t>
            </a:r>
            <a:r>
              <a:rPr sz="2600" dirty="0" err="1"/>
              <a:t>él</a:t>
            </a:r>
            <a:r>
              <a:rPr sz="2600" dirty="0"/>
              <a:t> vino, y se </a:t>
            </a:r>
            <a:r>
              <a:rPr sz="2600" dirty="0" err="1"/>
              <a:t>llevó</a:t>
            </a:r>
            <a:r>
              <a:rPr sz="2600" dirty="0"/>
              <a:t> </a:t>
            </a:r>
            <a:r>
              <a:rPr sz="2600" dirty="0" err="1"/>
              <a:t>el</a:t>
            </a:r>
            <a:r>
              <a:rPr sz="2600" dirty="0"/>
              <a:t> </a:t>
            </a:r>
            <a:r>
              <a:rPr sz="2600" dirty="0" err="1"/>
              <a:t>cuerpo</a:t>
            </a:r>
            <a:r>
              <a:rPr sz="2600" dirty="0"/>
              <a:t> de Jesús. [39] Y </a:t>
            </a:r>
            <a:r>
              <a:rPr sz="2600" dirty="0" err="1"/>
              <a:t>Nicodemo</a:t>
            </a:r>
            <a:r>
              <a:rPr sz="2600" dirty="0"/>
              <a:t>, </a:t>
            </a:r>
            <a:r>
              <a:rPr sz="2600" dirty="0" err="1"/>
              <a:t>el</a:t>
            </a:r>
            <a:r>
              <a:rPr sz="2600" dirty="0"/>
              <a:t> que antes </a:t>
            </a:r>
            <a:r>
              <a:rPr sz="2600" dirty="0" err="1"/>
              <a:t>había</a:t>
            </a:r>
            <a:r>
              <a:rPr sz="2600" dirty="0"/>
              <a:t> </a:t>
            </a:r>
            <a:r>
              <a:rPr sz="2600" dirty="0" err="1"/>
              <a:t>venido</a:t>
            </a:r>
            <a:r>
              <a:rPr sz="2600" dirty="0"/>
              <a:t> a Jesús de </a:t>
            </a:r>
            <a:r>
              <a:rPr sz="2600" dirty="0" err="1"/>
              <a:t>noche</a:t>
            </a:r>
            <a:r>
              <a:rPr sz="2600" dirty="0"/>
              <a:t>, vino </a:t>
            </a:r>
            <a:r>
              <a:rPr sz="2600" dirty="0" err="1"/>
              <a:t>también</a:t>
            </a:r>
            <a:r>
              <a:rPr sz="2600" dirty="0"/>
              <a:t>, </a:t>
            </a:r>
            <a:r>
              <a:rPr sz="2600" dirty="0" err="1"/>
              <a:t>trayendo</a:t>
            </a:r>
            <a:r>
              <a:rPr sz="2600" dirty="0"/>
              <a:t> </a:t>
            </a:r>
            <a:r>
              <a:rPr sz="2600" dirty="0" err="1"/>
              <a:t>una</a:t>
            </a:r>
            <a:r>
              <a:rPr sz="2600" dirty="0"/>
              <a:t> </a:t>
            </a:r>
            <a:r>
              <a:rPr sz="2600" dirty="0" err="1"/>
              <a:t>mezcla</a:t>
            </a:r>
            <a:r>
              <a:rPr sz="2600" dirty="0"/>
              <a:t> de </a:t>
            </a:r>
            <a:r>
              <a:rPr sz="2600" dirty="0" err="1"/>
              <a:t>mirra</a:t>
            </a:r>
            <a:r>
              <a:rPr sz="2600" dirty="0"/>
              <a:t> y </a:t>
            </a:r>
            <a:r>
              <a:rPr sz="2600" dirty="0" err="1"/>
              <a:t>áloe</a:t>
            </a:r>
            <a:r>
              <a:rPr sz="2600" dirty="0"/>
              <a:t> </a:t>
            </a:r>
            <a:r>
              <a:rPr sz="2600" dirty="0" err="1"/>
              <a:t>como</a:t>
            </a:r>
            <a:r>
              <a:rPr sz="2600" dirty="0"/>
              <a:t> de </a:t>
            </a:r>
            <a:r>
              <a:rPr sz="2600" dirty="0" err="1"/>
              <a:t>cien</a:t>
            </a:r>
            <a:r>
              <a:rPr sz="2600" dirty="0"/>
              <a:t> libras.</a:t>
            </a:r>
          </a:p>
        </p:txBody>
      </p:sp>
      <p:pic>
        <p:nvPicPr>
          <p:cNvPr id="24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 name="Our Need for the New Birth"/>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200" b="0" dirty="0">
                <a:latin typeface="Calibri" panose="020F0502020204030204" pitchFamily="34" charset="0"/>
                <a:cs typeface="Calibri" panose="020F0502020204030204" pitchFamily="34" charset="0"/>
              </a:rPr>
              <a:t>Our Need for </a:t>
            </a:r>
            <a:br>
              <a:rPr lang="en-US" sz="5200" b="0" dirty="0">
                <a:latin typeface="Calibri" panose="020F0502020204030204" pitchFamily="34" charset="0"/>
                <a:cs typeface="Calibri" panose="020F0502020204030204" pitchFamily="34" charset="0"/>
              </a:rPr>
            </a:br>
            <a:r>
              <a:rPr lang="en-US" sz="5200" b="0" dirty="0">
                <a:latin typeface="Calibri" panose="020F0502020204030204" pitchFamily="34" charset="0"/>
                <a:cs typeface="Calibri" panose="020F0502020204030204" pitchFamily="34" charset="0"/>
              </a:rPr>
              <a:t>a</a:t>
            </a:r>
            <a:r>
              <a:rPr sz="5200" b="0" dirty="0">
                <a:latin typeface="Calibri" panose="020F0502020204030204" pitchFamily="34" charset="0"/>
                <a:cs typeface="Calibri" panose="020F0502020204030204" pitchFamily="34" charset="0"/>
              </a:rPr>
              <a:t> New Birth</a:t>
            </a:r>
          </a:p>
        </p:txBody>
      </p:sp>
      <p:sp>
        <p:nvSpPr>
          <p:cNvPr id="166" name="Nuestra necesidad de un Nuevo Nacimiento"/>
          <p:cNvSpPr txBox="1">
            <a:spLocks noGrp="1"/>
          </p:cNvSpPr>
          <p:nvPr>
            <p:ph type="body" sz="half" idx="1"/>
          </p:nvPr>
        </p:nvSpPr>
        <p:spPr>
          <a:xfrm>
            <a:off x="693693" y="2937867"/>
            <a:ext cx="7756614" cy="1515144"/>
          </a:xfrm>
          <a:prstGeom prst="rect">
            <a:avLst/>
          </a:prstGeom>
        </p:spPr>
        <p:txBody>
          <a:bodyPr anchor="ctr">
            <a:noAutofit/>
          </a:bodyPr>
          <a:lstStyle>
            <a:lvl1pPr defTabSz="722947">
              <a:defRPr sz="12848"/>
            </a:lvl1pPr>
          </a:lstStyle>
          <a:p>
            <a:r>
              <a:rPr sz="5200" dirty="0"/>
              <a:t>Nuestra </a:t>
            </a:r>
            <a:r>
              <a:rPr sz="5200" dirty="0" err="1"/>
              <a:t>necesidad</a:t>
            </a:r>
            <a:r>
              <a:rPr sz="5200" dirty="0"/>
              <a:t> de un Nuevo Nacimiento</a:t>
            </a:r>
          </a:p>
        </p:txBody>
      </p:sp>
      <p:pic>
        <p:nvPicPr>
          <p:cNvPr id="167"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0" name="John 3:1-2 Now there was a man of the Pharisees, named Nicodemus, a ruler of the Jews; [2] this man came to Jesus by night and said to Him, “Rabbi, we know that You have come from God as a teacher; for no one can do these signs that You do unless God is "/>
          <p:cNvSpPr txBox="1">
            <a:spLocks noGrp="1"/>
          </p:cNvSpPr>
          <p:nvPr>
            <p:ph type="title"/>
          </p:nvPr>
        </p:nvSpPr>
        <p:spPr>
          <a:xfrm>
            <a:off x="207893" y="221592"/>
            <a:ext cx="8728215" cy="2669394"/>
          </a:xfrm>
          <a:prstGeom prst="rect">
            <a:avLst/>
          </a:prstGeom>
        </p:spPr>
        <p:txBody>
          <a:bodyPr>
            <a:noAutofit/>
          </a:bodyPr>
          <a:lstStyle>
            <a:lvl1pPr defTabSz="550425">
              <a:defRPr sz="7504"/>
            </a:lvl1pPr>
          </a:lstStyle>
          <a:p>
            <a:r>
              <a:rPr sz="3000" dirty="0">
                <a:latin typeface="Calibri" panose="020F0502020204030204" pitchFamily="34" charset="0"/>
                <a:cs typeface="Calibri" panose="020F0502020204030204" pitchFamily="34" charset="0"/>
              </a:rPr>
              <a:t>John 3:1-2 Now there was a man of the Pharisees, named Nicodemus, a ruler of the Jews; [2] this man came to Jesus by night and said to Him, “Rabbi, we know that You have come from God as a teacher; for no one can do these signs that You do unless God is with him.”</a:t>
            </a:r>
          </a:p>
        </p:txBody>
      </p:sp>
      <p:sp>
        <p:nvSpPr>
          <p:cNvPr id="171" name="Juan 3:1-2 Había un hombre de los fariseos, llamado Nicodemo, prominente entre los judíos. [2] Este vino a Jesús de noche y le dijo: Rabí, sabemos que has venido de Dios como maestro, porque nadie puede hacer las señales que tú haces si Dios no está con "/>
          <p:cNvSpPr txBox="1">
            <a:spLocks noGrp="1"/>
          </p:cNvSpPr>
          <p:nvPr>
            <p:ph type="body" idx="1"/>
          </p:nvPr>
        </p:nvSpPr>
        <p:spPr>
          <a:xfrm>
            <a:off x="199596" y="2937867"/>
            <a:ext cx="8744809" cy="2357301"/>
          </a:xfrm>
          <a:prstGeom prst="rect">
            <a:avLst/>
          </a:prstGeom>
        </p:spPr>
        <p:txBody>
          <a:bodyPr>
            <a:noAutofit/>
          </a:bodyPr>
          <a:lstStyle>
            <a:lvl1pPr defTabSz="558641">
              <a:defRPr sz="7616"/>
            </a:lvl1pPr>
          </a:lstStyle>
          <a:p>
            <a:r>
              <a:rPr sz="3000" dirty="0"/>
              <a:t>Juan 3:1-2 </a:t>
            </a:r>
            <a:r>
              <a:rPr sz="3000" dirty="0" err="1"/>
              <a:t>Había</a:t>
            </a:r>
            <a:r>
              <a:rPr sz="3000" dirty="0"/>
              <a:t> un hombre de </a:t>
            </a:r>
            <a:r>
              <a:rPr sz="3000" dirty="0" err="1"/>
              <a:t>los</a:t>
            </a:r>
            <a:r>
              <a:rPr sz="3000" dirty="0"/>
              <a:t> </a:t>
            </a:r>
            <a:r>
              <a:rPr sz="3000" dirty="0" err="1"/>
              <a:t>fariseos</a:t>
            </a:r>
            <a:r>
              <a:rPr sz="3000" dirty="0"/>
              <a:t>, </a:t>
            </a:r>
            <a:r>
              <a:rPr sz="3000" dirty="0" err="1"/>
              <a:t>llamado</a:t>
            </a:r>
            <a:r>
              <a:rPr sz="3000" dirty="0"/>
              <a:t> </a:t>
            </a:r>
            <a:r>
              <a:rPr sz="3000" dirty="0" err="1"/>
              <a:t>Nicodemo</a:t>
            </a:r>
            <a:r>
              <a:rPr sz="3000" dirty="0"/>
              <a:t>, </a:t>
            </a:r>
            <a:r>
              <a:rPr sz="3000" dirty="0" err="1"/>
              <a:t>prominente</a:t>
            </a:r>
            <a:r>
              <a:rPr sz="3000" dirty="0"/>
              <a:t> entre </a:t>
            </a:r>
            <a:r>
              <a:rPr sz="3000" dirty="0" err="1"/>
              <a:t>los</a:t>
            </a:r>
            <a:r>
              <a:rPr sz="3000" dirty="0"/>
              <a:t> </a:t>
            </a:r>
            <a:r>
              <a:rPr sz="3000" dirty="0" err="1"/>
              <a:t>judíos</a:t>
            </a:r>
            <a:r>
              <a:rPr sz="3000" dirty="0"/>
              <a:t>. [2] Este vino a Jesús de </a:t>
            </a:r>
            <a:r>
              <a:rPr sz="3000" dirty="0" err="1"/>
              <a:t>noche</a:t>
            </a:r>
            <a:r>
              <a:rPr sz="3000" dirty="0"/>
              <a:t> y le </a:t>
            </a:r>
            <a:r>
              <a:rPr sz="3000" dirty="0" err="1"/>
              <a:t>dijo</a:t>
            </a:r>
            <a:r>
              <a:rPr sz="3000" dirty="0"/>
              <a:t>: </a:t>
            </a:r>
            <a:r>
              <a:rPr sz="3000" dirty="0" err="1"/>
              <a:t>Rabí</a:t>
            </a:r>
            <a:r>
              <a:rPr sz="3000" dirty="0"/>
              <a:t>, </a:t>
            </a:r>
            <a:r>
              <a:rPr sz="3000" dirty="0" err="1"/>
              <a:t>sabemos</a:t>
            </a:r>
            <a:r>
              <a:rPr sz="3000" dirty="0"/>
              <a:t> que has </a:t>
            </a:r>
            <a:r>
              <a:rPr sz="3000" dirty="0" err="1"/>
              <a:t>venido</a:t>
            </a:r>
            <a:r>
              <a:rPr sz="3000" dirty="0"/>
              <a:t> de Dios </a:t>
            </a:r>
            <a:r>
              <a:rPr sz="3000" dirty="0" err="1"/>
              <a:t>como</a:t>
            </a:r>
            <a:r>
              <a:rPr sz="3000" dirty="0"/>
              <a:t> maestro, </a:t>
            </a:r>
            <a:r>
              <a:rPr sz="3000" dirty="0" err="1"/>
              <a:t>porque</a:t>
            </a:r>
            <a:r>
              <a:rPr sz="3000" dirty="0"/>
              <a:t> </a:t>
            </a:r>
            <a:r>
              <a:rPr sz="3000" dirty="0" err="1"/>
              <a:t>nadie</a:t>
            </a:r>
            <a:r>
              <a:rPr sz="3000" dirty="0"/>
              <a:t> </a:t>
            </a:r>
            <a:r>
              <a:rPr sz="3000" dirty="0" err="1"/>
              <a:t>puede</a:t>
            </a:r>
            <a:r>
              <a:rPr sz="3000" dirty="0"/>
              <a:t> </a:t>
            </a:r>
            <a:r>
              <a:rPr sz="3000" dirty="0" err="1"/>
              <a:t>hacer</a:t>
            </a:r>
            <a:r>
              <a:rPr sz="3000" dirty="0"/>
              <a:t> las </a:t>
            </a:r>
            <a:r>
              <a:rPr sz="3000" dirty="0" err="1"/>
              <a:t>señales</a:t>
            </a:r>
            <a:r>
              <a:rPr sz="3000" dirty="0"/>
              <a:t> que </a:t>
            </a:r>
            <a:r>
              <a:rPr sz="3000" dirty="0" err="1"/>
              <a:t>tú</a:t>
            </a:r>
            <a:r>
              <a:rPr sz="3000" dirty="0"/>
              <a:t> </a:t>
            </a:r>
            <a:r>
              <a:rPr sz="3000" dirty="0" err="1"/>
              <a:t>haces</a:t>
            </a:r>
            <a:r>
              <a:rPr sz="3000" dirty="0"/>
              <a:t> </a:t>
            </a:r>
            <a:r>
              <a:rPr sz="3000" dirty="0" err="1"/>
              <a:t>si</a:t>
            </a:r>
            <a:r>
              <a:rPr sz="3000" dirty="0"/>
              <a:t> Dios no </a:t>
            </a:r>
            <a:r>
              <a:rPr sz="3000" dirty="0" err="1"/>
              <a:t>está</a:t>
            </a:r>
            <a:r>
              <a:rPr sz="3000" dirty="0"/>
              <a:t> con </a:t>
            </a:r>
            <a:r>
              <a:rPr sz="3000" dirty="0" err="1"/>
              <a:t>él</a:t>
            </a:r>
            <a:r>
              <a:rPr sz="3000" dirty="0"/>
              <a:t>.</a:t>
            </a:r>
          </a:p>
        </p:txBody>
      </p:sp>
      <p:pic>
        <p:nvPicPr>
          <p:cNvPr id="17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5" name="John 3:3 Jesus answered and said to him, “Truly, truly, I say to you, unless one is born again he cannot see the kingdom of God.”"/>
          <p:cNvSpPr txBox="1">
            <a:spLocks noGrp="1"/>
          </p:cNvSpPr>
          <p:nvPr>
            <p:ph type="title"/>
          </p:nvPr>
        </p:nvSpPr>
        <p:spPr>
          <a:xfrm>
            <a:off x="207893" y="221592"/>
            <a:ext cx="8728215" cy="2669394"/>
          </a:xfrm>
          <a:prstGeom prst="rect">
            <a:avLst/>
          </a:prstGeom>
        </p:spPr>
        <p:txBody>
          <a:bodyPr>
            <a:normAutofit/>
          </a:bodyPr>
          <a:lstStyle/>
          <a:p>
            <a:r>
              <a:rPr sz="4000" dirty="0">
                <a:latin typeface="Calibri" panose="020F0502020204030204" pitchFamily="34" charset="0"/>
                <a:cs typeface="Calibri" panose="020F0502020204030204" pitchFamily="34" charset="0"/>
              </a:rPr>
              <a:t>John 3:3 Jesus answered and said to him, “Truly, truly, I say to you, unless one is born again he cannot see the kingdom of God.”</a:t>
            </a:r>
          </a:p>
        </p:txBody>
      </p:sp>
      <p:sp>
        <p:nvSpPr>
          <p:cNvPr id="176" name="Juan 3:3 Respondió Jesús y le dijo: En verdad, en verdad te digo que el que no nace de nuevo no puede ver el reino de Dios."/>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4000" dirty="0"/>
              <a:t>Juan 3:3 </a:t>
            </a:r>
            <a:r>
              <a:rPr sz="4000" dirty="0" err="1"/>
              <a:t>Respondió</a:t>
            </a:r>
            <a:r>
              <a:rPr sz="4000" dirty="0"/>
              <a:t> Jesús y le </a:t>
            </a:r>
            <a:r>
              <a:rPr sz="4000" dirty="0" err="1"/>
              <a:t>dijo</a:t>
            </a:r>
            <a:r>
              <a:rPr sz="4000" dirty="0"/>
              <a:t>: </a:t>
            </a:r>
            <a:r>
              <a:rPr sz="4000" dirty="0" err="1"/>
              <a:t>En</a:t>
            </a:r>
            <a:r>
              <a:rPr sz="4000" dirty="0"/>
              <a:t> </a:t>
            </a:r>
            <a:r>
              <a:rPr sz="4000" dirty="0" err="1"/>
              <a:t>verdad</a:t>
            </a:r>
            <a:r>
              <a:rPr sz="4000" dirty="0"/>
              <a:t>, </a:t>
            </a:r>
            <a:r>
              <a:rPr sz="4000" dirty="0" err="1"/>
              <a:t>en</a:t>
            </a:r>
            <a:r>
              <a:rPr sz="4000" dirty="0"/>
              <a:t> </a:t>
            </a:r>
            <a:r>
              <a:rPr sz="4000" dirty="0" err="1"/>
              <a:t>verdad</a:t>
            </a:r>
            <a:r>
              <a:rPr sz="4000" dirty="0"/>
              <a:t> </a:t>
            </a:r>
            <a:r>
              <a:rPr sz="4000" dirty="0" err="1"/>
              <a:t>te</a:t>
            </a:r>
            <a:r>
              <a:rPr sz="4000" dirty="0"/>
              <a:t> </a:t>
            </a:r>
            <a:r>
              <a:rPr sz="4000" dirty="0" err="1"/>
              <a:t>digo</a:t>
            </a:r>
            <a:r>
              <a:rPr sz="4000" dirty="0"/>
              <a:t> que </a:t>
            </a:r>
            <a:r>
              <a:rPr sz="4000" dirty="0" err="1"/>
              <a:t>el</a:t>
            </a:r>
            <a:r>
              <a:rPr sz="4000" dirty="0"/>
              <a:t> que no </a:t>
            </a:r>
            <a:r>
              <a:rPr sz="4000" dirty="0" err="1"/>
              <a:t>nace</a:t>
            </a:r>
            <a:r>
              <a:rPr sz="4000" dirty="0"/>
              <a:t> de nuevo no </a:t>
            </a:r>
            <a:r>
              <a:rPr sz="4000" dirty="0" err="1"/>
              <a:t>puede</a:t>
            </a:r>
            <a:r>
              <a:rPr sz="4000" dirty="0"/>
              <a:t> </a:t>
            </a:r>
            <a:r>
              <a:rPr sz="4000" dirty="0" err="1"/>
              <a:t>ver</a:t>
            </a:r>
            <a:r>
              <a:rPr sz="4000" dirty="0"/>
              <a:t> </a:t>
            </a:r>
            <a:r>
              <a:rPr sz="4000" dirty="0" err="1"/>
              <a:t>el</a:t>
            </a:r>
            <a:r>
              <a:rPr sz="4000" dirty="0"/>
              <a:t> </a:t>
            </a:r>
            <a:r>
              <a:rPr sz="4000" dirty="0" err="1"/>
              <a:t>reino</a:t>
            </a:r>
            <a:r>
              <a:rPr sz="4000" dirty="0"/>
              <a:t> de Dios.</a:t>
            </a:r>
          </a:p>
        </p:txBody>
      </p:sp>
      <p:pic>
        <p:nvPicPr>
          <p:cNvPr id="17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0" name="John 3:4 Nicodemus said to Him, “How can a man be born when he is old? He cannot enter a second time into his mother’s womb and be born, can he?”"/>
          <p:cNvSpPr txBox="1">
            <a:spLocks noGrp="1"/>
          </p:cNvSpPr>
          <p:nvPr>
            <p:ph type="title"/>
          </p:nvPr>
        </p:nvSpPr>
        <p:spPr>
          <a:xfrm>
            <a:off x="207893" y="221592"/>
            <a:ext cx="8728215" cy="2669394"/>
          </a:xfrm>
          <a:prstGeom prst="rect">
            <a:avLst/>
          </a:prstGeom>
        </p:spPr>
        <p:txBody>
          <a:bodyPr>
            <a:noAutofit/>
          </a:bodyPr>
          <a:lstStyle>
            <a:lvl1pPr defTabSz="731162">
              <a:defRPr sz="9968"/>
            </a:lvl1pPr>
          </a:lstStyle>
          <a:p>
            <a:r>
              <a:rPr sz="4000" dirty="0">
                <a:latin typeface="Calibri" panose="020F0502020204030204" pitchFamily="34" charset="0"/>
                <a:cs typeface="Calibri" panose="020F0502020204030204" pitchFamily="34" charset="0"/>
              </a:rPr>
              <a:t>John 3:4 Nicodemus said to Him, “How can a man be born when he is old? He cannot enter a second time into his mother’s womb and be born, can he?”</a:t>
            </a:r>
          </a:p>
        </p:txBody>
      </p:sp>
      <p:sp>
        <p:nvSpPr>
          <p:cNvPr id="181" name="Juan 3:4 Nicodemo le dijo*: ¿Cómo puede un hombre nacer siendo ya viejo? ¿Acaso puede entrar por segunda vez en el vientre de su madre y nacer?"/>
          <p:cNvSpPr txBox="1">
            <a:spLocks noGrp="1"/>
          </p:cNvSpPr>
          <p:nvPr>
            <p:ph type="body" idx="1"/>
          </p:nvPr>
        </p:nvSpPr>
        <p:spPr>
          <a:xfrm>
            <a:off x="199596" y="2937867"/>
            <a:ext cx="8744809" cy="2357301"/>
          </a:xfrm>
          <a:prstGeom prst="rect">
            <a:avLst/>
          </a:prstGeom>
        </p:spPr>
        <p:txBody>
          <a:bodyPr>
            <a:noAutofit/>
          </a:bodyPr>
          <a:lstStyle>
            <a:lvl1pPr defTabSz="731162">
              <a:defRPr sz="9968"/>
            </a:lvl1pPr>
          </a:lstStyle>
          <a:p>
            <a:r>
              <a:rPr sz="4000" dirty="0"/>
              <a:t>Juan 3:4 </a:t>
            </a:r>
            <a:r>
              <a:rPr sz="4000" dirty="0" err="1"/>
              <a:t>Nicodemo</a:t>
            </a:r>
            <a:r>
              <a:rPr sz="4000" dirty="0"/>
              <a:t> le </a:t>
            </a:r>
            <a:r>
              <a:rPr sz="4000" dirty="0" err="1"/>
              <a:t>dijo</a:t>
            </a:r>
            <a:r>
              <a:rPr sz="4000" dirty="0"/>
              <a:t>*: ¿</a:t>
            </a:r>
            <a:r>
              <a:rPr sz="4000" dirty="0" err="1"/>
              <a:t>Cómo</a:t>
            </a:r>
            <a:r>
              <a:rPr sz="4000" dirty="0"/>
              <a:t> </a:t>
            </a:r>
            <a:r>
              <a:rPr sz="4000" dirty="0" err="1"/>
              <a:t>puede</a:t>
            </a:r>
            <a:r>
              <a:rPr sz="4000" dirty="0"/>
              <a:t> un hombre </a:t>
            </a:r>
            <a:r>
              <a:rPr sz="4000" dirty="0" err="1"/>
              <a:t>nacer</a:t>
            </a:r>
            <a:r>
              <a:rPr sz="4000" dirty="0"/>
              <a:t> </a:t>
            </a:r>
            <a:r>
              <a:rPr sz="4000" dirty="0" err="1"/>
              <a:t>siendo</a:t>
            </a:r>
            <a:r>
              <a:rPr sz="4000" dirty="0"/>
              <a:t> </a:t>
            </a:r>
            <a:r>
              <a:rPr sz="4000" dirty="0" err="1"/>
              <a:t>ya</a:t>
            </a:r>
            <a:r>
              <a:rPr sz="4000" dirty="0"/>
              <a:t> </a:t>
            </a:r>
            <a:r>
              <a:rPr sz="4000" dirty="0" err="1"/>
              <a:t>viejo</a:t>
            </a:r>
            <a:r>
              <a:rPr sz="4000" dirty="0"/>
              <a:t>? ¿</a:t>
            </a:r>
            <a:r>
              <a:rPr sz="4000" dirty="0" err="1"/>
              <a:t>Acaso</a:t>
            </a:r>
            <a:r>
              <a:rPr sz="4000" dirty="0"/>
              <a:t> </a:t>
            </a:r>
            <a:r>
              <a:rPr sz="4000" dirty="0" err="1"/>
              <a:t>puede</a:t>
            </a:r>
            <a:r>
              <a:rPr sz="4000" dirty="0"/>
              <a:t> </a:t>
            </a:r>
            <a:r>
              <a:rPr sz="4000" dirty="0" err="1"/>
              <a:t>entrar</a:t>
            </a:r>
            <a:r>
              <a:rPr sz="4000" dirty="0"/>
              <a:t> </a:t>
            </a:r>
            <a:r>
              <a:rPr sz="4000" dirty="0" err="1"/>
              <a:t>por</a:t>
            </a:r>
            <a:r>
              <a:rPr sz="4000" dirty="0"/>
              <a:t> </a:t>
            </a:r>
            <a:r>
              <a:rPr sz="4000" dirty="0" err="1"/>
              <a:t>segunda</a:t>
            </a:r>
            <a:r>
              <a:rPr sz="4000" dirty="0"/>
              <a:t> </a:t>
            </a:r>
            <a:r>
              <a:rPr sz="4000" dirty="0" err="1"/>
              <a:t>vez</a:t>
            </a:r>
            <a:r>
              <a:rPr sz="4000" dirty="0"/>
              <a:t> </a:t>
            </a:r>
            <a:r>
              <a:rPr sz="4000" dirty="0" err="1"/>
              <a:t>en</a:t>
            </a:r>
            <a:r>
              <a:rPr sz="4000" dirty="0"/>
              <a:t> </a:t>
            </a:r>
            <a:r>
              <a:rPr sz="4000" dirty="0" err="1"/>
              <a:t>el</a:t>
            </a:r>
            <a:r>
              <a:rPr sz="4000" dirty="0"/>
              <a:t> </a:t>
            </a:r>
            <a:r>
              <a:rPr sz="4000" dirty="0" err="1"/>
              <a:t>vientre</a:t>
            </a:r>
            <a:r>
              <a:rPr sz="4000" dirty="0"/>
              <a:t> de </a:t>
            </a:r>
            <a:r>
              <a:rPr sz="4000" dirty="0" err="1"/>
              <a:t>su</a:t>
            </a:r>
            <a:r>
              <a:rPr sz="4000" dirty="0"/>
              <a:t> </a:t>
            </a:r>
            <a:r>
              <a:rPr sz="4000" dirty="0" err="1"/>
              <a:t>madre</a:t>
            </a:r>
            <a:r>
              <a:rPr sz="4000" dirty="0"/>
              <a:t> y </a:t>
            </a:r>
            <a:r>
              <a:rPr sz="4000" dirty="0" err="1"/>
              <a:t>nacer</a:t>
            </a:r>
            <a:r>
              <a:rPr sz="4000" dirty="0"/>
              <a:t>?</a:t>
            </a:r>
          </a:p>
        </p:txBody>
      </p:sp>
      <p:pic>
        <p:nvPicPr>
          <p:cNvPr id="18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 name="The How of the New Birth"/>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400" b="0" dirty="0">
                <a:latin typeface="Calibri" panose="020F0502020204030204" pitchFamily="34" charset="0"/>
                <a:cs typeface="Calibri" panose="020F0502020204030204" pitchFamily="34" charset="0"/>
              </a:rPr>
              <a:t>The How of the </a:t>
            </a:r>
            <a:br>
              <a:rPr lang="en-US" sz="5400" b="0" dirty="0">
                <a:latin typeface="Calibri" panose="020F0502020204030204" pitchFamily="34" charset="0"/>
                <a:cs typeface="Calibri" panose="020F0502020204030204" pitchFamily="34" charset="0"/>
              </a:rPr>
            </a:br>
            <a:r>
              <a:rPr sz="5400" b="0" dirty="0">
                <a:latin typeface="Calibri" panose="020F0502020204030204" pitchFamily="34" charset="0"/>
                <a:cs typeface="Calibri" panose="020F0502020204030204" pitchFamily="34" charset="0"/>
              </a:rPr>
              <a:t>New Birth </a:t>
            </a:r>
          </a:p>
        </p:txBody>
      </p:sp>
      <p:sp>
        <p:nvSpPr>
          <p:cNvPr id="186" name="El Como del Nuevo Nacimiento"/>
          <p:cNvSpPr txBox="1">
            <a:spLocks noGrp="1"/>
          </p:cNvSpPr>
          <p:nvPr>
            <p:ph type="body" sz="half" idx="1"/>
          </p:nvPr>
        </p:nvSpPr>
        <p:spPr>
          <a:xfrm>
            <a:off x="693693" y="2937867"/>
            <a:ext cx="7756614" cy="1515144"/>
          </a:xfrm>
          <a:prstGeom prst="rect">
            <a:avLst/>
          </a:prstGeom>
        </p:spPr>
        <p:txBody>
          <a:bodyPr anchor="ctr">
            <a:normAutofit fontScale="92500" lnSpcReduction="10000"/>
          </a:bodyPr>
          <a:lstStyle>
            <a:lvl1pPr defTabSz="722947">
              <a:defRPr sz="12848"/>
            </a:lvl1pPr>
          </a:lstStyle>
          <a:p>
            <a:r>
              <a:rPr sz="5400" dirty="0"/>
              <a:t>El Como del </a:t>
            </a:r>
            <a:endParaRPr lang="en-US" sz="5400" dirty="0"/>
          </a:p>
          <a:p>
            <a:r>
              <a:rPr sz="5400" dirty="0"/>
              <a:t>Nuevo Nacimiento</a:t>
            </a:r>
          </a:p>
        </p:txBody>
      </p:sp>
      <p:pic>
        <p:nvPicPr>
          <p:cNvPr id="187"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 name="John 3:5 Jesus answered, “Truly, truly, I say to you, unless one is born of water and the Spirit he cannot enter into the kingdom of God."/>
          <p:cNvSpPr txBox="1">
            <a:spLocks noGrp="1"/>
          </p:cNvSpPr>
          <p:nvPr>
            <p:ph type="title"/>
          </p:nvPr>
        </p:nvSpPr>
        <p:spPr>
          <a:xfrm>
            <a:off x="207893" y="221592"/>
            <a:ext cx="8728215" cy="2669394"/>
          </a:xfrm>
          <a:prstGeom prst="rect">
            <a:avLst/>
          </a:prstGeom>
        </p:spPr>
        <p:txBody>
          <a:bodyPr>
            <a:normAutofit/>
          </a:bodyPr>
          <a:lstStyle>
            <a:lvl1pPr defTabSz="788669">
              <a:defRPr sz="10752"/>
            </a:lvl1pPr>
          </a:lstStyle>
          <a:p>
            <a:r>
              <a:rPr sz="4000" dirty="0">
                <a:latin typeface="Calibri" panose="020F0502020204030204" pitchFamily="34" charset="0"/>
                <a:cs typeface="Calibri" panose="020F0502020204030204" pitchFamily="34" charset="0"/>
              </a:rPr>
              <a:t>John 3:5 Jesus answered, “Truly, truly, I say to you, unless one is born of water and the Spirit he cannot enter into the kingdom of God.</a:t>
            </a:r>
          </a:p>
        </p:txBody>
      </p:sp>
      <p:sp>
        <p:nvSpPr>
          <p:cNvPr id="191" name="Juan 3:5 Jesús respondió: En verdad, en verdad te digo que el que no nace de agua y del Espíritu no puede entrar en el reino de Dios."/>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4000" dirty="0"/>
              <a:t>Juan 3:5 Jesús </a:t>
            </a:r>
            <a:r>
              <a:rPr sz="4000" dirty="0" err="1"/>
              <a:t>respondió</a:t>
            </a:r>
            <a:r>
              <a:rPr sz="4000" dirty="0"/>
              <a:t>: </a:t>
            </a:r>
            <a:r>
              <a:rPr sz="4000" dirty="0" err="1"/>
              <a:t>En</a:t>
            </a:r>
            <a:r>
              <a:rPr sz="4000" dirty="0"/>
              <a:t> </a:t>
            </a:r>
            <a:r>
              <a:rPr sz="4000" dirty="0" err="1"/>
              <a:t>verdad</a:t>
            </a:r>
            <a:r>
              <a:rPr sz="4000" dirty="0"/>
              <a:t>, </a:t>
            </a:r>
            <a:r>
              <a:rPr sz="4000" dirty="0" err="1"/>
              <a:t>en</a:t>
            </a:r>
            <a:r>
              <a:rPr sz="4000" dirty="0"/>
              <a:t> </a:t>
            </a:r>
            <a:r>
              <a:rPr sz="4000" dirty="0" err="1"/>
              <a:t>verdad</a:t>
            </a:r>
            <a:r>
              <a:rPr sz="4000" dirty="0"/>
              <a:t> </a:t>
            </a:r>
            <a:r>
              <a:rPr sz="4000" dirty="0" err="1"/>
              <a:t>te</a:t>
            </a:r>
            <a:r>
              <a:rPr sz="4000" dirty="0"/>
              <a:t> </a:t>
            </a:r>
            <a:r>
              <a:rPr sz="4000" dirty="0" err="1"/>
              <a:t>digo</a:t>
            </a:r>
            <a:r>
              <a:rPr sz="4000" dirty="0"/>
              <a:t> que </a:t>
            </a:r>
            <a:r>
              <a:rPr sz="4000" dirty="0" err="1"/>
              <a:t>el</a:t>
            </a:r>
            <a:r>
              <a:rPr sz="4000" dirty="0"/>
              <a:t> que no </a:t>
            </a:r>
            <a:r>
              <a:rPr sz="4000" dirty="0" err="1"/>
              <a:t>nace</a:t>
            </a:r>
            <a:r>
              <a:rPr sz="4000" dirty="0"/>
              <a:t> de </a:t>
            </a:r>
            <a:r>
              <a:rPr sz="4000" dirty="0" err="1"/>
              <a:t>agua</a:t>
            </a:r>
            <a:r>
              <a:rPr sz="4000" dirty="0"/>
              <a:t> y del </a:t>
            </a:r>
            <a:r>
              <a:rPr sz="4000" dirty="0" err="1"/>
              <a:t>Espíritu</a:t>
            </a:r>
            <a:r>
              <a:rPr sz="4000" dirty="0"/>
              <a:t> no </a:t>
            </a:r>
            <a:r>
              <a:rPr sz="4000" dirty="0" err="1"/>
              <a:t>puede</a:t>
            </a:r>
            <a:r>
              <a:rPr sz="4000" dirty="0"/>
              <a:t> </a:t>
            </a:r>
            <a:r>
              <a:rPr sz="4000" dirty="0" err="1"/>
              <a:t>entrar</a:t>
            </a:r>
            <a:r>
              <a:rPr sz="4000" dirty="0"/>
              <a:t> </a:t>
            </a:r>
            <a:r>
              <a:rPr sz="4000" dirty="0" err="1"/>
              <a:t>en</a:t>
            </a:r>
            <a:r>
              <a:rPr sz="4000" dirty="0"/>
              <a:t> </a:t>
            </a:r>
            <a:r>
              <a:rPr sz="4000" dirty="0" err="1"/>
              <a:t>el</a:t>
            </a:r>
            <a:r>
              <a:rPr sz="4000" dirty="0"/>
              <a:t> </a:t>
            </a:r>
            <a:r>
              <a:rPr sz="4000" dirty="0" err="1"/>
              <a:t>reino</a:t>
            </a:r>
            <a:r>
              <a:rPr sz="4000" dirty="0"/>
              <a:t> de Dios.</a:t>
            </a:r>
          </a:p>
        </p:txBody>
      </p:sp>
      <p:pic>
        <p:nvPicPr>
          <p:cNvPr id="19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 name="Acts 2:38 Peter said to them, “Repent, and each of you be baptized in the name of Jesus Christ for the forgiveness of your sins; and you will receive the gift of the Holy Spirit."/>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600" dirty="0">
                <a:latin typeface="Calibri" panose="020F0502020204030204" pitchFamily="34" charset="0"/>
                <a:cs typeface="Calibri" panose="020F0502020204030204" pitchFamily="34" charset="0"/>
              </a:rPr>
              <a:t>Acts 2:38 Peter said to them, “Repent, and each of you be baptized in the name of Jesus Christ for the forgiveness of your sins; and you will receive the gift of the Holy Spirit.</a:t>
            </a:r>
          </a:p>
        </p:txBody>
      </p:sp>
      <p:sp>
        <p:nvSpPr>
          <p:cNvPr id="196" name="Hechos 2:38 Y Pedro les dijo: Arrepentíos y sed bautizados cada uno de vosotros en el nombre de Jesucristo para perdón de vuestros pecados, y recibiréis el don del Espíritu Santo."/>
          <p:cNvSpPr txBox="1">
            <a:spLocks noGrp="1"/>
          </p:cNvSpPr>
          <p:nvPr>
            <p:ph type="body" idx="1"/>
          </p:nvPr>
        </p:nvSpPr>
        <p:spPr>
          <a:xfrm>
            <a:off x="199596" y="2937867"/>
            <a:ext cx="8744809" cy="2357301"/>
          </a:xfrm>
          <a:prstGeom prst="rect">
            <a:avLst/>
          </a:prstGeom>
        </p:spPr>
        <p:txBody>
          <a:bodyPr>
            <a:noAutofit/>
          </a:bodyPr>
          <a:lstStyle>
            <a:lvl1pPr defTabSz="632579">
              <a:defRPr sz="8624"/>
            </a:lvl1pPr>
          </a:lstStyle>
          <a:p>
            <a:r>
              <a:rPr sz="3600" dirty="0" err="1"/>
              <a:t>Hechos</a:t>
            </a:r>
            <a:r>
              <a:rPr sz="3600" dirty="0"/>
              <a:t> 2:38 Y Pedro les </a:t>
            </a:r>
            <a:r>
              <a:rPr sz="3600" dirty="0" err="1"/>
              <a:t>dijo</a:t>
            </a:r>
            <a:r>
              <a:rPr sz="3600" dirty="0"/>
              <a:t>: </a:t>
            </a:r>
            <a:r>
              <a:rPr sz="3600" dirty="0" err="1"/>
              <a:t>Arrepentíos</a:t>
            </a:r>
            <a:r>
              <a:rPr sz="3600" dirty="0"/>
              <a:t> y sed </a:t>
            </a:r>
            <a:r>
              <a:rPr sz="3600" dirty="0" err="1"/>
              <a:t>bautizados</a:t>
            </a:r>
            <a:r>
              <a:rPr sz="3600" dirty="0"/>
              <a:t> </a:t>
            </a:r>
            <a:r>
              <a:rPr sz="3600" dirty="0" err="1"/>
              <a:t>cada</a:t>
            </a:r>
            <a:r>
              <a:rPr sz="3600" dirty="0"/>
              <a:t> uno de </a:t>
            </a:r>
            <a:r>
              <a:rPr sz="3600" dirty="0" err="1"/>
              <a:t>vosotros</a:t>
            </a:r>
            <a:r>
              <a:rPr sz="3600" dirty="0"/>
              <a:t> </a:t>
            </a:r>
            <a:r>
              <a:rPr sz="3600" dirty="0" err="1"/>
              <a:t>en</a:t>
            </a:r>
            <a:r>
              <a:rPr sz="3600" dirty="0"/>
              <a:t> </a:t>
            </a:r>
            <a:r>
              <a:rPr sz="3600" dirty="0" err="1"/>
              <a:t>el</a:t>
            </a:r>
            <a:r>
              <a:rPr sz="3600" dirty="0"/>
              <a:t> </a:t>
            </a:r>
            <a:r>
              <a:rPr sz="3600" dirty="0" err="1"/>
              <a:t>nombre</a:t>
            </a:r>
            <a:r>
              <a:rPr sz="3600" dirty="0"/>
              <a:t> de </a:t>
            </a:r>
            <a:r>
              <a:rPr sz="3600" dirty="0" err="1"/>
              <a:t>Jesucristo</a:t>
            </a:r>
            <a:r>
              <a:rPr sz="3600" dirty="0"/>
              <a:t> para </a:t>
            </a:r>
            <a:r>
              <a:rPr sz="3600" dirty="0" err="1"/>
              <a:t>perdón</a:t>
            </a:r>
            <a:r>
              <a:rPr sz="3600" dirty="0"/>
              <a:t> de </a:t>
            </a:r>
            <a:r>
              <a:rPr sz="3600" dirty="0" err="1"/>
              <a:t>vuestros</a:t>
            </a:r>
            <a:r>
              <a:rPr sz="3600" dirty="0"/>
              <a:t> </a:t>
            </a:r>
            <a:r>
              <a:rPr sz="3600" dirty="0" err="1"/>
              <a:t>pecados</a:t>
            </a:r>
            <a:r>
              <a:rPr sz="3600" dirty="0"/>
              <a:t>, y </a:t>
            </a:r>
            <a:r>
              <a:rPr sz="3600" dirty="0" err="1"/>
              <a:t>recibiréis</a:t>
            </a:r>
            <a:r>
              <a:rPr sz="3600" dirty="0"/>
              <a:t> </a:t>
            </a:r>
            <a:r>
              <a:rPr sz="3600" dirty="0" err="1"/>
              <a:t>el</a:t>
            </a:r>
            <a:r>
              <a:rPr sz="3600" dirty="0"/>
              <a:t> don del </a:t>
            </a:r>
            <a:r>
              <a:rPr sz="3600" dirty="0" err="1"/>
              <a:t>Espíritu</a:t>
            </a:r>
            <a:r>
              <a:rPr sz="3600" dirty="0"/>
              <a:t> Santo.</a:t>
            </a:r>
          </a:p>
        </p:txBody>
      </p:sp>
      <p:pic>
        <p:nvPicPr>
          <p:cNvPr id="19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0" name="Romans 6:3-4 Or do you not know that all of us who have been baptized into Christ Jesus have been baptized into His death? [4] Therefore we have been buried with Him through baptism into death, so that as Christ was raised from the dead through the glory"/>
          <p:cNvSpPr txBox="1">
            <a:spLocks noGrp="1"/>
          </p:cNvSpPr>
          <p:nvPr>
            <p:ph type="title"/>
          </p:nvPr>
        </p:nvSpPr>
        <p:spPr>
          <a:xfrm>
            <a:off x="207893" y="221592"/>
            <a:ext cx="8728215" cy="2669394"/>
          </a:xfrm>
          <a:prstGeom prst="rect">
            <a:avLst/>
          </a:prstGeom>
        </p:spPr>
        <p:txBody>
          <a:bodyPr>
            <a:normAutofit/>
          </a:bodyPr>
          <a:lstStyle>
            <a:lvl1pPr defTabSz="533995">
              <a:defRPr sz="7279"/>
            </a:lvl1pPr>
          </a:lstStyle>
          <a:p>
            <a:r>
              <a:rPr sz="2700" dirty="0">
                <a:latin typeface="Calibri" panose="020F0502020204030204" pitchFamily="34" charset="0"/>
                <a:cs typeface="Calibri" panose="020F0502020204030204" pitchFamily="34" charset="0"/>
              </a:rPr>
              <a:t>Romans 6:3-4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a:t>
            </a:r>
          </a:p>
        </p:txBody>
      </p:sp>
      <p:sp>
        <p:nvSpPr>
          <p:cNvPr id="201" name="Romanos 6:3-4 ¿O no sabéis que todos los que hemos sido bautizados en Cristo Jesús, hemos sido bautizados en su muerte? [4] Por tanto, hemos sido sepultados con El por medio del bautismo para muerte, a fin de que como Cristo resucitó de entre los muertos"/>
          <p:cNvSpPr txBox="1">
            <a:spLocks noGrp="1"/>
          </p:cNvSpPr>
          <p:nvPr>
            <p:ph type="body" idx="1"/>
          </p:nvPr>
        </p:nvSpPr>
        <p:spPr>
          <a:xfrm>
            <a:off x="199596" y="2937867"/>
            <a:ext cx="8744809" cy="2357301"/>
          </a:xfrm>
          <a:prstGeom prst="rect">
            <a:avLst/>
          </a:prstGeom>
        </p:spPr>
        <p:txBody>
          <a:bodyPr>
            <a:noAutofit/>
          </a:bodyPr>
          <a:lstStyle>
            <a:lvl1pPr defTabSz="492918">
              <a:defRPr sz="6720"/>
            </a:lvl1pPr>
          </a:lstStyle>
          <a:p>
            <a:r>
              <a:rPr sz="2700" dirty="0" err="1"/>
              <a:t>Romanos</a:t>
            </a:r>
            <a:r>
              <a:rPr sz="2700" dirty="0"/>
              <a:t> 6:3-4 ¿O no </a:t>
            </a:r>
            <a:r>
              <a:rPr sz="2700" dirty="0" err="1"/>
              <a:t>sabéis</a:t>
            </a:r>
            <a:r>
              <a:rPr sz="2700" dirty="0"/>
              <a:t> que </a:t>
            </a:r>
            <a:r>
              <a:rPr sz="2700" dirty="0" err="1"/>
              <a:t>todos</a:t>
            </a:r>
            <a:r>
              <a:rPr sz="2700" dirty="0"/>
              <a:t> </a:t>
            </a:r>
            <a:r>
              <a:rPr sz="2700" dirty="0" err="1"/>
              <a:t>los</a:t>
            </a:r>
            <a:r>
              <a:rPr sz="2700" dirty="0"/>
              <a:t> que </a:t>
            </a:r>
            <a:r>
              <a:rPr sz="2700" dirty="0" err="1"/>
              <a:t>hemos</a:t>
            </a:r>
            <a:r>
              <a:rPr sz="2700" dirty="0"/>
              <a:t> </a:t>
            </a:r>
            <a:r>
              <a:rPr sz="2700" dirty="0" err="1"/>
              <a:t>sido</a:t>
            </a:r>
            <a:r>
              <a:rPr sz="2700" dirty="0"/>
              <a:t> </a:t>
            </a:r>
            <a:r>
              <a:rPr sz="2700" dirty="0" err="1"/>
              <a:t>bautizados</a:t>
            </a:r>
            <a:r>
              <a:rPr sz="2700" dirty="0"/>
              <a:t> </a:t>
            </a:r>
            <a:r>
              <a:rPr sz="2700" dirty="0" err="1"/>
              <a:t>en</a:t>
            </a:r>
            <a:r>
              <a:rPr sz="2700" dirty="0"/>
              <a:t> Cristo Jesús, </a:t>
            </a:r>
            <a:r>
              <a:rPr sz="2700" dirty="0" err="1"/>
              <a:t>hemos</a:t>
            </a:r>
            <a:r>
              <a:rPr sz="2700" dirty="0"/>
              <a:t> </a:t>
            </a:r>
            <a:r>
              <a:rPr sz="2700" dirty="0" err="1"/>
              <a:t>sido</a:t>
            </a:r>
            <a:r>
              <a:rPr sz="2700" dirty="0"/>
              <a:t> </a:t>
            </a:r>
            <a:r>
              <a:rPr sz="2700" dirty="0" err="1"/>
              <a:t>bautizados</a:t>
            </a:r>
            <a:r>
              <a:rPr sz="2700" dirty="0"/>
              <a:t> </a:t>
            </a:r>
            <a:r>
              <a:rPr sz="2700" dirty="0" err="1"/>
              <a:t>en</a:t>
            </a:r>
            <a:r>
              <a:rPr sz="2700" dirty="0"/>
              <a:t> </a:t>
            </a:r>
            <a:r>
              <a:rPr sz="2700" dirty="0" err="1"/>
              <a:t>su</a:t>
            </a:r>
            <a:r>
              <a:rPr sz="2700" dirty="0"/>
              <a:t> </a:t>
            </a:r>
            <a:r>
              <a:rPr sz="2700" dirty="0" err="1"/>
              <a:t>muerte</a:t>
            </a:r>
            <a:r>
              <a:rPr sz="2700" dirty="0"/>
              <a:t>? [4] Por tanto, </a:t>
            </a:r>
            <a:r>
              <a:rPr sz="2700" dirty="0" err="1"/>
              <a:t>hemos</a:t>
            </a:r>
            <a:r>
              <a:rPr sz="2700" dirty="0"/>
              <a:t> </a:t>
            </a:r>
            <a:r>
              <a:rPr sz="2700" dirty="0" err="1"/>
              <a:t>sido</a:t>
            </a:r>
            <a:r>
              <a:rPr sz="2700" dirty="0"/>
              <a:t> </a:t>
            </a:r>
            <a:r>
              <a:rPr sz="2700" dirty="0" err="1"/>
              <a:t>sepultados</a:t>
            </a:r>
            <a:r>
              <a:rPr sz="2700" dirty="0"/>
              <a:t> con El </a:t>
            </a:r>
            <a:r>
              <a:rPr sz="2700" dirty="0" err="1"/>
              <a:t>por</a:t>
            </a:r>
            <a:r>
              <a:rPr sz="2700" dirty="0"/>
              <a:t> medio del </a:t>
            </a:r>
            <a:r>
              <a:rPr sz="2700" dirty="0" err="1"/>
              <a:t>bautismo</a:t>
            </a:r>
            <a:r>
              <a:rPr sz="2700" dirty="0"/>
              <a:t> para </a:t>
            </a:r>
            <a:r>
              <a:rPr sz="2700" dirty="0" err="1"/>
              <a:t>muerte</a:t>
            </a:r>
            <a:r>
              <a:rPr sz="2700" dirty="0"/>
              <a:t>, a fin de que </a:t>
            </a:r>
            <a:r>
              <a:rPr sz="2700" dirty="0" err="1"/>
              <a:t>como</a:t>
            </a:r>
            <a:r>
              <a:rPr sz="2700" dirty="0"/>
              <a:t> Cristo </a:t>
            </a:r>
            <a:r>
              <a:rPr sz="2700" dirty="0" err="1"/>
              <a:t>resucitó</a:t>
            </a:r>
            <a:r>
              <a:rPr sz="2700" dirty="0"/>
              <a:t> de entre </a:t>
            </a:r>
            <a:r>
              <a:rPr sz="2700" dirty="0" err="1"/>
              <a:t>los</a:t>
            </a:r>
            <a:r>
              <a:rPr sz="2700" dirty="0"/>
              <a:t> </a:t>
            </a:r>
            <a:r>
              <a:rPr sz="2700" dirty="0" err="1"/>
              <a:t>muertos</a:t>
            </a:r>
            <a:r>
              <a:rPr sz="2700" dirty="0"/>
              <a:t> </a:t>
            </a:r>
            <a:r>
              <a:rPr sz="2700" dirty="0" err="1"/>
              <a:t>por</a:t>
            </a:r>
            <a:r>
              <a:rPr sz="2700" dirty="0"/>
              <a:t> la gloria del Padre, </a:t>
            </a:r>
            <a:r>
              <a:rPr sz="2700" dirty="0" err="1"/>
              <a:t>así</a:t>
            </a:r>
            <a:r>
              <a:rPr sz="2700" dirty="0"/>
              <a:t> </a:t>
            </a:r>
            <a:r>
              <a:rPr sz="2700" dirty="0" err="1"/>
              <a:t>también</a:t>
            </a:r>
            <a:r>
              <a:rPr sz="2700" dirty="0"/>
              <a:t> </a:t>
            </a:r>
            <a:r>
              <a:rPr sz="2700" dirty="0" err="1"/>
              <a:t>nosotros</a:t>
            </a:r>
            <a:r>
              <a:rPr sz="2700" dirty="0"/>
              <a:t> </a:t>
            </a:r>
            <a:r>
              <a:rPr sz="2700" dirty="0" err="1"/>
              <a:t>andemos</a:t>
            </a:r>
            <a:r>
              <a:rPr sz="2700" dirty="0"/>
              <a:t> </a:t>
            </a:r>
            <a:r>
              <a:rPr sz="2700" dirty="0" err="1"/>
              <a:t>en</a:t>
            </a:r>
            <a:r>
              <a:rPr sz="2700" dirty="0"/>
              <a:t> </a:t>
            </a:r>
            <a:r>
              <a:rPr sz="2700" dirty="0" err="1"/>
              <a:t>novedad</a:t>
            </a:r>
            <a:r>
              <a:rPr sz="2700" dirty="0"/>
              <a:t> de </a:t>
            </a:r>
            <a:r>
              <a:rPr sz="2700" dirty="0" err="1"/>
              <a:t>vida</a:t>
            </a:r>
            <a:r>
              <a:rPr sz="2700" dirty="0"/>
              <a:t>.</a:t>
            </a:r>
          </a:p>
        </p:txBody>
      </p:sp>
      <p:pic>
        <p:nvPicPr>
          <p:cNvPr id="20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0_BasicBlack">
  <a:themeElements>
    <a:clrScheme name="Custom 1">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22</TotalTime>
  <Words>1156</Words>
  <Application>Microsoft Macintosh PowerPoint</Application>
  <PresentationFormat>On-screen Show (16:10)</PresentationFormat>
  <Paragraphs>38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Helvetica Neue Light</vt:lpstr>
      <vt:lpstr>Helvetica Neue Medium</vt:lpstr>
      <vt:lpstr>20_BasicBlack</vt:lpstr>
      <vt:lpstr>The New Birth </vt:lpstr>
      <vt:lpstr>Our Need for  a New Birth</vt:lpstr>
      <vt:lpstr>John 3:1-2 Now there was a man of the Pharisees, named Nicodemus, a ruler of the Jews; [2] this man came to Jesus by night and said to Him, “Rabbi, we know that You have come from God as a teacher; for no one can do these signs that You do unless God is with him.”</vt:lpstr>
      <vt:lpstr>John 3:3 Jesus answered and said to him, “Truly, truly, I say to you, unless one is born again he cannot see the kingdom of God.”</vt:lpstr>
      <vt:lpstr>John 3:4 Nicodemus said to Him, “How can a man be born when he is old? He cannot enter a second time into his mother’s womb and be born, can he?”</vt:lpstr>
      <vt:lpstr>The How of the  New Birth </vt:lpstr>
      <vt:lpstr>John 3:5 Jesus answered, “Truly, truly, I say to you, unless one is born of water and the Spirit he cannot enter into the kingdom of God.</vt:lpstr>
      <vt:lpstr>Acts 2:38 Peter said to them, “Repent, and each of you be baptized in the name of Jesus Christ for the forgiveness of your sins; and you will receive the gift of the Holy Spirit.</vt:lpstr>
      <vt:lpstr>Romans 6:3-4 Or do you not know that all of us who have been baptized into Christ Jesus have been baptized into His death? [4] Therefore we have been buried with Him through baptism into death, so that as Christ was raised from the dead through the glory of the Father, so we too might walk in newness of life.</vt:lpstr>
      <vt:lpstr>James 1:18 In the exercise of His will He brought us forth by the word of truth, so that we would be a kind of first fruits among His creatures.</vt:lpstr>
      <vt:lpstr>1 Peter 1:23 for you have been born again not of seed which is perishable but imperishable, that is, through the living and enduring word of God.</vt:lpstr>
      <vt:lpstr>John 3:8 The wind blows where it wishes and you hear the sound of it, but do not know where it comes from and where it is going; so is everyone who is born of the Spirit.”</vt:lpstr>
      <vt:lpstr>The Motivation for the  New Birth </vt:lpstr>
      <vt:lpstr>John 3:9 Nicodemus said to Him, “How can these things be?”</vt:lpstr>
      <vt:lpstr>John 3:13 No one has ascended into heaven, but He who descended from heaven: the Son of Man.</vt:lpstr>
      <vt:lpstr>John 3:14-15 As Moses lifted up the serpent in the wilderness, even so must the Son of Man be lifted up; [15] so that whoever believes will in Him have eternal life.</vt:lpstr>
      <vt:lpstr>John 3:16 “For God so loved the world, that He gave His only begotten Son, that whoever believes in Him shall not perish, but have eternal life.</vt:lpstr>
      <vt:lpstr>John 19:38-39 After these things Joseph of Arimathea, being a disciple of Jesus, but a secret one for fear of the Jews, asked Pilate that he might take away the body of Jesus; and Pilate granted permission. So he came and took away His body. [39] Nicodemus, who had first come to Him by night, also came, bringing a mixture of myrrh and aloes, about a hundred pounds weight.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Birth </dc:title>
  <cp:lastModifiedBy>Bill Sanchez</cp:lastModifiedBy>
  <cp:revision>2</cp:revision>
  <dcterms:modified xsi:type="dcterms:W3CDTF">2023-08-12T19:54:10Z</dcterms:modified>
</cp:coreProperties>
</file>