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sldIdLst>
    <p:sldId id="256" r:id="rId2"/>
    <p:sldId id="264" r:id="rId3"/>
    <p:sldId id="411" r:id="rId4"/>
    <p:sldId id="398" r:id="rId5"/>
    <p:sldId id="399" r:id="rId6"/>
    <p:sldId id="400" r:id="rId7"/>
    <p:sldId id="268" r:id="rId8"/>
    <p:sldId id="401" r:id="rId9"/>
    <p:sldId id="417" r:id="rId10"/>
    <p:sldId id="275" r:id="rId11"/>
    <p:sldId id="274" r:id="rId12"/>
    <p:sldId id="402" r:id="rId13"/>
    <p:sldId id="403" r:id="rId14"/>
    <p:sldId id="404" r:id="rId15"/>
    <p:sldId id="273" r:id="rId16"/>
    <p:sldId id="276" r:id="rId17"/>
    <p:sldId id="405" r:id="rId18"/>
    <p:sldId id="406" r:id="rId19"/>
    <p:sldId id="407" r:id="rId20"/>
    <p:sldId id="408" r:id="rId21"/>
    <p:sldId id="409" r:id="rId22"/>
    <p:sldId id="278" r:id="rId23"/>
    <p:sldId id="410" r:id="rId24"/>
    <p:sldId id="263" r:id="rId25"/>
    <p:sldId id="277" r:id="rId26"/>
    <p:sldId id="416" r:id="rId27"/>
    <p:sldId id="257" r:id="rId28"/>
    <p:sldId id="258"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p:restoredTop sz="96327"/>
  </p:normalViewPr>
  <p:slideViewPr>
    <p:cSldViewPr snapToGrid="0">
      <p:cViewPr varScale="1">
        <p:scale>
          <a:sx n="68" d="100"/>
          <a:sy n="68" d="100"/>
        </p:scale>
        <p:origin x="96" y="47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509E43-DB99-4790-938B-9C79CCD4E4A8}" type="datetimeFigureOut">
              <a:rPr lang="en-US" smtClean="0"/>
              <a:t>9/1/2023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894DB4-1F88-40D6-B782-FC6650215DE4}" type="slidenum">
              <a:rPr lang="en-US" smtClean="0"/>
              <a:t>‹#›</a:t>
            </a:fld>
            <a:endParaRPr lang="en-US"/>
          </a:p>
        </p:txBody>
      </p:sp>
    </p:spTree>
    <p:extLst>
      <p:ext uri="{BB962C8B-B14F-4D97-AF65-F5344CB8AC3E}">
        <p14:creationId xmlns:p14="http://schemas.microsoft.com/office/powerpoint/2010/main" val="641533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C943B8D5-619A-4DE6-8E89-B312975926E6}"/>
              </a:ext>
            </a:extLst>
          </p:cNvPr>
          <p:cNvSpPr>
            <a:spLocks noGrp="1" noRot="1" noChangeAspect="1" noChangeArrowheads="1" noTextEdit="1"/>
          </p:cNvSpPr>
          <p:nvPr>
            <p:ph type="sldImg"/>
          </p:nvPr>
        </p:nvSpPr>
        <p:spPr>
          <a:xfrm>
            <a:off x="581025" y="144463"/>
            <a:ext cx="4902200" cy="2757487"/>
          </a:xfrm>
          <a:ln/>
        </p:spPr>
      </p:sp>
      <p:sp>
        <p:nvSpPr>
          <p:cNvPr id="41987" name="Rectangle 3">
            <a:extLst>
              <a:ext uri="{FF2B5EF4-FFF2-40B4-BE49-F238E27FC236}">
                <a16:creationId xmlns:a16="http://schemas.microsoft.com/office/drawing/2014/main" id="{2EE1E4BE-1E00-4C73-8FF7-595F0D013453}"/>
              </a:ext>
            </a:extLst>
          </p:cNvPr>
          <p:cNvSpPr>
            <a:spLocks noGrp="1" noChangeArrowheads="1"/>
          </p:cNvSpPr>
          <p:nvPr>
            <p:ph type="body" idx="1"/>
          </p:nvPr>
        </p:nvSpPr>
        <p:spPr>
          <a:xfrm>
            <a:off x="550863" y="3060700"/>
            <a:ext cx="6299200" cy="5659438"/>
          </a:xfrm>
        </p:spPr>
        <p:txBody>
          <a:bodyPr/>
          <a:lstStyle/>
          <a:p>
            <a:pPr>
              <a:defRPr/>
            </a:pPr>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33F8ACA2-95FD-4082-9F01-03F8DC7719F5}"/>
              </a:ext>
            </a:extLst>
          </p:cNvPr>
          <p:cNvSpPr>
            <a:spLocks noGrp="1" noRot="1" noChangeAspect="1" noChangeArrowheads="1" noTextEdit="1"/>
          </p:cNvSpPr>
          <p:nvPr>
            <p:ph type="sldImg"/>
          </p:nvPr>
        </p:nvSpPr>
        <p:spPr>
          <a:ln/>
        </p:spPr>
      </p:sp>
      <p:sp>
        <p:nvSpPr>
          <p:cNvPr id="51203" name="Rectangle 3">
            <a:extLst>
              <a:ext uri="{FF2B5EF4-FFF2-40B4-BE49-F238E27FC236}">
                <a16:creationId xmlns:a16="http://schemas.microsoft.com/office/drawing/2014/main" id="{5C77FE98-322C-44D4-97AB-D3A1F1F6E79B}"/>
              </a:ext>
            </a:extLst>
          </p:cNvPr>
          <p:cNvSpPr>
            <a:spLocks noGrp="1" noChangeArrowheads="1"/>
          </p:cNvSpPr>
          <p:nvPr>
            <p:ph type="body" idx="1"/>
          </p:nvPr>
        </p:nvSpPr>
        <p:spPr/>
        <p:txBody>
          <a:bodyPr/>
          <a:lstStyle/>
          <a:p>
            <a:pPr>
              <a:defRPr/>
            </a:pPr>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77438010-AD98-4E9D-8C72-8C0C9260045D}"/>
              </a:ext>
            </a:extLst>
          </p:cNvPr>
          <p:cNvSpPr>
            <a:spLocks noGrp="1" noRot="1" noChangeAspect="1" noChangeArrowheads="1" noTextEdit="1"/>
          </p:cNvSpPr>
          <p:nvPr>
            <p:ph type="sldImg"/>
          </p:nvPr>
        </p:nvSpPr>
        <p:spPr>
          <a:ln/>
        </p:spPr>
      </p:sp>
      <p:sp>
        <p:nvSpPr>
          <p:cNvPr id="52227" name="Rectangle 3">
            <a:extLst>
              <a:ext uri="{FF2B5EF4-FFF2-40B4-BE49-F238E27FC236}">
                <a16:creationId xmlns:a16="http://schemas.microsoft.com/office/drawing/2014/main" id="{07C2C8DD-5D3F-42E3-9CFF-7C85A7165E05}"/>
              </a:ext>
            </a:extLst>
          </p:cNvPr>
          <p:cNvSpPr>
            <a:spLocks noGrp="1" noChangeArrowheads="1"/>
          </p:cNvSpPr>
          <p:nvPr>
            <p:ph type="body" idx="1"/>
          </p:nvPr>
        </p:nvSpPr>
        <p:spPr/>
        <p:txBody>
          <a:bodyPr/>
          <a:lstStyle/>
          <a:p>
            <a:pPr>
              <a:defRPr/>
            </a:pPr>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FE04FF68-8D31-43B0-B2FC-115FED11B56A}"/>
              </a:ext>
            </a:extLst>
          </p:cNvPr>
          <p:cNvSpPr>
            <a:spLocks noGrp="1" noRot="1" noChangeAspect="1" noChangeArrowheads="1" noTextEdit="1"/>
          </p:cNvSpPr>
          <p:nvPr>
            <p:ph type="sldImg"/>
          </p:nvPr>
        </p:nvSpPr>
        <p:spPr>
          <a:ln/>
        </p:spPr>
      </p:sp>
      <p:sp>
        <p:nvSpPr>
          <p:cNvPr id="53251" name="Rectangle 3">
            <a:extLst>
              <a:ext uri="{FF2B5EF4-FFF2-40B4-BE49-F238E27FC236}">
                <a16:creationId xmlns:a16="http://schemas.microsoft.com/office/drawing/2014/main" id="{5E52B6F6-DF2D-4380-BD32-B46E5FF98CE1}"/>
              </a:ext>
            </a:extLst>
          </p:cNvPr>
          <p:cNvSpPr>
            <a:spLocks noGrp="1" noChangeArrowheads="1"/>
          </p:cNvSpPr>
          <p:nvPr>
            <p:ph type="body" idx="1"/>
          </p:nvPr>
        </p:nvSpPr>
        <p:spPr/>
        <p:txBody>
          <a:bodyPr/>
          <a:lstStyle/>
          <a:p>
            <a:pPr>
              <a:defRPr/>
            </a:pPr>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91E38F92-842C-42DF-A966-1144B6E28D7A}"/>
              </a:ext>
            </a:extLst>
          </p:cNvPr>
          <p:cNvSpPr>
            <a:spLocks noGrp="1" noRot="1" noChangeAspect="1" noChangeArrowheads="1" noTextEdit="1"/>
          </p:cNvSpPr>
          <p:nvPr>
            <p:ph type="sldImg"/>
          </p:nvPr>
        </p:nvSpPr>
        <p:spPr>
          <a:ln/>
        </p:spPr>
      </p:sp>
      <p:sp>
        <p:nvSpPr>
          <p:cNvPr id="54275" name="Rectangle 3">
            <a:extLst>
              <a:ext uri="{FF2B5EF4-FFF2-40B4-BE49-F238E27FC236}">
                <a16:creationId xmlns:a16="http://schemas.microsoft.com/office/drawing/2014/main" id="{31254C4C-305C-4EF0-921F-9CD6A4F4976C}"/>
              </a:ext>
            </a:extLst>
          </p:cNvPr>
          <p:cNvSpPr>
            <a:spLocks noGrp="1" noChangeArrowheads="1"/>
          </p:cNvSpPr>
          <p:nvPr>
            <p:ph type="body" idx="1"/>
          </p:nvPr>
        </p:nvSpPr>
        <p:spPr/>
        <p:txBody>
          <a:bodyPr/>
          <a:lstStyle/>
          <a:p>
            <a:pPr>
              <a:defRPr/>
            </a:pPr>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F3A69AEE-3336-424F-9542-B36F1BF3E7C0}"/>
              </a:ext>
            </a:extLst>
          </p:cNvPr>
          <p:cNvSpPr>
            <a:spLocks noGrp="1" noRot="1" noChangeAspect="1" noChangeArrowheads="1" noTextEdit="1"/>
          </p:cNvSpPr>
          <p:nvPr>
            <p:ph type="sldImg"/>
          </p:nvPr>
        </p:nvSpPr>
        <p:spPr>
          <a:xfrm>
            <a:off x="406400" y="708025"/>
            <a:ext cx="6280150" cy="3533775"/>
          </a:xfrm>
          <a:solidFill>
            <a:srgbClr val="FFFFFF"/>
          </a:solidFill>
          <a:ln/>
        </p:spPr>
      </p:sp>
      <p:sp>
        <p:nvSpPr>
          <p:cNvPr id="19459" name="Rectangle 3">
            <a:extLst>
              <a:ext uri="{FF2B5EF4-FFF2-40B4-BE49-F238E27FC236}">
                <a16:creationId xmlns:a16="http://schemas.microsoft.com/office/drawing/2014/main" id="{77E3F3F7-ADCE-4782-B791-082A23044778}"/>
              </a:ext>
            </a:extLst>
          </p:cNvPr>
          <p:cNvSpPr>
            <a:spLocks noGrp="1" noChangeArrowheads="1"/>
          </p:cNvSpPr>
          <p:nvPr>
            <p:ph type="body" idx="1"/>
          </p:nvPr>
        </p:nvSpPr>
        <p:spPr>
          <a:solidFill>
            <a:srgbClr val="FFFFFF"/>
          </a:solidFill>
          <a:ln>
            <a:solidFill>
              <a:srgbClr val="000000"/>
            </a:solidFill>
            <a:miter lim="800000"/>
            <a:headEnd/>
            <a:tailEnd/>
          </a:ln>
        </p:spPr>
        <p:txBody>
          <a:bodyPr lIns="94522" tIns="47261" rIns="94522" bIns="47261"/>
          <a:lstStyle/>
          <a:p>
            <a:pPr>
              <a:defRPr/>
            </a:pPr>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8F5CC60A-9193-403E-9D27-F418EC2AA638}"/>
              </a:ext>
            </a:extLst>
          </p:cNvPr>
          <p:cNvSpPr>
            <a:spLocks noGrp="1" noRot="1" noChangeAspect="1" noChangeArrowheads="1" noTextEdit="1"/>
          </p:cNvSpPr>
          <p:nvPr>
            <p:ph type="sldImg"/>
          </p:nvPr>
        </p:nvSpPr>
        <p:spPr>
          <a:xfrm>
            <a:off x="406400" y="708025"/>
            <a:ext cx="6280150" cy="3533775"/>
          </a:xfrm>
          <a:solidFill>
            <a:srgbClr val="FFFFFF"/>
          </a:solidFill>
          <a:ln/>
        </p:spPr>
      </p:sp>
      <p:sp>
        <p:nvSpPr>
          <p:cNvPr id="21507" name="Rectangle 3">
            <a:extLst>
              <a:ext uri="{FF2B5EF4-FFF2-40B4-BE49-F238E27FC236}">
                <a16:creationId xmlns:a16="http://schemas.microsoft.com/office/drawing/2014/main" id="{F532E693-1A71-4E38-BAD1-69F016635BFA}"/>
              </a:ext>
            </a:extLst>
          </p:cNvPr>
          <p:cNvSpPr>
            <a:spLocks noGrp="1" noChangeArrowheads="1"/>
          </p:cNvSpPr>
          <p:nvPr>
            <p:ph type="body" idx="1"/>
          </p:nvPr>
        </p:nvSpPr>
        <p:spPr>
          <a:solidFill>
            <a:srgbClr val="FFFFFF"/>
          </a:solidFill>
          <a:ln>
            <a:solidFill>
              <a:srgbClr val="000000"/>
            </a:solidFill>
            <a:miter lim="800000"/>
            <a:headEnd/>
            <a:tailEnd/>
          </a:ln>
        </p:spPr>
        <p:txBody>
          <a:bodyPr lIns="94522" tIns="47261" rIns="94522" bIns="47261"/>
          <a:lstStyle/>
          <a:p>
            <a:pPr>
              <a:defRPr/>
            </a:pPr>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21FF9309-FA00-4A1C-8CD6-B3BBEFC5DCD3}"/>
              </a:ext>
            </a:extLst>
          </p:cNvPr>
          <p:cNvSpPr>
            <a:spLocks noGrp="1" noRot="1" noChangeAspect="1" noChangeArrowheads="1" noTextEdit="1"/>
          </p:cNvSpPr>
          <p:nvPr>
            <p:ph type="sldImg"/>
          </p:nvPr>
        </p:nvSpPr>
        <p:spPr>
          <a:xfrm>
            <a:off x="403225" y="706438"/>
            <a:ext cx="6284913" cy="3535362"/>
          </a:xfrm>
          <a:ln/>
        </p:spPr>
      </p:sp>
      <p:sp>
        <p:nvSpPr>
          <p:cNvPr id="56323" name="Rectangle 3">
            <a:extLst>
              <a:ext uri="{FF2B5EF4-FFF2-40B4-BE49-F238E27FC236}">
                <a16:creationId xmlns:a16="http://schemas.microsoft.com/office/drawing/2014/main" id="{169FF9E6-F86C-46DF-ADBC-DB266FD0D01B}"/>
              </a:ext>
            </a:extLst>
          </p:cNvPr>
          <p:cNvSpPr>
            <a:spLocks noGrp="1" noChangeArrowheads="1"/>
          </p:cNvSpPr>
          <p:nvPr>
            <p:ph type="body" idx="1"/>
          </p:nvPr>
        </p:nvSpPr>
        <p:spPr>
          <a:xfrm>
            <a:off x="944563" y="4476750"/>
            <a:ext cx="5197475" cy="4244975"/>
          </a:xfrm>
        </p:spPr>
        <p:txBody>
          <a:bodyPr/>
          <a:lstStyle/>
          <a:p>
            <a:pPr>
              <a:defRPr/>
            </a:pPr>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Tx/>
              <a:buAutoNum type="arabicPeriod"/>
            </a:pPr>
            <a:r>
              <a:rPr lang="en-US" altLang="en-US" b="1" dirty="0">
                <a:latin typeface="Times New Roman" charset="0"/>
              </a:rPr>
              <a:t>Story of “You Really Gave it to them this time preacher”</a:t>
            </a:r>
          </a:p>
          <a:p>
            <a:pPr marL="685800" lvl="1" indent="-228600">
              <a:buFontTx/>
              <a:buChar char="•"/>
            </a:pPr>
            <a:r>
              <a:rPr lang="en-US" altLang="en-US" dirty="0">
                <a:latin typeface="Times New Roman" charset="0"/>
              </a:rPr>
              <a:t>James is full of practical and personal </a:t>
            </a:r>
            <a:r>
              <a:rPr lang="en-US" altLang="en-US" dirty="0" err="1">
                <a:latin typeface="Times New Roman" charset="0"/>
              </a:rPr>
              <a:t>appllications</a:t>
            </a:r>
            <a:endParaRPr lang="en-US" altLang="en-US" dirty="0">
              <a:latin typeface="Times New Roman" charset="0"/>
            </a:endParaRPr>
          </a:p>
          <a:p>
            <a:pPr marL="685800" lvl="1" indent="-228600">
              <a:buFontTx/>
              <a:buChar char="•"/>
            </a:pPr>
            <a:r>
              <a:rPr lang="en-US" altLang="en-US" dirty="0">
                <a:latin typeface="Times New Roman" charset="0"/>
              </a:rPr>
              <a:t>James is trying to help his readers live a more joyous, happier, and better Christian life. Spiritual Maturity</a:t>
            </a:r>
          </a:p>
          <a:p>
            <a:pPr marL="685800" lvl="1" indent="-228600">
              <a:buFontTx/>
              <a:buChar char="•"/>
            </a:pPr>
            <a:r>
              <a:rPr lang="en-US" altLang="en-US" dirty="0">
                <a:latin typeface="Times New Roman" charset="0"/>
              </a:rPr>
              <a:t>But is </a:t>
            </a:r>
            <a:r>
              <a:rPr lang="en-US" altLang="en-US" dirty="0" err="1">
                <a:latin typeface="Times New Roman" charset="0"/>
              </a:rPr>
              <a:t>is</a:t>
            </a:r>
            <a:r>
              <a:rPr lang="en-US" altLang="en-US" dirty="0">
                <a:latin typeface="Times New Roman" charset="0"/>
              </a:rPr>
              <a:t> easy for us to make applications to everyone else but ourselves’</a:t>
            </a:r>
          </a:p>
          <a:p>
            <a:pPr marL="1143000" lvl="2" indent="-228600">
              <a:buFontTx/>
              <a:buChar char="•"/>
            </a:pPr>
            <a:r>
              <a:rPr lang="en-US" altLang="en-US" i="1" dirty="0">
                <a:latin typeface="Times New Roman" charset="0"/>
              </a:rPr>
              <a:t>“I wish more people were patient”</a:t>
            </a:r>
          </a:p>
          <a:p>
            <a:pPr marL="1143000" lvl="2" indent="-228600">
              <a:buFontTx/>
              <a:buChar char="•"/>
            </a:pPr>
            <a:r>
              <a:rPr lang="en-US" altLang="en-US" i="1" dirty="0">
                <a:latin typeface="Times New Roman" charset="0"/>
              </a:rPr>
              <a:t>“More people should watch their tongue”</a:t>
            </a:r>
          </a:p>
          <a:p>
            <a:pPr marL="1143000" lvl="2" indent="-228600">
              <a:buFontTx/>
              <a:buChar char="•"/>
            </a:pPr>
            <a:r>
              <a:rPr lang="en-US" altLang="en-US" i="1" dirty="0">
                <a:latin typeface="Times New Roman" charset="0"/>
              </a:rPr>
              <a:t>“I do all the work around here”</a:t>
            </a:r>
          </a:p>
          <a:p>
            <a:pPr marL="1143000" lvl="2" indent="-228600">
              <a:buFontTx/>
              <a:buChar char="•"/>
            </a:pPr>
            <a:r>
              <a:rPr lang="en-US" altLang="en-US" i="1" dirty="0">
                <a:latin typeface="Times New Roman" charset="0"/>
              </a:rPr>
              <a:t>“Everyone else should not be so judging”</a:t>
            </a:r>
          </a:p>
          <a:p>
            <a:pPr marL="228600" indent="-228600"/>
            <a:r>
              <a:rPr lang="en-US" altLang="en-US" b="1" dirty="0">
                <a:latin typeface="Times New Roman" charset="0"/>
              </a:rPr>
              <a:t>But I think a lot of this comes natural because we hear it all the time;</a:t>
            </a:r>
          </a:p>
          <a:p>
            <a:pPr marL="228600" indent="-228600">
              <a:buFontTx/>
              <a:buAutoNum type="arabicPeriod" startAt="2"/>
            </a:pPr>
            <a:r>
              <a:rPr lang="en-US" altLang="en-US" dirty="0">
                <a:latin typeface="Times New Roman" charset="0"/>
              </a:rPr>
              <a:t>This will “burn fat right off you”</a:t>
            </a:r>
          </a:p>
          <a:p>
            <a:pPr marL="228600" indent="-228600">
              <a:buFontTx/>
              <a:buAutoNum type="arabicPeriod" startAt="2"/>
            </a:pPr>
            <a:r>
              <a:rPr lang="en-US" altLang="en-US" dirty="0">
                <a:latin typeface="Times New Roman" charset="0"/>
              </a:rPr>
              <a:t>“This will correct your slice”; Miraculous, Revolutionary, Greatest Ever”</a:t>
            </a:r>
          </a:p>
          <a:p>
            <a:pPr marL="228600" indent="-228600">
              <a:buFontTx/>
              <a:buAutoNum type="arabicPeriod" startAt="2"/>
            </a:pPr>
            <a:r>
              <a:rPr lang="en-US" altLang="en-US" dirty="0">
                <a:latin typeface="Times New Roman" charset="0"/>
              </a:rPr>
              <a:t>Do these things live up to our expectations? - NO</a:t>
            </a:r>
          </a:p>
          <a:p>
            <a:pPr marL="228600" indent="-228600">
              <a:buFontTx/>
              <a:buAutoNum type="arabicPeriod" startAt="2"/>
            </a:pPr>
            <a:r>
              <a:rPr lang="en-US" altLang="en-US" dirty="0">
                <a:latin typeface="Times New Roman" charset="0"/>
              </a:rPr>
              <a:t>The fine print always says YOU HAVE TO PRACTICE</a:t>
            </a:r>
          </a:p>
          <a:p>
            <a:pPr marL="228600" indent="-228600">
              <a:buFontTx/>
              <a:buAutoNum type="arabicPeriod" startAt="2"/>
            </a:pPr>
            <a:r>
              <a:rPr lang="en-US" altLang="en-US" dirty="0">
                <a:latin typeface="Times New Roman" charset="0"/>
              </a:rPr>
              <a:t>Talk is cheap, and too often we soon realize that boasts are hollow, quite far from the truth.</a:t>
            </a:r>
          </a:p>
          <a:p>
            <a:pPr marL="228600" indent="-228600">
              <a:buFontTx/>
              <a:buAutoNum type="arabicPeriod" startAt="2"/>
            </a:pPr>
            <a:r>
              <a:rPr lang="en-US" altLang="en-US" b="1" i="1" dirty="0">
                <a:latin typeface="Times New Roman" charset="0"/>
              </a:rPr>
              <a:t>Christians say “Jesus is the answer” “Believe in God” “Follow me to church”</a:t>
            </a:r>
          </a:p>
          <a:p>
            <a:pPr marL="685800" lvl="1" indent="-228600">
              <a:buFontTx/>
              <a:buChar char="•"/>
            </a:pPr>
            <a:r>
              <a:rPr lang="en-US" altLang="en-US" dirty="0">
                <a:latin typeface="Times New Roman" charset="0"/>
              </a:rPr>
              <a:t>Christians make great claims but we are often guilty of belying them with our actions</a:t>
            </a:r>
          </a:p>
          <a:p>
            <a:pPr marL="685800" lvl="1" indent="-228600">
              <a:buFontTx/>
              <a:buChar char="•"/>
            </a:pPr>
            <a:r>
              <a:rPr lang="en-US" altLang="en-US" dirty="0">
                <a:latin typeface="Times New Roman" charset="0"/>
              </a:rPr>
              <a:t>Professing to trust in God and to be His people, they cling tightly to worldly values</a:t>
            </a:r>
          </a:p>
          <a:p>
            <a:pPr marL="685800" lvl="1" indent="-228600">
              <a:buFontTx/>
              <a:buChar char="•"/>
            </a:pPr>
            <a:r>
              <a:rPr lang="en-US" altLang="en-US" dirty="0">
                <a:latin typeface="Times New Roman" charset="0"/>
              </a:rPr>
              <a:t>Possessing all the right answers, they contradict the gospel with their lives.</a:t>
            </a:r>
          </a:p>
          <a:p>
            <a:pPr marL="228600" indent="-228600">
              <a:buFontTx/>
              <a:buAutoNum type="arabicPeriod" startAt="2"/>
            </a:pPr>
            <a:r>
              <a:rPr lang="en-US" altLang="en-US" b="1" i="1" dirty="0">
                <a:latin typeface="Times New Roman" charset="0"/>
              </a:rPr>
              <a:t>James let’s us know very clearly, THAT WE MUST LIVE THE FAITH WE PROFESS!</a:t>
            </a:r>
          </a:p>
          <a:p>
            <a:pPr marL="685800" lvl="1" indent="-228600">
              <a:buFontTx/>
              <a:buChar char="•"/>
            </a:pPr>
            <a:r>
              <a:rPr lang="en-US" altLang="en-US" dirty="0">
                <a:latin typeface="Times New Roman" charset="0"/>
              </a:rPr>
              <a:t>The proof of our faith and how genuine it is – is a changed life.</a:t>
            </a:r>
          </a:p>
          <a:p>
            <a:pPr marL="228600" indent="-228600">
              <a:buFontTx/>
              <a:buAutoNum type="arabicPeriod" startAt="2"/>
            </a:pPr>
            <a:endParaRPr lang="en-US" altLang="en-US" dirty="0">
              <a:latin typeface="Times New Roman" charset="0"/>
            </a:endParaRPr>
          </a:p>
          <a:p>
            <a:pPr marL="228600" indent="-228600">
              <a:buFontTx/>
              <a:buAutoNum type="arabicPeriod" startAt="2"/>
            </a:pPr>
            <a:endParaRPr lang="en-US" altLang="en-US" dirty="0">
              <a:latin typeface="Times New Roman" charset="0"/>
            </a:endParaRPr>
          </a:p>
          <a:p>
            <a:pPr marL="228600" indent="-228600">
              <a:buFontTx/>
              <a:buAutoNum type="arabicPeriod" startAt="2"/>
            </a:pPr>
            <a:endParaRPr lang="en-US" altLang="en-US" dirty="0">
              <a:latin typeface="Times New Roman" charset="0"/>
            </a:endParaRPr>
          </a:p>
          <a:p>
            <a:pPr marL="228600" indent="-228600">
              <a:buFontTx/>
              <a:buAutoNum type="arabicPeriod" startAt="2"/>
            </a:pPr>
            <a:endParaRPr lang="en-US" altLang="en-US" dirty="0">
              <a:latin typeface="Times New Roman" charset="0"/>
            </a:endParaRPr>
          </a:p>
          <a:p>
            <a:endParaRPr lang="en-US" dirty="0"/>
          </a:p>
        </p:txBody>
      </p:sp>
      <p:sp>
        <p:nvSpPr>
          <p:cNvPr id="4" name="Slide Number Placeholder 3"/>
          <p:cNvSpPr>
            <a:spLocks noGrp="1"/>
          </p:cNvSpPr>
          <p:nvPr>
            <p:ph type="sldNum" sz="quarter" idx="5"/>
          </p:nvPr>
        </p:nvSpPr>
        <p:spPr/>
        <p:txBody>
          <a:bodyPr/>
          <a:lstStyle/>
          <a:p>
            <a:fld id="{88294C5A-0B39-4273-A803-4825D79DFA5B}" type="slidenum">
              <a:rPr lang="en-US" smtClean="0"/>
              <a:t>26</a:t>
            </a:fld>
            <a:endParaRPr lang="en-US"/>
          </a:p>
        </p:txBody>
      </p:sp>
    </p:spTree>
    <p:extLst>
      <p:ext uri="{BB962C8B-B14F-4D97-AF65-F5344CB8AC3E}">
        <p14:creationId xmlns:p14="http://schemas.microsoft.com/office/powerpoint/2010/main" val="300060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4E3F1A87-7107-46D3-B61A-82ACA238D84B}"/>
              </a:ext>
            </a:extLst>
          </p:cNvPr>
          <p:cNvSpPr>
            <a:spLocks noGrp="1" noRot="1" noChangeAspect="1" noChangeArrowheads="1" noTextEdit="1"/>
          </p:cNvSpPr>
          <p:nvPr>
            <p:ph type="sldImg"/>
          </p:nvPr>
        </p:nvSpPr>
        <p:spPr>
          <a:ln/>
        </p:spPr>
      </p:sp>
      <p:sp>
        <p:nvSpPr>
          <p:cNvPr id="43011" name="Rectangle 3">
            <a:extLst>
              <a:ext uri="{FF2B5EF4-FFF2-40B4-BE49-F238E27FC236}">
                <a16:creationId xmlns:a16="http://schemas.microsoft.com/office/drawing/2014/main" id="{1305BCE7-9B91-45DB-BADD-54E97325D015}"/>
              </a:ext>
            </a:extLst>
          </p:cNvPr>
          <p:cNvSpPr>
            <a:spLocks noGrp="1" noChangeArrowheads="1"/>
          </p:cNvSpPr>
          <p:nvPr>
            <p:ph type="body" idx="1"/>
          </p:nvPr>
        </p:nvSpPr>
        <p:spPr/>
        <p:txBody>
          <a:bodyPr/>
          <a:lstStyle/>
          <a:p>
            <a:pPr>
              <a:defRPr/>
            </a:pPr>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BD76F4D8-CA24-475D-BCC3-2A58EF859026}"/>
              </a:ext>
            </a:extLst>
          </p:cNvPr>
          <p:cNvSpPr>
            <a:spLocks noGrp="1" noRot="1" noChangeAspect="1" noChangeArrowheads="1" noTextEdit="1"/>
          </p:cNvSpPr>
          <p:nvPr>
            <p:ph type="sldImg"/>
          </p:nvPr>
        </p:nvSpPr>
        <p:spPr>
          <a:ln/>
        </p:spPr>
      </p:sp>
      <p:sp>
        <p:nvSpPr>
          <p:cNvPr id="44035" name="Rectangle 3">
            <a:extLst>
              <a:ext uri="{FF2B5EF4-FFF2-40B4-BE49-F238E27FC236}">
                <a16:creationId xmlns:a16="http://schemas.microsoft.com/office/drawing/2014/main" id="{0FC0821E-73C3-47BF-A7EB-DFB5FBF26313}"/>
              </a:ext>
            </a:extLst>
          </p:cNvPr>
          <p:cNvSpPr>
            <a:spLocks noGrp="1" noChangeArrowheads="1"/>
          </p:cNvSpPr>
          <p:nvPr>
            <p:ph type="body" idx="1"/>
          </p:nvPr>
        </p:nvSpPr>
        <p:spPr/>
        <p:txBody>
          <a:bodyPr/>
          <a:lstStyle/>
          <a:p>
            <a:pPr>
              <a:defRPr/>
            </a:pPr>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BE46168C-7C31-4F32-89C0-1F2F4F48F22A}"/>
              </a:ext>
            </a:extLst>
          </p:cNvPr>
          <p:cNvSpPr>
            <a:spLocks noGrp="1" noRot="1" noChangeAspect="1" noChangeArrowheads="1" noTextEdit="1"/>
          </p:cNvSpPr>
          <p:nvPr>
            <p:ph type="sldImg"/>
          </p:nvPr>
        </p:nvSpPr>
        <p:spPr>
          <a:ln/>
        </p:spPr>
      </p:sp>
      <p:sp>
        <p:nvSpPr>
          <p:cNvPr id="45059" name="Rectangle 3">
            <a:extLst>
              <a:ext uri="{FF2B5EF4-FFF2-40B4-BE49-F238E27FC236}">
                <a16:creationId xmlns:a16="http://schemas.microsoft.com/office/drawing/2014/main" id="{D437E785-DC94-4E58-84CA-4C90764FD00A}"/>
              </a:ext>
            </a:extLst>
          </p:cNvPr>
          <p:cNvSpPr>
            <a:spLocks noGrp="1" noChangeArrowheads="1"/>
          </p:cNvSpPr>
          <p:nvPr>
            <p:ph type="body" idx="1"/>
          </p:nvPr>
        </p:nvSpPr>
        <p:spPr/>
        <p:txBody>
          <a:bodyPr/>
          <a:lstStyle/>
          <a:p>
            <a:pPr>
              <a:defRPr/>
            </a:pPr>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479F9954-5F9A-4915-AD84-CA0F136F5882}"/>
              </a:ext>
            </a:extLst>
          </p:cNvPr>
          <p:cNvSpPr>
            <a:spLocks noGrp="1" noRot="1" noChangeAspect="1" noChangeArrowheads="1" noTextEdit="1"/>
          </p:cNvSpPr>
          <p:nvPr>
            <p:ph type="sldImg"/>
          </p:nvPr>
        </p:nvSpPr>
        <p:spPr>
          <a:ln/>
        </p:spPr>
      </p:sp>
      <p:sp>
        <p:nvSpPr>
          <p:cNvPr id="46083" name="Rectangle 3">
            <a:extLst>
              <a:ext uri="{FF2B5EF4-FFF2-40B4-BE49-F238E27FC236}">
                <a16:creationId xmlns:a16="http://schemas.microsoft.com/office/drawing/2014/main" id="{89DEFA62-3C7C-4A7A-837A-CB1B13726A38}"/>
              </a:ext>
            </a:extLst>
          </p:cNvPr>
          <p:cNvSpPr>
            <a:spLocks noGrp="1" noChangeArrowheads="1"/>
          </p:cNvSpPr>
          <p:nvPr>
            <p:ph type="body" idx="1"/>
          </p:nvPr>
        </p:nvSpPr>
        <p:spPr/>
        <p:txBody>
          <a:bodyPr/>
          <a:lstStyle/>
          <a:p>
            <a:pPr>
              <a:defRPr/>
            </a:pPr>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5F0F8423-4185-4324-8FCD-41D695D74BFE}"/>
              </a:ext>
            </a:extLst>
          </p:cNvPr>
          <p:cNvSpPr>
            <a:spLocks noGrp="1" noRot="1" noChangeAspect="1" noChangeArrowheads="1" noTextEdit="1"/>
          </p:cNvSpPr>
          <p:nvPr>
            <p:ph type="sldImg"/>
          </p:nvPr>
        </p:nvSpPr>
        <p:spPr>
          <a:ln/>
        </p:spPr>
      </p:sp>
      <p:sp>
        <p:nvSpPr>
          <p:cNvPr id="47107" name="Rectangle 3">
            <a:extLst>
              <a:ext uri="{FF2B5EF4-FFF2-40B4-BE49-F238E27FC236}">
                <a16:creationId xmlns:a16="http://schemas.microsoft.com/office/drawing/2014/main" id="{2FE31E6B-33E5-48AA-A050-2C5AF3C9A4B1}"/>
              </a:ext>
            </a:extLst>
          </p:cNvPr>
          <p:cNvSpPr>
            <a:spLocks noGrp="1" noChangeArrowheads="1"/>
          </p:cNvSpPr>
          <p:nvPr>
            <p:ph type="body" idx="1"/>
          </p:nvPr>
        </p:nvSpPr>
        <p:spPr/>
        <p:txBody>
          <a:bodyPr/>
          <a:lstStyle/>
          <a:p>
            <a:pPr>
              <a:defRPr/>
            </a:pPr>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B96D5E49-2662-4944-9A35-6378E1B72DEF}"/>
              </a:ext>
            </a:extLst>
          </p:cNvPr>
          <p:cNvSpPr>
            <a:spLocks noGrp="1" noRot="1" noChangeAspect="1" noChangeArrowheads="1" noTextEdit="1"/>
          </p:cNvSpPr>
          <p:nvPr>
            <p:ph type="sldImg"/>
          </p:nvPr>
        </p:nvSpPr>
        <p:spPr>
          <a:ln/>
        </p:spPr>
      </p:sp>
      <p:sp>
        <p:nvSpPr>
          <p:cNvPr id="48131" name="Rectangle 3">
            <a:extLst>
              <a:ext uri="{FF2B5EF4-FFF2-40B4-BE49-F238E27FC236}">
                <a16:creationId xmlns:a16="http://schemas.microsoft.com/office/drawing/2014/main" id="{A35E9BF9-877B-402B-98CF-4D0B23B006FA}"/>
              </a:ext>
            </a:extLst>
          </p:cNvPr>
          <p:cNvSpPr>
            <a:spLocks noGrp="1" noChangeArrowheads="1"/>
          </p:cNvSpPr>
          <p:nvPr>
            <p:ph type="body" idx="1"/>
          </p:nvPr>
        </p:nvSpPr>
        <p:spPr/>
        <p:txBody>
          <a:bodyPr/>
          <a:lstStyle/>
          <a:p>
            <a:pPr>
              <a:defRPr/>
            </a:pPr>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0BE719E3-6100-4B16-AE52-80665554AA8F}"/>
              </a:ext>
            </a:extLst>
          </p:cNvPr>
          <p:cNvSpPr>
            <a:spLocks noGrp="1" noRot="1" noChangeAspect="1" noChangeArrowheads="1" noTextEdit="1"/>
          </p:cNvSpPr>
          <p:nvPr>
            <p:ph type="sldImg"/>
          </p:nvPr>
        </p:nvSpPr>
        <p:spPr>
          <a:ln/>
        </p:spPr>
      </p:sp>
      <p:sp>
        <p:nvSpPr>
          <p:cNvPr id="49155" name="Rectangle 3">
            <a:extLst>
              <a:ext uri="{FF2B5EF4-FFF2-40B4-BE49-F238E27FC236}">
                <a16:creationId xmlns:a16="http://schemas.microsoft.com/office/drawing/2014/main" id="{A4C6E311-DD00-41A8-9CF2-FEE909534063}"/>
              </a:ext>
            </a:extLst>
          </p:cNvPr>
          <p:cNvSpPr>
            <a:spLocks noGrp="1" noChangeArrowheads="1"/>
          </p:cNvSpPr>
          <p:nvPr>
            <p:ph type="body" idx="1"/>
          </p:nvPr>
        </p:nvSpPr>
        <p:spPr/>
        <p:txBody>
          <a:bodyPr/>
          <a:lstStyle/>
          <a:p>
            <a:pPr>
              <a:defRPr/>
            </a:pPr>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ED306614-9156-4E40-B0B8-0F194856D60A}"/>
              </a:ext>
            </a:extLst>
          </p:cNvPr>
          <p:cNvSpPr>
            <a:spLocks noGrp="1" noRot="1" noChangeAspect="1" noChangeArrowheads="1" noTextEdit="1"/>
          </p:cNvSpPr>
          <p:nvPr>
            <p:ph type="sldImg"/>
          </p:nvPr>
        </p:nvSpPr>
        <p:spPr>
          <a:ln/>
        </p:spPr>
      </p:sp>
      <p:sp>
        <p:nvSpPr>
          <p:cNvPr id="50179" name="Rectangle 3">
            <a:extLst>
              <a:ext uri="{FF2B5EF4-FFF2-40B4-BE49-F238E27FC236}">
                <a16:creationId xmlns:a16="http://schemas.microsoft.com/office/drawing/2014/main" id="{850A0610-8739-4C07-A09A-35ACEB764504}"/>
              </a:ext>
            </a:extLst>
          </p:cNvPr>
          <p:cNvSpPr>
            <a:spLocks noGrp="1" noChangeArrowheads="1"/>
          </p:cNvSpPr>
          <p:nvPr>
            <p:ph type="body" idx="1"/>
          </p:nvPr>
        </p:nvSpPr>
        <p:spPr/>
        <p:txBody>
          <a:bodyPr/>
          <a:lstStyle/>
          <a:p>
            <a:pPr>
              <a:defRPr/>
            </a:pPr>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FA5A1-0EB6-C7F3-74E4-48B994ED597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4298E5F-E123-BD4C-FFC1-FD3E8A38476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96AB038-770A-1050-CAC0-22130A0844A8}"/>
              </a:ext>
            </a:extLst>
          </p:cNvPr>
          <p:cNvSpPr>
            <a:spLocks noGrp="1"/>
          </p:cNvSpPr>
          <p:nvPr>
            <p:ph type="dt" sz="half" idx="10"/>
          </p:nvPr>
        </p:nvSpPr>
        <p:spPr/>
        <p:txBody>
          <a:bodyPr/>
          <a:lstStyle/>
          <a:p>
            <a:fld id="{E19797A8-DF5B-1146-BF06-E0756F039D72}" type="datetimeFigureOut">
              <a:rPr lang="en-US" smtClean="0"/>
              <a:t>9/1/2023</a:t>
            </a:fld>
            <a:endParaRPr lang="en-US"/>
          </a:p>
        </p:txBody>
      </p:sp>
      <p:sp>
        <p:nvSpPr>
          <p:cNvPr id="5" name="Footer Placeholder 4">
            <a:extLst>
              <a:ext uri="{FF2B5EF4-FFF2-40B4-BE49-F238E27FC236}">
                <a16:creationId xmlns:a16="http://schemas.microsoft.com/office/drawing/2014/main" id="{45927FD7-3AE3-420D-FFF3-A2C83BC9B4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84206F-887D-0CA9-8E52-21CC57A4579C}"/>
              </a:ext>
            </a:extLst>
          </p:cNvPr>
          <p:cNvSpPr>
            <a:spLocks noGrp="1"/>
          </p:cNvSpPr>
          <p:nvPr>
            <p:ph type="sldNum" sz="quarter" idx="12"/>
          </p:nvPr>
        </p:nvSpPr>
        <p:spPr/>
        <p:txBody>
          <a:bodyPr/>
          <a:lstStyle/>
          <a:p>
            <a:fld id="{F05FCFEA-C113-6948-B93D-11DB043ECBB1}" type="slidenum">
              <a:rPr lang="en-US" smtClean="0"/>
              <a:t>‹#›</a:t>
            </a:fld>
            <a:endParaRPr lang="en-US"/>
          </a:p>
        </p:txBody>
      </p:sp>
    </p:spTree>
    <p:extLst>
      <p:ext uri="{BB962C8B-B14F-4D97-AF65-F5344CB8AC3E}">
        <p14:creationId xmlns:p14="http://schemas.microsoft.com/office/powerpoint/2010/main" val="1854274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A208E-AF7F-DD38-8935-C25A8955698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8561F84-5BAF-E224-CF9F-C013308B45E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11A6AC-E8C2-A6B8-16A7-467DC693F0A0}"/>
              </a:ext>
            </a:extLst>
          </p:cNvPr>
          <p:cNvSpPr>
            <a:spLocks noGrp="1"/>
          </p:cNvSpPr>
          <p:nvPr>
            <p:ph type="dt" sz="half" idx="10"/>
          </p:nvPr>
        </p:nvSpPr>
        <p:spPr/>
        <p:txBody>
          <a:bodyPr/>
          <a:lstStyle/>
          <a:p>
            <a:fld id="{E19797A8-DF5B-1146-BF06-E0756F039D72}" type="datetimeFigureOut">
              <a:rPr lang="en-US" smtClean="0"/>
              <a:t>9/1/2023</a:t>
            </a:fld>
            <a:endParaRPr lang="en-US"/>
          </a:p>
        </p:txBody>
      </p:sp>
      <p:sp>
        <p:nvSpPr>
          <p:cNvPr id="5" name="Footer Placeholder 4">
            <a:extLst>
              <a:ext uri="{FF2B5EF4-FFF2-40B4-BE49-F238E27FC236}">
                <a16:creationId xmlns:a16="http://schemas.microsoft.com/office/drawing/2014/main" id="{C08F0152-1BAD-E3C6-CAB8-878D56CF86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0A7C9C-D6BC-F970-0E72-65AA2C80EA61}"/>
              </a:ext>
            </a:extLst>
          </p:cNvPr>
          <p:cNvSpPr>
            <a:spLocks noGrp="1"/>
          </p:cNvSpPr>
          <p:nvPr>
            <p:ph type="sldNum" sz="quarter" idx="12"/>
          </p:nvPr>
        </p:nvSpPr>
        <p:spPr/>
        <p:txBody>
          <a:bodyPr/>
          <a:lstStyle/>
          <a:p>
            <a:fld id="{F05FCFEA-C113-6948-B93D-11DB043ECBB1}" type="slidenum">
              <a:rPr lang="en-US" smtClean="0"/>
              <a:t>‹#›</a:t>
            </a:fld>
            <a:endParaRPr lang="en-US"/>
          </a:p>
        </p:txBody>
      </p:sp>
    </p:spTree>
    <p:extLst>
      <p:ext uri="{BB962C8B-B14F-4D97-AF65-F5344CB8AC3E}">
        <p14:creationId xmlns:p14="http://schemas.microsoft.com/office/powerpoint/2010/main" val="2858017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1B46049-D3D1-DF3A-D3F8-0762F558D90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A0B4166-326F-DDBD-724B-7BF8690DCD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F739DA-4901-DEDB-3B68-E70427366AA7}"/>
              </a:ext>
            </a:extLst>
          </p:cNvPr>
          <p:cNvSpPr>
            <a:spLocks noGrp="1"/>
          </p:cNvSpPr>
          <p:nvPr>
            <p:ph type="dt" sz="half" idx="10"/>
          </p:nvPr>
        </p:nvSpPr>
        <p:spPr/>
        <p:txBody>
          <a:bodyPr/>
          <a:lstStyle/>
          <a:p>
            <a:fld id="{E19797A8-DF5B-1146-BF06-E0756F039D72}" type="datetimeFigureOut">
              <a:rPr lang="en-US" smtClean="0"/>
              <a:t>9/1/2023</a:t>
            </a:fld>
            <a:endParaRPr lang="en-US"/>
          </a:p>
        </p:txBody>
      </p:sp>
      <p:sp>
        <p:nvSpPr>
          <p:cNvPr id="5" name="Footer Placeholder 4">
            <a:extLst>
              <a:ext uri="{FF2B5EF4-FFF2-40B4-BE49-F238E27FC236}">
                <a16:creationId xmlns:a16="http://schemas.microsoft.com/office/drawing/2014/main" id="{74F41D11-99B9-52CE-569B-C40D260F62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F91AC3-1A22-AEB7-DCA1-8C2800E6A00E}"/>
              </a:ext>
            </a:extLst>
          </p:cNvPr>
          <p:cNvSpPr>
            <a:spLocks noGrp="1"/>
          </p:cNvSpPr>
          <p:nvPr>
            <p:ph type="sldNum" sz="quarter" idx="12"/>
          </p:nvPr>
        </p:nvSpPr>
        <p:spPr/>
        <p:txBody>
          <a:bodyPr/>
          <a:lstStyle/>
          <a:p>
            <a:fld id="{F05FCFEA-C113-6948-B93D-11DB043ECBB1}" type="slidenum">
              <a:rPr lang="en-US" smtClean="0"/>
              <a:t>‹#›</a:t>
            </a:fld>
            <a:endParaRPr lang="en-US"/>
          </a:p>
        </p:txBody>
      </p:sp>
    </p:spTree>
    <p:extLst>
      <p:ext uri="{BB962C8B-B14F-4D97-AF65-F5344CB8AC3E}">
        <p14:creationId xmlns:p14="http://schemas.microsoft.com/office/powerpoint/2010/main" val="14209936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B2BF82A-5C35-4E3F-9CF4-328CA4595908}"/>
              </a:ext>
            </a:extLst>
          </p:cNvPr>
          <p:cNvPicPr>
            <a:picLocks noChangeAspect="1"/>
          </p:cNvPicPr>
          <p:nvPr userDrawn="1"/>
        </p:nvPicPr>
        <p:blipFill>
          <a:blip r:embed="rId2"/>
          <a:stretch>
            <a:fillRect/>
          </a:stretch>
        </p:blipFill>
        <p:spPr>
          <a:xfrm>
            <a:off x="0" y="0"/>
            <a:ext cx="12191999" cy="6858000"/>
          </a:xfrm>
          <a:prstGeom prst="rect">
            <a:avLst/>
          </a:prstGeom>
        </p:spPr>
      </p:pic>
      <p:sp>
        <p:nvSpPr>
          <p:cNvPr id="3" name="Subtitle 2">
            <a:extLst>
              <a:ext uri="{FF2B5EF4-FFF2-40B4-BE49-F238E27FC236}">
                <a16:creationId xmlns:a16="http://schemas.microsoft.com/office/drawing/2014/main" id="{0371B9C2-B902-44E9-A616-82BB2EA56087}"/>
              </a:ext>
            </a:extLst>
          </p:cNvPr>
          <p:cNvSpPr>
            <a:spLocks noGrp="1"/>
          </p:cNvSpPr>
          <p:nvPr>
            <p:ph type="subTitle" idx="1" hasCustomPrompt="1"/>
          </p:nvPr>
        </p:nvSpPr>
        <p:spPr>
          <a:xfrm>
            <a:off x="1524000" y="3602038"/>
            <a:ext cx="9144000" cy="863945"/>
          </a:xfrm>
        </p:spPr>
        <p:txBody>
          <a:bodyPr/>
          <a:lstStyle>
            <a:lvl1pPr marL="0" indent="0" algn="ctr">
              <a:buNone/>
              <a:defRPr sz="24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Practical Christian Living</a:t>
            </a:r>
          </a:p>
          <a:p>
            <a:r>
              <a:rPr lang="en-US" dirty="0"/>
              <a:t>Wholehearted Devotion to Jesus</a:t>
            </a:r>
          </a:p>
          <a:p>
            <a:endParaRPr lang="en-US" dirty="0"/>
          </a:p>
        </p:txBody>
      </p:sp>
      <p:sp>
        <p:nvSpPr>
          <p:cNvPr id="4" name="Date Placeholder 3">
            <a:extLst>
              <a:ext uri="{FF2B5EF4-FFF2-40B4-BE49-F238E27FC236}">
                <a16:creationId xmlns:a16="http://schemas.microsoft.com/office/drawing/2014/main" id="{21F1B774-62CA-4610-BE1B-904B4C943006}"/>
              </a:ext>
            </a:extLst>
          </p:cNvPr>
          <p:cNvSpPr>
            <a:spLocks noGrp="1"/>
          </p:cNvSpPr>
          <p:nvPr>
            <p:ph type="dt" sz="half" idx="10"/>
          </p:nvPr>
        </p:nvSpPr>
        <p:spPr>
          <a:xfrm>
            <a:off x="106018" y="6356349"/>
            <a:ext cx="861391" cy="365125"/>
          </a:xfrm>
        </p:spPr>
        <p:txBody>
          <a:bodyPr/>
          <a:lstStyle/>
          <a:p>
            <a:r>
              <a:rPr lang="en-US"/>
              <a:t>7/21/2019</a:t>
            </a:r>
          </a:p>
        </p:txBody>
      </p:sp>
      <p:sp>
        <p:nvSpPr>
          <p:cNvPr id="5" name="Footer Placeholder 4">
            <a:extLst>
              <a:ext uri="{FF2B5EF4-FFF2-40B4-BE49-F238E27FC236}">
                <a16:creationId xmlns:a16="http://schemas.microsoft.com/office/drawing/2014/main" id="{F263DE7D-0314-4891-B185-77492726AAA8}"/>
              </a:ext>
            </a:extLst>
          </p:cNvPr>
          <p:cNvSpPr>
            <a:spLocks noGrp="1"/>
          </p:cNvSpPr>
          <p:nvPr>
            <p:ph type="ftr" sz="quarter" idx="11"/>
          </p:nvPr>
        </p:nvSpPr>
        <p:spPr/>
        <p:txBody>
          <a:bodyPr/>
          <a:lstStyle>
            <a:lvl1pPr>
              <a:defRPr>
                <a:solidFill>
                  <a:schemeClr val="bg1">
                    <a:lumMod val="85000"/>
                  </a:schemeClr>
                </a:solidFill>
              </a:defRPr>
            </a:lvl1pPr>
          </a:lstStyle>
          <a:p>
            <a:r>
              <a:rPr lang="en-US" dirty="0"/>
              <a:t>Embry Hills 2019 – The Book of James</a:t>
            </a:r>
          </a:p>
        </p:txBody>
      </p:sp>
      <p:sp>
        <p:nvSpPr>
          <p:cNvPr id="6" name="Slide Number Placeholder 5">
            <a:extLst>
              <a:ext uri="{FF2B5EF4-FFF2-40B4-BE49-F238E27FC236}">
                <a16:creationId xmlns:a16="http://schemas.microsoft.com/office/drawing/2014/main" id="{0E444683-1D6D-4BC9-BF04-D53A4E9A4C1A}"/>
              </a:ext>
            </a:extLst>
          </p:cNvPr>
          <p:cNvSpPr>
            <a:spLocks noGrp="1"/>
          </p:cNvSpPr>
          <p:nvPr>
            <p:ph type="sldNum" sz="quarter" idx="12"/>
          </p:nvPr>
        </p:nvSpPr>
        <p:spPr>
          <a:xfrm>
            <a:off x="11410122" y="6351655"/>
            <a:ext cx="629478" cy="365125"/>
          </a:xfrm>
        </p:spPr>
        <p:txBody>
          <a:bodyPr/>
          <a:lstStyle>
            <a:lvl1pPr>
              <a:defRPr>
                <a:solidFill>
                  <a:schemeClr val="bg1"/>
                </a:solidFill>
              </a:defRPr>
            </a:lvl1pPr>
          </a:lstStyle>
          <a:p>
            <a:fld id="{114EC26A-8916-48A7-93C8-69DA113F22AC}" type="slidenum">
              <a:rPr lang="en-US" smtClean="0"/>
              <a:pPr/>
              <a:t>‹#›</a:t>
            </a:fld>
            <a:endParaRPr lang="en-US"/>
          </a:p>
        </p:txBody>
      </p:sp>
      <p:sp>
        <p:nvSpPr>
          <p:cNvPr id="8" name="TextBox 7">
            <a:extLst>
              <a:ext uri="{FF2B5EF4-FFF2-40B4-BE49-F238E27FC236}">
                <a16:creationId xmlns:a16="http://schemas.microsoft.com/office/drawing/2014/main" id="{8C649A71-1732-4C4E-A98A-FEB44CBF31F9}"/>
              </a:ext>
            </a:extLst>
          </p:cNvPr>
          <p:cNvSpPr txBox="1"/>
          <p:nvPr userDrawn="1"/>
        </p:nvSpPr>
        <p:spPr>
          <a:xfrm>
            <a:off x="9243675" y="5151326"/>
            <a:ext cx="2848650" cy="1200329"/>
          </a:xfrm>
          <a:prstGeom prst="rect">
            <a:avLst/>
          </a:prstGeom>
          <a:noFill/>
        </p:spPr>
        <p:txBody>
          <a:bodyPr wrap="square" rtlCol="0">
            <a:spAutoFit/>
          </a:bodyPr>
          <a:lstStyle/>
          <a:p>
            <a:pPr algn="r"/>
            <a:r>
              <a:rPr lang="en-US" dirty="0">
                <a:solidFill>
                  <a:schemeClr val="bg1"/>
                </a:solidFill>
              </a:rPr>
              <a:t>Larry Brown</a:t>
            </a:r>
          </a:p>
          <a:p>
            <a:pPr algn="r"/>
            <a:r>
              <a:rPr lang="en-US" dirty="0">
                <a:solidFill>
                  <a:schemeClr val="bg1"/>
                </a:solidFill>
              </a:rPr>
              <a:t>Phillip </a:t>
            </a:r>
            <a:r>
              <a:rPr lang="en-US" dirty="0" err="1">
                <a:solidFill>
                  <a:schemeClr val="bg1"/>
                </a:solidFill>
              </a:rPr>
              <a:t>Shumake</a:t>
            </a:r>
            <a:endParaRPr lang="en-US" dirty="0">
              <a:solidFill>
                <a:schemeClr val="bg1"/>
              </a:solidFill>
            </a:endParaRPr>
          </a:p>
          <a:p>
            <a:pPr algn="r"/>
            <a:r>
              <a:rPr lang="en-US" dirty="0">
                <a:solidFill>
                  <a:schemeClr val="bg1"/>
                </a:solidFill>
              </a:rPr>
              <a:t>Embry Hills church of Christ</a:t>
            </a:r>
          </a:p>
          <a:p>
            <a:pPr algn="r"/>
            <a:r>
              <a:rPr lang="en-US" dirty="0">
                <a:solidFill>
                  <a:schemeClr val="bg1"/>
                </a:solidFill>
              </a:rPr>
              <a:t>July – September 2023</a:t>
            </a:r>
          </a:p>
        </p:txBody>
      </p:sp>
    </p:spTree>
    <p:extLst>
      <p:ext uri="{BB962C8B-B14F-4D97-AF65-F5344CB8AC3E}">
        <p14:creationId xmlns:p14="http://schemas.microsoft.com/office/powerpoint/2010/main" val="2557366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7F2E5-8B56-3192-37D9-B60E14540D3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6B25C7C-547D-8ECA-9119-D7D0BF551E9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D04799-1E65-380B-6E59-2F43B299BA64}"/>
              </a:ext>
            </a:extLst>
          </p:cNvPr>
          <p:cNvSpPr>
            <a:spLocks noGrp="1"/>
          </p:cNvSpPr>
          <p:nvPr>
            <p:ph type="dt" sz="half" idx="10"/>
          </p:nvPr>
        </p:nvSpPr>
        <p:spPr/>
        <p:txBody>
          <a:bodyPr/>
          <a:lstStyle/>
          <a:p>
            <a:fld id="{E19797A8-DF5B-1146-BF06-E0756F039D72}" type="datetimeFigureOut">
              <a:rPr lang="en-US" smtClean="0"/>
              <a:t>9/1/2023</a:t>
            </a:fld>
            <a:endParaRPr lang="en-US"/>
          </a:p>
        </p:txBody>
      </p:sp>
      <p:sp>
        <p:nvSpPr>
          <p:cNvPr id="5" name="Footer Placeholder 4">
            <a:extLst>
              <a:ext uri="{FF2B5EF4-FFF2-40B4-BE49-F238E27FC236}">
                <a16:creationId xmlns:a16="http://schemas.microsoft.com/office/drawing/2014/main" id="{989C4FA5-1EEC-4D42-1C72-88CA535BFC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0DC670-EE78-C6D8-AF81-EFCBB74FD767}"/>
              </a:ext>
            </a:extLst>
          </p:cNvPr>
          <p:cNvSpPr>
            <a:spLocks noGrp="1"/>
          </p:cNvSpPr>
          <p:nvPr>
            <p:ph type="sldNum" sz="quarter" idx="12"/>
          </p:nvPr>
        </p:nvSpPr>
        <p:spPr/>
        <p:txBody>
          <a:bodyPr/>
          <a:lstStyle/>
          <a:p>
            <a:fld id="{F05FCFEA-C113-6948-B93D-11DB043ECBB1}" type="slidenum">
              <a:rPr lang="en-US" smtClean="0"/>
              <a:t>‹#›</a:t>
            </a:fld>
            <a:endParaRPr lang="en-US"/>
          </a:p>
        </p:txBody>
      </p:sp>
    </p:spTree>
    <p:extLst>
      <p:ext uri="{BB962C8B-B14F-4D97-AF65-F5344CB8AC3E}">
        <p14:creationId xmlns:p14="http://schemas.microsoft.com/office/powerpoint/2010/main" val="843642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2FB1E-4FE5-34A8-D80E-E373385F684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A4A2174-995E-7B37-87E5-F9EB782F6CC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384D8BA-BD41-D316-EAF1-792E7C964CC7}"/>
              </a:ext>
            </a:extLst>
          </p:cNvPr>
          <p:cNvSpPr>
            <a:spLocks noGrp="1"/>
          </p:cNvSpPr>
          <p:nvPr>
            <p:ph type="dt" sz="half" idx="10"/>
          </p:nvPr>
        </p:nvSpPr>
        <p:spPr/>
        <p:txBody>
          <a:bodyPr/>
          <a:lstStyle/>
          <a:p>
            <a:fld id="{E19797A8-DF5B-1146-BF06-E0756F039D72}" type="datetimeFigureOut">
              <a:rPr lang="en-US" smtClean="0"/>
              <a:t>9/1/2023</a:t>
            </a:fld>
            <a:endParaRPr lang="en-US"/>
          </a:p>
        </p:txBody>
      </p:sp>
      <p:sp>
        <p:nvSpPr>
          <p:cNvPr id="5" name="Footer Placeholder 4">
            <a:extLst>
              <a:ext uri="{FF2B5EF4-FFF2-40B4-BE49-F238E27FC236}">
                <a16:creationId xmlns:a16="http://schemas.microsoft.com/office/drawing/2014/main" id="{C231075E-8DB3-6DFC-3568-CD2DB2CC40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5357F4-18B6-E199-CDB6-39D2BE9EC553}"/>
              </a:ext>
            </a:extLst>
          </p:cNvPr>
          <p:cNvSpPr>
            <a:spLocks noGrp="1"/>
          </p:cNvSpPr>
          <p:nvPr>
            <p:ph type="sldNum" sz="quarter" idx="12"/>
          </p:nvPr>
        </p:nvSpPr>
        <p:spPr/>
        <p:txBody>
          <a:bodyPr/>
          <a:lstStyle/>
          <a:p>
            <a:fld id="{F05FCFEA-C113-6948-B93D-11DB043ECBB1}" type="slidenum">
              <a:rPr lang="en-US" smtClean="0"/>
              <a:t>‹#›</a:t>
            </a:fld>
            <a:endParaRPr lang="en-US"/>
          </a:p>
        </p:txBody>
      </p:sp>
    </p:spTree>
    <p:extLst>
      <p:ext uri="{BB962C8B-B14F-4D97-AF65-F5344CB8AC3E}">
        <p14:creationId xmlns:p14="http://schemas.microsoft.com/office/powerpoint/2010/main" val="32120698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CD047-DC65-BBBB-ED90-7F0C10F4F2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2454998-60C2-04BB-8846-65B801CCD00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C237055-C598-7BFB-D04A-381E12FA00E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CDA3DC0-9129-ED0E-DC3F-1335CC682D54}"/>
              </a:ext>
            </a:extLst>
          </p:cNvPr>
          <p:cNvSpPr>
            <a:spLocks noGrp="1"/>
          </p:cNvSpPr>
          <p:nvPr>
            <p:ph type="dt" sz="half" idx="10"/>
          </p:nvPr>
        </p:nvSpPr>
        <p:spPr/>
        <p:txBody>
          <a:bodyPr/>
          <a:lstStyle/>
          <a:p>
            <a:fld id="{E19797A8-DF5B-1146-BF06-E0756F039D72}" type="datetimeFigureOut">
              <a:rPr lang="en-US" smtClean="0"/>
              <a:t>9/1/2023</a:t>
            </a:fld>
            <a:endParaRPr lang="en-US"/>
          </a:p>
        </p:txBody>
      </p:sp>
      <p:sp>
        <p:nvSpPr>
          <p:cNvPr id="6" name="Footer Placeholder 5">
            <a:extLst>
              <a:ext uri="{FF2B5EF4-FFF2-40B4-BE49-F238E27FC236}">
                <a16:creationId xmlns:a16="http://schemas.microsoft.com/office/drawing/2014/main" id="{5FBEC589-4938-97D2-8AC1-528714813D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6FFD44-D323-3FF3-A26E-80EFD037D023}"/>
              </a:ext>
            </a:extLst>
          </p:cNvPr>
          <p:cNvSpPr>
            <a:spLocks noGrp="1"/>
          </p:cNvSpPr>
          <p:nvPr>
            <p:ph type="sldNum" sz="quarter" idx="12"/>
          </p:nvPr>
        </p:nvSpPr>
        <p:spPr/>
        <p:txBody>
          <a:bodyPr/>
          <a:lstStyle/>
          <a:p>
            <a:fld id="{F05FCFEA-C113-6948-B93D-11DB043ECBB1}" type="slidenum">
              <a:rPr lang="en-US" smtClean="0"/>
              <a:t>‹#›</a:t>
            </a:fld>
            <a:endParaRPr lang="en-US"/>
          </a:p>
        </p:txBody>
      </p:sp>
    </p:spTree>
    <p:extLst>
      <p:ext uri="{BB962C8B-B14F-4D97-AF65-F5344CB8AC3E}">
        <p14:creationId xmlns:p14="http://schemas.microsoft.com/office/powerpoint/2010/main" val="1597083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DAE25-D423-62F9-FEA8-EB34A90243A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8A528F3-7896-7C48-F433-4BB5C5967E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26F7EEA-6697-EB5A-B1F2-022F045EBE3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D7702A6-E130-9D43-0DD2-4FF2DF42177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6CE4418-0AF6-D41C-05E3-A4F9E367A55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537884E-029A-940C-8B60-797DD4EB36E5}"/>
              </a:ext>
            </a:extLst>
          </p:cNvPr>
          <p:cNvSpPr>
            <a:spLocks noGrp="1"/>
          </p:cNvSpPr>
          <p:nvPr>
            <p:ph type="dt" sz="half" idx="10"/>
          </p:nvPr>
        </p:nvSpPr>
        <p:spPr/>
        <p:txBody>
          <a:bodyPr/>
          <a:lstStyle/>
          <a:p>
            <a:fld id="{E19797A8-DF5B-1146-BF06-E0756F039D72}" type="datetimeFigureOut">
              <a:rPr lang="en-US" smtClean="0"/>
              <a:t>9/1/2023</a:t>
            </a:fld>
            <a:endParaRPr lang="en-US"/>
          </a:p>
        </p:txBody>
      </p:sp>
      <p:sp>
        <p:nvSpPr>
          <p:cNvPr id="8" name="Footer Placeholder 7">
            <a:extLst>
              <a:ext uri="{FF2B5EF4-FFF2-40B4-BE49-F238E27FC236}">
                <a16:creationId xmlns:a16="http://schemas.microsoft.com/office/drawing/2014/main" id="{011AB9DA-8F30-4DA8-0DF5-4E093C9129F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A83877A-D972-9B1B-C0CD-A23A07710750}"/>
              </a:ext>
            </a:extLst>
          </p:cNvPr>
          <p:cNvSpPr>
            <a:spLocks noGrp="1"/>
          </p:cNvSpPr>
          <p:nvPr>
            <p:ph type="sldNum" sz="quarter" idx="12"/>
          </p:nvPr>
        </p:nvSpPr>
        <p:spPr/>
        <p:txBody>
          <a:bodyPr/>
          <a:lstStyle/>
          <a:p>
            <a:fld id="{F05FCFEA-C113-6948-B93D-11DB043ECBB1}" type="slidenum">
              <a:rPr lang="en-US" smtClean="0"/>
              <a:t>‹#›</a:t>
            </a:fld>
            <a:endParaRPr lang="en-US"/>
          </a:p>
        </p:txBody>
      </p:sp>
    </p:spTree>
    <p:extLst>
      <p:ext uri="{BB962C8B-B14F-4D97-AF65-F5344CB8AC3E}">
        <p14:creationId xmlns:p14="http://schemas.microsoft.com/office/powerpoint/2010/main" val="1365284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2F6FA-7B18-3055-31AE-6059D3BF19C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6ECDD22-E56B-E564-C4D7-76C9355A7F14}"/>
              </a:ext>
            </a:extLst>
          </p:cNvPr>
          <p:cNvSpPr>
            <a:spLocks noGrp="1"/>
          </p:cNvSpPr>
          <p:nvPr>
            <p:ph type="dt" sz="half" idx="10"/>
          </p:nvPr>
        </p:nvSpPr>
        <p:spPr/>
        <p:txBody>
          <a:bodyPr/>
          <a:lstStyle/>
          <a:p>
            <a:fld id="{E19797A8-DF5B-1146-BF06-E0756F039D72}" type="datetimeFigureOut">
              <a:rPr lang="en-US" smtClean="0"/>
              <a:t>9/1/2023</a:t>
            </a:fld>
            <a:endParaRPr lang="en-US"/>
          </a:p>
        </p:txBody>
      </p:sp>
      <p:sp>
        <p:nvSpPr>
          <p:cNvPr id="4" name="Footer Placeholder 3">
            <a:extLst>
              <a:ext uri="{FF2B5EF4-FFF2-40B4-BE49-F238E27FC236}">
                <a16:creationId xmlns:a16="http://schemas.microsoft.com/office/drawing/2014/main" id="{4CAF4211-A10B-7947-456D-9626B69D1D2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DE3E2D9-5A97-26B3-425B-514F4B7D88CB}"/>
              </a:ext>
            </a:extLst>
          </p:cNvPr>
          <p:cNvSpPr>
            <a:spLocks noGrp="1"/>
          </p:cNvSpPr>
          <p:nvPr>
            <p:ph type="sldNum" sz="quarter" idx="12"/>
          </p:nvPr>
        </p:nvSpPr>
        <p:spPr/>
        <p:txBody>
          <a:bodyPr/>
          <a:lstStyle/>
          <a:p>
            <a:fld id="{F05FCFEA-C113-6948-B93D-11DB043ECBB1}" type="slidenum">
              <a:rPr lang="en-US" smtClean="0"/>
              <a:t>‹#›</a:t>
            </a:fld>
            <a:endParaRPr lang="en-US"/>
          </a:p>
        </p:txBody>
      </p:sp>
    </p:spTree>
    <p:extLst>
      <p:ext uri="{BB962C8B-B14F-4D97-AF65-F5344CB8AC3E}">
        <p14:creationId xmlns:p14="http://schemas.microsoft.com/office/powerpoint/2010/main" val="2122359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627515-761B-7CED-B595-69B7D4207A4D}"/>
              </a:ext>
            </a:extLst>
          </p:cNvPr>
          <p:cNvSpPr>
            <a:spLocks noGrp="1"/>
          </p:cNvSpPr>
          <p:nvPr>
            <p:ph type="dt" sz="half" idx="10"/>
          </p:nvPr>
        </p:nvSpPr>
        <p:spPr/>
        <p:txBody>
          <a:bodyPr/>
          <a:lstStyle/>
          <a:p>
            <a:fld id="{E19797A8-DF5B-1146-BF06-E0756F039D72}" type="datetimeFigureOut">
              <a:rPr lang="en-US" smtClean="0"/>
              <a:t>9/1/2023</a:t>
            </a:fld>
            <a:endParaRPr lang="en-US"/>
          </a:p>
        </p:txBody>
      </p:sp>
      <p:sp>
        <p:nvSpPr>
          <p:cNvPr id="3" name="Footer Placeholder 2">
            <a:extLst>
              <a:ext uri="{FF2B5EF4-FFF2-40B4-BE49-F238E27FC236}">
                <a16:creationId xmlns:a16="http://schemas.microsoft.com/office/drawing/2014/main" id="{D7942A8D-B508-5BA5-082F-18AC3D91B5B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5AEAE4D-0B62-B657-3A91-C884291936D3}"/>
              </a:ext>
            </a:extLst>
          </p:cNvPr>
          <p:cNvSpPr>
            <a:spLocks noGrp="1"/>
          </p:cNvSpPr>
          <p:nvPr>
            <p:ph type="sldNum" sz="quarter" idx="12"/>
          </p:nvPr>
        </p:nvSpPr>
        <p:spPr/>
        <p:txBody>
          <a:bodyPr/>
          <a:lstStyle/>
          <a:p>
            <a:fld id="{F05FCFEA-C113-6948-B93D-11DB043ECBB1}" type="slidenum">
              <a:rPr lang="en-US" smtClean="0"/>
              <a:t>‹#›</a:t>
            </a:fld>
            <a:endParaRPr lang="en-US"/>
          </a:p>
        </p:txBody>
      </p:sp>
    </p:spTree>
    <p:extLst>
      <p:ext uri="{BB962C8B-B14F-4D97-AF65-F5344CB8AC3E}">
        <p14:creationId xmlns:p14="http://schemas.microsoft.com/office/powerpoint/2010/main" val="3572607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F1AA7-66BA-783B-EFA1-F39F9CB397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E1E1FD9-7434-B3C3-B540-8A3AF837F6D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BAEB68-86C1-E08C-3CE9-F634D30FDB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F1571B-F75E-A8C1-DEB6-1B3F8056F34F}"/>
              </a:ext>
            </a:extLst>
          </p:cNvPr>
          <p:cNvSpPr>
            <a:spLocks noGrp="1"/>
          </p:cNvSpPr>
          <p:nvPr>
            <p:ph type="dt" sz="half" idx="10"/>
          </p:nvPr>
        </p:nvSpPr>
        <p:spPr/>
        <p:txBody>
          <a:bodyPr/>
          <a:lstStyle/>
          <a:p>
            <a:fld id="{E19797A8-DF5B-1146-BF06-E0756F039D72}" type="datetimeFigureOut">
              <a:rPr lang="en-US" smtClean="0"/>
              <a:t>9/1/2023</a:t>
            </a:fld>
            <a:endParaRPr lang="en-US"/>
          </a:p>
        </p:txBody>
      </p:sp>
      <p:sp>
        <p:nvSpPr>
          <p:cNvPr id="6" name="Footer Placeholder 5">
            <a:extLst>
              <a:ext uri="{FF2B5EF4-FFF2-40B4-BE49-F238E27FC236}">
                <a16:creationId xmlns:a16="http://schemas.microsoft.com/office/drawing/2014/main" id="{575F4BAC-B6E5-EB23-CC57-31C38D00E0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546F74-0D6C-EAF7-A11C-71C8947CCE34}"/>
              </a:ext>
            </a:extLst>
          </p:cNvPr>
          <p:cNvSpPr>
            <a:spLocks noGrp="1"/>
          </p:cNvSpPr>
          <p:nvPr>
            <p:ph type="sldNum" sz="quarter" idx="12"/>
          </p:nvPr>
        </p:nvSpPr>
        <p:spPr/>
        <p:txBody>
          <a:bodyPr/>
          <a:lstStyle/>
          <a:p>
            <a:fld id="{F05FCFEA-C113-6948-B93D-11DB043ECBB1}" type="slidenum">
              <a:rPr lang="en-US" smtClean="0"/>
              <a:t>‹#›</a:t>
            </a:fld>
            <a:endParaRPr lang="en-US"/>
          </a:p>
        </p:txBody>
      </p:sp>
    </p:spTree>
    <p:extLst>
      <p:ext uri="{BB962C8B-B14F-4D97-AF65-F5344CB8AC3E}">
        <p14:creationId xmlns:p14="http://schemas.microsoft.com/office/powerpoint/2010/main" val="854479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4CF49-6381-3D92-2D76-F681E3275D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5BF3F71-43B9-9D58-A6FD-6648F58328E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6E1F1FE-EA91-53C0-DFAF-710FAB496E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D9CE44-AAD5-CD67-9CC8-A9A0C41DFAB5}"/>
              </a:ext>
            </a:extLst>
          </p:cNvPr>
          <p:cNvSpPr>
            <a:spLocks noGrp="1"/>
          </p:cNvSpPr>
          <p:nvPr>
            <p:ph type="dt" sz="half" idx="10"/>
          </p:nvPr>
        </p:nvSpPr>
        <p:spPr/>
        <p:txBody>
          <a:bodyPr/>
          <a:lstStyle/>
          <a:p>
            <a:fld id="{E19797A8-DF5B-1146-BF06-E0756F039D72}" type="datetimeFigureOut">
              <a:rPr lang="en-US" smtClean="0"/>
              <a:t>9/1/2023</a:t>
            </a:fld>
            <a:endParaRPr lang="en-US"/>
          </a:p>
        </p:txBody>
      </p:sp>
      <p:sp>
        <p:nvSpPr>
          <p:cNvPr id="6" name="Footer Placeholder 5">
            <a:extLst>
              <a:ext uri="{FF2B5EF4-FFF2-40B4-BE49-F238E27FC236}">
                <a16:creationId xmlns:a16="http://schemas.microsoft.com/office/drawing/2014/main" id="{8B1BB56B-B6AC-89FC-2792-C854E66F3A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42744E-5FDE-F17E-1D43-154014BEFCEB}"/>
              </a:ext>
            </a:extLst>
          </p:cNvPr>
          <p:cNvSpPr>
            <a:spLocks noGrp="1"/>
          </p:cNvSpPr>
          <p:nvPr>
            <p:ph type="sldNum" sz="quarter" idx="12"/>
          </p:nvPr>
        </p:nvSpPr>
        <p:spPr/>
        <p:txBody>
          <a:bodyPr/>
          <a:lstStyle/>
          <a:p>
            <a:fld id="{F05FCFEA-C113-6948-B93D-11DB043ECBB1}" type="slidenum">
              <a:rPr lang="en-US" smtClean="0"/>
              <a:t>‹#›</a:t>
            </a:fld>
            <a:endParaRPr lang="en-US"/>
          </a:p>
        </p:txBody>
      </p:sp>
    </p:spTree>
    <p:extLst>
      <p:ext uri="{BB962C8B-B14F-4D97-AF65-F5344CB8AC3E}">
        <p14:creationId xmlns:p14="http://schemas.microsoft.com/office/powerpoint/2010/main" val="3897677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D780D44-76FC-EFDB-CB67-71BE71261B8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FE306C5-6D4C-796D-71C7-7AB76E9E78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F1CE74-4861-23F1-A995-5FA4AE15DF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9797A8-DF5B-1146-BF06-E0756F039D72}" type="datetimeFigureOut">
              <a:rPr lang="en-US" smtClean="0"/>
              <a:t>9/1/2023</a:t>
            </a:fld>
            <a:endParaRPr lang="en-US"/>
          </a:p>
        </p:txBody>
      </p:sp>
      <p:sp>
        <p:nvSpPr>
          <p:cNvPr id="5" name="Footer Placeholder 4">
            <a:extLst>
              <a:ext uri="{FF2B5EF4-FFF2-40B4-BE49-F238E27FC236}">
                <a16:creationId xmlns:a16="http://schemas.microsoft.com/office/drawing/2014/main" id="{6FA7EACA-6D36-6B8F-F576-24E3BBDBF90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130316D-13DC-B154-107A-C876441D11A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5FCFEA-C113-6948-B93D-11DB043ECBB1}" type="slidenum">
              <a:rPr lang="en-US" smtClean="0"/>
              <a:t>‹#›</a:t>
            </a:fld>
            <a:endParaRPr lang="en-US"/>
          </a:p>
        </p:txBody>
      </p:sp>
    </p:spTree>
    <p:extLst>
      <p:ext uri="{BB962C8B-B14F-4D97-AF65-F5344CB8AC3E}">
        <p14:creationId xmlns:p14="http://schemas.microsoft.com/office/powerpoint/2010/main" val="30724280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C185B-E89B-8D3E-1149-C6A1E79D26F4}"/>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CCD006B8-7057-A549-D683-D8EF699AB1FC}"/>
              </a:ext>
            </a:extLst>
          </p:cNvPr>
          <p:cNvSpPr>
            <a:spLocks noGrp="1"/>
          </p:cNvSpPr>
          <p:nvPr>
            <p:ph type="subTitle" idx="1"/>
          </p:nvPr>
        </p:nvSpPr>
        <p:spPr/>
        <p:txBody>
          <a:bodyPr/>
          <a:lstStyle/>
          <a:p>
            <a:endParaRPr lang="en-US"/>
          </a:p>
        </p:txBody>
      </p:sp>
      <p:pic>
        <p:nvPicPr>
          <p:cNvPr id="5" name="Picture 4" descr="A person holding a pen&#10;&#10;Description automatically generated">
            <a:extLst>
              <a:ext uri="{FF2B5EF4-FFF2-40B4-BE49-F238E27FC236}">
                <a16:creationId xmlns:a16="http://schemas.microsoft.com/office/drawing/2014/main" id="{F63BB107-9364-B868-40C7-EC8D775C8DDB}"/>
              </a:ext>
            </a:extLst>
          </p:cNvPr>
          <p:cNvPicPr>
            <a:picLocks noChangeAspect="1"/>
          </p:cNvPicPr>
          <p:nvPr/>
        </p:nvPicPr>
        <p:blipFill>
          <a:blip r:embed="rId2"/>
          <a:stretch>
            <a:fillRect/>
          </a:stretch>
        </p:blipFill>
        <p:spPr>
          <a:xfrm>
            <a:off x="0" y="0"/>
            <a:ext cx="12192000" cy="6858000"/>
          </a:xfrm>
          <a:prstGeom prst="rect">
            <a:avLst/>
          </a:prstGeom>
        </p:spPr>
      </p:pic>
      <p:sp>
        <p:nvSpPr>
          <p:cNvPr id="6" name="Subtitle 2">
            <a:extLst>
              <a:ext uri="{FF2B5EF4-FFF2-40B4-BE49-F238E27FC236}">
                <a16:creationId xmlns:a16="http://schemas.microsoft.com/office/drawing/2014/main" id="{B2ABCCF0-22A4-932F-0A04-AE478AB22821}"/>
              </a:ext>
            </a:extLst>
          </p:cNvPr>
          <p:cNvSpPr txBox="1">
            <a:spLocks/>
          </p:cNvSpPr>
          <p:nvPr/>
        </p:nvSpPr>
        <p:spPr>
          <a:xfrm>
            <a:off x="1524000" y="3552570"/>
            <a:ext cx="9144001" cy="2694632"/>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en-US" sz="4000" dirty="0">
                <a:latin typeface="Papyrus" panose="03070502060502030205" pitchFamily="66" charset="0"/>
                <a:cs typeface="Andalus" panose="02020603050405020304" pitchFamily="18" charset="-78"/>
              </a:rPr>
              <a:t>Practical Christian Living</a:t>
            </a:r>
          </a:p>
          <a:p>
            <a:r>
              <a:rPr lang="en-US" sz="4000" dirty="0">
                <a:latin typeface="Papyrus" panose="03070502060502030205" pitchFamily="66" charset="0"/>
                <a:cs typeface="Andalus" panose="02020603050405020304" pitchFamily="18" charset="-78"/>
              </a:rPr>
              <a:t>Wholehearted Devotion to Jesus</a:t>
            </a:r>
          </a:p>
          <a:p>
            <a:r>
              <a:rPr lang="en-US" sz="3600" i="1" dirty="0">
                <a:solidFill>
                  <a:srgbClr val="694117"/>
                </a:solidFill>
              </a:rPr>
              <a:t>Lesson Thirteen • James 5:13-20</a:t>
            </a:r>
          </a:p>
        </p:txBody>
      </p:sp>
      <p:sp>
        <p:nvSpPr>
          <p:cNvPr id="7" name="TextBox 6">
            <a:extLst>
              <a:ext uri="{FF2B5EF4-FFF2-40B4-BE49-F238E27FC236}">
                <a16:creationId xmlns:a16="http://schemas.microsoft.com/office/drawing/2014/main" id="{3A86BE0E-4FA8-5A58-D5DA-858805C52894}"/>
              </a:ext>
            </a:extLst>
          </p:cNvPr>
          <p:cNvSpPr txBox="1"/>
          <p:nvPr/>
        </p:nvSpPr>
        <p:spPr>
          <a:xfrm>
            <a:off x="282249" y="5849499"/>
            <a:ext cx="2848650" cy="738664"/>
          </a:xfrm>
          <a:prstGeom prst="rect">
            <a:avLst/>
          </a:prstGeom>
          <a:noFill/>
        </p:spPr>
        <p:txBody>
          <a:bodyPr wrap="square" rtlCol="0">
            <a:spAutoFit/>
          </a:bodyPr>
          <a:lstStyle/>
          <a:p>
            <a:r>
              <a:rPr lang="en-US" sz="1400" dirty="0">
                <a:solidFill>
                  <a:schemeClr val="bg1"/>
                </a:solidFill>
              </a:rPr>
              <a:t>Larry Brown &amp; Phillip Shumake</a:t>
            </a:r>
          </a:p>
          <a:p>
            <a:r>
              <a:rPr lang="en-US" sz="1400" dirty="0">
                <a:solidFill>
                  <a:schemeClr val="bg1"/>
                </a:solidFill>
              </a:rPr>
              <a:t>Embry Hills church of Christ</a:t>
            </a:r>
          </a:p>
          <a:p>
            <a:r>
              <a:rPr lang="en-US" sz="1400" dirty="0">
                <a:solidFill>
                  <a:schemeClr val="bg1"/>
                </a:solidFill>
              </a:rPr>
              <a:t>July – September 2023</a:t>
            </a:r>
          </a:p>
        </p:txBody>
      </p:sp>
    </p:spTree>
    <p:extLst>
      <p:ext uri="{BB962C8B-B14F-4D97-AF65-F5344CB8AC3E}">
        <p14:creationId xmlns:p14="http://schemas.microsoft.com/office/powerpoint/2010/main" val="25442070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0B9F4130-AFD4-4CE7-90CC-47ED2A77D394}"/>
              </a:ext>
            </a:extLst>
          </p:cNvPr>
          <p:cNvSpPr>
            <a:spLocks noGrp="1" noChangeArrowheads="1"/>
          </p:cNvSpPr>
          <p:nvPr>
            <p:ph type="title"/>
          </p:nvPr>
        </p:nvSpPr>
        <p:spPr>
          <a:xfrm>
            <a:off x="192258" y="76200"/>
            <a:ext cx="11610536" cy="835855"/>
          </a:xfrm>
        </p:spPr>
        <p:txBody>
          <a:bodyPr/>
          <a:lstStyle/>
          <a:p>
            <a:pPr algn="ctr">
              <a:defRPr/>
            </a:pPr>
            <a:r>
              <a:rPr lang="en-US" altLang="en-US" b="1" u="sng" dirty="0">
                <a:solidFill>
                  <a:srgbClr val="C00000"/>
                </a:solidFill>
              </a:rPr>
              <a:t>DEFINITIONS (14-18)</a:t>
            </a:r>
          </a:p>
        </p:txBody>
      </p:sp>
      <p:sp>
        <p:nvSpPr>
          <p:cNvPr id="38915" name="Rectangle 3">
            <a:extLst>
              <a:ext uri="{FF2B5EF4-FFF2-40B4-BE49-F238E27FC236}">
                <a16:creationId xmlns:a16="http://schemas.microsoft.com/office/drawing/2014/main" id="{3515A506-3389-4786-B9B9-701561E348BD}"/>
              </a:ext>
            </a:extLst>
          </p:cNvPr>
          <p:cNvSpPr>
            <a:spLocks noGrp="1" noChangeArrowheads="1"/>
          </p:cNvSpPr>
          <p:nvPr>
            <p:ph type="body" idx="1"/>
          </p:nvPr>
        </p:nvSpPr>
        <p:spPr>
          <a:xfrm>
            <a:off x="337625" y="822036"/>
            <a:ext cx="8173329" cy="6035964"/>
          </a:xfrm>
        </p:spPr>
        <p:txBody>
          <a:bodyPr>
            <a:normAutofit lnSpcReduction="10000"/>
          </a:bodyPr>
          <a:lstStyle/>
          <a:p>
            <a:pPr>
              <a:defRPr/>
            </a:pPr>
            <a:r>
              <a:rPr lang="en-US" altLang="en-US" b="1" dirty="0">
                <a:solidFill>
                  <a:srgbClr val="663300"/>
                </a:solidFill>
              </a:rPr>
              <a:t>SICK (14) – </a:t>
            </a:r>
            <a:r>
              <a:rPr lang="en-US" altLang="en-US" b="1" i="1" dirty="0">
                <a:solidFill>
                  <a:srgbClr val="663300"/>
                </a:solidFill>
              </a:rPr>
              <a:t>(</a:t>
            </a:r>
            <a:r>
              <a:rPr lang="en-US" altLang="en-US" b="1" i="1" dirty="0" err="1">
                <a:solidFill>
                  <a:srgbClr val="663300"/>
                </a:solidFill>
              </a:rPr>
              <a:t>astheneo</a:t>
            </a:r>
            <a:r>
              <a:rPr lang="en-US" altLang="en-US" b="1" i="1" dirty="0">
                <a:solidFill>
                  <a:srgbClr val="663300"/>
                </a:solidFill>
              </a:rPr>
              <a:t>) </a:t>
            </a:r>
            <a:r>
              <a:rPr lang="en-US" altLang="en-US" b="1" dirty="0">
                <a:solidFill>
                  <a:srgbClr val="663300"/>
                </a:solidFill>
              </a:rPr>
              <a:t>To be weak, feeble, impotent</a:t>
            </a:r>
          </a:p>
          <a:p>
            <a:pPr lvl="1">
              <a:defRPr/>
            </a:pPr>
            <a:r>
              <a:rPr lang="en-US" altLang="en-US" b="1" dirty="0"/>
              <a:t>Used both in physical and spiritual ways.</a:t>
            </a:r>
          </a:p>
          <a:p>
            <a:pPr>
              <a:defRPr/>
            </a:pPr>
            <a:r>
              <a:rPr lang="en-US" altLang="en-US" b="1" dirty="0">
                <a:solidFill>
                  <a:srgbClr val="663300"/>
                </a:solidFill>
              </a:rPr>
              <a:t>SICK (15) – </a:t>
            </a:r>
            <a:r>
              <a:rPr lang="en-US" altLang="en-US" b="1" i="1" dirty="0">
                <a:solidFill>
                  <a:srgbClr val="663300"/>
                </a:solidFill>
              </a:rPr>
              <a:t>(</a:t>
            </a:r>
            <a:r>
              <a:rPr lang="en-US" altLang="en-US" b="1" i="1" dirty="0" err="1">
                <a:solidFill>
                  <a:srgbClr val="663300"/>
                </a:solidFill>
              </a:rPr>
              <a:t>kamno</a:t>
            </a:r>
            <a:r>
              <a:rPr lang="en-US" altLang="en-US" b="1" i="1" dirty="0">
                <a:solidFill>
                  <a:srgbClr val="663300"/>
                </a:solidFill>
              </a:rPr>
              <a:t>) </a:t>
            </a:r>
            <a:r>
              <a:rPr lang="en-US" altLang="en-US" b="1" dirty="0">
                <a:solidFill>
                  <a:srgbClr val="663300"/>
                </a:solidFill>
              </a:rPr>
              <a:t>To be weary, in mind or spirit.</a:t>
            </a:r>
          </a:p>
          <a:p>
            <a:pPr lvl="1">
              <a:defRPr/>
            </a:pPr>
            <a:r>
              <a:rPr lang="en-US" altLang="en-US" b="1" dirty="0"/>
              <a:t>Used in reference to a spiritual weariness.</a:t>
            </a:r>
          </a:p>
          <a:p>
            <a:pPr>
              <a:defRPr/>
            </a:pPr>
            <a:r>
              <a:rPr lang="en-US" altLang="en-US" b="1" dirty="0">
                <a:solidFill>
                  <a:srgbClr val="663300"/>
                </a:solidFill>
              </a:rPr>
              <a:t>RESTORE (15) – (</a:t>
            </a:r>
            <a:r>
              <a:rPr lang="en-US" altLang="en-US" b="1" dirty="0" err="1">
                <a:solidFill>
                  <a:srgbClr val="663300"/>
                </a:solidFill>
              </a:rPr>
              <a:t>sozo</a:t>
            </a:r>
            <a:r>
              <a:rPr lang="en-US" altLang="en-US" b="1" dirty="0">
                <a:solidFill>
                  <a:srgbClr val="663300"/>
                </a:solidFill>
              </a:rPr>
              <a:t>) To Save, Make Well, Raise Up </a:t>
            </a:r>
          </a:p>
          <a:p>
            <a:pPr lvl="1">
              <a:defRPr/>
            </a:pPr>
            <a:r>
              <a:rPr lang="en-US" altLang="en-US" i="1" dirty="0"/>
              <a:t>To make healthy, restored wholeness, thru faith</a:t>
            </a:r>
          </a:p>
          <a:p>
            <a:pPr lvl="1">
              <a:defRPr/>
            </a:pPr>
            <a:r>
              <a:rPr lang="en-US" altLang="en-US" b="1" u="sng" dirty="0"/>
              <a:t>Used in a Spiritual Sense</a:t>
            </a:r>
            <a:r>
              <a:rPr lang="en-US" altLang="en-US" b="1" dirty="0"/>
              <a:t> </a:t>
            </a:r>
            <a:r>
              <a:rPr lang="en-US" altLang="en-US" i="1" dirty="0"/>
              <a:t>(Matt 1:21; 20:22; 18:11; Mk 16:16; Rom 10:13; James 5:20; Acts 2:38-47)</a:t>
            </a:r>
          </a:p>
          <a:p>
            <a:pPr lvl="1">
              <a:defRPr/>
            </a:pPr>
            <a:r>
              <a:rPr lang="en-US" altLang="en-US" b="1" u="sng" dirty="0"/>
              <a:t>And Physical Sense</a:t>
            </a:r>
            <a:r>
              <a:rPr lang="en-US" altLang="en-US" b="1" i="1" dirty="0"/>
              <a:t> </a:t>
            </a:r>
            <a:r>
              <a:rPr lang="en-US" altLang="en-US" i="1" dirty="0"/>
              <a:t>(Matt 9:21-22)</a:t>
            </a:r>
          </a:p>
          <a:p>
            <a:pPr lvl="1">
              <a:defRPr/>
            </a:pPr>
            <a:r>
              <a:rPr lang="en-US" altLang="en-US" dirty="0"/>
              <a:t>SAVE THE SICK (15) – </a:t>
            </a:r>
            <a:r>
              <a:rPr lang="en-US" altLang="en-US" sz="2000" b="0" i="1" dirty="0"/>
              <a:t>PHYSICAL OR SPIRITUAL</a:t>
            </a:r>
            <a:endParaRPr lang="en-US" altLang="en-US" sz="1600" b="0" i="1" dirty="0"/>
          </a:p>
          <a:p>
            <a:pPr>
              <a:defRPr/>
            </a:pPr>
            <a:r>
              <a:rPr lang="en-US" altLang="en-US" b="1" dirty="0">
                <a:solidFill>
                  <a:srgbClr val="663300"/>
                </a:solidFill>
              </a:rPr>
              <a:t>RAISE UP (15) (</a:t>
            </a:r>
            <a:r>
              <a:rPr lang="en-US" altLang="en-US" b="1" dirty="0" err="1">
                <a:solidFill>
                  <a:srgbClr val="663300"/>
                </a:solidFill>
              </a:rPr>
              <a:t>egeiro</a:t>
            </a:r>
            <a:r>
              <a:rPr lang="en-US" altLang="en-US" b="1" dirty="0">
                <a:solidFill>
                  <a:srgbClr val="663300"/>
                </a:solidFill>
              </a:rPr>
              <a:t>) – Used for Resurrection</a:t>
            </a:r>
          </a:p>
          <a:p>
            <a:pPr lvl="1">
              <a:defRPr/>
            </a:pPr>
            <a:r>
              <a:rPr lang="en-US" altLang="en-US" b="1" dirty="0"/>
              <a:t>Both “</a:t>
            </a:r>
            <a:r>
              <a:rPr lang="en-US" altLang="en-US" b="1" i="1" dirty="0" err="1"/>
              <a:t>sozo</a:t>
            </a:r>
            <a:r>
              <a:rPr lang="en-US" altLang="en-US" b="1" dirty="0"/>
              <a:t>” and “</a:t>
            </a:r>
            <a:r>
              <a:rPr lang="en-US" altLang="en-US" b="1" i="1" dirty="0" err="1"/>
              <a:t>egeiro</a:t>
            </a:r>
            <a:r>
              <a:rPr lang="en-US" altLang="en-US" b="1" dirty="0"/>
              <a:t>” are future – no possibility of failure</a:t>
            </a:r>
          </a:p>
          <a:p>
            <a:pPr>
              <a:defRPr/>
            </a:pPr>
            <a:r>
              <a:rPr lang="en-US" altLang="en-US" b="1" dirty="0">
                <a:solidFill>
                  <a:srgbClr val="663300"/>
                </a:solidFill>
              </a:rPr>
              <a:t>ANOINT (14) – </a:t>
            </a:r>
            <a:r>
              <a:rPr lang="en-US" altLang="en-US" b="1" i="1" dirty="0">
                <a:solidFill>
                  <a:srgbClr val="663300"/>
                </a:solidFill>
              </a:rPr>
              <a:t>To Rub with oil, refresh the body</a:t>
            </a:r>
          </a:p>
          <a:p>
            <a:pPr>
              <a:defRPr/>
            </a:pPr>
            <a:r>
              <a:rPr lang="en-US" altLang="en-US" b="1" dirty="0">
                <a:solidFill>
                  <a:srgbClr val="663300"/>
                </a:solidFill>
              </a:rPr>
              <a:t>HEALING</a:t>
            </a:r>
            <a:r>
              <a:rPr lang="en-US" altLang="en-US" b="1" i="1" dirty="0">
                <a:solidFill>
                  <a:srgbClr val="663300"/>
                </a:solidFill>
              </a:rPr>
              <a:t> (16)– A Healing of the Body or </a:t>
            </a:r>
            <a:r>
              <a:rPr lang="en-US" altLang="en-US" b="1" i="1" dirty="0">
                <a:solidFill>
                  <a:srgbClr val="663300"/>
                </a:solidFill>
                <a:highlight>
                  <a:srgbClr val="FFFFCC"/>
                </a:highlight>
              </a:rPr>
              <a:t>Soul</a:t>
            </a:r>
            <a:endParaRPr lang="en-US" altLang="en-US" b="1" dirty="0">
              <a:solidFill>
                <a:srgbClr val="663300"/>
              </a:solidFill>
              <a:highlight>
                <a:srgbClr val="FFFFCC"/>
              </a:highlight>
            </a:endParaRPr>
          </a:p>
        </p:txBody>
      </p:sp>
      <p:sp>
        <p:nvSpPr>
          <p:cNvPr id="2" name="Rectangle 1">
            <a:extLst>
              <a:ext uri="{FF2B5EF4-FFF2-40B4-BE49-F238E27FC236}">
                <a16:creationId xmlns:a16="http://schemas.microsoft.com/office/drawing/2014/main" id="{90F03071-5B76-477F-8614-7DEB6C69F4C1}"/>
              </a:ext>
            </a:extLst>
          </p:cNvPr>
          <p:cNvSpPr/>
          <p:nvPr/>
        </p:nvSpPr>
        <p:spPr>
          <a:xfrm>
            <a:off x="8679766" y="912055"/>
            <a:ext cx="3319976" cy="5715000"/>
          </a:xfrm>
          <a:prstGeom prst="rect">
            <a:avLst/>
          </a:prstGeom>
          <a:solidFill>
            <a:srgbClr val="FFFFCC"/>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i="1" dirty="0">
                <a:solidFill>
                  <a:srgbClr val="663300"/>
                </a:solidFill>
              </a:rPr>
              <a:t>(14) Is anyone among you </a:t>
            </a:r>
            <a:r>
              <a:rPr lang="en-US" sz="2000" i="1" u="sng" dirty="0">
                <a:solidFill>
                  <a:srgbClr val="663300"/>
                </a:solidFill>
              </a:rPr>
              <a:t>sick</a:t>
            </a:r>
            <a:r>
              <a:rPr lang="en-US" sz="2000" i="1" dirty="0">
                <a:solidFill>
                  <a:srgbClr val="663300"/>
                </a:solidFill>
              </a:rPr>
              <a:t>? Let him call for the elders of the church, and let them pray over him, anointing him with oil in the name of the Lord. (15) And the prayer of faith will </a:t>
            </a:r>
            <a:r>
              <a:rPr lang="en-US" sz="2000" i="1" u="sng" dirty="0">
                <a:solidFill>
                  <a:srgbClr val="663300"/>
                </a:solidFill>
              </a:rPr>
              <a:t>save</a:t>
            </a:r>
            <a:r>
              <a:rPr lang="en-US" sz="2000" i="1" dirty="0">
                <a:solidFill>
                  <a:srgbClr val="663300"/>
                </a:solidFill>
              </a:rPr>
              <a:t> the one who is </a:t>
            </a:r>
            <a:r>
              <a:rPr lang="en-US" sz="2000" i="1" u="sng" dirty="0">
                <a:solidFill>
                  <a:srgbClr val="663300"/>
                </a:solidFill>
              </a:rPr>
              <a:t>sick</a:t>
            </a:r>
            <a:r>
              <a:rPr lang="en-US" sz="2000" i="1" dirty="0">
                <a:solidFill>
                  <a:srgbClr val="663300"/>
                </a:solidFill>
              </a:rPr>
              <a:t>, and the Lord </a:t>
            </a:r>
            <a:r>
              <a:rPr lang="en-US" sz="2000" i="1" u="sng" dirty="0">
                <a:solidFill>
                  <a:srgbClr val="663300"/>
                </a:solidFill>
              </a:rPr>
              <a:t>will</a:t>
            </a:r>
            <a:r>
              <a:rPr lang="en-US" sz="2000" i="1" dirty="0">
                <a:solidFill>
                  <a:srgbClr val="663300"/>
                </a:solidFill>
              </a:rPr>
              <a:t> raise him up. And if he has committed sins, he </a:t>
            </a:r>
            <a:r>
              <a:rPr lang="en-US" sz="2000" i="1" u="sng" dirty="0">
                <a:solidFill>
                  <a:srgbClr val="663300"/>
                </a:solidFill>
              </a:rPr>
              <a:t>will</a:t>
            </a:r>
            <a:r>
              <a:rPr lang="en-US" sz="2000" i="1" dirty="0">
                <a:solidFill>
                  <a:srgbClr val="663300"/>
                </a:solidFill>
              </a:rPr>
              <a:t> be forgiven. </a:t>
            </a:r>
            <a:br>
              <a:rPr lang="en-US" sz="2000" i="1" dirty="0">
                <a:solidFill>
                  <a:srgbClr val="663300"/>
                </a:solidFill>
              </a:rPr>
            </a:br>
            <a:r>
              <a:rPr lang="en-US" sz="2000" i="1" dirty="0">
                <a:solidFill>
                  <a:srgbClr val="663300"/>
                </a:solidFill>
              </a:rPr>
              <a:t>(16) Therefore, confess your sins to one another and pray for one another, that you may be healed. The prayer of a righteous person has great power as it is working.</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915">
                                            <p:txEl>
                                              <p:pRg st="4" end="4"/>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915">
                                            <p:txEl>
                                              <p:pRg st="5" end="5"/>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8915">
                                            <p:txEl>
                                              <p:pRg st="6" end="6"/>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8915">
                                            <p:txEl>
                                              <p:pRg st="7" end="7"/>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8915">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915">
                                            <p:txEl>
                                              <p:pRg st="9" end="9"/>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8915">
                                            <p:txEl>
                                              <p:pRg st="10" end="1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8915">
                                            <p:txEl>
                                              <p:pRg st="11" end="11"/>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891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9B9EDFC7-8905-40CE-8C10-ED910659FC7F}"/>
              </a:ext>
            </a:extLst>
          </p:cNvPr>
          <p:cNvSpPr>
            <a:spLocks noGrp="1" noChangeArrowheads="1"/>
          </p:cNvSpPr>
          <p:nvPr>
            <p:ph type="title"/>
          </p:nvPr>
        </p:nvSpPr>
        <p:spPr/>
        <p:txBody>
          <a:bodyPr/>
          <a:lstStyle/>
          <a:p>
            <a:pPr algn="ctr">
              <a:defRPr/>
            </a:pPr>
            <a:r>
              <a:rPr lang="en-US" altLang="en-US" b="1" u="sng" dirty="0">
                <a:solidFill>
                  <a:srgbClr val="C00000"/>
                </a:solidFill>
              </a:rPr>
              <a:t>IF THIS IS PHYSICAL?</a:t>
            </a:r>
          </a:p>
        </p:txBody>
      </p:sp>
      <p:sp>
        <p:nvSpPr>
          <p:cNvPr id="37891" name="Rectangle 3">
            <a:extLst>
              <a:ext uri="{FF2B5EF4-FFF2-40B4-BE49-F238E27FC236}">
                <a16:creationId xmlns:a16="http://schemas.microsoft.com/office/drawing/2014/main" id="{F170884E-438C-4E80-B9ED-53A0444C20C9}"/>
              </a:ext>
            </a:extLst>
          </p:cNvPr>
          <p:cNvSpPr>
            <a:spLocks noGrp="1" noChangeArrowheads="1"/>
          </p:cNvSpPr>
          <p:nvPr>
            <p:ph type="body" idx="1"/>
          </p:nvPr>
        </p:nvSpPr>
        <p:spPr/>
        <p:txBody>
          <a:bodyPr/>
          <a:lstStyle/>
          <a:p>
            <a:pPr>
              <a:defRPr/>
            </a:pPr>
            <a:r>
              <a:rPr lang="en-US" altLang="en-US" b="1" dirty="0">
                <a:solidFill>
                  <a:srgbClr val="663300"/>
                </a:solidFill>
              </a:rPr>
              <a:t>This must be a case of miraculous healing</a:t>
            </a:r>
          </a:p>
          <a:p>
            <a:pPr lvl="1">
              <a:defRPr/>
            </a:pPr>
            <a:r>
              <a:rPr lang="en-US" altLang="en-US" dirty="0"/>
              <a:t>Elders are called and not physicians</a:t>
            </a:r>
          </a:p>
          <a:p>
            <a:pPr lvl="1">
              <a:defRPr/>
            </a:pPr>
            <a:r>
              <a:rPr lang="en-US" altLang="en-US" dirty="0"/>
              <a:t>The person WILL get better</a:t>
            </a:r>
          </a:p>
          <a:p>
            <a:pPr>
              <a:defRPr/>
            </a:pPr>
            <a:endParaRPr lang="en-US" altLang="en-US" dirty="0"/>
          </a:p>
          <a:p>
            <a:pPr>
              <a:defRPr/>
            </a:pPr>
            <a:r>
              <a:rPr lang="en-US" altLang="en-US" b="1" dirty="0">
                <a:solidFill>
                  <a:srgbClr val="663300"/>
                </a:solidFill>
              </a:rPr>
              <a:t>Miraculous Gifts Would Cease (1 Cor 13)</a:t>
            </a:r>
            <a:br>
              <a:rPr lang="en-US" altLang="en-US" b="1" dirty="0">
                <a:solidFill>
                  <a:srgbClr val="663300"/>
                </a:solidFill>
              </a:rPr>
            </a:br>
            <a:endParaRPr lang="en-US" altLang="en-US" b="1" dirty="0">
              <a:solidFill>
                <a:srgbClr val="663300"/>
              </a:solidFill>
            </a:endParaRPr>
          </a:p>
          <a:p>
            <a:pPr>
              <a:defRPr/>
            </a:pPr>
            <a:r>
              <a:rPr lang="en-US" altLang="en-US" b="1" dirty="0">
                <a:solidFill>
                  <a:srgbClr val="663300"/>
                </a:solidFill>
              </a:rPr>
              <a:t>Elders are called, because besides the Apostles they would most likely possess these special gifts.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BF7FEE5C-81E8-4D2D-8CDB-0D644709BCEB}"/>
              </a:ext>
            </a:extLst>
          </p:cNvPr>
          <p:cNvSpPr>
            <a:spLocks noGrp="1" noChangeArrowheads="1"/>
          </p:cNvSpPr>
          <p:nvPr>
            <p:ph type="title"/>
          </p:nvPr>
        </p:nvSpPr>
        <p:spPr>
          <a:xfrm>
            <a:off x="499533" y="0"/>
            <a:ext cx="10515600" cy="974148"/>
          </a:xfrm>
        </p:spPr>
        <p:txBody>
          <a:bodyPr/>
          <a:lstStyle/>
          <a:p>
            <a:pPr algn="ctr">
              <a:defRPr/>
            </a:pPr>
            <a:r>
              <a:rPr lang="en-US" altLang="en-US" b="1" u="sng" dirty="0">
                <a:solidFill>
                  <a:srgbClr val="C00000"/>
                </a:solidFill>
                <a:highlight>
                  <a:srgbClr val="FFFFCC"/>
                </a:highlight>
              </a:rPr>
              <a:t>SUPPLICATION</a:t>
            </a:r>
            <a:r>
              <a:rPr lang="en-US" altLang="en-US" b="1" u="sng" dirty="0">
                <a:solidFill>
                  <a:srgbClr val="C00000"/>
                </a:solidFill>
              </a:rPr>
              <a:t> FOR NEEDS (14-18)</a:t>
            </a:r>
          </a:p>
        </p:txBody>
      </p:sp>
      <p:sp>
        <p:nvSpPr>
          <p:cNvPr id="33795" name="Rectangle 3">
            <a:extLst>
              <a:ext uri="{FF2B5EF4-FFF2-40B4-BE49-F238E27FC236}">
                <a16:creationId xmlns:a16="http://schemas.microsoft.com/office/drawing/2014/main" id="{722EF0AF-C755-4A22-8CDB-4E1D7B5ACA13}"/>
              </a:ext>
            </a:extLst>
          </p:cNvPr>
          <p:cNvSpPr>
            <a:spLocks noGrp="1" noChangeArrowheads="1"/>
          </p:cNvSpPr>
          <p:nvPr>
            <p:ph type="body" idx="1"/>
          </p:nvPr>
        </p:nvSpPr>
        <p:spPr>
          <a:xfrm>
            <a:off x="152400" y="912055"/>
            <a:ext cx="10515600" cy="5770967"/>
          </a:xfrm>
        </p:spPr>
        <p:txBody>
          <a:bodyPr/>
          <a:lstStyle/>
          <a:p>
            <a:pPr>
              <a:defRPr/>
            </a:pPr>
            <a:r>
              <a:rPr lang="en-US" altLang="en-US" b="1" u="sng" dirty="0">
                <a:solidFill>
                  <a:srgbClr val="663300"/>
                </a:solidFill>
              </a:rPr>
              <a:t>Is Anyone Sick?  </a:t>
            </a:r>
            <a:r>
              <a:rPr lang="en-US" altLang="en-US" i="1" u="sng" dirty="0">
                <a:solidFill>
                  <a:srgbClr val="663300"/>
                </a:solidFill>
              </a:rPr>
              <a:t>Weary,  Without Strength </a:t>
            </a:r>
            <a:r>
              <a:rPr lang="en-US" altLang="en-US" b="1" u="sng" dirty="0">
                <a:solidFill>
                  <a:srgbClr val="663300"/>
                </a:solidFill>
              </a:rPr>
              <a:t>(14)</a:t>
            </a:r>
            <a:endParaRPr lang="en-US" altLang="en-US" b="1" dirty="0">
              <a:solidFill>
                <a:srgbClr val="663300"/>
              </a:solidFill>
            </a:endParaRPr>
          </a:p>
          <a:p>
            <a:pPr lvl="1">
              <a:defRPr/>
            </a:pPr>
            <a:r>
              <a:rPr lang="en-US" altLang="en-US" b="1" dirty="0"/>
              <a:t>Afflicted and Weary (Heb 12:3; Rev 2:3)</a:t>
            </a:r>
          </a:p>
          <a:p>
            <a:pPr lvl="1">
              <a:defRPr/>
            </a:pPr>
            <a:r>
              <a:rPr lang="en-US" altLang="en-US" b="1" dirty="0"/>
              <a:t>CALL FOR ELDERS</a:t>
            </a:r>
            <a:r>
              <a:rPr lang="en-US" altLang="en-US" b="1" i="1" dirty="0"/>
              <a:t> (Heb 13:17–watch for your souls)</a:t>
            </a:r>
          </a:p>
          <a:p>
            <a:pPr lvl="1">
              <a:defRPr/>
            </a:pPr>
            <a:r>
              <a:rPr lang="en-US" altLang="en-US" b="1" dirty="0"/>
              <a:t>THEY WILL PRAY ON HIS BEHALF</a:t>
            </a:r>
          </a:p>
          <a:p>
            <a:pPr lvl="1">
              <a:defRPr/>
            </a:pPr>
            <a:r>
              <a:rPr lang="en-US" altLang="en-US" b="1" dirty="0"/>
              <a:t>THEY WILL ANOINT HIM WITH OIL</a:t>
            </a:r>
          </a:p>
          <a:p>
            <a:pPr>
              <a:defRPr/>
            </a:pPr>
            <a:endParaRPr lang="en-US" altLang="en-US" b="1" u="sng" dirty="0">
              <a:solidFill>
                <a:srgbClr val="663300"/>
              </a:solidFill>
            </a:endParaRPr>
          </a:p>
          <a:p>
            <a:pPr>
              <a:defRPr/>
            </a:pPr>
            <a:r>
              <a:rPr lang="en-US" altLang="en-US" b="1" u="sng" dirty="0">
                <a:solidFill>
                  <a:srgbClr val="663300"/>
                </a:solidFill>
              </a:rPr>
              <a:t>IF</a:t>
            </a:r>
            <a:r>
              <a:rPr lang="en-US" altLang="en-US" b="1" dirty="0">
                <a:solidFill>
                  <a:srgbClr val="663300"/>
                </a:solidFill>
              </a:rPr>
              <a:t> He Has Sinned (15-16)</a:t>
            </a:r>
          </a:p>
          <a:p>
            <a:pPr lvl="1">
              <a:defRPr/>
            </a:pPr>
            <a:r>
              <a:rPr lang="en-US" altLang="en-US" b="1" dirty="0"/>
              <a:t>CONFESS TRESPASSES TO ONE ANOTHER (16)</a:t>
            </a:r>
          </a:p>
          <a:p>
            <a:pPr lvl="1">
              <a:defRPr/>
            </a:pPr>
            <a:r>
              <a:rPr lang="en-US" altLang="en-US" b="1" dirty="0"/>
              <a:t>PRAY FOR ONE ANOTHER (16)</a:t>
            </a:r>
          </a:p>
          <a:p>
            <a:pPr lvl="1">
              <a:defRPr/>
            </a:pPr>
            <a:r>
              <a:rPr lang="en-US" altLang="en-US" b="1" dirty="0"/>
              <a:t>THAT YOU MAY BE HEALED. (16)</a:t>
            </a:r>
          </a:p>
          <a:p>
            <a:pPr lvl="2">
              <a:defRPr/>
            </a:pPr>
            <a:r>
              <a:rPr lang="en-US" altLang="en-US" b="0" i="1" dirty="0"/>
              <a:t>Matt 13.15 – so I should heal them</a:t>
            </a:r>
          </a:p>
          <a:p>
            <a:pPr lvl="2">
              <a:defRPr/>
            </a:pPr>
            <a:r>
              <a:rPr lang="en-US" altLang="en-US" b="0" i="1" dirty="0"/>
              <a:t>1 Peter 2.4 – by whose stripes you were healed</a:t>
            </a:r>
          </a:p>
          <a:p>
            <a:pPr lvl="1">
              <a:defRPr/>
            </a:pPr>
            <a:r>
              <a:rPr lang="en-US" altLang="en-US" b="1" dirty="0"/>
              <a:t>Fervent Prayers of The Righteous Avails Much (16)</a:t>
            </a:r>
          </a:p>
          <a:p>
            <a:pPr>
              <a:defRPr/>
            </a:pPr>
            <a:endParaRPr lang="en-US" altLang="en-US" dirty="0"/>
          </a:p>
        </p:txBody>
      </p:sp>
      <p:sp>
        <p:nvSpPr>
          <p:cNvPr id="2" name="Rectangle 1">
            <a:extLst>
              <a:ext uri="{FF2B5EF4-FFF2-40B4-BE49-F238E27FC236}">
                <a16:creationId xmlns:a16="http://schemas.microsoft.com/office/drawing/2014/main" id="{1711AF91-C03C-1674-B456-B56600B78FB3}"/>
              </a:ext>
            </a:extLst>
          </p:cNvPr>
          <p:cNvSpPr/>
          <p:nvPr/>
        </p:nvSpPr>
        <p:spPr>
          <a:xfrm>
            <a:off x="8679766" y="912055"/>
            <a:ext cx="3319976" cy="5715000"/>
          </a:xfrm>
          <a:prstGeom prst="rect">
            <a:avLst/>
          </a:prstGeom>
          <a:solidFill>
            <a:srgbClr val="FFFFCC"/>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i="1" dirty="0">
                <a:solidFill>
                  <a:srgbClr val="663300"/>
                </a:solidFill>
              </a:rPr>
              <a:t>(14) Is anyone among you </a:t>
            </a:r>
            <a:r>
              <a:rPr lang="en-US" sz="2000" i="1" u="sng" dirty="0">
                <a:solidFill>
                  <a:srgbClr val="663300"/>
                </a:solidFill>
              </a:rPr>
              <a:t>sick</a:t>
            </a:r>
            <a:r>
              <a:rPr lang="en-US" sz="2000" i="1" dirty="0">
                <a:solidFill>
                  <a:srgbClr val="663300"/>
                </a:solidFill>
              </a:rPr>
              <a:t>? Let him call for the elders of the church, and let them pray over him, anointing him with oil in the name of the Lord. (15) And the prayer of faith will </a:t>
            </a:r>
            <a:r>
              <a:rPr lang="en-US" sz="2000" i="1" u="sng" dirty="0">
                <a:solidFill>
                  <a:srgbClr val="663300"/>
                </a:solidFill>
              </a:rPr>
              <a:t>save</a:t>
            </a:r>
            <a:r>
              <a:rPr lang="en-US" sz="2000" i="1" dirty="0">
                <a:solidFill>
                  <a:srgbClr val="663300"/>
                </a:solidFill>
              </a:rPr>
              <a:t> the one who is </a:t>
            </a:r>
            <a:r>
              <a:rPr lang="en-US" sz="2000" i="1" u="sng" dirty="0">
                <a:solidFill>
                  <a:srgbClr val="663300"/>
                </a:solidFill>
              </a:rPr>
              <a:t>sick</a:t>
            </a:r>
            <a:r>
              <a:rPr lang="en-US" sz="2000" i="1" dirty="0">
                <a:solidFill>
                  <a:srgbClr val="663300"/>
                </a:solidFill>
              </a:rPr>
              <a:t>, and the Lord </a:t>
            </a:r>
            <a:r>
              <a:rPr lang="en-US" sz="2000" i="1" u="sng" dirty="0">
                <a:solidFill>
                  <a:srgbClr val="663300"/>
                </a:solidFill>
              </a:rPr>
              <a:t>will</a:t>
            </a:r>
            <a:r>
              <a:rPr lang="en-US" sz="2000" i="1" dirty="0">
                <a:solidFill>
                  <a:srgbClr val="663300"/>
                </a:solidFill>
              </a:rPr>
              <a:t> raise him up. And if he has committed sins, he </a:t>
            </a:r>
            <a:r>
              <a:rPr lang="en-US" sz="2000" i="1" u="sng" dirty="0">
                <a:solidFill>
                  <a:srgbClr val="663300"/>
                </a:solidFill>
              </a:rPr>
              <a:t>will</a:t>
            </a:r>
            <a:r>
              <a:rPr lang="en-US" sz="2000" i="1" dirty="0">
                <a:solidFill>
                  <a:srgbClr val="663300"/>
                </a:solidFill>
              </a:rPr>
              <a:t> be forgiven. </a:t>
            </a:r>
            <a:br>
              <a:rPr lang="en-US" sz="2000" i="1" dirty="0">
                <a:solidFill>
                  <a:srgbClr val="663300"/>
                </a:solidFill>
              </a:rPr>
            </a:br>
            <a:r>
              <a:rPr lang="en-US" sz="2000" i="1" dirty="0">
                <a:solidFill>
                  <a:srgbClr val="663300"/>
                </a:solidFill>
              </a:rPr>
              <a:t>(16) Therefore, confess your sins to one another and pray for one another, that you may be healed. The prayer of a righteous person has great power as it is working.</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79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379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379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379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795">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3795">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3795">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3795">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3795">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3795">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379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8B71CAC0-794B-4931-BAF7-8D609F6AE278}"/>
              </a:ext>
            </a:extLst>
          </p:cNvPr>
          <p:cNvSpPr>
            <a:spLocks noGrp="1" noChangeArrowheads="1"/>
          </p:cNvSpPr>
          <p:nvPr>
            <p:ph type="title"/>
          </p:nvPr>
        </p:nvSpPr>
        <p:spPr>
          <a:xfrm>
            <a:off x="260827" y="436097"/>
            <a:ext cx="11670346" cy="879231"/>
          </a:xfrm>
        </p:spPr>
        <p:txBody>
          <a:bodyPr>
            <a:normAutofit/>
          </a:bodyPr>
          <a:lstStyle/>
          <a:p>
            <a:pPr algn="ctr">
              <a:defRPr/>
            </a:pPr>
            <a:r>
              <a:rPr lang="en-US" altLang="en-US" sz="3600" b="1" u="sng" dirty="0">
                <a:solidFill>
                  <a:srgbClr val="C00000"/>
                </a:solidFill>
              </a:rPr>
              <a:t>Effective, Fervent Prayers of the Righteous (16b – 18)</a:t>
            </a:r>
          </a:p>
        </p:txBody>
      </p:sp>
      <p:sp>
        <p:nvSpPr>
          <p:cNvPr id="34819" name="Rectangle 3">
            <a:extLst>
              <a:ext uri="{FF2B5EF4-FFF2-40B4-BE49-F238E27FC236}">
                <a16:creationId xmlns:a16="http://schemas.microsoft.com/office/drawing/2014/main" id="{F8E18FFE-9958-444A-81B8-85AF0DA6CA8E}"/>
              </a:ext>
            </a:extLst>
          </p:cNvPr>
          <p:cNvSpPr>
            <a:spLocks noGrp="1" noChangeArrowheads="1"/>
          </p:cNvSpPr>
          <p:nvPr>
            <p:ph type="body" idx="1"/>
          </p:nvPr>
        </p:nvSpPr>
        <p:spPr>
          <a:xfrm>
            <a:off x="1266092" y="1403927"/>
            <a:ext cx="10819890" cy="4773036"/>
          </a:xfrm>
        </p:spPr>
        <p:txBody>
          <a:bodyPr/>
          <a:lstStyle/>
          <a:p>
            <a:pPr>
              <a:defRPr/>
            </a:pPr>
            <a:r>
              <a:rPr lang="en-US" altLang="en-US" b="1" dirty="0">
                <a:solidFill>
                  <a:srgbClr val="663300"/>
                </a:solidFill>
              </a:rPr>
              <a:t>Elijah – A Man just like us.</a:t>
            </a:r>
          </a:p>
          <a:p>
            <a:pPr lvl="1">
              <a:defRPr/>
            </a:pPr>
            <a:r>
              <a:rPr lang="en-US" altLang="en-US" dirty="0"/>
              <a:t>Fellow Sufferer</a:t>
            </a:r>
          </a:p>
          <a:p>
            <a:pPr lvl="1">
              <a:defRPr/>
            </a:pPr>
            <a:r>
              <a:rPr lang="en-US" altLang="en-US" dirty="0"/>
              <a:t>Prayed Earnestly</a:t>
            </a:r>
          </a:p>
          <a:p>
            <a:pPr lvl="1">
              <a:defRPr/>
            </a:pPr>
            <a:endParaRPr lang="en-US" altLang="en-US" dirty="0"/>
          </a:p>
          <a:p>
            <a:pPr>
              <a:defRPr/>
            </a:pPr>
            <a:r>
              <a:rPr lang="en-US" altLang="en-US" b="1" dirty="0">
                <a:solidFill>
                  <a:srgbClr val="663300"/>
                </a:solidFill>
              </a:rPr>
              <a:t>THERE IS POWER IN PRAYER</a:t>
            </a:r>
          </a:p>
          <a:p>
            <a:pPr lvl="1">
              <a:defRPr/>
            </a:pPr>
            <a:r>
              <a:rPr lang="en-US" altLang="en-US" dirty="0"/>
              <a:t>God Hears us (If we are righteous)</a:t>
            </a:r>
          </a:p>
          <a:p>
            <a:pPr lvl="1">
              <a:defRPr/>
            </a:pPr>
            <a:r>
              <a:rPr lang="en-US" altLang="en-US" dirty="0"/>
              <a:t>We have Power Through Prayer</a:t>
            </a:r>
          </a:p>
          <a:p>
            <a:pPr lvl="1">
              <a:defRPr/>
            </a:pPr>
            <a:r>
              <a:rPr lang="en-US" altLang="en-US" dirty="0"/>
              <a:t>What is my excuse?</a:t>
            </a:r>
          </a:p>
        </p:txBody>
      </p:sp>
      <p:sp>
        <p:nvSpPr>
          <p:cNvPr id="2" name="Rectangle 1">
            <a:extLst>
              <a:ext uri="{FF2B5EF4-FFF2-40B4-BE49-F238E27FC236}">
                <a16:creationId xmlns:a16="http://schemas.microsoft.com/office/drawing/2014/main" id="{34DD38D8-8EBB-4EDB-AFB9-B6383DF25847}"/>
              </a:ext>
            </a:extLst>
          </p:cNvPr>
          <p:cNvSpPr/>
          <p:nvPr/>
        </p:nvSpPr>
        <p:spPr>
          <a:xfrm>
            <a:off x="7132320" y="2138290"/>
            <a:ext cx="4459458" cy="3404382"/>
          </a:xfrm>
          <a:prstGeom prst="rect">
            <a:avLst/>
          </a:prstGeom>
          <a:solidFill>
            <a:srgbClr val="FFFFCC"/>
          </a:solidFill>
          <a:ln w="38100">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i="1" dirty="0">
                <a:solidFill>
                  <a:srgbClr val="663300"/>
                </a:solidFill>
              </a:rPr>
              <a:t>(17) Elijah was a man with a nature like ours, and he prayed fervently that it might not rain, and for three years and six months it did not rain on the earth. (18) Then he prayed again, and heaven gave rain, and the earth bore its fruit.</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81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481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819">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4819">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4819">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481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4371299A-A9EE-4BCF-8C2A-C41FAF557FC4}"/>
              </a:ext>
            </a:extLst>
          </p:cNvPr>
          <p:cNvSpPr>
            <a:spLocks noGrp="1" noChangeArrowheads="1"/>
          </p:cNvSpPr>
          <p:nvPr>
            <p:ph type="title"/>
          </p:nvPr>
        </p:nvSpPr>
        <p:spPr>
          <a:xfrm>
            <a:off x="838200" y="365126"/>
            <a:ext cx="10515600" cy="946840"/>
          </a:xfrm>
        </p:spPr>
        <p:txBody>
          <a:bodyPr/>
          <a:lstStyle/>
          <a:p>
            <a:pPr algn="ctr">
              <a:defRPr/>
            </a:pPr>
            <a:r>
              <a:rPr lang="en-US" altLang="en-US" b="1" u="sng" dirty="0">
                <a:solidFill>
                  <a:srgbClr val="C00000"/>
                </a:solidFill>
                <a:highlight>
                  <a:srgbClr val="FFFFCC"/>
                </a:highlight>
              </a:rPr>
              <a:t>Significance</a:t>
            </a:r>
            <a:r>
              <a:rPr lang="en-US" altLang="en-US" b="1" u="sng" dirty="0">
                <a:solidFill>
                  <a:srgbClr val="C00000"/>
                </a:solidFill>
              </a:rPr>
              <a:t> of Needs (19-20)</a:t>
            </a:r>
          </a:p>
        </p:txBody>
      </p:sp>
      <p:sp>
        <p:nvSpPr>
          <p:cNvPr id="35843" name="Rectangle 3">
            <a:extLst>
              <a:ext uri="{FF2B5EF4-FFF2-40B4-BE49-F238E27FC236}">
                <a16:creationId xmlns:a16="http://schemas.microsoft.com/office/drawing/2014/main" id="{7772863E-1411-437C-9E61-00F5B45663A5}"/>
              </a:ext>
            </a:extLst>
          </p:cNvPr>
          <p:cNvSpPr>
            <a:spLocks noGrp="1" noChangeArrowheads="1"/>
          </p:cNvSpPr>
          <p:nvPr>
            <p:ph type="body" idx="1"/>
          </p:nvPr>
        </p:nvSpPr>
        <p:spPr>
          <a:xfrm>
            <a:off x="281007" y="1819563"/>
            <a:ext cx="11804975" cy="4357399"/>
          </a:xfrm>
        </p:spPr>
        <p:txBody>
          <a:bodyPr/>
          <a:lstStyle/>
          <a:p>
            <a:pPr>
              <a:defRPr/>
            </a:pPr>
            <a:r>
              <a:rPr lang="en-US" altLang="en-US" b="1" dirty="0">
                <a:solidFill>
                  <a:srgbClr val="663300"/>
                </a:solidFill>
              </a:rPr>
              <a:t>The “</a:t>
            </a:r>
            <a:r>
              <a:rPr lang="en-US" altLang="en-US" b="1" i="1" dirty="0">
                <a:solidFill>
                  <a:srgbClr val="663300"/>
                </a:solidFill>
              </a:rPr>
              <a:t>Wanderers</a:t>
            </a:r>
            <a:r>
              <a:rPr lang="en-US" altLang="en-US" b="1" dirty="0">
                <a:solidFill>
                  <a:srgbClr val="663300"/>
                </a:solidFill>
              </a:rPr>
              <a:t>” are the “</a:t>
            </a:r>
            <a:r>
              <a:rPr lang="en-US" altLang="en-US" b="1" i="1" dirty="0">
                <a:solidFill>
                  <a:srgbClr val="663300"/>
                </a:solidFill>
              </a:rPr>
              <a:t>Sick” , “Weary” Ones</a:t>
            </a:r>
            <a:endParaRPr lang="en-US" altLang="en-US" b="1" dirty="0">
              <a:solidFill>
                <a:srgbClr val="663300"/>
              </a:solidFill>
            </a:endParaRPr>
          </a:p>
          <a:p>
            <a:pPr lvl="1">
              <a:defRPr/>
            </a:pPr>
            <a:r>
              <a:rPr lang="en-US" altLang="en-US" dirty="0"/>
              <a:t>Wander – missed his path and is lost.</a:t>
            </a:r>
          </a:p>
          <a:p>
            <a:pPr>
              <a:defRPr/>
            </a:pPr>
            <a:endParaRPr lang="en-US" altLang="en-US" dirty="0"/>
          </a:p>
          <a:p>
            <a:pPr>
              <a:defRPr/>
            </a:pPr>
            <a:r>
              <a:rPr lang="en-US" altLang="en-US" b="1" dirty="0">
                <a:solidFill>
                  <a:srgbClr val="663300"/>
                </a:solidFill>
              </a:rPr>
              <a:t>A SOUL IS AT STAKE!</a:t>
            </a:r>
          </a:p>
          <a:p>
            <a:pPr lvl="1">
              <a:defRPr/>
            </a:pPr>
            <a:r>
              <a:rPr lang="en-US" altLang="en-US" dirty="0"/>
              <a:t>Gal 6:1 – restore such a one with gentleness</a:t>
            </a:r>
          </a:p>
          <a:p>
            <a:pPr lvl="1">
              <a:defRPr/>
            </a:pPr>
            <a:endParaRPr lang="en-US" altLang="en-US" dirty="0"/>
          </a:p>
          <a:p>
            <a:pPr>
              <a:defRPr/>
            </a:pPr>
            <a:r>
              <a:rPr lang="en-US" altLang="en-US" b="1" dirty="0">
                <a:solidFill>
                  <a:srgbClr val="663300"/>
                </a:solidFill>
              </a:rPr>
              <a:t>We Are Our Brothers Keeper!</a:t>
            </a:r>
          </a:p>
          <a:p>
            <a:pPr>
              <a:defRPr/>
            </a:pPr>
            <a:endParaRPr lang="en-US" altLang="en-US" dirty="0"/>
          </a:p>
        </p:txBody>
      </p:sp>
      <p:sp>
        <p:nvSpPr>
          <p:cNvPr id="2" name="Rectangle 1">
            <a:extLst>
              <a:ext uri="{FF2B5EF4-FFF2-40B4-BE49-F238E27FC236}">
                <a16:creationId xmlns:a16="http://schemas.microsoft.com/office/drawing/2014/main" id="{3E252825-F250-45AC-A1EF-4F888DE0B564}"/>
              </a:ext>
            </a:extLst>
          </p:cNvPr>
          <p:cNvSpPr/>
          <p:nvPr/>
        </p:nvSpPr>
        <p:spPr>
          <a:xfrm>
            <a:off x="8014242" y="1321170"/>
            <a:ext cx="3896751" cy="3678702"/>
          </a:xfrm>
          <a:prstGeom prst="rect">
            <a:avLst/>
          </a:prstGeom>
          <a:solidFill>
            <a:srgbClr val="FFFFCC"/>
          </a:solidFill>
          <a:ln w="38100">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i="1">
                <a:solidFill>
                  <a:srgbClr val="663300"/>
                </a:solidFill>
              </a:rPr>
              <a:t>(19) My brothers, if anyone among you wanders from the truth and someone brings him back, (20) let him know that whoever brings back a sinner from his wandering will save his soul from death and will cover a multitude of sins.</a:t>
            </a:r>
            <a:endParaRPr lang="en-US" sz="24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6B5C59F5-8122-4935-AD0B-3545CC7F48BC}"/>
              </a:ext>
            </a:extLst>
          </p:cNvPr>
          <p:cNvSpPr>
            <a:spLocks noGrp="1" noChangeArrowheads="1"/>
          </p:cNvSpPr>
          <p:nvPr>
            <p:ph type="title"/>
          </p:nvPr>
        </p:nvSpPr>
        <p:spPr>
          <a:xfrm>
            <a:off x="420511" y="152225"/>
            <a:ext cx="10515600" cy="854075"/>
          </a:xfrm>
        </p:spPr>
        <p:txBody>
          <a:bodyPr/>
          <a:lstStyle/>
          <a:p>
            <a:pPr>
              <a:defRPr/>
            </a:pPr>
            <a:r>
              <a:rPr lang="en-US" altLang="en-US" b="1" u="sng" dirty="0">
                <a:solidFill>
                  <a:srgbClr val="C00000"/>
                </a:solidFill>
              </a:rPr>
              <a:t>JAMES</a:t>
            </a:r>
          </a:p>
        </p:txBody>
      </p:sp>
      <p:sp>
        <p:nvSpPr>
          <p:cNvPr id="36867" name="Rectangle 3">
            <a:extLst>
              <a:ext uri="{FF2B5EF4-FFF2-40B4-BE49-F238E27FC236}">
                <a16:creationId xmlns:a16="http://schemas.microsoft.com/office/drawing/2014/main" id="{49C08DDC-EC0C-41C6-A594-5080901D41D6}"/>
              </a:ext>
            </a:extLst>
          </p:cNvPr>
          <p:cNvSpPr>
            <a:spLocks noGrp="1" noChangeArrowheads="1"/>
          </p:cNvSpPr>
          <p:nvPr>
            <p:ph type="body" idx="1"/>
          </p:nvPr>
        </p:nvSpPr>
        <p:spPr>
          <a:xfrm>
            <a:off x="3160889" y="812800"/>
            <a:ext cx="8906193" cy="4406815"/>
          </a:xfrm>
        </p:spPr>
        <p:txBody>
          <a:bodyPr>
            <a:normAutofit lnSpcReduction="10000"/>
          </a:bodyPr>
          <a:lstStyle/>
          <a:p>
            <a:pPr>
              <a:lnSpc>
                <a:spcPct val="90000"/>
              </a:lnSpc>
              <a:defRPr/>
            </a:pPr>
            <a:r>
              <a:rPr lang="en-US" altLang="en-US" dirty="0"/>
              <a:t>Chapter 1 – Stand With Confidence</a:t>
            </a:r>
          </a:p>
          <a:p>
            <a:pPr>
              <a:lnSpc>
                <a:spcPct val="90000"/>
              </a:lnSpc>
              <a:defRPr/>
            </a:pPr>
            <a:endParaRPr lang="en-US" altLang="en-US" dirty="0"/>
          </a:p>
          <a:p>
            <a:pPr>
              <a:lnSpc>
                <a:spcPct val="90000"/>
              </a:lnSpc>
              <a:defRPr/>
            </a:pPr>
            <a:r>
              <a:rPr lang="en-US" altLang="en-US" dirty="0"/>
              <a:t>Chapter 2 – Serve With Compassion</a:t>
            </a:r>
          </a:p>
          <a:p>
            <a:pPr>
              <a:lnSpc>
                <a:spcPct val="90000"/>
              </a:lnSpc>
              <a:defRPr/>
            </a:pPr>
            <a:endParaRPr lang="en-US" altLang="en-US" dirty="0"/>
          </a:p>
          <a:p>
            <a:pPr>
              <a:lnSpc>
                <a:spcPct val="90000"/>
              </a:lnSpc>
              <a:defRPr/>
            </a:pPr>
            <a:r>
              <a:rPr lang="en-US" altLang="en-US" dirty="0"/>
              <a:t>Chapter 3 – Speak With Care</a:t>
            </a:r>
          </a:p>
          <a:p>
            <a:pPr>
              <a:lnSpc>
                <a:spcPct val="90000"/>
              </a:lnSpc>
              <a:defRPr/>
            </a:pPr>
            <a:endParaRPr lang="en-US" altLang="en-US" dirty="0"/>
          </a:p>
          <a:p>
            <a:pPr>
              <a:lnSpc>
                <a:spcPct val="90000"/>
              </a:lnSpc>
              <a:defRPr/>
            </a:pPr>
            <a:r>
              <a:rPr lang="en-US" altLang="en-US" dirty="0"/>
              <a:t>Chapter 4 – Submit With Contrition</a:t>
            </a:r>
          </a:p>
          <a:p>
            <a:pPr>
              <a:lnSpc>
                <a:spcPct val="90000"/>
              </a:lnSpc>
              <a:defRPr/>
            </a:pPr>
            <a:endParaRPr lang="en-US" altLang="en-US" dirty="0"/>
          </a:p>
          <a:p>
            <a:pPr>
              <a:lnSpc>
                <a:spcPct val="90000"/>
              </a:lnSpc>
              <a:defRPr/>
            </a:pPr>
            <a:r>
              <a:rPr lang="en-US" altLang="en-US" dirty="0"/>
              <a:t>Chapter 5 – Share With Concern</a:t>
            </a:r>
          </a:p>
        </p:txBody>
      </p:sp>
      <p:sp>
        <p:nvSpPr>
          <p:cNvPr id="2" name="Rectangle 1">
            <a:extLst>
              <a:ext uri="{FF2B5EF4-FFF2-40B4-BE49-F238E27FC236}">
                <a16:creationId xmlns:a16="http://schemas.microsoft.com/office/drawing/2014/main" id="{767A35B4-9860-481D-87A7-CE55DA046B58}"/>
              </a:ext>
            </a:extLst>
          </p:cNvPr>
          <p:cNvSpPr/>
          <p:nvPr/>
        </p:nvSpPr>
        <p:spPr>
          <a:xfrm>
            <a:off x="1026548" y="5219616"/>
            <a:ext cx="9668656" cy="1486159"/>
          </a:xfrm>
          <a:prstGeom prst="rect">
            <a:avLst/>
          </a:prstGeom>
          <a:solidFill>
            <a:srgbClr val="FFFFCC"/>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u="sng" dirty="0">
                <a:solidFill>
                  <a:srgbClr val="663300"/>
                </a:solidFill>
              </a:rPr>
              <a:t>James Ends His Letter;</a:t>
            </a:r>
          </a:p>
          <a:p>
            <a:pPr algn="ctr"/>
            <a:r>
              <a:rPr lang="en-US" sz="2800" dirty="0">
                <a:solidFill>
                  <a:srgbClr val="663300"/>
                </a:solidFill>
              </a:rPr>
              <a:t>PROPER USE OF THE TONGUE: Prayer, Praise, Confession</a:t>
            </a:r>
          </a:p>
          <a:p>
            <a:pPr algn="ctr"/>
            <a:r>
              <a:rPr lang="en-US" sz="2800" dirty="0">
                <a:solidFill>
                  <a:srgbClr val="663300"/>
                </a:solidFill>
              </a:rPr>
              <a:t>	PROPER DEEDS: Turn a Sinner, Anoint, Pray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20B56D09-F4A0-4468-A034-FD3038514F74}"/>
              </a:ext>
            </a:extLst>
          </p:cNvPr>
          <p:cNvSpPr>
            <a:spLocks noGrp="1" noChangeArrowheads="1"/>
          </p:cNvSpPr>
          <p:nvPr>
            <p:ph type="title"/>
          </p:nvPr>
        </p:nvSpPr>
        <p:spPr>
          <a:xfrm>
            <a:off x="838200" y="44870"/>
            <a:ext cx="10515600" cy="937202"/>
          </a:xfrm>
        </p:spPr>
        <p:txBody>
          <a:bodyPr>
            <a:noAutofit/>
          </a:bodyPr>
          <a:lstStyle/>
          <a:p>
            <a:pPr algn="r">
              <a:defRPr/>
            </a:pPr>
            <a:r>
              <a:rPr lang="en-US" altLang="en-US" sz="5400" b="1" u="sng" dirty="0">
                <a:solidFill>
                  <a:srgbClr val="C00000"/>
                </a:solidFill>
              </a:rPr>
              <a:t>Spiritual Maturity</a:t>
            </a:r>
          </a:p>
        </p:txBody>
      </p:sp>
      <p:sp>
        <p:nvSpPr>
          <p:cNvPr id="39939" name="Rectangle 3">
            <a:extLst>
              <a:ext uri="{FF2B5EF4-FFF2-40B4-BE49-F238E27FC236}">
                <a16:creationId xmlns:a16="http://schemas.microsoft.com/office/drawing/2014/main" id="{CE5AAA0E-9881-4478-A9DD-EF7A94113860}"/>
              </a:ext>
            </a:extLst>
          </p:cNvPr>
          <p:cNvSpPr>
            <a:spLocks noGrp="1" noChangeArrowheads="1"/>
          </p:cNvSpPr>
          <p:nvPr>
            <p:ph type="body" idx="1"/>
          </p:nvPr>
        </p:nvSpPr>
        <p:spPr>
          <a:xfrm>
            <a:off x="956603" y="982072"/>
            <a:ext cx="10795130" cy="5831058"/>
          </a:xfrm>
        </p:spPr>
        <p:txBody>
          <a:bodyPr>
            <a:normAutofit/>
          </a:bodyPr>
          <a:lstStyle/>
          <a:p>
            <a:pPr>
              <a:defRPr/>
            </a:pPr>
            <a:r>
              <a:rPr lang="en-US" altLang="en-US" sz="2400" b="1" dirty="0">
                <a:solidFill>
                  <a:srgbClr val="663300"/>
                </a:solidFill>
              </a:rPr>
              <a:t>A Believer Should </a:t>
            </a:r>
            <a:r>
              <a:rPr lang="en-US" altLang="en-US" sz="2400" b="1" u="sng" dirty="0">
                <a:solidFill>
                  <a:srgbClr val="663300"/>
                </a:solidFill>
                <a:highlight>
                  <a:srgbClr val="FFFFCC"/>
                </a:highlight>
              </a:rPr>
              <a:t>BE</a:t>
            </a:r>
            <a:r>
              <a:rPr lang="en-US" altLang="en-US" sz="2400" b="1" dirty="0">
                <a:solidFill>
                  <a:srgbClr val="663300"/>
                </a:solidFill>
                <a:highlight>
                  <a:srgbClr val="FFFFCC"/>
                </a:highlight>
              </a:rPr>
              <a:t> </a:t>
            </a:r>
            <a:r>
              <a:rPr lang="en-US" altLang="en-US" sz="2400" b="1" dirty="0">
                <a:solidFill>
                  <a:srgbClr val="663300"/>
                </a:solidFill>
              </a:rPr>
              <a:t>What God Wants Him To Be (Chapter 1)</a:t>
            </a:r>
          </a:p>
          <a:p>
            <a:pPr lvl="1">
              <a:defRPr/>
            </a:pPr>
            <a:endParaRPr lang="en-US" altLang="en-US" sz="2000" b="1" dirty="0">
              <a:solidFill>
                <a:srgbClr val="663300"/>
              </a:solidFill>
            </a:endParaRPr>
          </a:p>
          <a:p>
            <a:pPr>
              <a:defRPr/>
            </a:pPr>
            <a:r>
              <a:rPr lang="en-US" altLang="en-US" sz="2400" b="1" dirty="0">
                <a:solidFill>
                  <a:srgbClr val="663300"/>
                </a:solidFill>
              </a:rPr>
              <a:t>A Believer Should </a:t>
            </a:r>
            <a:r>
              <a:rPr lang="en-US" altLang="en-US" sz="2400" b="1" u="sng" dirty="0">
                <a:solidFill>
                  <a:srgbClr val="663300"/>
                </a:solidFill>
                <a:highlight>
                  <a:srgbClr val="FFFFCC"/>
                </a:highlight>
              </a:rPr>
              <a:t>DO</a:t>
            </a:r>
            <a:r>
              <a:rPr lang="en-US" altLang="en-US" sz="2400" b="1" dirty="0">
                <a:solidFill>
                  <a:srgbClr val="663300"/>
                </a:solidFill>
              </a:rPr>
              <a:t> What God Wants Him To Do (Chapter 2)</a:t>
            </a:r>
          </a:p>
          <a:p>
            <a:pPr>
              <a:defRPr/>
            </a:pPr>
            <a:endParaRPr lang="en-US" altLang="en-US" sz="2400" b="1" dirty="0">
              <a:solidFill>
                <a:srgbClr val="663300"/>
              </a:solidFill>
            </a:endParaRPr>
          </a:p>
          <a:p>
            <a:pPr>
              <a:defRPr/>
            </a:pPr>
            <a:r>
              <a:rPr lang="en-US" altLang="en-US" sz="2400" b="1" dirty="0">
                <a:solidFill>
                  <a:srgbClr val="663300"/>
                </a:solidFill>
              </a:rPr>
              <a:t>A Believer Should </a:t>
            </a:r>
            <a:r>
              <a:rPr lang="en-US" altLang="en-US" sz="2400" b="1" u="sng" dirty="0">
                <a:solidFill>
                  <a:srgbClr val="663300"/>
                </a:solidFill>
                <a:highlight>
                  <a:srgbClr val="FFFFCC"/>
                </a:highlight>
              </a:rPr>
              <a:t>Say</a:t>
            </a:r>
            <a:r>
              <a:rPr lang="en-US" altLang="en-US" sz="2400" b="1" dirty="0">
                <a:solidFill>
                  <a:srgbClr val="663300"/>
                </a:solidFill>
                <a:highlight>
                  <a:srgbClr val="FFFFCC"/>
                </a:highlight>
              </a:rPr>
              <a:t> </a:t>
            </a:r>
            <a:r>
              <a:rPr lang="en-US" altLang="en-US" sz="2400" b="1" dirty="0">
                <a:solidFill>
                  <a:srgbClr val="663300"/>
                </a:solidFill>
              </a:rPr>
              <a:t>What God Wants Him To Say (Chapter 3)</a:t>
            </a:r>
          </a:p>
          <a:p>
            <a:pPr>
              <a:defRPr/>
            </a:pPr>
            <a:endParaRPr lang="en-US" altLang="en-US" sz="2400" b="1" dirty="0">
              <a:solidFill>
                <a:srgbClr val="663300"/>
              </a:solidFill>
            </a:endParaRPr>
          </a:p>
          <a:p>
            <a:pPr>
              <a:defRPr/>
            </a:pPr>
            <a:r>
              <a:rPr lang="en-US" altLang="en-US" sz="2400" b="1" dirty="0">
                <a:solidFill>
                  <a:srgbClr val="663300"/>
                </a:solidFill>
              </a:rPr>
              <a:t>A Believer Should </a:t>
            </a:r>
            <a:r>
              <a:rPr lang="en-US" altLang="en-US" sz="2400" b="1" u="sng" dirty="0">
                <a:solidFill>
                  <a:srgbClr val="663300"/>
                </a:solidFill>
                <a:highlight>
                  <a:srgbClr val="FFFFCC"/>
                </a:highlight>
              </a:rPr>
              <a:t>Sense</a:t>
            </a:r>
            <a:r>
              <a:rPr lang="en-US" altLang="en-US" sz="2400" b="1" dirty="0">
                <a:solidFill>
                  <a:srgbClr val="663300"/>
                </a:solidFill>
              </a:rPr>
              <a:t> What God Wants Him To Sense (Chapter 4)</a:t>
            </a:r>
          </a:p>
          <a:p>
            <a:pPr lvl="1">
              <a:defRPr/>
            </a:pPr>
            <a:r>
              <a:rPr lang="en-US" altLang="en-US" sz="2000" i="1" dirty="0"/>
              <a:t>Not only Sense Who We Are and Who We Belong To</a:t>
            </a:r>
          </a:p>
          <a:p>
            <a:pPr lvl="1">
              <a:defRPr/>
            </a:pPr>
            <a:r>
              <a:rPr lang="en-US" altLang="en-US" sz="2000" i="1" dirty="0"/>
              <a:t>But Sense What Our Brothers Need</a:t>
            </a:r>
          </a:p>
          <a:p>
            <a:pPr lvl="1">
              <a:defRPr/>
            </a:pPr>
            <a:endParaRPr lang="en-US" altLang="en-US" sz="2000" i="1" dirty="0"/>
          </a:p>
          <a:p>
            <a:pPr>
              <a:defRPr/>
            </a:pPr>
            <a:r>
              <a:rPr lang="en-US" altLang="en-US" sz="2400" b="1" dirty="0">
                <a:solidFill>
                  <a:srgbClr val="663300"/>
                </a:solidFill>
              </a:rPr>
              <a:t>A Believer Should </a:t>
            </a:r>
            <a:r>
              <a:rPr lang="en-US" altLang="en-US" sz="2400" b="1" u="sng" dirty="0">
                <a:solidFill>
                  <a:srgbClr val="663300"/>
                </a:solidFill>
                <a:highlight>
                  <a:srgbClr val="FFFFCC"/>
                </a:highlight>
              </a:rPr>
              <a:t>Share</a:t>
            </a:r>
            <a:r>
              <a:rPr lang="en-US" altLang="en-US" sz="2400" b="1" dirty="0">
                <a:solidFill>
                  <a:srgbClr val="663300"/>
                </a:solidFill>
                <a:highlight>
                  <a:srgbClr val="FFFFCC"/>
                </a:highlight>
              </a:rPr>
              <a:t> </a:t>
            </a:r>
            <a:r>
              <a:rPr lang="en-US" altLang="en-US" sz="2400" b="1" dirty="0">
                <a:solidFill>
                  <a:srgbClr val="663300"/>
                </a:solidFill>
              </a:rPr>
              <a:t>What God Wants Him To Share (Chapter 5)</a:t>
            </a:r>
          </a:p>
          <a:p>
            <a:pPr lvl="1">
              <a:defRPr/>
            </a:pPr>
            <a:r>
              <a:rPr lang="en-US" altLang="en-US" sz="2000" dirty="0"/>
              <a:t>Spiritual Maturity Means Giving, Humility, Serving, </a:t>
            </a:r>
            <a:r>
              <a:rPr lang="en-US" altLang="en-US" sz="2000" dirty="0" err="1"/>
              <a:t>etc</a:t>
            </a:r>
            <a:r>
              <a:rPr lang="en-US" altLang="en-US" sz="2000"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 calcmode="lin" valueType="num">
                                      <p:cBhvr additive="base">
                                        <p:cTn id="7" dur="500" fill="hold"/>
                                        <p:tgtEl>
                                          <p:spTgt spid="399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99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9939">
                                            <p:txEl>
                                              <p:pRg st="2" end="2"/>
                                            </p:txEl>
                                          </p:spTgt>
                                        </p:tgtEl>
                                        <p:attrNameLst>
                                          <p:attrName>style.visibility</p:attrName>
                                        </p:attrNameLst>
                                      </p:cBhvr>
                                      <p:to>
                                        <p:strVal val="visible"/>
                                      </p:to>
                                    </p:set>
                                    <p:anim calcmode="lin" valueType="num">
                                      <p:cBhvr additive="base">
                                        <p:cTn id="13" dur="500" fill="hold"/>
                                        <p:tgtEl>
                                          <p:spTgt spid="3993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993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9939">
                                            <p:txEl>
                                              <p:pRg st="4" end="4"/>
                                            </p:txEl>
                                          </p:spTgt>
                                        </p:tgtEl>
                                        <p:attrNameLst>
                                          <p:attrName>style.visibility</p:attrName>
                                        </p:attrNameLst>
                                      </p:cBhvr>
                                      <p:to>
                                        <p:strVal val="visible"/>
                                      </p:to>
                                    </p:set>
                                    <p:anim calcmode="lin" valueType="num">
                                      <p:cBhvr additive="base">
                                        <p:cTn id="19" dur="500" fill="hold"/>
                                        <p:tgtEl>
                                          <p:spTgt spid="39939">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993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9939">
                                            <p:txEl>
                                              <p:pRg st="6" end="6"/>
                                            </p:txEl>
                                          </p:spTgt>
                                        </p:tgtEl>
                                        <p:attrNameLst>
                                          <p:attrName>style.visibility</p:attrName>
                                        </p:attrNameLst>
                                      </p:cBhvr>
                                      <p:to>
                                        <p:strVal val="visible"/>
                                      </p:to>
                                    </p:set>
                                    <p:anim calcmode="lin" valueType="num">
                                      <p:cBhvr additive="base">
                                        <p:cTn id="25" dur="500" fill="hold"/>
                                        <p:tgtEl>
                                          <p:spTgt spid="39939">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9939">
                                            <p:txEl>
                                              <p:pRg st="6" end="6"/>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9939">
                                            <p:txEl>
                                              <p:pRg st="7" end="7"/>
                                            </p:txEl>
                                          </p:spTgt>
                                        </p:tgtEl>
                                        <p:attrNameLst>
                                          <p:attrName>style.visibility</p:attrName>
                                        </p:attrNameLst>
                                      </p:cBhvr>
                                      <p:to>
                                        <p:strVal val="visible"/>
                                      </p:to>
                                    </p:set>
                                    <p:anim calcmode="lin" valueType="num">
                                      <p:cBhvr additive="base">
                                        <p:cTn id="29" dur="500" fill="hold"/>
                                        <p:tgtEl>
                                          <p:spTgt spid="39939">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9939">
                                            <p:txEl>
                                              <p:pRg st="7" end="7"/>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9939">
                                            <p:txEl>
                                              <p:pRg st="8" end="8"/>
                                            </p:txEl>
                                          </p:spTgt>
                                        </p:tgtEl>
                                        <p:attrNameLst>
                                          <p:attrName>style.visibility</p:attrName>
                                        </p:attrNameLst>
                                      </p:cBhvr>
                                      <p:to>
                                        <p:strVal val="visible"/>
                                      </p:to>
                                    </p:set>
                                    <p:anim calcmode="lin" valueType="num">
                                      <p:cBhvr additive="base">
                                        <p:cTn id="33" dur="500" fill="hold"/>
                                        <p:tgtEl>
                                          <p:spTgt spid="39939">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9939">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9939">
                                            <p:txEl>
                                              <p:pRg st="10" end="10"/>
                                            </p:txEl>
                                          </p:spTgt>
                                        </p:tgtEl>
                                        <p:attrNameLst>
                                          <p:attrName>style.visibility</p:attrName>
                                        </p:attrNameLst>
                                      </p:cBhvr>
                                      <p:to>
                                        <p:strVal val="visible"/>
                                      </p:to>
                                    </p:set>
                                    <p:anim calcmode="lin" valueType="num">
                                      <p:cBhvr additive="base">
                                        <p:cTn id="39" dur="500" fill="hold"/>
                                        <p:tgtEl>
                                          <p:spTgt spid="39939">
                                            <p:txEl>
                                              <p:pRg st="10" end="1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9939">
                                            <p:txEl>
                                              <p:pRg st="10" end="10"/>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9939">
                                            <p:txEl>
                                              <p:pRg st="11" end="11"/>
                                            </p:txEl>
                                          </p:spTgt>
                                        </p:tgtEl>
                                        <p:attrNameLst>
                                          <p:attrName>style.visibility</p:attrName>
                                        </p:attrNameLst>
                                      </p:cBhvr>
                                      <p:to>
                                        <p:strVal val="visible"/>
                                      </p:to>
                                    </p:set>
                                    <p:anim calcmode="lin" valueType="num">
                                      <p:cBhvr additive="base">
                                        <p:cTn id="43" dur="500" fill="hold"/>
                                        <p:tgtEl>
                                          <p:spTgt spid="39939">
                                            <p:txEl>
                                              <p:pRg st="11" end="1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9939">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EB484CC6-F63A-4D43-A814-3A498E0E37C6}"/>
              </a:ext>
            </a:extLst>
          </p:cNvPr>
          <p:cNvSpPr>
            <a:spLocks noGrp="1" noChangeArrowheads="1"/>
          </p:cNvSpPr>
          <p:nvPr>
            <p:ph type="title"/>
          </p:nvPr>
        </p:nvSpPr>
        <p:spPr>
          <a:xfrm>
            <a:off x="253218" y="365125"/>
            <a:ext cx="11100582" cy="779465"/>
          </a:xfrm>
        </p:spPr>
        <p:txBody>
          <a:bodyPr/>
          <a:lstStyle/>
          <a:p>
            <a:pPr>
              <a:defRPr/>
            </a:pPr>
            <a:r>
              <a:rPr lang="en-US" altLang="en-US" b="1" u="sng" dirty="0">
                <a:solidFill>
                  <a:srgbClr val="C00000"/>
                </a:solidFill>
              </a:rPr>
              <a:t>Lessons From Chapter One</a:t>
            </a:r>
          </a:p>
        </p:txBody>
      </p:sp>
      <p:sp>
        <p:nvSpPr>
          <p:cNvPr id="17411" name="Rectangle 3">
            <a:extLst>
              <a:ext uri="{FF2B5EF4-FFF2-40B4-BE49-F238E27FC236}">
                <a16:creationId xmlns:a16="http://schemas.microsoft.com/office/drawing/2014/main" id="{1963A7EC-99F5-49B5-85A7-278E7F18B08C}"/>
              </a:ext>
            </a:extLst>
          </p:cNvPr>
          <p:cNvSpPr>
            <a:spLocks noGrp="1" noChangeArrowheads="1"/>
          </p:cNvSpPr>
          <p:nvPr>
            <p:ph type="body" idx="1"/>
          </p:nvPr>
        </p:nvSpPr>
        <p:spPr>
          <a:xfrm>
            <a:off x="253218" y="1144590"/>
            <a:ext cx="7118253" cy="5713410"/>
          </a:xfrm>
        </p:spPr>
        <p:txBody>
          <a:bodyPr/>
          <a:lstStyle/>
          <a:p>
            <a:pPr>
              <a:defRPr/>
            </a:pPr>
            <a:r>
              <a:rPr lang="en-US" altLang="en-US" b="1" dirty="0">
                <a:solidFill>
                  <a:srgbClr val="663300"/>
                </a:solidFill>
              </a:rPr>
              <a:t>Trials Are Joyous</a:t>
            </a:r>
          </a:p>
          <a:p>
            <a:pPr lvl="1">
              <a:defRPr/>
            </a:pPr>
            <a:r>
              <a:rPr lang="en-US" altLang="en-US" dirty="0"/>
              <a:t>Perfection, Patience, Purify Faith, Humility, Crown of Life</a:t>
            </a:r>
          </a:p>
          <a:p>
            <a:pPr>
              <a:defRPr/>
            </a:pPr>
            <a:r>
              <a:rPr lang="en-US" altLang="en-US" b="1" dirty="0">
                <a:solidFill>
                  <a:srgbClr val="663300"/>
                </a:solidFill>
              </a:rPr>
              <a:t>God Only Gives What is Good</a:t>
            </a:r>
          </a:p>
          <a:p>
            <a:pPr>
              <a:defRPr/>
            </a:pPr>
            <a:r>
              <a:rPr lang="en-US" altLang="en-US" b="1" dirty="0">
                <a:solidFill>
                  <a:srgbClr val="663300"/>
                </a:solidFill>
              </a:rPr>
              <a:t>The Gospel Can Keep Our Souls Saved</a:t>
            </a:r>
          </a:p>
          <a:p>
            <a:pPr lvl="1">
              <a:defRPr/>
            </a:pPr>
            <a:r>
              <a:rPr lang="en-US" altLang="en-US" dirty="0"/>
              <a:t>So be quick to listen to it</a:t>
            </a:r>
          </a:p>
          <a:p>
            <a:pPr>
              <a:defRPr/>
            </a:pPr>
            <a:r>
              <a:rPr lang="en-US" altLang="en-US" b="1" dirty="0">
                <a:solidFill>
                  <a:srgbClr val="663300"/>
                </a:solidFill>
              </a:rPr>
              <a:t>Be Doers of What You Hear (the word), and not Hearers Only.</a:t>
            </a:r>
          </a:p>
        </p:txBody>
      </p:sp>
      <p:sp>
        <p:nvSpPr>
          <p:cNvPr id="2" name="Rectangle 1">
            <a:extLst>
              <a:ext uri="{FF2B5EF4-FFF2-40B4-BE49-F238E27FC236}">
                <a16:creationId xmlns:a16="http://schemas.microsoft.com/office/drawing/2014/main" id="{47CB85B1-5AC6-45DE-A50E-1D95F225AB9F}"/>
              </a:ext>
            </a:extLst>
          </p:cNvPr>
          <p:cNvSpPr/>
          <p:nvPr/>
        </p:nvSpPr>
        <p:spPr>
          <a:xfrm>
            <a:off x="7802880" y="164063"/>
            <a:ext cx="4135902" cy="3784210"/>
          </a:xfrm>
          <a:prstGeom prst="rect">
            <a:avLst/>
          </a:prstGeom>
          <a:solidFill>
            <a:srgbClr val="FFFFCC"/>
          </a:solidFill>
          <a:ln w="38100">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rgbClr val="663300"/>
                </a:solidFill>
              </a:rPr>
              <a:t>Jer</a:t>
            </a:r>
            <a:r>
              <a:rPr lang="en-US" sz="2000" b="1" dirty="0">
                <a:solidFill>
                  <a:srgbClr val="663300"/>
                </a:solidFill>
              </a:rPr>
              <a:t> 9:23-24 </a:t>
            </a:r>
            <a:r>
              <a:rPr lang="en-US" sz="2000" dirty="0">
                <a:solidFill>
                  <a:srgbClr val="663300"/>
                </a:solidFill>
              </a:rPr>
              <a:t>- Thus says the Lord: “Let not the wise man boast in his wisdom, let not the mighty man boast in his might, let not the rich man boast in his riches, but let him who boasts boast in this, that he understands and knows me, that I am the Lord who practices steadfast love, justice, and righteousness in the earth. For in these things I delight, declares the Lord.”</a:t>
            </a:r>
          </a:p>
        </p:txBody>
      </p:sp>
      <p:sp>
        <p:nvSpPr>
          <p:cNvPr id="3" name="Rectangle: Rounded Corners 2">
            <a:extLst>
              <a:ext uri="{FF2B5EF4-FFF2-40B4-BE49-F238E27FC236}">
                <a16:creationId xmlns:a16="http://schemas.microsoft.com/office/drawing/2014/main" id="{2C8C8184-D75A-47E3-86C8-BD825664B526}"/>
              </a:ext>
            </a:extLst>
          </p:cNvPr>
          <p:cNvSpPr/>
          <p:nvPr/>
        </p:nvSpPr>
        <p:spPr>
          <a:xfrm>
            <a:off x="8376356" y="4052711"/>
            <a:ext cx="3412370" cy="1998133"/>
          </a:xfrm>
          <a:prstGeom prst="roundRect">
            <a:avLst/>
          </a:prstGeom>
          <a:solidFill>
            <a:schemeClr val="accent4">
              <a:lumMod val="40000"/>
              <a:lumOff val="60000"/>
            </a:schemeClr>
          </a:solidFill>
          <a:ln w="38100">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663300"/>
                </a:solidFill>
              </a:rPr>
              <a:t>James 1:12 </a:t>
            </a:r>
            <a:r>
              <a:rPr lang="en-US" dirty="0">
                <a:solidFill>
                  <a:srgbClr val="663300"/>
                </a:solidFill>
              </a:rPr>
              <a:t>- Blessed is the man who remains steadfast under trial, for when he has stood the test, he will receive the crown of life, which God has promised to those who love him.</a:t>
            </a:r>
          </a:p>
        </p:txBody>
      </p:sp>
      <p:sp>
        <p:nvSpPr>
          <p:cNvPr id="4" name="Rectangle: Rounded Corners 3">
            <a:extLst>
              <a:ext uri="{FF2B5EF4-FFF2-40B4-BE49-F238E27FC236}">
                <a16:creationId xmlns:a16="http://schemas.microsoft.com/office/drawing/2014/main" id="{75878AE3-B929-DA02-639F-7FAAEFB9C337}"/>
              </a:ext>
            </a:extLst>
          </p:cNvPr>
          <p:cNvSpPr/>
          <p:nvPr/>
        </p:nvSpPr>
        <p:spPr>
          <a:xfrm>
            <a:off x="722489" y="4831644"/>
            <a:ext cx="3194755" cy="1873956"/>
          </a:xfrm>
          <a:prstGeom prst="roundRect">
            <a:avLst/>
          </a:prstGeom>
          <a:solidFill>
            <a:schemeClr val="accent2">
              <a:lumMod val="40000"/>
              <a:lumOff val="60000"/>
            </a:schemeClr>
          </a:solid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Be Joyous</a:t>
            </a:r>
          </a:p>
          <a:p>
            <a:pPr algn="ctr"/>
            <a:r>
              <a:rPr lang="en-US" sz="2400" b="1" dirty="0">
                <a:solidFill>
                  <a:schemeClr val="tx1"/>
                </a:solidFill>
              </a:rPr>
              <a:t>Be Patient</a:t>
            </a:r>
          </a:p>
          <a:p>
            <a:pPr algn="ctr"/>
            <a:r>
              <a:rPr lang="en-US" sz="2400" b="1" dirty="0">
                <a:solidFill>
                  <a:schemeClr val="tx1"/>
                </a:solidFill>
              </a:rPr>
              <a:t>Be Trusting</a:t>
            </a:r>
          </a:p>
          <a:p>
            <a:pPr algn="ctr"/>
            <a:r>
              <a:rPr lang="en-US" sz="2400" b="1" dirty="0">
                <a:solidFill>
                  <a:schemeClr val="tx1"/>
                </a:solidFill>
              </a:rPr>
              <a:t>Be Quick to Hear</a:t>
            </a:r>
          </a:p>
          <a:p>
            <a:pPr algn="ctr"/>
            <a:endParaRPr lang="en-US" dirty="0">
              <a:solidFill>
                <a:schemeClr val="tx1"/>
              </a:solidFill>
            </a:endParaRPr>
          </a:p>
        </p:txBody>
      </p:sp>
      <p:sp>
        <p:nvSpPr>
          <p:cNvPr id="5" name="Rectangle: Rounded Corners 4">
            <a:extLst>
              <a:ext uri="{FF2B5EF4-FFF2-40B4-BE49-F238E27FC236}">
                <a16:creationId xmlns:a16="http://schemas.microsoft.com/office/drawing/2014/main" id="{53FB9A3D-17CC-FE9B-4169-13CBF63DBE9E}"/>
              </a:ext>
            </a:extLst>
          </p:cNvPr>
          <p:cNvSpPr/>
          <p:nvPr/>
        </p:nvSpPr>
        <p:spPr>
          <a:xfrm>
            <a:off x="4123180" y="4831644"/>
            <a:ext cx="3194755" cy="1873956"/>
          </a:xfrm>
          <a:prstGeom prst="roundRect">
            <a:avLst/>
          </a:prstGeom>
          <a:solidFill>
            <a:schemeClr val="accent2">
              <a:lumMod val="40000"/>
              <a:lumOff val="60000"/>
            </a:schemeClr>
          </a:solid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Be Doers</a:t>
            </a:r>
          </a:p>
          <a:p>
            <a:pPr algn="ctr"/>
            <a:r>
              <a:rPr lang="en-US" sz="2400" b="1" dirty="0">
                <a:solidFill>
                  <a:schemeClr val="tx1"/>
                </a:solidFill>
              </a:rPr>
              <a:t>Be Pure</a:t>
            </a:r>
          </a:p>
          <a:p>
            <a:pPr algn="ctr"/>
            <a:r>
              <a:rPr lang="en-US" sz="2400" b="1" dirty="0">
                <a:solidFill>
                  <a:schemeClr val="tx1"/>
                </a:solidFill>
              </a:rPr>
              <a:t>Be Undefiled</a:t>
            </a:r>
          </a:p>
          <a:p>
            <a:pPr algn="ctr"/>
            <a:endParaRPr lang="en-US"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 calcmode="lin" valueType="num">
                                      <p:cBhvr additive="base">
                                        <p:cTn id="7" dur="500" fill="hold"/>
                                        <p:tgtEl>
                                          <p:spTgt spid="174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41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411">
                                            <p:txEl>
                                              <p:pRg st="1" end="1"/>
                                            </p:txEl>
                                          </p:spTgt>
                                        </p:tgtEl>
                                        <p:attrNameLst>
                                          <p:attrName>style.visibility</p:attrName>
                                        </p:attrNameLst>
                                      </p:cBhvr>
                                      <p:to>
                                        <p:strVal val="visible"/>
                                      </p:to>
                                    </p:set>
                                    <p:anim calcmode="lin" valueType="num">
                                      <p:cBhvr additive="base">
                                        <p:cTn id="11" dur="500" fill="hold"/>
                                        <p:tgtEl>
                                          <p:spTgt spid="17411">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74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7411">
                                            <p:txEl>
                                              <p:pRg st="2" end="2"/>
                                            </p:txEl>
                                          </p:spTgt>
                                        </p:tgtEl>
                                        <p:attrNameLst>
                                          <p:attrName>style.visibility</p:attrName>
                                        </p:attrNameLst>
                                      </p:cBhvr>
                                      <p:to>
                                        <p:strVal val="visible"/>
                                      </p:to>
                                    </p:set>
                                    <p:anim calcmode="lin" valueType="num">
                                      <p:cBhvr additive="base">
                                        <p:cTn id="17" dur="500" fill="hold"/>
                                        <p:tgtEl>
                                          <p:spTgt spid="17411">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74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7411">
                                            <p:txEl>
                                              <p:pRg st="3" end="3"/>
                                            </p:txEl>
                                          </p:spTgt>
                                        </p:tgtEl>
                                        <p:attrNameLst>
                                          <p:attrName>style.visibility</p:attrName>
                                        </p:attrNameLst>
                                      </p:cBhvr>
                                      <p:to>
                                        <p:strVal val="visible"/>
                                      </p:to>
                                    </p:set>
                                    <p:anim calcmode="lin" valueType="num">
                                      <p:cBhvr additive="base">
                                        <p:cTn id="23" dur="500" fill="hold"/>
                                        <p:tgtEl>
                                          <p:spTgt spid="17411">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7411">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411">
                                            <p:txEl>
                                              <p:pRg st="4" end="4"/>
                                            </p:txEl>
                                          </p:spTgt>
                                        </p:tgtEl>
                                        <p:attrNameLst>
                                          <p:attrName>style.visibility</p:attrName>
                                        </p:attrNameLst>
                                      </p:cBhvr>
                                      <p:to>
                                        <p:strVal val="visible"/>
                                      </p:to>
                                    </p:set>
                                    <p:anim calcmode="lin" valueType="num">
                                      <p:cBhvr additive="base">
                                        <p:cTn id="27" dur="500" fill="hold"/>
                                        <p:tgtEl>
                                          <p:spTgt spid="17411">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74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7411">
                                            <p:txEl>
                                              <p:pRg st="5" end="5"/>
                                            </p:txEl>
                                          </p:spTgt>
                                        </p:tgtEl>
                                        <p:attrNameLst>
                                          <p:attrName>style.visibility</p:attrName>
                                        </p:attrNameLst>
                                      </p:cBhvr>
                                      <p:to>
                                        <p:strVal val="visible"/>
                                      </p:to>
                                    </p:set>
                                    <p:anim calcmode="lin" valueType="num">
                                      <p:cBhvr additive="base">
                                        <p:cTn id="33" dur="500" fill="hold"/>
                                        <p:tgtEl>
                                          <p:spTgt spid="17411">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741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barn(inVertical)">
                                      <p:cBhvr>
                                        <p:cTn id="39" dur="500"/>
                                        <p:tgtEl>
                                          <p:spTgt spid="3"/>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barn(inVertical)">
                                      <p:cBhvr>
                                        <p:cTn id="44" dur="500"/>
                                        <p:tgtEl>
                                          <p:spTgt spid="2"/>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barn(inVertical)">
                                      <p:cBhvr>
                                        <p:cTn id="49" dur="500"/>
                                        <p:tgtEl>
                                          <p:spTgt spid="4"/>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barn(inVertical)">
                                      <p:cBhvr>
                                        <p:cTn id="5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P spid="2" grpId="0" animBg="1"/>
      <p:bldP spid="3" grpId="0" animBg="1"/>
      <p:bldP spid="4"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4B4DD4D4-AA6B-4202-895E-59678639A5F0}"/>
              </a:ext>
            </a:extLst>
          </p:cNvPr>
          <p:cNvSpPr>
            <a:spLocks noGrp="1" noChangeArrowheads="1"/>
          </p:cNvSpPr>
          <p:nvPr>
            <p:ph type="title"/>
          </p:nvPr>
        </p:nvSpPr>
        <p:spPr>
          <a:xfrm>
            <a:off x="838200" y="128058"/>
            <a:ext cx="10515600" cy="876653"/>
          </a:xfrm>
        </p:spPr>
        <p:txBody>
          <a:bodyPr/>
          <a:lstStyle/>
          <a:p>
            <a:pPr algn="r">
              <a:defRPr/>
            </a:pPr>
            <a:r>
              <a:rPr lang="en-US" altLang="en-US" b="1" u="sng" dirty="0">
                <a:solidFill>
                  <a:srgbClr val="C00000"/>
                </a:solidFill>
              </a:rPr>
              <a:t>Lessons From Chapter Two</a:t>
            </a:r>
          </a:p>
        </p:txBody>
      </p:sp>
      <p:sp>
        <p:nvSpPr>
          <p:cNvPr id="18435" name="Rectangle 3">
            <a:extLst>
              <a:ext uri="{FF2B5EF4-FFF2-40B4-BE49-F238E27FC236}">
                <a16:creationId xmlns:a16="http://schemas.microsoft.com/office/drawing/2014/main" id="{14F295B9-A45B-4D34-A4FF-46963F0498FE}"/>
              </a:ext>
            </a:extLst>
          </p:cNvPr>
          <p:cNvSpPr>
            <a:spLocks noGrp="1" noChangeArrowheads="1"/>
          </p:cNvSpPr>
          <p:nvPr>
            <p:ph type="body" idx="1"/>
          </p:nvPr>
        </p:nvSpPr>
        <p:spPr>
          <a:xfrm>
            <a:off x="361244" y="1095022"/>
            <a:ext cx="10078156" cy="3589868"/>
          </a:xfrm>
        </p:spPr>
        <p:txBody>
          <a:bodyPr/>
          <a:lstStyle/>
          <a:p>
            <a:pPr>
              <a:lnSpc>
                <a:spcPct val="90000"/>
              </a:lnSpc>
              <a:spcBef>
                <a:spcPct val="10000"/>
              </a:spcBef>
              <a:defRPr/>
            </a:pPr>
            <a:r>
              <a:rPr lang="en-US" altLang="en-US" b="1" dirty="0"/>
              <a:t>In Doing God’s Word (Will), Our Attitude is Critical</a:t>
            </a:r>
          </a:p>
          <a:p>
            <a:pPr>
              <a:lnSpc>
                <a:spcPct val="90000"/>
              </a:lnSpc>
              <a:spcBef>
                <a:spcPct val="10000"/>
              </a:spcBef>
              <a:defRPr/>
            </a:pPr>
            <a:r>
              <a:rPr lang="en-US" altLang="en-US" b="1" dirty="0"/>
              <a:t>Love Your Neighbor - Royal Law</a:t>
            </a:r>
          </a:p>
          <a:p>
            <a:pPr>
              <a:lnSpc>
                <a:spcPct val="90000"/>
              </a:lnSpc>
              <a:spcBef>
                <a:spcPct val="10000"/>
              </a:spcBef>
              <a:defRPr/>
            </a:pPr>
            <a:r>
              <a:rPr lang="en-US" altLang="en-US" b="1" dirty="0"/>
              <a:t>Show Christ In Your Life</a:t>
            </a:r>
          </a:p>
          <a:p>
            <a:pPr>
              <a:lnSpc>
                <a:spcPct val="90000"/>
              </a:lnSpc>
              <a:spcBef>
                <a:spcPct val="10000"/>
              </a:spcBef>
              <a:defRPr/>
            </a:pPr>
            <a:r>
              <a:rPr lang="en-US" altLang="en-US" b="1" dirty="0"/>
              <a:t>Act As Though You Are About to Be Judged.</a:t>
            </a:r>
          </a:p>
          <a:p>
            <a:pPr>
              <a:lnSpc>
                <a:spcPct val="90000"/>
              </a:lnSpc>
              <a:spcBef>
                <a:spcPct val="10000"/>
              </a:spcBef>
              <a:defRPr/>
            </a:pPr>
            <a:r>
              <a:rPr lang="en-US" altLang="en-US" b="1" dirty="0"/>
              <a:t>Show Mercy to Get Mercy</a:t>
            </a:r>
          </a:p>
          <a:p>
            <a:pPr>
              <a:lnSpc>
                <a:spcPct val="90000"/>
              </a:lnSpc>
              <a:spcBef>
                <a:spcPct val="10000"/>
              </a:spcBef>
              <a:defRPr/>
            </a:pPr>
            <a:r>
              <a:rPr lang="en-US" altLang="en-US" b="1" dirty="0"/>
              <a:t>Faith and Works Are Inseparable</a:t>
            </a:r>
          </a:p>
          <a:p>
            <a:pPr>
              <a:lnSpc>
                <a:spcPct val="90000"/>
              </a:lnSpc>
              <a:spcBef>
                <a:spcPct val="10000"/>
              </a:spcBef>
              <a:defRPr/>
            </a:pPr>
            <a:r>
              <a:rPr lang="en-US" altLang="en-US" b="1" dirty="0"/>
              <a:t>Paul and James are in Harmony</a:t>
            </a:r>
          </a:p>
          <a:p>
            <a:pPr>
              <a:lnSpc>
                <a:spcPct val="90000"/>
              </a:lnSpc>
              <a:spcBef>
                <a:spcPct val="10000"/>
              </a:spcBef>
              <a:defRPr/>
            </a:pPr>
            <a:r>
              <a:rPr lang="en-US" altLang="en-US" b="1" dirty="0"/>
              <a:t>We Should Be God’s Friend - Sharing  Common Interests</a:t>
            </a:r>
            <a:r>
              <a:rPr lang="en-US" altLang="en-US" b="0" dirty="0"/>
              <a:t>.</a:t>
            </a:r>
          </a:p>
        </p:txBody>
      </p:sp>
      <p:sp>
        <p:nvSpPr>
          <p:cNvPr id="2" name="Rectangle: Rounded Corners 1">
            <a:extLst>
              <a:ext uri="{FF2B5EF4-FFF2-40B4-BE49-F238E27FC236}">
                <a16:creationId xmlns:a16="http://schemas.microsoft.com/office/drawing/2014/main" id="{C516161F-B8CC-15F5-E24E-8B835BF9C4C7}"/>
              </a:ext>
            </a:extLst>
          </p:cNvPr>
          <p:cNvSpPr/>
          <p:nvPr/>
        </p:nvSpPr>
        <p:spPr>
          <a:xfrm>
            <a:off x="5675489" y="4881562"/>
            <a:ext cx="5678311" cy="1762831"/>
          </a:xfrm>
          <a:prstGeom prst="roundRect">
            <a:avLst/>
          </a:prstGeom>
          <a:solidFill>
            <a:schemeClr val="accent4">
              <a:lumMod val="40000"/>
              <a:lumOff val="60000"/>
            </a:schemeClr>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Do Not Show Favoritism</a:t>
            </a:r>
          </a:p>
          <a:p>
            <a:pPr algn="ctr"/>
            <a:r>
              <a:rPr lang="en-US" sz="2800" b="1" dirty="0">
                <a:solidFill>
                  <a:schemeClr val="tx1"/>
                </a:solidFill>
              </a:rPr>
              <a:t>Do Works of Faith</a:t>
            </a:r>
          </a:p>
          <a:p>
            <a:pPr algn="ctr"/>
            <a:r>
              <a:rPr lang="en-US" sz="2800" b="1" dirty="0">
                <a:solidFill>
                  <a:schemeClr val="tx1"/>
                </a:solidFill>
              </a:rPr>
              <a:t>Do Show Your Faith / Trust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 calcmode="lin" valueType="num">
                                      <p:cBhvr additive="base">
                                        <p:cTn id="7"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4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435">
                                            <p:txEl>
                                              <p:pRg st="1" end="1"/>
                                            </p:txEl>
                                          </p:spTgt>
                                        </p:tgtEl>
                                        <p:attrNameLst>
                                          <p:attrName>style.visibility</p:attrName>
                                        </p:attrNameLst>
                                      </p:cBhvr>
                                      <p:to>
                                        <p:strVal val="visible"/>
                                      </p:to>
                                    </p:set>
                                    <p:anim calcmode="lin" valueType="num">
                                      <p:cBhvr additive="base">
                                        <p:cTn id="13"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43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435">
                                            <p:txEl>
                                              <p:pRg st="2" end="2"/>
                                            </p:txEl>
                                          </p:spTgt>
                                        </p:tgtEl>
                                        <p:attrNameLst>
                                          <p:attrName>style.visibility</p:attrName>
                                        </p:attrNameLst>
                                      </p:cBhvr>
                                      <p:to>
                                        <p:strVal val="visible"/>
                                      </p:to>
                                    </p:set>
                                    <p:anim calcmode="lin" valueType="num">
                                      <p:cBhvr additive="base">
                                        <p:cTn id="19"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843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8435">
                                            <p:txEl>
                                              <p:pRg st="3" end="3"/>
                                            </p:txEl>
                                          </p:spTgt>
                                        </p:tgtEl>
                                        <p:attrNameLst>
                                          <p:attrName>style.visibility</p:attrName>
                                        </p:attrNameLst>
                                      </p:cBhvr>
                                      <p:to>
                                        <p:strVal val="visible"/>
                                      </p:to>
                                    </p:set>
                                    <p:anim calcmode="lin" valueType="num">
                                      <p:cBhvr additive="base">
                                        <p:cTn id="25" dur="5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843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8435">
                                            <p:txEl>
                                              <p:pRg st="4" end="4"/>
                                            </p:txEl>
                                          </p:spTgt>
                                        </p:tgtEl>
                                        <p:attrNameLst>
                                          <p:attrName>style.visibility</p:attrName>
                                        </p:attrNameLst>
                                      </p:cBhvr>
                                      <p:to>
                                        <p:strVal val="visible"/>
                                      </p:to>
                                    </p:set>
                                    <p:anim calcmode="lin" valueType="num">
                                      <p:cBhvr additive="base">
                                        <p:cTn id="31" dur="500" fill="hold"/>
                                        <p:tgtEl>
                                          <p:spTgt spid="1843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843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8435">
                                            <p:txEl>
                                              <p:pRg st="5" end="5"/>
                                            </p:txEl>
                                          </p:spTgt>
                                        </p:tgtEl>
                                        <p:attrNameLst>
                                          <p:attrName>style.visibility</p:attrName>
                                        </p:attrNameLst>
                                      </p:cBhvr>
                                      <p:to>
                                        <p:strVal val="visible"/>
                                      </p:to>
                                    </p:set>
                                    <p:anim calcmode="lin" valueType="num">
                                      <p:cBhvr additive="base">
                                        <p:cTn id="37" dur="500" fill="hold"/>
                                        <p:tgtEl>
                                          <p:spTgt spid="1843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843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8435">
                                            <p:txEl>
                                              <p:pRg st="6" end="6"/>
                                            </p:txEl>
                                          </p:spTgt>
                                        </p:tgtEl>
                                        <p:attrNameLst>
                                          <p:attrName>style.visibility</p:attrName>
                                        </p:attrNameLst>
                                      </p:cBhvr>
                                      <p:to>
                                        <p:strVal val="visible"/>
                                      </p:to>
                                    </p:set>
                                    <p:anim calcmode="lin" valueType="num">
                                      <p:cBhvr additive="base">
                                        <p:cTn id="43" dur="500" fill="hold"/>
                                        <p:tgtEl>
                                          <p:spTgt spid="1843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843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8435">
                                            <p:txEl>
                                              <p:pRg st="7" end="7"/>
                                            </p:txEl>
                                          </p:spTgt>
                                        </p:tgtEl>
                                        <p:attrNameLst>
                                          <p:attrName>style.visibility</p:attrName>
                                        </p:attrNameLst>
                                      </p:cBhvr>
                                      <p:to>
                                        <p:strVal val="visible"/>
                                      </p:to>
                                    </p:set>
                                    <p:anim calcmode="lin" valueType="num">
                                      <p:cBhvr additive="base">
                                        <p:cTn id="49" dur="500" fill="hold"/>
                                        <p:tgtEl>
                                          <p:spTgt spid="18435">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843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2"/>
                                        </p:tgtEl>
                                        <p:attrNameLst>
                                          <p:attrName>style.visibility</p:attrName>
                                        </p:attrNameLst>
                                      </p:cBhvr>
                                      <p:to>
                                        <p:strVal val="visible"/>
                                      </p:to>
                                    </p:set>
                                    <p:animEffect transition="in" filter="barn(inVertical)">
                                      <p:cBhvr>
                                        <p:cTn id="5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396BB6E2-1F32-47AF-B269-D898FC2FCCB9}"/>
              </a:ext>
            </a:extLst>
          </p:cNvPr>
          <p:cNvSpPr>
            <a:spLocks noGrp="1" noChangeArrowheads="1"/>
          </p:cNvSpPr>
          <p:nvPr>
            <p:ph type="title"/>
          </p:nvPr>
        </p:nvSpPr>
        <p:spPr>
          <a:xfrm>
            <a:off x="2209799" y="228600"/>
            <a:ext cx="9621129" cy="685800"/>
          </a:xfrm>
        </p:spPr>
        <p:txBody>
          <a:bodyPr>
            <a:normAutofit fontScale="90000"/>
          </a:bodyPr>
          <a:lstStyle/>
          <a:p>
            <a:pPr>
              <a:defRPr/>
            </a:pPr>
            <a:r>
              <a:rPr lang="en-US" altLang="en-US" b="1" u="sng" dirty="0">
                <a:solidFill>
                  <a:srgbClr val="C00000"/>
                </a:solidFill>
              </a:rPr>
              <a:t>Lessons From Chapter Three</a:t>
            </a:r>
          </a:p>
        </p:txBody>
      </p:sp>
      <p:sp>
        <p:nvSpPr>
          <p:cNvPr id="20483" name="Rectangle 3">
            <a:extLst>
              <a:ext uri="{FF2B5EF4-FFF2-40B4-BE49-F238E27FC236}">
                <a16:creationId xmlns:a16="http://schemas.microsoft.com/office/drawing/2014/main" id="{2CB175EC-4D5F-4325-AED6-B293521DCE1A}"/>
              </a:ext>
            </a:extLst>
          </p:cNvPr>
          <p:cNvSpPr>
            <a:spLocks noGrp="1" noChangeArrowheads="1"/>
          </p:cNvSpPr>
          <p:nvPr>
            <p:ph type="body" idx="1"/>
          </p:nvPr>
        </p:nvSpPr>
        <p:spPr>
          <a:xfrm>
            <a:off x="282222" y="1219200"/>
            <a:ext cx="9928578" cy="4876800"/>
          </a:xfrm>
        </p:spPr>
        <p:txBody>
          <a:bodyPr/>
          <a:lstStyle/>
          <a:p>
            <a:pPr>
              <a:defRPr/>
            </a:pPr>
            <a:r>
              <a:rPr lang="en-US" altLang="en-US" sz="2400" b="1" dirty="0"/>
              <a:t>Those That Teach Have A Stricter Judgment</a:t>
            </a:r>
          </a:p>
          <a:p>
            <a:pPr>
              <a:defRPr/>
            </a:pPr>
            <a:r>
              <a:rPr lang="en-US" altLang="en-US" sz="2400" b="1" dirty="0"/>
              <a:t>Your Motives Should Be Pure - Desire to save souls</a:t>
            </a:r>
          </a:p>
          <a:p>
            <a:pPr>
              <a:defRPr/>
            </a:pPr>
            <a:r>
              <a:rPr lang="en-US" altLang="en-US" sz="2400" b="1" dirty="0"/>
              <a:t>Need to Learn to Control Tongues (Heart Control)</a:t>
            </a:r>
          </a:p>
          <a:p>
            <a:pPr>
              <a:defRPr/>
            </a:pPr>
            <a:r>
              <a:rPr lang="en-US" altLang="en-US" sz="2400" b="1" dirty="0"/>
              <a:t>Why? - The Destructive Power of the Tongue</a:t>
            </a:r>
          </a:p>
          <a:p>
            <a:pPr lvl="1">
              <a:defRPr/>
            </a:pPr>
            <a:r>
              <a:rPr lang="en-US" altLang="en-US" sz="2000" dirty="0"/>
              <a:t>The Fires we start originate in Hell</a:t>
            </a:r>
          </a:p>
          <a:p>
            <a:pPr>
              <a:defRPr/>
            </a:pPr>
            <a:r>
              <a:rPr lang="en-US" altLang="en-US" sz="2400" b="1" dirty="0"/>
              <a:t>We Can Never Fully Control Our Tongues</a:t>
            </a:r>
          </a:p>
          <a:p>
            <a:pPr lvl="1">
              <a:defRPr/>
            </a:pPr>
            <a:r>
              <a:rPr lang="en-US" altLang="en-US" sz="2000" dirty="0"/>
              <a:t>Must Ask for God’s Help and Set a Constant Watch Over It</a:t>
            </a:r>
          </a:p>
          <a:p>
            <a:pPr>
              <a:defRPr/>
            </a:pPr>
            <a:r>
              <a:rPr lang="en-US" altLang="en-US" sz="2400" b="1" dirty="0"/>
              <a:t>Mis-Use of the Tongue is Contradictory and Absurd</a:t>
            </a:r>
          </a:p>
          <a:p>
            <a:pPr lvl="1">
              <a:defRPr/>
            </a:pPr>
            <a:r>
              <a:rPr lang="en-US" altLang="en-US" sz="2000" dirty="0"/>
              <a:t>Bless God and Curse Men - “Ought not to be so”</a:t>
            </a:r>
          </a:p>
          <a:p>
            <a:pPr>
              <a:defRPr/>
            </a:pPr>
            <a:r>
              <a:rPr lang="en-US" altLang="en-US" sz="2400" b="1" dirty="0"/>
              <a:t>Practice What You Preach</a:t>
            </a:r>
          </a:p>
          <a:p>
            <a:pPr>
              <a:defRPr/>
            </a:pPr>
            <a:r>
              <a:rPr lang="en-US" altLang="en-US" sz="2400" b="1" dirty="0"/>
              <a:t>Pursue Wisdom From Above</a:t>
            </a:r>
          </a:p>
          <a:p>
            <a:pPr>
              <a:defRPr/>
            </a:pPr>
            <a:endParaRPr lang="en-US" altLang="en-US" b="0" dirty="0"/>
          </a:p>
        </p:txBody>
      </p:sp>
      <p:sp>
        <p:nvSpPr>
          <p:cNvPr id="2" name="Rectangle: Rounded Corners 1">
            <a:extLst>
              <a:ext uri="{FF2B5EF4-FFF2-40B4-BE49-F238E27FC236}">
                <a16:creationId xmlns:a16="http://schemas.microsoft.com/office/drawing/2014/main" id="{C7E75C21-AEF2-B0B1-C7F3-42567070D76F}"/>
              </a:ext>
            </a:extLst>
          </p:cNvPr>
          <p:cNvSpPr/>
          <p:nvPr/>
        </p:nvSpPr>
        <p:spPr>
          <a:xfrm>
            <a:off x="7552267" y="1219200"/>
            <a:ext cx="4154311" cy="5410200"/>
          </a:xfrm>
          <a:prstGeom prst="roundRect">
            <a:avLst/>
          </a:prstGeom>
          <a:solidFill>
            <a:schemeClr val="accent4">
              <a:lumMod val="40000"/>
              <a:lumOff val="60000"/>
            </a:schemeClr>
          </a:solid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Say the Right Things in the Right Ways</a:t>
            </a:r>
          </a:p>
          <a:p>
            <a:pPr algn="ctr"/>
            <a:endParaRPr lang="en-US" sz="2400" b="1" dirty="0">
              <a:solidFill>
                <a:schemeClr val="tx1"/>
              </a:solidFill>
            </a:endParaRPr>
          </a:p>
          <a:p>
            <a:pPr algn="ctr"/>
            <a:r>
              <a:rPr lang="en-US" sz="2400" b="1" dirty="0">
                <a:solidFill>
                  <a:schemeClr val="tx1"/>
                </a:solidFill>
              </a:rPr>
              <a:t>True Wisdom is From Above</a:t>
            </a:r>
          </a:p>
          <a:p>
            <a:pPr algn="ctr"/>
            <a:endParaRPr lang="en-US" sz="2400" b="1" dirty="0">
              <a:solidFill>
                <a:schemeClr val="tx1"/>
              </a:solidFill>
            </a:endParaRPr>
          </a:p>
          <a:p>
            <a:pPr algn="ctr"/>
            <a:r>
              <a:rPr lang="en-US" sz="2400" b="1" dirty="0">
                <a:solidFill>
                  <a:schemeClr val="tx1"/>
                </a:solidFill>
              </a:rPr>
              <a:t>This Wisdom is First</a:t>
            </a:r>
          </a:p>
          <a:p>
            <a:pPr algn="ctr"/>
            <a:r>
              <a:rPr lang="en-US" sz="2400" dirty="0">
                <a:solidFill>
                  <a:schemeClr val="tx1"/>
                </a:solidFill>
              </a:rPr>
              <a:t>Pure</a:t>
            </a:r>
          </a:p>
          <a:p>
            <a:pPr algn="ctr"/>
            <a:r>
              <a:rPr lang="en-US" sz="2400" dirty="0">
                <a:solidFill>
                  <a:schemeClr val="tx1"/>
                </a:solidFill>
              </a:rPr>
              <a:t>Peaceable</a:t>
            </a:r>
          </a:p>
          <a:p>
            <a:pPr algn="ctr"/>
            <a:r>
              <a:rPr lang="en-US" sz="2400" dirty="0">
                <a:solidFill>
                  <a:schemeClr val="tx1"/>
                </a:solidFill>
              </a:rPr>
              <a:t>Gentle</a:t>
            </a:r>
          </a:p>
          <a:p>
            <a:pPr algn="ctr"/>
            <a:r>
              <a:rPr lang="en-US" sz="2400" dirty="0">
                <a:solidFill>
                  <a:schemeClr val="tx1"/>
                </a:solidFill>
              </a:rPr>
              <a:t>Open to Reason</a:t>
            </a:r>
          </a:p>
          <a:p>
            <a:pPr algn="ctr"/>
            <a:r>
              <a:rPr lang="en-US" sz="2400" dirty="0">
                <a:solidFill>
                  <a:schemeClr val="tx1"/>
                </a:solidFill>
              </a:rPr>
              <a:t>Full of Mercy</a:t>
            </a:r>
          </a:p>
          <a:p>
            <a:pPr algn="ctr"/>
            <a:r>
              <a:rPr lang="en-US" sz="2400" dirty="0">
                <a:solidFill>
                  <a:schemeClr val="tx1"/>
                </a:solidFill>
              </a:rPr>
              <a:t>Good Fruits</a:t>
            </a:r>
          </a:p>
          <a:p>
            <a:pPr algn="ctr"/>
            <a:r>
              <a:rPr lang="en-US" sz="2400" dirty="0">
                <a:solidFill>
                  <a:schemeClr val="tx1"/>
                </a:solidFill>
              </a:rPr>
              <a:t>Impartial</a:t>
            </a:r>
          </a:p>
          <a:p>
            <a:pPr algn="ctr"/>
            <a:r>
              <a:rPr lang="en-US" sz="2400" dirty="0">
                <a:solidFill>
                  <a:schemeClr val="tx1"/>
                </a:solidFill>
              </a:rPr>
              <a:t>Sincere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 calcmode="lin" valueType="num">
                                      <p:cBhvr additive="base">
                                        <p:cTn id="7" dur="500" fill="hold"/>
                                        <p:tgtEl>
                                          <p:spTgt spid="2048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48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483">
                                            <p:txEl>
                                              <p:pRg st="1" end="1"/>
                                            </p:txEl>
                                          </p:spTgt>
                                        </p:tgtEl>
                                        <p:attrNameLst>
                                          <p:attrName>style.visibility</p:attrName>
                                        </p:attrNameLst>
                                      </p:cBhvr>
                                      <p:to>
                                        <p:strVal val="visible"/>
                                      </p:to>
                                    </p:set>
                                    <p:anim calcmode="lin" valueType="num">
                                      <p:cBhvr additive="base">
                                        <p:cTn id="13" dur="500" fill="hold"/>
                                        <p:tgtEl>
                                          <p:spTgt spid="2048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48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483">
                                            <p:txEl>
                                              <p:pRg st="2" end="2"/>
                                            </p:txEl>
                                          </p:spTgt>
                                        </p:tgtEl>
                                        <p:attrNameLst>
                                          <p:attrName>style.visibility</p:attrName>
                                        </p:attrNameLst>
                                      </p:cBhvr>
                                      <p:to>
                                        <p:strVal val="visible"/>
                                      </p:to>
                                    </p:set>
                                    <p:anim calcmode="lin" valueType="num">
                                      <p:cBhvr additive="base">
                                        <p:cTn id="19" dur="500" fill="hold"/>
                                        <p:tgtEl>
                                          <p:spTgt spid="2048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48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0483">
                                            <p:txEl>
                                              <p:pRg st="3" end="3"/>
                                            </p:txEl>
                                          </p:spTgt>
                                        </p:tgtEl>
                                        <p:attrNameLst>
                                          <p:attrName>style.visibility</p:attrName>
                                        </p:attrNameLst>
                                      </p:cBhvr>
                                      <p:to>
                                        <p:strVal val="visible"/>
                                      </p:to>
                                    </p:set>
                                    <p:anim calcmode="lin" valueType="num">
                                      <p:cBhvr additive="base">
                                        <p:cTn id="25" dur="500" fill="hold"/>
                                        <p:tgtEl>
                                          <p:spTgt spid="2048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048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0483">
                                            <p:txEl>
                                              <p:pRg st="4" end="4"/>
                                            </p:txEl>
                                          </p:spTgt>
                                        </p:tgtEl>
                                        <p:attrNameLst>
                                          <p:attrName>style.visibility</p:attrName>
                                        </p:attrNameLst>
                                      </p:cBhvr>
                                      <p:to>
                                        <p:strVal val="visible"/>
                                      </p:to>
                                    </p:set>
                                    <p:anim calcmode="lin" valueType="num">
                                      <p:cBhvr additive="base">
                                        <p:cTn id="29" dur="500" fill="hold"/>
                                        <p:tgtEl>
                                          <p:spTgt spid="2048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048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0483">
                                            <p:txEl>
                                              <p:pRg st="5" end="5"/>
                                            </p:txEl>
                                          </p:spTgt>
                                        </p:tgtEl>
                                        <p:attrNameLst>
                                          <p:attrName>style.visibility</p:attrName>
                                        </p:attrNameLst>
                                      </p:cBhvr>
                                      <p:to>
                                        <p:strVal val="visible"/>
                                      </p:to>
                                    </p:set>
                                    <p:anim calcmode="lin" valueType="num">
                                      <p:cBhvr additive="base">
                                        <p:cTn id="35" dur="500" fill="hold"/>
                                        <p:tgtEl>
                                          <p:spTgt spid="2048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0483">
                                            <p:txEl>
                                              <p:pRg st="5" end="5"/>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0483">
                                            <p:txEl>
                                              <p:pRg st="6" end="6"/>
                                            </p:txEl>
                                          </p:spTgt>
                                        </p:tgtEl>
                                        <p:attrNameLst>
                                          <p:attrName>style.visibility</p:attrName>
                                        </p:attrNameLst>
                                      </p:cBhvr>
                                      <p:to>
                                        <p:strVal val="visible"/>
                                      </p:to>
                                    </p:set>
                                    <p:anim calcmode="lin" valueType="num">
                                      <p:cBhvr additive="base">
                                        <p:cTn id="39" dur="500" fill="hold"/>
                                        <p:tgtEl>
                                          <p:spTgt spid="20483">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048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20483">
                                            <p:txEl>
                                              <p:pRg st="7" end="7"/>
                                            </p:txEl>
                                          </p:spTgt>
                                        </p:tgtEl>
                                        <p:attrNameLst>
                                          <p:attrName>style.visibility</p:attrName>
                                        </p:attrNameLst>
                                      </p:cBhvr>
                                      <p:to>
                                        <p:strVal val="visible"/>
                                      </p:to>
                                    </p:set>
                                    <p:anim calcmode="lin" valueType="num">
                                      <p:cBhvr additive="base">
                                        <p:cTn id="45" dur="500" fill="hold"/>
                                        <p:tgtEl>
                                          <p:spTgt spid="20483">
                                            <p:txEl>
                                              <p:pRg st="7" end="7"/>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20483">
                                            <p:txEl>
                                              <p:pRg st="7" end="7"/>
                                            </p:txEl>
                                          </p:spTgt>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20483">
                                            <p:txEl>
                                              <p:pRg st="8" end="8"/>
                                            </p:txEl>
                                          </p:spTgt>
                                        </p:tgtEl>
                                        <p:attrNameLst>
                                          <p:attrName>style.visibility</p:attrName>
                                        </p:attrNameLst>
                                      </p:cBhvr>
                                      <p:to>
                                        <p:strVal val="visible"/>
                                      </p:to>
                                    </p:set>
                                    <p:anim calcmode="lin" valueType="num">
                                      <p:cBhvr additive="base">
                                        <p:cTn id="49" dur="500" fill="hold"/>
                                        <p:tgtEl>
                                          <p:spTgt spid="2048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048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0483">
                                            <p:txEl>
                                              <p:pRg st="9" end="9"/>
                                            </p:txEl>
                                          </p:spTgt>
                                        </p:tgtEl>
                                        <p:attrNameLst>
                                          <p:attrName>style.visibility</p:attrName>
                                        </p:attrNameLst>
                                      </p:cBhvr>
                                      <p:to>
                                        <p:strVal val="visible"/>
                                      </p:to>
                                    </p:set>
                                    <p:anim calcmode="lin" valueType="num">
                                      <p:cBhvr additive="base">
                                        <p:cTn id="55" dur="500" fill="hold"/>
                                        <p:tgtEl>
                                          <p:spTgt spid="20483">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048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0483">
                                            <p:txEl>
                                              <p:pRg st="10" end="10"/>
                                            </p:txEl>
                                          </p:spTgt>
                                        </p:tgtEl>
                                        <p:attrNameLst>
                                          <p:attrName>style.visibility</p:attrName>
                                        </p:attrNameLst>
                                      </p:cBhvr>
                                      <p:to>
                                        <p:strVal val="visible"/>
                                      </p:to>
                                    </p:set>
                                    <p:anim calcmode="lin" valueType="num">
                                      <p:cBhvr additive="base">
                                        <p:cTn id="61" dur="500" fill="hold"/>
                                        <p:tgtEl>
                                          <p:spTgt spid="20483">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048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2"/>
                                        </p:tgtEl>
                                        <p:attrNameLst>
                                          <p:attrName>style.visibility</p:attrName>
                                        </p:attrNameLst>
                                      </p:cBhvr>
                                      <p:to>
                                        <p:strVal val="visible"/>
                                      </p:to>
                                    </p:set>
                                    <p:animEffect transition="in" filter="barn(inVertical)">
                                      <p:cBhvr>
                                        <p:cTn id="6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90376425-F99A-426F-9E6D-3FF8034E75B8}"/>
              </a:ext>
            </a:extLst>
          </p:cNvPr>
          <p:cNvSpPr>
            <a:spLocks noGrp="1" noChangeArrowheads="1"/>
          </p:cNvSpPr>
          <p:nvPr>
            <p:ph type="title"/>
          </p:nvPr>
        </p:nvSpPr>
        <p:spPr>
          <a:xfrm>
            <a:off x="360218" y="76200"/>
            <a:ext cx="11639524" cy="838200"/>
          </a:xfrm>
        </p:spPr>
        <p:txBody>
          <a:bodyPr/>
          <a:lstStyle/>
          <a:p>
            <a:pPr>
              <a:defRPr/>
            </a:pPr>
            <a:r>
              <a:rPr lang="en-US" altLang="en-US" b="1" u="sng" dirty="0">
                <a:solidFill>
                  <a:srgbClr val="C00000"/>
                </a:solidFill>
              </a:rPr>
              <a:t>JAMES CHAPTER 5</a:t>
            </a:r>
          </a:p>
        </p:txBody>
      </p:sp>
      <p:sp>
        <p:nvSpPr>
          <p:cNvPr id="27651" name="Rectangle 3">
            <a:extLst>
              <a:ext uri="{FF2B5EF4-FFF2-40B4-BE49-F238E27FC236}">
                <a16:creationId xmlns:a16="http://schemas.microsoft.com/office/drawing/2014/main" id="{1C4E5B31-ABD1-47B6-852C-CC61AB5A6DC6}"/>
              </a:ext>
            </a:extLst>
          </p:cNvPr>
          <p:cNvSpPr>
            <a:spLocks noGrp="1" noChangeArrowheads="1"/>
          </p:cNvSpPr>
          <p:nvPr>
            <p:ph type="body" idx="1"/>
          </p:nvPr>
        </p:nvSpPr>
        <p:spPr>
          <a:xfrm>
            <a:off x="0" y="1219200"/>
            <a:ext cx="5373858" cy="5105400"/>
          </a:xfrm>
        </p:spPr>
        <p:txBody>
          <a:bodyPr/>
          <a:lstStyle/>
          <a:p>
            <a:pPr>
              <a:spcBef>
                <a:spcPct val="10000"/>
              </a:spcBef>
              <a:defRPr/>
            </a:pPr>
            <a:r>
              <a:rPr lang="en-US" altLang="en-US" b="1" u="sng" dirty="0">
                <a:solidFill>
                  <a:srgbClr val="663300"/>
                </a:solidFill>
              </a:rPr>
              <a:t>Share In Possessions (5:1-6)</a:t>
            </a:r>
            <a:endParaRPr lang="en-US" altLang="en-US" b="1" dirty="0">
              <a:solidFill>
                <a:srgbClr val="663300"/>
              </a:solidFill>
            </a:endParaRPr>
          </a:p>
          <a:p>
            <a:pPr lvl="1">
              <a:spcBef>
                <a:spcPct val="10000"/>
              </a:spcBef>
              <a:defRPr/>
            </a:pPr>
            <a:r>
              <a:rPr lang="en-US" altLang="en-US" i="1" dirty="0"/>
              <a:t>Consternation from Wealth (5:1)</a:t>
            </a:r>
          </a:p>
          <a:p>
            <a:pPr lvl="1">
              <a:spcBef>
                <a:spcPct val="10000"/>
              </a:spcBef>
              <a:defRPr/>
            </a:pPr>
            <a:r>
              <a:rPr lang="en-US" altLang="en-US" i="1" dirty="0"/>
              <a:t>Corrosion of Wealth (5:2-3)</a:t>
            </a:r>
          </a:p>
          <a:p>
            <a:pPr lvl="1">
              <a:spcBef>
                <a:spcPct val="10000"/>
              </a:spcBef>
              <a:defRPr/>
            </a:pPr>
            <a:r>
              <a:rPr lang="en-US" altLang="en-US" i="1" dirty="0"/>
              <a:t>Condemnation in Wealth (5:4-6)</a:t>
            </a:r>
          </a:p>
          <a:p>
            <a:pPr>
              <a:spcBef>
                <a:spcPct val="10000"/>
              </a:spcBef>
              <a:defRPr/>
            </a:pPr>
            <a:r>
              <a:rPr lang="en-US" altLang="en-US" b="1" u="sng" dirty="0">
                <a:solidFill>
                  <a:srgbClr val="663300"/>
                </a:solidFill>
              </a:rPr>
              <a:t>Share In Patience (5:7-12)</a:t>
            </a:r>
          </a:p>
          <a:p>
            <a:pPr lvl="1">
              <a:spcBef>
                <a:spcPct val="10000"/>
              </a:spcBef>
              <a:defRPr/>
            </a:pPr>
            <a:r>
              <a:rPr lang="en-US" altLang="en-US" i="1" dirty="0"/>
              <a:t>Essence of Patience (5:7-9)</a:t>
            </a:r>
          </a:p>
          <a:p>
            <a:pPr lvl="1">
              <a:spcBef>
                <a:spcPct val="10000"/>
              </a:spcBef>
              <a:defRPr/>
            </a:pPr>
            <a:r>
              <a:rPr lang="en-US" altLang="en-US" i="1" dirty="0"/>
              <a:t>Examples of Patience (5:10-11)</a:t>
            </a:r>
          </a:p>
          <a:p>
            <a:pPr lvl="1">
              <a:spcBef>
                <a:spcPct val="10000"/>
              </a:spcBef>
              <a:defRPr/>
            </a:pPr>
            <a:r>
              <a:rPr lang="en-US" altLang="en-US" i="1" dirty="0"/>
              <a:t>Evidence of Patience (5:12)</a:t>
            </a:r>
          </a:p>
          <a:p>
            <a:pPr>
              <a:spcBef>
                <a:spcPct val="10000"/>
              </a:spcBef>
              <a:defRPr/>
            </a:pPr>
            <a:r>
              <a:rPr lang="en-US" altLang="en-US" b="1" u="sng" dirty="0">
                <a:solidFill>
                  <a:srgbClr val="663300"/>
                </a:solidFill>
              </a:rPr>
              <a:t>Share In Prayer (5:13-20)</a:t>
            </a:r>
          </a:p>
          <a:p>
            <a:pPr lvl="1">
              <a:spcBef>
                <a:spcPct val="10000"/>
              </a:spcBef>
              <a:defRPr/>
            </a:pPr>
            <a:r>
              <a:rPr lang="en-US" altLang="en-US" i="1" dirty="0"/>
              <a:t>Sensitivity to Needs (5:13)</a:t>
            </a:r>
          </a:p>
          <a:p>
            <a:pPr lvl="1">
              <a:spcBef>
                <a:spcPct val="10000"/>
              </a:spcBef>
              <a:defRPr/>
            </a:pPr>
            <a:r>
              <a:rPr lang="en-US" altLang="en-US" i="1" dirty="0"/>
              <a:t>Supplication for Needs (5:14-18)</a:t>
            </a:r>
          </a:p>
          <a:p>
            <a:pPr lvl="1">
              <a:spcBef>
                <a:spcPct val="10000"/>
              </a:spcBef>
              <a:defRPr/>
            </a:pPr>
            <a:r>
              <a:rPr lang="en-US" altLang="en-US" i="1" dirty="0"/>
              <a:t>Significance of Needs (5:19-20)</a:t>
            </a:r>
          </a:p>
          <a:p>
            <a:pPr lvl="1">
              <a:defRPr/>
            </a:pPr>
            <a:endParaRPr lang="en-US" altLang="en-US" i="1" dirty="0"/>
          </a:p>
        </p:txBody>
      </p:sp>
      <p:sp>
        <p:nvSpPr>
          <p:cNvPr id="2" name="Rectangle 1">
            <a:extLst>
              <a:ext uri="{FF2B5EF4-FFF2-40B4-BE49-F238E27FC236}">
                <a16:creationId xmlns:a16="http://schemas.microsoft.com/office/drawing/2014/main" id="{9ABA18F8-D277-434E-A122-F4867AF89CA4}"/>
              </a:ext>
            </a:extLst>
          </p:cNvPr>
          <p:cNvSpPr/>
          <p:nvPr/>
        </p:nvSpPr>
        <p:spPr>
          <a:xfrm>
            <a:off x="5022166" y="314036"/>
            <a:ext cx="6977576" cy="6269644"/>
          </a:xfrm>
          <a:prstGeom prst="rect">
            <a:avLst/>
          </a:prstGeom>
          <a:solidFill>
            <a:srgbClr val="FFFFCC"/>
          </a:solidFill>
          <a:ln w="38100">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i="1" dirty="0">
                <a:solidFill>
                  <a:srgbClr val="663300"/>
                </a:solidFill>
              </a:rPr>
              <a:t>5:13 Is anyone among you </a:t>
            </a:r>
            <a:r>
              <a:rPr lang="en-US" sz="2000" i="1" u="sng" dirty="0">
                <a:solidFill>
                  <a:srgbClr val="663300"/>
                </a:solidFill>
              </a:rPr>
              <a:t>suffering</a:t>
            </a:r>
            <a:r>
              <a:rPr lang="en-US" sz="2000" i="1" dirty="0">
                <a:solidFill>
                  <a:srgbClr val="663300"/>
                </a:solidFill>
              </a:rPr>
              <a:t>? Let him pray. Is anyone cheerful? Let him sing praise. (14) Is anyone among you </a:t>
            </a:r>
            <a:r>
              <a:rPr lang="en-US" sz="2000" i="1" u="sng" dirty="0">
                <a:solidFill>
                  <a:srgbClr val="663300"/>
                </a:solidFill>
              </a:rPr>
              <a:t>sick</a:t>
            </a:r>
            <a:r>
              <a:rPr lang="en-US" sz="2000" i="1" dirty="0">
                <a:solidFill>
                  <a:srgbClr val="663300"/>
                </a:solidFill>
              </a:rPr>
              <a:t>? Let him call for the elders of the church, and let them pray over him, anointing him with oil in the name of the Lord. (15) And the prayer of faith will save the one who is </a:t>
            </a:r>
            <a:r>
              <a:rPr lang="en-US" sz="2000" i="1" u="sng" dirty="0">
                <a:solidFill>
                  <a:srgbClr val="663300"/>
                </a:solidFill>
              </a:rPr>
              <a:t>sick</a:t>
            </a:r>
            <a:r>
              <a:rPr lang="en-US" sz="2000" i="1" dirty="0">
                <a:solidFill>
                  <a:srgbClr val="663300"/>
                </a:solidFill>
              </a:rPr>
              <a:t>, and the Lord will raise him up. And if he has committed sins, he will be forgiven. </a:t>
            </a:r>
            <a:br>
              <a:rPr lang="en-US" sz="2000" i="1" dirty="0">
                <a:solidFill>
                  <a:srgbClr val="663300"/>
                </a:solidFill>
              </a:rPr>
            </a:br>
            <a:r>
              <a:rPr lang="en-US" sz="2000" i="1" dirty="0">
                <a:solidFill>
                  <a:srgbClr val="663300"/>
                </a:solidFill>
              </a:rPr>
              <a:t>(16) Therefore, confess your sins to one another and pray for one another, that you may be healed. The prayer of a righteous person has great power as it is working. (17) Elijah was a man with a nature like ours, and he prayed fervently that it might not rain, and for three years and six months it did not rain on the earth. (18) Then he prayed again, and heaven gave rain, and the earth bore its fruit.</a:t>
            </a:r>
            <a:br>
              <a:rPr lang="en-US" sz="2000" i="1" dirty="0">
                <a:solidFill>
                  <a:srgbClr val="663300"/>
                </a:solidFill>
              </a:rPr>
            </a:br>
            <a:r>
              <a:rPr lang="en-US" sz="2000" i="1" dirty="0">
                <a:solidFill>
                  <a:srgbClr val="663300"/>
                </a:solidFill>
              </a:rPr>
              <a:t>(19) My brothers, if anyone among you wanders from the truth and someone brings him back, (20) let him know that whoever brings back a sinner from his wandering will save his soul from death and will cover a multitude of sins.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 calcmode="lin" valueType="num">
                                      <p:cBhvr additive="base">
                                        <p:cTn id="7" dur="500" fill="hold"/>
                                        <p:tgtEl>
                                          <p:spTgt spid="2765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65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7651">
                                            <p:txEl>
                                              <p:pRg st="1" end="1"/>
                                            </p:txEl>
                                          </p:spTgt>
                                        </p:tgtEl>
                                        <p:attrNameLst>
                                          <p:attrName>style.visibility</p:attrName>
                                        </p:attrNameLst>
                                      </p:cBhvr>
                                      <p:to>
                                        <p:strVal val="visible"/>
                                      </p:to>
                                    </p:set>
                                    <p:anim calcmode="lin" valueType="num">
                                      <p:cBhvr additive="base">
                                        <p:cTn id="11" dur="500" fill="hold"/>
                                        <p:tgtEl>
                                          <p:spTgt spid="27651">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7651">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7651">
                                            <p:txEl>
                                              <p:pRg st="2" end="2"/>
                                            </p:txEl>
                                          </p:spTgt>
                                        </p:tgtEl>
                                        <p:attrNameLst>
                                          <p:attrName>style.visibility</p:attrName>
                                        </p:attrNameLst>
                                      </p:cBhvr>
                                      <p:to>
                                        <p:strVal val="visible"/>
                                      </p:to>
                                    </p:set>
                                    <p:anim calcmode="lin" valueType="num">
                                      <p:cBhvr additive="base">
                                        <p:cTn id="15" dur="500" fill="hold"/>
                                        <p:tgtEl>
                                          <p:spTgt spid="27651">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7651">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7651">
                                            <p:txEl>
                                              <p:pRg st="3" end="3"/>
                                            </p:txEl>
                                          </p:spTgt>
                                        </p:tgtEl>
                                        <p:attrNameLst>
                                          <p:attrName>style.visibility</p:attrName>
                                        </p:attrNameLst>
                                      </p:cBhvr>
                                      <p:to>
                                        <p:strVal val="visible"/>
                                      </p:to>
                                    </p:set>
                                    <p:anim calcmode="lin" valueType="num">
                                      <p:cBhvr additive="base">
                                        <p:cTn id="19" dur="500" fill="hold"/>
                                        <p:tgtEl>
                                          <p:spTgt spid="27651">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765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7651">
                                            <p:txEl>
                                              <p:pRg st="4" end="4"/>
                                            </p:txEl>
                                          </p:spTgt>
                                        </p:tgtEl>
                                        <p:attrNameLst>
                                          <p:attrName>style.visibility</p:attrName>
                                        </p:attrNameLst>
                                      </p:cBhvr>
                                      <p:to>
                                        <p:strVal val="visible"/>
                                      </p:to>
                                    </p:set>
                                    <p:anim calcmode="lin" valueType="num">
                                      <p:cBhvr additive="base">
                                        <p:cTn id="25" dur="500" fill="hold"/>
                                        <p:tgtEl>
                                          <p:spTgt spid="27651">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7651">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7651">
                                            <p:txEl>
                                              <p:pRg st="5" end="5"/>
                                            </p:txEl>
                                          </p:spTgt>
                                        </p:tgtEl>
                                        <p:attrNameLst>
                                          <p:attrName>style.visibility</p:attrName>
                                        </p:attrNameLst>
                                      </p:cBhvr>
                                      <p:to>
                                        <p:strVal val="visible"/>
                                      </p:to>
                                    </p:set>
                                    <p:anim calcmode="lin" valueType="num">
                                      <p:cBhvr additive="base">
                                        <p:cTn id="29" dur="500" fill="hold"/>
                                        <p:tgtEl>
                                          <p:spTgt spid="27651">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7651">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7651">
                                            <p:txEl>
                                              <p:pRg st="6" end="6"/>
                                            </p:txEl>
                                          </p:spTgt>
                                        </p:tgtEl>
                                        <p:attrNameLst>
                                          <p:attrName>style.visibility</p:attrName>
                                        </p:attrNameLst>
                                      </p:cBhvr>
                                      <p:to>
                                        <p:strVal val="visible"/>
                                      </p:to>
                                    </p:set>
                                    <p:anim calcmode="lin" valueType="num">
                                      <p:cBhvr additive="base">
                                        <p:cTn id="33" dur="500" fill="hold"/>
                                        <p:tgtEl>
                                          <p:spTgt spid="27651">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7651">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7651">
                                            <p:txEl>
                                              <p:pRg st="7" end="7"/>
                                            </p:txEl>
                                          </p:spTgt>
                                        </p:tgtEl>
                                        <p:attrNameLst>
                                          <p:attrName>style.visibility</p:attrName>
                                        </p:attrNameLst>
                                      </p:cBhvr>
                                      <p:to>
                                        <p:strVal val="visible"/>
                                      </p:to>
                                    </p:set>
                                    <p:anim calcmode="lin" valueType="num">
                                      <p:cBhvr additive="base">
                                        <p:cTn id="37" dur="500" fill="hold"/>
                                        <p:tgtEl>
                                          <p:spTgt spid="27651">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7651">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7651">
                                            <p:txEl>
                                              <p:pRg st="8" end="8"/>
                                            </p:txEl>
                                          </p:spTgt>
                                        </p:tgtEl>
                                        <p:attrNameLst>
                                          <p:attrName>style.visibility</p:attrName>
                                        </p:attrNameLst>
                                      </p:cBhvr>
                                      <p:to>
                                        <p:strVal val="visible"/>
                                      </p:to>
                                    </p:set>
                                    <p:anim calcmode="lin" valueType="num">
                                      <p:cBhvr additive="base">
                                        <p:cTn id="43" dur="500" fill="hold"/>
                                        <p:tgtEl>
                                          <p:spTgt spid="27651">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7651">
                                            <p:txEl>
                                              <p:pRg st="8" end="8"/>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51">
                                            <p:txEl>
                                              <p:pRg st="9" end="9"/>
                                            </p:txEl>
                                          </p:spTgt>
                                        </p:tgtEl>
                                        <p:attrNameLst>
                                          <p:attrName>style.visibility</p:attrName>
                                        </p:attrNameLst>
                                      </p:cBhvr>
                                      <p:to>
                                        <p:strVal val="visible"/>
                                      </p:to>
                                    </p:set>
                                    <p:anim calcmode="lin" valueType="num">
                                      <p:cBhvr additive="base">
                                        <p:cTn id="47" dur="500" fill="hold"/>
                                        <p:tgtEl>
                                          <p:spTgt spid="27651">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7651">
                                            <p:txEl>
                                              <p:pRg st="9" end="9"/>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651">
                                            <p:txEl>
                                              <p:pRg st="10" end="10"/>
                                            </p:txEl>
                                          </p:spTgt>
                                        </p:tgtEl>
                                        <p:attrNameLst>
                                          <p:attrName>style.visibility</p:attrName>
                                        </p:attrNameLst>
                                      </p:cBhvr>
                                      <p:to>
                                        <p:strVal val="visible"/>
                                      </p:to>
                                    </p:set>
                                    <p:anim calcmode="lin" valueType="num">
                                      <p:cBhvr additive="base">
                                        <p:cTn id="51" dur="500" fill="hold"/>
                                        <p:tgtEl>
                                          <p:spTgt spid="27651">
                                            <p:txEl>
                                              <p:pRg st="10" end="1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27651">
                                            <p:txEl>
                                              <p:pRg st="10" end="10"/>
                                            </p:txEl>
                                          </p:spTgt>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651">
                                            <p:txEl>
                                              <p:pRg st="11" end="11"/>
                                            </p:txEl>
                                          </p:spTgt>
                                        </p:tgtEl>
                                        <p:attrNameLst>
                                          <p:attrName>style.visibility</p:attrName>
                                        </p:attrNameLst>
                                      </p:cBhvr>
                                      <p:to>
                                        <p:strVal val="visible"/>
                                      </p:to>
                                    </p:set>
                                    <p:anim calcmode="lin" valueType="num">
                                      <p:cBhvr additive="base">
                                        <p:cTn id="55" dur="500" fill="hold"/>
                                        <p:tgtEl>
                                          <p:spTgt spid="27651">
                                            <p:txEl>
                                              <p:pRg st="11" end="1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7651">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6CE4C907-F781-4174-A117-DC03C47BDB09}"/>
              </a:ext>
            </a:extLst>
          </p:cNvPr>
          <p:cNvSpPr>
            <a:spLocks noGrp="1" noChangeArrowheads="1"/>
          </p:cNvSpPr>
          <p:nvPr>
            <p:ph type="title"/>
          </p:nvPr>
        </p:nvSpPr>
        <p:spPr>
          <a:xfrm>
            <a:off x="2209800" y="304800"/>
            <a:ext cx="7772400" cy="1143000"/>
          </a:xfrm>
        </p:spPr>
        <p:txBody>
          <a:bodyPr/>
          <a:lstStyle/>
          <a:p>
            <a:pPr>
              <a:defRPr/>
            </a:pPr>
            <a:r>
              <a:rPr lang="en-US" altLang="en-US"/>
              <a:t>LESSONS FROM CHAP 4:1-6</a:t>
            </a:r>
          </a:p>
        </p:txBody>
      </p:sp>
      <p:sp>
        <p:nvSpPr>
          <p:cNvPr id="22531" name="Rectangle 3">
            <a:extLst>
              <a:ext uri="{FF2B5EF4-FFF2-40B4-BE49-F238E27FC236}">
                <a16:creationId xmlns:a16="http://schemas.microsoft.com/office/drawing/2014/main" id="{D74B8C2C-5704-4089-B542-00D261741999}"/>
              </a:ext>
            </a:extLst>
          </p:cNvPr>
          <p:cNvSpPr>
            <a:spLocks noGrp="1" noChangeArrowheads="1"/>
          </p:cNvSpPr>
          <p:nvPr>
            <p:ph type="body" idx="1"/>
          </p:nvPr>
        </p:nvSpPr>
        <p:spPr>
          <a:xfrm>
            <a:off x="1981200" y="1600200"/>
            <a:ext cx="8229600" cy="4495800"/>
          </a:xfrm>
        </p:spPr>
        <p:txBody>
          <a:bodyPr/>
          <a:lstStyle/>
          <a:p>
            <a:pPr>
              <a:defRPr/>
            </a:pPr>
            <a:r>
              <a:rPr lang="en-US" altLang="en-US" sz="2400"/>
              <a:t>Conflicts within us and among us come from our own pleasures and desires</a:t>
            </a:r>
          </a:p>
          <a:p>
            <a:pPr>
              <a:defRPr/>
            </a:pPr>
            <a:r>
              <a:rPr lang="en-US" altLang="en-US" sz="2400"/>
              <a:t>What we desire (earthly) will never be obtained.</a:t>
            </a:r>
          </a:p>
          <a:p>
            <a:pPr>
              <a:defRPr/>
            </a:pPr>
            <a:r>
              <a:rPr lang="en-US" altLang="en-US" sz="2400"/>
              <a:t>Do we seek to satisfy God’s will or our own?</a:t>
            </a:r>
          </a:p>
          <a:p>
            <a:pPr>
              <a:defRPr/>
            </a:pPr>
            <a:r>
              <a:rPr lang="en-US" altLang="en-US" sz="2400"/>
              <a:t>To receive we must ask – according to God’s will.</a:t>
            </a:r>
          </a:p>
          <a:p>
            <a:pPr>
              <a:defRPr/>
            </a:pPr>
            <a:r>
              <a:rPr lang="en-US" altLang="en-US" sz="2400"/>
              <a:t>Serve God and Keep His commandments</a:t>
            </a:r>
          </a:p>
          <a:p>
            <a:pPr>
              <a:defRPr/>
            </a:pPr>
            <a:r>
              <a:rPr lang="en-US" altLang="en-US" sz="2400"/>
              <a:t>Be a Friend of God (and not of this world)</a:t>
            </a:r>
          </a:p>
          <a:p>
            <a:pPr>
              <a:defRPr/>
            </a:pPr>
            <a:r>
              <a:rPr lang="en-US" altLang="en-US" sz="2400"/>
              <a:t>God opposes the proud – Grace to the humble</a:t>
            </a:r>
          </a:p>
          <a:p>
            <a:pPr>
              <a:defRPr/>
            </a:pPr>
            <a:endParaRPr lang="en-US" altLang="en-US" sz="2400"/>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8FD5D51E-12A1-4D51-A374-A81992EB7643}"/>
              </a:ext>
            </a:extLst>
          </p:cNvPr>
          <p:cNvSpPr>
            <a:spLocks noGrp="1" noChangeArrowheads="1"/>
          </p:cNvSpPr>
          <p:nvPr>
            <p:ph type="title"/>
          </p:nvPr>
        </p:nvSpPr>
        <p:spPr/>
        <p:txBody>
          <a:bodyPr/>
          <a:lstStyle/>
          <a:p>
            <a:pPr>
              <a:defRPr/>
            </a:pPr>
            <a:r>
              <a:rPr lang="en-US" altLang="en-US"/>
              <a:t>LESSONS FROM CHAP 4:7- 12</a:t>
            </a:r>
          </a:p>
        </p:txBody>
      </p:sp>
      <p:sp>
        <p:nvSpPr>
          <p:cNvPr id="23555" name="Rectangle 3">
            <a:extLst>
              <a:ext uri="{FF2B5EF4-FFF2-40B4-BE49-F238E27FC236}">
                <a16:creationId xmlns:a16="http://schemas.microsoft.com/office/drawing/2014/main" id="{FE4C4AE3-6290-40D1-920F-A7BC75A7CB8F}"/>
              </a:ext>
            </a:extLst>
          </p:cNvPr>
          <p:cNvSpPr>
            <a:spLocks noGrp="1" noChangeArrowheads="1"/>
          </p:cNvSpPr>
          <p:nvPr>
            <p:ph type="body" idx="1"/>
          </p:nvPr>
        </p:nvSpPr>
        <p:spPr/>
        <p:txBody>
          <a:bodyPr/>
          <a:lstStyle/>
          <a:p>
            <a:pPr>
              <a:defRPr/>
            </a:pPr>
            <a:r>
              <a:rPr lang="en-US" altLang="en-US"/>
              <a:t>The Ten Commandments of James</a:t>
            </a:r>
          </a:p>
          <a:p>
            <a:pPr>
              <a:defRPr/>
            </a:pPr>
            <a:r>
              <a:rPr lang="en-US" altLang="en-US"/>
              <a:t>How Do we Speak Evil?</a:t>
            </a:r>
          </a:p>
          <a:p>
            <a:pPr>
              <a:defRPr/>
            </a:pPr>
            <a:r>
              <a:rPr lang="en-US" altLang="en-US"/>
              <a:t>If there is Evil speaking – There is evil hearing.</a:t>
            </a:r>
          </a:p>
          <a:p>
            <a:pPr>
              <a:defRPr/>
            </a:pPr>
            <a:r>
              <a:rPr lang="en-US" altLang="en-US"/>
              <a:t>You Can Not Know someone’s motives</a:t>
            </a:r>
          </a:p>
          <a:p>
            <a:pPr>
              <a:defRPr/>
            </a:pPr>
            <a:r>
              <a:rPr lang="en-US" altLang="en-US"/>
              <a:t>Who are we to judge others now?</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C9283A4B-89BB-4BC2-9B5A-B61FB93B8708}"/>
              </a:ext>
            </a:extLst>
          </p:cNvPr>
          <p:cNvSpPr>
            <a:spLocks noGrp="1" noChangeArrowheads="1"/>
          </p:cNvSpPr>
          <p:nvPr>
            <p:ph type="title"/>
          </p:nvPr>
        </p:nvSpPr>
        <p:spPr>
          <a:xfrm>
            <a:off x="598311" y="76200"/>
            <a:ext cx="11387363" cy="914400"/>
          </a:xfrm>
        </p:spPr>
        <p:txBody>
          <a:bodyPr/>
          <a:lstStyle/>
          <a:p>
            <a:pPr>
              <a:defRPr/>
            </a:pPr>
            <a:r>
              <a:rPr lang="en-US" altLang="en-US" u="sng" dirty="0">
                <a:solidFill>
                  <a:srgbClr val="C00000"/>
                </a:solidFill>
              </a:rPr>
              <a:t>LESSONS FROM CHAP 4</a:t>
            </a:r>
          </a:p>
        </p:txBody>
      </p:sp>
      <p:sp>
        <p:nvSpPr>
          <p:cNvPr id="55299" name="Rectangle 3">
            <a:extLst>
              <a:ext uri="{FF2B5EF4-FFF2-40B4-BE49-F238E27FC236}">
                <a16:creationId xmlns:a16="http://schemas.microsoft.com/office/drawing/2014/main" id="{770AFECA-054C-4467-8962-0587B80EE390}"/>
              </a:ext>
            </a:extLst>
          </p:cNvPr>
          <p:cNvSpPr>
            <a:spLocks noGrp="1" noChangeArrowheads="1"/>
          </p:cNvSpPr>
          <p:nvPr>
            <p:ph type="body" idx="1"/>
          </p:nvPr>
        </p:nvSpPr>
        <p:spPr>
          <a:xfrm>
            <a:off x="237067" y="1143000"/>
            <a:ext cx="7563555" cy="5257800"/>
          </a:xfrm>
        </p:spPr>
        <p:txBody>
          <a:bodyPr/>
          <a:lstStyle/>
          <a:p>
            <a:pPr>
              <a:defRPr/>
            </a:pPr>
            <a:r>
              <a:rPr lang="en-US" altLang="en-US" sz="2400" b="1" dirty="0"/>
              <a:t>Conflicts come from our own pleasures &amp; desires</a:t>
            </a:r>
          </a:p>
          <a:p>
            <a:pPr>
              <a:defRPr/>
            </a:pPr>
            <a:r>
              <a:rPr lang="en-US" altLang="en-US" sz="2400" b="1" dirty="0"/>
              <a:t>Do we seek to satisfy God’s will or our own?</a:t>
            </a:r>
          </a:p>
          <a:p>
            <a:pPr>
              <a:defRPr/>
            </a:pPr>
            <a:r>
              <a:rPr lang="en-US" altLang="en-US" sz="2400" b="1" dirty="0"/>
              <a:t>Must Have An Active and Proper Prayer Life</a:t>
            </a:r>
          </a:p>
          <a:p>
            <a:pPr>
              <a:defRPr/>
            </a:pPr>
            <a:r>
              <a:rPr lang="en-US" altLang="en-US" sz="2400" b="1" dirty="0"/>
              <a:t>Be a Friend of God (and not of this world)</a:t>
            </a:r>
          </a:p>
          <a:p>
            <a:pPr>
              <a:defRPr/>
            </a:pPr>
            <a:r>
              <a:rPr lang="en-US" altLang="en-US" sz="2400" b="1" dirty="0"/>
              <a:t>God opposes the proud – He Gives Grace to the humble</a:t>
            </a:r>
          </a:p>
          <a:p>
            <a:pPr>
              <a:defRPr/>
            </a:pPr>
            <a:r>
              <a:rPr lang="en-US" altLang="en-US" sz="2400" b="1" dirty="0"/>
              <a:t>10 Commandments of James: </a:t>
            </a:r>
          </a:p>
          <a:p>
            <a:pPr lvl="1">
              <a:defRPr/>
            </a:pPr>
            <a:r>
              <a:rPr lang="en-US" altLang="en-US" sz="2000" dirty="0"/>
              <a:t>Submit, Resist, Draw, Cleanse, Purify, Lament, Let Laughter, Let Joy, Humble, Do Not Speak Evil.</a:t>
            </a:r>
          </a:p>
          <a:p>
            <a:pPr>
              <a:defRPr/>
            </a:pPr>
            <a:r>
              <a:rPr lang="en-US" altLang="en-US" sz="2400" b="1" dirty="0"/>
              <a:t>Who Are You To Judge Someone?</a:t>
            </a:r>
          </a:p>
          <a:p>
            <a:pPr>
              <a:defRPr/>
            </a:pPr>
            <a:r>
              <a:rPr lang="en-US" altLang="en-US" sz="2400" b="1" dirty="0"/>
              <a:t>Your Life Is Brief – You Are Not In Control (Arrogance)</a:t>
            </a:r>
          </a:p>
          <a:p>
            <a:pPr>
              <a:defRPr/>
            </a:pPr>
            <a:r>
              <a:rPr lang="en-US" altLang="en-US" sz="2400" b="1" dirty="0"/>
              <a:t>Don’t Make Plans Without God</a:t>
            </a:r>
          </a:p>
          <a:p>
            <a:pPr>
              <a:defRPr/>
            </a:pPr>
            <a:r>
              <a:rPr lang="en-US" altLang="en-US" sz="2400" b="1" dirty="0"/>
              <a:t>You Know What Is Good – Now Do It!</a:t>
            </a:r>
          </a:p>
          <a:p>
            <a:pPr>
              <a:defRPr/>
            </a:pPr>
            <a:endParaRPr lang="en-US" altLang="en-US" sz="2400" dirty="0"/>
          </a:p>
        </p:txBody>
      </p:sp>
      <p:sp>
        <p:nvSpPr>
          <p:cNvPr id="2" name="Rectangle: Rounded Corners 1">
            <a:extLst>
              <a:ext uri="{FF2B5EF4-FFF2-40B4-BE49-F238E27FC236}">
                <a16:creationId xmlns:a16="http://schemas.microsoft.com/office/drawing/2014/main" id="{C0B412D6-C273-C202-392D-B55B7E86DD23}"/>
              </a:ext>
            </a:extLst>
          </p:cNvPr>
          <p:cNvSpPr/>
          <p:nvPr/>
        </p:nvSpPr>
        <p:spPr>
          <a:xfrm>
            <a:off x="7800622" y="530578"/>
            <a:ext cx="4064000" cy="6039555"/>
          </a:xfrm>
          <a:prstGeom prst="roundRect">
            <a:avLst/>
          </a:prstGeom>
          <a:solidFill>
            <a:schemeClr val="accent4">
              <a:lumMod val="40000"/>
              <a:lumOff val="60000"/>
            </a:schemeClr>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Have a Sense of Who You Belong To</a:t>
            </a:r>
          </a:p>
          <a:p>
            <a:pPr algn="ctr"/>
            <a:endParaRPr lang="en-US" sz="2800" b="1" dirty="0">
              <a:solidFill>
                <a:schemeClr val="tx1"/>
              </a:solidFill>
            </a:endParaRPr>
          </a:p>
          <a:p>
            <a:pPr algn="ctr"/>
            <a:r>
              <a:rPr lang="en-US" sz="2800" b="1" dirty="0">
                <a:solidFill>
                  <a:schemeClr val="tx1"/>
                </a:solidFill>
              </a:rPr>
              <a:t>A Sense of Humility</a:t>
            </a:r>
          </a:p>
          <a:p>
            <a:pPr algn="ctr"/>
            <a:endParaRPr lang="en-US" sz="2800" b="1" dirty="0">
              <a:solidFill>
                <a:schemeClr val="tx1"/>
              </a:solidFill>
            </a:endParaRPr>
          </a:p>
          <a:p>
            <a:pPr algn="ctr"/>
            <a:r>
              <a:rPr lang="en-US" sz="2800" b="1" dirty="0">
                <a:solidFill>
                  <a:schemeClr val="tx1"/>
                </a:solidFill>
              </a:rPr>
              <a:t>A Sense of Submission</a:t>
            </a:r>
          </a:p>
          <a:p>
            <a:pPr algn="ctr"/>
            <a:endParaRPr lang="en-US" sz="2800" b="1" dirty="0">
              <a:solidFill>
                <a:schemeClr val="tx1"/>
              </a:solidFill>
            </a:endParaRPr>
          </a:p>
          <a:p>
            <a:pPr algn="ctr"/>
            <a:r>
              <a:rPr lang="en-US" sz="2800" b="1" dirty="0">
                <a:solidFill>
                  <a:schemeClr val="tx1"/>
                </a:solidFill>
              </a:rPr>
              <a:t>A Sense of Position</a:t>
            </a:r>
          </a:p>
          <a:p>
            <a:pPr algn="ctr"/>
            <a:r>
              <a:rPr lang="en-US" sz="2800" b="1" dirty="0">
                <a:solidFill>
                  <a:schemeClr val="tx1"/>
                </a:solidFill>
              </a:rPr>
              <a:t>(Drawing Near to God)</a:t>
            </a:r>
          </a:p>
          <a:p>
            <a:pPr algn="ctr"/>
            <a:endParaRPr lang="en-US" sz="2800" b="1" dirty="0">
              <a:solidFill>
                <a:schemeClr val="tx1"/>
              </a:solidFill>
            </a:endParaRPr>
          </a:p>
          <a:p>
            <a:pPr algn="ctr"/>
            <a:r>
              <a:rPr lang="en-US" sz="2800" b="1" dirty="0">
                <a:solidFill>
                  <a:schemeClr val="tx1"/>
                </a:solidFill>
              </a:rPr>
              <a:t>A Sense of Tomorrow</a:t>
            </a:r>
          </a:p>
          <a:p>
            <a:pPr algn="ctr"/>
            <a:endParaRPr lang="en-US"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animEffect transition="in" filter="barn(inVertical)">
                                      <p:cBhvr>
                                        <p:cTn id="7" dur="500"/>
                                        <p:tgtEl>
                                          <p:spTgt spid="552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5299">
                                            <p:txEl>
                                              <p:pRg st="1" end="1"/>
                                            </p:txEl>
                                          </p:spTgt>
                                        </p:tgtEl>
                                        <p:attrNameLst>
                                          <p:attrName>style.visibility</p:attrName>
                                        </p:attrNameLst>
                                      </p:cBhvr>
                                      <p:to>
                                        <p:strVal val="visible"/>
                                      </p:to>
                                    </p:set>
                                    <p:animEffect transition="in" filter="barn(inVertical)">
                                      <p:cBhvr>
                                        <p:cTn id="12" dur="500"/>
                                        <p:tgtEl>
                                          <p:spTgt spid="552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5299">
                                            <p:txEl>
                                              <p:pRg st="2" end="2"/>
                                            </p:txEl>
                                          </p:spTgt>
                                        </p:tgtEl>
                                        <p:attrNameLst>
                                          <p:attrName>style.visibility</p:attrName>
                                        </p:attrNameLst>
                                      </p:cBhvr>
                                      <p:to>
                                        <p:strVal val="visible"/>
                                      </p:to>
                                    </p:set>
                                    <p:animEffect transition="in" filter="barn(inVertical)">
                                      <p:cBhvr>
                                        <p:cTn id="17" dur="500"/>
                                        <p:tgtEl>
                                          <p:spTgt spid="5529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5299">
                                            <p:txEl>
                                              <p:pRg st="3" end="3"/>
                                            </p:txEl>
                                          </p:spTgt>
                                        </p:tgtEl>
                                        <p:attrNameLst>
                                          <p:attrName>style.visibility</p:attrName>
                                        </p:attrNameLst>
                                      </p:cBhvr>
                                      <p:to>
                                        <p:strVal val="visible"/>
                                      </p:to>
                                    </p:set>
                                    <p:animEffect transition="in" filter="barn(inVertical)">
                                      <p:cBhvr>
                                        <p:cTn id="22" dur="500"/>
                                        <p:tgtEl>
                                          <p:spTgt spid="5529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5299">
                                            <p:txEl>
                                              <p:pRg st="4" end="4"/>
                                            </p:txEl>
                                          </p:spTgt>
                                        </p:tgtEl>
                                        <p:attrNameLst>
                                          <p:attrName>style.visibility</p:attrName>
                                        </p:attrNameLst>
                                      </p:cBhvr>
                                      <p:to>
                                        <p:strVal val="visible"/>
                                      </p:to>
                                    </p:set>
                                    <p:animEffect transition="in" filter="barn(inVertical)">
                                      <p:cBhvr>
                                        <p:cTn id="27" dur="500"/>
                                        <p:tgtEl>
                                          <p:spTgt spid="5529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55299">
                                            <p:txEl>
                                              <p:pRg st="5" end="5"/>
                                            </p:txEl>
                                          </p:spTgt>
                                        </p:tgtEl>
                                        <p:attrNameLst>
                                          <p:attrName>style.visibility</p:attrName>
                                        </p:attrNameLst>
                                      </p:cBhvr>
                                      <p:to>
                                        <p:strVal val="visible"/>
                                      </p:to>
                                    </p:set>
                                    <p:animEffect transition="in" filter="barn(inVertical)">
                                      <p:cBhvr>
                                        <p:cTn id="32" dur="500"/>
                                        <p:tgtEl>
                                          <p:spTgt spid="55299">
                                            <p:txEl>
                                              <p:pRg st="5" end="5"/>
                                            </p:txEl>
                                          </p:spTgt>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55299">
                                            <p:txEl>
                                              <p:pRg st="6" end="6"/>
                                            </p:txEl>
                                          </p:spTgt>
                                        </p:tgtEl>
                                        <p:attrNameLst>
                                          <p:attrName>style.visibility</p:attrName>
                                        </p:attrNameLst>
                                      </p:cBhvr>
                                      <p:to>
                                        <p:strVal val="visible"/>
                                      </p:to>
                                    </p:set>
                                    <p:animEffect transition="in" filter="barn(inVertical)">
                                      <p:cBhvr>
                                        <p:cTn id="35" dur="500"/>
                                        <p:tgtEl>
                                          <p:spTgt spid="55299">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55299">
                                            <p:txEl>
                                              <p:pRg st="7" end="7"/>
                                            </p:txEl>
                                          </p:spTgt>
                                        </p:tgtEl>
                                        <p:attrNameLst>
                                          <p:attrName>style.visibility</p:attrName>
                                        </p:attrNameLst>
                                      </p:cBhvr>
                                      <p:to>
                                        <p:strVal val="visible"/>
                                      </p:to>
                                    </p:set>
                                    <p:animEffect transition="in" filter="barn(inVertical)">
                                      <p:cBhvr>
                                        <p:cTn id="40" dur="500"/>
                                        <p:tgtEl>
                                          <p:spTgt spid="55299">
                                            <p:txEl>
                                              <p:pRg st="7" end="7"/>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55299">
                                            <p:txEl>
                                              <p:pRg st="8" end="8"/>
                                            </p:txEl>
                                          </p:spTgt>
                                        </p:tgtEl>
                                        <p:attrNameLst>
                                          <p:attrName>style.visibility</p:attrName>
                                        </p:attrNameLst>
                                      </p:cBhvr>
                                      <p:to>
                                        <p:strVal val="visible"/>
                                      </p:to>
                                    </p:set>
                                    <p:animEffect transition="in" filter="barn(inVertical)">
                                      <p:cBhvr>
                                        <p:cTn id="45" dur="500"/>
                                        <p:tgtEl>
                                          <p:spTgt spid="55299">
                                            <p:txEl>
                                              <p:pRg st="8" end="8"/>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55299">
                                            <p:txEl>
                                              <p:pRg st="9" end="9"/>
                                            </p:txEl>
                                          </p:spTgt>
                                        </p:tgtEl>
                                        <p:attrNameLst>
                                          <p:attrName>style.visibility</p:attrName>
                                        </p:attrNameLst>
                                      </p:cBhvr>
                                      <p:to>
                                        <p:strVal val="visible"/>
                                      </p:to>
                                    </p:set>
                                    <p:animEffect transition="in" filter="barn(inVertical)">
                                      <p:cBhvr>
                                        <p:cTn id="50" dur="500"/>
                                        <p:tgtEl>
                                          <p:spTgt spid="55299">
                                            <p:txEl>
                                              <p:pRg st="9" end="9"/>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55299">
                                            <p:txEl>
                                              <p:pRg st="10" end="10"/>
                                            </p:txEl>
                                          </p:spTgt>
                                        </p:tgtEl>
                                        <p:attrNameLst>
                                          <p:attrName>style.visibility</p:attrName>
                                        </p:attrNameLst>
                                      </p:cBhvr>
                                      <p:to>
                                        <p:strVal val="visible"/>
                                      </p:to>
                                    </p:set>
                                    <p:animEffect transition="in" filter="barn(inVertical)">
                                      <p:cBhvr>
                                        <p:cTn id="55" dur="500"/>
                                        <p:tgtEl>
                                          <p:spTgt spid="55299">
                                            <p:txEl>
                                              <p:pRg st="10" end="1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barn(inVertical)">
                                      <p:cBhvr>
                                        <p:cTn id="6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E61F2BFE-8CC3-4E41-A681-35411785F118}"/>
              </a:ext>
            </a:extLst>
          </p:cNvPr>
          <p:cNvSpPr>
            <a:spLocks noGrp="1" noChangeArrowheads="1"/>
          </p:cNvSpPr>
          <p:nvPr>
            <p:ph type="title"/>
          </p:nvPr>
        </p:nvSpPr>
        <p:spPr>
          <a:xfrm>
            <a:off x="2209800" y="228600"/>
            <a:ext cx="7772400" cy="1143000"/>
          </a:xfrm>
        </p:spPr>
        <p:txBody>
          <a:bodyPr/>
          <a:lstStyle/>
          <a:p>
            <a:pPr>
              <a:defRPr/>
            </a:pPr>
            <a:r>
              <a:rPr lang="en-US" altLang="en-US"/>
              <a:t>James 4 Summary</a:t>
            </a:r>
          </a:p>
        </p:txBody>
      </p:sp>
      <p:sp>
        <p:nvSpPr>
          <p:cNvPr id="24579" name="Rectangle 3">
            <a:extLst>
              <a:ext uri="{FF2B5EF4-FFF2-40B4-BE49-F238E27FC236}">
                <a16:creationId xmlns:a16="http://schemas.microsoft.com/office/drawing/2014/main" id="{342BCF08-0F36-4E1B-8817-C7345D0E0C4C}"/>
              </a:ext>
            </a:extLst>
          </p:cNvPr>
          <p:cNvSpPr>
            <a:spLocks noGrp="1" noChangeArrowheads="1"/>
          </p:cNvSpPr>
          <p:nvPr>
            <p:ph type="body" idx="1"/>
          </p:nvPr>
        </p:nvSpPr>
        <p:spPr/>
        <p:txBody>
          <a:bodyPr/>
          <a:lstStyle/>
          <a:p>
            <a:pPr>
              <a:defRPr/>
            </a:pPr>
            <a:r>
              <a:rPr lang="en-US" altLang="en-US" u="sng"/>
              <a:t>What Is The Source Of Contentions?</a:t>
            </a:r>
          </a:p>
          <a:p>
            <a:pPr lvl="1">
              <a:defRPr/>
            </a:pPr>
            <a:r>
              <a:rPr lang="en-US" altLang="en-US"/>
              <a:t>Our Own Selfish Desires For Pleasure and Power</a:t>
            </a:r>
          </a:p>
          <a:p>
            <a:pPr lvl="1">
              <a:defRPr/>
            </a:pPr>
            <a:endParaRPr lang="en-US" altLang="en-US"/>
          </a:p>
          <a:p>
            <a:pPr>
              <a:defRPr/>
            </a:pPr>
            <a:r>
              <a:rPr lang="en-US" altLang="en-US" u="sng"/>
              <a:t>What Is The Result?</a:t>
            </a:r>
          </a:p>
          <a:p>
            <a:pPr lvl="1">
              <a:defRPr/>
            </a:pPr>
            <a:r>
              <a:rPr lang="en-US" altLang="en-US"/>
              <a:t>Our Prayers Are Selfish</a:t>
            </a:r>
          </a:p>
          <a:p>
            <a:pPr lvl="1">
              <a:defRPr/>
            </a:pPr>
            <a:r>
              <a:rPr lang="en-US" altLang="en-US"/>
              <a:t>Our Prayers Are Fruitless</a:t>
            </a:r>
          </a:p>
          <a:p>
            <a:pPr lvl="1">
              <a:defRPr/>
            </a:pPr>
            <a:r>
              <a:rPr lang="en-US" altLang="en-US"/>
              <a:t>They Become Adulterers (Unfaithful)</a:t>
            </a:r>
          </a:p>
          <a:p>
            <a:pPr lvl="1">
              <a:defRPr/>
            </a:pPr>
            <a:r>
              <a:rPr lang="en-US" altLang="en-US"/>
              <a:t>They Become an Enemy of God (Friend of World)</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457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24579">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2457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24579">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24579">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24579">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2457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DF17F406-6404-4344-9E78-E8579ED4D8C7}"/>
              </a:ext>
            </a:extLst>
          </p:cNvPr>
          <p:cNvSpPr>
            <a:spLocks noGrp="1" noChangeArrowheads="1"/>
          </p:cNvSpPr>
          <p:nvPr>
            <p:ph type="title"/>
          </p:nvPr>
        </p:nvSpPr>
        <p:spPr>
          <a:xfrm>
            <a:off x="2209800" y="304800"/>
            <a:ext cx="7772400" cy="1143000"/>
          </a:xfrm>
        </p:spPr>
        <p:txBody>
          <a:bodyPr/>
          <a:lstStyle/>
          <a:p>
            <a:pPr>
              <a:defRPr/>
            </a:pPr>
            <a:r>
              <a:rPr lang="en-US" altLang="en-US"/>
              <a:t>James 4 Summary</a:t>
            </a:r>
          </a:p>
        </p:txBody>
      </p:sp>
      <p:sp>
        <p:nvSpPr>
          <p:cNvPr id="25603" name="Rectangle 3">
            <a:extLst>
              <a:ext uri="{FF2B5EF4-FFF2-40B4-BE49-F238E27FC236}">
                <a16:creationId xmlns:a16="http://schemas.microsoft.com/office/drawing/2014/main" id="{4C5E9AFA-2410-4363-B1E1-788126B516F4}"/>
              </a:ext>
            </a:extLst>
          </p:cNvPr>
          <p:cNvSpPr>
            <a:spLocks noGrp="1" noChangeArrowheads="1"/>
          </p:cNvSpPr>
          <p:nvPr>
            <p:ph type="body" idx="1"/>
          </p:nvPr>
        </p:nvSpPr>
        <p:spPr>
          <a:xfrm>
            <a:off x="2209800" y="1524000"/>
            <a:ext cx="8153400" cy="4572000"/>
          </a:xfrm>
        </p:spPr>
        <p:txBody>
          <a:bodyPr/>
          <a:lstStyle/>
          <a:p>
            <a:pPr>
              <a:lnSpc>
                <a:spcPct val="90000"/>
              </a:lnSpc>
              <a:defRPr/>
            </a:pPr>
            <a:r>
              <a:rPr lang="en-US" altLang="en-US" u="sng"/>
              <a:t>What Must They DO?</a:t>
            </a:r>
          </a:p>
          <a:p>
            <a:pPr lvl="1">
              <a:lnSpc>
                <a:spcPct val="90000"/>
              </a:lnSpc>
              <a:defRPr/>
            </a:pPr>
            <a:r>
              <a:rPr lang="en-US" altLang="en-US"/>
              <a:t>Humble Yourselves - God will Give More Grace</a:t>
            </a:r>
          </a:p>
          <a:p>
            <a:pPr lvl="1">
              <a:lnSpc>
                <a:spcPct val="90000"/>
              </a:lnSpc>
              <a:defRPr/>
            </a:pPr>
            <a:r>
              <a:rPr lang="en-US" altLang="en-US"/>
              <a:t>Submit To God </a:t>
            </a:r>
          </a:p>
          <a:p>
            <a:pPr lvl="1">
              <a:lnSpc>
                <a:spcPct val="90000"/>
              </a:lnSpc>
              <a:defRPr/>
            </a:pPr>
            <a:r>
              <a:rPr lang="en-US" altLang="en-US"/>
              <a:t>Resist The Devil</a:t>
            </a:r>
          </a:p>
          <a:p>
            <a:pPr lvl="1">
              <a:lnSpc>
                <a:spcPct val="90000"/>
              </a:lnSpc>
              <a:defRPr/>
            </a:pPr>
            <a:r>
              <a:rPr lang="en-US" altLang="en-US"/>
              <a:t>Draw Near to God</a:t>
            </a:r>
          </a:p>
          <a:p>
            <a:pPr lvl="1">
              <a:lnSpc>
                <a:spcPct val="90000"/>
              </a:lnSpc>
              <a:defRPr/>
            </a:pPr>
            <a:r>
              <a:rPr lang="en-US" altLang="en-US"/>
              <a:t>Cleanse and Purify Themselves</a:t>
            </a:r>
          </a:p>
          <a:p>
            <a:pPr lvl="1">
              <a:lnSpc>
                <a:spcPct val="90000"/>
              </a:lnSpc>
              <a:defRPr/>
            </a:pPr>
            <a:r>
              <a:rPr lang="en-US" altLang="en-US"/>
              <a:t>Mourn</a:t>
            </a:r>
          </a:p>
          <a:p>
            <a:pPr>
              <a:lnSpc>
                <a:spcPct val="90000"/>
              </a:lnSpc>
              <a:defRPr/>
            </a:pPr>
            <a:r>
              <a:rPr lang="en-US" altLang="en-US"/>
              <a:t>They Were Guilty of Judging / Being Critical</a:t>
            </a:r>
          </a:p>
          <a:p>
            <a:pPr lvl="1">
              <a:lnSpc>
                <a:spcPct val="90000"/>
              </a:lnSpc>
              <a:defRPr/>
            </a:pPr>
            <a:r>
              <a:rPr lang="en-US" altLang="en-US"/>
              <a:t>“Who are you to judge?”</a:t>
            </a:r>
          </a:p>
          <a:p>
            <a:pPr>
              <a:lnSpc>
                <a:spcPct val="90000"/>
              </a:lnSpc>
              <a:defRPr/>
            </a:pPr>
            <a:r>
              <a:rPr lang="en-US" altLang="en-US"/>
              <a:t>They were Guilty of Planning Without God</a:t>
            </a:r>
          </a:p>
          <a:p>
            <a:pPr>
              <a:lnSpc>
                <a:spcPct val="90000"/>
              </a:lnSpc>
              <a:defRPr/>
            </a:pPr>
            <a:endParaRPr lang="en-US"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560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2560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2560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2560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2560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2560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25603">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560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25603">
                                            <p:txEl>
                                              <p:pRg st="8" end="8"/>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2560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CA7E3C04-C2DD-4FD1-9855-A97ABF8E3176}"/>
              </a:ext>
            </a:extLst>
          </p:cNvPr>
          <p:cNvSpPr>
            <a:spLocks noGrp="1" noChangeArrowheads="1"/>
          </p:cNvSpPr>
          <p:nvPr>
            <p:ph type="title"/>
          </p:nvPr>
        </p:nvSpPr>
        <p:spPr>
          <a:xfrm>
            <a:off x="838200" y="365126"/>
            <a:ext cx="10515600" cy="881784"/>
          </a:xfrm>
        </p:spPr>
        <p:txBody>
          <a:bodyPr/>
          <a:lstStyle/>
          <a:p>
            <a:pPr algn="r">
              <a:defRPr/>
            </a:pPr>
            <a:r>
              <a:rPr lang="en-US" altLang="en-US" b="1" u="sng" dirty="0">
                <a:solidFill>
                  <a:srgbClr val="C00000"/>
                </a:solidFill>
              </a:rPr>
              <a:t>James 5 Summary</a:t>
            </a:r>
          </a:p>
        </p:txBody>
      </p:sp>
      <p:sp>
        <p:nvSpPr>
          <p:cNvPr id="40963" name="Rectangle 3">
            <a:extLst>
              <a:ext uri="{FF2B5EF4-FFF2-40B4-BE49-F238E27FC236}">
                <a16:creationId xmlns:a16="http://schemas.microsoft.com/office/drawing/2014/main" id="{7E1F49D3-9961-443E-9794-851B06192711}"/>
              </a:ext>
            </a:extLst>
          </p:cNvPr>
          <p:cNvSpPr>
            <a:spLocks noGrp="1" noChangeArrowheads="1"/>
          </p:cNvSpPr>
          <p:nvPr>
            <p:ph type="body" idx="1"/>
          </p:nvPr>
        </p:nvSpPr>
        <p:spPr>
          <a:xfrm>
            <a:off x="471055" y="1012874"/>
            <a:ext cx="10196945" cy="5845126"/>
          </a:xfrm>
        </p:spPr>
        <p:txBody>
          <a:bodyPr/>
          <a:lstStyle/>
          <a:p>
            <a:pPr>
              <a:defRPr/>
            </a:pPr>
            <a:r>
              <a:rPr lang="en-US" altLang="en-US" sz="2400" b="1" dirty="0">
                <a:solidFill>
                  <a:srgbClr val="663300"/>
                </a:solidFill>
              </a:rPr>
              <a:t>The Rich, Who Oppress Are Condemned</a:t>
            </a:r>
          </a:p>
          <a:p>
            <a:pPr lvl="1">
              <a:defRPr/>
            </a:pPr>
            <a:r>
              <a:rPr lang="en-US" altLang="en-US" sz="2000" dirty="0"/>
              <a:t>Whether Rich Believers, or Rich Un-Believers</a:t>
            </a:r>
          </a:p>
          <a:p>
            <a:pPr>
              <a:defRPr/>
            </a:pPr>
            <a:r>
              <a:rPr lang="en-US" altLang="en-US" sz="2400" b="1" dirty="0">
                <a:solidFill>
                  <a:srgbClr val="663300"/>
                </a:solidFill>
              </a:rPr>
              <a:t>No Matter What – Be Patient</a:t>
            </a:r>
          </a:p>
          <a:p>
            <a:pPr lvl="1">
              <a:defRPr/>
            </a:pPr>
            <a:r>
              <a:rPr lang="en-US" altLang="en-US" sz="2000" dirty="0"/>
              <a:t>Do Not Curse</a:t>
            </a:r>
          </a:p>
          <a:p>
            <a:pPr lvl="1">
              <a:defRPr/>
            </a:pPr>
            <a:r>
              <a:rPr lang="en-US" altLang="en-US" sz="2000" dirty="0"/>
              <a:t>Do Not Swear</a:t>
            </a:r>
          </a:p>
          <a:p>
            <a:pPr lvl="1">
              <a:defRPr/>
            </a:pPr>
            <a:r>
              <a:rPr lang="en-US" altLang="en-US" sz="2000" dirty="0"/>
              <a:t>Be Patient (Farmers, Prophets, Job)</a:t>
            </a:r>
          </a:p>
          <a:p>
            <a:pPr>
              <a:defRPr/>
            </a:pPr>
            <a:r>
              <a:rPr lang="en-US" altLang="en-US" sz="2400" b="1" dirty="0">
                <a:solidFill>
                  <a:srgbClr val="663300"/>
                </a:solidFill>
              </a:rPr>
              <a:t>If You Are Suffering = Pray</a:t>
            </a:r>
          </a:p>
          <a:p>
            <a:pPr>
              <a:defRPr/>
            </a:pPr>
            <a:r>
              <a:rPr lang="en-US" altLang="en-US" sz="2400" b="1" dirty="0">
                <a:solidFill>
                  <a:srgbClr val="663300"/>
                </a:solidFill>
              </a:rPr>
              <a:t>If You Are Cheerful = Praise</a:t>
            </a:r>
          </a:p>
          <a:p>
            <a:pPr>
              <a:defRPr/>
            </a:pPr>
            <a:r>
              <a:rPr lang="en-US" altLang="en-US" sz="2400" b="1" dirty="0">
                <a:solidFill>
                  <a:srgbClr val="663300"/>
                </a:solidFill>
              </a:rPr>
              <a:t>Do Not Become Weary = Pray, Confess, Repent </a:t>
            </a:r>
          </a:p>
          <a:p>
            <a:pPr lvl="1">
              <a:defRPr/>
            </a:pPr>
            <a:r>
              <a:rPr lang="en-US" altLang="en-US" sz="2000" dirty="0"/>
              <a:t>Elijah</a:t>
            </a:r>
          </a:p>
          <a:p>
            <a:pPr>
              <a:defRPr/>
            </a:pPr>
            <a:r>
              <a:rPr lang="en-US" altLang="en-US" sz="2400" b="1" dirty="0">
                <a:solidFill>
                  <a:srgbClr val="663300"/>
                </a:solidFill>
              </a:rPr>
              <a:t>You Need To Look After Each Other</a:t>
            </a:r>
          </a:p>
          <a:p>
            <a:pPr lvl="1">
              <a:defRPr/>
            </a:pPr>
            <a:r>
              <a:rPr lang="en-US" altLang="en-US" sz="2000" dirty="0"/>
              <a:t>Not Destroy Each Other In Words</a:t>
            </a:r>
          </a:p>
          <a:p>
            <a:pPr lvl="1">
              <a:defRPr/>
            </a:pPr>
            <a:r>
              <a:rPr lang="en-US" altLang="en-US" sz="2000" dirty="0"/>
              <a:t>But Help Each Other In Deeds</a:t>
            </a:r>
          </a:p>
          <a:p>
            <a:pPr>
              <a:buFontTx/>
              <a:buNone/>
              <a:defRPr/>
            </a:pPr>
            <a:endParaRPr lang="en-US" altLang="en-US" sz="2400" dirty="0"/>
          </a:p>
        </p:txBody>
      </p:sp>
      <p:sp>
        <p:nvSpPr>
          <p:cNvPr id="2" name="Rectangle: Rounded Corners 1">
            <a:extLst>
              <a:ext uri="{FF2B5EF4-FFF2-40B4-BE49-F238E27FC236}">
                <a16:creationId xmlns:a16="http://schemas.microsoft.com/office/drawing/2014/main" id="{E27FD136-AA2E-04C4-4B6E-DA80AB5E40B8}"/>
              </a:ext>
            </a:extLst>
          </p:cNvPr>
          <p:cNvSpPr/>
          <p:nvPr/>
        </p:nvSpPr>
        <p:spPr>
          <a:xfrm>
            <a:off x="7213600" y="2562578"/>
            <a:ext cx="4696178" cy="1738490"/>
          </a:xfrm>
          <a:prstGeom prst="roundRect">
            <a:avLst/>
          </a:prstGeom>
          <a:solidFill>
            <a:schemeClr val="accent4">
              <a:lumMod val="40000"/>
              <a:lumOff val="60000"/>
            </a:schemeClr>
          </a:solid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Share Your Wealth</a:t>
            </a:r>
          </a:p>
          <a:p>
            <a:pPr algn="ctr"/>
            <a:endParaRPr lang="en-US" sz="2800" b="1" dirty="0">
              <a:solidFill>
                <a:schemeClr val="tx1"/>
              </a:solidFill>
            </a:endParaRPr>
          </a:p>
          <a:p>
            <a:pPr algn="ctr"/>
            <a:r>
              <a:rPr lang="en-US" sz="2800" b="1" dirty="0">
                <a:solidFill>
                  <a:schemeClr val="tx1"/>
                </a:solidFill>
              </a:rPr>
              <a:t>Share Your Time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 calcmode="lin" valueType="num">
                                      <p:cBhvr additive="base">
                                        <p:cTn id="7" dur="500" fill="hold"/>
                                        <p:tgtEl>
                                          <p:spTgt spid="409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96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0963">
                                            <p:txEl>
                                              <p:pRg st="1" end="1"/>
                                            </p:txEl>
                                          </p:spTgt>
                                        </p:tgtEl>
                                        <p:attrNameLst>
                                          <p:attrName>style.visibility</p:attrName>
                                        </p:attrNameLst>
                                      </p:cBhvr>
                                      <p:to>
                                        <p:strVal val="visible"/>
                                      </p:to>
                                    </p:set>
                                    <p:anim calcmode="lin" valueType="num">
                                      <p:cBhvr additive="base">
                                        <p:cTn id="11" dur="500" fill="hold"/>
                                        <p:tgtEl>
                                          <p:spTgt spid="4096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096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0963">
                                            <p:txEl>
                                              <p:pRg st="2" end="2"/>
                                            </p:txEl>
                                          </p:spTgt>
                                        </p:tgtEl>
                                        <p:attrNameLst>
                                          <p:attrName>style.visibility</p:attrName>
                                        </p:attrNameLst>
                                      </p:cBhvr>
                                      <p:to>
                                        <p:strVal val="visible"/>
                                      </p:to>
                                    </p:set>
                                    <p:anim calcmode="lin" valueType="num">
                                      <p:cBhvr additive="base">
                                        <p:cTn id="17" dur="500" fill="hold"/>
                                        <p:tgtEl>
                                          <p:spTgt spid="4096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096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40963">
                                            <p:txEl>
                                              <p:pRg st="3" end="3"/>
                                            </p:txEl>
                                          </p:spTgt>
                                        </p:tgtEl>
                                        <p:attrNameLst>
                                          <p:attrName>style.visibility</p:attrName>
                                        </p:attrNameLst>
                                      </p:cBhvr>
                                      <p:to>
                                        <p:strVal val="visible"/>
                                      </p:to>
                                    </p:set>
                                    <p:anim calcmode="lin" valueType="num">
                                      <p:cBhvr additive="base">
                                        <p:cTn id="21" dur="500" fill="hold"/>
                                        <p:tgtEl>
                                          <p:spTgt spid="4096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096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40963">
                                            <p:txEl>
                                              <p:pRg st="4" end="4"/>
                                            </p:txEl>
                                          </p:spTgt>
                                        </p:tgtEl>
                                        <p:attrNameLst>
                                          <p:attrName>style.visibility</p:attrName>
                                        </p:attrNameLst>
                                      </p:cBhvr>
                                      <p:to>
                                        <p:strVal val="visible"/>
                                      </p:to>
                                    </p:set>
                                    <p:anim calcmode="lin" valueType="num">
                                      <p:cBhvr additive="base">
                                        <p:cTn id="25" dur="500" fill="hold"/>
                                        <p:tgtEl>
                                          <p:spTgt spid="4096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096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0963">
                                            <p:txEl>
                                              <p:pRg st="5" end="5"/>
                                            </p:txEl>
                                          </p:spTgt>
                                        </p:tgtEl>
                                        <p:attrNameLst>
                                          <p:attrName>style.visibility</p:attrName>
                                        </p:attrNameLst>
                                      </p:cBhvr>
                                      <p:to>
                                        <p:strVal val="visible"/>
                                      </p:to>
                                    </p:set>
                                    <p:anim calcmode="lin" valueType="num">
                                      <p:cBhvr additive="base">
                                        <p:cTn id="29" dur="500" fill="hold"/>
                                        <p:tgtEl>
                                          <p:spTgt spid="4096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096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40963">
                                            <p:txEl>
                                              <p:pRg st="6" end="6"/>
                                            </p:txEl>
                                          </p:spTgt>
                                        </p:tgtEl>
                                        <p:attrNameLst>
                                          <p:attrName>style.visibility</p:attrName>
                                        </p:attrNameLst>
                                      </p:cBhvr>
                                      <p:to>
                                        <p:strVal val="visible"/>
                                      </p:to>
                                    </p:set>
                                    <p:anim calcmode="lin" valueType="num">
                                      <p:cBhvr additive="base">
                                        <p:cTn id="35" dur="500" fill="hold"/>
                                        <p:tgtEl>
                                          <p:spTgt spid="4096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096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40963">
                                            <p:txEl>
                                              <p:pRg st="7" end="7"/>
                                            </p:txEl>
                                          </p:spTgt>
                                        </p:tgtEl>
                                        <p:attrNameLst>
                                          <p:attrName>style.visibility</p:attrName>
                                        </p:attrNameLst>
                                      </p:cBhvr>
                                      <p:to>
                                        <p:strVal val="visible"/>
                                      </p:to>
                                    </p:set>
                                    <p:anim calcmode="lin" valueType="num">
                                      <p:cBhvr additive="base">
                                        <p:cTn id="41" dur="500" fill="hold"/>
                                        <p:tgtEl>
                                          <p:spTgt spid="4096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096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40963">
                                            <p:txEl>
                                              <p:pRg st="8" end="8"/>
                                            </p:txEl>
                                          </p:spTgt>
                                        </p:tgtEl>
                                        <p:attrNameLst>
                                          <p:attrName>style.visibility</p:attrName>
                                        </p:attrNameLst>
                                      </p:cBhvr>
                                      <p:to>
                                        <p:strVal val="visible"/>
                                      </p:to>
                                    </p:set>
                                    <p:anim calcmode="lin" valueType="num">
                                      <p:cBhvr additive="base">
                                        <p:cTn id="47" dur="500" fill="hold"/>
                                        <p:tgtEl>
                                          <p:spTgt spid="40963">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40963">
                                            <p:txEl>
                                              <p:pRg st="8" end="8"/>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40963">
                                            <p:txEl>
                                              <p:pRg st="9" end="9"/>
                                            </p:txEl>
                                          </p:spTgt>
                                        </p:tgtEl>
                                        <p:attrNameLst>
                                          <p:attrName>style.visibility</p:attrName>
                                        </p:attrNameLst>
                                      </p:cBhvr>
                                      <p:to>
                                        <p:strVal val="visible"/>
                                      </p:to>
                                    </p:set>
                                    <p:anim calcmode="lin" valueType="num">
                                      <p:cBhvr additive="base">
                                        <p:cTn id="51" dur="500" fill="hold"/>
                                        <p:tgtEl>
                                          <p:spTgt spid="40963">
                                            <p:txEl>
                                              <p:pRg st="9" end="9"/>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4096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40963">
                                            <p:txEl>
                                              <p:pRg st="10" end="10"/>
                                            </p:txEl>
                                          </p:spTgt>
                                        </p:tgtEl>
                                        <p:attrNameLst>
                                          <p:attrName>style.visibility</p:attrName>
                                        </p:attrNameLst>
                                      </p:cBhvr>
                                      <p:to>
                                        <p:strVal val="visible"/>
                                      </p:to>
                                    </p:set>
                                    <p:anim calcmode="lin" valueType="num">
                                      <p:cBhvr additive="base">
                                        <p:cTn id="57" dur="500" fill="hold"/>
                                        <p:tgtEl>
                                          <p:spTgt spid="40963">
                                            <p:txEl>
                                              <p:pRg st="10" end="1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40963">
                                            <p:txEl>
                                              <p:pRg st="10" end="10"/>
                                            </p:txEl>
                                          </p:spTgt>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40963">
                                            <p:txEl>
                                              <p:pRg st="11" end="11"/>
                                            </p:txEl>
                                          </p:spTgt>
                                        </p:tgtEl>
                                        <p:attrNameLst>
                                          <p:attrName>style.visibility</p:attrName>
                                        </p:attrNameLst>
                                      </p:cBhvr>
                                      <p:to>
                                        <p:strVal val="visible"/>
                                      </p:to>
                                    </p:set>
                                    <p:anim calcmode="lin" valueType="num">
                                      <p:cBhvr additive="base">
                                        <p:cTn id="61" dur="500" fill="hold"/>
                                        <p:tgtEl>
                                          <p:spTgt spid="40963">
                                            <p:txEl>
                                              <p:pRg st="11" end="1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0963">
                                            <p:txEl>
                                              <p:pRg st="11" end="11"/>
                                            </p:txEl>
                                          </p:spTgt>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40963">
                                            <p:txEl>
                                              <p:pRg st="12" end="12"/>
                                            </p:txEl>
                                          </p:spTgt>
                                        </p:tgtEl>
                                        <p:attrNameLst>
                                          <p:attrName>style.visibility</p:attrName>
                                        </p:attrNameLst>
                                      </p:cBhvr>
                                      <p:to>
                                        <p:strVal val="visible"/>
                                      </p:to>
                                    </p:set>
                                    <p:anim calcmode="lin" valueType="num">
                                      <p:cBhvr additive="base">
                                        <p:cTn id="65" dur="500" fill="hold"/>
                                        <p:tgtEl>
                                          <p:spTgt spid="40963">
                                            <p:txEl>
                                              <p:pRg st="12" end="12"/>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4096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16" presetClass="entr" presetSubtype="21" fill="hold" grpId="0" nodeType="clickEffect">
                                  <p:stCondLst>
                                    <p:cond delay="0"/>
                                  </p:stCondLst>
                                  <p:childTnLst>
                                    <p:set>
                                      <p:cBhvr>
                                        <p:cTn id="70" dur="1" fill="hold">
                                          <p:stCondLst>
                                            <p:cond delay="0"/>
                                          </p:stCondLst>
                                        </p:cTn>
                                        <p:tgtEl>
                                          <p:spTgt spid="2"/>
                                        </p:tgtEl>
                                        <p:attrNameLst>
                                          <p:attrName>style.visibility</p:attrName>
                                        </p:attrNameLst>
                                      </p:cBhvr>
                                      <p:to>
                                        <p:strVal val="visible"/>
                                      </p:to>
                                    </p:set>
                                    <p:animEffect transition="in" filter="barn(inVertical)">
                                      <p:cBhvr>
                                        <p:cTn id="7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0C08265-90E8-44C0-B10E-B37F4D6F9735}"/>
              </a:ext>
            </a:extLst>
          </p:cNvPr>
          <p:cNvSpPr>
            <a:spLocks noGrp="1"/>
          </p:cNvSpPr>
          <p:nvPr>
            <p:ph type="subTitle" idx="1"/>
          </p:nvPr>
        </p:nvSpPr>
        <p:spPr>
          <a:xfrm>
            <a:off x="116011" y="4207401"/>
            <a:ext cx="10065026" cy="2013518"/>
          </a:xfrm>
        </p:spPr>
        <p:txBody>
          <a:bodyPr>
            <a:noAutofit/>
          </a:bodyPr>
          <a:lstStyle/>
          <a:p>
            <a:r>
              <a:rPr lang="en-US" sz="4800" dirty="0">
                <a:solidFill>
                  <a:srgbClr val="FFFFCC"/>
                </a:solidFill>
                <a:latin typeface="Papyrus" panose="03070502060502030205" pitchFamily="66" charset="0"/>
                <a:cs typeface="Andalus" panose="02020603050405020304" pitchFamily="18" charset="-78"/>
              </a:rPr>
              <a:t>Practical Christian Living</a:t>
            </a:r>
          </a:p>
          <a:p>
            <a:r>
              <a:rPr lang="en-US" sz="4800" dirty="0">
                <a:solidFill>
                  <a:srgbClr val="FFFFCC"/>
                </a:solidFill>
                <a:latin typeface="Papyrus" panose="03070502060502030205" pitchFamily="66" charset="0"/>
                <a:cs typeface="Andalus" panose="02020603050405020304" pitchFamily="18" charset="-78"/>
              </a:rPr>
              <a:t>Wholehearted Devotion to Jesus</a:t>
            </a:r>
          </a:p>
          <a:p>
            <a:endParaRPr lang="en-US" sz="3200" dirty="0">
              <a:solidFill>
                <a:srgbClr val="FFC000"/>
              </a:solidFill>
            </a:endParaRPr>
          </a:p>
        </p:txBody>
      </p:sp>
      <p:sp>
        <p:nvSpPr>
          <p:cNvPr id="4" name="Footer Placeholder 3">
            <a:extLst>
              <a:ext uri="{FF2B5EF4-FFF2-40B4-BE49-F238E27FC236}">
                <a16:creationId xmlns:a16="http://schemas.microsoft.com/office/drawing/2014/main" id="{A9738586-C311-4700-953D-A4CC72E7EFED}"/>
              </a:ext>
            </a:extLst>
          </p:cNvPr>
          <p:cNvSpPr>
            <a:spLocks noGrp="1"/>
          </p:cNvSpPr>
          <p:nvPr>
            <p:ph type="ftr" sz="quarter" idx="11"/>
          </p:nvPr>
        </p:nvSpPr>
        <p:spPr/>
        <p:txBody>
          <a:bodyPr/>
          <a:lstStyle/>
          <a:p>
            <a:r>
              <a:rPr lang="en-US"/>
              <a:t>Embry Hills 2019 – The Book of James</a:t>
            </a:r>
            <a:endParaRPr lang="en-US" dirty="0"/>
          </a:p>
        </p:txBody>
      </p:sp>
      <p:sp>
        <p:nvSpPr>
          <p:cNvPr id="5" name="Slide Number Placeholder 4">
            <a:extLst>
              <a:ext uri="{FF2B5EF4-FFF2-40B4-BE49-F238E27FC236}">
                <a16:creationId xmlns:a16="http://schemas.microsoft.com/office/drawing/2014/main" id="{9962B5EE-DEFE-4C91-A2C8-21E5070948DE}"/>
              </a:ext>
            </a:extLst>
          </p:cNvPr>
          <p:cNvSpPr>
            <a:spLocks noGrp="1"/>
          </p:cNvSpPr>
          <p:nvPr>
            <p:ph type="sldNum" sz="quarter" idx="12"/>
          </p:nvPr>
        </p:nvSpPr>
        <p:spPr/>
        <p:txBody>
          <a:bodyPr/>
          <a:lstStyle/>
          <a:p>
            <a:fld id="{114EC26A-8916-48A7-93C8-69DA113F22AC}" type="slidenum">
              <a:rPr lang="en-US" smtClean="0"/>
              <a:pPr/>
              <a:t>26</a:t>
            </a:fld>
            <a:endParaRPr lang="en-US"/>
          </a:p>
        </p:txBody>
      </p:sp>
      <p:sp>
        <p:nvSpPr>
          <p:cNvPr id="6" name="Date Placeholder 5">
            <a:extLst>
              <a:ext uri="{FF2B5EF4-FFF2-40B4-BE49-F238E27FC236}">
                <a16:creationId xmlns:a16="http://schemas.microsoft.com/office/drawing/2014/main" id="{2AA5A1E8-A7F5-4005-8386-5CE4692C9FE0}"/>
              </a:ext>
            </a:extLst>
          </p:cNvPr>
          <p:cNvSpPr>
            <a:spLocks noGrp="1"/>
          </p:cNvSpPr>
          <p:nvPr>
            <p:ph type="dt" sz="half" idx="10"/>
          </p:nvPr>
        </p:nvSpPr>
        <p:spPr/>
        <p:txBody>
          <a:bodyPr/>
          <a:lstStyle/>
          <a:p>
            <a:r>
              <a:rPr lang="en-US"/>
              <a:t>7/21/2019</a:t>
            </a:r>
          </a:p>
        </p:txBody>
      </p:sp>
    </p:spTree>
    <p:extLst>
      <p:ext uri="{BB962C8B-B14F-4D97-AF65-F5344CB8AC3E}">
        <p14:creationId xmlns:p14="http://schemas.microsoft.com/office/powerpoint/2010/main" val="4795888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A0A24-5BB5-F9D4-75D6-B2A5820990D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F76A884-B46E-11AA-0662-9FE87BFE5208}"/>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463933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C185B-E89B-8D3E-1149-C6A1E79D26F4}"/>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CCD006B8-7057-A549-D683-D8EF699AB1FC}"/>
              </a:ext>
            </a:extLst>
          </p:cNvPr>
          <p:cNvSpPr>
            <a:spLocks noGrp="1"/>
          </p:cNvSpPr>
          <p:nvPr>
            <p:ph type="subTitle" idx="1"/>
          </p:nvPr>
        </p:nvSpPr>
        <p:spPr/>
        <p:txBody>
          <a:bodyPr/>
          <a:lstStyle/>
          <a:p>
            <a:endParaRPr lang="en-US"/>
          </a:p>
        </p:txBody>
      </p:sp>
      <p:pic>
        <p:nvPicPr>
          <p:cNvPr id="5" name="Picture 4" descr="A person holding a pen&#10;&#10;Description automatically generated">
            <a:extLst>
              <a:ext uri="{FF2B5EF4-FFF2-40B4-BE49-F238E27FC236}">
                <a16:creationId xmlns:a16="http://schemas.microsoft.com/office/drawing/2014/main" id="{F63BB107-9364-B868-40C7-EC8D775C8DDB}"/>
              </a:ext>
            </a:extLst>
          </p:cNvPr>
          <p:cNvPicPr>
            <a:picLocks noChangeAspect="1"/>
          </p:cNvPicPr>
          <p:nvPr/>
        </p:nvPicPr>
        <p:blipFill>
          <a:blip r:embed="rId2"/>
          <a:stretch>
            <a:fillRect/>
          </a:stretch>
        </p:blipFill>
        <p:spPr>
          <a:xfrm>
            <a:off x="0" y="0"/>
            <a:ext cx="12192000" cy="6858000"/>
          </a:xfrm>
          <a:prstGeom prst="rect">
            <a:avLst/>
          </a:prstGeom>
        </p:spPr>
      </p:pic>
      <p:sp>
        <p:nvSpPr>
          <p:cNvPr id="6" name="Subtitle 2">
            <a:extLst>
              <a:ext uri="{FF2B5EF4-FFF2-40B4-BE49-F238E27FC236}">
                <a16:creationId xmlns:a16="http://schemas.microsoft.com/office/drawing/2014/main" id="{B2ABCCF0-22A4-932F-0A04-AE478AB22821}"/>
              </a:ext>
            </a:extLst>
          </p:cNvPr>
          <p:cNvSpPr txBox="1">
            <a:spLocks/>
          </p:cNvSpPr>
          <p:nvPr/>
        </p:nvSpPr>
        <p:spPr>
          <a:xfrm>
            <a:off x="1524000" y="3552570"/>
            <a:ext cx="9144001" cy="2694632"/>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en-US" sz="4000" dirty="0">
                <a:latin typeface="Papyrus" panose="03070502060502030205" pitchFamily="66" charset="0"/>
                <a:cs typeface="Andalus" panose="02020603050405020304" pitchFamily="18" charset="-78"/>
              </a:rPr>
              <a:t>Practical Christian Living</a:t>
            </a:r>
          </a:p>
          <a:p>
            <a:r>
              <a:rPr lang="en-US" sz="4000" dirty="0">
                <a:latin typeface="Papyrus" panose="03070502060502030205" pitchFamily="66" charset="0"/>
                <a:cs typeface="Andalus" panose="02020603050405020304" pitchFamily="18" charset="-78"/>
              </a:rPr>
              <a:t>Wholehearted Devotion to Jesus</a:t>
            </a:r>
          </a:p>
          <a:p>
            <a:r>
              <a:rPr lang="en-US" sz="3600" i="1" dirty="0">
                <a:solidFill>
                  <a:srgbClr val="694117"/>
                </a:solidFill>
              </a:rPr>
              <a:t>Lesson Two • James 1:2-12</a:t>
            </a:r>
          </a:p>
        </p:txBody>
      </p:sp>
      <p:sp>
        <p:nvSpPr>
          <p:cNvPr id="7" name="TextBox 6">
            <a:extLst>
              <a:ext uri="{FF2B5EF4-FFF2-40B4-BE49-F238E27FC236}">
                <a16:creationId xmlns:a16="http://schemas.microsoft.com/office/drawing/2014/main" id="{3A86BE0E-4FA8-5A58-D5DA-858805C52894}"/>
              </a:ext>
            </a:extLst>
          </p:cNvPr>
          <p:cNvSpPr txBox="1"/>
          <p:nvPr/>
        </p:nvSpPr>
        <p:spPr>
          <a:xfrm>
            <a:off x="282249" y="5849499"/>
            <a:ext cx="2848650" cy="738664"/>
          </a:xfrm>
          <a:prstGeom prst="rect">
            <a:avLst/>
          </a:prstGeom>
          <a:noFill/>
        </p:spPr>
        <p:txBody>
          <a:bodyPr wrap="square" rtlCol="0">
            <a:spAutoFit/>
          </a:bodyPr>
          <a:lstStyle/>
          <a:p>
            <a:r>
              <a:rPr lang="en-US" sz="1400" dirty="0">
                <a:solidFill>
                  <a:schemeClr val="bg1"/>
                </a:solidFill>
              </a:rPr>
              <a:t>Larry Brown &amp; Phillip Shumake</a:t>
            </a:r>
          </a:p>
          <a:p>
            <a:r>
              <a:rPr lang="en-US" sz="1400" dirty="0">
                <a:solidFill>
                  <a:schemeClr val="bg1"/>
                </a:solidFill>
              </a:rPr>
              <a:t>Embry Hills church of Christ</a:t>
            </a:r>
          </a:p>
          <a:p>
            <a:r>
              <a:rPr lang="en-US" sz="1400" dirty="0">
                <a:solidFill>
                  <a:schemeClr val="bg1"/>
                </a:solidFill>
              </a:rPr>
              <a:t>July – September 2023</a:t>
            </a:r>
          </a:p>
        </p:txBody>
      </p:sp>
    </p:spTree>
    <p:extLst>
      <p:ext uri="{BB962C8B-B14F-4D97-AF65-F5344CB8AC3E}">
        <p14:creationId xmlns:p14="http://schemas.microsoft.com/office/powerpoint/2010/main" val="21140434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90499-745D-42CE-98DE-5A945D1C533F}"/>
              </a:ext>
            </a:extLst>
          </p:cNvPr>
          <p:cNvSpPr>
            <a:spLocks noGrp="1"/>
          </p:cNvSpPr>
          <p:nvPr>
            <p:ph type="title"/>
          </p:nvPr>
        </p:nvSpPr>
        <p:spPr>
          <a:xfrm>
            <a:off x="129309" y="136525"/>
            <a:ext cx="11743823" cy="779464"/>
          </a:xfrm>
        </p:spPr>
        <p:txBody>
          <a:bodyPr>
            <a:normAutofit/>
          </a:bodyPr>
          <a:lstStyle/>
          <a:p>
            <a:pPr algn="ctr"/>
            <a:r>
              <a:rPr lang="en-US" altLang="en-US" b="1" u="sng" dirty="0">
                <a:solidFill>
                  <a:srgbClr val="C00000"/>
                </a:solidFill>
              </a:rPr>
              <a:t>WHAT WE NEED</a:t>
            </a:r>
            <a:endParaRPr lang="en-US" b="1" u="sng" dirty="0">
              <a:solidFill>
                <a:srgbClr val="C00000"/>
              </a:solidFill>
            </a:endParaRPr>
          </a:p>
        </p:txBody>
      </p:sp>
      <p:sp>
        <p:nvSpPr>
          <p:cNvPr id="3" name="Content Placeholder 2">
            <a:extLst>
              <a:ext uri="{FF2B5EF4-FFF2-40B4-BE49-F238E27FC236}">
                <a16:creationId xmlns:a16="http://schemas.microsoft.com/office/drawing/2014/main" id="{4FBBC8E9-2260-4074-B2D6-D0983CE292D5}"/>
              </a:ext>
            </a:extLst>
          </p:cNvPr>
          <p:cNvSpPr>
            <a:spLocks noGrp="1"/>
          </p:cNvSpPr>
          <p:nvPr>
            <p:ph idx="1"/>
          </p:nvPr>
        </p:nvSpPr>
        <p:spPr>
          <a:xfrm>
            <a:off x="281354" y="915989"/>
            <a:ext cx="7498080" cy="4988100"/>
          </a:xfrm>
        </p:spPr>
        <p:txBody>
          <a:bodyPr>
            <a:normAutofit lnSpcReduction="10000"/>
          </a:bodyPr>
          <a:lstStyle/>
          <a:p>
            <a:pPr>
              <a:spcBef>
                <a:spcPct val="15000"/>
              </a:spcBef>
              <a:defRPr/>
            </a:pPr>
            <a:r>
              <a:rPr lang="en-US" altLang="en-US" sz="2400" b="1" u="sng" dirty="0">
                <a:solidFill>
                  <a:srgbClr val="663300"/>
                </a:solidFill>
              </a:rPr>
              <a:t>COMFORT– God Is The Source Of All Comfort. (13-14)</a:t>
            </a:r>
            <a:endParaRPr lang="en-US" altLang="en-US" sz="2400" b="1" dirty="0">
              <a:solidFill>
                <a:srgbClr val="663300"/>
              </a:solidFill>
            </a:endParaRPr>
          </a:p>
          <a:p>
            <a:pPr lvl="1">
              <a:spcBef>
                <a:spcPct val="15000"/>
              </a:spcBef>
              <a:defRPr/>
            </a:pPr>
            <a:r>
              <a:rPr lang="en-US" altLang="en-US" i="1" dirty="0"/>
              <a:t>Sick? - Pray To God</a:t>
            </a:r>
          </a:p>
          <a:p>
            <a:pPr lvl="1">
              <a:spcBef>
                <a:spcPct val="15000"/>
              </a:spcBef>
              <a:defRPr/>
            </a:pPr>
            <a:r>
              <a:rPr lang="en-US" altLang="en-US" i="1" dirty="0"/>
              <a:t>Cheerful? - Sing Praises To God</a:t>
            </a:r>
          </a:p>
          <a:p>
            <a:pPr>
              <a:lnSpc>
                <a:spcPct val="100000"/>
              </a:lnSpc>
              <a:spcBef>
                <a:spcPct val="15000"/>
              </a:spcBef>
              <a:defRPr/>
            </a:pPr>
            <a:r>
              <a:rPr lang="en-US" altLang="en-US" sz="2400" b="1" u="sng" dirty="0">
                <a:solidFill>
                  <a:srgbClr val="663300"/>
                </a:solidFill>
              </a:rPr>
              <a:t>CONCERN (15)</a:t>
            </a:r>
          </a:p>
          <a:p>
            <a:pPr lvl="1">
              <a:spcBef>
                <a:spcPct val="15000"/>
              </a:spcBef>
              <a:defRPr/>
            </a:pPr>
            <a:r>
              <a:rPr lang="en-US" altLang="en-US" i="1" dirty="0"/>
              <a:t>Pray and Anoint (Help) He Who Is Suffering</a:t>
            </a:r>
          </a:p>
          <a:p>
            <a:pPr lvl="1">
              <a:spcBef>
                <a:spcPct val="15000"/>
              </a:spcBef>
              <a:defRPr/>
            </a:pPr>
            <a:r>
              <a:rPr lang="en-US" altLang="en-US" i="1" dirty="0"/>
              <a:t>Call For Elders When You Are Suffering</a:t>
            </a:r>
          </a:p>
          <a:p>
            <a:pPr>
              <a:lnSpc>
                <a:spcPct val="100000"/>
              </a:lnSpc>
              <a:spcBef>
                <a:spcPct val="15000"/>
              </a:spcBef>
              <a:defRPr/>
            </a:pPr>
            <a:r>
              <a:rPr lang="en-US" altLang="en-US" sz="2400" b="1" u="sng" dirty="0">
                <a:solidFill>
                  <a:srgbClr val="663300"/>
                </a:solidFill>
              </a:rPr>
              <a:t>CONFESS (16)</a:t>
            </a:r>
          </a:p>
          <a:p>
            <a:pPr lvl="1">
              <a:spcBef>
                <a:spcPct val="15000"/>
              </a:spcBef>
              <a:defRPr/>
            </a:pPr>
            <a:r>
              <a:rPr lang="en-US" altLang="en-US" i="1" dirty="0"/>
              <a:t>Confess Your Sins To God For Forgiveness</a:t>
            </a:r>
          </a:p>
          <a:p>
            <a:pPr lvl="1">
              <a:spcBef>
                <a:spcPct val="15000"/>
              </a:spcBef>
              <a:defRPr/>
            </a:pPr>
            <a:r>
              <a:rPr lang="en-US" altLang="en-US" i="1" dirty="0"/>
              <a:t>Confess Your Public Sins To Make Them Right</a:t>
            </a:r>
          </a:p>
          <a:p>
            <a:pPr lvl="1">
              <a:spcBef>
                <a:spcPct val="15000"/>
              </a:spcBef>
              <a:defRPr/>
            </a:pPr>
            <a:r>
              <a:rPr lang="en-US" altLang="en-US" i="1" dirty="0"/>
              <a:t>Confess Weaknesses And Ask For Help</a:t>
            </a:r>
          </a:p>
          <a:p>
            <a:pPr>
              <a:lnSpc>
                <a:spcPct val="100000"/>
              </a:lnSpc>
              <a:spcBef>
                <a:spcPct val="15000"/>
              </a:spcBef>
              <a:defRPr/>
            </a:pPr>
            <a:r>
              <a:rPr lang="en-US" altLang="en-US" sz="2400" b="1" u="sng" dirty="0">
                <a:solidFill>
                  <a:srgbClr val="663300"/>
                </a:solidFill>
              </a:rPr>
              <a:t>CONVERT (19-20)</a:t>
            </a:r>
          </a:p>
          <a:p>
            <a:pPr lvl="1">
              <a:spcBef>
                <a:spcPct val="15000"/>
              </a:spcBef>
              <a:defRPr/>
            </a:pPr>
            <a:r>
              <a:rPr lang="en-US" altLang="en-US" i="1" dirty="0"/>
              <a:t>Turn Around, Transform</a:t>
            </a:r>
          </a:p>
          <a:p>
            <a:pPr lvl="1">
              <a:spcBef>
                <a:spcPct val="15000"/>
              </a:spcBef>
              <a:defRPr/>
            </a:pPr>
            <a:r>
              <a:rPr lang="en-US" altLang="en-US" i="1" dirty="0"/>
              <a:t>Save a Soul From Death</a:t>
            </a:r>
          </a:p>
          <a:p>
            <a:endParaRPr lang="en-US" dirty="0"/>
          </a:p>
        </p:txBody>
      </p:sp>
      <p:sp>
        <p:nvSpPr>
          <p:cNvPr id="4" name="Date Placeholder 3">
            <a:extLst>
              <a:ext uri="{FF2B5EF4-FFF2-40B4-BE49-F238E27FC236}">
                <a16:creationId xmlns:a16="http://schemas.microsoft.com/office/drawing/2014/main" id="{B4FACAAB-3685-4B1A-894D-FD8975BC7389}"/>
              </a:ext>
            </a:extLst>
          </p:cNvPr>
          <p:cNvSpPr>
            <a:spLocks noGrp="1"/>
          </p:cNvSpPr>
          <p:nvPr>
            <p:ph type="dt" sz="half" idx="10"/>
          </p:nvPr>
        </p:nvSpPr>
        <p:spPr/>
        <p:txBody>
          <a:bodyPr/>
          <a:lstStyle/>
          <a:p>
            <a:r>
              <a:rPr lang="en-US"/>
              <a:t>7/21/2019</a:t>
            </a:r>
          </a:p>
        </p:txBody>
      </p:sp>
      <p:sp>
        <p:nvSpPr>
          <p:cNvPr id="5" name="Footer Placeholder 4">
            <a:extLst>
              <a:ext uri="{FF2B5EF4-FFF2-40B4-BE49-F238E27FC236}">
                <a16:creationId xmlns:a16="http://schemas.microsoft.com/office/drawing/2014/main" id="{7E023A1A-5DD5-4E5A-A93F-314A876FDBA7}"/>
              </a:ext>
            </a:extLst>
          </p:cNvPr>
          <p:cNvSpPr>
            <a:spLocks noGrp="1"/>
          </p:cNvSpPr>
          <p:nvPr>
            <p:ph type="ftr" sz="quarter" idx="11"/>
          </p:nvPr>
        </p:nvSpPr>
        <p:spPr/>
        <p:txBody>
          <a:bodyPr/>
          <a:lstStyle/>
          <a:p>
            <a:r>
              <a:rPr lang="en-US"/>
              <a:t>Embry Hills 2019 – The Book of James</a:t>
            </a:r>
          </a:p>
        </p:txBody>
      </p:sp>
      <p:sp>
        <p:nvSpPr>
          <p:cNvPr id="6" name="Slide Number Placeholder 5">
            <a:extLst>
              <a:ext uri="{FF2B5EF4-FFF2-40B4-BE49-F238E27FC236}">
                <a16:creationId xmlns:a16="http://schemas.microsoft.com/office/drawing/2014/main" id="{844C9F48-0FD3-4564-93E7-047707B6608C}"/>
              </a:ext>
            </a:extLst>
          </p:cNvPr>
          <p:cNvSpPr>
            <a:spLocks noGrp="1"/>
          </p:cNvSpPr>
          <p:nvPr>
            <p:ph type="sldNum" sz="quarter" idx="12"/>
          </p:nvPr>
        </p:nvSpPr>
        <p:spPr/>
        <p:txBody>
          <a:bodyPr/>
          <a:lstStyle/>
          <a:p>
            <a:fld id="{114EC26A-8916-48A7-93C8-69DA113F22AC}" type="slidenum">
              <a:rPr lang="en-US" smtClean="0"/>
              <a:t>3</a:t>
            </a:fld>
            <a:endParaRPr lang="en-US"/>
          </a:p>
        </p:txBody>
      </p:sp>
      <p:sp>
        <p:nvSpPr>
          <p:cNvPr id="8" name="Rectangle: Rounded Corners 7">
            <a:extLst>
              <a:ext uri="{FF2B5EF4-FFF2-40B4-BE49-F238E27FC236}">
                <a16:creationId xmlns:a16="http://schemas.microsoft.com/office/drawing/2014/main" id="{22967FE9-0B3B-4C02-BC10-4804F30042F7}"/>
              </a:ext>
            </a:extLst>
          </p:cNvPr>
          <p:cNvSpPr/>
          <p:nvPr/>
        </p:nvSpPr>
        <p:spPr>
          <a:xfrm>
            <a:off x="7547318" y="1144591"/>
            <a:ext cx="4363328" cy="3161562"/>
          </a:xfrm>
          <a:prstGeom prst="roundRect">
            <a:avLst/>
          </a:prstGeom>
          <a:solidFill>
            <a:srgbClr val="FFFFCC"/>
          </a:solidFill>
          <a:ln w="38100">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u="sng" dirty="0">
                <a:solidFill>
                  <a:srgbClr val="663300"/>
                </a:solidFill>
              </a:rPr>
              <a:t>MAJOR POINTS</a:t>
            </a:r>
          </a:p>
          <a:p>
            <a:pPr marL="342900" indent="-342900">
              <a:buAutoNum type="arabicPeriod"/>
            </a:pPr>
            <a:r>
              <a:rPr lang="en-US" sz="2000" b="1" i="1" dirty="0">
                <a:solidFill>
                  <a:srgbClr val="663300"/>
                </a:solidFill>
              </a:rPr>
              <a:t>Appreciate the need for Patience in times of oppression.  When Oppressed;</a:t>
            </a:r>
          </a:p>
          <a:p>
            <a:pPr marL="342900" indent="-342900">
              <a:buFont typeface="Arial" panose="020B0604020202020204" pitchFamily="34" charset="0"/>
              <a:buChar char="•"/>
            </a:pPr>
            <a:r>
              <a:rPr lang="en-US" sz="2000" b="1" i="1" dirty="0">
                <a:solidFill>
                  <a:srgbClr val="663300"/>
                </a:solidFill>
              </a:rPr>
              <a:t>You might be temped to sin.</a:t>
            </a:r>
          </a:p>
          <a:p>
            <a:pPr marL="342900" indent="-342900">
              <a:buFont typeface="Arial" panose="020B0604020202020204" pitchFamily="34" charset="0"/>
              <a:buChar char="•"/>
            </a:pPr>
            <a:r>
              <a:rPr lang="en-US" sz="2000" b="1" i="1" dirty="0">
                <a:solidFill>
                  <a:srgbClr val="663300"/>
                </a:solidFill>
              </a:rPr>
              <a:t>You might be tempted to give up</a:t>
            </a:r>
          </a:p>
          <a:p>
            <a:pPr marL="342900" indent="-342900">
              <a:buAutoNum type="arabicPeriod"/>
            </a:pPr>
            <a:endParaRPr lang="en-US" sz="2000" b="1" i="1" dirty="0">
              <a:solidFill>
                <a:srgbClr val="663300"/>
              </a:solidFill>
            </a:endParaRPr>
          </a:p>
          <a:p>
            <a:r>
              <a:rPr lang="en-US" sz="2000" b="1" i="1" dirty="0">
                <a:solidFill>
                  <a:srgbClr val="663300"/>
                </a:solidFill>
              </a:rPr>
              <a:t>2.  To see the Value of Prayer and Confessing sins</a:t>
            </a:r>
          </a:p>
        </p:txBody>
      </p:sp>
      <p:sp>
        <p:nvSpPr>
          <p:cNvPr id="9" name="Rectangle: Rounded Corners 8">
            <a:extLst>
              <a:ext uri="{FF2B5EF4-FFF2-40B4-BE49-F238E27FC236}">
                <a16:creationId xmlns:a16="http://schemas.microsoft.com/office/drawing/2014/main" id="{483BB482-640A-4676-9570-27EE7B255721}"/>
              </a:ext>
            </a:extLst>
          </p:cNvPr>
          <p:cNvSpPr/>
          <p:nvPr/>
        </p:nvSpPr>
        <p:spPr>
          <a:xfrm>
            <a:off x="6611815" y="4473527"/>
            <a:ext cx="5444197" cy="2050022"/>
          </a:xfrm>
          <a:prstGeom prst="roundRect">
            <a:avLst/>
          </a:prstGeom>
          <a:solidFill>
            <a:srgbClr val="FFFFCC"/>
          </a:solidFill>
          <a:ln w="38100">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10000"/>
              </a:spcBef>
              <a:defRPr/>
            </a:pPr>
            <a:r>
              <a:rPr lang="en-US" altLang="en-US" sz="2800" b="1" u="sng" dirty="0">
                <a:solidFill>
                  <a:srgbClr val="663300"/>
                </a:solidFill>
              </a:rPr>
              <a:t>Share In Prayer (5:13-20)</a:t>
            </a:r>
          </a:p>
          <a:p>
            <a:pPr marL="800100" lvl="1" indent="-342900">
              <a:spcBef>
                <a:spcPct val="10000"/>
              </a:spcBef>
              <a:buFont typeface="Arial" panose="020B0604020202020204" pitchFamily="34" charset="0"/>
              <a:buChar char="•"/>
              <a:defRPr/>
            </a:pPr>
            <a:r>
              <a:rPr lang="en-US" altLang="en-US" sz="2400" i="1" dirty="0">
                <a:solidFill>
                  <a:srgbClr val="663300"/>
                </a:solidFill>
              </a:rPr>
              <a:t>Sensitivity to Needs (5:13)</a:t>
            </a:r>
          </a:p>
          <a:p>
            <a:pPr marL="800100" lvl="1" indent="-342900">
              <a:spcBef>
                <a:spcPct val="10000"/>
              </a:spcBef>
              <a:buFont typeface="Arial" panose="020B0604020202020204" pitchFamily="34" charset="0"/>
              <a:buChar char="•"/>
              <a:defRPr/>
            </a:pPr>
            <a:r>
              <a:rPr lang="en-US" altLang="en-US" sz="2400" i="1" dirty="0">
                <a:solidFill>
                  <a:srgbClr val="663300"/>
                </a:solidFill>
              </a:rPr>
              <a:t>Supplication for Needs (5:14-18)</a:t>
            </a:r>
          </a:p>
          <a:p>
            <a:pPr marL="800100" lvl="1" indent="-342900">
              <a:spcBef>
                <a:spcPct val="10000"/>
              </a:spcBef>
              <a:buFont typeface="Arial" panose="020B0604020202020204" pitchFamily="34" charset="0"/>
              <a:buChar char="•"/>
              <a:defRPr/>
            </a:pPr>
            <a:r>
              <a:rPr lang="en-US" altLang="en-US" sz="2400" i="1" dirty="0">
                <a:solidFill>
                  <a:srgbClr val="663300"/>
                </a:solidFill>
              </a:rPr>
              <a:t>Significance of Needs (5:19-20)</a:t>
            </a:r>
          </a:p>
        </p:txBody>
      </p:sp>
      <p:sp>
        <p:nvSpPr>
          <p:cNvPr id="7" name="Rectangle: Rounded Corners 6">
            <a:extLst>
              <a:ext uri="{FF2B5EF4-FFF2-40B4-BE49-F238E27FC236}">
                <a16:creationId xmlns:a16="http://schemas.microsoft.com/office/drawing/2014/main" id="{A166C8FD-F73E-187B-4A56-E59CFD92D957}"/>
              </a:ext>
            </a:extLst>
          </p:cNvPr>
          <p:cNvSpPr/>
          <p:nvPr/>
        </p:nvSpPr>
        <p:spPr>
          <a:xfrm>
            <a:off x="72864" y="5565423"/>
            <a:ext cx="6482506" cy="1292578"/>
          </a:xfrm>
          <a:prstGeom prst="round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t>Don’t be like Samson and Only Turn to God as a Last Resort – but be Constantly in Communication with Him </a:t>
            </a:r>
            <a:r>
              <a:rPr lang="en-US" sz="2400" dirty="0"/>
              <a:t>(Judges 16.20)</a:t>
            </a:r>
          </a:p>
        </p:txBody>
      </p:sp>
    </p:spTree>
    <p:extLst>
      <p:ext uri="{BB962C8B-B14F-4D97-AF65-F5344CB8AC3E}">
        <p14:creationId xmlns:p14="http://schemas.microsoft.com/office/powerpoint/2010/main" val="2226931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7EDEA7E5-B865-4647-A840-10F559AF7A6E}"/>
              </a:ext>
            </a:extLst>
          </p:cNvPr>
          <p:cNvSpPr>
            <a:spLocks noChangeArrowheads="1"/>
          </p:cNvSpPr>
          <p:nvPr/>
        </p:nvSpPr>
        <p:spPr bwMode="auto">
          <a:xfrm>
            <a:off x="2209800" y="304800"/>
            <a:ext cx="7772400" cy="685800"/>
          </a:xfrm>
          <a:prstGeom prst="rect">
            <a:avLst/>
          </a:prstGeom>
          <a:noFill/>
          <a:ln w="5715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nchor="ctr"/>
          <a:lstStyle>
            <a:lvl1pPr algn="ctr">
              <a:defRPr sz="3600" b="1">
                <a:solidFill>
                  <a:schemeClr val="tx2"/>
                </a:solidFill>
                <a:latin typeface="Arial" charset="0"/>
              </a:defRPr>
            </a:lvl1pPr>
            <a:lvl2pPr algn="ctr">
              <a:defRPr sz="3600" b="1">
                <a:solidFill>
                  <a:schemeClr val="tx2"/>
                </a:solidFill>
                <a:latin typeface="Arial" charset="0"/>
              </a:defRPr>
            </a:lvl2pPr>
            <a:lvl3pPr algn="ctr">
              <a:defRPr sz="3600" b="1">
                <a:solidFill>
                  <a:schemeClr val="tx2"/>
                </a:solidFill>
                <a:latin typeface="Arial" charset="0"/>
              </a:defRPr>
            </a:lvl3pPr>
            <a:lvl4pPr algn="ctr">
              <a:defRPr sz="3600" b="1">
                <a:solidFill>
                  <a:schemeClr val="tx2"/>
                </a:solidFill>
                <a:latin typeface="Arial" charset="0"/>
              </a:defRPr>
            </a:lvl4pPr>
            <a:lvl5pPr algn="ctr">
              <a:defRPr sz="3600" b="1">
                <a:solidFill>
                  <a:schemeClr val="tx2"/>
                </a:solidFill>
                <a:latin typeface="Arial" charset="0"/>
              </a:defRPr>
            </a:lvl5pPr>
            <a:lvl6pPr marL="457200" algn="ctr" eaLnBrk="0" fontAlgn="base" hangingPunct="0">
              <a:spcBef>
                <a:spcPct val="0"/>
              </a:spcBef>
              <a:spcAft>
                <a:spcPct val="0"/>
              </a:spcAft>
              <a:defRPr sz="3600" b="1">
                <a:solidFill>
                  <a:schemeClr val="tx2"/>
                </a:solidFill>
                <a:latin typeface="Arial" charset="0"/>
              </a:defRPr>
            </a:lvl6pPr>
            <a:lvl7pPr marL="914400" algn="ctr" eaLnBrk="0" fontAlgn="base" hangingPunct="0">
              <a:spcBef>
                <a:spcPct val="0"/>
              </a:spcBef>
              <a:spcAft>
                <a:spcPct val="0"/>
              </a:spcAft>
              <a:defRPr sz="3600" b="1">
                <a:solidFill>
                  <a:schemeClr val="tx2"/>
                </a:solidFill>
                <a:latin typeface="Arial" charset="0"/>
              </a:defRPr>
            </a:lvl7pPr>
            <a:lvl8pPr marL="1371600" algn="ctr" eaLnBrk="0" fontAlgn="base" hangingPunct="0">
              <a:spcBef>
                <a:spcPct val="0"/>
              </a:spcBef>
              <a:spcAft>
                <a:spcPct val="0"/>
              </a:spcAft>
              <a:defRPr sz="3600" b="1">
                <a:solidFill>
                  <a:schemeClr val="tx2"/>
                </a:solidFill>
                <a:latin typeface="Arial" charset="0"/>
              </a:defRPr>
            </a:lvl8pPr>
            <a:lvl9pPr marL="1828800" algn="ctr" eaLnBrk="0" fontAlgn="base" hangingPunct="0">
              <a:spcBef>
                <a:spcPct val="0"/>
              </a:spcBef>
              <a:spcAft>
                <a:spcPct val="0"/>
              </a:spcAft>
              <a:defRPr sz="3600" b="1">
                <a:solidFill>
                  <a:schemeClr val="tx2"/>
                </a:solidFill>
                <a:latin typeface="Arial" charset="0"/>
              </a:defRPr>
            </a:lvl9pPr>
          </a:lstStyle>
          <a:p>
            <a:pPr>
              <a:defRPr/>
            </a:pPr>
            <a:r>
              <a:rPr lang="en-US" altLang="en-US" b="0" dirty="0">
                <a:solidFill>
                  <a:srgbClr val="FFCC00"/>
                </a:solidFill>
              </a:rPr>
              <a:t>WHAT WE NEED</a:t>
            </a:r>
            <a:endParaRPr lang="en-US" altLang="en-US" dirty="0">
              <a:solidFill>
                <a:srgbClr val="FFCC00"/>
              </a:solidFill>
            </a:endParaRPr>
          </a:p>
        </p:txBody>
      </p:sp>
      <p:sp>
        <p:nvSpPr>
          <p:cNvPr id="28675" name="Rectangle 3">
            <a:extLst>
              <a:ext uri="{FF2B5EF4-FFF2-40B4-BE49-F238E27FC236}">
                <a16:creationId xmlns:a16="http://schemas.microsoft.com/office/drawing/2014/main" id="{EFEF4911-0F98-444F-9883-EA6C4C2A3522}"/>
              </a:ext>
            </a:extLst>
          </p:cNvPr>
          <p:cNvSpPr>
            <a:spLocks noChangeArrowheads="1"/>
          </p:cNvSpPr>
          <p:nvPr/>
        </p:nvSpPr>
        <p:spPr bwMode="auto">
          <a:xfrm>
            <a:off x="1524000" y="1295400"/>
            <a:ext cx="91440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lstStyle>
            <a:lvl1pPr marL="342900" indent="-342900">
              <a:spcBef>
                <a:spcPct val="20000"/>
              </a:spcBef>
              <a:buSzPct val="100000"/>
              <a:buChar char="•"/>
              <a:defRPr sz="2800" b="1">
                <a:solidFill>
                  <a:schemeClr val="tx1"/>
                </a:solidFill>
                <a:latin typeface="Arial" charset="0"/>
              </a:defRPr>
            </a:lvl1pPr>
            <a:lvl2pPr marL="742950" indent="-285750">
              <a:spcBef>
                <a:spcPct val="20000"/>
              </a:spcBef>
              <a:buSzPct val="100000"/>
              <a:buChar char="-"/>
              <a:defRPr sz="2400">
                <a:solidFill>
                  <a:schemeClr val="tx1"/>
                </a:solidFill>
                <a:latin typeface="Arial" charset="0"/>
              </a:defRPr>
            </a:lvl2pPr>
            <a:lvl3pPr marL="1143000" indent="-228600">
              <a:spcBef>
                <a:spcPct val="20000"/>
              </a:spcBef>
              <a:buSzPct val="100000"/>
              <a:buChar char="-"/>
              <a:defRPr sz="2200">
                <a:solidFill>
                  <a:schemeClr val="tx1"/>
                </a:solidFill>
                <a:latin typeface="Arial" charset="0"/>
              </a:defRPr>
            </a:lvl3pPr>
            <a:lvl4pPr marL="1600200" indent="-228600">
              <a:spcBef>
                <a:spcPct val="20000"/>
              </a:spcBef>
              <a:buSzPct val="100000"/>
              <a:buChar char="-"/>
              <a:defRPr sz="2200">
                <a:solidFill>
                  <a:schemeClr val="tx1"/>
                </a:solidFill>
                <a:latin typeface="Arial" charset="0"/>
              </a:defRPr>
            </a:lvl4pPr>
            <a:lvl5pPr marL="2057400" indent="-228600">
              <a:spcBef>
                <a:spcPct val="20000"/>
              </a:spcBef>
              <a:buSzPct val="100000"/>
              <a:buChar char="-"/>
              <a:defRPr sz="2200">
                <a:solidFill>
                  <a:schemeClr val="tx1"/>
                </a:solidFill>
                <a:latin typeface="Arial" charset="0"/>
              </a:defRPr>
            </a:lvl5pPr>
            <a:lvl6pPr marL="2514600" indent="-228600" eaLnBrk="0" fontAlgn="base" hangingPunct="0">
              <a:spcBef>
                <a:spcPct val="20000"/>
              </a:spcBef>
              <a:spcAft>
                <a:spcPct val="0"/>
              </a:spcAft>
              <a:buSzPct val="100000"/>
              <a:buChar char="-"/>
              <a:defRPr sz="2200">
                <a:solidFill>
                  <a:schemeClr val="tx1"/>
                </a:solidFill>
                <a:latin typeface="Arial" charset="0"/>
              </a:defRPr>
            </a:lvl6pPr>
            <a:lvl7pPr marL="2971800" indent="-228600" eaLnBrk="0" fontAlgn="base" hangingPunct="0">
              <a:spcBef>
                <a:spcPct val="20000"/>
              </a:spcBef>
              <a:spcAft>
                <a:spcPct val="0"/>
              </a:spcAft>
              <a:buSzPct val="100000"/>
              <a:buChar char="-"/>
              <a:defRPr sz="2200">
                <a:solidFill>
                  <a:schemeClr val="tx1"/>
                </a:solidFill>
                <a:latin typeface="Arial" charset="0"/>
              </a:defRPr>
            </a:lvl7pPr>
            <a:lvl8pPr marL="3429000" indent="-228600" eaLnBrk="0" fontAlgn="base" hangingPunct="0">
              <a:spcBef>
                <a:spcPct val="20000"/>
              </a:spcBef>
              <a:spcAft>
                <a:spcPct val="0"/>
              </a:spcAft>
              <a:buSzPct val="100000"/>
              <a:buChar char="-"/>
              <a:defRPr sz="2200">
                <a:solidFill>
                  <a:schemeClr val="tx1"/>
                </a:solidFill>
                <a:latin typeface="Arial" charset="0"/>
              </a:defRPr>
            </a:lvl8pPr>
            <a:lvl9pPr marL="3886200" indent="-228600" eaLnBrk="0" fontAlgn="base" hangingPunct="0">
              <a:spcBef>
                <a:spcPct val="20000"/>
              </a:spcBef>
              <a:spcAft>
                <a:spcPct val="0"/>
              </a:spcAft>
              <a:buSzPct val="100000"/>
              <a:buChar char="-"/>
              <a:defRPr sz="2200">
                <a:solidFill>
                  <a:schemeClr val="tx1"/>
                </a:solidFill>
                <a:latin typeface="Arial" charset="0"/>
              </a:defRPr>
            </a:lvl9pPr>
          </a:lstStyle>
          <a:p>
            <a:pPr>
              <a:lnSpc>
                <a:spcPct val="90000"/>
              </a:lnSpc>
              <a:spcBef>
                <a:spcPct val="15000"/>
              </a:spcBef>
              <a:defRPr/>
            </a:pPr>
            <a:r>
              <a:rPr lang="en-US" altLang="en-US" sz="2400" u="sng" dirty="0">
                <a:solidFill>
                  <a:schemeClr val="tx2"/>
                </a:solidFill>
              </a:rPr>
              <a:t>COMFORT– God Is The Source Of All Comfort. (13-14)</a:t>
            </a:r>
            <a:endParaRPr lang="en-US" altLang="en-US" sz="2400" dirty="0">
              <a:solidFill>
                <a:schemeClr val="tx2"/>
              </a:solidFill>
            </a:endParaRPr>
          </a:p>
          <a:p>
            <a:pPr lvl="1">
              <a:lnSpc>
                <a:spcPct val="90000"/>
              </a:lnSpc>
              <a:spcBef>
                <a:spcPct val="15000"/>
              </a:spcBef>
              <a:defRPr/>
            </a:pPr>
            <a:r>
              <a:rPr lang="en-US" altLang="en-US" i="1" dirty="0"/>
              <a:t>Sick? - Pray To God</a:t>
            </a:r>
          </a:p>
          <a:p>
            <a:pPr lvl="1">
              <a:lnSpc>
                <a:spcPct val="90000"/>
              </a:lnSpc>
              <a:spcBef>
                <a:spcPct val="15000"/>
              </a:spcBef>
              <a:defRPr/>
            </a:pPr>
            <a:r>
              <a:rPr lang="en-US" altLang="en-US" i="1" dirty="0"/>
              <a:t>Cheerful? - Sing Praises To God</a:t>
            </a:r>
          </a:p>
          <a:p>
            <a:pPr>
              <a:lnSpc>
                <a:spcPct val="90000"/>
              </a:lnSpc>
              <a:spcBef>
                <a:spcPct val="15000"/>
              </a:spcBef>
              <a:defRPr/>
            </a:pPr>
            <a:r>
              <a:rPr lang="en-US" altLang="en-US" sz="2400" u="sng" dirty="0">
                <a:solidFill>
                  <a:schemeClr val="tx2"/>
                </a:solidFill>
              </a:rPr>
              <a:t>CONCERN (15)</a:t>
            </a:r>
            <a:endParaRPr lang="en-US" altLang="en-US" sz="2400" dirty="0">
              <a:solidFill>
                <a:schemeClr val="tx2"/>
              </a:solidFill>
            </a:endParaRPr>
          </a:p>
          <a:p>
            <a:pPr lvl="1">
              <a:lnSpc>
                <a:spcPct val="90000"/>
              </a:lnSpc>
              <a:spcBef>
                <a:spcPct val="15000"/>
              </a:spcBef>
              <a:defRPr/>
            </a:pPr>
            <a:r>
              <a:rPr lang="en-US" altLang="en-US" i="1" dirty="0"/>
              <a:t>Pray and Anoint (Help) He Who Is Suffering</a:t>
            </a:r>
          </a:p>
          <a:p>
            <a:pPr lvl="1">
              <a:lnSpc>
                <a:spcPct val="90000"/>
              </a:lnSpc>
              <a:spcBef>
                <a:spcPct val="15000"/>
              </a:spcBef>
              <a:defRPr/>
            </a:pPr>
            <a:r>
              <a:rPr lang="en-US" altLang="en-US" i="1" dirty="0"/>
              <a:t>Call For Elders When You Are Suffering</a:t>
            </a:r>
          </a:p>
          <a:p>
            <a:pPr>
              <a:lnSpc>
                <a:spcPct val="90000"/>
              </a:lnSpc>
              <a:spcBef>
                <a:spcPct val="15000"/>
              </a:spcBef>
              <a:defRPr/>
            </a:pPr>
            <a:r>
              <a:rPr lang="en-US" altLang="en-US" sz="2400" u="sng" dirty="0">
                <a:solidFill>
                  <a:schemeClr val="tx2"/>
                </a:solidFill>
              </a:rPr>
              <a:t>CONFESS (16)</a:t>
            </a:r>
          </a:p>
          <a:p>
            <a:pPr lvl="1">
              <a:lnSpc>
                <a:spcPct val="90000"/>
              </a:lnSpc>
              <a:spcBef>
                <a:spcPct val="15000"/>
              </a:spcBef>
              <a:defRPr/>
            </a:pPr>
            <a:r>
              <a:rPr lang="en-US" altLang="en-US" i="1" dirty="0"/>
              <a:t>Confess Your Sins To God For Forgiveness</a:t>
            </a:r>
          </a:p>
          <a:p>
            <a:pPr lvl="1">
              <a:lnSpc>
                <a:spcPct val="90000"/>
              </a:lnSpc>
              <a:spcBef>
                <a:spcPct val="15000"/>
              </a:spcBef>
              <a:defRPr/>
            </a:pPr>
            <a:r>
              <a:rPr lang="en-US" altLang="en-US" i="1" dirty="0"/>
              <a:t>Confess Your Public Sins To Make Them Right</a:t>
            </a:r>
          </a:p>
          <a:p>
            <a:pPr lvl="1">
              <a:lnSpc>
                <a:spcPct val="90000"/>
              </a:lnSpc>
              <a:spcBef>
                <a:spcPct val="15000"/>
              </a:spcBef>
              <a:defRPr/>
            </a:pPr>
            <a:r>
              <a:rPr lang="en-US" altLang="en-US" i="1" dirty="0"/>
              <a:t>Confess Weaknesses And Ask For Help</a:t>
            </a:r>
          </a:p>
          <a:p>
            <a:pPr>
              <a:lnSpc>
                <a:spcPct val="90000"/>
              </a:lnSpc>
              <a:spcBef>
                <a:spcPct val="15000"/>
              </a:spcBef>
              <a:defRPr/>
            </a:pPr>
            <a:r>
              <a:rPr lang="en-US" altLang="en-US" sz="2400" u="sng" dirty="0">
                <a:solidFill>
                  <a:schemeClr val="tx2"/>
                </a:solidFill>
              </a:rPr>
              <a:t>CONVERT (19-20)</a:t>
            </a:r>
          </a:p>
          <a:p>
            <a:pPr lvl="1">
              <a:lnSpc>
                <a:spcPct val="90000"/>
              </a:lnSpc>
              <a:spcBef>
                <a:spcPct val="15000"/>
              </a:spcBef>
              <a:defRPr/>
            </a:pPr>
            <a:r>
              <a:rPr lang="en-US" altLang="en-US" i="1" dirty="0"/>
              <a:t>Turn Around, Transform</a:t>
            </a:r>
          </a:p>
          <a:p>
            <a:pPr lvl="1">
              <a:lnSpc>
                <a:spcPct val="90000"/>
              </a:lnSpc>
              <a:spcBef>
                <a:spcPct val="15000"/>
              </a:spcBef>
              <a:defRPr/>
            </a:pPr>
            <a:r>
              <a:rPr lang="en-US" altLang="en-US" i="1" dirty="0"/>
              <a:t>Save a Soul From Death</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B9600165-6E45-4405-B37B-FF6583CC57B0}"/>
              </a:ext>
            </a:extLst>
          </p:cNvPr>
          <p:cNvSpPr>
            <a:spLocks noGrp="1" noChangeArrowheads="1"/>
          </p:cNvSpPr>
          <p:nvPr>
            <p:ph type="title"/>
          </p:nvPr>
        </p:nvSpPr>
        <p:spPr>
          <a:xfrm>
            <a:off x="0" y="211481"/>
            <a:ext cx="12191999" cy="779464"/>
          </a:xfrm>
        </p:spPr>
        <p:txBody>
          <a:bodyPr/>
          <a:lstStyle/>
          <a:p>
            <a:pPr algn="ctr">
              <a:defRPr/>
            </a:pPr>
            <a:r>
              <a:rPr lang="en-US" altLang="en-US" b="1" u="sng" dirty="0">
                <a:solidFill>
                  <a:srgbClr val="C00000"/>
                </a:solidFill>
                <a:highlight>
                  <a:srgbClr val="FFFFCC"/>
                </a:highlight>
              </a:rPr>
              <a:t>Sensitivity</a:t>
            </a:r>
            <a:r>
              <a:rPr lang="en-US" altLang="en-US" b="1" u="sng" dirty="0">
                <a:solidFill>
                  <a:srgbClr val="C00000"/>
                </a:solidFill>
              </a:rPr>
              <a:t> To Needs (13)</a:t>
            </a:r>
          </a:p>
        </p:txBody>
      </p:sp>
      <p:sp>
        <p:nvSpPr>
          <p:cNvPr id="29699" name="Rectangle 3">
            <a:extLst>
              <a:ext uri="{FF2B5EF4-FFF2-40B4-BE49-F238E27FC236}">
                <a16:creationId xmlns:a16="http://schemas.microsoft.com/office/drawing/2014/main" id="{EBFBDC4C-BD9B-407E-B6AF-68CED110C212}"/>
              </a:ext>
            </a:extLst>
          </p:cNvPr>
          <p:cNvSpPr>
            <a:spLocks noGrp="1" noChangeArrowheads="1"/>
          </p:cNvSpPr>
          <p:nvPr>
            <p:ph type="body" idx="1"/>
          </p:nvPr>
        </p:nvSpPr>
        <p:spPr>
          <a:xfrm>
            <a:off x="169333" y="1160464"/>
            <a:ext cx="11763023" cy="5316536"/>
          </a:xfrm>
        </p:spPr>
        <p:txBody>
          <a:bodyPr>
            <a:normAutofit lnSpcReduction="10000"/>
          </a:bodyPr>
          <a:lstStyle/>
          <a:p>
            <a:pPr>
              <a:lnSpc>
                <a:spcPct val="90000"/>
              </a:lnSpc>
              <a:defRPr/>
            </a:pPr>
            <a:r>
              <a:rPr lang="en-US" altLang="en-US" b="1" u="sng" dirty="0">
                <a:solidFill>
                  <a:srgbClr val="663300"/>
                </a:solidFill>
              </a:rPr>
              <a:t>Question #1 - Is Anyone SUFFERING</a:t>
            </a:r>
            <a:r>
              <a:rPr lang="en-US" altLang="en-US" b="1" dirty="0">
                <a:solidFill>
                  <a:srgbClr val="663300"/>
                </a:solidFill>
              </a:rPr>
              <a:t>?</a:t>
            </a:r>
            <a:r>
              <a:rPr lang="en-US" altLang="en-US" b="1" i="1" dirty="0">
                <a:solidFill>
                  <a:srgbClr val="663300"/>
                </a:solidFill>
              </a:rPr>
              <a:t> </a:t>
            </a:r>
            <a:r>
              <a:rPr lang="en-US" altLang="en-US" b="0" i="1" dirty="0"/>
              <a:t>(</a:t>
            </a:r>
            <a:r>
              <a:rPr lang="en-US" altLang="en-US" b="0" i="1" dirty="0" err="1"/>
              <a:t>kakopathei</a:t>
            </a:r>
            <a:r>
              <a:rPr lang="en-US" altLang="en-US" b="0" i="1" dirty="0"/>
              <a:t>) </a:t>
            </a:r>
            <a:r>
              <a:rPr lang="en-US" altLang="en-US" dirty="0"/>
              <a:t>– </a:t>
            </a:r>
            <a:r>
              <a:rPr lang="en-US" altLang="en-US" dirty="0">
                <a:solidFill>
                  <a:schemeClr val="tx1"/>
                </a:solidFill>
              </a:rPr>
              <a:t>In Trouble, Afflicted</a:t>
            </a:r>
          </a:p>
          <a:p>
            <a:pPr lvl="1">
              <a:lnSpc>
                <a:spcPct val="90000"/>
              </a:lnSpc>
              <a:defRPr/>
            </a:pPr>
            <a:r>
              <a:rPr lang="en-US" altLang="en-US" dirty="0"/>
              <a:t>To suffer the evil blows from the outside world</a:t>
            </a:r>
          </a:p>
          <a:p>
            <a:pPr lvl="1">
              <a:lnSpc>
                <a:spcPct val="90000"/>
              </a:lnSpc>
              <a:defRPr/>
            </a:pPr>
            <a:r>
              <a:rPr lang="en-US" altLang="en-US" dirty="0"/>
              <a:t>Don’t Swear!</a:t>
            </a:r>
          </a:p>
          <a:p>
            <a:pPr lvl="1">
              <a:lnSpc>
                <a:spcPct val="90000"/>
              </a:lnSpc>
              <a:defRPr/>
            </a:pPr>
            <a:r>
              <a:rPr lang="en-US" altLang="en-US" dirty="0"/>
              <a:t>LET HIM PRAY! – Keep on praying</a:t>
            </a:r>
          </a:p>
          <a:p>
            <a:pPr>
              <a:lnSpc>
                <a:spcPct val="90000"/>
              </a:lnSpc>
              <a:defRPr/>
            </a:pPr>
            <a:r>
              <a:rPr lang="en-US" altLang="en-US" b="1" u="sng" dirty="0">
                <a:solidFill>
                  <a:srgbClr val="663300"/>
                </a:solidFill>
              </a:rPr>
              <a:t>Question #2 - Is Anyone CHEERFUL? </a:t>
            </a:r>
            <a:r>
              <a:rPr lang="en-US" altLang="en-US" dirty="0">
                <a:solidFill>
                  <a:schemeClr val="tx1"/>
                </a:solidFill>
              </a:rPr>
              <a:t>– Happy</a:t>
            </a:r>
          </a:p>
          <a:p>
            <a:pPr lvl="1">
              <a:lnSpc>
                <a:spcPct val="90000"/>
              </a:lnSpc>
              <a:defRPr/>
            </a:pPr>
            <a:r>
              <a:rPr lang="en-US" altLang="en-US" b="0" dirty="0"/>
              <a:t>SING SONGS OF PRAISE</a:t>
            </a:r>
          </a:p>
          <a:p>
            <a:pPr>
              <a:lnSpc>
                <a:spcPct val="90000"/>
              </a:lnSpc>
              <a:defRPr/>
            </a:pPr>
            <a:r>
              <a:rPr lang="en-US" altLang="en-US" b="1" u="sng" dirty="0">
                <a:solidFill>
                  <a:srgbClr val="663300"/>
                </a:solidFill>
              </a:rPr>
              <a:t>Suffering</a:t>
            </a:r>
            <a:r>
              <a:rPr lang="en-US" altLang="en-US" dirty="0"/>
              <a:t> – </a:t>
            </a:r>
            <a:r>
              <a:rPr lang="en-US" altLang="en-US" dirty="0">
                <a:solidFill>
                  <a:schemeClr val="tx1"/>
                </a:solidFill>
              </a:rPr>
              <a:t>Should Make Us </a:t>
            </a:r>
            <a:r>
              <a:rPr lang="en-US" altLang="en-US" dirty="0">
                <a:solidFill>
                  <a:schemeClr val="tx1"/>
                </a:solidFill>
                <a:highlight>
                  <a:srgbClr val="FFFFCC"/>
                </a:highlight>
              </a:rPr>
              <a:t>Pray</a:t>
            </a:r>
            <a:r>
              <a:rPr lang="en-US" altLang="en-US" dirty="0">
                <a:solidFill>
                  <a:schemeClr val="tx1"/>
                </a:solidFill>
              </a:rPr>
              <a:t>.</a:t>
            </a:r>
          </a:p>
          <a:p>
            <a:pPr lvl="1">
              <a:defRPr/>
            </a:pPr>
            <a:r>
              <a:rPr lang="en-US" altLang="en-US" b="0" i="1" dirty="0"/>
              <a:t>Let him keep on praying</a:t>
            </a:r>
            <a:endParaRPr lang="en-US" altLang="en-US" b="0" i="1" dirty="0">
              <a:solidFill>
                <a:schemeClr val="tx1"/>
              </a:solidFill>
            </a:endParaRPr>
          </a:p>
          <a:p>
            <a:pPr>
              <a:lnSpc>
                <a:spcPct val="90000"/>
              </a:lnSpc>
              <a:defRPr/>
            </a:pPr>
            <a:r>
              <a:rPr lang="en-US" altLang="en-US" b="1" u="sng" dirty="0">
                <a:solidFill>
                  <a:srgbClr val="663300"/>
                </a:solidFill>
              </a:rPr>
              <a:t>Sufficiency</a:t>
            </a:r>
            <a:r>
              <a:rPr lang="en-US" altLang="en-US" dirty="0"/>
              <a:t> – </a:t>
            </a:r>
            <a:r>
              <a:rPr lang="en-US" altLang="en-US" dirty="0">
                <a:solidFill>
                  <a:schemeClr val="tx1"/>
                </a:solidFill>
              </a:rPr>
              <a:t>Should Make Us </a:t>
            </a:r>
            <a:r>
              <a:rPr lang="en-US" altLang="en-US" dirty="0">
                <a:solidFill>
                  <a:schemeClr val="tx1"/>
                </a:solidFill>
                <a:highlight>
                  <a:srgbClr val="FFFFCC"/>
                </a:highlight>
              </a:rPr>
              <a:t>Praise</a:t>
            </a:r>
            <a:r>
              <a:rPr lang="en-US" altLang="en-US" dirty="0">
                <a:solidFill>
                  <a:schemeClr val="tx1"/>
                </a:solidFill>
              </a:rPr>
              <a:t>.</a:t>
            </a:r>
          </a:p>
          <a:p>
            <a:pPr lvl="1">
              <a:defRPr/>
            </a:pPr>
            <a:r>
              <a:rPr lang="en-US" altLang="en-US" b="0" i="1" dirty="0">
                <a:solidFill>
                  <a:schemeClr val="tx1"/>
                </a:solidFill>
              </a:rPr>
              <a:t>Judges 16.20 – Samson did not know the Lord had left him.</a:t>
            </a:r>
          </a:p>
          <a:p>
            <a:pPr>
              <a:lnSpc>
                <a:spcPct val="90000"/>
              </a:lnSpc>
              <a:defRPr/>
            </a:pPr>
            <a:r>
              <a:rPr lang="en-US" altLang="en-US" b="1" u="sng" dirty="0">
                <a:solidFill>
                  <a:srgbClr val="663300"/>
                </a:solidFill>
              </a:rPr>
              <a:t>We All Need Comfort</a:t>
            </a:r>
          </a:p>
          <a:p>
            <a:pPr lvl="1">
              <a:lnSpc>
                <a:spcPct val="90000"/>
              </a:lnSpc>
              <a:defRPr/>
            </a:pPr>
            <a:r>
              <a:rPr lang="en-US" altLang="en-US" i="1" dirty="0"/>
              <a:t>God Is The Source Of All Comfort (2 Cor 1:3)</a:t>
            </a:r>
          </a:p>
          <a:p>
            <a:pPr lvl="1">
              <a:lnSpc>
                <a:spcPct val="90000"/>
              </a:lnSpc>
              <a:defRPr/>
            </a:pPr>
            <a:r>
              <a:rPr lang="en-US" altLang="en-US" i="1" dirty="0"/>
              <a:t>I Can Do all Things Thru Christ who Strengthens Me (Phil 4:13)</a:t>
            </a:r>
          </a:p>
          <a:p>
            <a:pPr>
              <a:lnSpc>
                <a:spcPct val="90000"/>
              </a:lnSpc>
              <a:buFontTx/>
              <a:buNone/>
              <a:defRPr/>
            </a:pPr>
            <a:endParaRPr lang="en-US" altLang="en-US" i="1" dirty="0"/>
          </a:p>
        </p:txBody>
      </p:sp>
      <p:sp>
        <p:nvSpPr>
          <p:cNvPr id="2" name="Rectangle 1">
            <a:extLst>
              <a:ext uri="{FF2B5EF4-FFF2-40B4-BE49-F238E27FC236}">
                <a16:creationId xmlns:a16="http://schemas.microsoft.com/office/drawing/2014/main" id="{B99EDC62-DEA6-41AF-B450-AE3C086AE0E4}"/>
              </a:ext>
            </a:extLst>
          </p:cNvPr>
          <p:cNvSpPr/>
          <p:nvPr/>
        </p:nvSpPr>
        <p:spPr>
          <a:xfrm>
            <a:off x="7301132" y="2278966"/>
            <a:ext cx="4543864" cy="1688123"/>
          </a:xfrm>
          <a:prstGeom prst="rect">
            <a:avLst/>
          </a:prstGeom>
          <a:solidFill>
            <a:srgbClr val="FFFFCC"/>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i="1" dirty="0">
                <a:solidFill>
                  <a:srgbClr val="663300"/>
                </a:solidFill>
              </a:rPr>
              <a:t>5:13 Is anyone among you suffering? Let him pray. Is anyone cheerful? Let him sing praise.</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 calcmode="lin" valueType="num">
                                      <p:cBhvr additive="base">
                                        <p:cTn id="7" dur="500" fill="hold"/>
                                        <p:tgtEl>
                                          <p:spTgt spid="296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969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9699">
                                            <p:txEl>
                                              <p:pRg st="1" end="1"/>
                                            </p:txEl>
                                          </p:spTgt>
                                        </p:tgtEl>
                                        <p:attrNameLst>
                                          <p:attrName>style.visibility</p:attrName>
                                        </p:attrNameLst>
                                      </p:cBhvr>
                                      <p:to>
                                        <p:strVal val="visible"/>
                                      </p:to>
                                    </p:set>
                                    <p:anim calcmode="lin" valueType="num">
                                      <p:cBhvr additive="base">
                                        <p:cTn id="11" dur="500" fill="hold"/>
                                        <p:tgtEl>
                                          <p:spTgt spid="2969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9699">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9699">
                                            <p:txEl>
                                              <p:pRg st="2" end="2"/>
                                            </p:txEl>
                                          </p:spTgt>
                                        </p:tgtEl>
                                        <p:attrNameLst>
                                          <p:attrName>style.visibility</p:attrName>
                                        </p:attrNameLst>
                                      </p:cBhvr>
                                      <p:to>
                                        <p:strVal val="visible"/>
                                      </p:to>
                                    </p:set>
                                    <p:anim calcmode="lin" valueType="num">
                                      <p:cBhvr additive="base">
                                        <p:cTn id="15" dur="500" fill="hold"/>
                                        <p:tgtEl>
                                          <p:spTgt spid="29699">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9699">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9699">
                                            <p:txEl>
                                              <p:pRg st="3" end="3"/>
                                            </p:txEl>
                                          </p:spTgt>
                                        </p:tgtEl>
                                        <p:attrNameLst>
                                          <p:attrName>style.visibility</p:attrName>
                                        </p:attrNameLst>
                                      </p:cBhvr>
                                      <p:to>
                                        <p:strVal val="visible"/>
                                      </p:to>
                                    </p:set>
                                    <p:anim calcmode="lin" valueType="num">
                                      <p:cBhvr additive="base">
                                        <p:cTn id="19" dur="500" fill="hold"/>
                                        <p:tgtEl>
                                          <p:spTgt spid="2969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969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9699">
                                            <p:txEl>
                                              <p:pRg st="4" end="4"/>
                                            </p:txEl>
                                          </p:spTgt>
                                        </p:tgtEl>
                                        <p:attrNameLst>
                                          <p:attrName>style.visibility</p:attrName>
                                        </p:attrNameLst>
                                      </p:cBhvr>
                                      <p:to>
                                        <p:strVal val="visible"/>
                                      </p:to>
                                    </p:set>
                                    <p:anim calcmode="lin" valueType="num">
                                      <p:cBhvr additive="base">
                                        <p:cTn id="25" dur="500" fill="hold"/>
                                        <p:tgtEl>
                                          <p:spTgt spid="29699">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9699">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9699">
                                            <p:txEl>
                                              <p:pRg st="5" end="5"/>
                                            </p:txEl>
                                          </p:spTgt>
                                        </p:tgtEl>
                                        <p:attrNameLst>
                                          <p:attrName>style.visibility</p:attrName>
                                        </p:attrNameLst>
                                      </p:cBhvr>
                                      <p:to>
                                        <p:strVal val="visible"/>
                                      </p:to>
                                    </p:set>
                                    <p:anim calcmode="lin" valueType="num">
                                      <p:cBhvr additive="base">
                                        <p:cTn id="29" dur="500" fill="hold"/>
                                        <p:tgtEl>
                                          <p:spTgt spid="29699">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969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9699">
                                            <p:txEl>
                                              <p:pRg st="6" end="6"/>
                                            </p:txEl>
                                          </p:spTgt>
                                        </p:tgtEl>
                                        <p:attrNameLst>
                                          <p:attrName>style.visibility</p:attrName>
                                        </p:attrNameLst>
                                      </p:cBhvr>
                                      <p:to>
                                        <p:strVal val="visible"/>
                                      </p:to>
                                    </p:set>
                                    <p:anim calcmode="lin" valueType="num">
                                      <p:cBhvr additive="base">
                                        <p:cTn id="35" dur="500" fill="hold"/>
                                        <p:tgtEl>
                                          <p:spTgt spid="29699">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9699">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9699">
                                            <p:txEl>
                                              <p:pRg st="7" end="7"/>
                                            </p:txEl>
                                          </p:spTgt>
                                        </p:tgtEl>
                                        <p:attrNameLst>
                                          <p:attrName>style.visibility</p:attrName>
                                        </p:attrNameLst>
                                      </p:cBhvr>
                                      <p:to>
                                        <p:strVal val="visible"/>
                                      </p:to>
                                    </p:set>
                                    <p:anim calcmode="lin" valueType="num">
                                      <p:cBhvr additive="base">
                                        <p:cTn id="39" dur="500" fill="hold"/>
                                        <p:tgtEl>
                                          <p:spTgt spid="29699">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969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29699">
                                            <p:txEl>
                                              <p:pRg st="8" end="8"/>
                                            </p:txEl>
                                          </p:spTgt>
                                        </p:tgtEl>
                                        <p:attrNameLst>
                                          <p:attrName>style.visibility</p:attrName>
                                        </p:attrNameLst>
                                      </p:cBhvr>
                                      <p:to>
                                        <p:strVal val="visible"/>
                                      </p:to>
                                    </p:set>
                                    <p:anim calcmode="lin" valueType="num">
                                      <p:cBhvr additive="base">
                                        <p:cTn id="45" dur="500" fill="hold"/>
                                        <p:tgtEl>
                                          <p:spTgt spid="29699">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29699">
                                            <p:txEl>
                                              <p:pRg st="8" end="8"/>
                                            </p:txEl>
                                          </p:spTgt>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29699">
                                            <p:txEl>
                                              <p:pRg st="9" end="9"/>
                                            </p:txEl>
                                          </p:spTgt>
                                        </p:tgtEl>
                                        <p:attrNameLst>
                                          <p:attrName>style.visibility</p:attrName>
                                        </p:attrNameLst>
                                      </p:cBhvr>
                                      <p:to>
                                        <p:strVal val="visible"/>
                                      </p:to>
                                    </p:set>
                                    <p:anim calcmode="lin" valueType="num">
                                      <p:cBhvr additive="base">
                                        <p:cTn id="49" dur="500" fill="hold"/>
                                        <p:tgtEl>
                                          <p:spTgt spid="29699">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9699">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9699">
                                            <p:txEl>
                                              <p:pRg st="10" end="10"/>
                                            </p:txEl>
                                          </p:spTgt>
                                        </p:tgtEl>
                                        <p:attrNameLst>
                                          <p:attrName>style.visibility</p:attrName>
                                        </p:attrNameLst>
                                      </p:cBhvr>
                                      <p:to>
                                        <p:strVal val="visible"/>
                                      </p:to>
                                    </p:set>
                                    <p:anim calcmode="lin" valueType="num">
                                      <p:cBhvr additive="base">
                                        <p:cTn id="55" dur="500" fill="hold"/>
                                        <p:tgtEl>
                                          <p:spTgt spid="29699">
                                            <p:txEl>
                                              <p:pRg st="10" end="1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9699">
                                            <p:txEl>
                                              <p:pRg st="10" end="10"/>
                                            </p:txEl>
                                          </p:spTgt>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9699">
                                            <p:txEl>
                                              <p:pRg st="11" end="11"/>
                                            </p:txEl>
                                          </p:spTgt>
                                        </p:tgtEl>
                                        <p:attrNameLst>
                                          <p:attrName>style.visibility</p:attrName>
                                        </p:attrNameLst>
                                      </p:cBhvr>
                                      <p:to>
                                        <p:strVal val="visible"/>
                                      </p:to>
                                    </p:set>
                                    <p:anim calcmode="lin" valueType="num">
                                      <p:cBhvr additive="base">
                                        <p:cTn id="59" dur="500" fill="hold"/>
                                        <p:tgtEl>
                                          <p:spTgt spid="29699">
                                            <p:txEl>
                                              <p:pRg st="11" end="11"/>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29699">
                                            <p:txEl>
                                              <p:pRg st="11" end="11"/>
                                            </p:txEl>
                                          </p:spTgt>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9699">
                                            <p:txEl>
                                              <p:pRg st="12" end="12"/>
                                            </p:txEl>
                                          </p:spTgt>
                                        </p:tgtEl>
                                        <p:attrNameLst>
                                          <p:attrName>style.visibility</p:attrName>
                                        </p:attrNameLst>
                                      </p:cBhvr>
                                      <p:to>
                                        <p:strVal val="visible"/>
                                      </p:to>
                                    </p:set>
                                    <p:anim calcmode="lin" valueType="num">
                                      <p:cBhvr additive="base">
                                        <p:cTn id="63" dur="500" fill="hold"/>
                                        <p:tgtEl>
                                          <p:spTgt spid="29699">
                                            <p:txEl>
                                              <p:pRg st="12" end="12"/>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9699">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E73E5733-933B-4F83-A231-88CA91473CCB}"/>
              </a:ext>
            </a:extLst>
          </p:cNvPr>
          <p:cNvSpPr>
            <a:spLocks noGrp="1" noChangeArrowheads="1"/>
          </p:cNvSpPr>
          <p:nvPr>
            <p:ph type="title"/>
          </p:nvPr>
        </p:nvSpPr>
        <p:spPr>
          <a:xfrm>
            <a:off x="2570922" y="365126"/>
            <a:ext cx="9302210" cy="779464"/>
          </a:xfrm>
        </p:spPr>
        <p:txBody>
          <a:bodyPr/>
          <a:lstStyle/>
          <a:p>
            <a:pPr>
              <a:defRPr/>
            </a:pPr>
            <a:r>
              <a:rPr lang="en-US" altLang="en-US" b="1" u="sng" dirty="0">
                <a:solidFill>
                  <a:srgbClr val="C00000"/>
                </a:solidFill>
                <a:highlight>
                  <a:srgbClr val="FFFFCC"/>
                </a:highlight>
              </a:rPr>
              <a:t>SUPPLICATION</a:t>
            </a:r>
            <a:r>
              <a:rPr lang="en-US" altLang="en-US" b="1" u="sng" dirty="0">
                <a:solidFill>
                  <a:srgbClr val="C00000"/>
                </a:solidFill>
              </a:rPr>
              <a:t> FOR NEEDS (14-18)</a:t>
            </a:r>
          </a:p>
        </p:txBody>
      </p:sp>
      <p:sp>
        <p:nvSpPr>
          <p:cNvPr id="30723" name="Rectangle 3">
            <a:extLst>
              <a:ext uri="{FF2B5EF4-FFF2-40B4-BE49-F238E27FC236}">
                <a16:creationId xmlns:a16="http://schemas.microsoft.com/office/drawing/2014/main" id="{7AE9512C-839E-4C3B-8DF5-8E12492E3BFC}"/>
              </a:ext>
            </a:extLst>
          </p:cNvPr>
          <p:cNvSpPr>
            <a:spLocks noGrp="1" noChangeArrowheads="1"/>
          </p:cNvSpPr>
          <p:nvPr>
            <p:ph type="body" idx="1"/>
          </p:nvPr>
        </p:nvSpPr>
        <p:spPr>
          <a:xfrm>
            <a:off x="365760" y="1524000"/>
            <a:ext cx="10311476" cy="4876800"/>
          </a:xfrm>
        </p:spPr>
        <p:txBody>
          <a:bodyPr/>
          <a:lstStyle/>
          <a:p>
            <a:pPr>
              <a:defRPr/>
            </a:pPr>
            <a:r>
              <a:rPr lang="en-US" altLang="en-US" b="1" u="sng" dirty="0">
                <a:solidFill>
                  <a:srgbClr val="663300"/>
                </a:solidFill>
              </a:rPr>
              <a:t>Is Anyone Sick? </a:t>
            </a:r>
            <a:r>
              <a:rPr lang="en-US" altLang="en-US" i="1" u="sng" dirty="0">
                <a:solidFill>
                  <a:srgbClr val="663300"/>
                </a:solidFill>
              </a:rPr>
              <a:t>(3</a:t>
            </a:r>
            <a:r>
              <a:rPr lang="en-US" altLang="en-US" i="1" u="sng" baseline="30000" dirty="0">
                <a:solidFill>
                  <a:srgbClr val="663300"/>
                </a:solidFill>
              </a:rPr>
              <a:t>rd</a:t>
            </a:r>
            <a:r>
              <a:rPr lang="en-US" altLang="en-US" i="1" u="sng" dirty="0">
                <a:solidFill>
                  <a:srgbClr val="663300"/>
                </a:solidFill>
              </a:rPr>
              <a:t> Question)</a:t>
            </a:r>
          </a:p>
          <a:p>
            <a:pPr>
              <a:defRPr/>
            </a:pPr>
            <a:r>
              <a:rPr lang="en-US" altLang="en-US" b="1" u="sng" dirty="0">
                <a:solidFill>
                  <a:srgbClr val="663300"/>
                </a:solidFill>
              </a:rPr>
              <a:t>Sickness –</a:t>
            </a:r>
            <a:r>
              <a:rPr lang="en-US" altLang="en-US" dirty="0"/>
              <a:t> </a:t>
            </a:r>
            <a:r>
              <a:rPr lang="en-US" altLang="en-US" dirty="0">
                <a:solidFill>
                  <a:schemeClr val="tx1"/>
                </a:solidFill>
              </a:rPr>
              <a:t>Physical or Spiritual?</a:t>
            </a:r>
          </a:p>
          <a:p>
            <a:pPr lvl="1">
              <a:defRPr/>
            </a:pPr>
            <a:r>
              <a:rPr lang="en-US" altLang="en-US" sz="2500" i="1" dirty="0"/>
              <a:t>Is Physical Health Only A Prayer Away (100%)?</a:t>
            </a:r>
          </a:p>
          <a:p>
            <a:pPr>
              <a:defRPr/>
            </a:pPr>
            <a:r>
              <a:rPr lang="en-US" altLang="en-US" b="1" u="sng" dirty="0">
                <a:solidFill>
                  <a:srgbClr val="663300"/>
                </a:solidFill>
              </a:rPr>
              <a:t>Anointing With Oil– </a:t>
            </a:r>
            <a:r>
              <a:rPr lang="en-US" altLang="en-US" dirty="0">
                <a:solidFill>
                  <a:schemeClr val="tx1"/>
                </a:solidFill>
              </a:rPr>
              <a:t>Literal or Symbolic?</a:t>
            </a:r>
          </a:p>
          <a:p>
            <a:pPr lvl="1">
              <a:defRPr/>
            </a:pPr>
            <a:r>
              <a:rPr lang="en-US" altLang="en-US" b="1" dirty="0"/>
              <a:t>If Literal Anointing</a:t>
            </a:r>
            <a:r>
              <a:rPr lang="en-US" altLang="en-US" dirty="0"/>
              <a:t> – Sacramental or Medicinal?</a:t>
            </a:r>
          </a:p>
          <a:p>
            <a:pPr>
              <a:defRPr/>
            </a:pPr>
            <a:r>
              <a:rPr lang="en-US" altLang="en-US" b="1" u="sng" dirty="0">
                <a:solidFill>
                  <a:srgbClr val="663300"/>
                </a:solidFill>
              </a:rPr>
              <a:t>Healing </a:t>
            </a:r>
            <a:r>
              <a:rPr lang="en-US" altLang="en-US" dirty="0"/>
              <a:t>– </a:t>
            </a:r>
            <a:r>
              <a:rPr lang="en-US" altLang="en-US" dirty="0">
                <a:solidFill>
                  <a:schemeClr val="tx1"/>
                </a:solidFill>
              </a:rPr>
              <a:t>Miraculous or Providential or Spiritual?</a:t>
            </a:r>
          </a:p>
          <a:p>
            <a:pPr>
              <a:defRPr/>
            </a:pPr>
            <a:r>
              <a:rPr lang="en-US" altLang="en-US" b="1" u="sng" dirty="0">
                <a:solidFill>
                  <a:srgbClr val="663300"/>
                </a:solidFill>
              </a:rPr>
              <a:t>Saving </a:t>
            </a:r>
            <a:r>
              <a:rPr lang="en-US" altLang="en-US" b="0" dirty="0"/>
              <a:t>- </a:t>
            </a:r>
            <a:r>
              <a:rPr lang="en-US" altLang="en-US" dirty="0"/>
              <a:t> </a:t>
            </a:r>
            <a:r>
              <a:rPr lang="en-US" altLang="en-US" dirty="0">
                <a:solidFill>
                  <a:schemeClr val="tx1"/>
                </a:solidFill>
              </a:rPr>
              <a:t>Restoring, Raising – Physical or Eternal?</a:t>
            </a:r>
          </a:p>
          <a:p>
            <a:pPr>
              <a:defRPr/>
            </a:pPr>
            <a:r>
              <a:rPr lang="en-US" altLang="en-US" b="1" u="sng" dirty="0">
                <a:solidFill>
                  <a:srgbClr val="663300"/>
                </a:solidFill>
              </a:rPr>
              <a:t>Extreme Unction </a:t>
            </a:r>
            <a:r>
              <a:rPr lang="en-US" altLang="en-US" dirty="0">
                <a:solidFill>
                  <a:schemeClr val="tx1"/>
                </a:solidFill>
              </a:rPr>
              <a:t>(Last Rights)?</a:t>
            </a:r>
          </a:p>
          <a:p>
            <a:pPr>
              <a:defRPr/>
            </a:pPr>
            <a:r>
              <a:rPr lang="en-US" altLang="en-US" b="1" u="sng" dirty="0">
                <a:solidFill>
                  <a:srgbClr val="663300"/>
                </a:solidFill>
              </a:rPr>
              <a:t>Pentecostal</a:t>
            </a:r>
            <a:r>
              <a:rPr lang="en-US" altLang="en-US" dirty="0"/>
              <a:t> – </a:t>
            </a:r>
            <a:r>
              <a:rPr lang="en-US" altLang="en-US" dirty="0">
                <a:solidFill>
                  <a:schemeClr val="tx1"/>
                </a:solidFill>
              </a:rPr>
              <a:t>Miraculous Healing By Elders Today</a:t>
            </a:r>
          </a:p>
          <a:p>
            <a:pPr>
              <a:defRPr/>
            </a:pPr>
            <a:endParaRPr lang="en-US" altLang="en-US"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5FBF8174-FAEA-4A2F-9AD5-E532B415D134}"/>
              </a:ext>
            </a:extLst>
          </p:cNvPr>
          <p:cNvSpPr>
            <a:spLocks noGrp="1" noChangeArrowheads="1"/>
          </p:cNvSpPr>
          <p:nvPr>
            <p:ph type="title"/>
          </p:nvPr>
        </p:nvSpPr>
        <p:spPr>
          <a:xfrm>
            <a:off x="101599" y="171162"/>
            <a:ext cx="11914909" cy="891020"/>
          </a:xfrm>
        </p:spPr>
        <p:txBody>
          <a:bodyPr/>
          <a:lstStyle/>
          <a:p>
            <a:pPr algn="ctr">
              <a:defRPr/>
            </a:pPr>
            <a:r>
              <a:rPr lang="en-US" altLang="en-US" b="1" dirty="0">
                <a:solidFill>
                  <a:srgbClr val="C00000"/>
                </a:solidFill>
              </a:rPr>
              <a:t>DEFINITIONS (14-18)</a:t>
            </a:r>
          </a:p>
        </p:txBody>
      </p:sp>
      <p:sp>
        <p:nvSpPr>
          <p:cNvPr id="31747" name="Rectangle 3">
            <a:extLst>
              <a:ext uri="{FF2B5EF4-FFF2-40B4-BE49-F238E27FC236}">
                <a16:creationId xmlns:a16="http://schemas.microsoft.com/office/drawing/2014/main" id="{B54AA451-D155-45A8-9F2D-B2936D2DC590}"/>
              </a:ext>
            </a:extLst>
          </p:cNvPr>
          <p:cNvSpPr>
            <a:spLocks noGrp="1" noChangeArrowheads="1"/>
          </p:cNvSpPr>
          <p:nvPr>
            <p:ph type="body" idx="1"/>
          </p:nvPr>
        </p:nvSpPr>
        <p:spPr>
          <a:xfrm>
            <a:off x="295422" y="1144590"/>
            <a:ext cx="11721085" cy="5256210"/>
          </a:xfrm>
        </p:spPr>
        <p:txBody>
          <a:bodyPr/>
          <a:lstStyle/>
          <a:p>
            <a:pPr>
              <a:defRPr/>
            </a:pPr>
            <a:r>
              <a:rPr lang="en-US" altLang="en-US" b="1" dirty="0">
                <a:solidFill>
                  <a:srgbClr val="663300"/>
                </a:solidFill>
              </a:rPr>
              <a:t>SICK (14)– </a:t>
            </a:r>
            <a:r>
              <a:rPr lang="en-US" altLang="en-US" b="1" i="1" dirty="0">
                <a:solidFill>
                  <a:srgbClr val="663300"/>
                </a:solidFill>
              </a:rPr>
              <a:t>(</a:t>
            </a:r>
            <a:r>
              <a:rPr lang="en-US" altLang="en-US" b="1" i="1" dirty="0" err="1">
                <a:solidFill>
                  <a:srgbClr val="663300"/>
                </a:solidFill>
              </a:rPr>
              <a:t>astheneo</a:t>
            </a:r>
            <a:r>
              <a:rPr lang="en-US" altLang="en-US" b="1" i="1" dirty="0">
                <a:solidFill>
                  <a:srgbClr val="663300"/>
                </a:solidFill>
              </a:rPr>
              <a:t>) </a:t>
            </a:r>
            <a:r>
              <a:rPr lang="en-US" altLang="en-US" b="1" dirty="0">
                <a:solidFill>
                  <a:srgbClr val="663300"/>
                </a:solidFill>
              </a:rPr>
              <a:t>To be weak, feeble, impotent, without strength</a:t>
            </a:r>
          </a:p>
          <a:p>
            <a:pPr lvl="1">
              <a:defRPr/>
            </a:pPr>
            <a:r>
              <a:rPr lang="en-US" altLang="en-US" b="1" dirty="0"/>
              <a:t>Used both in physical and spiritual ways.</a:t>
            </a:r>
          </a:p>
          <a:p>
            <a:pPr lvl="2">
              <a:defRPr/>
            </a:pPr>
            <a:r>
              <a:rPr lang="en-US" altLang="en-US" dirty="0"/>
              <a:t>Physical:  </a:t>
            </a:r>
            <a:r>
              <a:rPr lang="en-US" altLang="en-US" i="1" dirty="0"/>
              <a:t>Acts 9:37 – </a:t>
            </a:r>
            <a:r>
              <a:rPr lang="en-US" altLang="en-US" i="1" dirty="0" err="1"/>
              <a:t>Dorcas</a:t>
            </a:r>
            <a:r>
              <a:rPr lang="en-US" altLang="en-US" i="1" dirty="0"/>
              <a:t>; 2 Tim 4:20 – </a:t>
            </a:r>
            <a:r>
              <a:rPr lang="en-US" altLang="en-US" i="1" dirty="0" err="1"/>
              <a:t>Trophimus</a:t>
            </a:r>
            <a:endParaRPr lang="en-US" altLang="en-US" i="1" dirty="0"/>
          </a:p>
          <a:p>
            <a:pPr lvl="2">
              <a:defRPr/>
            </a:pPr>
            <a:r>
              <a:rPr lang="en-US" altLang="en-US" dirty="0"/>
              <a:t>Spiritual: </a:t>
            </a:r>
            <a:r>
              <a:rPr lang="en-US" altLang="en-US" i="1" dirty="0"/>
              <a:t>Rom 14:1; Rom 5:6; 1 </a:t>
            </a:r>
            <a:r>
              <a:rPr lang="en-US" altLang="en-US" i="1" dirty="0" err="1"/>
              <a:t>Cor</a:t>
            </a:r>
            <a:r>
              <a:rPr lang="en-US" altLang="en-US" i="1" dirty="0"/>
              <a:t> 8:9-12; Gal 4:9</a:t>
            </a:r>
          </a:p>
          <a:p>
            <a:pPr>
              <a:defRPr/>
            </a:pPr>
            <a:endParaRPr lang="en-US" altLang="en-US" i="1" dirty="0"/>
          </a:p>
          <a:p>
            <a:pPr>
              <a:defRPr/>
            </a:pPr>
            <a:r>
              <a:rPr lang="en-US" altLang="en-US" b="1" dirty="0">
                <a:solidFill>
                  <a:srgbClr val="663300"/>
                </a:solidFill>
              </a:rPr>
              <a:t>SICK (15) – </a:t>
            </a:r>
            <a:r>
              <a:rPr lang="en-US" altLang="en-US" b="1" i="1" dirty="0">
                <a:solidFill>
                  <a:srgbClr val="663300"/>
                </a:solidFill>
              </a:rPr>
              <a:t>(</a:t>
            </a:r>
            <a:r>
              <a:rPr lang="en-US" altLang="en-US" b="1" i="1" dirty="0" err="1">
                <a:solidFill>
                  <a:srgbClr val="663300"/>
                </a:solidFill>
              </a:rPr>
              <a:t>kamno</a:t>
            </a:r>
            <a:r>
              <a:rPr lang="en-US" altLang="en-US" b="1" i="1" dirty="0">
                <a:solidFill>
                  <a:srgbClr val="663300"/>
                </a:solidFill>
              </a:rPr>
              <a:t>) </a:t>
            </a:r>
            <a:r>
              <a:rPr lang="en-US" altLang="en-US" b="1" dirty="0">
                <a:solidFill>
                  <a:srgbClr val="663300"/>
                </a:solidFill>
              </a:rPr>
              <a:t>To be weary from constant work, in mind or spirit.</a:t>
            </a:r>
          </a:p>
          <a:p>
            <a:pPr lvl="1">
              <a:defRPr/>
            </a:pPr>
            <a:r>
              <a:rPr lang="en-US" altLang="en-US" b="1" dirty="0"/>
              <a:t>Used in reference to a spiritual weariness. Faint Hearted</a:t>
            </a:r>
          </a:p>
          <a:p>
            <a:pPr lvl="1">
              <a:defRPr/>
            </a:pPr>
            <a:r>
              <a:rPr lang="en-US" altLang="en-US" b="1" dirty="0"/>
              <a:t>Weariness of mind that my hinder physical recovery</a:t>
            </a:r>
          </a:p>
          <a:p>
            <a:pPr lvl="2">
              <a:defRPr/>
            </a:pPr>
            <a:r>
              <a:rPr lang="en-US" altLang="en-US" i="1" dirty="0"/>
              <a:t>Rev. 2:3 - …and have not become weary</a:t>
            </a:r>
          </a:p>
          <a:p>
            <a:pPr lvl="2">
              <a:defRPr/>
            </a:pPr>
            <a:r>
              <a:rPr lang="en-US" altLang="en-US" i="1" dirty="0"/>
              <a:t>Heb 12:3 – lest you become weary … in your souls</a:t>
            </a:r>
          </a:p>
          <a:p>
            <a:pPr lvl="2">
              <a:defRPr/>
            </a:pPr>
            <a:r>
              <a:rPr lang="en-US" altLang="en-US" i="1" dirty="0"/>
              <a:t>Gal 6.9 – do not grow weary in well doing’</a:t>
            </a:r>
          </a:p>
        </p:txBody>
      </p:sp>
      <p:sp>
        <p:nvSpPr>
          <p:cNvPr id="2" name="Rectangle 1">
            <a:extLst>
              <a:ext uri="{FF2B5EF4-FFF2-40B4-BE49-F238E27FC236}">
                <a16:creationId xmlns:a16="http://schemas.microsoft.com/office/drawing/2014/main" id="{BC3D2590-14B9-451C-A092-DFD0EA4D53B6}"/>
              </a:ext>
            </a:extLst>
          </p:cNvPr>
          <p:cNvSpPr/>
          <p:nvPr/>
        </p:nvSpPr>
        <p:spPr>
          <a:xfrm>
            <a:off x="8651631" y="1730326"/>
            <a:ext cx="3052689" cy="1167619"/>
          </a:xfrm>
          <a:prstGeom prst="rect">
            <a:avLst/>
          </a:prstGeom>
          <a:solidFill>
            <a:srgbClr val="FFFFCC"/>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i="1" dirty="0">
                <a:solidFill>
                  <a:srgbClr val="663300"/>
                </a:solidFill>
              </a:rPr>
              <a:t>(14) Is anyone among you </a:t>
            </a:r>
            <a:r>
              <a:rPr lang="en-US" sz="2000" b="1" i="1" u="sng" dirty="0">
                <a:solidFill>
                  <a:srgbClr val="663300"/>
                </a:solidFill>
              </a:rPr>
              <a:t>sick</a:t>
            </a:r>
            <a:r>
              <a:rPr lang="en-US" sz="2000" i="1" dirty="0">
                <a:solidFill>
                  <a:srgbClr val="663300"/>
                </a:solidFill>
              </a:rPr>
              <a:t> (weak)? Let him call for the elders</a:t>
            </a:r>
            <a:endParaRPr lang="en-US" sz="2000" dirty="0"/>
          </a:p>
        </p:txBody>
      </p:sp>
      <p:sp>
        <p:nvSpPr>
          <p:cNvPr id="3" name="Rectangle 2">
            <a:extLst>
              <a:ext uri="{FF2B5EF4-FFF2-40B4-BE49-F238E27FC236}">
                <a16:creationId xmlns:a16="http://schemas.microsoft.com/office/drawing/2014/main" id="{C74A9353-1414-4647-B204-7B37BD985D58}"/>
              </a:ext>
            </a:extLst>
          </p:cNvPr>
          <p:cNvSpPr/>
          <p:nvPr/>
        </p:nvSpPr>
        <p:spPr>
          <a:xfrm>
            <a:off x="8503919" y="4473526"/>
            <a:ext cx="3348111" cy="1927274"/>
          </a:xfrm>
          <a:prstGeom prst="rect">
            <a:avLst/>
          </a:prstGeom>
          <a:solidFill>
            <a:srgbClr val="FFFFCC"/>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i="1" dirty="0">
                <a:solidFill>
                  <a:srgbClr val="663300"/>
                </a:solidFill>
              </a:rPr>
              <a:t>(15) And the prayer of faith will save the one who is </a:t>
            </a:r>
            <a:r>
              <a:rPr lang="en-US" sz="2000" b="1" i="1" u="sng" dirty="0">
                <a:solidFill>
                  <a:srgbClr val="663300"/>
                </a:solidFill>
              </a:rPr>
              <a:t>sick </a:t>
            </a:r>
            <a:r>
              <a:rPr lang="en-US" sz="2000" i="1" dirty="0">
                <a:solidFill>
                  <a:srgbClr val="663300"/>
                </a:solidFill>
              </a:rPr>
              <a:t>(weary), and the Lord will raise him up. And if he has committed sins, he will be forgiven.</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74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74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1747">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1747">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1747">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1747">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1747">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1747">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174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p:bld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5F3094A1-FDA9-482C-A5C7-582BCC2FB321}"/>
              </a:ext>
            </a:extLst>
          </p:cNvPr>
          <p:cNvSpPr>
            <a:spLocks noGrp="1" noChangeArrowheads="1"/>
          </p:cNvSpPr>
          <p:nvPr>
            <p:ph type="title"/>
          </p:nvPr>
        </p:nvSpPr>
        <p:spPr>
          <a:xfrm>
            <a:off x="838200" y="365126"/>
            <a:ext cx="10515600" cy="927966"/>
          </a:xfrm>
        </p:spPr>
        <p:txBody>
          <a:bodyPr/>
          <a:lstStyle/>
          <a:p>
            <a:pPr algn="ctr">
              <a:defRPr/>
            </a:pPr>
            <a:r>
              <a:rPr lang="en-US" altLang="en-US" b="1" u="sng" dirty="0">
                <a:solidFill>
                  <a:srgbClr val="C00000"/>
                </a:solidFill>
              </a:rPr>
              <a:t>Chain of Thought is Spiritual</a:t>
            </a:r>
          </a:p>
        </p:txBody>
      </p:sp>
      <p:sp>
        <p:nvSpPr>
          <p:cNvPr id="32771" name="Rectangle 3">
            <a:extLst>
              <a:ext uri="{FF2B5EF4-FFF2-40B4-BE49-F238E27FC236}">
                <a16:creationId xmlns:a16="http://schemas.microsoft.com/office/drawing/2014/main" id="{AFC1E83F-AC4B-470F-BD69-4D85A0DB73AB}"/>
              </a:ext>
            </a:extLst>
          </p:cNvPr>
          <p:cNvSpPr>
            <a:spLocks noGrp="1" noChangeArrowheads="1"/>
          </p:cNvSpPr>
          <p:nvPr>
            <p:ph type="body" idx="1"/>
          </p:nvPr>
        </p:nvSpPr>
        <p:spPr>
          <a:xfrm>
            <a:off x="1828800" y="1524000"/>
            <a:ext cx="8382000" cy="4572000"/>
          </a:xfrm>
        </p:spPr>
        <p:txBody>
          <a:bodyPr/>
          <a:lstStyle/>
          <a:p>
            <a:pPr>
              <a:defRPr/>
            </a:pPr>
            <a:r>
              <a:rPr lang="en-US" altLang="en-US" b="1" dirty="0">
                <a:solidFill>
                  <a:srgbClr val="663300"/>
                </a:solidFill>
              </a:rPr>
              <a:t>Brethren were being Oppressed by the Rich</a:t>
            </a:r>
          </a:p>
          <a:p>
            <a:pPr lvl="1">
              <a:defRPr/>
            </a:pPr>
            <a:r>
              <a:rPr lang="en-US" altLang="en-US" dirty="0"/>
              <a:t>Physical Trials But Spiritual Consequences</a:t>
            </a:r>
          </a:p>
          <a:p>
            <a:pPr>
              <a:defRPr/>
            </a:pPr>
            <a:endParaRPr lang="en-US" altLang="en-US" dirty="0"/>
          </a:p>
          <a:p>
            <a:pPr>
              <a:defRPr/>
            </a:pPr>
            <a:r>
              <a:rPr lang="en-US" altLang="en-US" b="1" dirty="0">
                <a:solidFill>
                  <a:srgbClr val="663300"/>
                </a:solidFill>
              </a:rPr>
              <a:t>Encouraged To Be Patient</a:t>
            </a:r>
          </a:p>
          <a:p>
            <a:pPr lvl="1">
              <a:defRPr/>
            </a:pPr>
            <a:r>
              <a:rPr lang="en-US" altLang="en-US" dirty="0"/>
              <a:t>Leave It Up To God – Wait On Him</a:t>
            </a:r>
          </a:p>
          <a:p>
            <a:pPr>
              <a:defRPr/>
            </a:pPr>
            <a:endParaRPr lang="en-US" altLang="en-US" dirty="0"/>
          </a:p>
          <a:p>
            <a:pPr>
              <a:defRPr/>
            </a:pPr>
            <a:r>
              <a:rPr lang="en-US" altLang="en-US" b="1" dirty="0">
                <a:solidFill>
                  <a:srgbClr val="663300"/>
                </a:solidFill>
              </a:rPr>
              <a:t>If Anyone Is Afflicted = Pray</a:t>
            </a:r>
          </a:p>
          <a:p>
            <a:pPr>
              <a:defRPr/>
            </a:pPr>
            <a:endParaRPr lang="en-US" altLang="en-US" dirty="0"/>
          </a:p>
          <a:p>
            <a:pPr>
              <a:defRPr/>
            </a:pPr>
            <a:r>
              <a:rPr lang="en-US" altLang="en-US" b="1" dirty="0">
                <a:solidFill>
                  <a:srgbClr val="663300"/>
                </a:solidFill>
              </a:rPr>
              <a:t>If Anyone is Weak = Call for elders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D853C-9741-F4BC-0956-C94A9F83D944}"/>
              </a:ext>
            </a:extLst>
          </p:cNvPr>
          <p:cNvSpPr>
            <a:spLocks noGrp="1"/>
          </p:cNvSpPr>
          <p:nvPr>
            <p:ph type="title"/>
          </p:nvPr>
        </p:nvSpPr>
        <p:spPr>
          <a:xfrm>
            <a:off x="838200" y="365125"/>
            <a:ext cx="10515600" cy="807893"/>
          </a:xfrm>
        </p:spPr>
        <p:txBody>
          <a:bodyPr/>
          <a:lstStyle/>
          <a:p>
            <a:pPr algn="r"/>
            <a:r>
              <a:rPr lang="en-US" altLang="en-US" b="1" u="sng" dirty="0">
                <a:solidFill>
                  <a:srgbClr val="C00000"/>
                </a:solidFill>
              </a:rPr>
              <a:t>Chain of Thought is Spiritual</a:t>
            </a:r>
            <a:endParaRPr lang="en-US" dirty="0"/>
          </a:p>
        </p:txBody>
      </p:sp>
      <p:sp>
        <p:nvSpPr>
          <p:cNvPr id="3" name="Arrow: Pentagon 2">
            <a:extLst>
              <a:ext uri="{FF2B5EF4-FFF2-40B4-BE49-F238E27FC236}">
                <a16:creationId xmlns:a16="http://schemas.microsoft.com/office/drawing/2014/main" id="{23108DDA-B0D8-39B6-766E-D16C9229E716}"/>
              </a:ext>
            </a:extLst>
          </p:cNvPr>
          <p:cNvSpPr/>
          <p:nvPr/>
        </p:nvSpPr>
        <p:spPr>
          <a:xfrm>
            <a:off x="228601" y="946440"/>
            <a:ext cx="4602018" cy="1117600"/>
          </a:xfrm>
          <a:prstGeom prst="homePlate">
            <a:avLst/>
          </a:prstGeom>
          <a:solidFill>
            <a:schemeClr val="accent4">
              <a:lumMod val="20000"/>
              <a:lumOff val="80000"/>
            </a:schemeClr>
          </a:solid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defRPr/>
            </a:pPr>
            <a:r>
              <a:rPr lang="en-US" altLang="en-US" b="1" dirty="0">
                <a:solidFill>
                  <a:srgbClr val="663300"/>
                </a:solidFill>
              </a:rPr>
              <a:t>Brethren were being Oppressed by the Rich</a:t>
            </a:r>
          </a:p>
          <a:p>
            <a:pPr lvl="1">
              <a:defRPr/>
            </a:pPr>
            <a:r>
              <a:rPr lang="en-US" altLang="en-US" dirty="0">
                <a:solidFill>
                  <a:schemeClr val="tx1"/>
                </a:solidFill>
              </a:rPr>
              <a:t>Physical Trials But Spiritual Consequences</a:t>
            </a:r>
          </a:p>
        </p:txBody>
      </p:sp>
      <p:sp>
        <p:nvSpPr>
          <p:cNvPr id="4" name="Arrow: Pentagon 3">
            <a:extLst>
              <a:ext uri="{FF2B5EF4-FFF2-40B4-BE49-F238E27FC236}">
                <a16:creationId xmlns:a16="http://schemas.microsoft.com/office/drawing/2014/main" id="{D4833E62-B9E6-46E6-843F-543F7DB46077}"/>
              </a:ext>
            </a:extLst>
          </p:cNvPr>
          <p:cNvSpPr/>
          <p:nvPr/>
        </p:nvSpPr>
        <p:spPr>
          <a:xfrm>
            <a:off x="1720273" y="2391931"/>
            <a:ext cx="4602018" cy="1117600"/>
          </a:xfrm>
          <a:prstGeom prst="homePlate">
            <a:avLst/>
          </a:prstGeom>
          <a:solidFill>
            <a:schemeClr val="accent4">
              <a:lumMod val="20000"/>
              <a:lumOff val="80000"/>
            </a:schemeClr>
          </a:solid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defRPr/>
            </a:pPr>
            <a:r>
              <a:rPr lang="en-US" altLang="en-US" b="1" dirty="0">
                <a:solidFill>
                  <a:srgbClr val="663300"/>
                </a:solidFill>
              </a:rPr>
              <a:t>Encouraged To Be Patient</a:t>
            </a:r>
          </a:p>
          <a:p>
            <a:pPr lvl="1">
              <a:defRPr/>
            </a:pPr>
            <a:r>
              <a:rPr lang="en-US" altLang="en-US" dirty="0">
                <a:solidFill>
                  <a:schemeClr val="tx1"/>
                </a:solidFill>
              </a:rPr>
              <a:t>Leave It Up To God – Wait On Him</a:t>
            </a:r>
          </a:p>
        </p:txBody>
      </p:sp>
      <p:sp>
        <p:nvSpPr>
          <p:cNvPr id="5" name="Arrow: Pentagon 4">
            <a:extLst>
              <a:ext uri="{FF2B5EF4-FFF2-40B4-BE49-F238E27FC236}">
                <a16:creationId xmlns:a16="http://schemas.microsoft.com/office/drawing/2014/main" id="{908BAC20-6E1C-9B82-902F-8D3E8C452B02}"/>
              </a:ext>
            </a:extLst>
          </p:cNvPr>
          <p:cNvSpPr/>
          <p:nvPr/>
        </p:nvSpPr>
        <p:spPr>
          <a:xfrm>
            <a:off x="3138055" y="3837422"/>
            <a:ext cx="4602018" cy="1117600"/>
          </a:xfrm>
          <a:prstGeom prst="homePlate">
            <a:avLst/>
          </a:prstGeom>
          <a:solidFill>
            <a:schemeClr val="accent4">
              <a:lumMod val="20000"/>
              <a:lumOff val="80000"/>
            </a:schemeClr>
          </a:solid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r>
              <a:rPr lang="en-US" altLang="en-US" b="1" dirty="0">
                <a:solidFill>
                  <a:srgbClr val="663300"/>
                </a:solidFill>
              </a:rPr>
              <a:t>If Anyone Is Afflicted = Pray</a:t>
            </a:r>
          </a:p>
        </p:txBody>
      </p:sp>
      <p:sp>
        <p:nvSpPr>
          <p:cNvPr id="6" name="Arrow: Pentagon 5">
            <a:extLst>
              <a:ext uri="{FF2B5EF4-FFF2-40B4-BE49-F238E27FC236}">
                <a16:creationId xmlns:a16="http://schemas.microsoft.com/office/drawing/2014/main" id="{F78B35B7-3A51-BFD7-B173-912DE4FDE1A6}"/>
              </a:ext>
            </a:extLst>
          </p:cNvPr>
          <p:cNvSpPr/>
          <p:nvPr/>
        </p:nvSpPr>
        <p:spPr>
          <a:xfrm>
            <a:off x="5627255" y="5282913"/>
            <a:ext cx="4602018" cy="1117600"/>
          </a:xfrm>
          <a:prstGeom prst="homePlate">
            <a:avLst/>
          </a:prstGeom>
          <a:solidFill>
            <a:schemeClr val="accent4">
              <a:lumMod val="20000"/>
              <a:lumOff val="80000"/>
            </a:schemeClr>
          </a:solid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r>
              <a:rPr lang="en-US" altLang="en-US" b="1" dirty="0">
                <a:solidFill>
                  <a:srgbClr val="663300"/>
                </a:solidFill>
              </a:rPr>
              <a:t>If Anyone is Weak = Call for elders</a:t>
            </a:r>
          </a:p>
        </p:txBody>
      </p:sp>
    </p:spTree>
    <p:extLst>
      <p:ext uri="{BB962C8B-B14F-4D97-AF65-F5344CB8AC3E}">
        <p14:creationId xmlns:p14="http://schemas.microsoft.com/office/powerpoint/2010/main" val="2987700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1522</TotalTime>
  <Words>3175</Words>
  <Application>Microsoft Office PowerPoint</Application>
  <PresentationFormat>Widescreen</PresentationFormat>
  <Paragraphs>361</Paragraphs>
  <Slides>28</Slides>
  <Notes>17</Notes>
  <HiddenSlides>8</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Calibri Light</vt:lpstr>
      <vt:lpstr>Papyrus</vt:lpstr>
      <vt:lpstr>Times New Roman</vt:lpstr>
      <vt:lpstr>Office Theme</vt:lpstr>
      <vt:lpstr>PowerPoint Presentation</vt:lpstr>
      <vt:lpstr>JAMES CHAPTER 5</vt:lpstr>
      <vt:lpstr>WHAT WE NEED</vt:lpstr>
      <vt:lpstr>PowerPoint Presentation</vt:lpstr>
      <vt:lpstr>Sensitivity To Needs (13)</vt:lpstr>
      <vt:lpstr>SUPPLICATION FOR NEEDS (14-18)</vt:lpstr>
      <vt:lpstr>DEFINITIONS (14-18)</vt:lpstr>
      <vt:lpstr>Chain of Thought is Spiritual</vt:lpstr>
      <vt:lpstr>Chain of Thought is Spiritual</vt:lpstr>
      <vt:lpstr>DEFINITIONS (14-18)</vt:lpstr>
      <vt:lpstr>IF THIS IS PHYSICAL?</vt:lpstr>
      <vt:lpstr>SUPPLICATION FOR NEEDS (14-18)</vt:lpstr>
      <vt:lpstr>Effective, Fervent Prayers of the Righteous (16b – 18)</vt:lpstr>
      <vt:lpstr>Significance of Needs (19-20)</vt:lpstr>
      <vt:lpstr>JAMES</vt:lpstr>
      <vt:lpstr>Spiritual Maturity</vt:lpstr>
      <vt:lpstr>Lessons From Chapter One</vt:lpstr>
      <vt:lpstr>Lessons From Chapter Two</vt:lpstr>
      <vt:lpstr>Lessons From Chapter Three</vt:lpstr>
      <vt:lpstr>LESSONS FROM CHAP 4:1-6</vt:lpstr>
      <vt:lpstr>LESSONS FROM CHAP 4:7- 12</vt:lpstr>
      <vt:lpstr>LESSONS FROM CHAP 4</vt:lpstr>
      <vt:lpstr>James 4 Summary</vt:lpstr>
      <vt:lpstr>James 4 Summary</vt:lpstr>
      <vt:lpstr>James 5 Summary</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Phillip Shumake</dc:creator>
  <cp:lastModifiedBy>Larry Brown</cp:lastModifiedBy>
  <cp:revision>11</cp:revision>
  <dcterms:created xsi:type="dcterms:W3CDTF">2023-07-26T17:53:01Z</dcterms:created>
  <dcterms:modified xsi:type="dcterms:W3CDTF">2023-09-03T02:33:03Z</dcterms:modified>
</cp:coreProperties>
</file>